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8" r:id="rId3"/>
    <p:sldId id="259" r:id="rId4"/>
    <p:sldId id="260" r:id="rId5"/>
    <p:sldId id="269" r:id="rId6"/>
    <p:sldId id="270" r:id="rId7"/>
    <p:sldId id="271" r:id="rId8"/>
    <p:sldId id="266" r:id="rId9"/>
    <p:sldId id="272" r:id="rId10"/>
    <p:sldId id="261" r:id="rId11"/>
    <p:sldId id="262" r:id="rId12"/>
    <p:sldId id="273" r:id="rId13"/>
    <p:sldId id="263" r:id="rId14"/>
    <p:sldId id="264" r:id="rId15"/>
    <p:sldId id="268" r:id="rId16"/>
    <p:sldId id="265" r:id="rId17"/>
    <p:sldId id="257"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B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EBE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文本框 3"/>
          <p:cNvSpPr txBox="1"/>
          <p:nvPr/>
        </p:nvSpPr>
        <p:spPr>
          <a:xfrm>
            <a:off x="1398905" y="3214370"/>
            <a:ext cx="6887845" cy="922020"/>
          </a:xfrm>
          <a:prstGeom prst="rect">
            <a:avLst/>
          </a:prstGeom>
          <a:noFill/>
        </p:spPr>
        <p:txBody>
          <a:bodyPr wrap="square" rtlCol="0">
            <a:spAutoFit/>
          </a:bodyPr>
          <a:lstStyle/>
          <a:p>
            <a:r>
              <a:rPr lang="zh-CN" altLang="en-US" sz="5400" dirty="0">
                <a:latin typeface="文悦古典明朝体 (非商业使用) W5" pitchFamily="50" charset="-122"/>
                <a:ea typeface="文悦古典明朝体 (非商业使用) W5" pitchFamily="50" charset="-122"/>
              </a:rPr>
              <a:t>商务风 </a:t>
            </a:r>
            <a:r>
              <a:rPr lang="en-US" altLang="zh-CN" sz="5400" dirty="0">
                <a:latin typeface="文悦古典明朝体 (非商业使用) W5" pitchFamily="50" charset="-122"/>
                <a:ea typeface="文悦古典明朝体 (非商业使用) W5" pitchFamily="50" charset="-122"/>
              </a:rPr>
              <a:t>· </a:t>
            </a:r>
            <a:r>
              <a:rPr lang="zh-CN" altLang="en-US" sz="5400" dirty="0">
                <a:latin typeface="文悦古典明朝体 (非商业使用) W5" pitchFamily="50" charset="-122"/>
                <a:ea typeface="文悦古典明朝体 (非商业使用) W5" pitchFamily="50" charset="-122"/>
              </a:rPr>
              <a:t>总结计划</a:t>
            </a:r>
          </a:p>
        </p:txBody>
      </p:sp>
      <p:sp>
        <p:nvSpPr>
          <p:cNvPr id="5" name="矩形 23"/>
          <p:cNvSpPr>
            <a:spLocks noChangeArrowheads="1"/>
          </p:cNvSpPr>
          <p:nvPr/>
        </p:nvSpPr>
        <p:spPr bwMode="auto">
          <a:xfrm>
            <a:off x="1513065" y="4138017"/>
            <a:ext cx="5964321" cy="395301"/>
          </a:xfrm>
          <a:prstGeom prst="rect">
            <a:avLst/>
          </a:prstGeom>
          <a:noFill/>
          <a:ln>
            <a:noFill/>
          </a:ln>
        </p:spPr>
        <p:txBody>
          <a:bodyPr wrap="square">
            <a:spAutoFit/>
          </a:bodyPr>
          <a:lstStyle/>
          <a:p>
            <a:pPr>
              <a:lnSpc>
                <a:spcPct val="200000"/>
              </a:lnSpc>
            </a:pPr>
            <a:r>
              <a:rPr lang="en-US" altLang="zh-CN" sz="1200" dirty="0">
                <a:latin typeface="楷体" panose="02010609060101010101" pitchFamily="49" charset="-122"/>
                <a:ea typeface="楷体" panose="02010609060101010101" pitchFamily="49" charset="-122"/>
              </a:rPr>
              <a:t>THIS IS A ART TEMPLATE , THANK YOU WATCHING THIS ONE. </a:t>
            </a:r>
          </a:p>
        </p:txBody>
      </p:sp>
      <p:sp>
        <p:nvSpPr>
          <p:cNvPr id="6" name="矩形 5"/>
          <p:cNvSpPr/>
          <p:nvPr/>
        </p:nvSpPr>
        <p:spPr>
          <a:xfrm>
            <a:off x="1513065" y="4621322"/>
            <a:ext cx="6773685" cy="603050"/>
          </a:xfrm>
          <a:prstGeom prst="rect">
            <a:avLst/>
          </a:prstGeom>
        </p:spPr>
        <p:txBody>
          <a:bodyPr wrap="square">
            <a:spAutoFit/>
          </a:bodyPr>
          <a:lstStyle/>
          <a:p>
            <a:pPr>
              <a:lnSpc>
                <a:spcPct val="150000"/>
              </a:lnSpc>
            </a:pPr>
            <a:r>
              <a:rPr lang="en-US" altLang="zh-CN" sz="1200" dirty="0">
                <a:latin typeface="楷体" panose="02010609060101010101" pitchFamily="49" charset="-122"/>
                <a:ea typeface="楷体" panose="02010609060101010101" pitchFamily="49" charset="-122"/>
              </a:rPr>
              <a:t>Just for today I will try to live through this day only and not tackle my whole life problem at once Just for today I will try to live through this</a:t>
            </a:r>
          </a:p>
        </p:txBody>
      </p:sp>
      <p:sp>
        <p:nvSpPr>
          <p:cNvPr id="7" name="Rectangle 32"/>
          <p:cNvSpPr>
            <a:spLocks noChangeArrowheads="1"/>
          </p:cNvSpPr>
          <p:nvPr/>
        </p:nvSpPr>
        <p:spPr bwMode="auto">
          <a:xfrm>
            <a:off x="1566143" y="5312376"/>
            <a:ext cx="3333764"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buFont typeface="Arial" panose="020B0604020202020204" pitchFamily="34" charset="0"/>
              <a:buNone/>
            </a:pPr>
            <a:r>
              <a:rPr lang="zh-CN" altLang="en-US" sz="1600">
                <a:latin typeface="楷体" panose="02010609060101010101" pitchFamily="49" charset="-122"/>
                <a:ea typeface="楷体" panose="02010609060101010101" pitchFamily="49" charset="-122"/>
              </a:rPr>
              <a:t>汇报人：</a:t>
            </a:r>
            <a:r>
              <a:rPr lang="en-US" altLang="zh-CN" sz="1600">
                <a:latin typeface="楷体" panose="02010609060101010101" pitchFamily="49" charset="-122"/>
                <a:ea typeface="楷体" panose="02010609060101010101" pitchFamily="49" charset="-122"/>
              </a:rPr>
              <a:t>xiazaii   </a:t>
            </a:r>
            <a:r>
              <a:rPr lang="zh-CN" altLang="en-US" sz="1600">
                <a:latin typeface="楷体" panose="02010609060101010101" pitchFamily="49" charset="-122"/>
                <a:ea typeface="楷体" panose="02010609060101010101" pitchFamily="49" charset="-122"/>
              </a:rPr>
              <a:t>时间：</a:t>
            </a:r>
            <a:r>
              <a:rPr lang="en-US" altLang="zh-CN" sz="1600">
                <a:latin typeface="楷体" panose="02010609060101010101" pitchFamily="49" charset="-122"/>
                <a:ea typeface="楷体" panose="02010609060101010101" pitchFamily="49" charset="-122"/>
              </a:rPr>
              <a:t>×</a:t>
            </a:r>
            <a:r>
              <a:rPr lang="zh-CN" altLang="en-US" sz="1600">
                <a:latin typeface="楷体" panose="02010609060101010101" pitchFamily="49" charset="-122"/>
                <a:ea typeface="楷体" panose="02010609060101010101" pitchFamily="49" charset="-122"/>
              </a:rPr>
              <a:t>月</a:t>
            </a:r>
            <a:endParaRPr lang="en-US" altLang="zh-CN" sz="1600" dirty="0">
              <a:latin typeface="楷体" panose="02010609060101010101" pitchFamily="49" charset="-122"/>
              <a:ea typeface="楷体" panose="02010609060101010101" pitchFamily="49" charset="-122"/>
            </a:endParaRPr>
          </a:p>
        </p:txBody>
      </p:sp>
      <p:cxnSp>
        <p:nvCxnSpPr>
          <p:cNvPr id="9" name="直接连接符 8"/>
          <p:cNvCxnSpPr/>
          <p:nvPr/>
        </p:nvCxnSpPr>
        <p:spPr>
          <a:xfrm>
            <a:off x="1566143" y="4138017"/>
            <a:ext cx="6300787" cy="0"/>
          </a:xfrm>
          <a:prstGeom prst="line">
            <a:avLst/>
          </a:prstGeom>
          <a:ln w="12700">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750"/>
                                        <p:tgtEl>
                                          <p:spTgt spid="4"/>
                                        </p:tgtEl>
                                      </p:cBhvr>
                                    </p:animEffect>
                                  </p:childTnLst>
                                </p:cTn>
                              </p:par>
                            </p:childTnLst>
                          </p:cTn>
                        </p:par>
                        <p:par>
                          <p:cTn id="8" fill="hold">
                            <p:stCondLst>
                              <p:cond delay="1424"/>
                            </p:stCondLst>
                            <p:childTnLst>
                              <p:par>
                                <p:cTn id="9" presetID="16" presetClass="entr" presetSubtype="21" fill="hold" grpId="0" nodeType="afterEffect">
                                  <p:stCondLst>
                                    <p:cond delay="0"/>
                                  </p:stCondLst>
                                  <p:iterate type="wd">
                                    <p:tmPct val="10000"/>
                                  </p:iterate>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4574"/>
                            </p:stCondLst>
                            <p:childTnLst>
                              <p:par>
                                <p:cTn id="13" presetID="16" presetClass="entr" presetSubtype="21" fill="hold" grpId="0" nodeType="afterEffect">
                                  <p:stCondLst>
                                    <p:cond delay="0"/>
                                  </p:stCondLst>
                                  <p:iterate type="wd">
                                    <p:tmPct val="10000"/>
                                  </p:iterate>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5486797" y="983074"/>
            <a:ext cx="867958" cy="863292"/>
          </a:xfrm>
          <a:prstGeom prst="ellipse">
            <a:avLst/>
          </a:prstGeom>
          <a:solidFill>
            <a:schemeClr val="tx1">
              <a:lumMod val="50000"/>
              <a:lumOff val="50000"/>
            </a:schemeClr>
          </a:solidFill>
          <a:ln>
            <a:noFill/>
          </a:ln>
        </p:spPr>
        <p:txBody>
          <a:bodyPr/>
          <a:lstStyle/>
          <a:p>
            <a:endParaRPr lang="zh-CN" altLang="en-US" dirty="0">
              <a:latin typeface="楷体" panose="02010609060101010101" pitchFamily="49" charset="-122"/>
              <a:ea typeface="楷体" panose="02010609060101010101" pitchFamily="49" charset="-122"/>
            </a:endParaRPr>
          </a:p>
        </p:txBody>
      </p:sp>
      <p:sp>
        <p:nvSpPr>
          <p:cNvPr id="3" name="Oval 7"/>
          <p:cNvSpPr>
            <a:spLocks noChangeArrowheads="1"/>
          </p:cNvSpPr>
          <p:nvPr/>
        </p:nvSpPr>
        <p:spPr bwMode="auto">
          <a:xfrm>
            <a:off x="5486797" y="2285011"/>
            <a:ext cx="867958" cy="865626"/>
          </a:xfrm>
          <a:prstGeom prst="ellipse">
            <a:avLst/>
          </a:prstGeom>
          <a:solidFill>
            <a:schemeClr val="tx1">
              <a:lumMod val="50000"/>
              <a:lumOff val="50000"/>
            </a:schemeClr>
          </a:solidFill>
          <a:ln>
            <a:noFill/>
          </a:ln>
        </p:spPr>
        <p:txBody>
          <a:bodyPr/>
          <a:lstStyle/>
          <a:p>
            <a:endParaRPr lang="zh-CN" altLang="en-US" dirty="0">
              <a:latin typeface="楷体" panose="02010609060101010101" pitchFamily="49" charset="-122"/>
              <a:ea typeface="楷体" panose="02010609060101010101" pitchFamily="49" charset="-122"/>
            </a:endParaRPr>
          </a:p>
        </p:txBody>
      </p:sp>
      <p:sp>
        <p:nvSpPr>
          <p:cNvPr id="4" name="Oval 8"/>
          <p:cNvSpPr>
            <a:spLocks noChangeArrowheads="1"/>
          </p:cNvSpPr>
          <p:nvPr/>
        </p:nvSpPr>
        <p:spPr bwMode="auto">
          <a:xfrm>
            <a:off x="5486797" y="3589283"/>
            <a:ext cx="867958" cy="865624"/>
          </a:xfrm>
          <a:prstGeom prst="ellipse">
            <a:avLst/>
          </a:prstGeom>
          <a:solidFill>
            <a:schemeClr val="tx1">
              <a:lumMod val="50000"/>
              <a:lumOff val="50000"/>
            </a:schemeClr>
          </a:solidFill>
          <a:ln>
            <a:noFill/>
          </a:ln>
        </p:spPr>
        <p:txBody>
          <a:bodyPr/>
          <a:lstStyle/>
          <a:p>
            <a:endParaRPr lang="zh-CN" altLang="en-US" dirty="0">
              <a:latin typeface="楷体" panose="02010609060101010101" pitchFamily="49" charset="-122"/>
              <a:ea typeface="楷体" panose="02010609060101010101" pitchFamily="49" charset="-122"/>
            </a:endParaRPr>
          </a:p>
        </p:txBody>
      </p:sp>
      <p:sp>
        <p:nvSpPr>
          <p:cNvPr id="5" name="Oval 9"/>
          <p:cNvSpPr>
            <a:spLocks noChangeArrowheads="1"/>
          </p:cNvSpPr>
          <p:nvPr/>
        </p:nvSpPr>
        <p:spPr bwMode="auto">
          <a:xfrm>
            <a:off x="5486797" y="4893552"/>
            <a:ext cx="867958" cy="865626"/>
          </a:xfrm>
          <a:prstGeom prst="ellipse">
            <a:avLst/>
          </a:prstGeom>
          <a:solidFill>
            <a:schemeClr val="tx1">
              <a:lumMod val="50000"/>
              <a:lumOff val="50000"/>
            </a:schemeClr>
          </a:solidFill>
          <a:ln>
            <a:noFill/>
          </a:ln>
        </p:spPr>
        <p:txBody>
          <a:bodyPr/>
          <a:lstStyle/>
          <a:p>
            <a:endParaRPr lang="zh-CN" altLang="en-US" dirty="0">
              <a:latin typeface="楷体" panose="02010609060101010101" pitchFamily="49" charset="-122"/>
              <a:ea typeface="楷体" panose="02010609060101010101" pitchFamily="49" charset="-122"/>
            </a:endParaRPr>
          </a:p>
        </p:txBody>
      </p:sp>
      <p:sp>
        <p:nvSpPr>
          <p:cNvPr id="6" name="Freeform 10"/>
          <p:cNvSpPr/>
          <p:nvPr/>
        </p:nvSpPr>
        <p:spPr bwMode="auto">
          <a:xfrm>
            <a:off x="5176478" y="672756"/>
            <a:ext cx="1488595" cy="5396740"/>
          </a:xfrm>
          <a:custGeom>
            <a:avLst/>
            <a:gdLst>
              <a:gd name="T0" fmla="*/ 416 w 833"/>
              <a:gd name="T1" fmla="*/ 2194 h 3027"/>
              <a:gd name="T2" fmla="*/ 416 w 833"/>
              <a:gd name="T3" fmla="*/ 2194 h 3027"/>
              <a:gd name="T4" fmla="*/ 102 w 833"/>
              <a:gd name="T5" fmla="*/ 1879 h 3027"/>
              <a:gd name="T6" fmla="*/ 416 w 833"/>
              <a:gd name="T7" fmla="*/ 1564 h 3027"/>
              <a:gd name="T8" fmla="*/ 416 w 833"/>
              <a:gd name="T9" fmla="*/ 1564 h 3027"/>
              <a:gd name="T10" fmla="*/ 833 w 833"/>
              <a:gd name="T11" fmla="*/ 1148 h 3027"/>
              <a:gd name="T12" fmla="*/ 416 w 833"/>
              <a:gd name="T13" fmla="*/ 731 h 3027"/>
              <a:gd name="T14" fmla="*/ 416 w 833"/>
              <a:gd name="T15" fmla="*/ 731 h 3027"/>
              <a:gd name="T16" fmla="*/ 102 w 833"/>
              <a:gd name="T17" fmla="*/ 416 h 3027"/>
              <a:gd name="T18" fmla="*/ 416 w 833"/>
              <a:gd name="T19" fmla="*/ 102 h 3027"/>
              <a:gd name="T20" fmla="*/ 416 w 833"/>
              <a:gd name="T21" fmla="*/ 0 h 3027"/>
              <a:gd name="T22" fmla="*/ 0 w 833"/>
              <a:gd name="T23" fmla="*/ 416 h 3027"/>
              <a:gd name="T24" fmla="*/ 416 w 833"/>
              <a:gd name="T25" fmla="*/ 833 h 3027"/>
              <a:gd name="T26" fmla="*/ 416 w 833"/>
              <a:gd name="T27" fmla="*/ 833 h 3027"/>
              <a:gd name="T28" fmla="*/ 731 w 833"/>
              <a:gd name="T29" fmla="*/ 1148 h 3027"/>
              <a:gd name="T30" fmla="*/ 416 w 833"/>
              <a:gd name="T31" fmla="*/ 1462 h 3027"/>
              <a:gd name="T32" fmla="*/ 416 w 833"/>
              <a:gd name="T33" fmla="*/ 1462 h 3027"/>
              <a:gd name="T34" fmla="*/ 0 w 833"/>
              <a:gd name="T35" fmla="*/ 1879 h 3027"/>
              <a:gd name="T36" fmla="*/ 416 w 833"/>
              <a:gd name="T37" fmla="*/ 2296 h 3027"/>
              <a:gd name="T38" fmla="*/ 416 w 833"/>
              <a:gd name="T39" fmla="*/ 2296 h 3027"/>
              <a:gd name="T40" fmla="*/ 731 w 833"/>
              <a:gd name="T41" fmla="*/ 2610 h 3027"/>
              <a:gd name="T42" fmla="*/ 416 w 833"/>
              <a:gd name="T43" fmla="*/ 2925 h 3027"/>
              <a:gd name="T44" fmla="*/ 416 w 833"/>
              <a:gd name="T45" fmla="*/ 3027 h 3027"/>
              <a:gd name="T46" fmla="*/ 833 w 833"/>
              <a:gd name="T47" fmla="*/ 2610 h 3027"/>
              <a:gd name="T48" fmla="*/ 416 w 833"/>
              <a:gd name="T49" fmla="*/ 2194 h 3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3" h="3027">
                <a:moveTo>
                  <a:pt x="416" y="2194"/>
                </a:moveTo>
                <a:cubicBezTo>
                  <a:pt x="416" y="2194"/>
                  <a:pt x="416" y="2194"/>
                  <a:pt x="416" y="2194"/>
                </a:cubicBezTo>
                <a:cubicBezTo>
                  <a:pt x="243" y="2194"/>
                  <a:pt x="102" y="2053"/>
                  <a:pt x="102" y="1879"/>
                </a:cubicBezTo>
                <a:cubicBezTo>
                  <a:pt x="102" y="1705"/>
                  <a:pt x="243" y="1564"/>
                  <a:pt x="416" y="1564"/>
                </a:cubicBezTo>
                <a:cubicBezTo>
                  <a:pt x="416" y="1564"/>
                  <a:pt x="416" y="1564"/>
                  <a:pt x="416" y="1564"/>
                </a:cubicBezTo>
                <a:cubicBezTo>
                  <a:pt x="647" y="1564"/>
                  <a:pt x="833" y="1378"/>
                  <a:pt x="833" y="1148"/>
                </a:cubicBezTo>
                <a:cubicBezTo>
                  <a:pt x="833" y="918"/>
                  <a:pt x="647" y="731"/>
                  <a:pt x="416" y="731"/>
                </a:cubicBezTo>
                <a:cubicBezTo>
                  <a:pt x="416" y="731"/>
                  <a:pt x="416" y="731"/>
                  <a:pt x="416" y="731"/>
                </a:cubicBezTo>
                <a:cubicBezTo>
                  <a:pt x="243" y="731"/>
                  <a:pt x="102" y="590"/>
                  <a:pt x="102" y="416"/>
                </a:cubicBezTo>
                <a:cubicBezTo>
                  <a:pt x="102" y="243"/>
                  <a:pt x="243" y="102"/>
                  <a:pt x="416" y="102"/>
                </a:cubicBezTo>
                <a:cubicBezTo>
                  <a:pt x="416" y="0"/>
                  <a:pt x="416" y="0"/>
                  <a:pt x="416" y="0"/>
                </a:cubicBezTo>
                <a:cubicBezTo>
                  <a:pt x="186" y="0"/>
                  <a:pt x="0" y="186"/>
                  <a:pt x="0" y="416"/>
                </a:cubicBezTo>
                <a:cubicBezTo>
                  <a:pt x="0" y="646"/>
                  <a:pt x="186" y="833"/>
                  <a:pt x="416" y="833"/>
                </a:cubicBezTo>
                <a:cubicBezTo>
                  <a:pt x="416" y="833"/>
                  <a:pt x="416" y="833"/>
                  <a:pt x="416" y="833"/>
                </a:cubicBezTo>
                <a:cubicBezTo>
                  <a:pt x="590" y="833"/>
                  <a:pt x="731" y="974"/>
                  <a:pt x="731" y="1148"/>
                </a:cubicBezTo>
                <a:cubicBezTo>
                  <a:pt x="731" y="1321"/>
                  <a:pt x="590" y="1462"/>
                  <a:pt x="416" y="1462"/>
                </a:cubicBezTo>
                <a:cubicBezTo>
                  <a:pt x="416" y="1462"/>
                  <a:pt x="416" y="1462"/>
                  <a:pt x="416" y="1462"/>
                </a:cubicBezTo>
                <a:cubicBezTo>
                  <a:pt x="186" y="1462"/>
                  <a:pt x="0" y="1649"/>
                  <a:pt x="0" y="1879"/>
                </a:cubicBezTo>
                <a:cubicBezTo>
                  <a:pt x="0" y="2109"/>
                  <a:pt x="186" y="2296"/>
                  <a:pt x="416" y="2296"/>
                </a:cubicBezTo>
                <a:cubicBezTo>
                  <a:pt x="416" y="2296"/>
                  <a:pt x="416" y="2296"/>
                  <a:pt x="416" y="2296"/>
                </a:cubicBezTo>
                <a:cubicBezTo>
                  <a:pt x="590" y="2296"/>
                  <a:pt x="731" y="2437"/>
                  <a:pt x="731" y="2610"/>
                </a:cubicBezTo>
                <a:cubicBezTo>
                  <a:pt x="731" y="2784"/>
                  <a:pt x="590" y="2925"/>
                  <a:pt x="416" y="2925"/>
                </a:cubicBezTo>
                <a:cubicBezTo>
                  <a:pt x="416" y="3027"/>
                  <a:pt x="416" y="3027"/>
                  <a:pt x="416" y="3027"/>
                </a:cubicBezTo>
                <a:cubicBezTo>
                  <a:pt x="647" y="3027"/>
                  <a:pt x="833" y="2841"/>
                  <a:pt x="833" y="2610"/>
                </a:cubicBezTo>
                <a:cubicBezTo>
                  <a:pt x="833" y="2380"/>
                  <a:pt x="647" y="2194"/>
                  <a:pt x="416" y="219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楷体" panose="02010609060101010101" pitchFamily="49" charset="-122"/>
              <a:ea typeface="楷体" panose="02010609060101010101" pitchFamily="49" charset="-122"/>
            </a:endParaRPr>
          </a:p>
        </p:txBody>
      </p:sp>
      <p:sp>
        <p:nvSpPr>
          <p:cNvPr id="7" name="Freeform 11"/>
          <p:cNvSpPr/>
          <p:nvPr/>
        </p:nvSpPr>
        <p:spPr bwMode="auto">
          <a:xfrm>
            <a:off x="6515747" y="1125401"/>
            <a:ext cx="396648" cy="585638"/>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chemeClr val="tx1">
              <a:lumMod val="50000"/>
              <a:lumOff val="50000"/>
            </a:schemeClr>
          </a:solidFill>
          <a:ln>
            <a:noFill/>
          </a:ln>
        </p:spPr>
        <p:txBody>
          <a:bodyPr/>
          <a:lstStyle/>
          <a:p>
            <a:endParaRPr lang="zh-CN" altLang="en-US">
              <a:latin typeface="楷体" panose="02010609060101010101" pitchFamily="49" charset="-122"/>
              <a:ea typeface="楷体" panose="02010609060101010101" pitchFamily="49" charset="-122"/>
            </a:endParaRPr>
          </a:p>
        </p:txBody>
      </p:sp>
      <p:sp>
        <p:nvSpPr>
          <p:cNvPr id="8" name="Freeform 12"/>
          <p:cNvSpPr/>
          <p:nvPr/>
        </p:nvSpPr>
        <p:spPr bwMode="auto">
          <a:xfrm>
            <a:off x="4954823" y="2425004"/>
            <a:ext cx="394314" cy="585639"/>
          </a:xfrm>
          <a:custGeom>
            <a:avLst/>
            <a:gdLst>
              <a:gd name="T0" fmla="*/ 169 w 169"/>
              <a:gd name="T1" fmla="*/ 251 h 251"/>
              <a:gd name="T2" fmla="*/ 78 w 169"/>
              <a:gd name="T3" fmla="*/ 126 h 251"/>
              <a:gd name="T4" fmla="*/ 169 w 169"/>
              <a:gd name="T5" fmla="*/ 0 h 251"/>
              <a:gd name="T6" fmla="*/ 91 w 169"/>
              <a:gd name="T7" fmla="*/ 0 h 251"/>
              <a:gd name="T8" fmla="*/ 0 w 169"/>
              <a:gd name="T9" fmla="*/ 126 h 251"/>
              <a:gd name="T10" fmla="*/ 91 w 169"/>
              <a:gd name="T11" fmla="*/ 251 h 251"/>
              <a:gd name="T12" fmla="*/ 169 w 169"/>
              <a:gd name="T13" fmla="*/ 251 h 251"/>
            </a:gdLst>
            <a:ahLst/>
            <a:cxnLst>
              <a:cxn ang="0">
                <a:pos x="T0" y="T1"/>
              </a:cxn>
              <a:cxn ang="0">
                <a:pos x="T2" y="T3"/>
              </a:cxn>
              <a:cxn ang="0">
                <a:pos x="T4" y="T5"/>
              </a:cxn>
              <a:cxn ang="0">
                <a:pos x="T6" y="T7"/>
              </a:cxn>
              <a:cxn ang="0">
                <a:pos x="T8" y="T9"/>
              </a:cxn>
              <a:cxn ang="0">
                <a:pos x="T10" y="T11"/>
              </a:cxn>
              <a:cxn ang="0">
                <a:pos x="T12" y="T13"/>
              </a:cxn>
            </a:cxnLst>
            <a:rect l="0" t="0" r="r" b="b"/>
            <a:pathLst>
              <a:path w="169" h="251">
                <a:moveTo>
                  <a:pt x="169" y="251"/>
                </a:moveTo>
                <a:lnTo>
                  <a:pt x="78" y="126"/>
                </a:lnTo>
                <a:lnTo>
                  <a:pt x="169" y="0"/>
                </a:lnTo>
                <a:lnTo>
                  <a:pt x="91" y="0"/>
                </a:lnTo>
                <a:lnTo>
                  <a:pt x="0" y="126"/>
                </a:lnTo>
                <a:lnTo>
                  <a:pt x="91" y="251"/>
                </a:lnTo>
                <a:lnTo>
                  <a:pt x="169" y="251"/>
                </a:lnTo>
                <a:close/>
              </a:path>
            </a:pathLst>
          </a:custGeom>
          <a:solidFill>
            <a:schemeClr val="tx1">
              <a:lumMod val="50000"/>
              <a:lumOff val="50000"/>
            </a:schemeClr>
          </a:solidFill>
          <a:ln>
            <a:noFill/>
          </a:ln>
        </p:spPr>
        <p:txBody>
          <a:bodyPr/>
          <a:lstStyle/>
          <a:p>
            <a:endParaRPr lang="zh-CN" altLang="en-US">
              <a:latin typeface="楷体" panose="02010609060101010101" pitchFamily="49" charset="-122"/>
              <a:ea typeface="楷体" panose="02010609060101010101" pitchFamily="49" charset="-122"/>
            </a:endParaRPr>
          </a:p>
        </p:txBody>
      </p:sp>
      <p:sp>
        <p:nvSpPr>
          <p:cNvPr id="9" name="Freeform 13"/>
          <p:cNvSpPr/>
          <p:nvPr/>
        </p:nvSpPr>
        <p:spPr bwMode="auto">
          <a:xfrm>
            <a:off x="4954823" y="5033546"/>
            <a:ext cx="394314" cy="585639"/>
          </a:xfrm>
          <a:custGeom>
            <a:avLst/>
            <a:gdLst>
              <a:gd name="T0" fmla="*/ 169 w 169"/>
              <a:gd name="T1" fmla="*/ 251 h 251"/>
              <a:gd name="T2" fmla="*/ 78 w 169"/>
              <a:gd name="T3" fmla="*/ 125 h 251"/>
              <a:gd name="T4" fmla="*/ 169 w 169"/>
              <a:gd name="T5" fmla="*/ 0 h 251"/>
              <a:gd name="T6" fmla="*/ 91 w 169"/>
              <a:gd name="T7" fmla="*/ 0 h 251"/>
              <a:gd name="T8" fmla="*/ 0 w 169"/>
              <a:gd name="T9" fmla="*/ 125 h 251"/>
              <a:gd name="T10" fmla="*/ 91 w 169"/>
              <a:gd name="T11" fmla="*/ 251 h 251"/>
              <a:gd name="T12" fmla="*/ 169 w 169"/>
              <a:gd name="T13" fmla="*/ 251 h 251"/>
            </a:gdLst>
            <a:ahLst/>
            <a:cxnLst>
              <a:cxn ang="0">
                <a:pos x="T0" y="T1"/>
              </a:cxn>
              <a:cxn ang="0">
                <a:pos x="T2" y="T3"/>
              </a:cxn>
              <a:cxn ang="0">
                <a:pos x="T4" y="T5"/>
              </a:cxn>
              <a:cxn ang="0">
                <a:pos x="T6" y="T7"/>
              </a:cxn>
              <a:cxn ang="0">
                <a:pos x="T8" y="T9"/>
              </a:cxn>
              <a:cxn ang="0">
                <a:pos x="T10" y="T11"/>
              </a:cxn>
              <a:cxn ang="0">
                <a:pos x="T12" y="T13"/>
              </a:cxn>
            </a:cxnLst>
            <a:rect l="0" t="0" r="r" b="b"/>
            <a:pathLst>
              <a:path w="169" h="251">
                <a:moveTo>
                  <a:pt x="169" y="251"/>
                </a:moveTo>
                <a:lnTo>
                  <a:pt x="78" y="125"/>
                </a:lnTo>
                <a:lnTo>
                  <a:pt x="169" y="0"/>
                </a:lnTo>
                <a:lnTo>
                  <a:pt x="91" y="0"/>
                </a:lnTo>
                <a:lnTo>
                  <a:pt x="0" y="125"/>
                </a:lnTo>
                <a:lnTo>
                  <a:pt x="91" y="251"/>
                </a:lnTo>
                <a:lnTo>
                  <a:pt x="169" y="251"/>
                </a:lnTo>
                <a:close/>
              </a:path>
            </a:pathLst>
          </a:custGeom>
          <a:solidFill>
            <a:schemeClr val="tx1">
              <a:lumMod val="50000"/>
              <a:lumOff val="50000"/>
            </a:schemeClr>
          </a:solidFill>
          <a:ln>
            <a:noFill/>
          </a:ln>
        </p:spPr>
        <p:txBody>
          <a:bodyPr/>
          <a:lstStyle/>
          <a:p>
            <a:endParaRPr lang="zh-CN" altLang="en-US">
              <a:latin typeface="楷体" panose="02010609060101010101" pitchFamily="49" charset="-122"/>
              <a:ea typeface="楷体" panose="02010609060101010101" pitchFamily="49" charset="-122"/>
            </a:endParaRPr>
          </a:p>
        </p:txBody>
      </p:sp>
      <p:sp>
        <p:nvSpPr>
          <p:cNvPr id="10" name="Freeform 14"/>
          <p:cNvSpPr/>
          <p:nvPr/>
        </p:nvSpPr>
        <p:spPr bwMode="auto">
          <a:xfrm>
            <a:off x="6515747" y="3729276"/>
            <a:ext cx="396648" cy="585638"/>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chemeClr val="tx1">
              <a:lumMod val="50000"/>
              <a:lumOff val="50000"/>
            </a:schemeClr>
          </a:solidFill>
          <a:ln>
            <a:noFill/>
          </a:ln>
        </p:spPr>
        <p:txBody>
          <a:bodyPr/>
          <a:lstStyle/>
          <a:p>
            <a:endParaRPr lang="zh-CN" altLang="en-US">
              <a:latin typeface="楷体" panose="02010609060101010101" pitchFamily="49" charset="-122"/>
              <a:ea typeface="楷体" panose="02010609060101010101" pitchFamily="49" charset="-122"/>
            </a:endParaRPr>
          </a:p>
        </p:txBody>
      </p:sp>
      <p:grpSp>
        <p:nvGrpSpPr>
          <p:cNvPr id="11" name="Group 15"/>
          <p:cNvGrpSpPr/>
          <p:nvPr/>
        </p:nvGrpSpPr>
        <p:grpSpPr bwMode="auto">
          <a:xfrm>
            <a:off x="5766784" y="2560331"/>
            <a:ext cx="333650" cy="317318"/>
            <a:chOff x="0" y="0"/>
            <a:chExt cx="143" cy="136"/>
          </a:xfrm>
        </p:grpSpPr>
        <p:sp>
          <p:nvSpPr>
            <p:cNvPr id="12" name="Freeform 16"/>
            <p:cNvSpPr/>
            <p:nvPr/>
          </p:nvSpPr>
          <p:spPr bwMode="auto">
            <a:xfrm>
              <a:off x="75" y="49"/>
              <a:ext cx="68" cy="66"/>
            </a:xfrm>
            <a:custGeom>
              <a:avLst/>
              <a:gdLst>
                <a:gd name="T0" fmla="*/ 75 w 88"/>
                <a:gd name="T1" fmla="*/ 30 h 86"/>
                <a:gd name="T2" fmla="*/ 58 w 88"/>
                <a:gd name="T3" fmla="*/ 30 h 86"/>
                <a:gd name="T4" fmla="*/ 58 w 88"/>
                <a:gd name="T5" fmla="*/ 13 h 86"/>
                <a:gd name="T6" fmla="*/ 44 w 88"/>
                <a:gd name="T7" fmla="*/ 0 h 86"/>
                <a:gd name="T8" fmla="*/ 31 w 88"/>
                <a:gd name="T9" fmla="*/ 13 h 86"/>
                <a:gd name="T10" fmla="*/ 31 w 88"/>
                <a:gd name="T11" fmla="*/ 30 h 86"/>
                <a:gd name="T12" fmla="*/ 14 w 88"/>
                <a:gd name="T13" fmla="*/ 30 h 86"/>
                <a:gd name="T14" fmla="*/ 0 w 88"/>
                <a:gd name="T15" fmla="*/ 43 h 86"/>
                <a:gd name="T16" fmla="*/ 14 w 88"/>
                <a:gd name="T17" fmla="*/ 56 h 86"/>
                <a:gd name="T18" fmla="*/ 31 w 88"/>
                <a:gd name="T19" fmla="*/ 56 h 86"/>
                <a:gd name="T20" fmla="*/ 31 w 88"/>
                <a:gd name="T21" fmla="*/ 73 h 86"/>
                <a:gd name="T22" fmla="*/ 44 w 88"/>
                <a:gd name="T23" fmla="*/ 86 h 86"/>
                <a:gd name="T24" fmla="*/ 58 w 88"/>
                <a:gd name="T25" fmla="*/ 73 h 86"/>
                <a:gd name="T26" fmla="*/ 58 w 88"/>
                <a:gd name="T27" fmla="*/ 56 h 86"/>
                <a:gd name="T28" fmla="*/ 75 w 88"/>
                <a:gd name="T29" fmla="*/ 56 h 86"/>
                <a:gd name="T30" fmla="*/ 88 w 88"/>
                <a:gd name="T31" fmla="*/ 43 h 86"/>
                <a:gd name="T32" fmla="*/ 75 w 88"/>
                <a:gd name="T33" fmla="*/ 3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86">
                  <a:moveTo>
                    <a:pt x="75" y="30"/>
                  </a:moveTo>
                  <a:cubicBezTo>
                    <a:pt x="58" y="30"/>
                    <a:pt x="58" y="30"/>
                    <a:pt x="58" y="30"/>
                  </a:cubicBezTo>
                  <a:cubicBezTo>
                    <a:pt x="58" y="13"/>
                    <a:pt x="58" y="13"/>
                    <a:pt x="58" y="13"/>
                  </a:cubicBezTo>
                  <a:cubicBezTo>
                    <a:pt x="58" y="6"/>
                    <a:pt x="52" y="0"/>
                    <a:pt x="44" y="0"/>
                  </a:cubicBezTo>
                  <a:cubicBezTo>
                    <a:pt x="37" y="0"/>
                    <a:pt x="31" y="6"/>
                    <a:pt x="31" y="13"/>
                  </a:cubicBezTo>
                  <a:cubicBezTo>
                    <a:pt x="31" y="30"/>
                    <a:pt x="31" y="30"/>
                    <a:pt x="31" y="30"/>
                  </a:cubicBezTo>
                  <a:cubicBezTo>
                    <a:pt x="14" y="30"/>
                    <a:pt x="14" y="30"/>
                    <a:pt x="14" y="30"/>
                  </a:cubicBezTo>
                  <a:cubicBezTo>
                    <a:pt x="6" y="30"/>
                    <a:pt x="0" y="36"/>
                    <a:pt x="0" y="43"/>
                  </a:cubicBezTo>
                  <a:cubicBezTo>
                    <a:pt x="0" y="50"/>
                    <a:pt x="6" y="56"/>
                    <a:pt x="14" y="56"/>
                  </a:cubicBezTo>
                  <a:cubicBezTo>
                    <a:pt x="31" y="56"/>
                    <a:pt x="31" y="56"/>
                    <a:pt x="31" y="56"/>
                  </a:cubicBezTo>
                  <a:cubicBezTo>
                    <a:pt x="31" y="73"/>
                    <a:pt x="31" y="73"/>
                    <a:pt x="31" y="73"/>
                  </a:cubicBezTo>
                  <a:cubicBezTo>
                    <a:pt x="31" y="80"/>
                    <a:pt x="37" y="86"/>
                    <a:pt x="44" y="86"/>
                  </a:cubicBezTo>
                  <a:cubicBezTo>
                    <a:pt x="52" y="86"/>
                    <a:pt x="58" y="80"/>
                    <a:pt x="58" y="73"/>
                  </a:cubicBezTo>
                  <a:cubicBezTo>
                    <a:pt x="58" y="56"/>
                    <a:pt x="58" y="56"/>
                    <a:pt x="58" y="56"/>
                  </a:cubicBezTo>
                  <a:cubicBezTo>
                    <a:pt x="75" y="56"/>
                    <a:pt x="75" y="56"/>
                    <a:pt x="75" y="56"/>
                  </a:cubicBezTo>
                  <a:cubicBezTo>
                    <a:pt x="82" y="56"/>
                    <a:pt x="88" y="50"/>
                    <a:pt x="88" y="43"/>
                  </a:cubicBezTo>
                  <a:cubicBezTo>
                    <a:pt x="88" y="36"/>
                    <a:pt x="82" y="30"/>
                    <a:pt x="75"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楷体" panose="02010609060101010101" pitchFamily="49" charset="-122"/>
                <a:ea typeface="楷体" panose="02010609060101010101" pitchFamily="49" charset="-122"/>
              </a:endParaRPr>
            </a:p>
          </p:txBody>
        </p:sp>
        <p:sp>
          <p:nvSpPr>
            <p:cNvPr id="13" name="Freeform 17"/>
            <p:cNvSpPr>
              <a:spLocks noEditPoints="1"/>
            </p:cNvSpPr>
            <p:nvPr/>
          </p:nvSpPr>
          <p:spPr bwMode="auto">
            <a:xfrm>
              <a:off x="0" y="0"/>
              <a:ext cx="105" cy="136"/>
            </a:xfrm>
            <a:custGeom>
              <a:avLst/>
              <a:gdLst>
                <a:gd name="T0" fmla="*/ 70 w 138"/>
                <a:gd name="T1" fmla="*/ 68 h 178"/>
                <a:gd name="T2" fmla="*/ 105 w 138"/>
                <a:gd name="T3" fmla="*/ 34 h 178"/>
                <a:gd name="T4" fmla="*/ 70 w 138"/>
                <a:gd name="T5" fmla="*/ 0 h 178"/>
                <a:gd name="T6" fmla="*/ 35 w 138"/>
                <a:gd name="T7" fmla="*/ 34 h 178"/>
                <a:gd name="T8" fmla="*/ 70 w 138"/>
                <a:gd name="T9" fmla="*/ 68 h 178"/>
                <a:gd name="T10" fmla="*/ 138 w 138"/>
                <a:gd name="T11" fmla="*/ 165 h 178"/>
                <a:gd name="T12" fmla="*/ 110 w 138"/>
                <a:gd name="T13" fmla="*/ 135 h 178"/>
                <a:gd name="T14" fmla="*/ 80 w 138"/>
                <a:gd name="T15" fmla="*/ 108 h 178"/>
                <a:gd name="T16" fmla="*/ 98 w 138"/>
                <a:gd name="T17" fmla="*/ 87 h 178"/>
                <a:gd name="T18" fmla="*/ 69 w 138"/>
                <a:gd name="T19" fmla="*/ 78 h 178"/>
                <a:gd name="T20" fmla="*/ 0 w 138"/>
                <a:gd name="T21" fmla="*/ 173 h 178"/>
                <a:gd name="T22" fmla="*/ 0 w 138"/>
                <a:gd name="T23" fmla="*/ 178 h 178"/>
                <a:gd name="T24" fmla="*/ 138 w 138"/>
                <a:gd name="T25" fmla="*/ 178 h 178"/>
                <a:gd name="T26" fmla="*/ 138 w 138"/>
                <a:gd name="T27" fmla="*/ 173 h 178"/>
                <a:gd name="T28" fmla="*/ 138 w 138"/>
                <a:gd name="T29" fmla="*/ 16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78">
                  <a:moveTo>
                    <a:pt x="70" y="68"/>
                  </a:moveTo>
                  <a:cubicBezTo>
                    <a:pt x="89" y="68"/>
                    <a:pt x="105" y="53"/>
                    <a:pt x="105" y="34"/>
                  </a:cubicBezTo>
                  <a:cubicBezTo>
                    <a:pt x="105" y="15"/>
                    <a:pt x="89" y="0"/>
                    <a:pt x="70" y="0"/>
                  </a:cubicBezTo>
                  <a:cubicBezTo>
                    <a:pt x="50" y="0"/>
                    <a:pt x="35" y="15"/>
                    <a:pt x="35" y="34"/>
                  </a:cubicBezTo>
                  <a:cubicBezTo>
                    <a:pt x="35" y="53"/>
                    <a:pt x="50" y="68"/>
                    <a:pt x="70" y="68"/>
                  </a:cubicBezTo>
                  <a:close/>
                  <a:moveTo>
                    <a:pt x="138" y="165"/>
                  </a:moveTo>
                  <a:cubicBezTo>
                    <a:pt x="128" y="165"/>
                    <a:pt x="110" y="161"/>
                    <a:pt x="110" y="135"/>
                  </a:cubicBezTo>
                  <a:cubicBezTo>
                    <a:pt x="110" y="135"/>
                    <a:pt x="77" y="138"/>
                    <a:pt x="80" y="108"/>
                  </a:cubicBezTo>
                  <a:cubicBezTo>
                    <a:pt x="81" y="95"/>
                    <a:pt x="90" y="89"/>
                    <a:pt x="98" y="87"/>
                  </a:cubicBezTo>
                  <a:cubicBezTo>
                    <a:pt x="89" y="81"/>
                    <a:pt x="80" y="78"/>
                    <a:pt x="69" y="78"/>
                  </a:cubicBezTo>
                  <a:cubicBezTo>
                    <a:pt x="31" y="78"/>
                    <a:pt x="0" y="120"/>
                    <a:pt x="0" y="173"/>
                  </a:cubicBezTo>
                  <a:cubicBezTo>
                    <a:pt x="0" y="174"/>
                    <a:pt x="0" y="176"/>
                    <a:pt x="0" y="178"/>
                  </a:cubicBezTo>
                  <a:cubicBezTo>
                    <a:pt x="138" y="178"/>
                    <a:pt x="138" y="178"/>
                    <a:pt x="138" y="178"/>
                  </a:cubicBezTo>
                  <a:cubicBezTo>
                    <a:pt x="138" y="176"/>
                    <a:pt x="138" y="174"/>
                    <a:pt x="138" y="173"/>
                  </a:cubicBezTo>
                  <a:cubicBezTo>
                    <a:pt x="138" y="170"/>
                    <a:pt x="138" y="168"/>
                    <a:pt x="138" y="1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楷体" panose="02010609060101010101" pitchFamily="49" charset="-122"/>
                <a:ea typeface="楷体" panose="02010609060101010101" pitchFamily="49" charset="-122"/>
              </a:endParaRPr>
            </a:p>
          </p:txBody>
        </p:sp>
      </p:grpSp>
      <p:grpSp>
        <p:nvGrpSpPr>
          <p:cNvPr id="14" name="Group 18"/>
          <p:cNvGrpSpPr/>
          <p:nvPr/>
        </p:nvGrpSpPr>
        <p:grpSpPr bwMode="auto">
          <a:xfrm>
            <a:off x="5792449" y="1230395"/>
            <a:ext cx="286987" cy="394315"/>
            <a:chOff x="0" y="0"/>
            <a:chExt cx="123" cy="169"/>
          </a:xfrm>
        </p:grpSpPr>
        <p:sp>
          <p:nvSpPr>
            <p:cNvPr id="15" name="Freeform 19"/>
            <p:cNvSpPr>
              <a:spLocks noEditPoints="1"/>
            </p:cNvSpPr>
            <p:nvPr/>
          </p:nvSpPr>
          <p:spPr bwMode="auto">
            <a:xfrm>
              <a:off x="21" y="18"/>
              <a:ext cx="55" cy="70"/>
            </a:xfrm>
            <a:custGeom>
              <a:avLst/>
              <a:gdLst>
                <a:gd name="T0" fmla="*/ 69 w 72"/>
                <a:gd name="T1" fmla="*/ 17 h 91"/>
                <a:gd name="T2" fmla="*/ 3 w 72"/>
                <a:gd name="T3" fmla="*/ 17 h 91"/>
                <a:gd name="T4" fmla="*/ 0 w 72"/>
                <a:gd name="T5" fmla="*/ 20 h 91"/>
                <a:gd name="T6" fmla="*/ 3 w 72"/>
                <a:gd name="T7" fmla="*/ 23 h 91"/>
                <a:gd name="T8" fmla="*/ 69 w 72"/>
                <a:gd name="T9" fmla="*/ 23 h 91"/>
                <a:gd name="T10" fmla="*/ 72 w 72"/>
                <a:gd name="T11" fmla="*/ 20 h 91"/>
                <a:gd name="T12" fmla="*/ 69 w 72"/>
                <a:gd name="T13" fmla="*/ 17 h 91"/>
                <a:gd name="T14" fmla="*/ 3 w 72"/>
                <a:gd name="T15" fmla="*/ 6 h 91"/>
                <a:gd name="T16" fmla="*/ 69 w 72"/>
                <a:gd name="T17" fmla="*/ 6 h 91"/>
                <a:gd name="T18" fmla="*/ 72 w 72"/>
                <a:gd name="T19" fmla="*/ 3 h 91"/>
                <a:gd name="T20" fmla="*/ 69 w 72"/>
                <a:gd name="T21" fmla="*/ 0 h 91"/>
                <a:gd name="T22" fmla="*/ 3 w 72"/>
                <a:gd name="T23" fmla="*/ 0 h 91"/>
                <a:gd name="T24" fmla="*/ 0 w 72"/>
                <a:gd name="T25" fmla="*/ 3 h 91"/>
                <a:gd name="T26" fmla="*/ 3 w 72"/>
                <a:gd name="T27" fmla="*/ 6 h 91"/>
                <a:gd name="T28" fmla="*/ 0 w 72"/>
                <a:gd name="T29" fmla="*/ 37 h 91"/>
                <a:gd name="T30" fmla="*/ 3 w 72"/>
                <a:gd name="T31" fmla="*/ 40 h 91"/>
                <a:gd name="T32" fmla="*/ 50 w 72"/>
                <a:gd name="T33" fmla="*/ 40 h 91"/>
                <a:gd name="T34" fmla="*/ 67 w 72"/>
                <a:gd name="T35" fmla="*/ 34 h 91"/>
                <a:gd name="T36" fmla="*/ 3 w 72"/>
                <a:gd name="T37" fmla="*/ 34 h 91"/>
                <a:gd name="T38" fmla="*/ 0 w 72"/>
                <a:gd name="T39" fmla="*/ 37 h 91"/>
                <a:gd name="T40" fmla="*/ 0 w 72"/>
                <a:gd name="T41" fmla="*/ 54 h 91"/>
                <a:gd name="T42" fmla="*/ 3 w 72"/>
                <a:gd name="T43" fmla="*/ 57 h 91"/>
                <a:gd name="T44" fmla="*/ 31 w 72"/>
                <a:gd name="T45" fmla="*/ 57 h 91"/>
                <a:gd name="T46" fmla="*/ 36 w 72"/>
                <a:gd name="T47" fmla="*/ 51 h 91"/>
                <a:gd name="T48" fmla="*/ 3 w 72"/>
                <a:gd name="T49" fmla="*/ 51 h 91"/>
                <a:gd name="T50" fmla="*/ 0 w 72"/>
                <a:gd name="T51" fmla="*/ 54 h 91"/>
                <a:gd name="T52" fmla="*/ 0 w 72"/>
                <a:gd name="T53" fmla="*/ 71 h 91"/>
                <a:gd name="T54" fmla="*/ 3 w 72"/>
                <a:gd name="T55" fmla="*/ 74 h 91"/>
                <a:gd name="T56" fmla="*/ 22 w 72"/>
                <a:gd name="T57" fmla="*/ 74 h 91"/>
                <a:gd name="T58" fmla="*/ 24 w 72"/>
                <a:gd name="T59" fmla="*/ 68 h 91"/>
                <a:gd name="T60" fmla="*/ 3 w 72"/>
                <a:gd name="T61" fmla="*/ 68 h 91"/>
                <a:gd name="T62" fmla="*/ 0 w 72"/>
                <a:gd name="T63" fmla="*/ 71 h 91"/>
                <a:gd name="T64" fmla="*/ 0 w 72"/>
                <a:gd name="T65" fmla="*/ 88 h 91"/>
                <a:gd name="T66" fmla="*/ 3 w 72"/>
                <a:gd name="T67" fmla="*/ 91 h 91"/>
                <a:gd name="T68" fmla="*/ 18 w 72"/>
                <a:gd name="T69" fmla="*/ 91 h 91"/>
                <a:gd name="T70" fmla="*/ 19 w 72"/>
                <a:gd name="T71" fmla="*/ 85 h 91"/>
                <a:gd name="T72" fmla="*/ 3 w 72"/>
                <a:gd name="T73" fmla="*/ 85 h 91"/>
                <a:gd name="T74" fmla="*/ 0 w 72"/>
                <a:gd name="T75" fmla="*/ 8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91">
                  <a:moveTo>
                    <a:pt x="69" y="17"/>
                  </a:moveTo>
                  <a:cubicBezTo>
                    <a:pt x="3" y="17"/>
                    <a:pt x="3" y="17"/>
                    <a:pt x="3" y="17"/>
                  </a:cubicBezTo>
                  <a:cubicBezTo>
                    <a:pt x="1" y="17"/>
                    <a:pt x="0" y="19"/>
                    <a:pt x="0" y="20"/>
                  </a:cubicBezTo>
                  <a:cubicBezTo>
                    <a:pt x="0" y="22"/>
                    <a:pt x="1" y="23"/>
                    <a:pt x="3" y="23"/>
                  </a:cubicBezTo>
                  <a:cubicBezTo>
                    <a:pt x="69" y="23"/>
                    <a:pt x="69" y="23"/>
                    <a:pt x="69" y="23"/>
                  </a:cubicBezTo>
                  <a:cubicBezTo>
                    <a:pt x="71" y="23"/>
                    <a:pt x="72" y="22"/>
                    <a:pt x="72" y="20"/>
                  </a:cubicBezTo>
                  <a:cubicBezTo>
                    <a:pt x="72" y="19"/>
                    <a:pt x="71" y="17"/>
                    <a:pt x="69" y="17"/>
                  </a:cubicBezTo>
                  <a:close/>
                  <a:moveTo>
                    <a:pt x="3" y="6"/>
                  </a:moveTo>
                  <a:cubicBezTo>
                    <a:pt x="69" y="6"/>
                    <a:pt x="69" y="6"/>
                    <a:pt x="69" y="6"/>
                  </a:cubicBezTo>
                  <a:cubicBezTo>
                    <a:pt x="71" y="6"/>
                    <a:pt x="72" y="5"/>
                    <a:pt x="72" y="3"/>
                  </a:cubicBezTo>
                  <a:cubicBezTo>
                    <a:pt x="72" y="2"/>
                    <a:pt x="71" y="0"/>
                    <a:pt x="69" y="0"/>
                  </a:cubicBezTo>
                  <a:cubicBezTo>
                    <a:pt x="3" y="0"/>
                    <a:pt x="3" y="0"/>
                    <a:pt x="3" y="0"/>
                  </a:cubicBezTo>
                  <a:cubicBezTo>
                    <a:pt x="1" y="0"/>
                    <a:pt x="0" y="2"/>
                    <a:pt x="0" y="3"/>
                  </a:cubicBezTo>
                  <a:cubicBezTo>
                    <a:pt x="0" y="5"/>
                    <a:pt x="1" y="6"/>
                    <a:pt x="3" y="6"/>
                  </a:cubicBezTo>
                  <a:close/>
                  <a:moveTo>
                    <a:pt x="0" y="37"/>
                  </a:moveTo>
                  <a:cubicBezTo>
                    <a:pt x="0" y="39"/>
                    <a:pt x="1" y="40"/>
                    <a:pt x="3" y="40"/>
                  </a:cubicBezTo>
                  <a:cubicBezTo>
                    <a:pt x="50" y="40"/>
                    <a:pt x="50" y="40"/>
                    <a:pt x="50" y="40"/>
                  </a:cubicBezTo>
                  <a:cubicBezTo>
                    <a:pt x="56" y="37"/>
                    <a:pt x="61" y="35"/>
                    <a:pt x="67" y="34"/>
                  </a:cubicBezTo>
                  <a:cubicBezTo>
                    <a:pt x="3" y="34"/>
                    <a:pt x="3" y="34"/>
                    <a:pt x="3" y="34"/>
                  </a:cubicBezTo>
                  <a:cubicBezTo>
                    <a:pt x="1" y="34"/>
                    <a:pt x="0" y="35"/>
                    <a:pt x="0" y="37"/>
                  </a:cubicBezTo>
                  <a:close/>
                  <a:moveTo>
                    <a:pt x="0" y="54"/>
                  </a:moveTo>
                  <a:cubicBezTo>
                    <a:pt x="0" y="56"/>
                    <a:pt x="1" y="57"/>
                    <a:pt x="3" y="57"/>
                  </a:cubicBezTo>
                  <a:cubicBezTo>
                    <a:pt x="31" y="57"/>
                    <a:pt x="31" y="57"/>
                    <a:pt x="31" y="57"/>
                  </a:cubicBezTo>
                  <a:cubicBezTo>
                    <a:pt x="32" y="55"/>
                    <a:pt x="34" y="53"/>
                    <a:pt x="36" y="51"/>
                  </a:cubicBezTo>
                  <a:cubicBezTo>
                    <a:pt x="3" y="51"/>
                    <a:pt x="3" y="51"/>
                    <a:pt x="3" y="51"/>
                  </a:cubicBezTo>
                  <a:cubicBezTo>
                    <a:pt x="1" y="51"/>
                    <a:pt x="0" y="52"/>
                    <a:pt x="0" y="54"/>
                  </a:cubicBezTo>
                  <a:close/>
                  <a:moveTo>
                    <a:pt x="0" y="71"/>
                  </a:moveTo>
                  <a:cubicBezTo>
                    <a:pt x="0" y="72"/>
                    <a:pt x="1" y="74"/>
                    <a:pt x="3" y="74"/>
                  </a:cubicBezTo>
                  <a:cubicBezTo>
                    <a:pt x="22" y="74"/>
                    <a:pt x="22" y="74"/>
                    <a:pt x="22" y="74"/>
                  </a:cubicBezTo>
                  <a:cubicBezTo>
                    <a:pt x="22" y="72"/>
                    <a:pt x="23" y="70"/>
                    <a:pt x="24" y="68"/>
                  </a:cubicBezTo>
                  <a:cubicBezTo>
                    <a:pt x="3" y="68"/>
                    <a:pt x="3" y="68"/>
                    <a:pt x="3" y="68"/>
                  </a:cubicBezTo>
                  <a:cubicBezTo>
                    <a:pt x="1" y="68"/>
                    <a:pt x="0" y="69"/>
                    <a:pt x="0" y="71"/>
                  </a:cubicBezTo>
                  <a:close/>
                  <a:moveTo>
                    <a:pt x="0" y="88"/>
                  </a:moveTo>
                  <a:cubicBezTo>
                    <a:pt x="0" y="89"/>
                    <a:pt x="1" y="91"/>
                    <a:pt x="3" y="91"/>
                  </a:cubicBezTo>
                  <a:cubicBezTo>
                    <a:pt x="18" y="91"/>
                    <a:pt x="18" y="91"/>
                    <a:pt x="18" y="91"/>
                  </a:cubicBezTo>
                  <a:cubicBezTo>
                    <a:pt x="19" y="89"/>
                    <a:pt x="19" y="87"/>
                    <a:pt x="19" y="85"/>
                  </a:cubicBezTo>
                  <a:cubicBezTo>
                    <a:pt x="3" y="85"/>
                    <a:pt x="3" y="85"/>
                    <a:pt x="3" y="85"/>
                  </a:cubicBezTo>
                  <a:cubicBezTo>
                    <a:pt x="1" y="85"/>
                    <a:pt x="0" y="86"/>
                    <a:pt x="0" y="8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楷体" panose="02010609060101010101" pitchFamily="49" charset="-122"/>
                <a:ea typeface="楷体" panose="02010609060101010101" pitchFamily="49" charset="-122"/>
              </a:endParaRPr>
            </a:p>
          </p:txBody>
        </p:sp>
        <p:sp>
          <p:nvSpPr>
            <p:cNvPr id="16" name="Freeform 20"/>
            <p:cNvSpPr>
              <a:spLocks noEditPoints="1"/>
            </p:cNvSpPr>
            <p:nvPr/>
          </p:nvSpPr>
          <p:spPr bwMode="auto">
            <a:xfrm>
              <a:off x="40" y="49"/>
              <a:ext cx="83" cy="81"/>
            </a:xfrm>
            <a:custGeom>
              <a:avLst/>
              <a:gdLst>
                <a:gd name="T0" fmla="*/ 90 w 109"/>
                <a:gd name="T1" fmla="*/ 19 h 106"/>
                <a:gd name="T2" fmla="*/ 20 w 109"/>
                <a:gd name="T3" fmla="*/ 19 h 106"/>
                <a:gd name="T4" fmla="*/ 20 w 109"/>
                <a:gd name="T5" fmla="*/ 87 h 106"/>
                <a:gd name="T6" fmla="*/ 90 w 109"/>
                <a:gd name="T7" fmla="*/ 87 h 106"/>
                <a:gd name="T8" fmla="*/ 90 w 109"/>
                <a:gd name="T9" fmla="*/ 19 h 106"/>
                <a:gd name="T10" fmla="*/ 30 w 109"/>
                <a:gd name="T11" fmla="*/ 77 h 106"/>
                <a:gd name="T12" fmla="*/ 30 w 109"/>
                <a:gd name="T13" fmla="*/ 29 h 106"/>
                <a:gd name="T14" fmla="*/ 79 w 109"/>
                <a:gd name="T15" fmla="*/ 29 h 106"/>
                <a:gd name="T16" fmla="*/ 79 w 109"/>
                <a:gd name="T17" fmla="*/ 77 h 106"/>
                <a:gd name="T18" fmla="*/ 30 w 109"/>
                <a:gd name="T19"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6">
                  <a:moveTo>
                    <a:pt x="90" y="19"/>
                  </a:moveTo>
                  <a:cubicBezTo>
                    <a:pt x="70" y="0"/>
                    <a:pt x="39" y="0"/>
                    <a:pt x="20" y="19"/>
                  </a:cubicBezTo>
                  <a:cubicBezTo>
                    <a:pt x="0" y="38"/>
                    <a:pt x="0" y="68"/>
                    <a:pt x="20" y="87"/>
                  </a:cubicBezTo>
                  <a:cubicBezTo>
                    <a:pt x="39" y="106"/>
                    <a:pt x="70" y="106"/>
                    <a:pt x="90" y="87"/>
                  </a:cubicBezTo>
                  <a:cubicBezTo>
                    <a:pt x="109" y="68"/>
                    <a:pt x="109" y="38"/>
                    <a:pt x="90" y="19"/>
                  </a:cubicBezTo>
                  <a:close/>
                  <a:moveTo>
                    <a:pt x="30" y="77"/>
                  </a:moveTo>
                  <a:cubicBezTo>
                    <a:pt x="17" y="64"/>
                    <a:pt x="17" y="42"/>
                    <a:pt x="30" y="29"/>
                  </a:cubicBezTo>
                  <a:cubicBezTo>
                    <a:pt x="44" y="16"/>
                    <a:pt x="66" y="16"/>
                    <a:pt x="79" y="29"/>
                  </a:cubicBezTo>
                  <a:cubicBezTo>
                    <a:pt x="92" y="42"/>
                    <a:pt x="92" y="64"/>
                    <a:pt x="79" y="77"/>
                  </a:cubicBezTo>
                  <a:cubicBezTo>
                    <a:pt x="66" y="90"/>
                    <a:pt x="44" y="90"/>
                    <a:pt x="30" y="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楷体" panose="02010609060101010101" pitchFamily="49" charset="-122"/>
                <a:ea typeface="楷体" panose="02010609060101010101" pitchFamily="49" charset="-122"/>
              </a:endParaRPr>
            </a:p>
          </p:txBody>
        </p:sp>
        <p:sp>
          <p:nvSpPr>
            <p:cNvPr id="17" name="Freeform 21"/>
            <p:cNvSpPr>
              <a:spLocks noEditPoints="1"/>
            </p:cNvSpPr>
            <p:nvPr/>
          </p:nvSpPr>
          <p:spPr bwMode="auto">
            <a:xfrm>
              <a:off x="0" y="117"/>
              <a:ext cx="53" cy="52"/>
            </a:xfrm>
            <a:custGeom>
              <a:avLst/>
              <a:gdLst>
                <a:gd name="T0" fmla="*/ 65 w 69"/>
                <a:gd name="T1" fmla="*/ 4 h 68"/>
                <a:gd name="T2" fmla="*/ 51 w 69"/>
                <a:gd name="T3" fmla="*/ 4 h 68"/>
                <a:gd name="T4" fmla="*/ 51 w 69"/>
                <a:gd name="T5" fmla="*/ 4 h 68"/>
                <a:gd name="T6" fmla="*/ 65 w 69"/>
                <a:gd name="T7" fmla="*/ 18 h 68"/>
                <a:gd name="T8" fmla="*/ 65 w 69"/>
                <a:gd name="T9" fmla="*/ 18 h 68"/>
                <a:gd name="T10" fmla="*/ 65 w 69"/>
                <a:gd name="T11" fmla="*/ 4 h 68"/>
                <a:gd name="T12" fmla="*/ 4 w 69"/>
                <a:gd name="T13" fmla="*/ 50 h 68"/>
                <a:gd name="T14" fmla="*/ 4 w 69"/>
                <a:gd name="T15" fmla="*/ 64 h 68"/>
                <a:gd name="T16" fmla="*/ 18 w 69"/>
                <a:gd name="T17" fmla="*/ 64 h 68"/>
                <a:gd name="T18" fmla="*/ 60 w 69"/>
                <a:gd name="T19" fmla="*/ 23 h 68"/>
                <a:gd name="T20" fmla="*/ 46 w 69"/>
                <a:gd name="T21" fmla="*/ 9 h 68"/>
                <a:gd name="T22" fmla="*/ 4 w 69"/>
                <a:gd name="T23" fmla="*/ 5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68">
                  <a:moveTo>
                    <a:pt x="65" y="4"/>
                  </a:moveTo>
                  <a:cubicBezTo>
                    <a:pt x="61" y="0"/>
                    <a:pt x="55" y="0"/>
                    <a:pt x="51" y="4"/>
                  </a:cubicBezTo>
                  <a:cubicBezTo>
                    <a:pt x="51" y="4"/>
                    <a:pt x="51" y="4"/>
                    <a:pt x="51" y="4"/>
                  </a:cubicBezTo>
                  <a:cubicBezTo>
                    <a:pt x="65" y="18"/>
                    <a:pt x="65" y="18"/>
                    <a:pt x="65" y="18"/>
                  </a:cubicBezTo>
                  <a:cubicBezTo>
                    <a:pt x="65" y="18"/>
                    <a:pt x="65" y="18"/>
                    <a:pt x="65" y="18"/>
                  </a:cubicBezTo>
                  <a:cubicBezTo>
                    <a:pt x="69" y="14"/>
                    <a:pt x="69" y="8"/>
                    <a:pt x="65" y="4"/>
                  </a:cubicBezTo>
                  <a:close/>
                  <a:moveTo>
                    <a:pt x="4" y="50"/>
                  </a:moveTo>
                  <a:cubicBezTo>
                    <a:pt x="0" y="54"/>
                    <a:pt x="0" y="60"/>
                    <a:pt x="4" y="64"/>
                  </a:cubicBezTo>
                  <a:cubicBezTo>
                    <a:pt x="8" y="68"/>
                    <a:pt x="14" y="68"/>
                    <a:pt x="18" y="64"/>
                  </a:cubicBezTo>
                  <a:cubicBezTo>
                    <a:pt x="60" y="23"/>
                    <a:pt x="60" y="23"/>
                    <a:pt x="60" y="23"/>
                  </a:cubicBezTo>
                  <a:cubicBezTo>
                    <a:pt x="46" y="9"/>
                    <a:pt x="46" y="9"/>
                    <a:pt x="46" y="9"/>
                  </a:cubicBezTo>
                  <a:lnTo>
                    <a:pt x="4"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楷体" panose="02010609060101010101" pitchFamily="49" charset="-122"/>
                <a:ea typeface="楷体" panose="02010609060101010101" pitchFamily="49" charset="-122"/>
              </a:endParaRPr>
            </a:p>
          </p:txBody>
        </p:sp>
        <p:sp>
          <p:nvSpPr>
            <p:cNvPr id="18" name="Freeform 22"/>
            <p:cNvSpPr/>
            <p:nvPr/>
          </p:nvSpPr>
          <p:spPr bwMode="auto">
            <a:xfrm>
              <a:off x="3" y="0"/>
              <a:ext cx="91" cy="104"/>
            </a:xfrm>
            <a:custGeom>
              <a:avLst/>
              <a:gdLst>
                <a:gd name="T0" fmla="*/ 57 w 119"/>
                <a:gd name="T1" fmla="*/ 125 h 136"/>
                <a:gd name="T2" fmla="*/ 18 w 119"/>
                <a:gd name="T3" fmla="*/ 125 h 136"/>
                <a:gd name="T4" fmla="*/ 11 w 119"/>
                <a:gd name="T5" fmla="*/ 119 h 136"/>
                <a:gd name="T6" fmla="*/ 11 w 119"/>
                <a:gd name="T7" fmla="*/ 18 h 136"/>
                <a:gd name="T8" fmla="*/ 18 w 119"/>
                <a:gd name="T9" fmla="*/ 12 h 136"/>
                <a:gd name="T10" fmla="*/ 100 w 119"/>
                <a:gd name="T11" fmla="*/ 12 h 136"/>
                <a:gd name="T12" fmla="*/ 107 w 119"/>
                <a:gd name="T13" fmla="*/ 18 h 136"/>
                <a:gd name="T14" fmla="*/ 107 w 119"/>
                <a:gd name="T15" fmla="*/ 71 h 136"/>
                <a:gd name="T16" fmla="*/ 119 w 119"/>
                <a:gd name="T17" fmla="*/ 73 h 136"/>
                <a:gd name="T18" fmla="*/ 119 w 119"/>
                <a:gd name="T19" fmla="*/ 18 h 136"/>
                <a:gd name="T20" fmla="*/ 100 w 119"/>
                <a:gd name="T21" fmla="*/ 0 h 136"/>
                <a:gd name="T22" fmla="*/ 18 w 119"/>
                <a:gd name="T23" fmla="*/ 0 h 136"/>
                <a:gd name="T24" fmla="*/ 0 w 119"/>
                <a:gd name="T25" fmla="*/ 18 h 136"/>
                <a:gd name="T26" fmla="*/ 0 w 119"/>
                <a:gd name="T27" fmla="*/ 119 h 136"/>
                <a:gd name="T28" fmla="*/ 18 w 119"/>
                <a:gd name="T29" fmla="*/ 136 h 136"/>
                <a:gd name="T30" fmla="*/ 61 w 119"/>
                <a:gd name="T31" fmla="*/ 136 h 136"/>
                <a:gd name="T32" fmla="*/ 57 w 119"/>
                <a:gd name="T33" fmla="*/ 1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136">
                  <a:moveTo>
                    <a:pt x="57" y="125"/>
                  </a:moveTo>
                  <a:cubicBezTo>
                    <a:pt x="18" y="125"/>
                    <a:pt x="18" y="125"/>
                    <a:pt x="18" y="125"/>
                  </a:cubicBezTo>
                  <a:cubicBezTo>
                    <a:pt x="14" y="125"/>
                    <a:pt x="11" y="122"/>
                    <a:pt x="11" y="119"/>
                  </a:cubicBezTo>
                  <a:cubicBezTo>
                    <a:pt x="11" y="18"/>
                    <a:pt x="11" y="18"/>
                    <a:pt x="11" y="18"/>
                  </a:cubicBezTo>
                  <a:cubicBezTo>
                    <a:pt x="11" y="15"/>
                    <a:pt x="14" y="12"/>
                    <a:pt x="18" y="12"/>
                  </a:cubicBezTo>
                  <a:cubicBezTo>
                    <a:pt x="100" y="12"/>
                    <a:pt x="100" y="12"/>
                    <a:pt x="100" y="12"/>
                  </a:cubicBezTo>
                  <a:cubicBezTo>
                    <a:pt x="104" y="12"/>
                    <a:pt x="107" y="15"/>
                    <a:pt x="107" y="18"/>
                  </a:cubicBezTo>
                  <a:cubicBezTo>
                    <a:pt x="107" y="71"/>
                    <a:pt x="107" y="71"/>
                    <a:pt x="107" y="71"/>
                  </a:cubicBezTo>
                  <a:cubicBezTo>
                    <a:pt x="111" y="71"/>
                    <a:pt x="115" y="72"/>
                    <a:pt x="119" y="73"/>
                  </a:cubicBezTo>
                  <a:cubicBezTo>
                    <a:pt x="119" y="18"/>
                    <a:pt x="119" y="18"/>
                    <a:pt x="119" y="18"/>
                  </a:cubicBezTo>
                  <a:cubicBezTo>
                    <a:pt x="119" y="8"/>
                    <a:pt x="111" y="0"/>
                    <a:pt x="100" y="0"/>
                  </a:cubicBezTo>
                  <a:cubicBezTo>
                    <a:pt x="18" y="0"/>
                    <a:pt x="18" y="0"/>
                    <a:pt x="18" y="0"/>
                  </a:cubicBezTo>
                  <a:cubicBezTo>
                    <a:pt x="8" y="0"/>
                    <a:pt x="0" y="8"/>
                    <a:pt x="0" y="18"/>
                  </a:cubicBezTo>
                  <a:cubicBezTo>
                    <a:pt x="0" y="119"/>
                    <a:pt x="0" y="119"/>
                    <a:pt x="0" y="119"/>
                  </a:cubicBezTo>
                  <a:cubicBezTo>
                    <a:pt x="0" y="128"/>
                    <a:pt x="8" y="136"/>
                    <a:pt x="18" y="136"/>
                  </a:cubicBezTo>
                  <a:cubicBezTo>
                    <a:pt x="61" y="136"/>
                    <a:pt x="61" y="136"/>
                    <a:pt x="61" y="136"/>
                  </a:cubicBezTo>
                  <a:cubicBezTo>
                    <a:pt x="59" y="133"/>
                    <a:pt x="58" y="129"/>
                    <a:pt x="57" y="1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楷体" panose="02010609060101010101" pitchFamily="49" charset="-122"/>
                <a:ea typeface="楷体" panose="02010609060101010101" pitchFamily="49" charset="-122"/>
              </a:endParaRPr>
            </a:p>
          </p:txBody>
        </p:sp>
      </p:grpSp>
      <p:grpSp>
        <p:nvGrpSpPr>
          <p:cNvPr id="19" name="Group 23"/>
          <p:cNvGrpSpPr/>
          <p:nvPr/>
        </p:nvGrpSpPr>
        <p:grpSpPr bwMode="auto">
          <a:xfrm>
            <a:off x="5748118" y="3894934"/>
            <a:ext cx="317318" cy="256654"/>
            <a:chOff x="0" y="0"/>
            <a:chExt cx="136" cy="110"/>
          </a:xfrm>
        </p:grpSpPr>
        <p:sp>
          <p:nvSpPr>
            <p:cNvPr id="20" name="Freeform 24"/>
            <p:cNvSpPr>
              <a:spLocks noEditPoints="1"/>
            </p:cNvSpPr>
            <p:nvPr/>
          </p:nvSpPr>
          <p:spPr bwMode="auto">
            <a:xfrm>
              <a:off x="0" y="36"/>
              <a:ext cx="122" cy="74"/>
            </a:xfrm>
            <a:custGeom>
              <a:avLst/>
              <a:gdLst>
                <a:gd name="T0" fmla="*/ 34 w 122"/>
                <a:gd name="T1" fmla="*/ 28 h 74"/>
                <a:gd name="T2" fmla="*/ 34 w 122"/>
                <a:gd name="T3" fmla="*/ 74 h 74"/>
                <a:gd name="T4" fmla="*/ 54 w 122"/>
                <a:gd name="T5" fmla="*/ 74 h 74"/>
                <a:gd name="T6" fmla="*/ 54 w 122"/>
                <a:gd name="T7" fmla="*/ 29 h 74"/>
                <a:gd name="T8" fmla="*/ 44 w 122"/>
                <a:gd name="T9" fmla="*/ 20 h 74"/>
                <a:gd name="T10" fmla="*/ 34 w 122"/>
                <a:gd name="T11" fmla="*/ 28 h 74"/>
                <a:gd name="T12" fmla="*/ 0 w 122"/>
                <a:gd name="T13" fmla="*/ 74 h 74"/>
                <a:gd name="T14" fmla="*/ 20 w 122"/>
                <a:gd name="T15" fmla="*/ 74 h 74"/>
                <a:gd name="T16" fmla="*/ 20 w 122"/>
                <a:gd name="T17" fmla="*/ 39 h 74"/>
                <a:gd name="T18" fmla="*/ 0 w 122"/>
                <a:gd name="T19" fmla="*/ 56 h 74"/>
                <a:gd name="T20" fmla="*/ 0 w 122"/>
                <a:gd name="T21" fmla="*/ 74 h 74"/>
                <a:gd name="T22" fmla="*/ 102 w 122"/>
                <a:gd name="T23" fmla="*/ 18 h 74"/>
                <a:gd name="T24" fmla="*/ 102 w 122"/>
                <a:gd name="T25" fmla="*/ 74 h 74"/>
                <a:gd name="T26" fmla="*/ 122 w 122"/>
                <a:gd name="T27" fmla="*/ 74 h 74"/>
                <a:gd name="T28" fmla="*/ 122 w 122"/>
                <a:gd name="T29" fmla="*/ 0 h 74"/>
                <a:gd name="T30" fmla="*/ 102 w 122"/>
                <a:gd name="T31" fmla="*/ 18 h 74"/>
                <a:gd name="T32" fmla="*/ 67 w 122"/>
                <a:gd name="T33" fmla="*/ 40 h 74"/>
                <a:gd name="T34" fmla="*/ 67 w 122"/>
                <a:gd name="T35" fmla="*/ 74 h 74"/>
                <a:gd name="T36" fmla="*/ 88 w 122"/>
                <a:gd name="T37" fmla="*/ 74 h 74"/>
                <a:gd name="T38" fmla="*/ 88 w 122"/>
                <a:gd name="T39" fmla="*/ 29 h 74"/>
                <a:gd name="T40" fmla="*/ 72 w 122"/>
                <a:gd name="T41" fmla="*/ 43 h 74"/>
                <a:gd name="T42" fmla="*/ 67 w 122"/>
                <a:gd name="T43" fmla="*/ 4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2" h="74">
                  <a:moveTo>
                    <a:pt x="34" y="28"/>
                  </a:moveTo>
                  <a:lnTo>
                    <a:pt x="34" y="74"/>
                  </a:lnTo>
                  <a:lnTo>
                    <a:pt x="54" y="74"/>
                  </a:lnTo>
                  <a:lnTo>
                    <a:pt x="54" y="29"/>
                  </a:lnTo>
                  <a:lnTo>
                    <a:pt x="44" y="20"/>
                  </a:lnTo>
                  <a:lnTo>
                    <a:pt x="34" y="28"/>
                  </a:lnTo>
                  <a:close/>
                  <a:moveTo>
                    <a:pt x="0" y="74"/>
                  </a:moveTo>
                  <a:lnTo>
                    <a:pt x="20" y="74"/>
                  </a:lnTo>
                  <a:lnTo>
                    <a:pt x="20" y="39"/>
                  </a:lnTo>
                  <a:lnTo>
                    <a:pt x="0" y="56"/>
                  </a:lnTo>
                  <a:lnTo>
                    <a:pt x="0" y="74"/>
                  </a:lnTo>
                  <a:close/>
                  <a:moveTo>
                    <a:pt x="102" y="18"/>
                  </a:moveTo>
                  <a:lnTo>
                    <a:pt x="102" y="74"/>
                  </a:lnTo>
                  <a:lnTo>
                    <a:pt x="122" y="74"/>
                  </a:lnTo>
                  <a:lnTo>
                    <a:pt x="122" y="0"/>
                  </a:lnTo>
                  <a:lnTo>
                    <a:pt x="102" y="18"/>
                  </a:lnTo>
                  <a:close/>
                  <a:moveTo>
                    <a:pt x="67" y="40"/>
                  </a:moveTo>
                  <a:lnTo>
                    <a:pt x="67" y="74"/>
                  </a:lnTo>
                  <a:lnTo>
                    <a:pt x="88" y="74"/>
                  </a:lnTo>
                  <a:lnTo>
                    <a:pt x="88" y="29"/>
                  </a:lnTo>
                  <a:lnTo>
                    <a:pt x="72" y="43"/>
                  </a:lnTo>
                  <a:lnTo>
                    <a:pt x="67" y="4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楷体" panose="02010609060101010101" pitchFamily="49" charset="-122"/>
                <a:ea typeface="楷体" panose="02010609060101010101" pitchFamily="49" charset="-122"/>
              </a:endParaRPr>
            </a:p>
          </p:txBody>
        </p:sp>
        <p:sp>
          <p:nvSpPr>
            <p:cNvPr id="21" name="Freeform 25"/>
            <p:cNvSpPr/>
            <p:nvPr/>
          </p:nvSpPr>
          <p:spPr bwMode="auto">
            <a:xfrm>
              <a:off x="0" y="0"/>
              <a:ext cx="136" cy="79"/>
            </a:xfrm>
            <a:custGeom>
              <a:avLst/>
              <a:gdLst>
                <a:gd name="T0" fmla="*/ 136 w 136"/>
                <a:gd name="T1" fmla="*/ 0 h 79"/>
                <a:gd name="T2" fmla="*/ 96 w 136"/>
                <a:gd name="T3" fmla="*/ 0 h 79"/>
                <a:gd name="T4" fmla="*/ 113 w 136"/>
                <a:gd name="T5" fmla="*/ 16 h 79"/>
                <a:gd name="T6" fmla="*/ 72 w 136"/>
                <a:gd name="T7" fmla="*/ 52 h 79"/>
                <a:gd name="T8" fmla="*/ 44 w 136"/>
                <a:gd name="T9" fmla="*/ 28 h 79"/>
                <a:gd name="T10" fmla="*/ 0 w 136"/>
                <a:gd name="T11" fmla="*/ 64 h 79"/>
                <a:gd name="T12" fmla="*/ 0 w 136"/>
                <a:gd name="T13" fmla="*/ 79 h 79"/>
                <a:gd name="T14" fmla="*/ 44 w 136"/>
                <a:gd name="T15" fmla="*/ 43 h 79"/>
                <a:gd name="T16" fmla="*/ 72 w 136"/>
                <a:gd name="T17" fmla="*/ 67 h 79"/>
                <a:gd name="T18" fmla="*/ 122 w 136"/>
                <a:gd name="T19" fmla="*/ 25 h 79"/>
                <a:gd name="T20" fmla="*/ 136 w 136"/>
                <a:gd name="T21" fmla="*/ 38 h 79"/>
                <a:gd name="T22" fmla="*/ 136 w 136"/>
                <a:gd name="T2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 h="79">
                  <a:moveTo>
                    <a:pt x="136" y="0"/>
                  </a:moveTo>
                  <a:lnTo>
                    <a:pt x="96" y="0"/>
                  </a:lnTo>
                  <a:lnTo>
                    <a:pt x="113" y="16"/>
                  </a:lnTo>
                  <a:lnTo>
                    <a:pt x="72" y="52"/>
                  </a:lnTo>
                  <a:lnTo>
                    <a:pt x="44" y="28"/>
                  </a:lnTo>
                  <a:lnTo>
                    <a:pt x="0" y="64"/>
                  </a:lnTo>
                  <a:lnTo>
                    <a:pt x="0" y="79"/>
                  </a:lnTo>
                  <a:lnTo>
                    <a:pt x="44" y="43"/>
                  </a:lnTo>
                  <a:lnTo>
                    <a:pt x="72" y="67"/>
                  </a:lnTo>
                  <a:lnTo>
                    <a:pt x="122" y="25"/>
                  </a:lnTo>
                  <a:lnTo>
                    <a:pt x="136" y="38"/>
                  </a:lnTo>
                  <a:lnTo>
                    <a:pt x="13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楷体" panose="02010609060101010101" pitchFamily="49" charset="-122"/>
                <a:ea typeface="楷体" panose="02010609060101010101" pitchFamily="49" charset="-122"/>
              </a:endParaRPr>
            </a:p>
          </p:txBody>
        </p:sp>
      </p:grpSp>
      <p:grpSp>
        <p:nvGrpSpPr>
          <p:cNvPr id="22" name="Group 26"/>
          <p:cNvGrpSpPr/>
          <p:nvPr/>
        </p:nvGrpSpPr>
        <p:grpSpPr bwMode="auto">
          <a:xfrm>
            <a:off x="5813448" y="5147874"/>
            <a:ext cx="261321" cy="356982"/>
            <a:chOff x="0" y="0"/>
            <a:chExt cx="112" cy="153"/>
          </a:xfrm>
        </p:grpSpPr>
        <p:sp>
          <p:nvSpPr>
            <p:cNvPr id="23" name="Freeform 27"/>
            <p:cNvSpPr>
              <a:spLocks noEditPoints="1"/>
            </p:cNvSpPr>
            <p:nvPr/>
          </p:nvSpPr>
          <p:spPr bwMode="auto">
            <a:xfrm>
              <a:off x="0" y="0"/>
              <a:ext cx="112" cy="153"/>
            </a:xfrm>
            <a:custGeom>
              <a:avLst/>
              <a:gdLst>
                <a:gd name="T0" fmla="*/ 112 w 112"/>
                <a:gd name="T1" fmla="*/ 30 h 153"/>
                <a:gd name="T2" fmla="*/ 82 w 112"/>
                <a:gd name="T3" fmla="*/ 0 h 153"/>
                <a:gd name="T4" fmla="*/ 0 w 112"/>
                <a:gd name="T5" fmla="*/ 0 h 153"/>
                <a:gd name="T6" fmla="*/ 0 w 112"/>
                <a:gd name="T7" fmla="*/ 153 h 153"/>
                <a:gd name="T8" fmla="*/ 112 w 112"/>
                <a:gd name="T9" fmla="*/ 153 h 153"/>
                <a:gd name="T10" fmla="*/ 112 w 112"/>
                <a:gd name="T11" fmla="*/ 30 h 153"/>
                <a:gd name="T12" fmla="*/ 99 w 112"/>
                <a:gd name="T13" fmla="*/ 34 h 153"/>
                <a:gd name="T14" fmla="*/ 79 w 112"/>
                <a:gd name="T15" fmla="*/ 34 h 153"/>
                <a:gd name="T16" fmla="*/ 79 w 112"/>
                <a:gd name="T17" fmla="*/ 14 h 153"/>
                <a:gd name="T18" fmla="*/ 99 w 112"/>
                <a:gd name="T19" fmla="*/ 34 h 153"/>
                <a:gd name="T20" fmla="*/ 99 w 112"/>
                <a:gd name="T21" fmla="*/ 141 h 153"/>
                <a:gd name="T22" fmla="*/ 12 w 112"/>
                <a:gd name="T23" fmla="*/ 141 h 153"/>
                <a:gd name="T24" fmla="*/ 12 w 112"/>
                <a:gd name="T25" fmla="*/ 12 h 153"/>
                <a:gd name="T26" fmla="*/ 67 w 112"/>
                <a:gd name="T27" fmla="*/ 12 h 153"/>
                <a:gd name="T28" fmla="*/ 67 w 112"/>
                <a:gd name="T29" fmla="*/ 46 h 153"/>
                <a:gd name="T30" fmla="*/ 99 w 112"/>
                <a:gd name="T31" fmla="*/ 46 h 153"/>
                <a:gd name="T32" fmla="*/ 99 w 112"/>
                <a:gd name="T33" fmla="*/ 1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53">
                  <a:moveTo>
                    <a:pt x="112" y="30"/>
                  </a:moveTo>
                  <a:lnTo>
                    <a:pt x="82" y="0"/>
                  </a:lnTo>
                  <a:lnTo>
                    <a:pt x="0" y="0"/>
                  </a:lnTo>
                  <a:lnTo>
                    <a:pt x="0" y="153"/>
                  </a:lnTo>
                  <a:lnTo>
                    <a:pt x="112" y="153"/>
                  </a:lnTo>
                  <a:lnTo>
                    <a:pt x="112" y="30"/>
                  </a:lnTo>
                  <a:close/>
                  <a:moveTo>
                    <a:pt x="99" y="34"/>
                  </a:moveTo>
                  <a:lnTo>
                    <a:pt x="79" y="34"/>
                  </a:lnTo>
                  <a:lnTo>
                    <a:pt x="79" y="14"/>
                  </a:lnTo>
                  <a:lnTo>
                    <a:pt x="99" y="34"/>
                  </a:lnTo>
                  <a:close/>
                  <a:moveTo>
                    <a:pt x="99" y="141"/>
                  </a:moveTo>
                  <a:lnTo>
                    <a:pt x="12" y="141"/>
                  </a:lnTo>
                  <a:lnTo>
                    <a:pt x="12" y="12"/>
                  </a:lnTo>
                  <a:lnTo>
                    <a:pt x="67" y="12"/>
                  </a:lnTo>
                  <a:lnTo>
                    <a:pt x="67" y="46"/>
                  </a:lnTo>
                  <a:lnTo>
                    <a:pt x="99" y="46"/>
                  </a:lnTo>
                  <a:lnTo>
                    <a:pt x="99" y="1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楷体" panose="02010609060101010101" pitchFamily="49" charset="-122"/>
                <a:ea typeface="楷体" panose="02010609060101010101" pitchFamily="49" charset="-122"/>
              </a:endParaRPr>
            </a:p>
          </p:txBody>
        </p:sp>
        <p:sp>
          <p:nvSpPr>
            <p:cNvPr id="24" name="Rectangle 28"/>
            <p:cNvSpPr>
              <a:spLocks noChangeArrowheads="1"/>
            </p:cNvSpPr>
            <p:nvPr/>
          </p:nvSpPr>
          <p:spPr bwMode="auto">
            <a:xfrm>
              <a:off x="21" y="40"/>
              <a:ext cx="70"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楷体" panose="02010609060101010101" pitchFamily="49" charset="-122"/>
                <a:ea typeface="楷体" panose="02010609060101010101" pitchFamily="49" charset="-122"/>
              </a:endParaRPr>
            </a:p>
          </p:txBody>
        </p:sp>
        <p:sp>
          <p:nvSpPr>
            <p:cNvPr id="25" name="Rectangle 29"/>
            <p:cNvSpPr>
              <a:spLocks noChangeArrowheads="1"/>
            </p:cNvSpPr>
            <p:nvPr/>
          </p:nvSpPr>
          <p:spPr bwMode="auto">
            <a:xfrm>
              <a:off x="21" y="62"/>
              <a:ext cx="70" cy="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楷体" panose="02010609060101010101" pitchFamily="49" charset="-122"/>
                <a:ea typeface="楷体" panose="02010609060101010101" pitchFamily="49" charset="-122"/>
              </a:endParaRPr>
            </a:p>
          </p:txBody>
        </p:sp>
        <p:sp>
          <p:nvSpPr>
            <p:cNvPr id="26" name="Rectangle 30"/>
            <p:cNvSpPr>
              <a:spLocks noChangeArrowheads="1"/>
            </p:cNvSpPr>
            <p:nvPr/>
          </p:nvSpPr>
          <p:spPr bwMode="auto">
            <a:xfrm>
              <a:off x="21" y="85"/>
              <a:ext cx="70"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楷体" panose="02010609060101010101" pitchFamily="49" charset="-122"/>
                <a:ea typeface="楷体" panose="02010609060101010101" pitchFamily="49" charset="-122"/>
              </a:endParaRPr>
            </a:p>
          </p:txBody>
        </p:sp>
        <p:sp>
          <p:nvSpPr>
            <p:cNvPr id="27" name="Rectangle 31"/>
            <p:cNvSpPr>
              <a:spLocks noChangeArrowheads="1"/>
            </p:cNvSpPr>
            <p:nvPr/>
          </p:nvSpPr>
          <p:spPr bwMode="auto">
            <a:xfrm>
              <a:off x="21" y="108"/>
              <a:ext cx="70"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楷体" panose="02010609060101010101" pitchFamily="49" charset="-122"/>
                <a:ea typeface="楷体" panose="02010609060101010101" pitchFamily="49" charset="-122"/>
              </a:endParaRPr>
            </a:p>
          </p:txBody>
        </p:sp>
      </p:grpSp>
      <p:sp>
        <p:nvSpPr>
          <p:cNvPr id="28" name="Rectangle 32"/>
          <p:cNvSpPr>
            <a:spLocks noChangeArrowheads="1"/>
          </p:cNvSpPr>
          <p:nvPr/>
        </p:nvSpPr>
        <p:spPr bwMode="auto">
          <a:xfrm>
            <a:off x="7201714" y="985408"/>
            <a:ext cx="3333764" cy="14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buFont typeface="Arial" panose="020B0604020202020204" pitchFamily="34" charset="0"/>
              <a:buNone/>
            </a:pPr>
            <a:r>
              <a:rPr lang="en-US" altLang="zh-CN" sz="1600" b="1" dirty="0">
                <a:latin typeface="楷体" panose="02010609060101010101" pitchFamily="49" charset="-122"/>
                <a:ea typeface="楷体" panose="02010609060101010101" pitchFamily="49" charset="-122"/>
              </a:rPr>
              <a:t>ADD YOUR TITTLE</a:t>
            </a:r>
            <a:endParaRPr lang="zh-CN" altLang="en-US" sz="1600" b="1" dirty="0">
              <a:latin typeface="楷体" panose="02010609060101010101" pitchFamily="49" charset="-122"/>
              <a:ea typeface="楷体" panose="02010609060101010101" pitchFamily="49" charset="-122"/>
            </a:endParaRPr>
          </a:p>
          <a:p>
            <a:pPr>
              <a:lnSpc>
                <a:spcPct val="150000"/>
              </a:lnSpc>
            </a:pPr>
            <a:r>
              <a:rPr lang="en-US" altLang="zh-CN" sz="1200" dirty="0">
                <a:latin typeface="楷体" panose="02010609060101010101" pitchFamily="49" charset="-122"/>
                <a:ea typeface="楷体" panose="02010609060101010101" pitchFamily="49" charset="-122"/>
              </a:rPr>
              <a:t>Just for today I will try to live through this day only and not tackle my whole life problem at once. I can do for twelve hours that Just for </a:t>
            </a:r>
          </a:p>
        </p:txBody>
      </p:sp>
      <p:sp>
        <p:nvSpPr>
          <p:cNvPr id="29" name="Rectangle 33"/>
          <p:cNvSpPr>
            <a:spLocks noChangeArrowheads="1"/>
          </p:cNvSpPr>
          <p:nvPr/>
        </p:nvSpPr>
        <p:spPr bwMode="auto">
          <a:xfrm>
            <a:off x="7201714" y="3586949"/>
            <a:ext cx="3333764" cy="14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buFont typeface="Arial" panose="020B0604020202020204" pitchFamily="34" charset="0"/>
              <a:buNone/>
            </a:pPr>
            <a:r>
              <a:rPr lang="en-US" altLang="zh-CN" sz="1600" b="1" dirty="0">
                <a:latin typeface="楷体" panose="02010609060101010101" pitchFamily="49" charset="-122"/>
                <a:ea typeface="楷体" panose="02010609060101010101" pitchFamily="49" charset="-122"/>
              </a:rPr>
              <a:t>ADD YOUR TITTLE</a:t>
            </a:r>
            <a:endParaRPr lang="zh-CN" altLang="en-US" sz="1600" b="1" dirty="0">
              <a:latin typeface="楷体" panose="02010609060101010101" pitchFamily="49" charset="-122"/>
              <a:ea typeface="楷体" panose="02010609060101010101" pitchFamily="49" charset="-122"/>
            </a:endParaRPr>
          </a:p>
          <a:p>
            <a:pPr>
              <a:lnSpc>
                <a:spcPct val="150000"/>
              </a:lnSpc>
            </a:pPr>
            <a:r>
              <a:rPr lang="en-US" altLang="zh-CN" sz="1200" dirty="0">
                <a:latin typeface="楷体" panose="02010609060101010101" pitchFamily="49" charset="-122"/>
                <a:ea typeface="楷体" panose="02010609060101010101" pitchFamily="49" charset="-122"/>
              </a:rPr>
              <a:t>Just for today I will try to live through this day only and not tackle my whole life problem at once. I can do for twelve hours that Just for </a:t>
            </a:r>
          </a:p>
        </p:txBody>
      </p:sp>
      <p:sp>
        <p:nvSpPr>
          <p:cNvPr id="30" name="Rectangle 34"/>
          <p:cNvSpPr>
            <a:spLocks noChangeArrowheads="1"/>
          </p:cNvSpPr>
          <p:nvPr/>
        </p:nvSpPr>
        <p:spPr bwMode="auto">
          <a:xfrm>
            <a:off x="1205948" y="2303677"/>
            <a:ext cx="3482888" cy="14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50000"/>
              </a:lnSpc>
              <a:buFont typeface="Arial" panose="020B0604020202020204" pitchFamily="34" charset="0"/>
              <a:buNone/>
            </a:pPr>
            <a:r>
              <a:rPr lang="en-US" altLang="zh-CN" sz="1600" b="1" dirty="0">
                <a:latin typeface="楷体" panose="02010609060101010101" pitchFamily="49" charset="-122"/>
                <a:ea typeface="楷体" panose="02010609060101010101" pitchFamily="49" charset="-122"/>
              </a:rPr>
              <a:t>ADD YOUR TITTLE</a:t>
            </a:r>
            <a:endParaRPr lang="zh-CN" altLang="en-US" sz="1600" b="1" dirty="0">
              <a:latin typeface="楷体" panose="02010609060101010101" pitchFamily="49" charset="-122"/>
              <a:ea typeface="楷体" panose="02010609060101010101" pitchFamily="49" charset="-122"/>
            </a:endParaRPr>
          </a:p>
          <a:p>
            <a:pPr algn="r">
              <a:lnSpc>
                <a:spcPct val="150000"/>
              </a:lnSpc>
            </a:pPr>
            <a:r>
              <a:rPr lang="en-US" altLang="zh-CN" sz="1200" dirty="0">
                <a:latin typeface="楷体" panose="02010609060101010101" pitchFamily="49" charset="-122"/>
                <a:ea typeface="楷体" panose="02010609060101010101" pitchFamily="49" charset="-122"/>
              </a:rPr>
              <a:t>Just for today I will try to live through this day only and not tackle my whole life problem at once. I can do for twelve hours that Just for </a:t>
            </a:r>
          </a:p>
        </p:txBody>
      </p:sp>
      <p:sp>
        <p:nvSpPr>
          <p:cNvPr id="31" name="Rectangle 35"/>
          <p:cNvSpPr>
            <a:spLocks noChangeArrowheads="1"/>
          </p:cNvSpPr>
          <p:nvPr/>
        </p:nvSpPr>
        <p:spPr bwMode="auto">
          <a:xfrm>
            <a:off x="1205948" y="4905219"/>
            <a:ext cx="3482888" cy="14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50000"/>
              </a:lnSpc>
              <a:buFont typeface="Arial" panose="020B0604020202020204" pitchFamily="34" charset="0"/>
              <a:buNone/>
            </a:pPr>
            <a:r>
              <a:rPr lang="en-US" altLang="zh-CN" sz="1600" b="1" dirty="0">
                <a:latin typeface="楷体" panose="02010609060101010101" pitchFamily="49" charset="-122"/>
                <a:ea typeface="楷体" panose="02010609060101010101" pitchFamily="49" charset="-122"/>
              </a:rPr>
              <a:t>ADD YOUR TITTLE</a:t>
            </a:r>
            <a:endParaRPr lang="zh-CN" altLang="en-US" sz="1600" b="1" dirty="0">
              <a:latin typeface="楷体" panose="02010609060101010101" pitchFamily="49" charset="-122"/>
              <a:ea typeface="楷体" panose="02010609060101010101" pitchFamily="49" charset="-122"/>
            </a:endParaRPr>
          </a:p>
          <a:p>
            <a:pPr algn="r">
              <a:lnSpc>
                <a:spcPct val="150000"/>
              </a:lnSpc>
            </a:pPr>
            <a:r>
              <a:rPr lang="en-US" altLang="zh-CN" sz="1200" dirty="0">
                <a:latin typeface="楷体" panose="02010609060101010101" pitchFamily="49" charset="-122"/>
                <a:ea typeface="楷体" panose="02010609060101010101" pitchFamily="49" charset="-122"/>
              </a:rPr>
              <a:t>Just for today I will try to live through this day only and not tackle my whole life problem at once. I can do for twelve hours that Just for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par>
                                <p:cTn id="35" presetID="22" presetClass="entr" presetSubtype="4"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par>
                                <p:cTn id="38" presetID="22" presetClass="entr" presetSubtype="4"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par>
                                <p:cTn id="41" presetID="22" presetClass="entr" presetSubtype="4"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down)">
                                      <p:cBhvr>
                                        <p:cTn id="46" dur="500"/>
                                        <p:tgtEl>
                                          <p:spTgt spid="28"/>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down)">
                                      <p:cBhvr>
                                        <p:cTn id="52" dur="500"/>
                                        <p:tgtEl>
                                          <p:spTgt spid="3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down)">
                                      <p:cBhvr>
                                        <p:cTn id="5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28" grpId="0"/>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8065" y="1686840"/>
            <a:ext cx="5832727" cy="3886965"/>
          </a:xfrm>
          <a:prstGeom prst="rect">
            <a:avLst/>
          </a:prstGeom>
        </p:spPr>
      </p:pic>
      <p:sp>
        <p:nvSpPr>
          <p:cNvPr id="3" name="文本框 31"/>
          <p:cNvSpPr txBox="1">
            <a:spLocks noChangeArrowheads="1"/>
          </p:cNvSpPr>
          <p:nvPr/>
        </p:nvSpPr>
        <p:spPr bwMode="auto">
          <a:xfrm>
            <a:off x="1272628" y="1686080"/>
            <a:ext cx="32071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a:latin typeface="全字库正楷体" panose="02010604000101010101" pitchFamily="2" charset="-122"/>
                <a:ea typeface="全字库正楷体" panose="02010604000101010101" pitchFamily="2" charset="-122"/>
                <a:cs typeface="全字库正楷体" panose="02010604000101010101" pitchFamily="2" charset="-122"/>
              </a:rPr>
              <a:t>此处</a:t>
            </a:r>
            <a:r>
              <a:rPr lang="zh-CN" altLang="zh-CN" sz="2400" b="1" dirty="0">
                <a:latin typeface="全字库正楷体" panose="02010604000101010101" pitchFamily="2" charset="-122"/>
                <a:ea typeface="全字库正楷体" panose="02010604000101010101" pitchFamily="2" charset="-122"/>
                <a:cs typeface="全字库正楷体" panose="02010604000101010101" pitchFamily="2" charset="-122"/>
              </a:rPr>
              <a:t>添加标题</a:t>
            </a:r>
          </a:p>
        </p:txBody>
      </p:sp>
      <p:sp>
        <p:nvSpPr>
          <p:cNvPr id="4" name="文本框 26"/>
          <p:cNvSpPr txBox="1">
            <a:spLocks noChangeArrowheads="1"/>
          </p:cNvSpPr>
          <p:nvPr/>
        </p:nvSpPr>
        <p:spPr bwMode="auto">
          <a:xfrm>
            <a:off x="1272628" y="2209300"/>
            <a:ext cx="3417622" cy="115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en-US" altLang="zh-CN" sz="1200" dirty="0">
                <a:latin typeface="楷体" panose="02010609060101010101" pitchFamily="49" charset="-122"/>
                <a:ea typeface="楷体" panose="02010609060101010101" pitchFamily="49" charset="-122"/>
              </a:rPr>
              <a:t>Just for today I will try to live through this day only and not tackle my whole life problem at once. I can do for twelve hours that Just for </a:t>
            </a:r>
          </a:p>
        </p:txBody>
      </p:sp>
      <p:sp>
        <p:nvSpPr>
          <p:cNvPr id="5" name="文本框 31"/>
          <p:cNvSpPr txBox="1">
            <a:spLocks noChangeArrowheads="1"/>
          </p:cNvSpPr>
          <p:nvPr/>
        </p:nvSpPr>
        <p:spPr bwMode="auto">
          <a:xfrm>
            <a:off x="1272628" y="3666350"/>
            <a:ext cx="32071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a:latin typeface="全字库正楷体" panose="02010604000101010101" pitchFamily="2" charset="-122"/>
                <a:ea typeface="全字库正楷体" panose="02010604000101010101" pitchFamily="2" charset="-122"/>
                <a:cs typeface="全字库正楷体" panose="02010604000101010101" pitchFamily="2" charset="-122"/>
              </a:rPr>
              <a:t>此处</a:t>
            </a:r>
            <a:r>
              <a:rPr lang="zh-CN" altLang="zh-CN" sz="2400" b="1" dirty="0">
                <a:latin typeface="全字库正楷体" panose="02010604000101010101" pitchFamily="2" charset="-122"/>
                <a:ea typeface="全字库正楷体" panose="02010604000101010101" pitchFamily="2" charset="-122"/>
                <a:cs typeface="全字库正楷体" panose="02010604000101010101" pitchFamily="2" charset="-122"/>
              </a:rPr>
              <a:t>添加标题</a:t>
            </a:r>
          </a:p>
        </p:txBody>
      </p:sp>
      <p:sp>
        <p:nvSpPr>
          <p:cNvPr id="6" name="文本框 26"/>
          <p:cNvSpPr txBox="1">
            <a:spLocks noChangeArrowheads="1"/>
          </p:cNvSpPr>
          <p:nvPr/>
        </p:nvSpPr>
        <p:spPr bwMode="auto">
          <a:xfrm>
            <a:off x="1272628" y="4189570"/>
            <a:ext cx="3417622" cy="115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en-US" altLang="zh-CN" sz="1200" dirty="0">
                <a:latin typeface="楷体" panose="02010609060101010101" pitchFamily="49" charset="-122"/>
                <a:ea typeface="楷体" panose="02010609060101010101" pitchFamily="49" charset="-122"/>
              </a:rPr>
              <a:t>Just for today I will try to live through this day only and not tackle my whole life problem at once. I can do for twelve hours that Just for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547996" y="0"/>
            <a:ext cx="3299791"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6412163" y="917105"/>
            <a:ext cx="923330" cy="4344008"/>
          </a:xfrm>
          <a:prstGeom prst="rect">
            <a:avLst/>
          </a:prstGeom>
          <a:noFill/>
        </p:spPr>
        <p:txBody>
          <a:bodyPr vert="eaVert" wrap="square" rtlCol="0">
            <a:spAutoFit/>
          </a:bodyPr>
          <a:lstStyle/>
          <a:p>
            <a:pPr algn="ctr"/>
            <a:r>
              <a:rPr lang="zh-CN" altLang="en-US" sz="4800" dirty="0">
                <a:solidFill>
                  <a:schemeClr val="bg1"/>
                </a:solidFill>
                <a:latin typeface="思源黑体 ExtraLight" panose="020B0200000000000000" pitchFamily="34" charset="-122"/>
                <a:ea typeface="思源黑体 ExtraLight" panose="020B0200000000000000" pitchFamily="34" charset="-122"/>
              </a:rPr>
              <a:t>第三部分</a:t>
            </a:r>
            <a:endParaRPr lang="en-US" altLang="zh-CN" sz="4800" dirty="0">
              <a:solidFill>
                <a:schemeClr val="bg1"/>
              </a:solidFill>
              <a:latin typeface="思源黑体 ExtraLight" panose="020B0200000000000000" pitchFamily="34" charset="-122"/>
              <a:ea typeface="思源黑体 ExtraLight" panose="020B0200000000000000" pitchFamily="34" charset="-122"/>
            </a:endParaRPr>
          </a:p>
        </p:txBody>
      </p:sp>
      <p:sp>
        <p:nvSpPr>
          <p:cNvPr id="5" name="文本框 4"/>
          <p:cNvSpPr txBox="1"/>
          <p:nvPr/>
        </p:nvSpPr>
        <p:spPr>
          <a:xfrm>
            <a:off x="5357336" y="1881808"/>
            <a:ext cx="738664" cy="3624371"/>
          </a:xfrm>
          <a:prstGeom prst="rect">
            <a:avLst/>
          </a:prstGeom>
          <a:noFill/>
        </p:spPr>
        <p:txBody>
          <a:bodyPr vert="eaVert" wrap="square" rtlCol="0">
            <a:spAutoFit/>
          </a:bodyPr>
          <a:lstStyle/>
          <a:p>
            <a:pPr>
              <a:lnSpc>
                <a:spcPct val="150000"/>
              </a:lnSpc>
            </a:pPr>
            <a:r>
              <a:rPr lang="zh-CN" altLang="en-US" sz="1200" kern="0" dirty="0">
                <a:solidFill>
                  <a:schemeClr val="bg1"/>
                </a:solidFill>
                <a:latin typeface="楷体" panose="02010609060101010101" pitchFamily="49" charset="-122"/>
                <a:ea typeface="楷体" panose="02010609060101010101" pitchFamily="49" charset="-122"/>
              </a:rPr>
              <a:t>点击输入本栏的具体文字，简明扼要的说明分项内容，点击输入本栏的具体文字</a:t>
            </a:r>
            <a:endParaRPr lang="zh-CN" altLang="en-US" sz="1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1"/>
          <p:cNvSpPr txBox="1"/>
          <p:nvPr/>
        </p:nvSpPr>
        <p:spPr>
          <a:xfrm>
            <a:off x="1819670" y="4170144"/>
            <a:ext cx="887027" cy="1415736"/>
          </a:xfrm>
          <a:prstGeom prst="rect">
            <a:avLst/>
          </a:prstGeom>
          <a:noFill/>
        </p:spPr>
        <p:txBody>
          <a:bodyPr wrap="none" lIns="182843" tIns="91422" rIns="182843" bIns="91422" rtlCol="0">
            <a:spAutoFit/>
          </a:bodyPr>
          <a:lstStyle/>
          <a:p>
            <a:pPr algn="ctr"/>
            <a:r>
              <a:rPr lang="id-ID" sz="8000" b="1" dirty="0">
                <a:latin typeface="楷体" panose="02010609060101010101" pitchFamily="49" charset="-122"/>
                <a:ea typeface="楷体" panose="02010609060101010101" pitchFamily="49" charset="-122"/>
                <a:cs typeface="Aparajita" panose="020B0604020202020204" pitchFamily="34" charset="0"/>
              </a:rPr>
              <a:t>3</a:t>
            </a:r>
          </a:p>
        </p:txBody>
      </p:sp>
      <p:sp>
        <p:nvSpPr>
          <p:cNvPr id="3" name="Rectangle 107"/>
          <p:cNvSpPr/>
          <p:nvPr/>
        </p:nvSpPr>
        <p:spPr>
          <a:xfrm>
            <a:off x="1687729" y="1442601"/>
            <a:ext cx="9024920" cy="122126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楷体" panose="02010609060101010101" pitchFamily="49" charset="-122"/>
              <a:ea typeface="楷体" panose="02010609060101010101" pitchFamily="49" charset="-122"/>
            </a:endParaRPr>
          </a:p>
        </p:txBody>
      </p:sp>
      <p:sp>
        <p:nvSpPr>
          <p:cNvPr id="4" name="TextBox 109"/>
          <p:cNvSpPr txBox="1"/>
          <p:nvPr/>
        </p:nvSpPr>
        <p:spPr>
          <a:xfrm>
            <a:off x="1832923" y="1422609"/>
            <a:ext cx="887027" cy="1415736"/>
          </a:xfrm>
          <a:prstGeom prst="rect">
            <a:avLst/>
          </a:prstGeom>
          <a:noFill/>
        </p:spPr>
        <p:txBody>
          <a:bodyPr wrap="none" lIns="182843" tIns="91422" rIns="182843" bIns="91422" rtlCol="0">
            <a:spAutoFit/>
          </a:bodyPr>
          <a:lstStyle/>
          <a:p>
            <a:pPr algn="ctr"/>
            <a:r>
              <a:rPr lang="id-ID" sz="8000" b="1" dirty="0">
                <a:latin typeface="楷体" panose="02010609060101010101" pitchFamily="49" charset="-122"/>
                <a:ea typeface="楷体" panose="02010609060101010101" pitchFamily="49" charset="-122"/>
                <a:cs typeface="Aparajita" panose="020B0604020202020204" pitchFamily="34" charset="0"/>
              </a:rPr>
              <a:t>1</a:t>
            </a:r>
          </a:p>
        </p:txBody>
      </p:sp>
      <p:sp>
        <p:nvSpPr>
          <p:cNvPr id="5" name="Rectangle 103"/>
          <p:cNvSpPr/>
          <p:nvPr/>
        </p:nvSpPr>
        <p:spPr>
          <a:xfrm>
            <a:off x="1679135" y="2828005"/>
            <a:ext cx="8776350" cy="122126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楷体" panose="02010609060101010101" pitchFamily="49" charset="-122"/>
              <a:ea typeface="楷体" panose="02010609060101010101" pitchFamily="49" charset="-122"/>
            </a:endParaRPr>
          </a:p>
        </p:txBody>
      </p:sp>
      <p:sp>
        <p:nvSpPr>
          <p:cNvPr id="6" name="TextBox 105"/>
          <p:cNvSpPr txBox="1"/>
          <p:nvPr/>
        </p:nvSpPr>
        <p:spPr>
          <a:xfrm>
            <a:off x="1837578" y="2808013"/>
            <a:ext cx="887027" cy="1415736"/>
          </a:xfrm>
          <a:prstGeom prst="rect">
            <a:avLst/>
          </a:prstGeom>
          <a:noFill/>
        </p:spPr>
        <p:txBody>
          <a:bodyPr wrap="none" lIns="182843" tIns="91422" rIns="182843" bIns="91422" rtlCol="0">
            <a:spAutoFit/>
          </a:bodyPr>
          <a:lstStyle/>
          <a:p>
            <a:pPr algn="ctr"/>
            <a:r>
              <a:rPr lang="id-ID" sz="8000" b="1" dirty="0">
                <a:latin typeface="楷体" panose="02010609060101010101" pitchFamily="49" charset="-122"/>
                <a:ea typeface="楷体" panose="02010609060101010101" pitchFamily="49" charset="-122"/>
                <a:cs typeface="Aparajita" panose="020B0604020202020204" pitchFamily="34" charset="0"/>
              </a:rPr>
              <a:t>2</a:t>
            </a:r>
          </a:p>
        </p:txBody>
      </p:sp>
      <p:sp>
        <p:nvSpPr>
          <p:cNvPr id="7" name="矩形 52"/>
          <p:cNvSpPr>
            <a:spLocks noChangeArrowheads="1"/>
          </p:cNvSpPr>
          <p:nvPr/>
        </p:nvSpPr>
        <p:spPr bwMode="auto">
          <a:xfrm>
            <a:off x="2816537" y="3254271"/>
            <a:ext cx="7101623" cy="60305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1200" dirty="0">
                <a:latin typeface="楷体" panose="02010609060101010101" pitchFamily="49" charset="-122"/>
                <a:ea typeface="楷体" panose="02010609060101010101" pitchFamily="49" charset="-122"/>
              </a:rPr>
              <a:t>hours that Just for today I will try to live through this day only and not tackle my whole life problem at</a:t>
            </a:r>
            <a:endParaRPr lang="zh-CN" altLang="en-US" sz="1200" dirty="0">
              <a:latin typeface="楷体" panose="02010609060101010101" pitchFamily="49" charset="-122"/>
              <a:ea typeface="楷体" panose="02010609060101010101" pitchFamily="49" charset="-122"/>
            </a:endParaRPr>
          </a:p>
        </p:txBody>
      </p:sp>
      <p:sp>
        <p:nvSpPr>
          <p:cNvPr id="8" name="矩形 52"/>
          <p:cNvSpPr>
            <a:spLocks noChangeArrowheads="1"/>
          </p:cNvSpPr>
          <p:nvPr/>
        </p:nvSpPr>
        <p:spPr bwMode="auto">
          <a:xfrm>
            <a:off x="2850760" y="1868867"/>
            <a:ext cx="7101623" cy="60305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1200" dirty="0">
                <a:latin typeface="楷体" panose="02010609060101010101" pitchFamily="49" charset="-122"/>
                <a:ea typeface="楷体" panose="02010609060101010101" pitchFamily="49" charset="-122"/>
              </a:rPr>
              <a:t>hours that Just for today I will try to live through this day only and not tackle my whole life problem at</a:t>
            </a:r>
            <a:endParaRPr lang="zh-CN" altLang="en-US" sz="1200" dirty="0">
              <a:latin typeface="楷体" panose="02010609060101010101" pitchFamily="49" charset="-122"/>
              <a:ea typeface="楷体" panose="02010609060101010101" pitchFamily="49" charset="-122"/>
            </a:endParaRPr>
          </a:p>
        </p:txBody>
      </p:sp>
      <p:sp>
        <p:nvSpPr>
          <p:cNvPr id="9" name="矩形 52"/>
          <p:cNvSpPr>
            <a:spLocks noChangeArrowheads="1"/>
          </p:cNvSpPr>
          <p:nvPr/>
        </p:nvSpPr>
        <p:spPr bwMode="auto">
          <a:xfrm>
            <a:off x="2850760" y="4621270"/>
            <a:ext cx="7101623" cy="60305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1200" dirty="0">
                <a:latin typeface="楷体" panose="02010609060101010101" pitchFamily="49" charset="-122"/>
                <a:ea typeface="楷体" panose="02010609060101010101" pitchFamily="49" charset="-122"/>
              </a:rPr>
              <a:t>hours that Just for today I will try to live through this day only and not tackle my whole life problem at</a:t>
            </a:r>
            <a:endParaRPr lang="zh-CN" altLang="en-US" sz="1200" dirty="0">
              <a:latin typeface="楷体" panose="02010609060101010101" pitchFamily="49" charset="-122"/>
              <a:ea typeface="楷体" panose="02010609060101010101" pitchFamily="49"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2"/>
          <p:cNvSpPr/>
          <p:nvPr/>
        </p:nvSpPr>
        <p:spPr bwMode="auto">
          <a:xfrm>
            <a:off x="4276815" y="3474147"/>
            <a:ext cx="2735904" cy="1967474"/>
          </a:xfrm>
          <a:custGeom>
            <a:avLst/>
            <a:gdLst>
              <a:gd name="T0" fmla="*/ 168 w 168"/>
              <a:gd name="T1" fmla="*/ 68 h 121"/>
              <a:gd name="T2" fmla="*/ 151 w 168"/>
              <a:gd name="T3" fmla="*/ 87 h 121"/>
              <a:gd name="T4" fmla="*/ 114 w 168"/>
              <a:gd name="T5" fmla="*/ 111 h 121"/>
              <a:gd name="T6" fmla="*/ 65 w 168"/>
              <a:gd name="T7" fmla="*/ 118 h 121"/>
              <a:gd name="T8" fmla="*/ 21 w 168"/>
              <a:gd name="T9" fmla="*/ 97 h 121"/>
              <a:gd name="T10" fmla="*/ 19 w 168"/>
              <a:gd name="T11" fmla="*/ 95 h 121"/>
              <a:gd name="T12" fmla="*/ 4 w 168"/>
              <a:gd name="T13" fmla="*/ 68 h 121"/>
              <a:gd name="T14" fmla="*/ 1 w 168"/>
              <a:gd name="T15" fmla="*/ 38 h 121"/>
              <a:gd name="T16" fmla="*/ 8 w 168"/>
              <a:gd name="T17" fmla="*/ 15 h 121"/>
              <a:gd name="T18" fmla="*/ 21 w 168"/>
              <a:gd name="T19" fmla="*/ 3 h 121"/>
              <a:gd name="T20" fmla="*/ 35 w 168"/>
              <a:gd name="T21" fmla="*/ 2 h 121"/>
              <a:gd name="T22" fmla="*/ 49 w 168"/>
              <a:gd name="T23" fmla="*/ 7 h 121"/>
              <a:gd name="T24" fmla="*/ 62 w 168"/>
              <a:gd name="T25" fmla="*/ 16 h 121"/>
              <a:gd name="T26" fmla="*/ 74 w 168"/>
              <a:gd name="T27" fmla="*/ 27 h 121"/>
              <a:gd name="T28" fmla="*/ 74 w 168"/>
              <a:gd name="T29" fmla="*/ 28 h 121"/>
              <a:gd name="T30" fmla="*/ 93 w 168"/>
              <a:gd name="T31" fmla="*/ 48 h 121"/>
              <a:gd name="T32" fmla="*/ 119 w 168"/>
              <a:gd name="T33" fmla="*/ 64 h 121"/>
              <a:gd name="T34" fmla="*/ 148 w 168"/>
              <a:gd name="T35" fmla="*/ 70 h 121"/>
              <a:gd name="T36" fmla="*/ 168 w 168"/>
              <a:gd name="T37" fmla="*/ 6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121">
                <a:moveTo>
                  <a:pt x="168" y="68"/>
                </a:moveTo>
                <a:cubicBezTo>
                  <a:pt x="166" y="71"/>
                  <a:pt x="160" y="78"/>
                  <a:pt x="151" y="87"/>
                </a:cubicBezTo>
                <a:cubicBezTo>
                  <a:pt x="142" y="95"/>
                  <a:pt x="129" y="105"/>
                  <a:pt x="114" y="111"/>
                </a:cubicBezTo>
                <a:cubicBezTo>
                  <a:pt x="99" y="117"/>
                  <a:pt x="81" y="121"/>
                  <a:pt x="65" y="118"/>
                </a:cubicBezTo>
                <a:cubicBezTo>
                  <a:pt x="48" y="116"/>
                  <a:pt x="32" y="109"/>
                  <a:pt x="21" y="97"/>
                </a:cubicBezTo>
                <a:cubicBezTo>
                  <a:pt x="20" y="97"/>
                  <a:pt x="20" y="96"/>
                  <a:pt x="19" y="95"/>
                </a:cubicBezTo>
                <a:cubicBezTo>
                  <a:pt x="12" y="88"/>
                  <a:pt x="7" y="78"/>
                  <a:pt x="4" y="68"/>
                </a:cubicBezTo>
                <a:cubicBezTo>
                  <a:pt x="1" y="58"/>
                  <a:pt x="0" y="47"/>
                  <a:pt x="1" y="38"/>
                </a:cubicBezTo>
                <a:cubicBezTo>
                  <a:pt x="2" y="29"/>
                  <a:pt x="4" y="21"/>
                  <a:pt x="8" y="15"/>
                </a:cubicBezTo>
                <a:cubicBezTo>
                  <a:pt x="11" y="9"/>
                  <a:pt x="16" y="5"/>
                  <a:pt x="21" y="3"/>
                </a:cubicBezTo>
                <a:cubicBezTo>
                  <a:pt x="26" y="0"/>
                  <a:pt x="30" y="0"/>
                  <a:pt x="35" y="2"/>
                </a:cubicBezTo>
                <a:cubicBezTo>
                  <a:pt x="40" y="3"/>
                  <a:pt x="45" y="5"/>
                  <a:pt x="49" y="7"/>
                </a:cubicBezTo>
                <a:cubicBezTo>
                  <a:pt x="54" y="10"/>
                  <a:pt x="58" y="13"/>
                  <a:pt x="62" y="16"/>
                </a:cubicBezTo>
                <a:cubicBezTo>
                  <a:pt x="66" y="19"/>
                  <a:pt x="70" y="23"/>
                  <a:pt x="74" y="27"/>
                </a:cubicBezTo>
                <a:cubicBezTo>
                  <a:pt x="74" y="28"/>
                  <a:pt x="74" y="28"/>
                  <a:pt x="74" y="28"/>
                </a:cubicBezTo>
                <a:cubicBezTo>
                  <a:pt x="80" y="33"/>
                  <a:pt x="86" y="41"/>
                  <a:pt x="93" y="48"/>
                </a:cubicBezTo>
                <a:cubicBezTo>
                  <a:pt x="100" y="54"/>
                  <a:pt x="109" y="60"/>
                  <a:pt x="119" y="64"/>
                </a:cubicBezTo>
                <a:cubicBezTo>
                  <a:pt x="128" y="68"/>
                  <a:pt x="139" y="70"/>
                  <a:pt x="148" y="70"/>
                </a:cubicBezTo>
                <a:cubicBezTo>
                  <a:pt x="157" y="70"/>
                  <a:pt x="165" y="68"/>
                  <a:pt x="168" y="68"/>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en-US">
              <a:solidFill>
                <a:srgbClr val="3A3A3A"/>
              </a:solidFill>
              <a:latin typeface="楷体" panose="02010609060101010101" pitchFamily="49" charset="-122"/>
              <a:ea typeface="楷体" panose="02010609060101010101" pitchFamily="49" charset="-122"/>
            </a:endParaRPr>
          </a:p>
        </p:txBody>
      </p:sp>
      <p:sp>
        <p:nvSpPr>
          <p:cNvPr id="3" name="Freeform 25"/>
          <p:cNvSpPr/>
          <p:nvPr/>
        </p:nvSpPr>
        <p:spPr bwMode="auto">
          <a:xfrm>
            <a:off x="5557926" y="2724277"/>
            <a:ext cx="2357258" cy="1711330"/>
          </a:xfrm>
          <a:custGeom>
            <a:avLst/>
            <a:gdLst>
              <a:gd name="T0" fmla="*/ 0 w 145"/>
              <a:gd name="T1" fmla="*/ 59 h 105"/>
              <a:gd name="T2" fmla="*/ 15 w 145"/>
              <a:gd name="T3" fmla="*/ 75 h 105"/>
              <a:gd name="T4" fmla="*/ 47 w 145"/>
              <a:gd name="T5" fmla="*/ 96 h 105"/>
              <a:gd name="T6" fmla="*/ 90 w 145"/>
              <a:gd name="T7" fmla="*/ 103 h 105"/>
              <a:gd name="T8" fmla="*/ 128 w 145"/>
              <a:gd name="T9" fmla="*/ 84 h 105"/>
              <a:gd name="T10" fmla="*/ 129 w 145"/>
              <a:gd name="T11" fmla="*/ 83 h 105"/>
              <a:gd name="T12" fmla="*/ 142 w 145"/>
              <a:gd name="T13" fmla="*/ 59 h 105"/>
              <a:gd name="T14" fmla="*/ 145 w 145"/>
              <a:gd name="T15" fmla="*/ 33 h 105"/>
              <a:gd name="T16" fmla="*/ 139 w 145"/>
              <a:gd name="T17" fmla="*/ 13 h 105"/>
              <a:gd name="T18" fmla="*/ 128 w 145"/>
              <a:gd name="T19" fmla="*/ 2 h 105"/>
              <a:gd name="T20" fmla="*/ 115 w 145"/>
              <a:gd name="T21" fmla="*/ 1 h 105"/>
              <a:gd name="T22" fmla="*/ 103 w 145"/>
              <a:gd name="T23" fmla="*/ 6 h 105"/>
              <a:gd name="T24" fmla="*/ 92 w 145"/>
              <a:gd name="T25" fmla="*/ 14 h 105"/>
              <a:gd name="T26" fmla="*/ 82 w 145"/>
              <a:gd name="T27" fmla="*/ 23 h 105"/>
              <a:gd name="T28" fmla="*/ 81 w 145"/>
              <a:gd name="T29" fmla="*/ 24 h 105"/>
              <a:gd name="T30" fmla="*/ 65 w 145"/>
              <a:gd name="T31" fmla="*/ 41 h 105"/>
              <a:gd name="T32" fmla="*/ 43 w 145"/>
              <a:gd name="T33" fmla="*/ 56 h 105"/>
              <a:gd name="T34" fmla="*/ 17 w 145"/>
              <a:gd name="T35" fmla="*/ 61 h 105"/>
              <a:gd name="T36" fmla="*/ 0 w 145"/>
              <a:gd name="T37" fmla="*/ 5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5" h="105">
                <a:moveTo>
                  <a:pt x="0" y="59"/>
                </a:moveTo>
                <a:cubicBezTo>
                  <a:pt x="2" y="62"/>
                  <a:pt x="7" y="68"/>
                  <a:pt x="15" y="75"/>
                </a:cubicBezTo>
                <a:cubicBezTo>
                  <a:pt x="23" y="83"/>
                  <a:pt x="34" y="91"/>
                  <a:pt x="47" y="96"/>
                </a:cubicBezTo>
                <a:cubicBezTo>
                  <a:pt x="60" y="102"/>
                  <a:pt x="75" y="105"/>
                  <a:pt x="90" y="103"/>
                </a:cubicBezTo>
                <a:cubicBezTo>
                  <a:pt x="104" y="101"/>
                  <a:pt x="118" y="94"/>
                  <a:pt x="128" y="84"/>
                </a:cubicBezTo>
                <a:cubicBezTo>
                  <a:pt x="128" y="84"/>
                  <a:pt x="128" y="83"/>
                  <a:pt x="129" y="83"/>
                </a:cubicBezTo>
                <a:cubicBezTo>
                  <a:pt x="135" y="76"/>
                  <a:pt x="140" y="67"/>
                  <a:pt x="142" y="59"/>
                </a:cubicBezTo>
                <a:cubicBezTo>
                  <a:pt x="145" y="50"/>
                  <a:pt x="145" y="41"/>
                  <a:pt x="145" y="33"/>
                </a:cubicBezTo>
                <a:cubicBezTo>
                  <a:pt x="144" y="25"/>
                  <a:pt x="142" y="18"/>
                  <a:pt x="139" y="13"/>
                </a:cubicBezTo>
                <a:cubicBezTo>
                  <a:pt x="136" y="8"/>
                  <a:pt x="132" y="4"/>
                  <a:pt x="128" y="2"/>
                </a:cubicBezTo>
                <a:cubicBezTo>
                  <a:pt x="124" y="0"/>
                  <a:pt x="119" y="0"/>
                  <a:pt x="115" y="1"/>
                </a:cubicBezTo>
                <a:cubicBezTo>
                  <a:pt x="111" y="2"/>
                  <a:pt x="107" y="4"/>
                  <a:pt x="103" y="6"/>
                </a:cubicBezTo>
                <a:cubicBezTo>
                  <a:pt x="99" y="8"/>
                  <a:pt x="95" y="11"/>
                  <a:pt x="92" y="14"/>
                </a:cubicBezTo>
                <a:cubicBezTo>
                  <a:pt x="88" y="16"/>
                  <a:pt x="85" y="20"/>
                  <a:pt x="82" y="23"/>
                </a:cubicBezTo>
                <a:cubicBezTo>
                  <a:pt x="81" y="24"/>
                  <a:pt x="81" y="24"/>
                  <a:pt x="81" y="24"/>
                </a:cubicBezTo>
                <a:cubicBezTo>
                  <a:pt x="76" y="29"/>
                  <a:pt x="71" y="35"/>
                  <a:pt x="65" y="41"/>
                </a:cubicBezTo>
                <a:cubicBezTo>
                  <a:pt x="59" y="47"/>
                  <a:pt x="51" y="52"/>
                  <a:pt x="43" y="56"/>
                </a:cubicBezTo>
                <a:cubicBezTo>
                  <a:pt x="34" y="59"/>
                  <a:pt x="25" y="61"/>
                  <a:pt x="17" y="61"/>
                </a:cubicBezTo>
                <a:cubicBezTo>
                  <a:pt x="9" y="61"/>
                  <a:pt x="3" y="59"/>
                  <a:pt x="0" y="59"/>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en-US">
              <a:solidFill>
                <a:srgbClr val="3A3A3A"/>
              </a:solidFill>
              <a:latin typeface="楷体" panose="02010609060101010101" pitchFamily="49" charset="-122"/>
              <a:ea typeface="楷体" panose="02010609060101010101" pitchFamily="49" charset="-122"/>
            </a:endParaRPr>
          </a:p>
        </p:txBody>
      </p:sp>
      <p:sp>
        <p:nvSpPr>
          <p:cNvPr id="4" name="Freeform 28"/>
          <p:cNvSpPr/>
          <p:nvPr/>
        </p:nvSpPr>
        <p:spPr bwMode="auto">
          <a:xfrm>
            <a:off x="4592092" y="1985548"/>
            <a:ext cx="2212481" cy="1577691"/>
          </a:xfrm>
          <a:custGeom>
            <a:avLst/>
            <a:gdLst>
              <a:gd name="T0" fmla="*/ 136 w 136"/>
              <a:gd name="T1" fmla="*/ 55 h 97"/>
              <a:gd name="T2" fmla="*/ 122 w 136"/>
              <a:gd name="T3" fmla="*/ 70 h 97"/>
              <a:gd name="T4" fmla="*/ 92 w 136"/>
              <a:gd name="T5" fmla="*/ 90 h 97"/>
              <a:gd name="T6" fmla="*/ 52 w 136"/>
              <a:gd name="T7" fmla="*/ 96 h 97"/>
              <a:gd name="T8" fmla="*/ 16 w 136"/>
              <a:gd name="T9" fmla="*/ 78 h 97"/>
              <a:gd name="T10" fmla="*/ 15 w 136"/>
              <a:gd name="T11" fmla="*/ 77 h 97"/>
              <a:gd name="T12" fmla="*/ 3 w 136"/>
              <a:gd name="T13" fmla="*/ 55 h 97"/>
              <a:gd name="T14" fmla="*/ 0 w 136"/>
              <a:gd name="T15" fmla="*/ 31 h 97"/>
              <a:gd name="T16" fmla="*/ 6 w 136"/>
              <a:gd name="T17" fmla="*/ 12 h 97"/>
              <a:gd name="T18" fmla="*/ 16 w 136"/>
              <a:gd name="T19" fmla="*/ 2 h 97"/>
              <a:gd name="T20" fmla="*/ 28 w 136"/>
              <a:gd name="T21" fmla="*/ 1 h 97"/>
              <a:gd name="T22" fmla="*/ 39 w 136"/>
              <a:gd name="T23" fmla="*/ 6 h 97"/>
              <a:gd name="T24" fmla="*/ 50 w 136"/>
              <a:gd name="T25" fmla="*/ 13 h 97"/>
              <a:gd name="T26" fmla="*/ 59 w 136"/>
              <a:gd name="T27" fmla="*/ 21 h 97"/>
              <a:gd name="T28" fmla="*/ 60 w 136"/>
              <a:gd name="T29" fmla="*/ 22 h 97"/>
              <a:gd name="T30" fmla="*/ 75 w 136"/>
              <a:gd name="T31" fmla="*/ 38 h 97"/>
              <a:gd name="T32" fmla="*/ 96 w 136"/>
              <a:gd name="T33" fmla="*/ 52 h 97"/>
              <a:gd name="T34" fmla="*/ 120 w 136"/>
              <a:gd name="T35" fmla="*/ 56 h 97"/>
              <a:gd name="T36" fmla="*/ 136 w 136"/>
              <a:gd name="T37" fmla="*/ 5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6" h="97">
                <a:moveTo>
                  <a:pt x="136" y="55"/>
                </a:moveTo>
                <a:cubicBezTo>
                  <a:pt x="134" y="57"/>
                  <a:pt x="129" y="63"/>
                  <a:pt x="122" y="70"/>
                </a:cubicBezTo>
                <a:cubicBezTo>
                  <a:pt x="114" y="77"/>
                  <a:pt x="104" y="85"/>
                  <a:pt x="92" y="90"/>
                </a:cubicBezTo>
                <a:cubicBezTo>
                  <a:pt x="80" y="95"/>
                  <a:pt x="65" y="97"/>
                  <a:pt x="52" y="96"/>
                </a:cubicBezTo>
                <a:cubicBezTo>
                  <a:pt x="38" y="94"/>
                  <a:pt x="25" y="88"/>
                  <a:pt x="16" y="78"/>
                </a:cubicBezTo>
                <a:cubicBezTo>
                  <a:pt x="16" y="78"/>
                  <a:pt x="15" y="77"/>
                  <a:pt x="15" y="77"/>
                </a:cubicBezTo>
                <a:cubicBezTo>
                  <a:pt x="9" y="71"/>
                  <a:pt x="5" y="63"/>
                  <a:pt x="3" y="55"/>
                </a:cubicBezTo>
                <a:cubicBezTo>
                  <a:pt x="0" y="47"/>
                  <a:pt x="0" y="38"/>
                  <a:pt x="0" y="31"/>
                </a:cubicBezTo>
                <a:cubicBezTo>
                  <a:pt x="1" y="23"/>
                  <a:pt x="3" y="17"/>
                  <a:pt x="6" y="12"/>
                </a:cubicBezTo>
                <a:cubicBezTo>
                  <a:pt x="9" y="7"/>
                  <a:pt x="12" y="4"/>
                  <a:pt x="16" y="2"/>
                </a:cubicBezTo>
                <a:cubicBezTo>
                  <a:pt x="20" y="0"/>
                  <a:pt x="24" y="0"/>
                  <a:pt x="28" y="1"/>
                </a:cubicBezTo>
                <a:cubicBezTo>
                  <a:pt x="32" y="2"/>
                  <a:pt x="36" y="3"/>
                  <a:pt x="39" y="6"/>
                </a:cubicBezTo>
                <a:cubicBezTo>
                  <a:pt x="43" y="8"/>
                  <a:pt x="46" y="10"/>
                  <a:pt x="50" y="13"/>
                </a:cubicBezTo>
                <a:cubicBezTo>
                  <a:pt x="53" y="15"/>
                  <a:pt x="56" y="18"/>
                  <a:pt x="59" y="21"/>
                </a:cubicBezTo>
                <a:cubicBezTo>
                  <a:pt x="60" y="22"/>
                  <a:pt x="60" y="22"/>
                  <a:pt x="60" y="22"/>
                </a:cubicBezTo>
                <a:cubicBezTo>
                  <a:pt x="64" y="27"/>
                  <a:pt x="69" y="33"/>
                  <a:pt x="75" y="38"/>
                </a:cubicBezTo>
                <a:cubicBezTo>
                  <a:pt x="81" y="44"/>
                  <a:pt x="88" y="49"/>
                  <a:pt x="96" y="52"/>
                </a:cubicBezTo>
                <a:cubicBezTo>
                  <a:pt x="104" y="55"/>
                  <a:pt x="112" y="56"/>
                  <a:pt x="120" y="56"/>
                </a:cubicBezTo>
                <a:cubicBezTo>
                  <a:pt x="127" y="57"/>
                  <a:pt x="133" y="55"/>
                  <a:pt x="136" y="55"/>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en-US">
              <a:solidFill>
                <a:srgbClr val="3A3A3A"/>
              </a:solidFill>
              <a:latin typeface="楷体" panose="02010609060101010101" pitchFamily="49" charset="-122"/>
              <a:ea typeface="楷体" panose="02010609060101010101" pitchFamily="49" charset="-122"/>
            </a:endParaRPr>
          </a:p>
        </p:txBody>
      </p:sp>
      <p:sp>
        <p:nvSpPr>
          <p:cNvPr id="5" name="Freeform 31"/>
          <p:cNvSpPr/>
          <p:nvPr/>
        </p:nvSpPr>
        <p:spPr bwMode="auto">
          <a:xfrm>
            <a:off x="5664565" y="1397162"/>
            <a:ext cx="1856107" cy="1321549"/>
          </a:xfrm>
          <a:custGeom>
            <a:avLst/>
            <a:gdLst>
              <a:gd name="T0" fmla="*/ 0 w 114"/>
              <a:gd name="T1" fmla="*/ 46 h 81"/>
              <a:gd name="T2" fmla="*/ 12 w 114"/>
              <a:gd name="T3" fmla="*/ 58 h 81"/>
              <a:gd name="T4" fmla="*/ 37 w 114"/>
              <a:gd name="T5" fmla="*/ 75 h 81"/>
              <a:gd name="T6" fmla="*/ 70 w 114"/>
              <a:gd name="T7" fmla="*/ 80 h 81"/>
              <a:gd name="T8" fmla="*/ 100 w 114"/>
              <a:gd name="T9" fmla="*/ 65 h 81"/>
              <a:gd name="T10" fmla="*/ 101 w 114"/>
              <a:gd name="T11" fmla="*/ 64 h 81"/>
              <a:gd name="T12" fmla="*/ 111 w 114"/>
              <a:gd name="T13" fmla="*/ 45 h 81"/>
              <a:gd name="T14" fmla="*/ 113 w 114"/>
              <a:gd name="T15" fmla="*/ 25 h 81"/>
              <a:gd name="T16" fmla="*/ 109 w 114"/>
              <a:gd name="T17" fmla="*/ 10 h 81"/>
              <a:gd name="T18" fmla="*/ 100 w 114"/>
              <a:gd name="T19" fmla="*/ 1 h 81"/>
              <a:gd name="T20" fmla="*/ 90 w 114"/>
              <a:gd name="T21" fmla="*/ 0 h 81"/>
              <a:gd name="T22" fmla="*/ 81 w 114"/>
              <a:gd name="T23" fmla="*/ 4 h 81"/>
              <a:gd name="T24" fmla="*/ 72 w 114"/>
              <a:gd name="T25" fmla="*/ 10 h 81"/>
              <a:gd name="T26" fmla="*/ 64 w 114"/>
              <a:gd name="T27" fmla="*/ 17 h 81"/>
              <a:gd name="T28" fmla="*/ 64 w 114"/>
              <a:gd name="T29" fmla="*/ 18 h 81"/>
              <a:gd name="T30" fmla="*/ 51 w 114"/>
              <a:gd name="T31" fmla="*/ 32 h 81"/>
              <a:gd name="T32" fmla="*/ 34 w 114"/>
              <a:gd name="T33" fmla="*/ 43 h 81"/>
              <a:gd name="T34" fmla="*/ 14 w 114"/>
              <a:gd name="T35" fmla="*/ 47 h 81"/>
              <a:gd name="T36" fmla="*/ 0 w 114"/>
              <a:gd name="T37" fmla="*/ 4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81">
                <a:moveTo>
                  <a:pt x="0" y="46"/>
                </a:moveTo>
                <a:cubicBezTo>
                  <a:pt x="2" y="48"/>
                  <a:pt x="6" y="53"/>
                  <a:pt x="12" y="58"/>
                </a:cubicBezTo>
                <a:cubicBezTo>
                  <a:pt x="18" y="64"/>
                  <a:pt x="27" y="70"/>
                  <a:pt x="37" y="75"/>
                </a:cubicBezTo>
                <a:cubicBezTo>
                  <a:pt x="47" y="79"/>
                  <a:pt x="59" y="81"/>
                  <a:pt x="70" y="80"/>
                </a:cubicBezTo>
                <a:cubicBezTo>
                  <a:pt x="82" y="78"/>
                  <a:pt x="92" y="73"/>
                  <a:pt x="100" y="65"/>
                </a:cubicBezTo>
                <a:cubicBezTo>
                  <a:pt x="100" y="65"/>
                  <a:pt x="101" y="64"/>
                  <a:pt x="101" y="64"/>
                </a:cubicBezTo>
                <a:cubicBezTo>
                  <a:pt x="106" y="59"/>
                  <a:pt x="109" y="52"/>
                  <a:pt x="111" y="45"/>
                </a:cubicBezTo>
                <a:cubicBezTo>
                  <a:pt x="113" y="39"/>
                  <a:pt x="114" y="32"/>
                  <a:pt x="113" y="25"/>
                </a:cubicBezTo>
                <a:cubicBezTo>
                  <a:pt x="113" y="19"/>
                  <a:pt x="111" y="14"/>
                  <a:pt x="109" y="10"/>
                </a:cubicBezTo>
                <a:cubicBezTo>
                  <a:pt x="106" y="5"/>
                  <a:pt x="103" y="3"/>
                  <a:pt x="100" y="1"/>
                </a:cubicBezTo>
                <a:cubicBezTo>
                  <a:pt x="97" y="0"/>
                  <a:pt x="93" y="0"/>
                  <a:pt x="90" y="0"/>
                </a:cubicBezTo>
                <a:cubicBezTo>
                  <a:pt x="87" y="1"/>
                  <a:pt x="84" y="3"/>
                  <a:pt x="81" y="4"/>
                </a:cubicBezTo>
                <a:cubicBezTo>
                  <a:pt x="78" y="6"/>
                  <a:pt x="75" y="8"/>
                  <a:pt x="72" y="10"/>
                </a:cubicBezTo>
                <a:cubicBezTo>
                  <a:pt x="69" y="12"/>
                  <a:pt x="67" y="15"/>
                  <a:pt x="64" y="17"/>
                </a:cubicBezTo>
                <a:cubicBezTo>
                  <a:pt x="64" y="18"/>
                  <a:pt x="64" y="18"/>
                  <a:pt x="64" y="18"/>
                </a:cubicBezTo>
                <a:cubicBezTo>
                  <a:pt x="60" y="22"/>
                  <a:pt x="56" y="27"/>
                  <a:pt x="51" y="32"/>
                </a:cubicBezTo>
                <a:cubicBezTo>
                  <a:pt x="46" y="36"/>
                  <a:pt x="40" y="40"/>
                  <a:pt x="34" y="43"/>
                </a:cubicBezTo>
                <a:cubicBezTo>
                  <a:pt x="27" y="46"/>
                  <a:pt x="20" y="47"/>
                  <a:pt x="14" y="47"/>
                </a:cubicBezTo>
                <a:cubicBezTo>
                  <a:pt x="8" y="47"/>
                  <a:pt x="2" y="46"/>
                  <a:pt x="0" y="46"/>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en-US">
              <a:solidFill>
                <a:srgbClr val="3A3A3A"/>
              </a:solidFill>
              <a:latin typeface="楷体" panose="02010609060101010101" pitchFamily="49" charset="-122"/>
              <a:ea typeface="楷体" panose="02010609060101010101" pitchFamily="49" charset="-122"/>
            </a:endParaRPr>
          </a:p>
        </p:txBody>
      </p:sp>
      <p:grpSp>
        <p:nvGrpSpPr>
          <p:cNvPr id="6" name="Group 14"/>
          <p:cNvGrpSpPr/>
          <p:nvPr/>
        </p:nvGrpSpPr>
        <p:grpSpPr>
          <a:xfrm>
            <a:off x="6773692" y="1875275"/>
            <a:ext cx="430395" cy="411910"/>
            <a:chOff x="8383588" y="4452938"/>
            <a:chExt cx="522287" cy="477837"/>
          </a:xfrm>
          <a:solidFill>
            <a:schemeClr val="bg1"/>
          </a:solidFill>
        </p:grpSpPr>
        <p:sp>
          <p:nvSpPr>
            <p:cNvPr id="7" name="Freeform 15"/>
            <p:cNvSpPr/>
            <p:nvPr/>
          </p:nvSpPr>
          <p:spPr bwMode="auto">
            <a:xfrm>
              <a:off x="8477250" y="4873625"/>
              <a:ext cx="334962" cy="57150"/>
            </a:xfrm>
            <a:custGeom>
              <a:avLst/>
              <a:gdLst>
                <a:gd name="T0" fmla="*/ 69 w 89"/>
                <a:gd name="T1" fmla="*/ 0 h 15"/>
                <a:gd name="T2" fmla="*/ 21 w 89"/>
                <a:gd name="T3" fmla="*/ 0 h 15"/>
                <a:gd name="T4" fmla="*/ 0 w 89"/>
                <a:gd name="T5" fmla="*/ 8 h 15"/>
                <a:gd name="T6" fmla="*/ 10 w 89"/>
                <a:gd name="T7" fmla="*/ 15 h 15"/>
                <a:gd name="T8" fmla="*/ 79 w 89"/>
                <a:gd name="T9" fmla="*/ 15 h 15"/>
                <a:gd name="T10" fmla="*/ 89 w 89"/>
                <a:gd name="T11" fmla="*/ 8 h 15"/>
                <a:gd name="T12" fmla="*/ 69 w 89"/>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89" h="15">
                  <a:moveTo>
                    <a:pt x="69" y="0"/>
                  </a:moveTo>
                  <a:cubicBezTo>
                    <a:pt x="21" y="0"/>
                    <a:pt x="21" y="0"/>
                    <a:pt x="21" y="0"/>
                  </a:cubicBezTo>
                  <a:cubicBezTo>
                    <a:pt x="15" y="0"/>
                    <a:pt x="0" y="3"/>
                    <a:pt x="0" y="8"/>
                  </a:cubicBezTo>
                  <a:cubicBezTo>
                    <a:pt x="0" y="12"/>
                    <a:pt x="5" y="15"/>
                    <a:pt x="10" y="15"/>
                  </a:cubicBezTo>
                  <a:cubicBezTo>
                    <a:pt x="79" y="15"/>
                    <a:pt x="79" y="15"/>
                    <a:pt x="79" y="15"/>
                  </a:cubicBezTo>
                  <a:cubicBezTo>
                    <a:pt x="84" y="15"/>
                    <a:pt x="89" y="12"/>
                    <a:pt x="89" y="8"/>
                  </a:cubicBezTo>
                  <a:cubicBezTo>
                    <a:pt x="89" y="2"/>
                    <a:pt x="74" y="0"/>
                    <a:pt x="6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3A3A3A"/>
                </a:solidFill>
                <a:latin typeface="楷体" panose="02010609060101010101" pitchFamily="49" charset="-122"/>
                <a:ea typeface="楷体" panose="02010609060101010101" pitchFamily="49" charset="-122"/>
              </a:endParaRPr>
            </a:p>
          </p:txBody>
        </p:sp>
        <p:sp>
          <p:nvSpPr>
            <p:cNvPr id="8" name="Freeform 16"/>
            <p:cNvSpPr>
              <a:spLocks noEditPoints="1"/>
            </p:cNvSpPr>
            <p:nvPr/>
          </p:nvSpPr>
          <p:spPr bwMode="auto">
            <a:xfrm>
              <a:off x="8383588" y="4452938"/>
              <a:ext cx="522287" cy="387350"/>
            </a:xfrm>
            <a:custGeom>
              <a:avLst/>
              <a:gdLst>
                <a:gd name="T0" fmla="*/ 110 w 139"/>
                <a:gd name="T1" fmla="*/ 103 h 103"/>
                <a:gd name="T2" fmla="*/ 30 w 139"/>
                <a:gd name="T3" fmla="*/ 103 h 103"/>
                <a:gd name="T4" fmla="*/ 0 w 139"/>
                <a:gd name="T5" fmla="*/ 74 h 103"/>
                <a:gd name="T6" fmla="*/ 0 w 139"/>
                <a:gd name="T7" fmla="*/ 30 h 103"/>
                <a:gd name="T8" fmla="*/ 30 w 139"/>
                <a:gd name="T9" fmla="*/ 0 h 103"/>
                <a:gd name="T10" fmla="*/ 110 w 139"/>
                <a:gd name="T11" fmla="*/ 0 h 103"/>
                <a:gd name="T12" fmla="*/ 139 w 139"/>
                <a:gd name="T13" fmla="*/ 30 h 103"/>
                <a:gd name="T14" fmla="*/ 139 w 139"/>
                <a:gd name="T15" fmla="*/ 74 h 103"/>
                <a:gd name="T16" fmla="*/ 110 w 139"/>
                <a:gd name="T17" fmla="*/ 103 h 103"/>
                <a:gd name="T18" fmla="*/ 27 w 139"/>
                <a:gd name="T19" fmla="*/ 9 h 103"/>
                <a:gd name="T20" fmla="*/ 8 w 139"/>
                <a:gd name="T21" fmla="*/ 29 h 103"/>
                <a:gd name="T22" fmla="*/ 8 w 139"/>
                <a:gd name="T23" fmla="*/ 75 h 103"/>
                <a:gd name="T24" fmla="*/ 27 w 139"/>
                <a:gd name="T25" fmla="*/ 95 h 103"/>
                <a:gd name="T26" fmla="*/ 112 w 139"/>
                <a:gd name="T27" fmla="*/ 95 h 103"/>
                <a:gd name="T28" fmla="*/ 131 w 139"/>
                <a:gd name="T29" fmla="*/ 75 h 103"/>
                <a:gd name="T30" fmla="*/ 131 w 139"/>
                <a:gd name="T31" fmla="*/ 29 h 103"/>
                <a:gd name="T32" fmla="*/ 112 w 139"/>
                <a:gd name="T33" fmla="*/ 9 h 103"/>
                <a:gd name="T34" fmla="*/ 27 w 139"/>
                <a:gd name="T35"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03">
                  <a:moveTo>
                    <a:pt x="110" y="103"/>
                  </a:moveTo>
                  <a:cubicBezTo>
                    <a:pt x="30" y="103"/>
                    <a:pt x="30" y="103"/>
                    <a:pt x="30" y="103"/>
                  </a:cubicBezTo>
                  <a:cubicBezTo>
                    <a:pt x="13" y="103"/>
                    <a:pt x="0" y="90"/>
                    <a:pt x="0" y="74"/>
                  </a:cubicBezTo>
                  <a:cubicBezTo>
                    <a:pt x="0" y="30"/>
                    <a:pt x="0" y="30"/>
                    <a:pt x="0" y="30"/>
                  </a:cubicBezTo>
                  <a:cubicBezTo>
                    <a:pt x="0" y="14"/>
                    <a:pt x="13" y="0"/>
                    <a:pt x="30" y="0"/>
                  </a:cubicBezTo>
                  <a:cubicBezTo>
                    <a:pt x="110" y="0"/>
                    <a:pt x="110" y="0"/>
                    <a:pt x="110" y="0"/>
                  </a:cubicBezTo>
                  <a:cubicBezTo>
                    <a:pt x="126" y="0"/>
                    <a:pt x="139" y="14"/>
                    <a:pt x="139" y="30"/>
                  </a:cubicBezTo>
                  <a:cubicBezTo>
                    <a:pt x="139" y="74"/>
                    <a:pt x="139" y="74"/>
                    <a:pt x="139" y="74"/>
                  </a:cubicBezTo>
                  <a:cubicBezTo>
                    <a:pt x="139" y="90"/>
                    <a:pt x="126" y="103"/>
                    <a:pt x="110" y="103"/>
                  </a:cubicBezTo>
                  <a:close/>
                  <a:moveTo>
                    <a:pt x="27" y="9"/>
                  </a:moveTo>
                  <a:cubicBezTo>
                    <a:pt x="17" y="9"/>
                    <a:pt x="8" y="18"/>
                    <a:pt x="8" y="29"/>
                  </a:cubicBezTo>
                  <a:cubicBezTo>
                    <a:pt x="8" y="75"/>
                    <a:pt x="8" y="75"/>
                    <a:pt x="8" y="75"/>
                  </a:cubicBezTo>
                  <a:cubicBezTo>
                    <a:pt x="8" y="86"/>
                    <a:pt x="17" y="95"/>
                    <a:pt x="27" y="95"/>
                  </a:cubicBezTo>
                  <a:cubicBezTo>
                    <a:pt x="112" y="95"/>
                    <a:pt x="112" y="95"/>
                    <a:pt x="112" y="95"/>
                  </a:cubicBezTo>
                  <a:cubicBezTo>
                    <a:pt x="122" y="95"/>
                    <a:pt x="131" y="86"/>
                    <a:pt x="131" y="75"/>
                  </a:cubicBezTo>
                  <a:cubicBezTo>
                    <a:pt x="131" y="29"/>
                    <a:pt x="131" y="29"/>
                    <a:pt x="131" y="29"/>
                  </a:cubicBezTo>
                  <a:cubicBezTo>
                    <a:pt x="131" y="18"/>
                    <a:pt x="122" y="9"/>
                    <a:pt x="112" y="9"/>
                  </a:cubicBezTo>
                  <a:lnTo>
                    <a:pt x="2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3A3A3A"/>
                </a:solidFill>
                <a:latin typeface="楷体" panose="02010609060101010101" pitchFamily="49" charset="-122"/>
                <a:ea typeface="楷体" panose="02010609060101010101" pitchFamily="49" charset="-122"/>
              </a:endParaRPr>
            </a:p>
          </p:txBody>
        </p:sp>
        <p:sp>
          <p:nvSpPr>
            <p:cNvPr id="9" name="Freeform 17"/>
            <p:cNvSpPr>
              <a:spLocks noEditPoints="1"/>
            </p:cNvSpPr>
            <p:nvPr/>
          </p:nvSpPr>
          <p:spPr bwMode="auto">
            <a:xfrm>
              <a:off x="8774113" y="4559300"/>
              <a:ext cx="63500" cy="63500"/>
            </a:xfrm>
            <a:custGeom>
              <a:avLst/>
              <a:gdLst>
                <a:gd name="T0" fmla="*/ 9 w 17"/>
                <a:gd name="T1" fmla="*/ 17 h 17"/>
                <a:gd name="T2" fmla="*/ 0 w 17"/>
                <a:gd name="T3" fmla="*/ 9 h 17"/>
                <a:gd name="T4" fmla="*/ 9 w 17"/>
                <a:gd name="T5" fmla="*/ 0 h 17"/>
                <a:gd name="T6" fmla="*/ 17 w 17"/>
                <a:gd name="T7" fmla="*/ 9 h 17"/>
                <a:gd name="T8" fmla="*/ 9 w 17"/>
                <a:gd name="T9" fmla="*/ 17 h 17"/>
                <a:gd name="T10" fmla="*/ 9 w 17"/>
                <a:gd name="T11" fmla="*/ 5 h 17"/>
                <a:gd name="T12" fmla="*/ 5 w 17"/>
                <a:gd name="T13" fmla="*/ 9 h 17"/>
                <a:gd name="T14" fmla="*/ 9 w 17"/>
                <a:gd name="T15" fmla="*/ 13 h 17"/>
                <a:gd name="T16" fmla="*/ 13 w 17"/>
                <a:gd name="T17" fmla="*/ 9 h 17"/>
                <a:gd name="T18" fmla="*/ 9 w 17"/>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4" y="17"/>
                    <a:pt x="0" y="13"/>
                    <a:pt x="0" y="9"/>
                  </a:cubicBezTo>
                  <a:cubicBezTo>
                    <a:pt x="0" y="4"/>
                    <a:pt x="4" y="0"/>
                    <a:pt x="9" y="0"/>
                  </a:cubicBezTo>
                  <a:cubicBezTo>
                    <a:pt x="13" y="0"/>
                    <a:pt x="17" y="4"/>
                    <a:pt x="17" y="9"/>
                  </a:cubicBezTo>
                  <a:cubicBezTo>
                    <a:pt x="17" y="13"/>
                    <a:pt x="13" y="17"/>
                    <a:pt x="9" y="17"/>
                  </a:cubicBezTo>
                  <a:close/>
                  <a:moveTo>
                    <a:pt x="9" y="5"/>
                  </a:moveTo>
                  <a:cubicBezTo>
                    <a:pt x="6" y="5"/>
                    <a:pt x="5" y="7"/>
                    <a:pt x="5" y="9"/>
                  </a:cubicBezTo>
                  <a:cubicBezTo>
                    <a:pt x="5" y="11"/>
                    <a:pt x="6" y="13"/>
                    <a:pt x="9" y="13"/>
                  </a:cubicBezTo>
                  <a:cubicBezTo>
                    <a:pt x="11" y="13"/>
                    <a:pt x="13" y="11"/>
                    <a:pt x="13" y="9"/>
                  </a:cubicBezTo>
                  <a:cubicBezTo>
                    <a:pt x="13" y="7"/>
                    <a:pt x="11"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3A3A3A"/>
                </a:solidFill>
                <a:latin typeface="楷体" panose="02010609060101010101" pitchFamily="49" charset="-122"/>
                <a:ea typeface="楷体" panose="02010609060101010101" pitchFamily="49" charset="-122"/>
              </a:endParaRPr>
            </a:p>
          </p:txBody>
        </p:sp>
        <p:sp>
          <p:nvSpPr>
            <p:cNvPr id="10" name="Freeform 18"/>
            <p:cNvSpPr>
              <a:spLocks noEditPoints="1"/>
            </p:cNvSpPr>
            <p:nvPr/>
          </p:nvSpPr>
          <p:spPr bwMode="auto">
            <a:xfrm>
              <a:off x="8669338" y="4629150"/>
              <a:ext cx="63500" cy="65087"/>
            </a:xfrm>
            <a:custGeom>
              <a:avLst/>
              <a:gdLst>
                <a:gd name="T0" fmla="*/ 9 w 17"/>
                <a:gd name="T1" fmla="*/ 17 h 17"/>
                <a:gd name="T2" fmla="*/ 0 w 17"/>
                <a:gd name="T3" fmla="*/ 9 h 17"/>
                <a:gd name="T4" fmla="*/ 9 w 17"/>
                <a:gd name="T5" fmla="*/ 0 h 17"/>
                <a:gd name="T6" fmla="*/ 17 w 17"/>
                <a:gd name="T7" fmla="*/ 9 h 17"/>
                <a:gd name="T8" fmla="*/ 9 w 17"/>
                <a:gd name="T9" fmla="*/ 17 h 17"/>
                <a:gd name="T10" fmla="*/ 9 w 17"/>
                <a:gd name="T11" fmla="*/ 5 h 17"/>
                <a:gd name="T12" fmla="*/ 5 w 17"/>
                <a:gd name="T13" fmla="*/ 9 h 17"/>
                <a:gd name="T14" fmla="*/ 9 w 17"/>
                <a:gd name="T15" fmla="*/ 13 h 17"/>
                <a:gd name="T16" fmla="*/ 13 w 17"/>
                <a:gd name="T17" fmla="*/ 9 h 17"/>
                <a:gd name="T18" fmla="*/ 9 w 17"/>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4" y="17"/>
                    <a:pt x="0" y="13"/>
                    <a:pt x="0" y="9"/>
                  </a:cubicBezTo>
                  <a:cubicBezTo>
                    <a:pt x="0" y="4"/>
                    <a:pt x="4" y="0"/>
                    <a:pt x="9" y="0"/>
                  </a:cubicBezTo>
                  <a:cubicBezTo>
                    <a:pt x="13" y="0"/>
                    <a:pt x="17" y="4"/>
                    <a:pt x="17" y="9"/>
                  </a:cubicBezTo>
                  <a:cubicBezTo>
                    <a:pt x="17" y="13"/>
                    <a:pt x="13" y="17"/>
                    <a:pt x="9" y="17"/>
                  </a:cubicBezTo>
                  <a:close/>
                  <a:moveTo>
                    <a:pt x="9" y="5"/>
                  </a:moveTo>
                  <a:cubicBezTo>
                    <a:pt x="6" y="5"/>
                    <a:pt x="5" y="7"/>
                    <a:pt x="5" y="9"/>
                  </a:cubicBezTo>
                  <a:cubicBezTo>
                    <a:pt x="5" y="11"/>
                    <a:pt x="6" y="13"/>
                    <a:pt x="9" y="13"/>
                  </a:cubicBezTo>
                  <a:cubicBezTo>
                    <a:pt x="11" y="13"/>
                    <a:pt x="13" y="11"/>
                    <a:pt x="13" y="9"/>
                  </a:cubicBezTo>
                  <a:cubicBezTo>
                    <a:pt x="13" y="7"/>
                    <a:pt x="11"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3A3A3A"/>
                </a:solidFill>
                <a:latin typeface="楷体" panose="02010609060101010101" pitchFamily="49" charset="-122"/>
                <a:ea typeface="楷体" panose="02010609060101010101" pitchFamily="49" charset="-122"/>
              </a:endParaRPr>
            </a:p>
          </p:txBody>
        </p:sp>
        <p:sp>
          <p:nvSpPr>
            <p:cNvPr id="11" name="Freeform 19"/>
            <p:cNvSpPr>
              <a:spLocks noEditPoints="1"/>
            </p:cNvSpPr>
            <p:nvPr/>
          </p:nvSpPr>
          <p:spPr bwMode="auto">
            <a:xfrm>
              <a:off x="8556625" y="4600575"/>
              <a:ext cx="60325" cy="63500"/>
            </a:xfrm>
            <a:custGeom>
              <a:avLst/>
              <a:gdLst>
                <a:gd name="T0" fmla="*/ 8 w 16"/>
                <a:gd name="T1" fmla="*/ 17 h 17"/>
                <a:gd name="T2" fmla="*/ 0 w 16"/>
                <a:gd name="T3" fmla="*/ 9 h 17"/>
                <a:gd name="T4" fmla="*/ 8 w 16"/>
                <a:gd name="T5" fmla="*/ 0 h 17"/>
                <a:gd name="T6" fmla="*/ 16 w 16"/>
                <a:gd name="T7" fmla="*/ 9 h 17"/>
                <a:gd name="T8" fmla="*/ 8 w 16"/>
                <a:gd name="T9" fmla="*/ 17 h 17"/>
                <a:gd name="T10" fmla="*/ 8 w 16"/>
                <a:gd name="T11" fmla="*/ 5 h 17"/>
                <a:gd name="T12" fmla="*/ 4 w 16"/>
                <a:gd name="T13" fmla="*/ 9 h 17"/>
                <a:gd name="T14" fmla="*/ 8 w 16"/>
                <a:gd name="T15" fmla="*/ 13 h 17"/>
                <a:gd name="T16" fmla="*/ 12 w 16"/>
                <a:gd name="T17" fmla="*/ 9 h 17"/>
                <a:gd name="T18" fmla="*/ 8 w 16"/>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7">
                  <a:moveTo>
                    <a:pt x="8" y="17"/>
                  </a:moveTo>
                  <a:cubicBezTo>
                    <a:pt x="3" y="17"/>
                    <a:pt x="0" y="13"/>
                    <a:pt x="0" y="9"/>
                  </a:cubicBezTo>
                  <a:cubicBezTo>
                    <a:pt x="0" y="4"/>
                    <a:pt x="3" y="0"/>
                    <a:pt x="8" y="0"/>
                  </a:cubicBezTo>
                  <a:cubicBezTo>
                    <a:pt x="13" y="0"/>
                    <a:pt x="16" y="4"/>
                    <a:pt x="16" y="9"/>
                  </a:cubicBezTo>
                  <a:cubicBezTo>
                    <a:pt x="16" y="13"/>
                    <a:pt x="13" y="17"/>
                    <a:pt x="8" y="17"/>
                  </a:cubicBezTo>
                  <a:close/>
                  <a:moveTo>
                    <a:pt x="8" y="5"/>
                  </a:moveTo>
                  <a:cubicBezTo>
                    <a:pt x="6" y="5"/>
                    <a:pt x="4" y="7"/>
                    <a:pt x="4" y="9"/>
                  </a:cubicBezTo>
                  <a:cubicBezTo>
                    <a:pt x="4" y="11"/>
                    <a:pt x="6" y="13"/>
                    <a:pt x="8" y="13"/>
                  </a:cubicBezTo>
                  <a:cubicBezTo>
                    <a:pt x="10" y="13"/>
                    <a:pt x="12" y="11"/>
                    <a:pt x="12" y="9"/>
                  </a:cubicBezTo>
                  <a:cubicBezTo>
                    <a:pt x="12" y="7"/>
                    <a:pt x="10" y="5"/>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3A3A3A"/>
                </a:solidFill>
                <a:latin typeface="楷体" panose="02010609060101010101" pitchFamily="49" charset="-122"/>
                <a:ea typeface="楷体" panose="02010609060101010101" pitchFamily="49" charset="-122"/>
              </a:endParaRPr>
            </a:p>
          </p:txBody>
        </p:sp>
        <p:sp>
          <p:nvSpPr>
            <p:cNvPr id="12" name="Freeform 20"/>
            <p:cNvSpPr>
              <a:spLocks noEditPoints="1"/>
            </p:cNvSpPr>
            <p:nvPr/>
          </p:nvSpPr>
          <p:spPr bwMode="auto">
            <a:xfrm>
              <a:off x="8451850" y="4675188"/>
              <a:ext cx="63500" cy="60325"/>
            </a:xfrm>
            <a:custGeom>
              <a:avLst/>
              <a:gdLst>
                <a:gd name="T0" fmla="*/ 8 w 17"/>
                <a:gd name="T1" fmla="*/ 16 h 16"/>
                <a:gd name="T2" fmla="*/ 0 w 17"/>
                <a:gd name="T3" fmla="*/ 8 h 16"/>
                <a:gd name="T4" fmla="*/ 8 w 17"/>
                <a:gd name="T5" fmla="*/ 0 h 16"/>
                <a:gd name="T6" fmla="*/ 17 w 17"/>
                <a:gd name="T7" fmla="*/ 8 h 16"/>
                <a:gd name="T8" fmla="*/ 8 w 17"/>
                <a:gd name="T9" fmla="*/ 16 h 16"/>
                <a:gd name="T10" fmla="*/ 8 w 17"/>
                <a:gd name="T11" fmla="*/ 4 h 16"/>
                <a:gd name="T12" fmla="*/ 4 w 17"/>
                <a:gd name="T13" fmla="*/ 8 h 16"/>
                <a:gd name="T14" fmla="*/ 8 w 17"/>
                <a:gd name="T15" fmla="*/ 12 h 16"/>
                <a:gd name="T16" fmla="*/ 12 w 17"/>
                <a:gd name="T17" fmla="*/ 8 h 16"/>
                <a:gd name="T18" fmla="*/ 8 w 17"/>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6">
                  <a:moveTo>
                    <a:pt x="8" y="16"/>
                  </a:moveTo>
                  <a:cubicBezTo>
                    <a:pt x="4" y="16"/>
                    <a:pt x="0" y="13"/>
                    <a:pt x="0" y="8"/>
                  </a:cubicBezTo>
                  <a:cubicBezTo>
                    <a:pt x="0" y="3"/>
                    <a:pt x="4" y="0"/>
                    <a:pt x="8" y="0"/>
                  </a:cubicBezTo>
                  <a:cubicBezTo>
                    <a:pt x="13" y="0"/>
                    <a:pt x="17" y="3"/>
                    <a:pt x="17" y="8"/>
                  </a:cubicBezTo>
                  <a:cubicBezTo>
                    <a:pt x="17" y="13"/>
                    <a:pt x="13" y="16"/>
                    <a:pt x="8" y="16"/>
                  </a:cubicBezTo>
                  <a:close/>
                  <a:moveTo>
                    <a:pt x="8" y="4"/>
                  </a:moveTo>
                  <a:cubicBezTo>
                    <a:pt x="6" y="4"/>
                    <a:pt x="4" y="6"/>
                    <a:pt x="4" y="8"/>
                  </a:cubicBezTo>
                  <a:cubicBezTo>
                    <a:pt x="4" y="10"/>
                    <a:pt x="6" y="12"/>
                    <a:pt x="8" y="12"/>
                  </a:cubicBezTo>
                  <a:cubicBezTo>
                    <a:pt x="11" y="12"/>
                    <a:pt x="12" y="10"/>
                    <a:pt x="12" y="8"/>
                  </a:cubicBezTo>
                  <a:cubicBezTo>
                    <a:pt x="12" y="6"/>
                    <a:pt x="11"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3A3A3A"/>
                </a:solidFill>
                <a:latin typeface="楷体" panose="02010609060101010101" pitchFamily="49" charset="-122"/>
                <a:ea typeface="楷体" panose="02010609060101010101" pitchFamily="49" charset="-122"/>
              </a:endParaRPr>
            </a:p>
          </p:txBody>
        </p:sp>
        <p:sp>
          <p:nvSpPr>
            <p:cNvPr id="13" name="Freeform 21"/>
            <p:cNvSpPr/>
            <p:nvPr/>
          </p:nvSpPr>
          <p:spPr bwMode="auto">
            <a:xfrm>
              <a:off x="8721725" y="4595813"/>
              <a:ext cx="71437" cy="57150"/>
            </a:xfrm>
            <a:custGeom>
              <a:avLst/>
              <a:gdLst>
                <a:gd name="T0" fmla="*/ 2 w 19"/>
                <a:gd name="T1" fmla="*/ 15 h 15"/>
                <a:gd name="T2" fmla="*/ 19 w 19"/>
                <a:gd name="T3" fmla="*/ 4 h 15"/>
                <a:gd name="T4" fmla="*/ 17 w 19"/>
                <a:gd name="T5" fmla="*/ 0 h 15"/>
                <a:gd name="T6" fmla="*/ 0 w 19"/>
                <a:gd name="T7" fmla="*/ 11 h 15"/>
                <a:gd name="T8" fmla="*/ 2 w 19"/>
                <a:gd name="T9" fmla="*/ 15 h 15"/>
              </a:gdLst>
              <a:ahLst/>
              <a:cxnLst>
                <a:cxn ang="0">
                  <a:pos x="T0" y="T1"/>
                </a:cxn>
                <a:cxn ang="0">
                  <a:pos x="T2" y="T3"/>
                </a:cxn>
                <a:cxn ang="0">
                  <a:pos x="T4" y="T5"/>
                </a:cxn>
                <a:cxn ang="0">
                  <a:pos x="T6" y="T7"/>
                </a:cxn>
                <a:cxn ang="0">
                  <a:pos x="T8" y="T9"/>
                </a:cxn>
              </a:cxnLst>
              <a:rect l="0" t="0" r="r" b="b"/>
              <a:pathLst>
                <a:path w="19" h="15">
                  <a:moveTo>
                    <a:pt x="2" y="15"/>
                  </a:moveTo>
                  <a:cubicBezTo>
                    <a:pt x="19" y="4"/>
                    <a:pt x="19" y="4"/>
                    <a:pt x="19" y="4"/>
                  </a:cubicBezTo>
                  <a:cubicBezTo>
                    <a:pt x="17" y="0"/>
                    <a:pt x="17" y="0"/>
                    <a:pt x="17" y="0"/>
                  </a:cubicBezTo>
                  <a:cubicBezTo>
                    <a:pt x="0" y="11"/>
                    <a:pt x="0" y="11"/>
                    <a:pt x="0" y="11"/>
                  </a:cubicBezTo>
                  <a:cubicBezTo>
                    <a:pt x="1" y="12"/>
                    <a:pt x="2" y="14"/>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3A3A3A"/>
                </a:solidFill>
                <a:latin typeface="楷体" panose="02010609060101010101" pitchFamily="49" charset="-122"/>
                <a:ea typeface="楷体" panose="02010609060101010101" pitchFamily="49" charset="-122"/>
              </a:endParaRPr>
            </a:p>
          </p:txBody>
        </p:sp>
        <p:sp>
          <p:nvSpPr>
            <p:cNvPr id="14" name="Freeform 22"/>
            <p:cNvSpPr/>
            <p:nvPr/>
          </p:nvSpPr>
          <p:spPr bwMode="auto">
            <a:xfrm>
              <a:off x="8496300" y="4645025"/>
              <a:ext cx="71437" cy="55562"/>
            </a:xfrm>
            <a:custGeom>
              <a:avLst/>
              <a:gdLst>
                <a:gd name="T0" fmla="*/ 16 w 19"/>
                <a:gd name="T1" fmla="*/ 0 h 15"/>
                <a:gd name="T2" fmla="*/ 0 w 19"/>
                <a:gd name="T3" fmla="*/ 11 h 15"/>
                <a:gd name="T4" fmla="*/ 3 w 19"/>
                <a:gd name="T5" fmla="*/ 15 h 15"/>
                <a:gd name="T6" fmla="*/ 19 w 19"/>
                <a:gd name="T7" fmla="*/ 3 h 15"/>
                <a:gd name="T8" fmla="*/ 16 w 19"/>
                <a:gd name="T9" fmla="*/ 0 h 15"/>
              </a:gdLst>
              <a:ahLst/>
              <a:cxnLst>
                <a:cxn ang="0">
                  <a:pos x="T0" y="T1"/>
                </a:cxn>
                <a:cxn ang="0">
                  <a:pos x="T2" y="T3"/>
                </a:cxn>
                <a:cxn ang="0">
                  <a:pos x="T4" y="T5"/>
                </a:cxn>
                <a:cxn ang="0">
                  <a:pos x="T6" y="T7"/>
                </a:cxn>
                <a:cxn ang="0">
                  <a:pos x="T8" y="T9"/>
                </a:cxn>
              </a:cxnLst>
              <a:rect l="0" t="0" r="r" b="b"/>
              <a:pathLst>
                <a:path w="19" h="15">
                  <a:moveTo>
                    <a:pt x="16" y="0"/>
                  </a:moveTo>
                  <a:cubicBezTo>
                    <a:pt x="0" y="11"/>
                    <a:pt x="0" y="11"/>
                    <a:pt x="0" y="11"/>
                  </a:cubicBezTo>
                  <a:cubicBezTo>
                    <a:pt x="3" y="15"/>
                    <a:pt x="3" y="15"/>
                    <a:pt x="3" y="15"/>
                  </a:cubicBezTo>
                  <a:cubicBezTo>
                    <a:pt x="19" y="3"/>
                    <a:pt x="19" y="3"/>
                    <a:pt x="19" y="3"/>
                  </a:cubicBezTo>
                  <a:cubicBezTo>
                    <a:pt x="18"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3A3A3A"/>
                </a:solidFill>
                <a:latin typeface="楷体" panose="02010609060101010101" pitchFamily="49" charset="-122"/>
                <a:ea typeface="楷体" panose="02010609060101010101" pitchFamily="49" charset="-122"/>
              </a:endParaRPr>
            </a:p>
          </p:txBody>
        </p:sp>
        <p:sp>
          <p:nvSpPr>
            <p:cNvPr id="15" name="Freeform 23"/>
            <p:cNvSpPr/>
            <p:nvPr/>
          </p:nvSpPr>
          <p:spPr bwMode="auto">
            <a:xfrm>
              <a:off x="8612188" y="4633913"/>
              <a:ext cx="60325" cy="30162"/>
            </a:xfrm>
            <a:custGeom>
              <a:avLst/>
              <a:gdLst>
                <a:gd name="T0" fmla="*/ 16 w 16"/>
                <a:gd name="T1" fmla="*/ 4 h 8"/>
                <a:gd name="T2" fmla="*/ 1 w 16"/>
                <a:gd name="T3" fmla="*/ 0 h 8"/>
                <a:gd name="T4" fmla="*/ 1 w 16"/>
                <a:gd name="T5" fmla="*/ 0 h 8"/>
                <a:gd name="T6" fmla="*/ 0 w 16"/>
                <a:gd name="T7" fmla="*/ 4 h 8"/>
                <a:gd name="T8" fmla="*/ 15 w 16"/>
                <a:gd name="T9" fmla="*/ 8 h 8"/>
                <a:gd name="T10" fmla="*/ 15 w 16"/>
                <a:gd name="T11" fmla="*/ 8 h 8"/>
                <a:gd name="T12" fmla="*/ 16 w 16"/>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16" y="4"/>
                  </a:moveTo>
                  <a:cubicBezTo>
                    <a:pt x="1" y="0"/>
                    <a:pt x="1" y="0"/>
                    <a:pt x="1" y="0"/>
                  </a:cubicBezTo>
                  <a:cubicBezTo>
                    <a:pt x="1" y="0"/>
                    <a:pt x="1" y="0"/>
                    <a:pt x="1" y="0"/>
                  </a:cubicBezTo>
                  <a:cubicBezTo>
                    <a:pt x="1" y="1"/>
                    <a:pt x="1" y="3"/>
                    <a:pt x="0" y="4"/>
                  </a:cubicBezTo>
                  <a:cubicBezTo>
                    <a:pt x="15" y="8"/>
                    <a:pt x="15" y="8"/>
                    <a:pt x="15" y="8"/>
                  </a:cubicBezTo>
                  <a:cubicBezTo>
                    <a:pt x="15" y="8"/>
                    <a:pt x="15" y="8"/>
                    <a:pt x="15" y="8"/>
                  </a:cubicBezTo>
                  <a:cubicBezTo>
                    <a:pt x="15" y="6"/>
                    <a:pt x="16" y="5"/>
                    <a:pt x="1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3A3A3A"/>
                </a:solidFill>
                <a:latin typeface="楷体" panose="02010609060101010101" pitchFamily="49" charset="-122"/>
                <a:ea typeface="楷体" panose="02010609060101010101" pitchFamily="49" charset="-122"/>
              </a:endParaRPr>
            </a:p>
          </p:txBody>
        </p:sp>
      </p:grpSp>
      <p:grpSp>
        <p:nvGrpSpPr>
          <p:cNvPr id="16" name="Group 24"/>
          <p:cNvGrpSpPr/>
          <p:nvPr/>
        </p:nvGrpSpPr>
        <p:grpSpPr>
          <a:xfrm>
            <a:off x="4918735" y="2499590"/>
            <a:ext cx="485126" cy="438242"/>
            <a:chOff x="9204326" y="3648075"/>
            <a:chExt cx="500062" cy="454026"/>
          </a:xfrm>
          <a:solidFill>
            <a:schemeClr val="bg1"/>
          </a:solidFill>
        </p:grpSpPr>
        <p:sp>
          <p:nvSpPr>
            <p:cNvPr id="17" name="Freeform 25"/>
            <p:cNvSpPr/>
            <p:nvPr/>
          </p:nvSpPr>
          <p:spPr bwMode="auto">
            <a:xfrm>
              <a:off x="9204326" y="3840163"/>
              <a:ext cx="304800" cy="261938"/>
            </a:xfrm>
            <a:custGeom>
              <a:avLst/>
              <a:gdLst>
                <a:gd name="T0" fmla="*/ 22 w 81"/>
                <a:gd name="T1" fmla="*/ 0 h 70"/>
                <a:gd name="T2" fmla="*/ 33 w 81"/>
                <a:gd name="T3" fmla="*/ 0 h 70"/>
                <a:gd name="T4" fmla="*/ 36 w 81"/>
                <a:gd name="T5" fmla="*/ 10 h 70"/>
                <a:gd name="T6" fmla="*/ 33 w 81"/>
                <a:gd name="T7" fmla="*/ 48 h 70"/>
                <a:gd name="T8" fmla="*/ 41 w 81"/>
                <a:gd name="T9" fmla="*/ 62 h 70"/>
                <a:gd name="T10" fmla="*/ 48 w 81"/>
                <a:gd name="T11" fmla="*/ 48 h 70"/>
                <a:gd name="T12" fmla="*/ 44 w 81"/>
                <a:gd name="T13" fmla="*/ 10 h 70"/>
                <a:gd name="T14" fmla="*/ 47 w 81"/>
                <a:gd name="T15" fmla="*/ 0 h 70"/>
                <a:gd name="T16" fmla="*/ 59 w 81"/>
                <a:gd name="T17" fmla="*/ 0 h 70"/>
                <a:gd name="T18" fmla="*/ 59 w 81"/>
                <a:gd name="T19" fmla="*/ 0 h 70"/>
                <a:gd name="T20" fmla="*/ 79 w 81"/>
                <a:gd name="T21" fmla="*/ 23 h 70"/>
                <a:gd name="T22" fmla="*/ 77 w 81"/>
                <a:gd name="T23" fmla="*/ 47 h 70"/>
                <a:gd name="T24" fmla="*/ 56 w 81"/>
                <a:gd name="T25" fmla="*/ 70 h 70"/>
                <a:gd name="T26" fmla="*/ 25 w 81"/>
                <a:gd name="T27" fmla="*/ 70 h 70"/>
                <a:gd name="T28" fmla="*/ 4 w 81"/>
                <a:gd name="T29" fmla="*/ 47 h 70"/>
                <a:gd name="T30" fmla="*/ 1 w 81"/>
                <a:gd name="T31" fmla="*/ 23 h 70"/>
                <a:gd name="T32" fmla="*/ 22 w 81"/>
                <a:gd name="T3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70">
                  <a:moveTo>
                    <a:pt x="22" y="0"/>
                  </a:moveTo>
                  <a:cubicBezTo>
                    <a:pt x="33" y="0"/>
                    <a:pt x="33" y="0"/>
                    <a:pt x="33" y="0"/>
                  </a:cubicBezTo>
                  <a:cubicBezTo>
                    <a:pt x="33" y="1"/>
                    <a:pt x="33" y="7"/>
                    <a:pt x="36" y="10"/>
                  </a:cubicBezTo>
                  <a:cubicBezTo>
                    <a:pt x="36" y="10"/>
                    <a:pt x="31" y="39"/>
                    <a:pt x="33" y="48"/>
                  </a:cubicBezTo>
                  <a:cubicBezTo>
                    <a:pt x="34" y="52"/>
                    <a:pt x="37" y="62"/>
                    <a:pt x="41" y="62"/>
                  </a:cubicBezTo>
                  <a:cubicBezTo>
                    <a:pt x="44" y="62"/>
                    <a:pt x="47" y="52"/>
                    <a:pt x="48" y="48"/>
                  </a:cubicBezTo>
                  <a:cubicBezTo>
                    <a:pt x="50" y="39"/>
                    <a:pt x="44" y="10"/>
                    <a:pt x="44" y="10"/>
                  </a:cubicBezTo>
                  <a:cubicBezTo>
                    <a:pt x="45" y="9"/>
                    <a:pt x="46" y="7"/>
                    <a:pt x="47" y="0"/>
                  </a:cubicBezTo>
                  <a:cubicBezTo>
                    <a:pt x="59" y="0"/>
                    <a:pt x="59" y="0"/>
                    <a:pt x="59" y="0"/>
                  </a:cubicBezTo>
                  <a:cubicBezTo>
                    <a:pt x="59" y="0"/>
                    <a:pt x="59" y="0"/>
                    <a:pt x="59" y="0"/>
                  </a:cubicBezTo>
                  <a:cubicBezTo>
                    <a:pt x="70" y="0"/>
                    <a:pt x="81" y="11"/>
                    <a:pt x="79" y="23"/>
                  </a:cubicBezTo>
                  <a:cubicBezTo>
                    <a:pt x="77" y="47"/>
                    <a:pt x="77" y="47"/>
                    <a:pt x="77" y="47"/>
                  </a:cubicBezTo>
                  <a:cubicBezTo>
                    <a:pt x="74" y="59"/>
                    <a:pt x="67" y="70"/>
                    <a:pt x="56" y="70"/>
                  </a:cubicBezTo>
                  <a:cubicBezTo>
                    <a:pt x="25" y="70"/>
                    <a:pt x="25" y="70"/>
                    <a:pt x="25" y="70"/>
                  </a:cubicBezTo>
                  <a:cubicBezTo>
                    <a:pt x="13" y="70"/>
                    <a:pt x="7" y="59"/>
                    <a:pt x="4" y="47"/>
                  </a:cubicBezTo>
                  <a:cubicBezTo>
                    <a:pt x="1" y="23"/>
                    <a:pt x="1" y="23"/>
                    <a:pt x="1" y="23"/>
                  </a:cubicBezTo>
                  <a:cubicBezTo>
                    <a:pt x="0" y="10"/>
                    <a:pt x="11" y="0"/>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3A3A3A"/>
                </a:solidFill>
                <a:latin typeface="楷体" panose="02010609060101010101" pitchFamily="49" charset="-122"/>
                <a:ea typeface="楷体" panose="02010609060101010101" pitchFamily="49" charset="-122"/>
              </a:endParaRPr>
            </a:p>
          </p:txBody>
        </p:sp>
        <p:sp>
          <p:nvSpPr>
            <p:cNvPr id="18" name="Oval 26"/>
            <p:cNvSpPr>
              <a:spLocks noChangeArrowheads="1"/>
            </p:cNvSpPr>
            <p:nvPr/>
          </p:nvSpPr>
          <p:spPr bwMode="auto">
            <a:xfrm>
              <a:off x="9280526" y="3648075"/>
              <a:ext cx="153988" cy="153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3A3A3A"/>
                </a:solidFill>
                <a:latin typeface="楷体" panose="02010609060101010101" pitchFamily="49" charset="-122"/>
                <a:ea typeface="楷体" panose="02010609060101010101" pitchFamily="49" charset="-122"/>
              </a:endParaRPr>
            </a:p>
          </p:txBody>
        </p:sp>
        <p:sp>
          <p:nvSpPr>
            <p:cNvPr id="19" name="Freeform 27"/>
            <p:cNvSpPr>
              <a:spLocks noEditPoints="1"/>
            </p:cNvSpPr>
            <p:nvPr/>
          </p:nvSpPr>
          <p:spPr bwMode="auto">
            <a:xfrm>
              <a:off x="9399588" y="3730625"/>
              <a:ext cx="304800" cy="109538"/>
            </a:xfrm>
            <a:custGeom>
              <a:avLst/>
              <a:gdLst>
                <a:gd name="T0" fmla="*/ 81 w 81"/>
                <a:gd name="T1" fmla="*/ 27 h 29"/>
                <a:gd name="T2" fmla="*/ 64 w 81"/>
                <a:gd name="T3" fmla="*/ 10 h 29"/>
                <a:gd name="T4" fmla="*/ 62 w 81"/>
                <a:gd name="T5" fmla="*/ 10 h 29"/>
                <a:gd name="T6" fmla="*/ 62 w 81"/>
                <a:gd name="T7" fmla="*/ 6 h 29"/>
                <a:gd name="T8" fmla="*/ 55 w 81"/>
                <a:gd name="T9" fmla="*/ 0 h 29"/>
                <a:gd name="T10" fmla="*/ 49 w 81"/>
                <a:gd name="T11" fmla="*/ 6 h 29"/>
                <a:gd name="T12" fmla="*/ 49 w 81"/>
                <a:gd name="T13" fmla="*/ 10 h 29"/>
                <a:gd name="T14" fmla="*/ 24 w 81"/>
                <a:gd name="T15" fmla="*/ 10 h 29"/>
                <a:gd name="T16" fmla="*/ 24 w 81"/>
                <a:gd name="T17" fmla="*/ 6 h 29"/>
                <a:gd name="T18" fmla="*/ 17 w 81"/>
                <a:gd name="T19" fmla="*/ 0 h 29"/>
                <a:gd name="T20" fmla="*/ 15 w 81"/>
                <a:gd name="T21" fmla="*/ 0 h 29"/>
                <a:gd name="T22" fmla="*/ 0 w 81"/>
                <a:gd name="T23" fmla="*/ 23 h 29"/>
                <a:gd name="T24" fmla="*/ 1 w 81"/>
                <a:gd name="T25" fmla="*/ 23 h 29"/>
                <a:gd name="T26" fmla="*/ 1 w 81"/>
                <a:gd name="T27" fmla="*/ 23 h 29"/>
                <a:gd name="T28" fmla="*/ 7 w 81"/>
                <a:gd name="T29" fmla="*/ 23 h 29"/>
                <a:gd name="T30" fmla="*/ 24 w 81"/>
                <a:gd name="T31" fmla="*/ 29 h 29"/>
                <a:gd name="T32" fmla="*/ 81 w 81"/>
                <a:gd name="T33" fmla="*/ 29 h 29"/>
                <a:gd name="T34" fmla="*/ 81 w 81"/>
                <a:gd name="T35" fmla="*/ 27 h 29"/>
                <a:gd name="T36" fmla="*/ 17 w 81"/>
                <a:gd name="T37" fmla="*/ 22 h 29"/>
                <a:gd name="T38" fmla="*/ 11 w 81"/>
                <a:gd name="T39" fmla="*/ 16 h 29"/>
                <a:gd name="T40" fmla="*/ 11 w 81"/>
                <a:gd name="T41" fmla="*/ 15 h 29"/>
                <a:gd name="T42" fmla="*/ 17 w 81"/>
                <a:gd name="T43" fmla="*/ 19 h 29"/>
                <a:gd name="T44" fmla="*/ 23 w 81"/>
                <a:gd name="T45" fmla="*/ 15 h 29"/>
                <a:gd name="T46" fmla="*/ 24 w 81"/>
                <a:gd name="T47" fmla="*/ 16 h 29"/>
                <a:gd name="T48" fmla="*/ 17 w 81"/>
                <a:gd name="T49" fmla="*/ 22 h 29"/>
                <a:gd name="T50" fmla="*/ 55 w 81"/>
                <a:gd name="T51" fmla="*/ 22 h 29"/>
                <a:gd name="T52" fmla="*/ 49 w 81"/>
                <a:gd name="T53" fmla="*/ 16 h 29"/>
                <a:gd name="T54" fmla="*/ 49 w 81"/>
                <a:gd name="T55" fmla="*/ 15 h 29"/>
                <a:gd name="T56" fmla="*/ 55 w 81"/>
                <a:gd name="T57" fmla="*/ 19 h 29"/>
                <a:gd name="T58" fmla="*/ 62 w 81"/>
                <a:gd name="T59" fmla="*/ 15 h 29"/>
                <a:gd name="T60" fmla="*/ 62 w 81"/>
                <a:gd name="T61" fmla="*/ 16 h 29"/>
                <a:gd name="T62" fmla="*/ 55 w 81"/>
                <a:gd name="T63"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 h="29">
                  <a:moveTo>
                    <a:pt x="81" y="27"/>
                  </a:moveTo>
                  <a:cubicBezTo>
                    <a:pt x="81" y="17"/>
                    <a:pt x="73" y="10"/>
                    <a:pt x="64" y="10"/>
                  </a:cubicBezTo>
                  <a:cubicBezTo>
                    <a:pt x="62" y="10"/>
                    <a:pt x="62" y="10"/>
                    <a:pt x="62" y="10"/>
                  </a:cubicBezTo>
                  <a:cubicBezTo>
                    <a:pt x="62" y="6"/>
                    <a:pt x="62" y="6"/>
                    <a:pt x="62" y="6"/>
                  </a:cubicBezTo>
                  <a:cubicBezTo>
                    <a:pt x="62" y="3"/>
                    <a:pt x="59" y="0"/>
                    <a:pt x="55" y="0"/>
                  </a:cubicBezTo>
                  <a:cubicBezTo>
                    <a:pt x="52" y="0"/>
                    <a:pt x="49" y="3"/>
                    <a:pt x="49" y="6"/>
                  </a:cubicBezTo>
                  <a:cubicBezTo>
                    <a:pt x="49" y="10"/>
                    <a:pt x="49" y="10"/>
                    <a:pt x="49" y="10"/>
                  </a:cubicBezTo>
                  <a:cubicBezTo>
                    <a:pt x="24" y="10"/>
                    <a:pt x="24" y="10"/>
                    <a:pt x="24" y="10"/>
                  </a:cubicBezTo>
                  <a:cubicBezTo>
                    <a:pt x="24" y="6"/>
                    <a:pt x="24" y="6"/>
                    <a:pt x="24" y="6"/>
                  </a:cubicBezTo>
                  <a:cubicBezTo>
                    <a:pt x="24" y="3"/>
                    <a:pt x="21" y="0"/>
                    <a:pt x="17" y="0"/>
                  </a:cubicBezTo>
                  <a:cubicBezTo>
                    <a:pt x="17" y="0"/>
                    <a:pt x="16" y="0"/>
                    <a:pt x="15" y="0"/>
                  </a:cubicBezTo>
                  <a:cubicBezTo>
                    <a:pt x="14" y="10"/>
                    <a:pt x="8" y="19"/>
                    <a:pt x="0" y="23"/>
                  </a:cubicBezTo>
                  <a:cubicBezTo>
                    <a:pt x="1" y="23"/>
                    <a:pt x="1" y="23"/>
                    <a:pt x="1" y="23"/>
                  </a:cubicBezTo>
                  <a:cubicBezTo>
                    <a:pt x="1" y="23"/>
                    <a:pt x="1" y="23"/>
                    <a:pt x="1" y="23"/>
                  </a:cubicBezTo>
                  <a:cubicBezTo>
                    <a:pt x="7" y="23"/>
                    <a:pt x="7" y="23"/>
                    <a:pt x="7" y="23"/>
                  </a:cubicBezTo>
                  <a:cubicBezTo>
                    <a:pt x="13" y="23"/>
                    <a:pt x="19" y="25"/>
                    <a:pt x="24" y="29"/>
                  </a:cubicBezTo>
                  <a:cubicBezTo>
                    <a:pt x="81" y="29"/>
                    <a:pt x="81" y="29"/>
                    <a:pt x="81" y="29"/>
                  </a:cubicBezTo>
                  <a:lnTo>
                    <a:pt x="81" y="27"/>
                  </a:lnTo>
                  <a:close/>
                  <a:moveTo>
                    <a:pt x="17" y="22"/>
                  </a:moveTo>
                  <a:cubicBezTo>
                    <a:pt x="14" y="22"/>
                    <a:pt x="11" y="19"/>
                    <a:pt x="11" y="16"/>
                  </a:cubicBezTo>
                  <a:cubicBezTo>
                    <a:pt x="11" y="15"/>
                    <a:pt x="11" y="15"/>
                    <a:pt x="11" y="15"/>
                  </a:cubicBezTo>
                  <a:cubicBezTo>
                    <a:pt x="12" y="17"/>
                    <a:pt x="15" y="19"/>
                    <a:pt x="17" y="19"/>
                  </a:cubicBezTo>
                  <a:cubicBezTo>
                    <a:pt x="20" y="19"/>
                    <a:pt x="22" y="17"/>
                    <a:pt x="23" y="15"/>
                  </a:cubicBezTo>
                  <a:cubicBezTo>
                    <a:pt x="24" y="15"/>
                    <a:pt x="24" y="15"/>
                    <a:pt x="24" y="16"/>
                  </a:cubicBezTo>
                  <a:cubicBezTo>
                    <a:pt x="24" y="19"/>
                    <a:pt x="21" y="22"/>
                    <a:pt x="17" y="22"/>
                  </a:cubicBezTo>
                  <a:close/>
                  <a:moveTo>
                    <a:pt x="55" y="22"/>
                  </a:moveTo>
                  <a:cubicBezTo>
                    <a:pt x="52" y="22"/>
                    <a:pt x="49" y="19"/>
                    <a:pt x="49" y="16"/>
                  </a:cubicBezTo>
                  <a:cubicBezTo>
                    <a:pt x="49" y="15"/>
                    <a:pt x="49" y="15"/>
                    <a:pt x="49" y="15"/>
                  </a:cubicBezTo>
                  <a:cubicBezTo>
                    <a:pt x="50" y="17"/>
                    <a:pt x="53" y="19"/>
                    <a:pt x="55" y="19"/>
                  </a:cubicBezTo>
                  <a:cubicBezTo>
                    <a:pt x="58" y="19"/>
                    <a:pt x="61" y="17"/>
                    <a:pt x="62" y="15"/>
                  </a:cubicBezTo>
                  <a:cubicBezTo>
                    <a:pt x="62" y="15"/>
                    <a:pt x="62" y="15"/>
                    <a:pt x="62" y="16"/>
                  </a:cubicBezTo>
                  <a:cubicBezTo>
                    <a:pt x="62" y="19"/>
                    <a:pt x="59" y="22"/>
                    <a:pt x="5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3A3A3A"/>
                </a:solidFill>
                <a:latin typeface="楷体" panose="02010609060101010101" pitchFamily="49" charset="-122"/>
                <a:ea typeface="楷体" panose="02010609060101010101" pitchFamily="49" charset="-122"/>
              </a:endParaRPr>
            </a:p>
          </p:txBody>
        </p:sp>
        <p:sp>
          <p:nvSpPr>
            <p:cNvPr id="20" name="Freeform 28"/>
            <p:cNvSpPr/>
            <p:nvPr/>
          </p:nvSpPr>
          <p:spPr bwMode="auto">
            <a:xfrm>
              <a:off x="9475788" y="3862388"/>
              <a:ext cx="228600" cy="239713"/>
            </a:xfrm>
            <a:custGeom>
              <a:avLst/>
              <a:gdLst>
                <a:gd name="T0" fmla="*/ 47 w 61"/>
                <a:gd name="T1" fmla="*/ 5 h 64"/>
                <a:gd name="T2" fmla="*/ 55 w 61"/>
                <a:gd name="T3" fmla="*/ 5 h 64"/>
                <a:gd name="T4" fmla="*/ 55 w 61"/>
                <a:gd name="T5" fmla="*/ 48 h 64"/>
                <a:gd name="T6" fmla="*/ 46 w 61"/>
                <a:gd name="T7" fmla="*/ 58 h 64"/>
                <a:gd name="T8" fmla="*/ 5 w 61"/>
                <a:gd name="T9" fmla="*/ 58 h 64"/>
                <a:gd name="T10" fmla="*/ 0 w 61"/>
                <a:gd name="T11" fmla="*/ 64 h 64"/>
                <a:gd name="T12" fmla="*/ 44 w 61"/>
                <a:gd name="T13" fmla="*/ 64 h 64"/>
                <a:gd name="T14" fmla="*/ 61 w 61"/>
                <a:gd name="T15" fmla="*/ 47 h 64"/>
                <a:gd name="T16" fmla="*/ 61 w 61"/>
                <a:gd name="T17" fmla="*/ 0 h 64"/>
                <a:gd name="T18" fmla="*/ 45 w 61"/>
                <a:gd name="T19" fmla="*/ 0 h 64"/>
                <a:gd name="T20" fmla="*/ 9 w 61"/>
                <a:gd name="T21" fmla="*/ 0 h 64"/>
                <a:gd name="T22" fmla="*/ 12 w 61"/>
                <a:gd name="T23" fmla="*/ 5 h 64"/>
                <a:gd name="T24" fmla="*/ 47 w 61"/>
                <a:gd name="T25"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4">
                  <a:moveTo>
                    <a:pt x="47" y="5"/>
                  </a:moveTo>
                  <a:cubicBezTo>
                    <a:pt x="55" y="5"/>
                    <a:pt x="55" y="5"/>
                    <a:pt x="55" y="5"/>
                  </a:cubicBezTo>
                  <a:cubicBezTo>
                    <a:pt x="55" y="48"/>
                    <a:pt x="55" y="48"/>
                    <a:pt x="55" y="48"/>
                  </a:cubicBezTo>
                  <a:cubicBezTo>
                    <a:pt x="55" y="53"/>
                    <a:pt x="51" y="58"/>
                    <a:pt x="46" y="58"/>
                  </a:cubicBezTo>
                  <a:cubicBezTo>
                    <a:pt x="5" y="58"/>
                    <a:pt x="5" y="58"/>
                    <a:pt x="5" y="58"/>
                  </a:cubicBezTo>
                  <a:cubicBezTo>
                    <a:pt x="3" y="60"/>
                    <a:pt x="2" y="62"/>
                    <a:pt x="0" y="64"/>
                  </a:cubicBezTo>
                  <a:cubicBezTo>
                    <a:pt x="44" y="64"/>
                    <a:pt x="44" y="64"/>
                    <a:pt x="44" y="64"/>
                  </a:cubicBezTo>
                  <a:cubicBezTo>
                    <a:pt x="53" y="64"/>
                    <a:pt x="61" y="56"/>
                    <a:pt x="61" y="47"/>
                  </a:cubicBezTo>
                  <a:cubicBezTo>
                    <a:pt x="61" y="0"/>
                    <a:pt x="61" y="0"/>
                    <a:pt x="61" y="0"/>
                  </a:cubicBezTo>
                  <a:cubicBezTo>
                    <a:pt x="45" y="0"/>
                    <a:pt x="45" y="0"/>
                    <a:pt x="45" y="0"/>
                  </a:cubicBezTo>
                  <a:cubicBezTo>
                    <a:pt x="9" y="0"/>
                    <a:pt x="9" y="0"/>
                    <a:pt x="9" y="0"/>
                  </a:cubicBezTo>
                  <a:cubicBezTo>
                    <a:pt x="10" y="2"/>
                    <a:pt x="11" y="4"/>
                    <a:pt x="12" y="5"/>
                  </a:cubicBezTo>
                  <a:lnTo>
                    <a:pt x="4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3A3A3A"/>
                </a:solidFill>
                <a:latin typeface="楷体" panose="02010609060101010101" pitchFamily="49" charset="-122"/>
                <a:ea typeface="楷体" panose="02010609060101010101" pitchFamily="49" charset="-122"/>
              </a:endParaRPr>
            </a:p>
          </p:txBody>
        </p:sp>
        <p:sp>
          <p:nvSpPr>
            <p:cNvPr id="21" name="Freeform 29"/>
            <p:cNvSpPr/>
            <p:nvPr/>
          </p:nvSpPr>
          <p:spPr bwMode="auto">
            <a:xfrm>
              <a:off x="9520238" y="3929063"/>
              <a:ext cx="49213" cy="41275"/>
            </a:xfrm>
            <a:custGeom>
              <a:avLst/>
              <a:gdLst>
                <a:gd name="T0" fmla="*/ 11 w 13"/>
                <a:gd name="T1" fmla="*/ 11 h 11"/>
                <a:gd name="T2" fmla="*/ 13 w 13"/>
                <a:gd name="T3" fmla="*/ 10 h 11"/>
                <a:gd name="T4" fmla="*/ 13 w 13"/>
                <a:gd name="T5" fmla="*/ 1 h 11"/>
                <a:gd name="T6" fmla="*/ 11 w 13"/>
                <a:gd name="T7" fmla="*/ 0 h 11"/>
                <a:gd name="T8" fmla="*/ 2 w 13"/>
                <a:gd name="T9" fmla="*/ 0 h 11"/>
                <a:gd name="T10" fmla="*/ 0 w 13"/>
                <a:gd name="T11" fmla="*/ 11 h 11"/>
                <a:gd name="T12" fmla="*/ 11 w 1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3" h="11">
                  <a:moveTo>
                    <a:pt x="11" y="11"/>
                  </a:moveTo>
                  <a:cubicBezTo>
                    <a:pt x="12" y="11"/>
                    <a:pt x="13" y="11"/>
                    <a:pt x="13" y="10"/>
                  </a:cubicBezTo>
                  <a:cubicBezTo>
                    <a:pt x="13" y="1"/>
                    <a:pt x="13" y="1"/>
                    <a:pt x="13" y="1"/>
                  </a:cubicBezTo>
                  <a:cubicBezTo>
                    <a:pt x="13" y="1"/>
                    <a:pt x="12" y="0"/>
                    <a:pt x="11" y="0"/>
                  </a:cubicBezTo>
                  <a:cubicBezTo>
                    <a:pt x="2" y="0"/>
                    <a:pt x="2" y="0"/>
                    <a:pt x="2" y="0"/>
                  </a:cubicBezTo>
                  <a:cubicBezTo>
                    <a:pt x="0" y="11"/>
                    <a:pt x="0" y="11"/>
                    <a:pt x="0" y="11"/>
                  </a:cubicBez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3A3A3A"/>
                </a:solidFill>
                <a:latin typeface="楷体" panose="02010609060101010101" pitchFamily="49" charset="-122"/>
                <a:ea typeface="楷体" panose="02010609060101010101" pitchFamily="49" charset="-122"/>
              </a:endParaRPr>
            </a:p>
          </p:txBody>
        </p:sp>
        <p:sp>
          <p:nvSpPr>
            <p:cNvPr id="22" name="Freeform 30"/>
            <p:cNvSpPr/>
            <p:nvPr/>
          </p:nvSpPr>
          <p:spPr bwMode="auto">
            <a:xfrm>
              <a:off x="9586913" y="3929063"/>
              <a:ext cx="65088" cy="41275"/>
            </a:xfrm>
            <a:custGeom>
              <a:avLst/>
              <a:gdLst>
                <a:gd name="T0" fmla="*/ 1 w 17"/>
                <a:gd name="T1" fmla="*/ 11 h 11"/>
                <a:gd name="T2" fmla="*/ 15 w 17"/>
                <a:gd name="T3" fmla="*/ 11 h 11"/>
                <a:gd name="T4" fmla="*/ 17 w 17"/>
                <a:gd name="T5" fmla="*/ 10 h 11"/>
                <a:gd name="T6" fmla="*/ 17 w 17"/>
                <a:gd name="T7" fmla="*/ 1 h 11"/>
                <a:gd name="T8" fmla="*/ 15 w 17"/>
                <a:gd name="T9" fmla="*/ 0 h 11"/>
                <a:gd name="T10" fmla="*/ 1 w 17"/>
                <a:gd name="T11" fmla="*/ 0 h 11"/>
                <a:gd name="T12" fmla="*/ 0 w 17"/>
                <a:gd name="T13" fmla="*/ 1 h 11"/>
                <a:gd name="T14" fmla="*/ 0 w 17"/>
                <a:gd name="T15" fmla="*/ 10 h 11"/>
                <a:gd name="T16" fmla="*/ 1 w 17"/>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 y="11"/>
                  </a:moveTo>
                  <a:cubicBezTo>
                    <a:pt x="15" y="11"/>
                    <a:pt x="15" y="11"/>
                    <a:pt x="15" y="11"/>
                  </a:cubicBezTo>
                  <a:cubicBezTo>
                    <a:pt x="16" y="11"/>
                    <a:pt x="17" y="11"/>
                    <a:pt x="17" y="10"/>
                  </a:cubicBezTo>
                  <a:cubicBezTo>
                    <a:pt x="17" y="1"/>
                    <a:pt x="17" y="1"/>
                    <a:pt x="17" y="1"/>
                  </a:cubicBezTo>
                  <a:cubicBezTo>
                    <a:pt x="17" y="1"/>
                    <a:pt x="16" y="0"/>
                    <a:pt x="15" y="0"/>
                  </a:cubicBezTo>
                  <a:cubicBezTo>
                    <a:pt x="1" y="0"/>
                    <a:pt x="1" y="0"/>
                    <a:pt x="1" y="0"/>
                  </a:cubicBezTo>
                  <a:cubicBezTo>
                    <a:pt x="1" y="0"/>
                    <a:pt x="0" y="1"/>
                    <a:pt x="0" y="1"/>
                  </a:cubicBezTo>
                  <a:cubicBezTo>
                    <a:pt x="0" y="10"/>
                    <a:pt x="0" y="10"/>
                    <a:pt x="0" y="10"/>
                  </a:cubicBezTo>
                  <a:cubicBezTo>
                    <a:pt x="0" y="11"/>
                    <a:pt x="1"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3A3A3A"/>
                </a:solidFill>
                <a:latin typeface="楷体" panose="02010609060101010101" pitchFamily="49" charset="-122"/>
                <a:ea typeface="楷体" panose="02010609060101010101" pitchFamily="49" charset="-122"/>
              </a:endParaRPr>
            </a:p>
          </p:txBody>
        </p:sp>
        <p:sp>
          <p:nvSpPr>
            <p:cNvPr id="23" name="Freeform 31"/>
            <p:cNvSpPr/>
            <p:nvPr/>
          </p:nvSpPr>
          <p:spPr bwMode="auto">
            <a:xfrm>
              <a:off x="9586913" y="3992563"/>
              <a:ext cx="65088" cy="41275"/>
            </a:xfrm>
            <a:custGeom>
              <a:avLst/>
              <a:gdLst>
                <a:gd name="T0" fmla="*/ 1 w 17"/>
                <a:gd name="T1" fmla="*/ 11 h 11"/>
                <a:gd name="T2" fmla="*/ 15 w 17"/>
                <a:gd name="T3" fmla="*/ 11 h 11"/>
                <a:gd name="T4" fmla="*/ 17 w 17"/>
                <a:gd name="T5" fmla="*/ 9 h 11"/>
                <a:gd name="T6" fmla="*/ 17 w 17"/>
                <a:gd name="T7" fmla="*/ 1 h 11"/>
                <a:gd name="T8" fmla="*/ 15 w 17"/>
                <a:gd name="T9" fmla="*/ 0 h 11"/>
                <a:gd name="T10" fmla="*/ 1 w 17"/>
                <a:gd name="T11" fmla="*/ 0 h 11"/>
                <a:gd name="T12" fmla="*/ 0 w 17"/>
                <a:gd name="T13" fmla="*/ 1 h 11"/>
                <a:gd name="T14" fmla="*/ 0 w 17"/>
                <a:gd name="T15" fmla="*/ 9 h 11"/>
                <a:gd name="T16" fmla="*/ 1 w 17"/>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 y="11"/>
                  </a:moveTo>
                  <a:cubicBezTo>
                    <a:pt x="15" y="11"/>
                    <a:pt x="15" y="11"/>
                    <a:pt x="15" y="11"/>
                  </a:cubicBezTo>
                  <a:cubicBezTo>
                    <a:pt x="16" y="11"/>
                    <a:pt x="17" y="10"/>
                    <a:pt x="17" y="9"/>
                  </a:cubicBezTo>
                  <a:cubicBezTo>
                    <a:pt x="17" y="1"/>
                    <a:pt x="17" y="1"/>
                    <a:pt x="17" y="1"/>
                  </a:cubicBezTo>
                  <a:cubicBezTo>
                    <a:pt x="17" y="0"/>
                    <a:pt x="16" y="0"/>
                    <a:pt x="15" y="0"/>
                  </a:cubicBezTo>
                  <a:cubicBezTo>
                    <a:pt x="1" y="0"/>
                    <a:pt x="1" y="0"/>
                    <a:pt x="1" y="0"/>
                  </a:cubicBezTo>
                  <a:cubicBezTo>
                    <a:pt x="1" y="0"/>
                    <a:pt x="0" y="0"/>
                    <a:pt x="0" y="1"/>
                  </a:cubicBezTo>
                  <a:cubicBezTo>
                    <a:pt x="0" y="9"/>
                    <a:pt x="0" y="9"/>
                    <a:pt x="0" y="9"/>
                  </a:cubicBezTo>
                  <a:cubicBezTo>
                    <a:pt x="0" y="10"/>
                    <a:pt x="1"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3A3A3A"/>
                </a:solidFill>
                <a:latin typeface="楷体" panose="02010609060101010101" pitchFamily="49" charset="-122"/>
                <a:ea typeface="楷体" panose="02010609060101010101" pitchFamily="49" charset="-122"/>
              </a:endParaRPr>
            </a:p>
          </p:txBody>
        </p:sp>
        <p:sp>
          <p:nvSpPr>
            <p:cNvPr id="24" name="Freeform 32"/>
            <p:cNvSpPr/>
            <p:nvPr/>
          </p:nvSpPr>
          <p:spPr bwMode="auto">
            <a:xfrm>
              <a:off x="9512301" y="3992563"/>
              <a:ext cx="57150" cy="41275"/>
            </a:xfrm>
            <a:custGeom>
              <a:avLst/>
              <a:gdLst>
                <a:gd name="T0" fmla="*/ 1 w 15"/>
                <a:gd name="T1" fmla="*/ 7 h 11"/>
                <a:gd name="T2" fmla="*/ 1 w 15"/>
                <a:gd name="T3" fmla="*/ 7 h 11"/>
                <a:gd name="T4" fmla="*/ 0 w 15"/>
                <a:gd name="T5" fmla="*/ 11 h 11"/>
                <a:gd name="T6" fmla="*/ 13 w 15"/>
                <a:gd name="T7" fmla="*/ 11 h 11"/>
                <a:gd name="T8" fmla="*/ 15 w 15"/>
                <a:gd name="T9" fmla="*/ 9 h 11"/>
                <a:gd name="T10" fmla="*/ 15 w 15"/>
                <a:gd name="T11" fmla="*/ 1 h 11"/>
                <a:gd name="T12" fmla="*/ 13 w 15"/>
                <a:gd name="T13" fmla="*/ 0 h 11"/>
                <a:gd name="T14" fmla="*/ 2 w 15"/>
                <a:gd name="T15" fmla="*/ 0 h 11"/>
                <a:gd name="T16" fmla="*/ 1 w 15"/>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1">
                  <a:moveTo>
                    <a:pt x="1" y="7"/>
                  </a:moveTo>
                  <a:cubicBezTo>
                    <a:pt x="1" y="7"/>
                    <a:pt x="1" y="7"/>
                    <a:pt x="1" y="7"/>
                  </a:cubicBezTo>
                  <a:cubicBezTo>
                    <a:pt x="0" y="8"/>
                    <a:pt x="0" y="10"/>
                    <a:pt x="0" y="11"/>
                  </a:cubicBezTo>
                  <a:cubicBezTo>
                    <a:pt x="13" y="11"/>
                    <a:pt x="13" y="11"/>
                    <a:pt x="13" y="11"/>
                  </a:cubicBezTo>
                  <a:cubicBezTo>
                    <a:pt x="14" y="11"/>
                    <a:pt x="15" y="10"/>
                    <a:pt x="15" y="9"/>
                  </a:cubicBezTo>
                  <a:cubicBezTo>
                    <a:pt x="15" y="1"/>
                    <a:pt x="15" y="1"/>
                    <a:pt x="15" y="1"/>
                  </a:cubicBezTo>
                  <a:cubicBezTo>
                    <a:pt x="15" y="0"/>
                    <a:pt x="14" y="0"/>
                    <a:pt x="13" y="0"/>
                  </a:cubicBezTo>
                  <a:cubicBezTo>
                    <a:pt x="2" y="0"/>
                    <a:pt x="2" y="0"/>
                    <a:pt x="2" y="0"/>
                  </a:cubicBezTo>
                  <a:cubicBezTo>
                    <a:pt x="1" y="7"/>
                    <a:pt x="1" y="7"/>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3A3A3A"/>
                </a:solidFill>
                <a:latin typeface="楷体" panose="02010609060101010101" pitchFamily="49" charset="-122"/>
                <a:ea typeface="楷体" panose="02010609060101010101" pitchFamily="49" charset="-122"/>
              </a:endParaRPr>
            </a:p>
          </p:txBody>
        </p:sp>
      </p:grpSp>
      <p:grpSp>
        <p:nvGrpSpPr>
          <p:cNvPr id="25" name="Group 33"/>
          <p:cNvGrpSpPr/>
          <p:nvPr/>
        </p:nvGrpSpPr>
        <p:grpSpPr>
          <a:xfrm>
            <a:off x="7009168" y="3244341"/>
            <a:ext cx="482686" cy="583920"/>
            <a:chOff x="9532938" y="3521075"/>
            <a:chExt cx="423862" cy="512763"/>
          </a:xfrm>
          <a:solidFill>
            <a:schemeClr val="bg1"/>
          </a:solidFill>
        </p:grpSpPr>
        <p:sp>
          <p:nvSpPr>
            <p:cNvPr id="26" name="Freeform 34"/>
            <p:cNvSpPr/>
            <p:nvPr/>
          </p:nvSpPr>
          <p:spPr bwMode="auto">
            <a:xfrm>
              <a:off x="9667875" y="3640138"/>
              <a:ext cx="150812" cy="30163"/>
            </a:xfrm>
            <a:custGeom>
              <a:avLst/>
              <a:gdLst>
                <a:gd name="T0" fmla="*/ 40 w 40"/>
                <a:gd name="T1" fmla="*/ 4 h 8"/>
                <a:gd name="T2" fmla="*/ 36 w 40"/>
                <a:gd name="T3" fmla="*/ 8 h 8"/>
                <a:gd name="T4" fmla="*/ 4 w 40"/>
                <a:gd name="T5" fmla="*/ 8 h 8"/>
                <a:gd name="T6" fmla="*/ 0 w 40"/>
                <a:gd name="T7" fmla="*/ 4 h 8"/>
                <a:gd name="T8" fmla="*/ 0 w 40"/>
                <a:gd name="T9" fmla="*/ 4 h 8"/>
                <a:gd name="T10" fmla="*/ 4 w 40"/>
                <a:gd name="T11" fmla="*/ 0 h 8"/>
                <a:gd name="T12" fmla="*/ 36 w 40"/>
                <a:gd name="T13" fmla="*/ 0 h 8"/>
                <a:gd name="T14" fmla="*/ 40 w 40"/>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8">
                  <a:moveTo>
                    <a:pt x="40" y="4"/>
                  </a:moveTo>
                  <a:cubicBezTo>
                    <a:pt x="40" y="6"/>
                    <a:pt x="39" y="8"/>
                    <a:pt x="36" y="8"/>
                  </a:cubicBezTo>
                  <a:cubicBezTo>
                    <a:pt x="4" y="8"/>
                    <a:pt x="4" y="8"/>
                    <a:pt x="4" y="8"/>
                  </a:cubicBezTo>
                  <a:cubicBezTo>
                    <a:pt x="2" y="8"/>
                    <a:pt x="0" y="6"/>
                    <a:pt x="0" y="4"/>
                  </a:cubicBezTo>
                  <a:cubicBezTo>
                    <a:pt x="0" y="4"/>
                    <a:pt x="0" y="4"/>
                    <a:pt x="0" y="4"/>
                  </a:cubicBezTo>
                  <a:cubicBezTo>
                    <a:pt x="0" y="1"/>
                    <a:pt x="2" y="0"/>
                    <a:pt x="4" y="0"/>
                  </a:cubicBezTo>
                  <a:cubicBezTo>
                    <a:pt x="36" y="0"/>
                    <a:pt x="36" y="0"/>
                    <a:pt x="36" y="0"/>
                  </a:cubicBezTo>
                  <a:cubicBezTo>
                    <a:pt x="39" y="0"/>
                    <a:pt x="40" y="1"/>
                    <a:pt x="4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3A3A3A"/>
                </a:solidFill>
                <a:latin typeface="楷体" panose="02010609060101010101" pitchFamily="49" charset="-122"/>
                <a:ea typeface="楷体" panose="02010609060101010101" pitchFamily="49" charset="-122"/>
              </a:endParaRPr>
            </a:p>
          </p:txBody>
        </p:sp>
        <p:sp>
          <p:nvSpPr>
            <p:cNvPr id="27" name="Freeform 35"/>
            <p:cNvSpPr/>
            <p:nvPr/>
          </p:nvSpPr>
          <p:spPr bwMode="auto">
            <a:xfrm>
              <a:off x="9656763" y="3521075"/>
              <a:ext cx="173037" cy="100013"/>
            </a:xfrm>
            <a:custGeom>
              <a:avLst/>
              <a:gdLst>
                <a:gd name="T0" fmla="*/ 46 w 46"/>
                <a:gd name="T1" fmla="*/ 14 h 27"/>
                <a:gd name="T2" fmla="*/ 36 w 46"/>
                <a:gd name="T3" fmla="*/ 27 h 27"/>
                <a:gd name="T4" fmla="*/ 10 w 46"/>
                <a:gd name="T5" fmla="*/ 27 h 27"/>
                <a:gd name="T6" fmla="*/ 0 w 46"/>
                <a:gd name="T7" fmla="*/ 14 h 27"/>
                <a:gd name="T8" fmla="*/ 0 w 46"/>
                <a:gd name="T9" fmla="*/ 14 h 27"/>
                <a:gd name="T10" fmla="*/ 10 w 46"/>
                <a:gd name="T11" fmla="*/ 0 h 27"/>
                <a:gd name="T12" fmla="*/ 20 w 46"/>
                <a:gd name="T13" fmla="*/ 7 h 27"/>
                <a:gd name="T14" fmla="*/ 27 w 46"/>
                <a:gd name="T15" fmla="*/ 0 h 27"/>
                <a:gd name="T16" fmla="*/ 33 w 46"/>
                <a:gd name="T17" fmla="*/ 7 h 27"/>
                <a:gd name="T18" fmla="*/ 36 w 46"/>
                <a:gd name="T19" fmla="*/ 0 h 27"/>
                <a:gd name="T20" fmla="*/ 46 w 46"/>
                <a:gd name="T21"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27">
                  <a:moveTo>
                    <a:pt x="46" y="14"/>
                  </a:moveTo>
                  <a:cubicBezTo>
                    <a:pt x="46" y="21"/>
                    <a:pt x="42" y="27"/>
                    <a:pt x="36" y="27"/>
                  </a:cubicBezTo>
                  <a:cubicBezTo>
                    <a:pt x="10" y="27"/>
                    <a:pt x="10" y="27"/>
                    <a:pt x="10" y="27"/>
                  </a:cubicBezTo>
                  <a:cubicBezTo>
                    <a:pt x="5" y="27"/>
                    <a:pt x="0" y="21"/>
                    <a:pt x="0" y="14"/>
                  </a:cubicBezTo>
                  <a:cubicBezTo>
                    <a:pt x="0" y="14"/>
                    <a:pt x="0" y="14"/>
                    <a:pt x="0" y="14"/>
                  </a:cubicBezTo>
                  <a:cubicBezTo>
                    <a:pt x="0" y="6"/>
                    <a:pt x="5" y="0"/>
                    <a:pt x="10" y="0"/>
                  </a:cubicBezTo>
                  <a:cubicBezTo>
                    <a:pt x="10" y="0"/>
                    <a:pt x="17" y="8"/>
                    <a:pt x="20" y="7"/>
                  </a:cubicBezTo>
                  <a:cubicBezTo>
                    <a:pt x="22" y="7"/>
                    <a:pt x="24" y="0"/>
                    <a:pt x="27" y="0"/>
                  </a:cubicBezTo>
                  <a:cubicBezTo>
                    <a:pt x="29" y="1"/>
                    <a:pt x="31" y="7"/>
                    <a:pt x="33" y="7"/>
                  </a:cubicBezTo>
                  <a:cubicBezTo>
                    <a:pt x="35" y="7"/>
                    <a:pt x="36" y="0"/>
                    <a:pt x="36" y="0"/>
                  </a:cubicBezTo>
                  <a:cubicBezTo>
                    <a:pt x="42" y="0"/>
                    <a:pt x="46" y="6"/>
                    <a:pt x="46"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3A3A3A"/>
                </a:solidFill>
                <a:latin typeface="楷体" panose="02010609060101010101" pitchFamily="49" charset="-122"/>
                <a:ea typeface="楷体" panose="02010609060101010101" pitchFamily="49" charset="-122"/>
              </a:endParaRPr>
            </a:p>
          </p:txBody>
        </p:sp>
        <p:sp>
          <p:nvSpPr>
            <p:cNvPr id="28" name="Freeform 36"/>
            <p:cNvSpPr>
              <a:spLocks noEditPoints="1"/>
            </p:cNvSpPr>
            <p:nvPr/>
          </p:nvSpPr>
          <p:spPr bwMode="auto">
            <a:xfrm>
              <a:off x="9532938" y="3689350"/>
              <a:ext cx="423862" cy="344488"/>
            </a:xfrm>
            <a:custGeom>
              <a:avLst/>
              <a:gdLst>
                <a:gd name="T0" fmla="*/ 113 w 113"/>
                <a:gd name="T1" fmla="*/ 82 h 92"/>
                <a:gd name="T2" fmla="*/ 102 w 113"/>
                <a:gd name="T3" fmla="*/ 92 h 92"/>
                <a:gd name="T4" fmla="*/ 10 w 113"/>
                <a:gd name="T5" fmla="*/ 92 h 92"/>
                <a:gd name="T6" fmla="*/ 0 w 113"/>
                <a:gd name="T7" fmla="*/ 82 h 92"/>
                <a:gd name="T8" fmla="*/ 10 w 113"/>
                <a:gd name="T9" fmla="*/ 71 h 92"/>
                <a:gd name="T10" fmla="*/ 10 w 113"/>
                <a:gd name="T11" fmla="*/ 33 h 92"/>
                <a:gd name="T12" fmla="*/ 43 w 113"/>
                <a:gd name="T13" fmla="*/ 0 h 92"/>
                <a:gd name="T14" fmla="*/ 69 w 113"/>
                <a:gd name="T15" fmla="*/ 0 h 92"/>
                <a:gd name="T16" fmla="*/ 102 w 113"/>
                <a:gd name="T17" fmla="*/ 33 h 92"/>
                <a:gd name="T18" fmla="*/ 102 w 113"/>
                <a:gd name="T19" fmla="*/ 71 h 92"/>
                <a:gd name="T20" fmla="*/ 113 w 113"/>
                <a:gd name="T21" fmla="*/ 82 h 92"/>
                <a:gd name="T22" fmla="*/ 75 w 113"/>
                <a:gd name="T23" fmla="*/ 54 h 92"/>
                <a:gd name="T24" fmla="*/ 62 w 113"/>
                <a:gd name="T25" fmla="*/ 39 h 92"/>
                <a:gd name="T26" fmla="*/ 53 w 113"/>
                <a:gd name="T27" fmla="*/ 32 h 92"/>
                <a:gd name="T28" fmla="*/ 59 w 113"/>
                <a:gd name="T29" fmla="*/ 28 h 92"/>
                <a:gd name="T30" fmla="*/ 70 w 113"/>
                <a:gd name="T31" fmla="*/ 31 h 92"/>
                <a:gd name="T32" fmla="*/ 73 w 113"/>
                <a:gd name="T33" fmla="*/ 22 h 92"/>
                <a:gd name="T34" fmla="*/ 61 w 113"/>
                <a:gd name="T35" fmla="*/ 19 h 92"/>
                <a:gd name="T36" fmla="*/ 61 w 113"/>
                <a:gd name="T37" fmla="*/ 18 h 92"/>
                <a:gd name="T38" fmla="*/ 61 w 113"/>
                <a:gd name="T39" fmla="*/ 18 h 92"/>
                <a:gd name="T40" fmla="*/ 61 w 113"/>
                <a:gd name="T41" fmla="*/ 17 h 92"/>
                <a:gd name="T42" fmla="*/ 57 w 113"/>
                <a:gd name="T43" fmla="*/ 14 h 92"/>
                <a:gd name="T44" fmla="*/ 54 w 113"/>
                <a:gd name="T45" fmla="*/ 17 h 92"/>
                <a:gd name="T46" fmla="*/ 54 w 113"/>
                <a:gd name="T47" fmla="*/ 19 h 92"/>
                <a:gd name="T48" fmla="*/ 54 w 113"/>
                <a:gd name="T49" fmla="*/ 19 h 92"/>
                <a:gd name="T50" fmla="*/ 54 w 113"/>
                <a:gd name="T51" fmla="*/ 20 h 92"/>
                <a:gd name="T52" fmla="*/ 41 w 113"/>
                <a:gd name="T53" fmla="*/ 34 h 92"/>
                <a:gd name="T54" fmla="*/ 55 w 113"/>
                <a:gd name="T55" fmla="*/ 48 h 92"/>
                <a:gd name="T56" fmla="*/ 63 w 113"/>
                <a:gd name="T57" fmla="*/ 55 h 92"/>
                <a:gd name="T58" fmla="*/ 55 w 113"/>
                <a:gd name="T59" fmla="*/ 60 h 92"/>
                <a:gd name="T60" fmla="*/ 43 w 113"/>
                <a:gd name="T61" fmla="*/ 56 h 92"/>
                <a:gd name="T62" fmla="*/ 40 w 113"/>
                <a:gd name="T63" fmla="*/ 65 h 92"/>
                <a:gd name="T64" fmla="*/ 53 w 113"/>
                <a:gd name="T65" fmla="*/ 69 h 92"/>
                <a:gd name="T66" fmla="*/ 53 w 113"/>
                <a:gd name="T67" fmla="*/ 70 h 92"/>
                <a:gd name="T68" fmla="*/ 53 w 113"/>
                <a:gd name="T69" fmla="*/ 70 h 92"/>
                <a:gd name="T70" fmla="*/ 53 w 113"/>
                <a:gd name="T71" fmla="*/ 70 h 92"/>
                <a:gd name="T72" fmla="*/ 57 w 113"/>
                <a:gd name="T73" fmla="*/ 74 h 92"/>
                <a:gd name="T74" fmla="*/ 61 w 113"/>
                <a:gd name="T75" fmla="*/ 70 h 92"/>
                <a:gd name="T76" fmla="*/ 61 w 113"/>
                <a:gd name="T77" fmla="*/ 70 h 92"/>
                <a:gd name="T78" fmla="*/ 61 w 113"/>
                <a:gd name="T79" fmla="*/ 70 h 92"/>
                <a:gd name="T80" fmla="*/ 61 w 113"/>
                <a:gd name="T81" fmla="*/ 68 h 92"/>
                <a:gd name="T82" fmla="*/ 75 w 113"/>
                <a:gd name="T83" fmla="*/ 5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3" h="92">
                  <a:moveTo>
                    <a:pt x="113" y="82"/>
                  </a:moveTo>
                  <a:cubicBezTo>
                    <a:pt x="113" y="87"/>
                    <a:pt x="108" y="92"/>
                    <a:pt x="102" y="92"/>
                  </a:cubicBezTo>
                  <a:cubicBezTo>
                    <a:pt x="10" y="92"/>
                    <a:pt x="10" y="92"/>
                    <a:pt x="10" y="92"/>
                  </a:cubicBezTo>
                  <a:cubicBezTo>
                    <a:pt x="5" y="92"/>
                    <a:pt x="0" y="87"/>
                    <a:pt x="0" y="82"/>
                  </a:cubicBezTo>
                  <a:cubicBezTo>
                    <a:pt x="0" y="76"/>
                    <a:pt x="5" y="71"/>
                    <a:pt x="10" y="71"/>
                  </a:cubicBezTo>
                  <a:cubicBezTo>
                    <a:pt x="10" y="33"/>
                    <a:pt x="10" y="33"/>
                    <a:pt x="10" y="33"/>
                  </a:cubicBezTo>
                  <a:cubicBezTo>
                    <a:pt x="10" y="15"/>
                    <a:pt x="25" y="0"/>
                    <a:pt x="43" y="0"/>
                  </a:cubicBezTo>
                  <a:cubicBezTo>
                    <a:pt x="69" y="0"/>
                    <a:pt x="69" y="0"/>
                    <a:pt x="69" y="0"/>
                  </a:cubicBezTo>
                  <a:cubicBezTo>
                    <a:pt x="87" y="0"/>
                    <a:pt x="102" y="15"/>
                    <a:pt x="102" y="33"/>
                  </a:cubicBezTo>
                  <a:cubicBezTo>
                    <a:pt x="102" y="71"/>
                    <a:pt x="102" y="71"/>
                    <a:pt x="102" y="71"/>
                  </a:cubicBezTo>
                  <a:cubicBezTo>
                    <a:pt x="108" y="71"/>
                    <a:pt x="113" y="76"/>
                    <a:pt x="113" y="82"/>
                  </a:cubicBezTo>
                  <a:close/>
                  <a:moveTo>
                    <a:pt x="75" y="54"/>
                  </a:moveTo>
                  <a:cubicBezTo>
                    <a:pt x="75" y="47"/>
                    <a:pt x="71" y="42"/>
                    <a:pt x="62" y="39"/>
                  </a:cubicBezTo>
                  <a:cubicBezTo>
                    <a:pt x="55" y="37"/>
                    <a:pt x="53" y="35"/>
                    <a:pt x="53" y="32"/>
                  </a:cubicBezTo>
                  <a:cubicBezTo>
                    <a:pt x="52" y="30"/>
                    <a:pt x="54" y="28"/>
                    <a:pt x="59" y="28"/>
                  </a:cubicBezTo>
                  <a:cubicBezTo>
                    <a:pt x="65" y="28"/>
                    <a:pt x="68" y="30"/>
                    <a:pt x="70" y="31"/>
                  </a:cubicBezTo>
                  <a:cubicBezTo>
                    <a:pt x="73" y="22"/>
                    <a:pt x="73" y="22"/>
                    <a:pt x="73" y="22"/>
                  </a:cubicBezTo>
                  <a:cubicBezTo>
                    <a:pt x="70" y="21"/>
                    <a:pt x="66" y="20"/>
                    <a:pt x="61" y="19"/>
                  </a:cubicBezTo>
                  <a:cubicBezTo>
                    <a:pt x="61" y="18"/>
                    <a:pt x="61" y="18"/>
                    <a:pt x="61" y="18"/>
                  </a:cubicBezTo>
                  <a:cubicBezTo>
                    <a:pt x="61" y="18"/>
                    <a:pt x="61" y="18"/>
                    <a:pt x="61" y="18"/>
                  </a:cubicBezTo>
                  <a:cubicBezTo>
                    <a:pt x="61" y="17"/>
                    <a:pt x="61" y="17"/>
                    <a:pt x="61" y="17"/>
                  </a:cubicBezTo>
                  <a:cubicBezTo>
                    <a:pt x="61" y="15"/>
                    <a:pt x="60" y="14"/>
                    <a:pt x="57" y="14"/>
                  </a:cubicBezTo>
                  <a:cubicBezTo>
                    <a:pt x="55" y="14"/>
                    <a:pt x="54" y="15"/>
                    <a:pt x="54" y="17"/>
                  </a:cubicBezTo>
                  <a:cubicBezTo>
                    <a:pt x="54" y="19"/>
                    <a:pt x="54" y="19"/>
                    <a:pt x="54" y="19"/>
                  </a:cubicBezTo>
                  <a:cubicBezTo>
                    <a:pt x="54" y="19"/>
                    <a:pt x="54" y="19"/>
                    <a:pt x="54" y="19"/>
                  </a:cubicBezTo>
                  <a:cubicBezTo>
                    <a:pt x="54" y="20"/>
                    <a:pt x="54" y="20"/>
                    <a:pt x="54" y="20"/>
                  </a:cubicBezTo>
                  <a:cubicBezTo>
                    <a:pt x="45" y="22"/>
                    <a:pt x="41" y="27"/>
                    <a:pt x="41" y="34"/>
                  </a:cubicBezTo>
                  <a:cubicBezTo>
                    <a:pt x="41" y="41"/>
                    <a:pt x="46" y="45"/>
                    <a:pt x="55" y="48"/>
                  </a:cubicBezTo>
                  <a:cubicBezTo>
                    <a:pt x="60" y="50"/>
                    <a:pt x="63" y="52"/>
                    <a:pt x="63" y="55"/>
                  </a:cubicBezTo>
                  <a:cubicBezTo>
                    <a:pt x="63" y="58"/>
                    <a:pt x="60" y="60"/>
                    <a:pt x="55" y="60"/>
                  </a:cubicBezTo>
                  <a:cubicBezTo>
                    <a:pt x="50" y="60"/>
                    <a:pt x="46" y="58"/>
                    <a:pt x="43" y="56"/>
                  </a:cubicBezTo>
                  <a:cubicBezTo>
                    <a:pt x="40" y="65"/>
                    <a:pt x="40" y="65"/>
                    <a:pt x="40" y="65"/>
                  </a:cubicBezTo>
                  <a:cubicBezTo>
                    <a:pt x="43" y="67"/>
                    <a:pt x="48" y="68"/>
                    <a:pt x="53" y="69"/>
                  </a:cubicBezTo>
                  <a:cubicBezTo>
                    <a:pt x="53" y="70"/>
                    <a:pt x="53" y="70"/>
                    <a:pt x="53" y="70"/>
                  </a:cubicBezTo>
                  <a:cubicBezTo>
                    <a:pt x="53" y="70"/>
                    <a:pt x="53" y="70"/>
                    <a:pt x="53" y="70"/>
                  </a:cubicBezTo>
                  <a:cubicBezTo>
                    <a:pt x="53" y="70"/>
                    <a:pt x="53" y="70"/>
                    <a:pt x="53" y="70"/>
                  </a:cubicBezTo>
                  <a:cubicBezTo>
                    <a:pt x="53" y="73"/>
                    <a:pt x="55" y="74"/>
                    <a:pt x="57" y="74"/>
                  </a:cubicBezTo>
                  <a:cubicBezTo>
                    <a:pt x="59" y="74"/>
                    <a:pt x="61" y="73"/>
                    <a:pt x="61" y="70"/>
                  </a:cubicBezTo>
                  <a:cubicBezTo>
                    <a:pt x="61" y="70"/>
                    <a:pt x="61" y="70"/>
                    <a:pt x="61" y="70"/>
                  </a:cubicBezTo>
                  <a:cubicBezTo>
                    <a:pt x="61" y="70"/>
                    <a:pt x="61" y="70"/>
                    <a:pt x="61" y="70"/>
                  </a:cubicBezTo>
                  <a:cubicBezTo>
                    <a:pt x="61" y="68"/>
                    <a:pt x="61" y="68"/>
                    <a:pt x="61" y="68"/>
                  </a:cubicBezTo>
                  <a:cubicBezTo>
                    <a:pt x="70" y="66"/>
                    <a:pt x="75" y="60"/>
                    <a:pt x="75"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3A3A3A"/>
                </a:solidFill>
                <a:latin typeface="楷体" panose="02010609060101010101" pitchFamily="49" charset="-122"/>
                <a:ea typeface="楷体" panose="02010609060101010101" pitchFamily="49" charset="-122"/>
              </a:endParaRPr>
            </a:p>
          </p:txBody>
        </p:sp>
      </p:grpSp>
      <p:grpSp>
        <p:nvGrpSpPr>
          <p:cNvPr id="29" name="Group 37"/>
          <p:cNvGrpSpPr/>
          <p:nvPr/>
        </p:nvGrpSpPr>
        <p:grpSpPr>
          <a:xfrm>
            <a:off x="4659669" y="4077280"/>
            <a:ext cx="486533" cy="508947"/>
            <a:chOff x="8385175" y="3870325"/>
            <a:chExt cx="473075" cy="473075"/>
          </a:xfrm>
          <a:solidFill>
            <a:schemeClr val="bg1"/>
          </a:solidFill>
        </p:grpSpPr>
        <p:sp>
          <p:nvSpPr>
            <p:cNvPr id="30" name="Freeform 38"/>
            <p:cNvSpPr/>
            <p:nvPr/>
          </p:nvSpPr>
          <p:spPr bwMode="auto">
            <a:xfrm>
              <a:off x="8561388" y="3870325"/>
              <a:ext cx="288925" cy="241300"/>
            </a:xfrm>
            <a:custGeom>
              <a:avLst/>
              <a:gdLst>
                <a:gd name="T0" fmla="*/ 12 w 77"/>
                <a:gd name="T1" fmla="*/ 0 h 64"/>
                <a:gd name="T2" fmla="*/ 19 w 77"/>
                <a:gd name="T3" fmla="*/ 0 h 64"/>
                <a:gd name="T4" fmla="*/ 58 w 77"/>
                <a:gd name="T5" fmla="*/ 0 h 64"/>
                <a:gd name="T6" fmla="*/ 65 w 77"/>
                <a:gd name="T7" fmla="*/ 0 h 64"/>
                <a:gd name="T8" fmla="*/ 77 w 77"/>
                <a:gd name="T9" fmla="*/ 11 h 64"/>
                <a:gd name="T10" fmla="*/ 77 w 77"/>
                <a:gd name="T11" fmla="*/ 25 h 64"/>
                <a:gd name="T12" fmla="*/ 77 w 77"/>
                <a:gd name="T13" fmla="*/ 39 h 64"/>
                <a:gd name="T14" fmla="*/ 65 w 77"/>
                <a:gd name="T15" fmla="*/ 51 h 64"/>
                <a:gd name="T16" fmla="*/ 55 w 77"/>
                <a:gd name="T17" fmla="*/ 51 h 64"/>
                <a:gd name="T18" fmla="*/ 55 w 77"/>
                <a:gd name="T19" fmla="*/ 60 h 64"/>
                <a:gd name="T20" fmla="*/ 52 w 77"/>
                <a:gd name="T21" fmla="*/ 64 h 64"/>
                <a:gd name="T22" fmla="*/ 51 w 77"/>
                <a:gd name="T23" fmla="*/ 64 h 64"/>
                <a:gd name="T24" fmla="*/ 47 w 77"/>
                <a:gd name="T25" fmla="*/ 63 h 64"/>
                <a:gd name="T26" fmla="*/ 35 w 77"/>
                <a:gd name="T27" fmla="*/ 51 h 64"/>
                <a:gd name="T28" fmla="*/ 12 w 77"/>
                <a:gd name="T29" fmla="*/ 51 h 64"/>
                <a:gd name="T30" fmla="*/ 0 w 77"/>
                <a:gd name="T31" fmla="*/ 39 h 64"/>
                <a:gd name="T32" fmla="*/ 0 w 77"/>
                <a:gd name="T33" fmla="*/ 25 h 64"/>
                <a:gd name="T34" fmla="*/ 0 w 77"/>
                <a:gd name="T35" fmla="*/ 11 h 64"/>
                <a:gd name="T36" fmla="*/ 12 w 77"/>
                <a:gd name="T3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64">
                  <a:moveTo>
                    <a:pt x="12" y="0"/>
                  </a:moveTo>
                  <a:cubicBezTo>
                    <a:pt x="19" y="0"/>
                    <a:pt x="19" y="0"/>
                    <a:pt x="19" y="0"/>
                  </a:cubicBezTo>
                  <a:cubicBezTo>
                    <a:pt x="58" y="0"/>
                    <a:pt x="58" y="0"/>
                    <a:pt x="58" y="0"/>
                  </a:cubicBezTo>
                  <a:cubicBezTo>
                    <a:pt x="65" y="0"/>
                    <a:pt x="65" y="0"/>
                    <a:pt x="65" y="0"/>
                  </a:cubicBezTo>
                  <a:cubicBezTo>
                    <a:pt x="72" y="0"/>
                    <a:pt x="77" y="5"/>
                    <a:pt x="77" y="11"/>
                  </a:cubicBezTo>
                  <a:cubicBezTo>
                    <a:pt x="77" y="25"/>
                    <a:pt x="77" y="25"/>
                    <a:pt x="77" y="25"/>
                  </a:cubicBezTo>
                  <a:cubicBezTo>
                    <a:pt x="77" y="39"/>
                    <a:pt x="77" y="39"/>
                    <a:pt x="77" y="39"/>
                  </a:cubicBezTo>
                  <a:cubicBezTo>
                    <a:pt x="77" y="46"/>
                    <a:pt x="72" y="51"/>
                    <a:pt x="65" y="51"/>
                  </a:cubicBezTo>
                  <a:cubicBezTo>
                    <a:pt x="55" y="51"/>
                    <a:pt x="55" y="51"/>
                    <a:pt x="55" y="51"/>
                  </a:cubicBezTo>
                  <a:cubicBezTo>
                    <a:pt x="55" y="60"/>
                    <a:pt x="55" y="60"/>
                    <a:pt x="55" y="60"/>
                  </a:cubicBezTo>
                  <a:cubicBezTo>
                    <a:pt x="55" y="62"/>
                    <a:pt x="54" y="63"/>
                    <a:pt x="52" y="64"/>
                  </a:cubicBezTo>
                  <a:cubicBezTo>
                    <a:pt x="52" y="64"/>
                    <a:pt x="51" y="64"/>
                    <a:pt x="51" y="64"/>
                  </a:cubicBezTo>
                  <a:cubicBezTo>
                    <a:pt x="49" y="64"/>
                    <a:pt x="48" y="64"/>
                    <a:pt x="47" y="63"/>
                  </a:cubicBezTo>
                  <a:cubicBezTo>
                    <a:pt x="35" y="51"/>
                    <a:pt x="35" y="51"/>
                    <a:pt x="35" y="51"/>
                  </a:cubicBezTo>
                  <a:cubicBezTo>
                    <a:pt x="12" y="51"/>
                    <a:pt x="12" y="51"/>
                    <a:pt x="12" y="51"/>
                  </a:cubicBezTo>
                  <a:cubicBezTo>
                    <a:pt x="5" y="51"/>
                    <a:pt x="0" y="46"/>
                    <a:pt x="0" y="39"/>
                  </a:cubicBezTo>
                  <a:cubicBezTo>
                    <a:pt x="0" y="25"/>
                    <a:pt x="0" y="25"/>
                    <a:pt x="0" y="25"/>
                  </a:cubicBezTo>
                  <a:cubicBezTo>
                    <a:pt x="0" y="11"/>
                    <a:pt x="0" y="11"/>
                    <a:pt x="0" y="11"/>
                  </a:cubicBezTo>
                  <a:cubicBezTo>
                    <a:pt x="0" y="5"/>
                    <a:pt x="5"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3A3A3A"/>
                </a:solidFill>
                <a:latin typeface="楷体" panose="02010609060101010101" pitchFamily="49" charset="-122"/>
                <a:ea typeface="楷体" panose="02010609060101010101" pitchFamily="49" charset="-122"/>
              </a:endParaRPr>
            </a:p>
          </p:txBody>
        </p:sp>
        <p:sp>
          <p:nvSpPr>
            <p:cNvPr id="31" name="Freeform 39"/>
            <p:cNvSpPr/>
            <p:nvPr/>
          </p:nvSpPr>
          <p:spPr bwMode="auto">
            <a:xfrm>
              <a:off x="8385175" y="4010025"/>
              <a:ext cx="473075" cy="333375"/>
            </a:xfrm>
            <a:custGeom>
              <a:avLst/>
              <a:gdLst>
                <a:gd name="T0" fmla="*/ 107 w 126"/>
                <a:gd name="T1" fmla="*/ 25 h 89"/>
                <a:gd name="T2" fmla="*/ 107 w 126"/>
                <a:gd name="T3" fmla="*/ 35 h 89"/>
                <a:gd name="T4" fmla="*/ 104 w 126"/>
                <a:gd name="T5" fmla="*/ 40 h 89"/>
                <a:gd name="T6" fmla="*/ 102 w 126"/>
                <a:gd name="T7" fmla="*/ 41 h 89"/>
                <a:gd name="T8" fmla="*/ 97 w 126"/>
                <a:gd name="T9" fmla="*/ 39 h 89"/>
                <a:gd name="T10" fmla="*/ 82 w 126"/>
                <a:gd name="T11" fmla="*/ 25 h 89"/>
                <a:gd name="T12" fmla="*/ 47 w 126"/>
                <a:gd name="T13" fmla="*/ 25 h 89"/>
                <a:gd name="T14" fmla="*/ 33 w 126"/>
                <a:gd name="T15" fmla="*/ 11 h 89"/>
                <a:gd name="T16" fmla="*/ 33 w 126"/>
                <a:gd name="T17" fmla="*/ 0 h 89"/>
                <a:gd name="T18" fmla="*/ 25 w 126"/>
                <a:gd name="T19" fmla="*/ 0 h 89"/>
                <a:gd name="T20" fmla="*/ 16 w 126"/>
                <a:gd name="T21" fmla="*/ 0 h 89"/>
                <a:gd name="T22" fmla="*/ 0 w 126"/>
                <a:gd name="T23" fmla="*/ 16 h 89"/>
                <a:gd name="T24" fmla="*/ 0 w 126"/>
                <a:gd name="T25" fmla="*/ 34 h 89"/>
                <a:gd name="T26" fmla="*/ 0 w 126"/>
                <a:gd name="T27" fmla="*/ 55 h 89"/>
                <a:gd name="T28" fmla="*/ 16 w 126"/>
                <a:gd name="T29" fmla="*/ 71 h 89"/>
                <a:gd name="T30" fmla="*/ 28 w 126"/>
                <a:gd name="T31" fmla="*/ 71 h 89"/>
                <a:gd name="T32" fmla="*/ 28 w 126"/>
                <a:gd name="T33" fmla="*/ 82 h 89"/>
                <a:gd name="T34" fmla="*/ 32 w 126"/>
                <a:gd name="T35" fmla="*/ 88 h 89"/>
                <a:gd name="T36" fmla="*/ 35 w 126"/>
                <a:gd name="T37" fmla="*/ 89 h 89"/>
                <a:gd name="T38" fmla="*/ 39 w 126"/>
                <a:gd name="T39" fmla="*/ 87 h 89"/>
                <a:gd name="T40" fmla="*/ 56 w 126"/>
                <a:gd name="T41" fmla="*/ 71 h 89"/>
                <a:gd name="T42" fmla="*/ 110 w 126"/>
                <a:gd name="T43" fmla="*/ 71 h 89"/>
                <a:gd name="T44" fmla="*/ 126 w 126"/>
                <a:gd name="T45" fmla="*/ 55 h 89"/>
                <a:gd name="T46" fmla="*/ 126 w 126"/>
                <a:gd name="T47" fmla="*/ 34 h 89"/>
                <a:gd name="T48" fmla="*/ 126 w 126"/>
                <a:gd name="T49" fmla="*/ 23 h 89"/>
                <a:gd name="T50" fmla="*/ 119 w 126"/>
                <a:gd name="T51" fmla="*/ 25 h 89"/>
                <a:gd name="T52" fmla="*/ 107 w 126"/>
                <a:gd name="T53" fmla="*/ 2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 h="89">
                  <a:moveTo>
                    <a:pt x="107" y="25"/>
                  </a:moveTo>
                  <a:cubicBezTo>
                    <a:pt x="107" y="35"/>
                    <a:pt x="107" y="35"/>
                    <a:pt x="107" y="35"/>
                  </a:cubicBezTo>
                  <a:cubicBezTo>
                    <a:pt x="107" y="37"/>
                    <a:pt x="106" y="39"/>
                    <a:pt x="104" y="40"/>
                  </a:cubicBezTo>
                  <a:cubicBezTo>
                    <a:pt x="103" y="40"/>
                    <a:pt x="102" y="41"/>
                    <a:pt x="102" y="41"/>
                  </a:cubicBezTo>
                  <a:cubicBezTo>
                    <a:pt x="100" y="41"/>
                    <a:pt x="99" y="40"/>
                    <a:pt x="97" y="39"/>
                  </a:cubicBezTo>
                  <a:cubicBezTo>
                    <a:pt x="82" y="25"/>
                    <a:pt x="82" y="25"/>
                    <a:pt x="82" y="25"/>
                  </a:cubicBezTo>
                  <a:cubicBezTo>
                    <a:pt x="47" y="25"/>
                    <a:pt x="47" y="25"/>
                    <a:pt x="47" y="25"/>
                  </a:cubicBezTo>
                  <a:cubicBezTo>
                    <a:pt x="39" y="25"/>
                    <a:pt x="33" y="18"/>
                    <a:pt x="33" y="11"/>
                  </a:cubicBezTo>
                  <a:cubicBezTo>
                    <a:pt x="33" y="0"/>
                    <a:pt x="33" y="0"/>
                    <a:pt x="33" y="0"/>
                  </a:cubicBezTo>
                  <a:cubicBezTo>
                    <a:pt x="25" y="0"/>
                    <a:pt x="25" y="0"/>
                    <a:pt x="25" y="0"/>
                  </a:cubicBezTo>
                  <a:cubicBezTo>
                    <a:pt x="16" y="0"/>
                    <a:pt x="16" y="0"/>
                    <a:pt x="16" y="0"/>
                  </a:cubicBezTo>
                  <a:cubicBezTo>
                    <a:pt x="7" y="0"/>
                    <a:pt x="0" y="8"/>
                    <a:pt x="0" y="16"/>
                  </a:cubicBezTo>
                  <a:cubicBezTo>
                    <a:pt x="0" y="34"/>
                    <a:pt x="0" y="34"/>
                    <a:pt x="0" y="34"/>
                  </a:cubicBezTo>
                  <a:cubicBezTo>
                    <a:pt x="0" y="55"/>
                    <a:pt x="0" y="55"/>
                    <a:pt x="0" y="55"/>
                  </a:cubicBezTo>
                  <a:cubicBezTo>
                    <a:pt x="0" y="64"/>
                    <a:pt x="7" y="71"/>
                    <a:pt x="16" y="71"/>
                  </a:cubicBezTo>
                  <a:cubicBezTo>
                    <a:pt x="28" y="71"/>
                    <a:pt x="28" y="71"/>
                    <a:pt x="28" y="71"/>
                  </a:cubicBezTo>
                  <a:cubicBezTo>
                    <a:pt x="28" y="82"/>
                    <a:pt x="28" y="82"/>
                    <a:pt x="28" y="82"/>
                  </a:cubicBezTo>
                  <a:cubicBezTo>
                    <a:pt x="28" y="85"/>
                    <a:pt x="30" y="87"/>
                    <a:pt x="32" y="88"/>
                  </a:cubicBezTo>
                  <a:cubicBezTo>
                    <a:pt x="33" y="89"/>
                    <a:pt x="34" y="89"/>
                    <a:pt x="35" y="89"/>
                  </a:cubicBezTo>
                  <a:cubicBezTo>
                    <a:pt x="36" y="89"/>
                    <a:pt x="38" y="88"/>
                    <a:pt x="39" y="87"/>
                  </a:cubicBezTo>
                  <a:cubicBezTo>
                    <a:pt x="56" y="71"/>
                    <a:pt x="56" y="71"/>
                    <a:pt x="56" y="71"/>
                  </a:cubicBezTo>
                  <a:cubicBezTo>
                    <a:pt x="110" y="71"/>
                    <a:pt x="110" y="71"/>
                    <a:pt x="110" y="71"/>
                  </a:cubicBezTo>
                  <a:cubicBezTo>
                    <a:pt x="119" y="71"/>
                    <a:pt x="126" y="64"/>
                    <a:pt x="126" y="55"/>
                  </a:cubicBezTo>
                  <a:cubicBezTo>
                    <a:pt x="126" y="34"/>
                    <a:pt x="126" y="34"/>
                    <a:pt x="126" y="34"/>
                  </a:cubicBezTo>
                  <a:cubicBezTo>
                    <a:pt x="126" y="23"/>
                    <a:pt x="126" y="23"/>
                    <a:pt x="126" y="23"/>
                  </a:cubicBezTo>
                  <a:cubicBezTo>
                    <a:pt x="124" y="24"/>
                    <a:pt x="121" y="25"/>
                    <a:pt x="119" y="25"/>
                  </a:cubicBezTo>
                  <a:lnTo>
                    <a:pt x="107"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3A3A3A"/>
                </a:solidFill>
                <a:latin typeface="楷体" panose="02010609060101010101" pitchFamily="49" charset="-122"/>
                <a:ea typeface="楷体" panose="02010609060101010101" pitchFamily="49" charset="-122"/>
              </a:endParaRPr>
            </a:p>
          </p:txBody>
        </p:sp>
      </p:grpSp>
      <p:sp>
        <p:nvSpPr>
          <p:cNvPr id="32" name="TextBox 76"/>
          <p:cNvSpPr txBox="1"/>
          <p:nvPr/>
        </p:nvSpPr>
        <p:spPr>
          <a:xfrm>
            <a:off x="8124152" y="1648903"/>
            <a:ext cx="1416000" cy="369332"/>
          </a:xfrm>
          <a:prstGeom prst="rect">
            <a:avLst/>
          </a:prstGeom>
          <a:noFill/>
        </p:spPr>
        <p:txBody>
          <a:bodyPr wrap="square" rtlCol="0">
            <a:spAutoFit/>
          </a:bodyPr>
          <a:lstStyle/>
          <a:p>
            <a:pPr marL="285750" indent="-285750">
              <a:buFont typeface="Wingdings" panose="05000000000000000000" pitchFamily="2" charset="2"/>
              <a:buChar char="u"/>
            </a:pPr>
            <a:r>
              <a:rPr lang="zh-CN" altLang="en-US" b="1" dirty="0">
                <a:solidFill>
                  <a:schemeClr val="bg2">
                    <a:lumMod val="25000"/>
                  </a:schemeClr>
                </a:solidFill>
                <a:latin typeface="楷体" panose="02010609060101010101" pitchFamily="49" charset="-122"/>
                <a:ea typeface="楷体" panose="02010609060101010101" pitchFamily="49" charset="-122"/>
              </a:rPr>
              <a:t>添加标题</a:t>
            </a:r>
          </a:p>
        </p:txBody>
      </p:sp>
      <p:sp>
        <p:nvSpPr>
          <p:cNvPr id="33" name="文本框 32"/>
          <p:cNvSpPr txBox="1"/>
          <p:nvPr/>
        </p:nvSpPr>
        <p:spPr>
          <a:xfrm>
            <a:off x="8124152" y="2018235"/>
            <a:ext cx="3051344" cy="880049"/>
          </a:xfrm>
          <a:prstGeom prst="rect">
            <a:avLst/>
          </a:prstGeom>
          <a:noFill/>
        </p:spPr>
        <p:txBody>
          <a:bodyPr wrap="square" rtlCol="0">
            <a:spAutoFit/>
          </a:bodyPr>
          <a:lstStyle/>
          <a:p>
            <a:pPr>
              <a:lnSpc>
                <a:spcPct val="150000"/>
              </a:lnSpc>
            </a:pPr>
            <a:r>
              <a:rPr lang="en-US" altLang="zh-CN" sz="1200" dirty="0">
                <a:latin typeface="楷体" panose="02010609060101010101" pitchFamily="49" charset="-122"/>
                <a:ea typeface="楷体" panose="02010609060101010101" pitchFamily="49" charset="-122"/>
              </a:rPr>
              <a:t>hours that Just for today I will try to live through this day only and not tackle my whole life problem at</a:t>
            </a:r>
            <a:endParaRPr lang="zh-CN" altLang="en-US" sz="1200" dirty="0">
              <a:latin typeface="楷体" panose="02010609060101010101" pitchFamily="49" charset="-122"/>
              <a:ea typeface="楷体" panose="02010609060101010101" pitchFamily="49" charset="-122"/>
            </a:endParaRPr>
          </a:p>
        </p:txBody>
      </p:sp>
      <p:sp>
        <p:nvSpPr>
          <p:cNvPr id="34" name="TextBox 76"/>
          <p:cNvSpPr txBox="1"/>
          <p:nvPr/>
        </p:nvSpPr>
        <p:spPr>
          <a:xfrm>
            <a:off x="8124152" y="3921138"/>
            <a:ext cx="1416000" cy="369332"/>
          </a:xfrm>
          <a:prstGeom prst="rect">
            <a:avLst/>
          </a:prstGeom>
          <a:noFill/>
        </p:spPr>
        <p:txBody>
          <a:bodyPr wrap="square" rtlCol="0">
            <a:spAutoFit/>
          </a:bodyPr>
          <a:lstStyle/>
          <a:p>
            <a:pPr marL="285750" indent="-285750">
              <a:buFont typeface="Wingdings" panose="05000000000000000000" pitchFamily="2" charset="2"/>
              <a:buChar char="u"/>
            </a:pPr>
            <a:r>
              <a:rPr lang="zh-CN" altLang="en-US" b="1" dirty="0">
                <a:solidFill>
                  <a:schemeClr val="bg2">
                    <a:lumMod val="25000"/>
                  </a:schemeClr>
                </a:solidFill>
                <a:latin typeface="楷体" panose="02010609060101010101" pitchFamily="49" charset="-122"/>
                <a:ea typeface="楷体" panose="02010609060101010101" pitchFamily="49" charset="-122"/>
              </a:rPr>
              <a:t>添加标题</a:t>
            </a:r>
          </a:p>
        </p:txBody>
      </p:sp>
      <p:sp>
        <p:nvSpPr>
          <p:cNvPr id="35" name="文本框 34"/>
          <p:cNvSpPr txBox="1"/>
          <p:nvPr/>
        </p:nvSpPr>
        <p:spPr>
          <a:xfrm>
            <a:off x="8124152" y="4290470"/>
            <a:ext cx="3051344" cy="880049"/>
          </a:xfrm>
          <a:prstGeom prst="rect">
            <a:avLst/>
          </a:prstGeom>
          <a:noFill/>
        </p:spPr>
        <p:txBody>
          <a:bodyPr wrap="square" rtlCol="0">
            <a:spAutoFit/>
          </a:bodyPr>
          <a:lstStyle/>
          <a:p>
            <a:pPr>
              <a:lnSpc>
                <a:spcPct val="150000"/>
              </a:lnSpc>
            </a:pPr>
            <a:r>
              <a:rPr lang="en-US" altLang="zh-CN" sz="1200" dirty="0">
                <a:latin typeface="楷体" panose="02010609060101010101" pitchFamily="49" charset="-122"/>
                <a:ea typeface="楷体" panose="02010609060101010101" pitchFamily="49" charset="-122"/>
              </a:rPr>
              <a:t>hours that Just for today I will try to live through this day only and not tackle my whole life problem at</a:t>
            </a:r>
            <a:endParaRPr lang="zh-CN" altLang="en-US" sz="1200" dirty="0">
              <a:latin typeface="楷体" panose="02010609060101010101" pitchFamily="49" charset="-122"/>
              <a:ea typeface="楷体" panose="02010609060101010101" pitchFamily="49" charset="-122"/>
            </a:endParaRPr>
          </a:p>
        </p:txBody>
      </p:sp>
      <p:sp>
        <p:nvSpPr>
          <p:cNvPr id="36" name="TextBox 76"/>
          <p:cNvSpPr txBox="1"/>
          <p:nvPr/>
        </p:nvSpPr>
        <p:spPr>
          <a:xfrm>
            <a:off x="1016501" y="1648903"/>
            <a:ext cx="1416000" cy="369332"/>
          </a:xfrm>
          <a:prstGeom prst="rect">
            <a:avLst/>
          </a:prstGeom>
          <a:noFill/>
        </p:spPr>
        <p:txBody>
          <a:bodyPr wrap="square" rtlCol="0">
            <a:spAutoFit/>
          </a:bodyPr>
          <a:lstStyle/>
          <a:p>
            <a:pPr marL="285750" indent="-285750">
              <a:buFont typeface="Wingdings" panose="05000000000000000000" pitchFamily="2" charset="2"/>
              <a:buChar char="u"/>
            </a:pPr>
            <a:r>
              <a:rPr lang="zh-CN" altLang="en-US" b="1" dirty="0">
                <a:solidFill>
                  <a:schemeClr val="bg2">
                    <a:lumMod val="25000"/>
                  </a:schemeClr>
                </a:solidFill>
                <a:latin typeface="楷体" panose="02010609060101010101" pitchFamily="49" charset="-122"/>
                <a:ea typeface="楷体" panose="02010609060101010101" pitchFamily="49" charset="-122"/>
              </a:rPr>
              <a:t>添加标题</a:t>
            </a:r>
          </a:p>
        </p:txBody>
      </p:sp>
      <p:sp>
        <p:nvSpPr>
          <p:cNvPr id="37" name="文本框 36"/>
          <p:cNvSpPr txBox="1"/>
          <p:nvPr/>
        </p:nvSpPr>
        <p:spPr>
          <a:xfrm>
            <a:off x="1016501" y="2018235"/>
            <a:ext cx="3051344" cy="880049"/>
          </a:xfrm>
          <a:prstGeom prst="rect">
            <a:avLst/>
          </a:prstGeom>
          <a:noFill/>
        </p:spPr>
        <p:txBody>
          <a:bodyPr wrap="square" rtlCol="0">
            <a:spAutoFit/>
          </a:bodyPr>
          <a:lstStyle/>
          <a:p>
            <a:pPr>
              <a:lnSpc>
                <a:spcPct val="150000"/>
              </a:lnSpc>
            </a:pPr>
            <a:r>
              <a:rPr lang="en-US" altLang="zh-CN" sz="1200" dirty="0">
                <a:latin typeface="楷体" panose="02010609060101010101" pitchFamily="49" charset="-122"/>
                <a:ea typeface="楷体" panose="02010609060101010101" pitchFamily="49" charset="-122"/>
              </a:rPr>
              <a:t>hours that Just for today I will try to live through this day only and not tackle my whole life problem at</a:t>
            </a:r>
            <a:endParaRPr lang="zh-CN" altLang="en-US" sz="1200" dirty="0">
              <a:latin typeface="楷体" panose="02010609060101010101" pitchFamily="49" charset="-122"/>
              <a:ea typeface="楷体" panose="02010609060101010101" pitchFamily="49" charset="-122"/>
            </a:endParaRPr>
          </a:p>
        </p:txBody>
      </p:sp>
      <p:sp>
        <p:nvSpPr>
          <p:cNvPr id="38" name="TextBox 76"/>
          <p:cNvSpPr txBox="1"/>
          <p:nvPr/>
        </p:nvSpPr>
        <p:spPr>
          <a:xfrm>
            <a:off x="1016501" y="3921138"/>
            <a:ext cx="1416000" cy="369332"/>
          </a:xfrm>
          <a:prstGeom prst="rect">
            <a:avLst/>
          </a:prstGeom>
          <a:noFill/>
        </p:spPr>
        <p:txBody>
          <a:bodyPr wrap="square" rtlCol="0">
            <a:spAutoFit/>
          </a:bodyPr>
          <a:lstStyle/>
          <a:p>
            <a:pPr marL="285750" indent="-285750">
              <a:buFont typeface="Wingdings" panose="05000000000000000000" pitchFamily="2" charset="2"/>
              <a:buChar char="u"/>
            </a:pPr>
            <a:r>
              <a:rPr lang="zh-CN" altLang="en-US" b="1" dirty="0">
                <a:solidFill>
                  <a:schemeClr val="bg2">
                    <a:lumMod val="25000"/>
                  </a:schemeClr>
                </a:solidFill>
                <a:latin typeface="楷体" panose="02010609060101010101" pitchFamily="49" charset="-122"/>
                <a:ea typeface="楷体" panose="02010609060101010101" pitchFamily="49" charset="-122"/>
              </a:rPr>
              <a:t>添加标题</a:t>
            </a:r>
          </a:p>
        </p:txBody>
      </p:sp>
      <p:sp>
        <p:nvSpPr>
          <p:cNvPr id="39" name="文本框 38"/>
          <p:cNvSpPr txBox="1"/>
          <p:nvPr/>
        </p:nvSpPr>
        <p:spPr>
          <a:xfrm>
            <a:off x="1016501" y="4290470"/>
            <a:ext cx="3051344" cy="880049"/>
          </a:xfrm>
          <a:prstGeom prst="rect">
            <a:avLst/>
          </a:prstGeom>
          <a:noFill/>
        </p:spPr>
        <p:txBody>
          <a:bodyPr wrap="square" rtlCol="0">
            <a:spAutoFit/>
          </a:bodyPr>
          <a:lstStyle/>
          <a:p>
            <a:pPr>
              <a:lnSpc>
                <a:spcPct val="150000"/>
              </a:lnSpc>
            </a:pPr>
            <a:r>
              <a:rPr lang="en-US" altLang="zh-CN" sz="1200" dirty="0">
                <a:latin typeface="楷体" panose="02010609060101010101" pitchFamily="49" charset="-122"/>
                <a:ea typeface="楷体" panose="02010609060101010101" pitchFamily="49" charset="-122"/>
              </a:rPr>
              <a:t>hours that Just for today I will try to live through this day only and not tackle my whole life problem at</a:t>
            </a:r>
            <a:endParaRPr lang="zh-CN" altLang="en-US" sz="1200" dirty="0">
              <a:latin typeface="楷体" panose="02010609060101010101" pitchFamily="49" charset="-122"/>
              <a:ea typeface="楷体" panose="02010609060101010101" pitchFamily="49"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547996" y="0"/>
            <a:ext cx="3299791"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6412163" y="917105"/>
            <a:ext cx="923330" cy="4344008"/>
          </a:xfrm>
          <a:prstGeom prst="rect">
            <a:avLst/>
          </a:prstGeom>
          <a:noFill/>
        </p:spPr>
        <p:txBody>
          <a:bodyPr vert="eaVert" wrap="square" rtlCol="0">
            <a:spAutoFit/>
          </a:bodyPr>
          <a:lstStyle/>
          <a:p>
            <a:pPr algn="ctr"/>
            <a:r>
              <a:rPr lang="zh-CN" altLang="en-US" sz="4800" dirty="0">
                <a:solidFill>
                  <a:schemeClr val="bg1"/>
                </a:solidFill>
                <a:latin typeface="思源黑体 ExtraLight" panose="020B0200000000000000" pitchFamily="34" charset="-122"/>
                <a:ea typeface="思源黑体 ExtraLight" panose="020B0200000000000000" pitchFamily="34" charset="-122"/>
              </a:rPr>
              <a:t>第四部分</a:t>
            </a:r>
            <a:endParaRPr lang="en-US" altLang="zh-CN" sz="4800" dirty="0">
              <a:solidFill>
                <a:schemeClr val="bg1"/>
              </a:solidFill>
              <a:latin typeface="思源黑体 ExtraLight" panose="020B0200000000000000" pitchFamily="34" charset="-122"/>
              <a:ea typeface="思源黑体 ExtraLight" panose="020B0200000000000000" pitchFamily="34" charset="-122"/>
            </a:endParaRPr>
          </a:p>
        </p:txBody>
      </p:sp>
      <p:sp>
        <p:nvSpPr>
          <p:cNvPr id="5" name="文本框 4"/>
          <p:cNvSpPr txBox="1"/>
          <p:nvPr/>
        </p:nvSpPr>
        <p:spPr>
          <a:xfrm>
            <a:off x="5357336" y="1881808"/>
            <a:ext cx="738664" cy="3624371"/>
          </a:xfrm>
          <a:prstGeom prst="rect">
            <a:avLst/>
          </a:prstGeom>
          <a:noFill/>
        </p:spPr>
        <p:txBody>
          <a:bodyPr vert="eaVert" wrap="square" rtlCol="0">
            <a:spAutoFit/>
          </a:bodyPr>
          <a:lstStyle/>
          <a:p>
            <a:pPr>
              <a:lnSpc>
                <a:spcPct val="150000"/>
              </a:lnSpc>
            </a:pPr>
            <a:r>
              <a:rPr lang="zh-CN" altLang="en-US" sz="1200" kern="0" dirty="0">
                <a:solidFill>
                  <a:schemeClr val="bg1"/>
                </a:solidFill>
                <a:latin typeface="楷体" panose="02010609060101010101" pitchFamily="49" charset="-122"/>
                <a:ea typeface="楷体" panose="02010609060101010101" pitchFamily="49" charset="-122"/>
              </a:rPr>
              <a:t>点击输入本栏的具体文字，简明扼要的说明分项内容，点击输入本栏的具体文字</a:t>
            </a:r>
            <a:endParaRPr lang="zh-CN" altLang="en-US" sz="1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8"/>
          <p:cNvSpPr txBox="1"/>
          <p:nvPr/>
        </p:nvSpPr>
        <p:spPr>
          <a:xfrm>
            <a:off x="1773626" y="1904612"/>
            <a:ext cx="9145377" cy="688202"/>
          </a:xfrm>
          <a:prstGeom prst="rect">
            <a:avLst/>
          </a:prstGeom>
          <a:noFill/>
        </p:spPr>
        <p:txBody>
          <a:bodyPr wrap="square" rtlCol="0">
            <a:spAutoFit/>
          </a:bodyPr>
          <a:lstStyle/>
          <a:p>
            <a:pPr>
              <a:lnSpc>
                <a:spcPct val="150000"/>
              </a:lnSpc>
            </a:pPr>
            <a:r>
              <a:rPr lang="en-US" altLang="zh-CN" sz="1400" dirty="0">
                <a:latin typeface="楷体" panose="02010609060101010101" pitchFamily="49" charset="-122"/>
                <a:ea typeface="楷体" panose="02010609060101010101" pitchFamily="49" charset="-122"/>
              </a:rPr>
              <a:t>You can click here to enter you text. You can click here to enter you text. You can click here to enter you text. You can click here to enter you text.</a:t>
            </a:r>
            <a:endParaRPr lang="zh-CN" altLang="en-US" sz="1400" dirty="0">
              <a:latin typeface="楷体" panose="02010609060101010101" pitchFamily="49" charset="-122"/>
              <a:ea typeface="楷体" panose="02010609060101010101" pitchFamily="49" charset="-122"/>
            </a:endParaRPr>
          </a:p>
        </p:txBody>
      </p:sp>
      <p:sp>
        <p:nvSpPr>
          <p:cNvPr id="3" name="TextBox 39"/>
          <p:cNvSpPr txBox="1"/>
          <p:nvPr/>
        </p:nvSpPr>
        <p:spPr>
          <a:xfrm>
            <a:off x="1170376" y="4403047"/>
            <a:ext cx="2275189" cy="1434047"/>
          </a:xfrm>
          <a:prstGeom prst="rect">
            <a:avLst/>
          </a:prstGeom>
          <a:noFill/>
        </p:spPr>
        <p:txBody>
          <a:bodyPr wrap="square" rtlCol="0">
            <a:spAutoFit/>
          </a:bodyPr>
          <a:lstStyle/>
          <a:p>
            <a:pPr>
              <a:lnSpc>
                <a:spcPct val="150000"/>
              </a:lnSpc>
            </a:pPr>
            <a:r>
              <a:rPr lang="en-US" altLang="zh-CN" sz="1200" dirty="0">
                <a:latin typeface="楷体" panose="02010609060101010101" pitchFamily="49" charset="-122"/>
                <a:ea typeface="楷体" panose="02010609060101010101" pitchFamily="49" charset="-122"/>
              </a:rPr>
              <a:t>You can click here to enter you text. You can click here to enter you text. You can click here to enter you text. </a:t>
            </a:r>
            <a:endParaRPr lang="zh-CN" altLang="en-US" sz="1200" dirty="0">
              <a:latin typeface="楷体" panose="02010609060101010101" pitchFamily="49" charset="-122"/>
              <a:ea typeface="楷体" panose="02010609060101010101" pitchFamily="49" charset="-122"/>
            </a:endParaRPr>
          </a:p>
        </p:txBody>
      </p:sp>
      <p:sp>
        <p:nvSpPr>
          <p:cNvPr id="4" name="TextBox 44"/>
          <p:cNvSpPr txBox="1"/>
          <p:nvPr/>
        </p:nvSpPr>
        <p:spPr>
          <a:xfrm>
            <a:off x="3879186" y="4403047"/>
            <a:ext cx="2264430" cy="1434047"/>
          </a:xfrm>
          <a:prstGeom prst="rect">
            <a:avLst/>
          </a:prstGeom>
          <a:noFill/>
        </p:spPr>
        <p:txBody>
          <a:bodyPr wrap="square" rtlCol="0">
            <a:spAutoFit/>
          </a:bodyPr>
          <a:lstStyle/>
          <a:p>
            <a:pPr>
              <a:lnSpc>
                <a:spcPct val="150000"/>
              </a:lnSpc>
            </a:pPr>
            <a:r>
              <a:rPr lang="en-US" altLang="zh-CN" sz="1200" dirty="0">
                <a:latin typeface="楷体" panose="02010609060101010101" pitchFamily="49" charset="-122"/>
                <a:ea typeface="楷体" panose="02010609060101010101" pitchFamily="49" charset="-122"/>
              </a:rPr>
              <a:t>You can click here to enter you text. You can click here to enter you text. You can click here to enter you text. </a:t>
            </a:r>
            <a:endParaRPr lang="zh-CN" altLang="en-US" sz="1200" dirty="0">
              <a:latin typeface="楷体" panose="02010609060101010101" pitchFamily="49" charset="-122"/>
              <a:ea typeface="楷体" panose="02010609060101010101" pitchFamily="49" charset="-122"/>
            </a:endParaRPr>
          </a:p>
        </p:txBody>
      </p:sp>
      <p:sp>
        <p:nvSpPr>
          <p:cNvPr id="5" name="TextBox 46"/>
          <p:cNvSpPr txBox="1"/>
          <p:nvPr/>
        </p:nvSpPr>
        <p:spPr>
          <a:xfrm>
            <a:off x="6576165" y="4403047"/>
            <a:ext cx="2264430" cy="1434047"/>
          </a:xfrm>
          <a:prstGeom prst="rect">
            <a:avLst/>
          </a:prstGeom>
          <a:noFill/>
        </p:spPr>
        <p:txBody>
          <a:bodyPr wrap="square" rtlCol="0">
            <a:spAutoFit/>
          </a:bodyPr>
          <a:lstStyle/>
          <a:p>
            <a:pPr>
              <a:lnSpc>
                <a:spcPct val="150000"/>
              </a:lnSpc>
            </a:pPr>
            <a:r>
              <a:rPr lang="en-US" altLang="zh-CN" sz="1200" dirty="0">
                <a:latin typeface="楷体" panose="02010609060101010101" pitchFamily="49" charset="-122"/>
                <a:ea typeface="楷体" panose="02010609060101010101" pitchFamily="49" charset="-122"/>
              </a:rPr>
              <a:t>You can click here to enter you text. You can click here to enter you text. You can click here to enter you text. </a:t>
            </a:r>
            <a:endParaRPr lang="zh-CN" altLang="en-US" sz="1200" dirty="0">
              <a:latin typeface="楷体" panose="02010609060101010101" pitchFamily="49" charset="-122"/>
              <a:ea typeface="楷体" panose="02010609060101010101" pitchFamily="49" charset="-122"/>
            </a:endParaRPr>
          </a:p>
        </p:txBody>
      </p:sp>
      <p:sp>
        <p:nvSpPr>
          <p:cNvPr id="6" name="TextBox 48"/>
          <p:cNvSpPr txBox="1"/>
          <p:nvPr/>
        </p:nvSpPr>
        <p:spPr>
          <a:xfrm>
            <a:off x="9091195" y="4403047"/>
            <a:ext cx="2264430" cy="1434047"/>
          </a:xfrm>
          <a:prstGeom prst="rect">
            <a:avLst/>
          </a:prstGeom>
          <a:noFill/>
        </p:spPr>
        <p:txBody>
          <a:bodyPr wrap="square" rtlCol="0">
            <a:spAutoFit/>
          </a:bodyPr>
          <a:lstStyle/>
          <a:p>
            <a:pPr>
              <a:lnSpc>
                <a:spcPct val="150000"/>
              </a:lnSpc>
            </a:pPr>
            <a:r>
              <a:rPr lang="en-US" altLang="zh-CN" sz="1200" dirty="0">
                <a:latin typeface="楷体" panose="02010609060101010101" pitchFamily="49" charset="-122"/>
                <a:ea typeface="楷体" panose="02010609060101010101" pitchFamily="49" charset="-122"/>
              </a:rPr>
              <a:t>You can click here to enter you text. You can click here to enter you text. You can click here to enter you text. </a:t>
            </a:r>
            <a:endParaRPr lang="zh-CN" altLang="en-US" sz="1200" dirty="0">
              <a:latin typeface="楷体" panose="02010609060101010101" pitchFamily="49" charset="-122"/>
              <a:ea typeface="楷体" panose="02010609060101010101" pitchFamily="49" charset="-122"/>
            </a:endParaRPr>
          </a:p>
        </p:txBody>
      </p:sp>
      <p:grpSp>
        <p:nvGrpSpPr>
          <p:cNvPr id="7" name="组合 6"/>
          <p:cNvGrpSpPr/>
          <p:nvPr/>
        </p:nvGrpSpPr>
        <p:grpSpPr>
          <a:xfrm>
            <a:off x="1242887" y="3564078"/>
            <a:ext cx="10949111" cy="723107"/>
            <a:chOff x="1178393" y="2067694"/>
            <a:chExt cx="8149657" cy="538224"/>
          </a:xfrm>
        </p:grpSpPr>
        <p:sp>
          <p:nvSpPr>
            <p:cNvPr id="8" name="矩形 7"/>
            <p:cNvSpPr/>
            <p:nvPr/>
          </p:nvSpPr>
          <p:spPr>
            <a:xfrm>
              <a:off x="1259008" y="2116477"/>
              <a:ext cx="8069042" cy="34030"/>
            </a:xfrm>
            <a:prstGeom prst="rect">
              <a:avLst/>
            </a:prstGeom>
            <a:solidFill>
              <a:schemeClr val="tx1">
                <a:lumMod val="50000"/>
                <a:lumOff val="50000"/>
              </a:schemeClr>
            </a:solidFill>
            <a:ln w="25400" cap="flat" cmpd="sng" algn="ctr">
              <a:noFill/>
              <a:prstDash val="solid"/>
            </a:ln>
            <a:effectLst/>
          </p:spPr>
          <p:txBody>
            <a:bodyPr anchor="ctr"/>
            <a:lstStyle/>
            <a:p>
              <a:pPr algn="ctr" eaLnBrk="1" fontAlgn="auto" hangingPunct="1">
                <a:spcBef>
                  <a:spcPts val="0"/>
                </a:spcBef>
                <a:spcAft>
                  <a:spcPts val="0"/>
                </a:spcAft>
                <a:defRPr/>
              </a:pPr>
              <a:endParaRPr lang="en-US" kern="0" dirty="0">
                <a:latin typeface="楷体" panose="02010609060101010101" pitchFamily="49" charset="-122"/>
                <a:ea typeface="楷体" panose="02010609060101010101" pitchFamily="49" charset="-122"/>
              </a:endParaRPr>
            </a:p>
          </p:txBody>
        </p:sp>
        <p:sp>
          <p:nvSpPr>
            <p:cNvPr id="9" name="椭圆 8"/>
            <p:cNvSpPr/>
            <p:nvPr/>
          </p:nvSpPr>
          <p:spPr>
            <a:xfrm>
              <a:off x="1178393" y="2067694"/>
              <a:ext cx="143582" cy="144000"/>
            </a:xfrm>
            <a:prstGeom prst="ellipse">
              <a:avLst/>
            </a:prstGeom>
            <a:solidFill>
              <a:srgbClr val="257EA6"/>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en-US" kern="0">
                <a:latin typeface="楷体" panose="02010609060101010101" pitchFamily="49" charset="-122"/>
                <a:ea typeface="楷体" panose="02010609060101010101" pitchFamily="49" charset="-122"/>
              </a:endParaRPr>
            </a:p>
          </p:txBody>
        </p:sp>
        <p:sp>
          <p:nvSpPr>
            <p:cNvPr id="10" name="椭圆 9"/>
            <p:cNvSpPr/>
            <p:nvPr/>
          </p:nvSpPr>
          <p:spPr>
            <a:xfrm>
              <a:off x="3464506" y="2067694"/>
              <a:ext cx="143582" cy="144000"/>
            </a:xfrm>
            <a:prstGeom prst="ellipse">
              <a:avLst/>
            </a:prstGeom>
            <a:solidFill>
              <a:srgbClr val="257EA6"/>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en-US" kern="0" dirty="0">
                <a:latin typeface="楷体" panose="02010609060101010101" pitchFamily="49" charset="-122"/>
                <a:ea typeface="楷体" panose="02010609060101010101" pitchFamily="49" charset="-122"/>
              </a:endParaRPr>
            </a:p>
          </p:txBody>
        </p:sp>
        <p:sp>
          <p:nvSpPr>
            <p:cNvPr id="11" name="椭圆 10"/>
            <p:cNvSpPr/>
            <p:nvPr/>
          </p:nvSpPr>
          <p:spPr>
            <a:xfrm>
              <a:off x="5453495" y="2067694"/>
              <a:ext cx="143582" cy="144000"/>
            </a:xfrm>
            <a:prstGeom prst="ellipse">
              <a:avLst/>
            </a:prstGeom>
            <a:solidFill>
              <a:srgbClr val="257EA6"/>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en-US" kern="0">
                <a:latin typeface="楷体" panose="02010609060101010101" pitchFamily="49" charset="-122"/>
                <a:ea typeface="楷体" panose="02010609060101010101" pitchFamily="49" charset="-122"/>
              </a:endParaRPr>
            </a:p>
          </p:txBody>
        </p:sp>
        <p:sp>
          <p:nvSpPr>
            <p:cNvPr id="12" name="椭圆 11"/>
            <p:cNvSpPr/>
            <p:nvPr/>
          </p:nvSpPr>
          <p:spPr>
            <a:xfrm>
              <a:off x="7642108" y="2067694"/>
              <a:ext cx="143582" cy="144000"/>
            </a:xfrm>
            <a:prstGeom prst="ellipse">
              <a:avLst/>
            </a:prstGeom>
            <a:solidFill>
              <a:srgbClr val="257EA6"/>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en-US" kern="0">
                <a:latin typeface="楷体" panose="02010609060101010101" pitchFamily="49" charset="-122"/>
                <a:ea typeface="楷体" panose="02010609060101010101" pitchFamily="49" charset="-122"/>
              </a:endParaRPr>
            </a:p>
          </p:txBody>
        </p:sp>
        <p:sp>
          <p:nvSpPr>
            <p:cNvPr id="13" name="TextBox 40"/>
            <p:cNvSpPr txBox="1"/>
            <p:nvPr/>
          </p:nvSpPr>
          <p:spPr>
            <a:xfrm>
              <a:off x="1237857" y="2217404"/>
              <a:ext cx="671155" cy="388514"/>
            </a:xfrm>
            <a:prstGeom prst="rect">
              <a:avLst/>
            </a:prstGeom>
            <a:noFill/>
          </p:spPr>
          <p:txBody>
            <a:bodyPr wrap="none" rtlCol="0">
              <a:spAutoFit/>
            </a:bodyPr>
            <a:lstStyle/>
            <a:p>
              <a:pPr algn="ctr"/>
              <a:r>
                <a:rPr lang="en-US" altLang="zh-CN" sz="2800" b="1" dirty="0">
                  <a:solidFill>
                    <a:srgbClr val="38817C"/>
                  </a:solidFill>
                  <a:latin typeface="楷体" panose="02010609060101010101" pitchFamily="49" charset="-122"/>
                  <a:ea typeface="楷体" panose="02010609060101010101" pitchFamily="49" charset="-122"/>
                </a:rPr>
                <a:t>201</a:t>
              </a:r>
              <a:r>
                <a:rPr lang="en-US" sz="2800" b="1" dirty="0">
                  <a:solidFill>
                    <a:srgbClr val="38817C"/>
                  </a:solidFill>
                  <a:latin typeface="楷体" panose="02010609060101010101" pitchFamily="49" charset="-122"/>
                  <a:ea typeface="楷体" panose="02010609060101010101" pitchFamily="49" charset="-122"/>
                </a:rPr>
                <a:t>5</a:t>
              </a:r>
            </a:p>
          </p:txBody>
        </p:sp>
        <p:sp>
          <p:nvSpPr>
            <p:cNvPr id="14" name="TextBox 45"/>
            <p:cNvSpPr txBox="1"/>
            <p:nvPr/>
          </p:nvSpPr>
          <p:spPr>
            <a:xfrm>
              <a:off x="3254081" y="2217404"/>
              <a:ext cx="671155" cy="388514"/>
            </a:xfrm>
            <a:prstGeom prst="rect">
              <a:avLst/>
            </a:prstGeom>
            <a:noFill/>
          </p:spPr>
          <p:txBody>
            <a:bodyPr wrap="none" rtlCol="0">
              <a:spAutoFit/>
            </a:bodyPr>
            <a:lstStyle/>
            <a:p>
              <a:pPr algn="ctr"/>
              <a:r>
                <a:rPr lang="en-US" altLang="zh-CN" sz="2800" b="1" dirty="0">
                  <a:solidFill>
                    <a:srgbClr val="38817C"/>
                  </a:solidFill>
                  <a:latin typeface="楷体" panose="02010609060101010101" pitchFamily="49" charset="-122"/>
                  <a:ea typeface="楷体" panose="02010609060101010101" pitchFamily="49" charset="-122"/>
                </a:rPr>
                <a:t>2016</a:t>
              </a:r>
              <a:endParaRPr lang="en-US" sz="2800" b="1" dirty="0">
                <a:solidFill>
                  <a:srgbClr val="38817C"/>
                </a:solidFill>
                <a:latin typeface="楷体" panose="02010609060101010101" pitchFamily="49" charset="-122"/>
                <a:ea typeface="楷体" panose="02010609060101010101" pitchFamily="49" charset="-122"/>
              </a:endParaRPr>
            </a:p>
          </p:txBody>
        </p:sp>
        <p:sp>
          <p:nvSpPr>
            <p:cNvPr id="15" name="TextBox 47"/>
            <p:cNvSpPr txBox="1"/>
            <p:nvPr/>
          </p:nvSpPr>
          <p:spPr>
            <a:xfrm>
              <a:off x="5261500" y="2217404"/>
              <a:ext cx="671155" cy="388514"/>
            </a:xfrm>
            <a:prstGeom prst="rect">
              <a:avLst/>
            </a:prstGeom>
            <a:noFill/>
          </p:spPr>
          <p:txBody>
            <a:bodyPr wrap="none" rtlCol="0">
              <a:spAutoFit/>
            </a:bodyPr>
            <a:lstStyle/>
            <a:p>
              <a:pPr algn="ctr"/>
              <a:r>
                <a:rPr lang="en-US" altLang="zh-CN" sz="2800" b="1" dirty="0">
                  <a:solidFill>
                    <a:srgbClr val="38817C"/>
                  </a:solidFill>
                  <a:latin typeface="楷体" panose="02010609060101010101" pitchFamily="49" charset="-122"/>
                  <a:ea typeface="楷体" panose="02010609060101010101" pitchFamily="49" charset="-122"/>
                </a:rPr>
                <a:t>201</a:t>
              </a:r>
              <a:r>
                <a:rPr lang="en-US" sz="2800" b="1" dirty="0">
                  <a:solidFill>
                    <a:srgbClr val="38817C"/>
                  </a:solidFill>
                  <a:latin typeface="楷体" panose="02010609060101010101" pitchFamily="49" charset="-122"/>
                  <a:ea typeface="楷体" panose="02010609060101010101" pitchFamily="49" charset="-122"/>
                </a:rPr>
                <a:t>7</a:t>
              </a:r>
            </a:p>
          </p:txBody>
        </p:sp>
        <p:sp>
          <p:nvSpPr>
            <p:cNvPr id="16" name="TextBox 49"/>
            <p:cNvSpPr txBox="1"/>
            <p:nvPr/>
          </p:nvSpPr>
          <p:spPr>
            <a:xfrm>
              <a:off x="7378323" y="2217404"/>
              <a:ext cx="671155" cy="388514"/>
            </a:xfrm>
            <a:prstGeom prst="rect">
              <a:avLst/>
            </a:prstGeom>
            <a:noFill/>
          </p:spPr>
          <p:txBody>
            <a:bodyPr wrap="none" rtlCol="0">
              <a:spAutoFit/>
            </a:bodyPr>
            <a:lstStyle/>
            <a:p>
              <a:pPr algn="ctr"/>
              <a:r>
                <a:rPr lang="en-US" altLang="zh-CN" sz="2800" b="1" dirty="0">
                  <a:solidFill>
                    <a:srgbClr val="38817C"/>
                  </a:solidFill>
                  <a:latin typeface="楷体" panose="02010609060101010101" pitchFamily="49" charset="-122"/>
                  <a:ea typeface="楷体" panose="02010609060101010101" pitchFamily="49" charset="-122"/>
                </a:rPr>
                <a:t>2018</a:t>
              </a:r>
              <a:endParaRPr lang="zh-CN" altLang="en-US" sz="2800" b="1" dirty="0">
                <a:solidFill>
                  <a:srgbClr val="38817C"/>
                </a:solidFill>
                <a:latin typeface="楷体" panose="02010609060101010101" pitchFamily="49" charset="-122"/>
                <a:ea typeface="楷体" panose="02010609060101010101" pitchFamily="49" charset="-122"/>
              </a:endParaRPr>
            </a:p>
          </p:txBody>
        </p:sp>
      </p:grpSp>
      <p:sp>
        <p:nvSpPr>
          <p:cNvPr id="17" name="矩形 16"/>
          <p:cNvSpPr/>
          <p:nvPr/>
        </p:nvSpPr>
        <p:spPr>
          <a:xfrm>
            <a:off x="1238865" y="2072873"/>
            <a:ext cx="196925" cy="38764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楷体" panose="02010609060101010101" pitchFamily="49" charset="-122"/>
              <a:ea typeface="楷体" panose="02010609060101010101" pitchFamily="49"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文本框 3"/>
          <p:cNvSpPr txBox="1"/>
          <p:nvPr/>
        </p:nvSpPr>
        <p:spPr>
          <a:xfrm>
            <a:off x="1398905" y="3214370"/>
            <a:ext cx="7320280" cy="922020"/>
          </a:xfrm>
          <a:prstGeom prst="rect">
            <a:avLst/>
          </a:prstGeom>
          <a:noFill/>
        </p:spPr>
        <p:txBody>
          <a:bodyPr wrap="square" rtlCol="0">
            <a:spAutoFit/>
          </a:bodyPr>
          <a:lstStyle/>
          <a:p>
            <a:r>
              <a:rPr lang="zh-CN" altLang="en-US" sz="5400" dirty="0">
                <a:latin typeface="文悦古典明朝体 (非商业使用) W5" pitchFamily="50" charset="-122"/>
                <a:ea typeface="文悦古典明朝体 (非商业使用) W5" pitchFamily="50" charset="-122"/>
              </a:rPr>
              <a:t>商务风 </a:t>
            </a:r>
            <a:r>
              <a:rPr lang="en-US" altLang="zh-CN" sz="5400" dirty="0">
                <a:latin typeface="文悦古典明朝体 (非商业使用) W5" pitchFamily="50" charset="-122"/>
                <a:ea typeface="文悦古典明朝体 (非商业使用) W5" pitchFamily="50" charset="-122"/>
              </a:rPr>
              <a:t>· </a:t>
            </a:r>
            <a:r>
              <a:rPr lang="zh-CN" altLang="en-US" sz="5400" dirty="0">
                <a:latin typeface="文悦古典明朝体 (非商业使用) W5" pitchFamily="50" charset="-122"/>
                <a:ea typeface="文悦古典明朝体 (非商业使用) W5" pitchFamily="50" charset="-122"/>
              </a:rPr>
              <a:t>谢谢大家</a:t>
            </a:r>
          </a:p>
        </p:txBody>
      </p:sp>
      <p:sp>
        <p:nvSpPr>
          <p:cNvPr id="5" name="矩形 23"/>
          <p:cNvSpPr>
            <a:spLocks noChangeArrowheads="1"/>
          </p:cNvSpPr>
          <p:nvPr/>
        </p:nvSpPr>
        <p:spPr bwMode="auto">
          <a:xfrm>
            <a:off x="1513065" y="4138017"/>
            <a:ext cx="5964321" cy="395301"/>
          </a:xfrm>
          <a:prstGeom prst="rect">
            <a:avLst/>
          </a:prstGeom>
          <a:noFill/>
          <a:ln>
            <a:noFill/>
          </a:ln>
        </p:spPr>
        <p:txBody>
          <a:bodyPr wrap="square">
            <a:spAutoFit/>
          </a:bodyPr>
          <a:lstStyle/>
          <a:p>
            <a:pPr>
              <a:lnSpc>
                <a:spcPct val="200000"/>
              </a:lnSpc>
            </a:pPr>
            <a:r>
              <a:rPr lang="en-US" altLang="zh-CN" sz="1200" dirty="0">
                <a:latin typeface="楷体" panose="02010609060101010101" pitchFamily="49" charset="-122"/>
                <a:ea typeface="楷体" panose="02010609060101010101" pitchFamily="49" charset="-122"/>
              </a:rPr>
              <a:t>THIS IS A ART TEMPLATE , THANK YOU WATCHING THIS ONE. </a:t>
            </a:r>
          </a:p>
        </p:txBody>
      </p:sp>
      <p:sp>
        <p:nvSpPr>
          <p:cNvPr id="6" name="矩形 5"/>
          <p:cNvSpPr/>
          <p:nvPr/>
        </p:nvSpPr>
        <p:spPr>
          <a:xfrm>
            <a:off x="1513065" y="4621322"/>
            <a:ext cx="6773685" cy="603050"/>
          </a:xfrm>
          <a:prstGeom prst="rect">
            <a:avLst/>
          </a:prstGeom>
        </p:spPr>
        <p:txBody>
          <a:bodyPr wrap="square">
            <a:spAutoFit/>
          </a:bodyPr>
          <a:lstStyle/>
          <a:p>
            <a:pPr>
              <a:lnSpc>
                <a:spcPct val="150000"/>
              </a:lnSpc>
            </a:pPr>
            <a:r>
              <a:rPr lang="en-US" altLang="zh-CN" sz="1200" dirty="0">
                <a:latin typeface="楷体" panose="02010609060101010101" pitchFamily="49" charset="-122"/>
                <a:ea typeface="楷体" panose="02010609060101010101" pitchFamily="49" charset="-122"/>
              </a:rPr>
              <a:t>Just for today I will try to live through this day only and not tackle my whole life problem at once Just for today I will try to live through this</a:t>
            </a:r>
          </a:p>
        </p:txBody>
      </p:sp>
      <p:sp>
        <p:nvSpPr>
          <p:cNvPr id="7" name="Rectangle 32"/>
          <p:cNvSpPr>
            <a:spLocks noChangeArrowheads="1"/>
          </p:cNvSpPr>
          <p:nvPr/>
        </p:nvSpPr>
        <p:spPr bwMode="auto">
          <a:xfrm>
            <a:off x="1566143" y="5312376"/>
            <a:ext cx="3333764"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buFont typeface="Arial" panose="020B0604020202020204" pitchFamily="34" charset="0"/>
              <a:buNone/>
            </a:pPr>
            <a:r>
              <a:rPr lang="zh-CN" altLang="en-US" sz="1600">
                <a:latin typeface="楷体" panose="02010609060101010101" pitchFamily="49" charset="-122"/>
                <a:ea typeface="楷体" panose="02010609060101010101" pitchFamily="49" charset="-122"/>
              </a:rPr>
              <a:t>汇报人：</a:t>
            </a:r>
            <a:r>
              <a:rPr lang="en-US" altLang="zh-CN" sz="1600">
                <a:latin typeface="楷体" panose="02010609060101010101" pitchFamily="49" charset="-122"/>
                <a:ea typeface="楷体" panose="02010609060101010101" pitchFamily="49" charset="-122"/>
              </a:rPr>
              <a:t>xiazaii   </a:t>
            </a:r>
            <a:r>
              <a:rPr lang="zh-CN" altLang="en-US" sz="1600">
                <a:latin typeface="楷体" panose="02010609060101010101" pitchFamily="49" charset="-122"/>
                <a:ea typeface="楷体" panose="02010609060101010101" pitchFamily="49" charset="-122"/>
              </a:rPr>
              <a:t>时间：</a:t>
            </a:r>
            <a:r>
              <a:rPr lang="en-US" altLang="zh-CN" sz="1600">
                <a:latin typeface="楷体" panose="02010609060101010101" pitchFamily="49" charset="-122"/>
                <a:ea typeface="楷体" panose="02010609060101010101" pitchFamily="49" charset="-122"/>
              </a:rPr>
              <a:t>×</a:t>
            </a:r>
            <a:r>
              <a:rPr lang="zh-CN" altLang="en-US" sz="1600">
                <a:latin typeface="楷体" panose="02010609060101010101" pitchFamily="49" charset="-122"/>
                <a:ea typeface="楷体" panose="02010609060101010101" pitchFamily="49" charset="-122"/>
              </a:rPr>
              <a:t>月</a:t>
            </a:r>
            <a:endParaRPr lang="en-US" altLang="zh-CN" sz="1600" dirty="0">
              <a:latin typeface="楷体" panose="02010609060101010101" pitchFamily="49" charset="-122"/>
              <a:ea typeface="楷体" panose="02010609060101010101" pitchFamily="49" charset="-122"/>
            </a:endParaRPr>
          </a:p>
        </p:txBody>
      </p:sp>
      <p:cxnSp>
        <p:nvCxnSpPr>
          <p:cNvPr id="9" name="直接连接符 8"/>
          <p:cNvCxnSpPr/>
          <p:nvPr/>
        </p:nvCxnSpPr>
        <p:spPr>
          <a:xfrm>
            <a:off x="1566143" y="4138017"/>
            <a:ext cx="6300787" cy="0"/>
          </a:xfrm>
          <a:prstGeom prst="line">
            <a:avLst/>
          </a:prstGeom>
          <a:ln w="12700">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750"/>
                                        <p:tgtEl>
                                          <p:spTgt spid="4"/>
                                        </p:tgtEl>
                                      </p:cBhvr>
                                    </p:animEffect>
                                  </p:childTnLst>
                                </p:cTn>
                              </p:par>
                            </p:childTnLst>
                          </p:cTn>
                        </p:par>
                        <p:par>
                          <p:cTn id="8" fill="hold">
                            <p:stCondLst>
                              <p:cond delay="1424"/>
                            </p:stCondLst>
                            <p:childTnLst>
                              <p:par>
                                <p:cTn id="9" presetID="16" presetClass="entr" presetSubtype="21" fill="hold" grpId="0" nodeType="afterEffect">
                                  <p:stCondLst>
                                    <p:cond delay="0"/>
                                  </p:stCondLst>
                                  <p:iterate type="wd">
                                    <p:tmPct val="10000"/>
                                  </p:iterate>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4574"/>
                            </p:stCondLst>
                            <p:childTnLst>
                              <p:par>
                                <p:cTn id="13" presetID="16" presetClass="entr" presetSubtype="21" fill="hold" grpId="0" nodeType="afterEffect">
                                  <p:stCondLst>
                                    <p:cond delay="0"/>
                                  </p:stCondLst>
                                  <p:iterate type="wd">
                                    <p:tmPct val="10000"/>
                                  </p:iterate>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05450" y="782887"/>
            <a:ext cx="3087109" cy="1027204"/>
          </a:xfrm>
          <a:prstGeom prst="rect">
            <a:avLst/>
          </a:prstGeom>
          <a:noFill/>
          <a:ln w="19050">
            <a:noFill/>
            <a:prstDash val="dash"/>
          </a:ln>
        </p:spPr>
        <p:txBody>
          <a:bodyPr wrap="square" rtlCol="0">
            <a:spAutoFit/>
          </a:bodyPr>
          <a:lstStyle/>
          <a:p>
            <a:pPr algn="ctr">
              <a:lnSpc>
                <a:spcPct val="150000"/>
              </a:lnSpc>
            </a:pPr>
            <a:r>
              <a:rPr lang="zh-CN" altLang="en-US" sz="4800" dirty="0">
                <a:latin typeface="楷体" panose="02010609060101010101" pitchFamily="49" charset="-122"/>
                <a:ea typeface="楷体" panose="02010609060101010101" pitchFamily="49" charset="-122"/>
              </a:rPr>
              <a:t>目  录</a:t>
            </a:r>
          </a:p>
        </p:txBody>
      </p:sp>
      <p:grpSp>
        <p:nvGrpSpPr>
          <p:cNvPr id="5" name="组合 4"/>
          <p:cNvGrpSpPr/>
          <p:nvPr/>
        </p:nvGrpSpPr>
        <p:grpSpPr>
          <a:xfrm>
            <a:off x="1073337" y="2384911"/>
            <a:ext cx="10045326" cy="2831330"/>
            <a:chOff x="1175062" y="1996431"/>
            <a:chExt cx="10045326" cy="2831330"/>
          </a:xfrm>
        </p:grpSpPr>
        <p:grpSp>
          <p:nvGrpSpPr>
            <p:cNvPr id="6" name="组合 5"/>
            <p:cNvGrpSpPr/>
            <p:nvPr/>
          </p:nvGrpSpPr>
          <p:grpSpPr>
            <a:xfrm>
              <a:off x="9194462" y="1996432"/>
              <a:ext cx="1468309" cy="1468309"/>
              <a:chOff x="2719446" y="4412975"/>
              <a:chExt cx="637960" cy="637960"/>
            </a:xfrm>
          </p:grpSpPr>
          <p:sp>
            <p:nvSpPr>
              <p:cNvPr id="28" name="椭圆 27"/>
              <p:cNvSpPr/>
              <p:nvPr/>
            </p:nvSpPr>
            <p:spPr>
              <a:xfrm>
                <a:off x="2719446" y="4412975"/>
                <a:ext cx="637960" cy="637960"/>
              </a:xfrm>
              <a:prstGeom prst="ellipse">
                <a:avLst/>
              </a:prstGeom>
              <a:solidFill>
                <a:schemeClr val="bg1"/>
              </a:solidFill>
              <a:ln>
                <a:solidFill>
                  <a:schemeClr val="bg1"/>
                </a:solidFill>
              </a:ln>
              <a:effectLst>
                <a:outerShdw blurRad="63500" dist="25400" dir="5400000" algn="ctr" rotWithShape="0">
                  <a:srgbClr val="000000">
                    <a:alpha val="4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楷体" panose="02010609060101010101" pitchFamily="49" charset="-122"/>
                  <a:ea typeface="楷体" panose="02010609060101010101" pitchFamily="49" charset="-122"/>
                </a:endParaRPr>
              </a:p>
            </p:txBody>
          </p:sp>
          <p:sp>
            <p:nvSpPr>
              <p:cNvPr id="29" name="椭圆 28"/>
              <p:cNvSpPr/>
              <p:nvPr/>
            </p:nvSpPr>
            <p:spPr>
              <a:xfrm>
                <a:off x="2824245" y="4517773"/>
                <a:ext cx="428362" cy="4283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楷体" panose="02010609060101010101" pitchFamily="49" charset="-122"/>
                  <a:ea typeface="楷体" panose="02010609060101010101" pitchFamily="49" charset="-122"/>
                </a:endParaRPr>
              </a:p>
            </p:txBody>
          </p:sp>
        </p:grpSp>
        <p:sp>
          <p:nvSpPr>
            <p:cNvPr id="7" name="TextBox 13"/>
            <p:cNvSpPr txBox="1">
              <a:spLocks noChangeArrowheads="1"/>
            </p:cNvSpPr>
            <p:nvPr/>
          </p:nvSpPr>
          <p:spPr bwMode="auto">
            <a:xfrm>
              <a:off x="1175062" y="3859018"/>
              <a:ext cx="23383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2000" b="1" dirty="0">
                  <a:latin typeface="楷体" panose="02010609060101010101" pitchFamily="49" charset="-122"/>
                  <a:ea typeface="楷体" panose="02010609060101010101" pitchFamily="49" charset="-122"/>
                  <a:sym typeface="Arial" panose="020B0604020202020204" pitchFamily="34" charset="0"/>
                </a:rPr>
                <a:t>季 度 总 结</a:t>
              </a:r>
              <a:endParaRPr lang="en-US" altLang="zh-CN" sz="2000" b="1" dirty="0">
                <a:latin typeface="楷体" panose="02010609060101010101" pitchFamily="49" charset="-122"/>
                <a:ea typeface="楷体" panose="02010609060101010101" pitchFamily="49" charset="-122"/>
                <a:sym typeface="Arial" panose="020B0604020202020204" pitchFamily="34" charset="0"/>
              </a:endParaRPr>
            </a:p>
          </p:txBody>
        </p:sp>
        <p:sp>
          <p:nvSpPr>
            <p:cNvPr id="8" name="TextBox 13"/>
            <p:cNvSpPr txBox="1">
              <a:spLocks noChangeArrowheads="1"/>
            </p:cNvSpPr>
            <p:nvPr/>
          </p:nvSpPr>
          <p:spPr bwMode="auto">
            <a:xfrm>
              <a:off x="1313311" y="4317044"/>
              <a:ext cx="2112963" cy="510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spcBef>
                  <a:spcPct val="20000"/>
                </a:spcBef>
              </a:pPr>
              <a:r>
                <a:rPr lang="zh-CN" altLang="en-US" sz="1200" dirty="0">
                  <a:latin typeface="楷体" panose="02010609060101010101" pitchFamily="49" charset="-122"/>
                  <a:ea typeface="楷体" panose="02010609060101010101" pitchFamily="49" charset="-122"/>
                  <a:sym typeface="Arial" panose="020B0604020202020204" pitchFamily="34" charset="0"/>
                </a:rPr>
                <a:t>单击此处可编辑内容，根据您的需要自由拉伸文本框大小</a:t>
              </a:r>
              <a:endParaRPr lang="en-US" altLang="zh-CN" sz="1200" dirty="0">
                <a:latin typeface="楷体" panose="02010609060101010101" pitchFamily="49" charset="-122"/>
                <a:ea typeface="楷体" panose="02010609060101010101" pitchFamily="49" charset="-122"/>
                <a:sym typeface="Arial" panose="020B0604020202020204" pitchFamily="34" charset="0"/>
              </a:endParaRPr>
            </a:p>
          </p:txBody>
        </p:sp>
        <p:sp>
          <p:nvSpPr>
            <p:cNvPr id="9" name="TextBox 13"/>
            <p:cNvSpPr txBox="1">
              <a:spLocks noChangeArrowheads="1"/>
            </p:cNvSpPr>
            <p:nvPr/>
          </p:nvSpPr>
          <p:spPr bwMode="auto">
            <a:xfrm>
              <a:off x="3777393" y="3859018"/>
              <a:ext cx="233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2000" b="1" dirty="0">
                  <a:latin typeface="楷体" panose="02010609060101010101" pitchFamily="49" charset="-122"/>
                  <a:ea typeface="楷体" panose="02010609060101010101" pitchFamily="49" charset="-122"/>
                  <a:sym typeface="Arial" panose="020B0604020202020204" pitchFamily="34" charset="0"/>
                </a:rPr>
                <a:t>案 例 分 析</a:t>
              </a:r>
              <a:endParaRPr lang="en-US" altLang="zh-CN" sz="2000" b="1" dirty="0">
                <a:latin typeface="楷体" panose="02010609060101010101" pitchFamily="49" charset="-122"/>
                <a:ea typeface="楷体" panose="02010609060101010101" pitchFamily="49" charset="-122"/>
                <a:sym typeface="Arial" panose="020B0604020202020204" pitchFamily="34" charset="0"/>
              </a:endParaRPr>
            </a:p>
          </p:txBody>
        </p:sp>
        <p:sp>
          <p:nvSpPr>
            <p:cNvPr id="10" name="TextBox 13"/>
            <p:cNvSpPr txBox="1">
              <a:spLocks noChangeArrowheads="1"/>
            </p:cNvSpPr>
            <p:nvPr/>
          </p:nvSpPr>
          <p:spPr bwMode="auto">
            <a:xfrm>
              <a:off x="3940559" y="4317044"/>
              <a:ext cx="2112962" cy="510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spcBef>
                  <a:spcPct val="20000"/>
                </a:spcBef>
              </a:pPr>
              <a:r>
                <a:rPr lang="zh-CN" altLang="en-US" sz="1200" dirty="0">
                  <a:latin typeface="楷体" panose="02010609060101010101" pitchFamily="49" charset="-122"/>
                  <a:ea typeface="楷体" panose="02010609060101010101" pitchFamily="49" charset="-122"/>
                  <a:sym typeface="Arial" panose="020B0604020202020204" pitchFamily="34" charset="0"/>
                </a:rPr>
                <a:t>单击此处可编辑内容，根据您的需要自由拉伸文本框大小</a:t>
              </a:r>
              <a:endParaRPr lang="en-US" altLang="zh-CN" sz="1200" dirty="0">
                <a:latin typeface="楷体" panose="02010609060101010101" pitchFamily="49" charset="-122"/>
                <a:ea typeface="楷体" panose="02010609060101010101" pitchFamily="49" charset="-122"/>
                <a:sym typeface="Arial" panose="020B0604020202020204" pitchFamily="34" charset="0"/>
              </a:endParaRPr>
            </a:p>
          </p:txBody>
        </p:sp>
        <p:sp>
          <p:nvSpPr>
            <p:cNvPr id="11" name="TextBox 13"/>
            <p:cNvSpPr txBox="1">
              <a:spLocks noChangeArrowheads="1"/>
            </p:cNvSpPr>
            <p:nvPr/>
          </p:nvSpPr>
          <p:spPr bwMode="auto">
            <a:xfrm>
              <a:off x="6350730" y="3859018"/>
              <a:ext cx="233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2000" b="1" dirty="0">
                  <a:latin typeface="楷体" panose="02010609060101010101" pitchFamily="49" charset="-122"/>
                  <a:ea typeface="楷体" panose="02010609060101010101" pitchFamily="49" charset="-122"/>
                  <a:sym typeface="Arial" panose="020B0604020202020204" pitchFamily="34" charset="0"/>
                </a:rPr>
                <a:t>不 足 之 处</a:t>
              </a:r>
              <a:endParaRPr lang="en-US" altLang="zh-CN" sz="2000" b="1" dirty="0">
                <a:latin typeface="楷体" panose="02010609060101010101" pitchFamily="49" charset="-122"/>
                <a:ea typeface="楷体" panose="02010609060101010101" pitchFamily="49" charset="-122"/>
                <a:sym typeface="Arial" panose="020B0604020202020204" pitchFamily="34" charset="0"/>
              </a:endParaRPr>
            </a:p>
          </p:txBody>
        </p:sp>
        <p:sp>
          <p:nvSpPr>
            <p:cNvPr id="12" name="TextBox 13"/>
            <p:cNvSpPr txBox="1">
              <a:spLocks noChangeArrowheads="1"/>
            </p:cNvSpPr>
            <p:nvPr/>
          </p:nvSpPr>
          <p:spPr bwMode="auto">
            <a:xfrm>
              <a:off x="6500644" y="4317044"/>
              <a:ext cx="2112963" cy="510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spcBef>
                  <a:spcPct val="20000"/>
                </a:spcBef>
              </a:pPr>
              <a:r>
                <a:rPr lang="zh-CN" altLang="en-US" sz="1200" dirty="0">
                  <a:latin typeface="楷体" panose="02010609060101010101" pitchFamily="49" charset="-122"/>
                  <a:ea typeface="楷体" panose="02010609060101010101" pitchFamily="49" charset="-122"/>
                  <a:sym typeface="Arial" panose="020B0604020202020204" pitchFamily="34" charset="0"/>
                </a:rPr>
                <a:t>单击此处可编辑内容，根据您的需要自由拉伸文本框大小</a:t>
              </a:r>
              <a:endParaRPr lang="en-US" altLang="zh-CN" sz="1200" dirty="0">
                <a:latin typeface="楷体" panose="02010609060101010101" pitchFamily="49" charset="-122"/>
                <a:ea typeface="楷体" panose="02010609060101010101" pitchFamily="49" charset="-122"/>
                <a:sym typeface="Arial" panose="020B0604020202020204" pitchFamily="34" charset="0"/>
              </a:endParaRPr>
            </a:p>
          </p:txBody>
        </p:sp>
        <p:sp>
          <p:nvSpPr>
            <p:cNvPr id="13" name="TextBox 13"/>
            <p:cNvSpPr txBox="1">
              <a:spLocks noChangeArrowheads="1"/>
            </p:cNvSpPr>
            <p:nvPr/>
          </p:nvSpPr>
          <p:spPr bwMode="auto">
            <a:xfrm>
              <a:off x="8882001" y="3859018"/>
              <a:ext cx="23383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2000" b="1" dirty="0">
                  <a:latin typeface="楷体" panose="02010609060101010101" pitchFamily="49" charset="-122"/>
                  <a:ea typeface="楷体" panose="02010609060101010101" pitchFamily="49" charset="-122"/>
                  <a:sym typeface="Arial" panose="020B0604020202020204" pitchFamily="34" charset="0"/>
                </a:rPr>
                <a:t>未 来 计 划</a:t>
              </a:r>
              <a:endParaRPr lang="en-US" altLang="zh-CN" sz="2000" b="1" dirty="0">
                <a:latin typeface="楷体" panose="02010609060101010101" pitchFamily="49" charset="-122"/>
                <a:ea typeface="楷体" panose="02010609060101010101" pitchFamily="49" charset="-122"/>
                <a:sym typeface="Arial" panose="020B0604020202020204" pitchFamily="34" charset="0"/>
              </a:endParaRPr>
            </a:p>
          </p:txBody>
        </p:sp>
        <p:sp>
          <p:nvSpPr>
            <p:cNvPr id="14" name="TextBox 13"/>
            <p:cNvSpPr txBox="1">
              <a:spLocks noChangeArrowheads="1"/>
            </p:cNvSpPr>
            <p:nvPr/>
          </p:nvSpPr>
          <p:spPr bwMode="auto">
            <a:xfrm>
              <a:off x="9060006" y="4317044"/>
              <a:ext cx="2112963" cy="510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spcBef>
                  <a:spcPct val="20000"/>
                </a:spcBef>
              </a:pPr>
              <a:r>
                <a:rPr lang="zh-CN" altLang="en-US" sz="1200" dirty="0">
                  <a:latin typeface="楷体" panose="02010609060101010101" pitchFamily="49" charset="-122"/>
                  <a:ea typeface="楷体" panose="02010609060101010101" pitchFamily="49" charset="-122"/>
                  <a:sym typeface="Arial" panose="020B0604020202020204" pitchFamily="34" charset="0"/>
                </a:rPr>
                <a:t>单击此处可编辑内容，根据您的需要自由拉伸文本框大小</a:t>
              </a:r>
              <a:endParaRPr lang="en-US" altLang="zh-CN" sz="1200" dirty="0">
                <a:latin typeface="楷体" panose="02010609060101010101" pitchFamily="49" charset="-122"/>
                <a:ea typeface="楷体" panose="02010609060101010101" pitchFamily="49" charset="-122"/>
                <a:sym typeface="Arial" panose="020B0604020202020204" pitchFamily="34" charset="0"/>
              </a:endParaRPr>
            </a:p>
          </p:txBody>
        </p:sp>
        <p:grpSp>
          <p:nvGrpSpPr>
            <p:cNvPr id="15" name="组合 14"/>
            <p:cNvGrpSpPr/>
            <p:nvPr/>
          </p:nvGrpSpPr>
          <p:grpSpPr>
            <a:xfrm>
              <a:off x="1624849" y="1996431"/>
              <a:ext cx="1468309" cy="1468309"/>
              <a:chOff x="2719446" y="4412974"/>
              <a:chExt cx="637960" cy="637960"/>
            </a:xfrm>
          </p:grpSpPr>
          <p:sp>
            <p:nvSpPr>
              <p:cNvPr id="26" name="椭圆 25"/>
              <p:cNvSpPr/>
              <p:nvPr/>
            </p:nvSpPr>
            <p:spPr>
              <a:xfrm>
                <a:off x="2719446" y="4412974"/>
                <a:ext cx="637960" cy="637960"/>
              </a:xfrm>
              <a:prstGeom prst="ellipse">
                <a:avLst/>
              </a:prstGeom>
              <a:solidFill>
                <a:schemeClr val="bg1"/>
              </a:solidFill>
              <a:ln>
                <a:solidFill>
                  <a:schemeClr val="bg1"/>
                </a:solidFill>
              </a:ln>
              <a:effectLst>
                <a:outerShdw blurRad="63500" dist="25400" dir="5400000" algn="ctr" rotWithShape="0">
                  <a:srgbClr val="000000">
                    <a:alpha val="4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楷体" panose="02010609060101010101" pitchFamily="49" charset="-122"/>
                  <a:ea typeface="楷体" panose="02010609060101010101" pitchFamily="49" charset="-122"/>
                </a:endParaRPr>
              </a:p>
            </p:txBody>
          </p:sp>
          <p:sp>
            <p:nvSpPr>
              <p:cNvPr id="27" name="椭圆 26"/>
              <p:cNvSpPr/>
              <p:nvPr/>
            </p:nvSpPr>
            <p:spPr>
              <a:xfrm>
                <a:off x="2824245" y="4517773"/>
                <a:ext cx="428362" cy="4283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楷体" panose="02010609060101010101" pitchFamily="49" charset="-122"/>
                  <a:ea typeface="楷体" panose="02010609060101010101" pitchFamily="49" charset="-122"/>
                </a:endParaRPr>
              </a:p>
            </p:txBody>
          </p:sp>
        </p:grpSp>
        <p:grpSp>
          <p:nvGrpSpPr>
            <p:cNvPr id="16" name="组合 15"/>
            <p:cNvGrpSpPr/>
            <p:nvPr/>
          </p:nvGrpSpPr>
          <p:grpSpPr>
            <a:xfrm>
              <a:off x="4209877" y="1996431"/>
              <a:ext cx="1468309" cy="1468309"/>
              <a:chOff x="2719446" y="4412974"/>
              <a:chExt cx="637960" cy="637960"/>
            </a:xfrm>
          </p:grpSpPr>
          <p:sp>
            <p:nvSpPr>
              <p:cNvPr id="24" name="椭圆 23"/>
              <p:cNvSpPr/>
              <p:nvPr/>
            </p:nvSpPr>
            <p:spPr>
              <a:xfrm>
                <a:off x="2719446" y="4412974"/>
                <a:ext cx="637960" cy="637960"/>
              </a:xfrm>
              <a:prstGeom prst="ellipse">
                <a:avLst/>
              </a:prstGeom>
              <a:solidFill>
                <a:schemeClr val="bg1"/>
              </a:solidFill>
              <a:ln>
                <a:solidFill>
                  <a:schemeClr val="bg1"/>
                </a:solidFill>
              </a:ln>
              <a:effectLst>
                <a:outerShdw blurRad="63500" dist="25400" dir="5400000" algn="ctr" rotWithShape="0">
                  <a:srgbClr val="000000">
                    <a:alpha val="4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楷体" panose="02010609060101010101" pitchFamily="49" charset="-122"/>
                  <a:ea typeface="楷体" panose="02010609060101010101" pitchFamily="49" charset="-122"/>
                </a:endParaRPr>
              </a:p>
            </p:txBody>
          </p:sp>
          <p:sp>
            <p:nvSpPr>
              <p:cNvPr id="25" name="椭圆 24"/>
              <p:cNvSpPr/>
              <p:nvPr/>
            </p:nvSpPr>
            <p:spPr>
              <a:xfrm>
                <a:off x="2824245" y="4517773"/>
                <a:ext cx="428362" cy="4283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楷体" panose="02010609060101010101" pitchFamily="49" charset="-122"/>
                  <a:ea typeface="楷体" panose="02010609060101010101" pitchFamily="49" charset="-122"/>
                </a:endParaRPr>
              </a:p>
            </p:txBody>
          </p:sp>
        </p:grpSp>
        <p:grpSp>
          <p:nvGrpSpPr>
            <p:cNvPr id="17" name="组合 16"/>
            <p:cNvGrpSpPr/>
            <p:nvPr/>
          </p:nvGrpSpPr>
          <p:grpSpPr>
            <a:xfrm>
              <a:off x="6749451" y="1996431"/>
              <a:ext cx="1468309" cy="1468309"/>
              <a:chOff x="2719446" y="4412974"/>
              <a:chExt cx="637960" cy="637960"/>
            </a:xfrm>
          </p:grpSpPr>
          <p:sp>
            <p:nvSpPr>
              <p:cNvPr id="22" name="椭圆 21"/>
              <p:cNvSpPr/>
              <p:nvPr/>
            </p:nvSpPr>
            <p:spPr>
              <a:xfrm>
                <a:off x="2719446" y="4412974"/>
                <a:ext cx="637960" cy="637960"/>
              </a:xfrm>
              <a:prstGeom prst="ellipse">
                <a:avLst/>
              </a:prstGeom>
              <a:solidFill>
                <a:schemeClr val="bg1"/>
              </a:solidFill>
              <a:ln>
                <a:solidFill>
                  <a:schemeClr val="bg1"/>
                </a:solidFill>
              </a:ln>
              <a:effectLst>
                <a:outerShdw blurRad="63500" dist="25400" dir="5400000" algn="ctr" rotWithShape="0">
                  <a:srgbClr val="000000">
                    <a:alpha val="4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楷体" panose="02010609060101010101" pitchFamily="49" charset="-122"/>
                  <a:ea typeface="楷体" panose="02010609060101010101" pitchFamily="49" charset="-122"/>
                </a:endParaRPr>
              </a:p>
            </p:txBody>
          </p:sp>
          <p:sp>
            <p:nvSpPr>
              <p:cNvPr id="23" name="椭圆 22"/>
              <p:cNvSpPr/>
              <p:nvPr/>
            </p:nvSpPr>
            <p:spPr>
              <a:xfrm>
                <a:off x="2824245" y="4517773"/>
                <a:ext cx="428362" cy="4283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楷体" panose="02010609060101010101" pitchFamily="49" charset="-122"/>
                  <a:ea typeface="楷体" panose="02010609060101010101" pitchFamily="49" charset="-122"/>
                </a:endParaRPr>
              </a:p>
            </p:txBody>
          </p:sp>
        </p:grpSp>
        <p:sp>
          <p:nvSpPr>
            <p:cNvPr id="18" name="文本框 9"/>
            <p:cNvSpPr txBox="1">
              <a:spLocks noChangeArrowheads="1"/>
            </p:cNvSpPr>
            <p:nvPr/>
          </p:nvSpPr>
          <p:spPr bwMode="auto">
            <a:xfrm>
              <a:off x="1696203" y="2375027"/>
              <a:ext cx="12961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400" b="1" dirty="0">
                  <a:latin typeface="楷体" panose="02010609060101010101" pitchFamily="49" charset="-122"/>
                  <a:ea typeface="楷体" panose="02010609060101010101" pitchFamily="49" charset="-122"/>
                </a:rPr>
                <a:t>01</a:t>
              </a:r>
              <a:endParaRPr lang="zh-CN" altLang="en-US" sz="4400" b="1" dirty="0">
                <a:latin typeface="楷体" panose="02010609060101010101" pitchFamily="49" charset="-122"/>
                <a:ea typeface="楷体" panose="02010609060101010101" pitchFamily="49" charset="-122"/>
              </a:endParaRPr>
            </a:p>
          </p:txBody>
        </p:sp>
        <p:sp>
          <p:nvSpPr>
            <p:cNvPr id="19" name="文本框 13"/>
            <p:cNvSpPr txBox="1">
              <a:spLocks noChangeArrowheads="1"/>
            </p:cNvSpPr>
            <p:nvPr/>
          </p:nvSpPr>
          <p:spPr bwMode="auto">
            <a:xfrm>
              <a:off x="4281229" y="2374093"/>
              <a:ext cx="12961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400" b="1" dirty="0">
                  <a:latin typeface="楷体" panose="02010609060101010101" pitchFamily="49" charset="-122"/>
                  <a:ea typeface="楷体" panose="02010609060101010101" pitchFamily="49" charset="-122"/>
                </a:rPr>
                <a:t>02</a:t>
              </a:r>
              <a:endParaRPr lang="zh-CN" altLang="en-US" sz="4400" b="1" dirty="0">
                <a:latin typeface="楷体" panose="02010609060101010101" pitchFamily="49" charset="-122"/>
                <a:ea typeface="楷体" panose="02010609060101010101" pitchFamily="49" charset="-122"/>
              </a:endParaRPr>
            </a:p>
          </p:txBody>
        </p:sp>
        <p:sp>
          <p:nvSpPr>
            <p:cNvPr id="20" name="文本框 17"/>
            <p:cNvSpPr txBox="1">
              <a:spLocks noChangeArrowheads="1"/>
            </p:cNvSpPr>
            <p:nvPr/>
          </p:nvSpPr>
          <p:spPr bwMode="auto">
            <a:xfrm>
              <a:off x="6815778" y="2360069"/>
              <a:ext cx="12961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400" b="1" dirty="0">
                  <a:latin typeface="楷体" panose="02010609060101010101" pitchFamily="49" charset="-122"/>
                  <a:ea typeface="楷体" panose="02010609060101010101" pitchFamily="49" charset="-122"/>
                </a:rPr>
                <a:t>03</a:t>
              </a:r>
              <a:endParaRPr lang="zh-CN" altLang="en-US" sz="4400" b="1" dirty="0">
                <a:latin typeface="楷体" panose="02010609060101010101" pitchFamily="49" charset="-122"/>
                <a:ea typeface="楷体" panose="02010609060101010101" pitchFamily="49" charset="-122"/>
              </a:endParaRPr>
            </a:p>
          </p:txBody>
        </p:sp>
        <p:sp>
          <p:nvSpPr>
            <p:cNvPr id="21" name="文本框 20"/>
            <p:cNvSpPr txBox="1">
              <a:spLocks noChangeArrowheads="1"/>
            </p:cNvSpPr>
            <p:nvPr/>
          </p:nvSpPr>
          <p:spPr bwMode="auto">
            <a:xfrm>
              <a:off x="9265816" y="2374096"/>
              <a:ext cx="12961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400" b="1" dirty="0">
                  <a:latin typeface="楷体" panose="02010609060101010101" pitchFamily="49" charset="-122"/>
                  <a:ea typeface="楷体" panose="02010609060101010101" pitchFamily="49" charset="-122"/>
                </a:rPr>
                <a:t>04</a:t>
              </a:r>
              <a:endParaRPr lang="zh-CN" altLang="en-US" sz="4400" b="1" dirty="0">
                <a:latin typeface="楷体" panose="02010609060101010101" pitchFamily="49" charset="-122"/>
                <a:ea typeface="楷体" panose="020106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547996" y="0"/>
            <a:ext cx="3299791"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6412163" y="917105"/>
            <a:ext cx="923330" cy="4344008"/>
          </a:xfrm>
          <a:prstGeom prst="rect">
            <a:avLst/>
          </a:prstGeom>
          <a:noFill/>
        </p:spPr>
        <p:txBody>
          <a:bodyPr vert="eaVert" wrap="square" rtlCol="0">
            <a:spAutoFit/>
          </a:bodyPr>
          <a:lstStyle/>
          <a:p>
            <a:pPr algn="ctr"/>
            <a:r>
              <a:rPr lang="zh-CN" altLang="en-US" sz="4800" dirty="0">
                <a:solidFill>
                  <a:schemeClr val="bg1"/>
                </a:solidFill>
                <a:latin typeface="思源黑体 ExtraLight" panose="020B0200000000000000" pitchFamily="34" charset="-122"/>
                <a:ea typeface="思源黑体 ExtraLight" panose="020B0200000000000000" pitchFamily="34" charset="-122"/>
              </a:rPr>
              <a:t>第一部分</a:t>
            </a:r>
            <a:endParaRPr lang="en-US" altLang="zh-CN" sz="4800" dirty="0">
              <a:solidFill>
                <a:schemeClr val="bg1"/>
              </a:solidFill>
              <a:latin typeface="思源黑体 ExtraLight" panose="020B0200000000000000" pitchFamily="34" charset="-122"/>
              <a:ea typeface="思源黑体 ExtraLight" panose="020B0200000000000000" pitchFamily="34" charset="-122"/>
            </a:endParaRPr>
          </a:p>
        </p:txBody>
      </p:sp>
      <p:sp>
        <p:nvSpPr>
          <p:cNvPr id="5" name="文本框 4"/>
          <p:cNvSpPr txBox="1"/>
          <p:nvPr/>
        </p:nvSpPr>
        <p:spPr>
          <a:xfrm>
            <a:off x="5357336" y="1881808"/>
            <a:ext cx="738664" cy="3624371"/>
          </a:xfrm>
          <a:prstGeom prst="rect">
            <a:avLst/>
          </a:prstGeom>
          <a:noFill/>
        </p:spPr>
        <p:txBody>
          <a:bodyPr vert="eaVert" wrap="square" rtlCol="0">
            <a:spAutoFit/>
          </a:bodyPr>
          <a:lstStyle/>
          <a:p>
            <a:pPr>
              <a:lnSpc>
                <a:spcPct val="150000"/>
              </a:lnSpc>
            </a:pPr>
            <a:r>
              <a:rPr lang="zh-CN" altLang="en-US" sz="1200" kern="0" dirty="0">
                <a:solidFill>
                  <a:schemeClr val="bg1"/>
                </a:solidFill>
                <a:latin typeface="楷体" panose="02010609060101010101" pitchFamily="49" charset="-122"/>
                <a:ea typeface="楷体" panose="02010609060101010101" pitchFamily="49" charset="-122"/>
              </a:rPr>
              <a:t>点击输入本栏的具体文字，简明扼要的说明分项内容，点击输入本栏的具体文字</a:t>
            </a:r>
            <a:endParaRPr lang="zh-CN" altLang="en-US" sz="1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空心弧 1"/>
          <p:cNvSpPr/>
          <p:nvPr/>
        </p:nvSpPr>
        <p:spPr>
          <a:xfrm>
            <a:off x="6217689" y="1616931"/>
            <a:ext cx="1263904" cy="1263904"/>
          </a:xfrm>
          <a:prstGeom prst="blockArc">
            <a:avLst>
              <a:gd name="adj1" fmla="val 17218774"/>
              <a:gd name="adj2" fmla="val 16158813"/>
              <a:gd name="adj3" fmla="val 19523"/>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楷体" panose="02010609060101010101" pitchFamily="49" charset="-122"/>
              <a:ea typeface="楷体" panose="02010609060101010101" pitchFamily="49" charset="-122"/>
            </a:endParaRPr>
          </a:p>
        </p:txBody>
      </p:sp>
      <p:sp>
        <p:nvSpPr>
          <p:cNvPr id="3" name="TextBox 50"/>
          <p:cNvSpPr txBox="1"/>
          <p:nvPr/>
        </p:nvSpPr>
        <p:spPr>
          <a:xfrm>
            <a:off x="6540911" y="2034999"/>
            <a:ext cx="646331" cy="461665"/>
          </a:xfrm>
          <a:prstGeom prst="rect">
            <a:avLst/>
          </a:prstGeom>
          <a:noFill/>
          <a:ln>
            <a:noFill/>
          </a:ln>
        </p:spPr>
        <p:txBody>
          <a:bodyPr wrap="none" rtlCol="0">
            <a:spAutoFit/>
          </a:bodyPr>
          <a:lstStyle/>
          <a:p>
            <a:pPr algn="ctr"/>
            <a:r>
              <a:rPr lang="en-US" altLang="zh-CN" sz="2400" dirty="0">
                <a:ln w="12700">
                  <a:noFill/>
                </a:ln>
                <a:latin typeface="楷体" panose="02010609060101010101" pitchFamily="49" charset="-122"/>
                <a:ea typeface="楷体" panose="02010609060101010101" pitchFamily="49" charset="-122"/>
              </a:rPr>
              <a:t>97%</a:t>
            </a:r>
          </a:p>
        </p:txBody>
      </p:sp>
      <p:sp>
        <p:nvSpPr>
          <p:cNvPr id="4" name="TextBox 76"/>
          <p:cNvSpPr txBox="1"/>
          <p:nvPr/>
        </p:nvSpPr>
        <p:spPr>
          <a:xfrm>
            <a:off x="7616306" y="1578940"/>
            <a:ext cx="2926377" cy="369332"/>
          </a:xfrm>
          <a:prstGeom prst="rect">
            <a:avLst/>
          </a:prstGeom>
          <a:noFill/>
        </p:spPr>
        <p:txBody>
          <a:bodyPr wrap="square" rtlCol="0">
            <a:spAutoFit/>
          </a:bodyPr>
          <a:lstStyle/>
          <a:p>
            <a:r>
              <a:rPr lang="zh-CN" altLang="en-US" b="1" dirty="0">
                <a:latin typeface="楷体" panose="02010609060101010101" pitchFamily="49" charset="-122"/>
                <a:ea typeface="楷体" panose="02010609060101010101" pitchFamily="49" charset="-122"/>
              </a:rPr>
              <a:t>添加标题</a:t>
            </a:r>
          </a:p>
        </p:txBody>
      </p:sp>
      <p:sp>
        <p:nvSpPr>
          <p:cNvPr id="5" name="文本框 4"/>
          <p:cNvSpPr txBox="1"/>
          <p:nvPr/>
        </p:nvSpPr>
        <p:spPr>
          <a:xfrm>
            <a:off x="7616306" y="1948272"/>
            <a:ext cx="4013055" cy="880049"/>
          </a:xfrm>
          <a:prstGeom prst="rect">
            <a:avLst/>
          </a:prstGeom>
          <a:noFill/>
        </p:spPr>
        <p:txBody>
          <a:bodyPr wrap="square" rtlCol="0">
            <a:spAutoFit/>
          </a:bodyPr>
          <a:lstStyle/>
          <a:p>
            <a:pPr>
              <a:lnSpc>
                <a:spcPct val="150000"/>
              </a:lnSpc>
            </a:pPr>
            <a:r>
              <a:rPr lang="en-US" altLang="zh-CN" sz="1200" dirty="0">
                <a:latin typeface="楷体" panose="02010609060101010101" pitchFamily="49" charset="-122"/>
                <a:ea typeface="楷体" panose="02010609060101010101" pitchFamily="49" charset="-122"/>
              </a:rPr>
              <a:t>Just for today I will try to live through this day only and not tackle my whole life problem at once Just for</a:t>
            </a:r>
            <a:endParaRPr lang="zh-CN" altLang="en-US" sz="1200" dirty="0">
              <a:latin typeface="楷体" panose="02010609060101010101" pitchFamily="49" charset="-122"/>
              <a:ea typeface="楷体" panose="02010609060101010101" pitchFamily="49" charset="-122"/>
            </a:endParaRPr>
          </a:p>
        </p:txBody>
      </p:sp>
      <p:sp>
        <p:nvSpPr>
          <p:cNvPr id="6" name="空心弧 5"/>
          <p:cNvSpPr/>
          <p:nvPr/>
        </p:nvSpPr>
        <p:spPr>
          <a:xfrm>
            <a:off x="6217689" y="3533253"/>
            <a:ext cx="1263904" cy="1263904"/>
          </a:xfrm>
          <a:prstGeom prst="blockArc">
            <a:avLst>
              <a:gd name="adj1" fmla="val 5455173"/>
              <a:gd name="adj2" fmla="val 16158813"/>
              <a:gd name="adj3" fmla="val 19523"/>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楷体" panose="02010609060101010101" pitchFamily="49" charset="-122"/>
              <a:ea typeface="楷体" panose="02010609060101010101" pitchFamily="49" charset="-122"/>
            </a:endParaRPr>
          </a:p>
        </p:txBody>
      </p:sp>
      <p:sp>
        <p:nvSpPr>
          <p:cNvPr id="7" name="TextBox 50"/>
          <p:cNvSpPr txBox="1"/>
          <p:nvPr/>
        </p:nvSpPr>
        <p:spPr>
          <a:xfrm>
            <a:off x="6540911" y="3951321"/>
            <a:ext cx="646331" cy="461665"/>
          </a:xfrm>
          <a:prstGeom prst="rect">
            <a:avLst/>
          </a:prstGeom>
          <a:noFill/>
          <a:ln>
            <a:noFill/>
          </a:ln>
        </p:spPr>
        <p:txBody>
          <a:bodyPr wrap="none" rtlCol="0">
            <a:spAutoFit/>
          </a:bodyPr>
          <a:lstStyle/>
          <a:p>
            <a:pPr algn="ctr"/>
            <a:r>
              <a:rPr lang="en-US" altLang="zh-CN" sz="2400" dirty="0">
                <a:ln w="12700">
                  <a:noFill/>
                </a:ln>
                <a:latin typeface="楷体" panose="02010609060101010101" pitchFamily="49" charset="-122"/>
                <a:ea typeface="楷体" panose="02010609060101010101" pitchFamily="49" charset="-122"/>
              </a:rPr>
              <a:t>50%</a:t>
            </a:r>
          </a:p>
        </p:txBody>
      </p:sp>
      <p:sp>
        <p:nvSpPr>
          <p:cNvPr id="8" name="TextBox 76"/>
          <p:cNvSpPr txBox="1"/>
          <p:nvPr/>
        </p:nvSpPr>
        <p:spPr>
          <a:xfrm>
            <a:off x="7616306" y="3495262"/>
            <a:ext cx="2926377" cy="369332"/>
          </a:xfrm>
          <a:prstGeom prst="rect">
            <a:avLst/>
          </a:prstGeom>
          <a:noFill/>
        </p:spPr>
        <p:txBody>
          <a:bodyPr wrap="square" rtlCol="0">
            <a:spAutoFit/>
          </a:bodyPr>
          <a:lstStyle/>
          <a:p>
            <a:r>
              <a:rPr lang="zh-CN" altLang="en-US" b="1" dirty="0">
                <a:latin typeface="楷体" panose="02010609060101010101" pitchFamily="49" charset="-122"/>
                <a:ea typeface="楷体" panose="02010609060101010101" pitchFamily="49" charset="-122"/>
              </a:rPr>
              <a:t>添加标题</a:t>
            </a:r>
          </a:p>
        </p:txBody>
      </p:sp>
      <p:sp>
        <p:nvSpPr>
          <p:cNvPr id="9" name="文本框 8"/>
          <p:cNvSpPr txBox="1"/>
          <p:nvPr/>
        </p:nvSpPr>
        <p:spPr>
          <a:xfrm>
            <a:off x="7616306" y="3864594"/>
            <a:ext cx="4013055" cy="880049"/>
          </a:xfrm>
          <a:prstGeom prst="rect">
            <a:avLst/>
          </a:prstGeom>
          <a:noFill/>
        </p:spPr>
        <p:txBody>
          <a:bodyPr wrap="square" rtlCol="0">
            <a:spAutoFit/>
          </a:bodyPr>
          <a:lstStyle/>
          <a:p>
            <a:pPr>
              <a:lnSpc>
                <a:spcPct val="150000"/>
              </a:lnSpc>
            </a:pPr>
            <a:r>
              <a:rPr lang="en-US" altLang="zh-CN" sz="1200" dirty="0">
                <a:latin typeface="楷体" panose="02010609060101010101" pitchFamily="49" charset="-122"/>
                <a:ea typeface="楷体" panose="02010609060101010101" pitchFamily="49" charset="-122"/>
              </a:rPr>
              <a:t>Just for today I will try to live through this day only and not tackle my whole life problem at once Just for</a:t>
            </a:r>
            <a:endParaRPr lang="zh-CN" altLang="en-US" sz="1200" dirty="0">
              <a:latin typeface="楷体" panose="02010609060101010101" pitchFamily="49" charset="-122"/>
              <a:ea typeface="楷体" panose="02010609060101010101" pitchFamily="49" charset="-122"/>
            </a:endParaRPr>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03" y="1384983"/>
            <a:ext cx="5478266" cy="3650750"/>
          </a:xfrm>
          <a:prstGeom prst="rect">
            <a:avLst/>
          </a:prstGeom>
        </p:spPr>
      </p:pic>
      <p:sp>
        <p:nvSpPr>
          <p:cNvPr id="11" name="文本框 10"/>
          <p:cNvSpPr txBox="1"/>
          <p:nvPr/>
        </p:nvSpPr>
        <p:spPr>
          <a:xfrm>
            <a:off x="2327886" y="5386626"/>
            <a:ext cx="7779605" cy="603050"/>
          </a:xfrm>
          <a:prstGeom prst="rect">
            <a:avLst/>
          </a:prstGeom>
          <a:noFill/>
        </p:spPr>
        <p:txBody>
          <a:bodyPr wrap="square" rtlCol="0">
            <a:spAutoFit/>
          </a:bodyPr>
          <a:lstStyle/>
          <a:p>
            <a:pPr algn="ctr">
              <a:lnSpc>
                <a:spcPct val="150000"/>
              </a:lnSpc>
            </a:pPr>
            <a:r>
              <a:rPr lang="en-US" altLang="zh-CN" sz="1200" dirty="0">
                <a:latin typeface="楷体" panose="02010609060101010101" pitchFamily="49" charset="-122"/>
                <a:ea typeface="楷体" panose="02010609060101010101" pitchFamily="49" charset="-122"/>
              </a:rPr>
              <a:t>Just for today I will try to live through this day only and not tackle my whole life problem at once Just for</a:t>
            </a:r>
            <a:endParaRPr lang="zh-CN" altLang="en-US" sz="12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53" presetClass="entr" presetSubtype="16"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animBg="1"/>
      <p:bldP spid="7" grpId="0"/>
      <p:bldP spid="8"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388497" y="1659255"/>
            <a:ext cx="1769745" cy="176974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楷体" panose="02010609060101010101" pitchFamily="49" charset="-122"/>
              <a:ea typeface="楷体" panose="02010609060101010101" pitchFamily="49" charset="-122"/>
            </a:endParaRPr>
          </a:p>
        </p:txBody>
      </p:sp>
      <p:sp>
        <p:nvSpPr>
          <p:cNvPr id="3" name="KSO_Shape"/>
          <p:cNvSpPr/>
          <p:nvPr/>
        </p:nvSpPr>
        <p:spPr bwMode="auto">
          <a:xfrm>
            <a:off x="1900307" y="2117090"/>
            <a:ext cx="746760" cy="854710"/>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楷体" panose="02010609060101010101" pitchFamily="49" charset="-122"/>
              <a:ea typeface="楷体" panose="02010609060101010101" pitchFamily="49" charset="-122"/>
            </a:endParaRPr>
          </a:p>
        </p:txBody>
      </p:sp>
      <p:sp>
        <p:nvSpPr>
          <p:cNvPr id="4" name="椭圆 3"/>
          <p:cNvSpPr/>
          <p:nvPr/>
        </p:nvSpPr>
        <p:spPr>
          <a:xfrm>
            <a:off x="4014222" y="1659255"/>
            <a:ext cx="1769745" cy="176974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楷体" panose="02010609060101010101" pitchFamily="49" charset="-122"/>
              <a:ea typeface="楷体" panose="02010609060101010101" pitchFamily="49" charset="-122"/>
            </a:endParaRPr>
          </a:p>
        </p:txBody>
      </p:sp>
      <p:sp>
        <p:nvSpPr>
          <p:cNvPr id="5" name="KSO_Shape"/>
          <p:cNvSpPr/>
          <p:nvPr/>
        </p:nvSpPr>
        <p:spPr bwMode="auto">
          <a:xfrm>
            <a:off x="4555877" y="2117090"/>
            <a:ext cx="687070" cy="854710"/>
          </a:xfrm>
          <a:custGeom>
            <a:avLst/>
            <a:gdLst>
              <a:gd name="T0" fmla="*/ 1652585 w 5505447"/>
              <a:gd name="T1" fmla="*/ 4997450 h 6858000"/>
              <a:gd name="T2" fmla="*/ 1652586 w 5505447"/>
              <a:gd name="T3" fmla="*/ 4335463 h 6858000"/>
              <a:gd name="T4" fmla="*/ 4694235 w 5505447"/>
              <a:gd name="T5" fmla="*/ 4089400 h 6858000"/>
              <a:gd name="T6" fmla="*/ 3722685 w 5505447"/>
              <a:gd name="T7" fmla="*/ 3795713 h 6858000"/>
              <a:gd name="T8" fmla="*/ 2624135 w 5505447"/>
              <a:gd name="T9" fmla="*/ 3611563 h 6858000"/>
              <a:gd name="T10" fmla="*/ 2881310 w 5505447"/>
              <a:gd name="T11" fmla="*/ 4089401 h 6858000"/>
              <a:gd name="T12" fmla="*/ 3722685 w 5505447"/>
              <a:gd name="T13" fmla="*/ 3071816 h 6858000"/>
              <a:gd name="T14" fmla="*/ 2624135 w 5505447"/>
              <a:gd name="T15" fmla="*/ 2995616 h 6858000"/>
              <a:gd name="T16" fmla="*/ 3722685 w 5505447"/>
              <a:gd name="T17" fmla="*/ 2703514 h 6858000"/>
              <a:gd name="T18" fmla="*/ 3544885 w 5505447"/>
              <a:gd name="T19" fmla="*/ 2517776 h 6858000"/>
              <a:gd name="T20" fmla="*/ 811212 w 5505447"/>
              <a:gd name="T21" fmla="*/ 3181354 h 6858000"/>
              <a:gd name="T22" fmla="*/ 1652588 w 5505447"/>
              <a:gd name="T23" fmla="*/ 1979617 h 6858000"/>
              <a:gd name="T24" fmla="*/ 2624135 w 5505447"/>
              <a:gd name="T25" fmla="*/ 1903417 h 6858000"/>
              <a:gd name="T26" fmla="*/ 1652588 w 5505447"/>
              <a:gd name="T27" fmla="*/ 1609729 h 6858000"/>
              <a:gd name="T28" fmla="*/ 3544885 w 5505447"/>
              <a:gd name="T29" fmla="*/ 1609728 h 6858000"/>
              <a:gd name="T30" fmla="*/ 4728059 w 5505447"/>
              <a:gd name="T31" fmla="*/ 5365062 h 6858000"/>
              <a:gd name="T32" fmla="*/ 550863 w 5505447"/>
              <a:gd name="T33" fmla="*/ 830266 h 6858000"/>
              <a:gd name="T34" fmla="*/ 3519813 w 5505447"/>
              <a:gd name="T35" fmla="*/ 482329 h 6858000"/>
              <a:gd name="T36" fmla="*/ 3474335 w 5505447"/>
              <a:gd name="T37" fmla="*/ 533264 h 6858000"/>
              <a:gd name="T38" fmla="*/ 3463913 w 5505447"/>
              <a:gd name="T39" fmla="*/ 603618 h 6858000"/>
              <a:gd name="T40" fmla="*/ 3493284 w 5505447"/>
              <a:gd name="T41" fmla="*/ 665695 h 6858000"/>
              <a:gd name="T42" fmla="*/ 3551394 w 5505447"/>
              <a:gd name="T43" fmla="*/ 701349 h 6858000"/>
              <a:gd name="T44" fmla="*/ 3622453 w 5505447"/>
              <a:gd name="T45" fmla="*/ 697848 h 6858000"/>
              <a:gd name="T46" fmla="*/ 3676773 w 5505447"/>
              <a:gd name="T47" fmla="*/ 656781 h 6858000"/>
              <a:gd name="T48" fmla="*/ 3700143 w 5505447"/>
              <a:gd name="T49" fmla="*/ 591521 h 6858000"/>
              <a:gd name="T50" fmla="*/ 3683405 w 5505447"/>
              <a:gd name="T51" fmla="*/ 523077 h 6858000"/>
              <a:gd name="T52" fmla="*/ 3632875 w 5505447"/>
              <a:gd name="T53" fmla="*/ 477235 h 6858000"/>
              <a:gd name="T54" fmla="*/ 1963242 w 5505447"/>
              <a:gd name="T55" fmla="*/ 465775 h 6858000"/>
              <a:gd name="T56" fmla="*/ 1899340 w 5505447"/>
              <a:gd name="T57" fmla="*/ 492516 h 6858000"/>
              <a:gd name="T58" fmla="*/ 1861189 w 5505447"/>
              <a:gd name="T59" fmla="*/ 549499 h 6858000"/>
              <a:gd name="T60" fmla="*/ 1861189 w 5505447"/>
              <a:gd name="T61" fmla="*/ 620808 h 6858000"/>
              <a:gd name="T62" fmla="*/ 1899340 w 5505447"/>
              <a:gd name="T63" fmla="*/ 677792 h 6858000"/>
              <a:gd name="T64" fmla="*/ 1963242 w 5505447"/>
              <a:gd name="T65" fmla="*/ 704533 h 6858000"/>
              <a:gd name="T66" fmla="*/ 2032549 w 5505447"/>
              <a:gd name="T67" fmla="*/ 690526 h 6858000"/>
              <a:gd name="T68" fmla="*/ 2080873 w 5505447"/>
              <a:gd name="T69" fmla="*/ 642456 h 6858000"/>
              <a:gd name="T70" fmla="*/ 2094861 w 5505447"/>
              <a:gd name="T71" fmla="*/ 572739 h 6858000"/>
              <a:gd name="T72" fmla="*/ 2067838 w 5505447"/>
              <a:gd name="T73" fmla="*/ 509070 h 6858000"/>
              <a:gd name="T74" fmla="*/ 2010930 w 5505447"/>
              <a:gd name="T75" fmla="*/ 470550 h 6858000"/>
              <a:gd name="T76" fmla="*/ 4885370 w 5505447"/>
              <a:gd name="T77" fmla="*/ 295278 h 6858000"/>
              <a:gd name="T78" fmla="*/ 5069837 w 5505447"/>
              <a:gd name="T79" fmla="*/ 323534 h 6858000"/>
              <a:gd name="T80" fmla="*/ 5232080 w 5505447"/>
              <a:gd name="T81" fmla="*/ 401318 h 6858000"/>
              <a:gd name="T82" fmla="*/ 5363842 w 5505447"/>
              <a:gd name="T83" fmla="*/ 521327 h 6858000"/>
              <a:gd name="T84" fmla="*/ 5456552 w 5505447"/>
              <a:gd name="T85" fmla="*/ 674037 h 6858000"/>
              <a:gd name="T86" fmla="*/ 5502272 w 5505447"/>
              <a:gd name="T87" fmla="*/ 852146 h 6858000"/>
              <a:gd name="T88" fmla="*/ 5495605 w 5505447"/>
              <a:gd name="T89" fmla="*/ 6347485 h 6858000"/>
              <a:gd name="T90" fmla="*/ 5437502 w 5505447"/>
              <a:gd name="T91" fmla="*/ 6520197 h 6858000"/>
              <a:gd name="T92" fmla="*/ 5333997 w 5505447"/>
              <a:gd name="T93" fmla="*/ 6665922 h 6858000"/>
              <a:gd name="T94" fmla="*/ 5193980 w 5505447"/>
              <a:gd name="T95" fmla="*/ 6775772 h 6858000"/>
              <a:gd name="T96" fmla="*/ 5025387 w 5505447"/>
              <a:gd name="T97" fmla="*/ 6842126 h 6858000"/>
              <a:gd name="T98" fmla="*/ 588010 w 5505447"/>
              <a:gd name="T99" fmla="*/ 6857048 h 6858000"/>
              <a:gd name="T100" fmla="*/ 406718 w 5505447"/>
              <a:gd name="T101" fmla="*/ 6820220 h 6858000"/>
              <a:gd name="T102" fmla="*/ 248920 w 5505447"/>
              <a:gd name="T103" fmla="*/ 6734499 h 6858000"/>
              <a:gd name="T104" fmla="*/ 123190 w 5505447"/>
              <a:gd name="T105" fmla="*/ 6609092 h 6858000"/>
              <a:gd name="T106" fmla="*/ 37465 w 5505447"/>
              <a:gd name="T107" fmla="*/ 6450985 h 6858000"/>
              <a:gd name="T108" fmla="*/ 953 w 5505447"/>
              <a:gd name="T109" fmla="*/ 6270019 h 6858000"/>
              <a:gd name="T110" fmla="*/ 15875 w 5505447"/>
              <a:gd name="T111" fmla="*/ 775315 h 6858000"/>
              <a:gd name="T112" fmla="*/ 82233 w 5505447"/>
              <a:gd name="T113" fmla="*/ 606731 h 6858000"/>
              <a:gd name="T114" fmla="*/ 192088 w 5505447"/>
              <a:gd name="T115" fmla="*/ 466720 h 6858000"/>
              <a:gd name="T116" fmla="*/ 337820 w 5505447"/>
              <a:gd name="T117" fmla="*/ 363220 h 6858000"/>
              <a:gd name="T118" fmla="*/ 510223 w 5505447"/>
              <a:gd name="T119" fmla="*/ 305120 h 685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5447" h="6858000">
                <a:moveTo>
                  <a:pt x="4951951" y="5119688"/>
                </a:moveTo>
                <a:lnTo>
                  <a:pt x="4954585" y="5119688"/>
                </a:lnTo>
                <a:lnTo>
                  <a:pt x="4953367" y="5121008"/>
                </a:lnTo>
                <a:lnTo>
                  <a:pt x="4951951" y="5119688"/>
                </a:lnTo>
                <a:close/>
                <a:moveTo>
                  <a:pt x="3981447" y="5119688"/>
                </a:moveTo>
                <a:lnTo>
                  <a:pt x="4951950" y="5119688"/>
                </a:lnTo>
                <a:lnTo>
                  <a:pt x="3981447" y="6160425"/>
                </a:lnTo>
                <a:lnTo>
                  <a:pt x="3981447" y="5119688"/>
                </a:lnTo>
                <a:close/>
                <a:moveTo>
                  <a:pt x="1652585" y="4889500"/>
                </a:moveTo>
                <a:lnTo>
                  <a:pt x="2624135" y="4889500"/>
                </a:lnTo>
                <a:lnTo>
                  <a:pt x="2624135" y="4997450"/>
                </a:lnTo>
                <a:lnTo>
                  <a:pt x="1652585" y="4997450"/>
                </a:lnTo>
                <a:lnTo>
                  <a:pt x="1652585" y="4889500"/>
                </a:lnTo>
                <a:close/>
                <a:moveTo>
                  <a:pt x="1652585" y="4705350"/>
                </a:moveTo>
                <a:lnTo>
                  <a:pt x="2624135" y="4705350"/>
                </a:lnTo>
                <a:lnTo>
                  <a:pt x="2624135" y="4813300"/>
                </a:lnTo>
                <a:lnTo>
                  <a:pt x="1652585" y="4813300"/>
                </a:lnTo>
                <a:lnTo>
                  <a:pt x="1652585" y="4705350"/>
                </a:lnTo>
                <a:close/>
                <a:moveTo>
                  <a:pt x="1652585" y="4519613"/>
                </a:moveTo>
                <a:lnTo>
                  <a:pt x="2624135" y="4519613"/>
                </a:lnTo>
                <a:lnTo>
                  <a:pt x="2624135" y="4629151"/>
                </a:lnTo>
                <a:lnTo>
                  <a:pt x="1652585" y="4629151"/>
                </a:lnTo>
                <a:lnTo>
                  <a:pt x="1652585" y="4519613"/>
                </a:lnTo>
                <a:close/>
                <a:moveTo>
                  <a:pt x="1652586" y="4335463"/>
                </a:moveTo>
                <a:lnTo>
                  <a:pt x="2624135" y="4335463"/>
                </a:lnTo>
                <a:lnTo>
                  <a:pt x="2624135" y="4443413"/>
                </a:lnTo>
                <a:lnTo>
                  <a:pt x="1652586" y="4443413"/>
                </a:lnTo>
                <a:lnTo>
                  <a:pt x="1652586" y="4335463"/>
                </a:lnTo>
                <a:close/>
                <a:moveTo>
                  <a:pt x="811210" y="4335463"/>
                </a:moveTo>
                <a:lnTo>
                  <a:pt x="1474786" y="4335463"/>
                </a:lnTo>
                <a:lnTo>
                  <a:pt x="1474786" y="4997451"/>
                </a:lnTo>
                <a:lnTo>
                  <a:pt x="811210" y="4997451"/>
                </a:lnTo>
                <a:lnTo>
                  <a:pt x="811210" y="4335463"/>
                </a:lnTo>
                <a:close/>
                <a:moveTo>
                  <a:pt x="3722685" y="3981450"/>
                </a:moveTo>
                <a:lnTo>
                  <a:pt x="4694235" y="3981450"/>
                </a:lnTo>
                <a:lnTo>
                  <a:pt x="4694235" y="4089400"/>
                </a:lnTo>
                <a:lnTo>
                  <a:pt x="3722685" y="4089400"/>
                </a:lnTo>
                <a:lnTo>
                  <a:pt x="3722685" y="3981450"/>
                </a:lnTo>
                <a:close/>
                <a:moveTo>
                  <a:pt x="1652586" y="3981450"/>
                </a:moveTo>
                <a:lnTo>
                  <a:pt x="2624135" y="3981450"/>
                </a:lnTo>
                <a:lnTo>
                  <a:pt x="2624135" y="4089400"/>
                </a:lnTo>
                <a:lnTo>
                  <a:pt x="1652586" y="4089400"/>
                </a:lnTo>
                <a:lnTo>
                  <a:pt x="1652586" y="3981450"/>
                </a:lnTo>
                <a:close/>
                <a:moveTo>
                  <a:pt x="3722685" y="3795713"/>
                </a:moveTo>
                <a:lnTo>
                  <a:pt x="4694235" y="3795713"/>
                </a:lnTo>
                <a:lnTo>
                  <a:pt x="4694235" y="3905251"/>
                </a:lnTo>
                <a:lnTo>
                  <a:pt x="3722685" y="3905251"/>
                </a:lnTo>
                <a:lnTo>
                  <a:pt x="3722685" y="3795713"/>
                </a:lnTo>
                <a:close/>
                <a:moveTo>
                  <a:pt x="1652586" y="3795713"/>
                </a:moveTo>
                <a:lnTo>
                  <a:pt x="2624135" y="3795713"/>
                </a:lnTo>
                <a:lnTo>
                  <a:pt x="2624135" y="3905251"/>
                </a:lnTo>
                <a:lnTo>
                  <a:pt x="1652586" y="3905251"/>
                </a:lnTo>
                <a:lnTo>
                  <a:pt x="1652586" y="3795713"/>
                </a:lnTo>
                <a:close/>
                <a:moveTo>
                  <a:pt x="3722685" y="3611563"/>
                </a:moveTo>
                <a:lnTo>
                  <a:pt x="4694235" y="3611563"/>
                </a:lnTo>
                <a:lnTo>
                  <a:pt x="4694235" y="3719513"/>
                </a:lnTo>
                <a:lnTo>
                  <a:pt x="3722685" y="3719513"/>
                </a:lnTo>
                <a:lnTo>
                  <a:pt x="3722685" y="3611563"/>
                </a:lnTo>
                <a:close/>
                <a:moveTo>
                  <a:pt x="1652586" y="3611563"/>
                </a:moveTo>
                <a:lnTo>
                  <a:pt x="2624135" y="3611563"/>
                </a:lnTo>
                <a:lnTo>
                  <a:pt x="2624135" y="3719513"/>
                </a:lnTo>
                <a:lnTo>
                  <a:pt x="1652586" y="3719513"/>
                </a:lnTo>
                <a:lnTo>
                  <a:pt x="1652586" y="3611563"/>
                </a:lnTo>
                <a:close/>
                <a:moveTo>
                  <a:pt x="3722685" y="3427415"/>
                </a:moveTo>
                <a:lnTo>
                  <a:pt x="4694235" y="3427415"/>
                </a:lnTo>
                <a:lnTo>
                  <a:pt x="4694235" y="3535363"/>
                </a:lnTo>
                <a:lnTo>
                  <a:pt x="3722685" y="3535363"/>
                </a:lnTo>
                <a:lnTo>
                  <a:pt x="3722685" y="3427415"/>
                </a:lnTo>
                <a:close/>
                <a:moveTo>
                  <a:pt x="2881310" y="3427415"/>
                </a:moveTo>
                <a:lnTo>
                  <a:pt x="3544885" y="3427415"/>
                </a:lnTo>
                <a:lnTo>
                  <a:pt x="3544885" y="4089401"/>
                </a:lnTo>
                <a:lnTo>
                  <a:pt x="2881310" y="4089401"/>
                </a:lnTo>
                <a:lnTo>
                  <a:pt x="2881310" y="3427415"/>
                </a:lnTo>
                <a:close/>
                <a:moveTo>
                  <a:pt x="1652586" y="3427415"/>
                </a:moveTo>
                <a:lnTo>
                  <a:pt x="2624135" y="3427415"/>
                </a:lnTo>
                <a:lnTo>
                  <a:pt x="2624135" y="3535365"/>
                </a:lnTo>
                <a:lnTo>
                  <a:pt x="1652586" y="3535365"/>
                </a:lnTo>
                <a:lnTo>
                  <a:pt x="1652586" y="3427415"/>
                </a:lnTo>
                <a:close/>
                <a:moveTo>
                  <a:pt x="811211" y="3427415"/>
                </a:moveTo>
                <a:lnTo>
                  <a:pt x="1474786" y="3427415"/>
                </a:lnTo>
                <a:lnTo>
                  <a:pt x="1474786" y="4089401"/>
                </a:lnTo>
                <a:lnTo>
                  <a:pt x="811211" y="4089401"/>
                </a:lnTo>
                <a:lnTo>
                  <a:pt x="811211" y="3427415"/>
                </a:lnTo>
                <a:close/>
                <a:moveTo>
                  <a:pt x="3722685" y="3071816"/>
                </a:moveTo>
                <a:lnTo>
                  <a:pt x="4694235" y="3071816"/>
                </a:lnTo>
                <a:lnTo>
                  <a:pt x="4694235" y="3181354"/>
                </a:lnTo>
                <a:lnTo>
                  <a:pt x="3722685" y="3181354"/>
                </a:lnTo>
                <a:lnTo>
                  <a:pt x="3722685" y="3071816"/>
                </a:lnTo>
                <a:close/>
                <a:moveTo>
                  <a:pt x="1652587" y="3071816"/>
                </a:moveTo>
                <a:lnTo>
                  <a:pt x="2624135" y="3071816"/>
                </a:lnTo>
                <a:lnTo>
                  <a:pt x="2624135" y="3181354"/>
                </a:lnTo>
                <a:lnTo>
                  <a:pt x="1652587" y="3181354"/>
                </a:lnTo>
                <a:lnTo>
                  <a:pt x="1652587" y="3071816"/>
                </a:lnTo>
                <a:close/>
                <a:moveTo>
                  <a:pt x="1652587" y="2887666"/>
                </a:moveTo>
                <a:lnTo>
                  <a:pt x="2624135" y="2887666"/>
                </a:lnTo>
                <a:lnTo>
                  <a:pt x="2624135" y="2995616"/>
                </a:lnTo>
                <a:lnTo>
                  <a:pt x="1652587" y="2995616"/>
                </a:lnTo>
                <a:lnTo>
                  <a:pt x="1652587" y="2887666"/>
                </a:lnTo>
                <a:close/>
                <a:moveTo>
                  <a:pt x="3722685" y="2887665"/>
                </a:moveTo>
                <a:lnTo>
                  <a:pt x="4694235" y="2887665"/>
                </a:lnTo>
                <a:lnTo>
                  <a:pt x="4694235" y="2995615"/>
                </a:lnTo>
                <a:lnTo>
                  <a:pt x="3722685" y="2995615"/>
                </a:lnTo>
                <a:lnTo>
                  <a:pt x="3722685" y="2887665"/>
                </a:lnTo>
                <a:close/>
                <a:moveTo>
                  <a:pt x="3722685" y="2703514"/>
                </a:moveTo>
                <a:lnTo>
                  <a:pt x="4694235" y="2703514"/>
                </a:lnTo>
                <a:lnTo>
                  <a:pt x="4694235" y="2811465"/>
                </a:lnTo>
                <a:lnTo>
                  <a:pt x="3722685" y="2811465"/>
                </a:lnTo>
                <a:lnTo>
                  <a:pt x="3722685" y="2703514"/>
                </a:lnTo>
                <a:close/>
                <a:moveTo>
                  <a:pt x="1652587" y="2703514"/>
                </a:moveTo>
                <a:lnTo>
                  <a:pt x="2624135" y="2703514"/>
                </a:lnTo>
                <a:lnTo>
                  <a:pt x="2624135" y="2811465"/>
                </a:lnTo>
                <a:lnTo>
                  <a:pt x="1652587" y="2811465"/>
                </a:lnTo>
                <a:lnTo>
                  <a:pt x="1652587" y="2703514"/>
                </a:lnTo>
                <a:close/>
                <a:moveTo>
                  <a:pt x="3722685" y="2517776"/>
                </a:moveTo>
                <a:lnTo>
                  <a:pt x="4694235" y="2517776"/>
                </a:lnTo>
                <a:lnTo>
                  <a:pt x="4694235" y="2627315"/>
                </a:lnTo>
                <a:lnTo>
                  <a:pt x="3722685" y="2627315"/>
                </a:lnTo>
                <a:lnTo>
                  <a:pt x="3722685" y="2517776"/>
                </a:lnTo>
                <a:close/>
                <a:moveTo>
                  <a:pt x="2881310" y="2517776"/>
                </a:moveTo>
                <a:lnTo>
                  <a:pt x="3544885" y="2517776"/>
                </a:lnTo>
                <a:lnTo>
                  <a:pt x="3544885" y="3181354"/>
                </a:lnTo>
                <a:lnTo>
                  <a:pt x="2881310" y="3181354"/>
                </a:lnTo>
                <a:lnTo>
                  <a:pt x="2881310" y="2517776"/>
                </a:lnTo>
                <a:close/>
                <a:moveTo>
                  <a:pt x="1652587" y="2517776"/>
                </a:moveTo>
                <a:lnTo>
                  <a:pt x="2624135" y="2517776"/>
                </a:lnTo>
                <a:lnTo>
                  <a:pt x="2624135" y="2627315"/>
                </a:lnTo>
                <a:lnTo>
                  <a:pt x="1652587" y="2627315"/>
                </a:lnTo>
                <a:lnTo>
                  <a:pt x="1652587" y="2517776"/>
                </a:lnTo>
                <a:close/>
                <a:moveTo>
                  <a:pt x="811212" y="2517776"/>
                </a:moveTo>
                <a:lnTo>
                  <a:pt x="1474787" y="2517776"/>
                </a:lnTo>
                <a:lnTo>
                  <a:pt x="1474787" y="3181354"/>
                </a:lnTo>
                <a:lnTo>
                  <a:pt x="811212" y="3181354"/>
                </a:lnTo>
                <a:lnTo>
                  <a:pt x="811212" y="2517776"/>
                </a:lnTo>
                <a:close/>
                <a:moveTo>
                  <a:pt x="3722685" y="2163766"/>
                </a:moveTo>
                <a:lnTo>
                  <a:pt x="4694235" y="2163766"/>
                </a:lnTo>
                <a:lnTo>
                  <a:pt x="4694235" y="2273303"/>
                </a:lnTo>
                <a:lnTo>
                  <a:pt x="3722685" y="2273303"/>
                </a:lnTo>
                <a:lnTo>
                  <a:pt x="3722685" y="2163766"/>
                </a:lnTo>
                <a:close/>
                <a:moveTo>
                  <a:pt x="1652588" y="2163766"/>
                </a:moveTo>
                <a:lnTo>
                  <a:pt x="2624135" y="2163766"/>
                </a:lnTo>
                <a:lnTo>
                  <a:pt x="2624135" y="2273304"/>
                </a:lnTo>
                <a:lnTo>
                  <a:pt x="1652588" y="2273304"/>
                </a:lnTo>
                <a:lnTo>
                  <a:pt x="1652588" y="2163766"/>
                </a:lnTo>
                <a:close/>
                <a:moveTo>
                  <a:pt x="1652588" y="1979617"/>
                </a:moveTo>
                <a:lnTo>
                  <a:pt x="2624135" y="1979617"/>
                </a:lnTo>
                <a:lnTo>
                  <a:pt x="2624135" y="2087566"/>
                </a:lnTo>
                <a:lnTo>
                  <a:pt x="1652588" y="2087566"/>
                </a:lnTo>
                <a:lnTo>
                  <a:pt x="1652588" y="1979617"/>
                </a:lnTo>
                <a:close/>
                <a:moveTo>
                  <a:pt x="3722685" y="1979616"/>
                </a:moveTo>
                <a:lnTo>
                  <a:pt x="4694235" y="1979616"/>
                </a:lnTo>
                <a:lnTo>
                  <a:pt x="4694235" y="2087566"/>
                </a:lnTo>
                <a:lnTo>
                  <a:pt x="3722685" y="2087566"/>
                </a:lnTo>
                <a:lnTo>
                  <a:pt x="3722685" y="1979616"/>
                </a:lnTo>
                <a:close/>
                <a:moveTo>
                  <a:pt x="1652588" y="1793879"/>
                </a:moveTo>
                <a:lnTo>
                  <a:pt x="2624135" y="1793879"/>
                </a:lnTo>
                <a:lnTo>
                  <a:pt x="2624135" y="1903417"/>
                </a:lnTo>
                <a:lnTo>
                  <a:pt x="1652588" y="1903417"/>
                </a:lnTo>
                <a:lnTo>
                  <a:pt x="1652588" y="1793879"/>
                </a:lnTo>
                <a:close/>
                <a:moveTo>
                  <a:pt x="3722685" y="1793878"/>
                </a:moveTo>
                <a:lnTo>
                  <a:pt x="4694235" y="1793878"/>
                </a:lnTo>
                <a:lnTo>
                  <a:pt x="4694235" y="1903416"/>
                </a:lnTo>
                <a:lnTo>
                  <a:pt x="3722685" y="1903416"/>
                </a:lnTo>
                <a:lnTo>
                  <a:pt x="3722685" y="1793878"/>
                </a:lnTo>
                <a:close/>
                <a:moveTo>
                  <a:pt x="1652588" y="1609729"/>
                </a:moveTo>
                <a:lnTo>
                  <a:pt x="2624135" y="1609729"/>
                </a:lnTo>
                <a:lnTo>
                  <a:pt x="2624135" y="1719267"/>
                </a:lnTo>
                <a:lnTo>
                  <a:pt x="1652588" y="1719267"/>
                </a:lnTo>
                <a:lnTo>
                  <a:pt x="1652588" y="1609729"/>
                </a:lnTo>
                <a:close/>
                <a:moveTo>
                  <a:pt x="811213" y="1609729"/>
                </a:moveTo>
                <a:lnTo>
                  <a:pt x="1474788" y="1609729"/>
                </a:lnTo>
                <a:lnTo>
                  <a:pt x="1474788" y="2273303"/>
                </a:lnTo>
                <a:lnTo>
                  <a:pt x="811213" y="2273303"/>
                </a:lnTo>
                <a:lnTo>
                  <a:pt x="811213" y="1609729"/>
                </a:lnTo>
                <a:close/>
                <a:moveTo>
                  <a:pt x="3722685" y="1609728"/>
                </a:moveTo>
                <a:lnTo>
                  <a:pt x="4694235" y="1609728"/>
                </a:lnTo>
                <a:lnTo>
                  <a:pt x="4694235" y="1719266"/>
                </a:lnTo>
                <a:lnTo>
                  <a:pt x="3722685" y="1719266"/>
                </a:lnTo>
                <a:lnTo>
                  <a:pt x="3722685" y="1609728"/>
                </a:lnTo>
                <a:close/>
                <a:moveTo>
                  <a:pt x="2881310" y="1609728"/>
                </a:moveTo>
                <a:lnTo>
                  <a:pt x="3544885" y="1609728"/>
                </a:lnTo>
                <a:lnTo>
                  <a:pt x="3544885" y="2273303"/>
                </a:lnTo>
                <a:lnTo>
                  <a:pt x="2881310" y="2273303"/>
                </a:lnTo>
                <a:lnTo>
                  <a:pt x="2881310" y="1609728"/>
                </a:lnTo>
                <a:close/>
                <a:moveTo>
                  <a:pt x="550863" y="830266"/>
                </a:moveTo>
                <a:lnTo>
                  <a:pt x="550863" y="6173788"/>
                </a:lnTo>
                <a:lnTo>
                  <a:pt x="3970893" y="6173788"/>
                </a:lnTo>
                <a:lnTo>
                  <a:pt x="3972506" y="6175293"/>
                </a:lnTo>
                <a:lnTo>
                  <a:pt x="3973909" y="6173788"/>
                </a:lnTo>
                <a:lnTo>
                  <a:pt x="3981237" y="6173788"/>
                </a:lnTo>
                <a:lnTo>
                  <a:pt x="3981447" y="6173561"/>
                </a:lnTo>
                <a:lnTo>
                  <a:pt x="3981447" y="6165704"/>
                </a:lnTo>
                <a:lnTo>
                  <a:pt x="4728059" y="5365062"/>
                </a:lnTo>
                <a:lnTo>
                  <a:pt x="4609280" y="5493722"/>
                </a:lnTo>
                <a:lnTo>
                  <a:pt x="4732169" y="5360654"/>
                </a:lnTo>
                <a:lnTo>
                  <a:pt x="4954584" y="5122143"/>
                </a:lnTo>
                <a:lnTo>
                  <a:pt x="4953428" y="5121066"/>
                </a:lnTo>
                <a:lnTo>
                  <a:pt x="4954585" y="5119813"/>
                </a:lnTo>
                <a:lnTo>
                  <a:pt x="4954585" y="5119688"/>
                </a:lnTo>
                <a:lnTo>
                  <a:pt x="4954585" y="830266"/>
                </a:lnTo>
                <a:lnTo>
                  <a:pt x="3916359" y="830266"/>
                </a:lnTo>
                <a:lnTo>
                  <a:pt x="3916359" y="990601"/>
                </a:lnTo>
                <a:lnTo>
                  <a:pt x="1639884" y="990601"/>
                </a:lnTo>
                <a:lnTo>
                  <a:pt x="1639884" y="830266"/>
                </a:lnTo>
                <a:lnTo>
                  <a:pt x="550863" y="830266"/>
                </a:lnTo>
                <a:close/>
                <a:moveTo>
                  <a:pt x="3581397" y="465138"/>
                </a:moveTo>
                <a:lnTo>
                  <a:pt x="3575396" y="465456"/>
                </a:lnTo>
                <a:lnTo>
                  <a:pt x="3569396" y="465775"/>
                </a:lnTo>
                <a:lnTo>
                  <a:pt x="3563079" y="466730"/>
                </a:lnTo>
                <a:lnTo>
                  <a:pt x="3557395" y="467685"/>
                </a:lnTo>
                <a:lnTo>
                  <a:pt x="3551394" y="468958"/>
                </a:lnTo>
                <a:lnTo>
                  <a:pt x="3546025" y="470550"/>
                </a:lnTo>
                <a:lnTo>
                  <a:pt x="3540656" y="472460"/>
                </a:lnTo>
                <a:lnTo>
                  <a:pt x="3534972" y="474688"/>
                </a:lnTo>
                <a:lnTo>
                  <a:pt x="3529919" y="477235"/>
                </a:lnTo>
                <a:lnTo>
                  <a:pt x="3524550" y="479782"/>
                </a:lnTo>
                <a:lnTo>
                  <a:pt x="3519813" y="482329"/>
                </a:lnTo>
                <a:lnTo>
                  <a:pt x="3514760" y="485831"/>
                </a:lnTo>
                <a:lnTo>
                  <a:pt x="3510338" y="489014"/>
                </a:lnTo>
                <a:lnTo>
                  <a:pt x="3505917" y="492516"/>
                </a:lnTo>
                <a:lnTo>
                  <a:pt x="3501495" y="496654"/>
                </a:lnTo>
                <a:lnTo>
                  <a:pt x="3497390" y="500474"/>
                </a:lnTo>
                <a:lnTo>
                  <a:pt x="3493284" y="504294"/>
                </a:lnTo>
                <a:lnTo>
                  <a:pt x="3489494" y="509070"/>
                </a:lnTo>
                <a:lnTo>
                  <a:pt x="3486020" y="513526"/>
                </a:lnTo>
                <a:lnTo>
                  <a:pt x="3482862" y="517983"/>
                </a:lnTo>
                <a:lnTo>
                  <a:pt x="3479388" y="523077"/>
                </a:lnTo>
                <a:lnTo>
                  <a:pt x="3476862" y="527852"/>
                </a:lnTo>
                <a:lnTo>
                  <a:pt x="3474335" y="533264"/>
                </a:lnTo>
                <a:lnTo>
                  <a:pt x="3471809" y="538357"/>
                </a:lnTo>
                <a:lnTo>
                  <a:pt x="3469598" y="544087"/>
                </a:lnTo>
                <a:lnTo>
                  <a:pt x="3467703" y="549499"/>
                </a:lnTo>
                <a:lnTo>
                  <a:pt x="3466124" y="555229"/>
                </a:lnTo>
                <a:lnTo>
                  <a:pt x="3464861" y="560960"/>
                </a:lnTo>
                <a:lnTo>
                  <a:pt x="3463913" y="567008"/>
                </a:lnTo>
                <a:lnTo>
                  <a:pt x="3462966" y="572738"/>
                </a:lnTo>
                <a:lnTo>
                  <a:pt x="3462650" y="579105"/>
                </a:lnTo>
                <a:lnTo>
                  <a:pt x="3462334" y="585154"/>
                </a:lnTo>
                <a:lnTo>
                  <a:pt x="3462650" y="591521"/>
                </a:lnTo>
                <a:lnTo>
                  <a:pt x="3462966" y="597251"/>
                </a:lnTo>
                <a:lnTo>
                  <a:pt x="3463913" y="603618"/>
                </a:lnTo>
                <a:lnTo>
                  <a:pt x="3464861" y="609348"/>
                </a:lnTo>
                <a:lnTo>
                  <a:pt x="3466124" y="615397"/>
                </a:lnTo>
                <a:lnTo>
                  <a:pt x="3467703" y="620808"/>
                </a:lnTo>
                <a:lnTo>
                  <a:pt x="3469598" y="626539"/>
                </a:lnTo>
                <a:lnTo>
                  <a:pt x="3471809" y="631950"/>
                </a:lnTo>
                <a:lnTo>
                  <a:pt x="3474335" y="637362"/>
                </a:lnTo>
                <a:lnTo>
                  <a:pt x="3476862" y="642456"/>
                </a:lnTo>
                <a:lnTo>
                  <a:pt x="3479388" y="647231"/>
                </a:lnTo>
                <a:lnTo>
                  <a:pt x="3482862" y="652324"/>
                </a:lnTo>
                <a:lnTo>
                  <a:pt x="3486020" y="656781"/>
                </a:lnTo>
                <a:lnTo>
                  <a:pt x="3489494" y="661556"/>
                </a:lnTo>
                <a:lnTo>
                  <a:pt x="3493284" y="665695"/>
                </a:lnTo>
                <a:lnTo>
                  <a:pt x="3497390" y="669833"/>
                </a:lnTo>
                <a:lnTo>
                  <a:pt x="3501495" y="673972"/>
                </a:lnTo>
                <a:lnTo>
                  <a:pt x="3505917" y="677792"/>
                </a:lnTo>
                <a:lnTo>
                  <a:pt x="3510338" y="681294"/>
                </a:lnTo>
                <a:lnTo>
                  <a:pt x="3514760" y="684795"/>
                </a:lnTo>
                <a:lnTo>
                  <a:pt x="3519813" y="687661"/>
                </a:lnTo>
                <a:lnTo>
                  <a:pt x="3524550" y="690526"/>
                </a:lnTo>
                <a:lnTo>
                  <a:pt x="3529919" y="693072"/>
                </a:lnTo>
                <a:lnTo>
                  <a:pt x="3534972" y="695938"/>
                </a:lnTo>
                <a:lnTo>
                  <a:pt x="3540656" y="697848"/>
                </a:lnTo>
                <a:lnTo>
                  <a:pt x="3546025" y="699758"/>
                </a:lnTo>
                <a:lnTo>
                  <a:pt x="3551394" y="701349"/>
                </a:lnTo>
                <a:lnTo>
                  <a:pt x="3557395" y="702623"/>
                </a:lnTo>
                <a:lnTo>
                  <a:pt x="3563079" y="703578"/>
                </a:lnTo>
                <a:lnTo>
                  <a:pt x="3569396" y="704533"/>
                </a:lnTo>
                <a:lnTo>
                  <a:pt x="3575396" y="704851"/>
                </a:lnTo>
                <a:lnTo>
                  <a:pt x="3581397" y="704851"/>
                </a:lnTo>
                <a:lnTo>
                  <a:pt x="3587713" y="704851"/>
                </a:lnTo>
                <a:lnTo>
                  <a:pt x="3593713" y="704533"/>
                </a:lnTo>
                <a:lnTo>
                  <a:pt x="3599714" y="703578"/>
                </a:lnTo>
                <a:lnTo>
                  <a:pt x="3605399" y="702623"/>
                </a:lnTo>
                <a:lnTo>
                  <a:pt x="3611399" y="701349"/>
                </a:lnTo>
                <a:lnTo>
                  <a:pt x="3616768" y="699758"/>
                </a:lnTo>
                <a:lnTo>
                  <a:pt x="3622453" y="697848"/>
                </a:lnTo>
                <a:lnTo>
                  <a:pt x="3627822" y="695938"/>
                </a:lnTo>
                <a:lnTo>
                  <a:pt x="3632875" y="693072"/>
                </a:lnTo>
                <a:lnTo>
                  <a:pt x="3638243" y="690526"/>
                </a:lnTo>
                <a:lnTo>
                  <a:pt x="3642981" y="687661"/>
                </a:lnTo>
                <a:lnTo>
                  <a:pt x="3648034" y="684795"/>
                </a:lnTo>
                <a:lnTo>
                  <a:pt x="3652455" y="681294"/>
                </a:lnTo>
                <a:lnTo>
                  <a:pt x="3657192" y="677792"/>
                </a:lnTo>
                <a:lnTo>
                  <a:pt x="3661614" y="673972"/>
                </a:lnTo>
                <a:lnTo>
                  <a:pt x="3665404" y="669833"/>
                </a:lnTo>
                <a:lnTo>
                  <a:pt x="3669509" y="665695"/>
                </a:lnTo>
                <a:lnTo>
                  <a:pt x="3673299" y="661556"/>
                </a:lnTo>
                <a:lnTo>
                  <a:pt x="3676773" y="656781"/>
                </a:lnTo>
                <a:lnTo>
                  <a:pt x="3680247" y="652324"/>
                </a:lnTo>
                <a:lnTo>
                  <a:pt x="3683405" y="647231"/>
                </a:lnTo>
                <a:lnTo>
                  <a:pt x="3685932" y="642456"/>
                </a:lnTo>
                <a:lnTo>
                  <a:pt x="3688458" y="637362"/>
                </a:lnTo>
                <a:lnTo>
                  <a:pt x="3691300" y="631950"/>
                </a:lnTo>
                <a:lnTo>
                  <a:pt x="3693195" y="626539"/>
                </a:lnTo>
                <a:lnTo>
                  <a:pt x="3695090" y="620808"/>
                </a:lnTo>
                <a:lnTo>
                  <a:pt x="3696669" y="615397"/>
                </a:lnTo>
                <a:lnTo>
                  <a:pt x="3697933" y="609348"/>
                </a:lnTo>
                <a:lnTo>
                  <a:pt x="3698880" y="603618"/>
                </a:lnTo>
                <a:lnTo>
                  <a:pt x="3699828" y="597251"/>
                </a:lnTo>
                <a:lnTo>
                  <a:pt x="3700143" y="591521"/>
                </a:lnTo>
                <a:lnTo>
                  <a:pt x="3700459" y="585154"/>
                </a:lnTo>
                <a:lnTo>
                  <a:pt x="3700143" y="579105"/>
                </a:lnTo>
                <a:lnTo>
                  <a:pt x="3699828" y="572738"/>
                </a:lnTo>
                <a:lnTo>
                  <a:pt x="3698880" y="567008"/>
                </a:lnTo>
                <a:lnTo>
                  <a:pt x="3697933" y="560960"/>
                </a:lnTo>
                <a:lnTo>
                  <a:pt x="3696669" y="555229"/>
                </a:lnTo>
                <a:lnTo>
                  <a:pt x="3695090" y="549499"/>
                </a:lnTo>
                <a:lnTo>
                  <a:pt x="3693195" y="544087"/>
                </a:lnTo>
                <a:lnTo>
                  <a:pt x="3691300" y="538357"/>
                </a:lnTo>
                <a:lnTo>
                  <a:pt x="3688458" y="533264"/>
                </a:lnTo>
                <a:lnTo>
                  <a:pt x="3685932" y="527852"/>
                </a:lnTo>
                <a:lnTo>
                  <a:pt x="3683405" y="523077"/>
                </a:lnTo>
                <a:lnTo>
                  <a:pt x="3680247" y="517983"/>
                </a:lnTo>
                <a:lnTo>
                  <a:pt x="3676773" y="513526"/>
                </a:lnTo>
                <a:lnTo>
                  <a:pt x="3673299" y="509070"/>
                </a:lnTo>
                <a:lnTo>
                  <a:pt x="3669509" y="504294"/>
                </a:lnTo>
                <a:lnTo>
                  <a:pt x="3665404" y="500474"/>
                </a:lnTo>
                <a:lnTo>
                  <a:pt x="3661614" y="496654"/>
                </a:lnTo>
                <a:lnTo>
                  <a:pt x="3657192" y="492516"/>
                </a:lnTo>
                <a:lnTo>
                  <a:pt x="3652455" y="489014"/>
                </a:lnTo>
                <a:lnTo>
                  <a:pt x="3648034" y="485831"/>
                </a:lnTo>
                <a:lnTo>
                  <a:pt x="3642981" y="482329"/>
                </a:lnTo>
                <a:lnTo>
                  <a:pt x="3638243" y="479782"/>
                </a:lnTo>
                <a:lnTo>
                  <a:pt x="3632875" y="477235"/>
                </a:lnTo>
                <a:lnTo>
                  <a:pt x="3627822" y="474688"/>
                </a:lnTo>
                <a:lnTo>
                  <a:pt x="3622453" y="472460"/>
                </a:lnTo>
                <a:lnTo>
                  <a:pt x="3616768" y="470550"/>
                </a:lnTo>
                <a:lnTo>
                  <a:pt x="3611399" y="468958"/>
                </a:lnTo>
                <a:lnTo>
                  <a:pt x="3605399" y="467685"/>
                </a:lnTo>
                <a:lnTo>
                  <a:pt x="3599714" y="466730"/>
                </a:lnTo>
                <a:lnTo>
                  <a:pt x="3593713" y="465775"/>
                </a:lnTo>
                <a:lnTo>
                  <a:pt x="3587713" y="465456"/>
                </a:lnTo>
                <a:lnTo>
                  <a:pt x="3581397" y="465138"/>
                </a:lnTo>
                <a:close/>
                <a:moveTo>
                  <a:pt x="1975323" y="465138"/>
                </a:moveTo>
                <a:lnTo>
                  <a:pt x="1969282" y="465457"/>
                </a:lnTo>
                <a:lnTo>
                  <a:pt x="1963242" y="465775"/>
                </a:lnTo>
                <a:lnTo>
                  <a:pt x="1957201" y="466730"/>
                </a:lnTo>
                <a:lnTo>
                  <a:pt x="1951161" y="467685"/>
                </a:lnTo>
                <a:lnTo>
                  <a:pt x="1945756" y="468958"/>
                </a:lnTo>
                <a:lnTo>
                  <a:pt x="1939716" y="470550"/>
                </a:lnTo>
                <a:lnTo>
                  <a:pt x="1934311" y="472460"/>
                </a:lnTo>
                <a:lnTo>
                  <a:pt x="1928588" y="474689"/>
                </a:lnTo>
                <a:lnTo>
                  <a:pt x="1923502" y="477235"/>
                </a:lnTo>
                <a:lnTo>
                  <a:pt x="1918415" y="479782"/>
                </a:lnTo>
                <a:lnTo>
                  <a:pt x="1913328" y="482329"/>
                </a:lnTo>
                <a:lnTo>
                  <a:pt x="1908559" y="485831"/>
                </a:lnTo>
                <a:lnTo>
                  <a:pt x="1903790" y="489014"/>
                </a:lnTo>
                <a:lnTo>
                  <a:pt x="1899340" y="492516"/>
                </a:lnTo>
                <a:lnTo>
                  <a:pt x="1895206" y="496654"/>
                </a:lnTo>
                <a:lnTo>
                  <a:pt x="1890756" y="500474"/>
                </a:lnTo>
                <a:lnTo>
                  <a:pt x="1886941" y="504294"/>
                </a:lnTo>
                <a:lnTo>
                  <a:pt x="1882808" y="509070"/>
                </a:lnTo>
                <a:lnTo>
                  <a:pt x="1879310" y="513527"/>
                </a:lnTo>
                <a:lnTo>
                  <a:pt x="1876131" y="517983"/>
                </a:lnTo>
                <a:lnTo>
                  <a:pt x="1873270" y="523077"/>
                </a:lnTo>
                <a:lnTo>
                  <a:pt x="1870091" y="527852"/>
                </a:lnTo>
                <a:lnTo>
                  <a:pt x="1867547" y="533264"/>
                </a:lnTo>
                <a:lnTo>
                  <a:pt x="1865004" y="538357"/>
                </a:lnTo>
                <a:lnTo>
                  <a:pt x="1863097" y="544088"/>
                </a:lnTo>
                <a:lnTo>
                  <a:pt x="1861189" y="549499"/>
                </a:lnTo>
                <a:lnTo>
                  <a:pt x="1859281" y="555230"/>
                </a:lnTo>
                <a:lnTo>
                  <a:pt x="1858010" y="560960"/>
                </a:lnTo>
                <a:lnTo>
                  <a:pt x="1857056" y="567008"/>
                </a:lnTo>
                <a:lnTo>
                  <a:pt x="1856102" y="572739"/>
                </a:lnTo>
                <a:lnTo>
                  <a:pt x="1855784" y="579105"/>
                </a:lnTo>
                <a:lnTo>
                  <a:pt x="1855784" y="585154"/>
                </a:lnTo>
                <a:lnTo>
                  <a:pt x="1855784" y="591521"/>
                </a:lnTo>
                <a:lnTo>
                  <a:pt x="1856102" y="597251"/>
                </a:lnTo>
                <a:lnTo>
                  <a:pt x="1857056" y="603618"/>
                </a:lnTo>
                <a:lnTo>
                  <a:pt x="1858010" y="609348"/>
                </a:lnTo>
                <a:lnTo>
                  <a:pt x="1859281" y="615397"/>
                </a:lnTo>
                <a:lnTo>
                  <a:pt x="1861189" y="620808"/>
                </a:lnTo>
                <a:lnTo>
                  <a:pt x="1863097" y="626539"/>
                </a:lnTo>
                <a:lnTo>
                  <a:pt x="1865004" y="631951"/>
                </a:lnTo>
                <a:lnTo>
                  <a:pt x="1867547" y="637362"/>
                </a:lnTo>
                <a:lnTo>
                  <a:pt x="1870091" y="642456"/>
                </a:lnTo>
                <a:lnTo>
                  <a:pt x="1873270" y="647231"/>
                </a:lnTo>
                <a:lnTo>
                  <a:pt x="1876131" y="652324"/>
                </a:lnTo>
                <a:lnTo>
                  <a:pt x="1879310" y="656781"/>
                </a:lnTo>
                <a:lnTo>
                  <a:pt x="1882808" y="661556"/>
                </a:lnTo>
                <a:lnTo>
                  <a:pt x="1886941" y="665695"/>
                </a:lnTo>
                <a:lnTo>
                  <a:pt x="1890756" y="669833"/>
                </a:lnTo>
                <a:lnTo>
                  <a:pt x="1895206" y="673972"/>
                </a:lnTo>
                <a:lnTo>
                  <a:pt x="1899340" y="677792"/>
                </a:lnTo>
                <a:lnTo>
                  <a:pt x="1903790" y="681294"/>
                </a:lnTo>
                <a:lnTo>
                  <a:pt x="1908559" y="684796"/>
                </a:lnTo>
                <a:lnTo>
                  <a:pt x="1913328" y="687661"/>
                </a:lnTo>
                <a:lnTo>
                  <a:pt x="1918415" y="690526"/>
                </a:lnTo>
                <a:lnTo>
                  <a:pt x="1923502" y="693073"/>
                </a:lnTo>
                <a:lnTo>
                  <a:pt x="1928588" y="695938"/>
                </a:lnTo>
                <a:lnTo>
                  <a:pt x="1934311" y="697848"/>
                </a:lnTo>
                <a:lnTo>
                  <a:pt x="1939716" y="699758"/>
                </a:lnTo>
                <a:lnTo>
                  <a:pt x="1945756" y="701349"/>
                </a:lnTo>
                <a:lnTo>
                  <a:pt x="1951161" y="702623"/>
                </a:lnTo>
                <a:lnTo>
                  <a:pt x="1957201" y="703578"/>
                </a:lnTo>
                <a:lnTo>
                  <a:pt x="1963242" y="704533"/>
                </a:lnTo>
                <a:lnTo>
                  <a:pt x="1969282" y="704851"/>
                </a:lnTo>
                <a:lnTo>
                  <a:pt x="1975323" y="704851"/>
                </a:lnTo>
                <a:lnTo>
                  <a:pt x="1981681" y="704851"/>
                </a:lnTo>
                <a:lnTo>
                  <a:pt x="1987722" y="704533"/>
                </a:lnTo>
                <a:lnTo>
                  <a:pt x="1993762" y="703578"/>
                </a:lnTo>
                <a:lnTo>
                  <a:pt x="1999485" y="702623"/>
                </a:lnTo>
                <a:lnTo>
                  <a:pt x="2005525" y="701349"/>
                </a:lnTo>
                <a:lnTo>
                  <a:pt x="2010930" y="699758"/>
                </a:lnTo>
                <a:lnTo>
                  <a:pt x="2016653" y="697848"/>
                </a:lnTo>
                <a:lnTo>
                  <a:pt x="2022057" y="695938"/>
                </a:lnTo>
                <a:lnTo>
                  <a:pt x="2027462" y="693073"/>
                </a:lnTo>
                <a:lnTo>
                  <a:pt x="2032549" y="690526"/>
                </a:lnTo>
                <a:lnTo>
                  <a:pt x="2037635" y="687661"/>
                </a:lnTo>
                <a:lnTo>
                  <a:pt x="2042404" y="684796"/>
                </a:lnTo>
                <a:lnTo>
                  <a:pt x="2047491" y="681294"/>
                </a:lnTo>
                <a:lnTo>
                  <a:pt x="2051624" y="677792"/>
                </a:lnTo>
                <a:lnTo>
                  <a:pt x="2056075" y="673972"/>
                </a:lnTo>
                <a:lnTo>
                  <a:pt x="2060208" y="669833"/>
                </a:lnTo>
                <a:lnTo>
                  <a:pt x="2064341" y="665695"/>
                </a:lnTo>
                <a:lnTo>
                  <a:pt x="2067838" y="661556"/>
                </a:lnTo>
                <a:lnTo>
                  <a:pt x="2071653" y="656781"/>
                </a:lnTo>
                <a:lnTo>
                  <a:pt x="2074832" y="652324"/>
                </a:lnTo>
                <a:lnTo>
                  <a:pt x="2078012" y="647231"/>
                </a:lnTo>
                <a:lnTo>
                  <a:pt x="2080873" y="642456"/>
                </a:lnTo>
                <a:lnTo>
                  <a:pt x="2083734" y="637362"/>
                </a:lnTo>
                <a:lnTo>
                  <a:pt x="2085960" y="631951"/>
                </a:lnTo>
                <a:lnTo>
                  <a:pt x="2088185" y="626539"/>
                </a:lnTo>
                <a:lnTo>
                  <a:pt x="2089775" y="620808"/>
                </a:lnTo>
                <a:lnTo>
                  <a:pt x="2091364" y="615397"/>
                </a:lnTo>
                <a:lnTo>
                  <a:pt x="2092636" y="609348"/>
                </a:lnTo>
                <a:lnTo>
                  <a:pt x="2094225" y="603618"/>
                </a:lnTo>
                <a:lnTo>
                  <a:pt x="2094861" y="597251"/>
                </a:lnTo>
                <a:lnTo>
                  <a:pt x="2095179" y="591521"/>
                </a:lnTo>
                <a:lnTo>
                  <a:pt x="2095497" y="585154"/>
                </a:lnTo>
                <a:lnTo>
                  <a:pt x="2095179" y="579105"/>
                </a:lnTo>
                <a:lnTo>
                  <a:pt x="2094861" y="572739"/>
                </a:lnTo>
                <a:lnTo>
                  <a:pt x="2094225" y="567008"/>
                </a:lnTo>
                <a:lnTo>
                  <a:pt x="2092636" y="560960"/>
                </a:lnTo>
                <a:lnTo>
                  <a:pt x="2091364" y="555230"/>
                </a:lnTo>
                <a:lnTo>
                  <a:pt x="2089775" y="549499"/>
                </a:lnTo>
                <a:lnTo>
                  <a:pt x="2088185" y="544088"/>
                </a:lnTo>
                <a:lnTo>
                  <a:pt x="2085960" y="538357"/>
                </a:lnTo>
                <a:lnTo>
                  <a:pt x="2083734" y="533264"/>
                </a:lnTo>
                <a:lnTo>
                  <a:pt x="2080873" y="527852"/>
                </a:lnTo>
                <a:lnTo>
                  <a:pt x="2078012" y="523077"/>
                </a:lnTo>
                <a:lnTo>
                  <a:pt x="2074832" y="517983"/>
                </a:lnTo>
                <a:lnTo>
                  <a:pt x="2071653" y="513527"/>
                </a:lnTo>
                <a:lnTo>
                  <a:pt x="2067838" y="509070"/>
                </a:lnTo>
                <a:lnTo>
                  <a:pt x="2064341" y="504294"/>
                </a:lnTo>
                <a:lnTo>
                  <a:pt x="2060208" y="500474"/>
                </a:lnTo>
                <a:lnTo>
                  <a:pt x="2056075" y="496654"/>
                </a:lnTo>
                <a:lnTo>
                  <a:pt x="2051624" y="492516"/>
                </a:lnTo>
                <a:lnTo>
                  <a:pt x="2047491" y="489014"/>
                </a:lnTo>
                <a:lnTo>
                  <a:pt x="2042404" y="485831"/>
                </a:lnTo>
                <a:lnTo>
                  <a:pt x="2037635" y="482329"/>
                </a:lnTo>
                <a:lnTo>
                  <a:pt x="2032549" y="479782"/>
                </a:lnTo>
                <a:lnTo>
                  <a:pt x="2027462" y="477235"/>
                </a:lnTo>
                <a:lnTo>
                  <a:pt x="2022057" y="474689"/>
                </a:lnTo>
                <a:lnTo>
                  <a:pt x="2016653" y="472460"/>
                </a:lnTo>
                <a:lnTo>
                  <a:pt x="2010930" y="470550"/>
                </a:lnTo>
                <a:lnTo>
                  <a:pt x="2005525" y="468958"/>
                </a:lnTo>
                <a:lnTo>
                  <a:pt x="1999485" y="467685"/>
                </a:lnTo>
                <a:lnTo>
                  <a:pt x="1993762" y="466730"/>
                </a:lnTo>
                <a:lnTo>
                  <a:pt x="1987722" y="465775"/>
                </a:lnTo>
                <a:lnTo>
                  <a:pt x="1981681" y="465457"/>
                </a:lnTo>
                <a:lnTo>
                  <a:pt x="1975323" y="465138"/>
                </a:lnTo>
                <a:close/>
                <a:moveTo>
                  <a:pt x="2038346" y="0"/>
                </a:moveTo>
                <a:lnTo>
                  <a:pt x="3519484" y="0"/>
                </a:lnTo>
                <a:lnTo>
                  <a:pt x="3431641" y="179388"/>
                </a:lnTo>
                <a:lnTo>
                  <a:pt x="3916359" y="179388"/>
                </a:lnTo>
                <a:lnTo>
                  <a:pt x="3916359" y="295278"/>
                </a:lnTo>
                <a:lnTo>
                  <a:pt x="4885370" y="295278"/>
                </a:lnTo>
                <a:lnTo>
                  <a:pt x="4901245" y="295596"/>
                </a:lnTo>
                <a:lnTo>
                  <a:pt x="4917437" y="296231"/>
                </a:lnTo>
                <a:lnTo>
                  <a:pt x="4932995" y="297183"/>
                </a:lnTo>
                <a:lnTo>
                  <a:pt x="4948552" y="298771"/>
                </a:lnTo>
                <a:lnTo>
                  <a:pt x="4964427" y="300676"/>
                </a:lnTo>
                <a:lnTo>
                  <a:pt x="4979667" y="302581"/>
                </a:lnTo>
                <a:lnTo>
                  <a:pt x="4994907" y="305120"/>
                </a:lnTo>
                <a:lnTo>
                  <a:pt x="5010465" y="307977"/>
                </a:lnTo>
                <a:lnTo>
                  <a:pt x="5025387" y="311471"/>
                </a:lnTo>
                <a:lnTo>
                  <a:pt x="5040310" y="314962"/>
                </a:lnTo>
                <a:lnTo>
                  <a:pt x="5054915" y="318772"/>
                </a:lnTo>
                <a:lnTo>
                  <a:pt x="5069837" y="323534"/>
                </a:lnTo>
                <a:lnTo>
                  <a:pt x="5084125" y="327979"/>
                </a:lnTo>
                <a:lnTo>
                  <a:pt x="5098412" y="333059"/>
                </a:lnTo>
                <a:lnTo>
                  <a:pt x="5112700" y="338456"/>
                </a:lnTo>
                <a:lnTo>
                  <a:pt x="5126987" y="344171"/>
                </a:lnTo>
                <a:lnTo>
                  <a:pt x="5140640" y="350203"/>
                </a:lnTo>
                <a:lnTo>
                  <a:pt x="5154292" y="356870"/>
                </a:lnTo>
                <a:lnTo>
                  <a:pt x="5167627" y="363220"/>
                </a:lnTo>
                <a:lnTo>
                  <a:pt x="5180962" y="370522"/>
                </a:lnTo>
                <a:lnTo>
                  <a:pt x="5193980" y="377507"/>
                </a:lnTo>
                <a:lnTo>
                  <a:pt x="5206680" y="385126"/>
                </a:lnTo>
                <a:lnTo>
                  <a:pt x="5219380" y="393381"/>
                </a:lnTo>
                <a:lnTo>
                  <a:pt x="5232080" y="401318"/>
                </a:lnTo>
                <a:lnTo>
                  <a:pt x="5244462" y="409890"/>
                </a:lnTo>
                <a:lnTo>
                  <a:pt x="5256527" y="418780"/>
                </a:lnTo>
                <a:lnTo>
                  <a:pt x="5268275" y="427669"/>
                </a:lnTo>
                <a:lnTo>
                  <a:pt x="5279705" y="436876"/>
                </a:lnTo>
                <a:lnTo>
                  <a:pt x="5291135" y="446718"/>
                </a:lnTo>
                <a:lnTo>
                  <a:pt x="5302247" y="456560"/>
                </a:lnTo>
                <a:lnTo>
                  <a:pt x="5313360" y="466720"/>
                </a:lnTo>
                <a:lnTo>
                  <a:pt x="5323520" y="477197"/>
                </a:lnTo>
                <a:lnTo>
                  <a:pt x="5333997" y="487674"/>
                </a:lnTo>
                <a:lnTo>
                  <a:pt x="5344157" y="498786"/>
                </a:lnTo>
                <a:lnTo>
                  <a:pt x="5354000" y="509898"/>
                </a:lnTo>
                <a:lnTo>
                  <a:pt x="5363842" y="521327"/>
                </a:lnTo>
                <a:lnTo>
                  <a:pt x="5373367" y="532757"/>
                </a:lnTo>
                <a:lnTo>
                  <a:pt x="5381940" y="544504"/>
                </a:lnTo>
                <a:lnTo>
                  <a:pt x="5390830" y="556568"/>
                </a:lnTo>
                <a:lnTo>
                  <a:pt x="5399402" y="568950"/>
                </a:lnTo>
                <a:lnTo>
                  <a:pt x="5407657" y="581332"/>
                </a:lnTo>
                <a:lnTo>
                  <a:pt x="5415595" y="594031"/>
                </a:lnTo>
                <a:lnTo>
                  <a:pt x="5423215" y="606731"/>
                </a:lnTo>
                <a:lnTo>
                  <a:pt x="5430517" y="619747"/>
                </a:lnTo>
                <a:lnTo>
                  <a:pt x="5437502" y="633082"/>
                </a:lnTo>
                <a:lnTo>
                  <a:pt x="5444170" y="646416"/>
                </a:lnTo>
                <a:lnTo>
                  <a:pt x="5450520" y="660068"/>
                </a:lnTo>
                <a:lnTo>
                  <a:pt x="5456552" y="674037"/>
                </a:lnTo>
                <a:lnTo>
                  <a:pt x="5462267" y="688007"/>
                </a:lnTo>
                <a:lnTo>
                  <a:pt x="5467665" y="702293"/>
                </a:lnTo>
                <a:lnTo>
                  <a:pt x="5472745" y="716580"/>
                </a:lnTo>
                <a:lnTo>
                  <a:pt x="5477507" y="731184"/>
                </a:lnTo>
                <a:lnTo>
                  <a:pt x="5481952" y="745789"/>
                </a:lnTo>
                <a:lnTo>
                  <a:pt x="5485762" y="760393"/>
                </a:lnTo>
                <a:lnTo>
                  <a:pt x="5489572" y="775315"/>
                </a:lnTo>
                <a:lnTo>
                  <a:pt x="5492747" y="790554"/>
                </a:lnTo>
                <a:lnTo>
                  <a:pt x="5495605" y="805793"/>
                </a:lnTo>
                <a:lnTo>
                  <a:pt x="5498145" y="821033"/>
                </a:lnTo>
                <a:lnTo>
                  <a:pt x="5500367" y="836589"/>
                </a:lnTo>
                <a:lnTo>
                  <a:pt x="5502272" y="852146"/>
                </a:lnTo>
                <a:lnTo>
                  <a:pt x="5503542" y="867703"/>
                </a:lnTo>
                <a:lnTo>
                  <a:pt x="5504495" y="883577"/>
                </a:lnTo>
                <a:lnTo>
                  <a:pt x="5505130" y="899451"/>
                </a:lnTo>
                <a:lnTo>
                  <a:pt x="5505447" y="915326"/>
                </a:lnTo>
                <a:lnTo>
                  <a:pt x="5505447" y="6237953"/>
                </a:lnTo>
                <a:lnTo>
                  <a:pt x="5505130" y="6253827"/>
                </a:lnTo>
                <a:lnTo>
                  <a:pt x="5504495" y="6270019"/>
                </a:lnTo>
                <a:lnTo>
                  <a:pt x="5503542" y="6285575"/>
                </a:lnTo>
                <a:lnTo>
                  <a:pt x="5502272" y="6301132"/>
                </a:lnTo>
                <a:lnTo>
                  <a:pt x="5500367" y="6317006"/>
                </a:lnTo>
                <a:lnTo>
                  <a:pt x="5498145" y="6332246"/>
                </a:lnTo>
                <a:lnTo>
                  <a:pt x="5495605" y="6347485"/>
                </a:lnTo>
                <a:lnTo>
                  <a:pt x="5492747" y="6363042"/>
                </a:lnTo>
                <a:lnTo>
                  <a:pt x="5489572" y="6377963"/>
                </a:lnTo>
                <a:lnTo>
                  <a:pt x="5485762" y="6392885"/>
                </a:lnTo>
                <a:lnTo>
                  <a:pt x="5481952" y="6407490"/>
                </a:lnTo>
                <a:lnTo>
                  <a:pt x="5477507" y="6422411"/>
                </a:lnTo>
                <a:lnTo>
                  <a:pt x="5472745" y="6436698"/>
                </a:lnTo>
                <a:lnTo>
                  <a:pt x="5467665" y="6450985"/>
                </a:lnTo>
                <a:lnTo>
                  <a:pt x="5462267" y="6465272"/>
                </a:lnTo>
                <a:lnTo>
                  <a:pt x="5456552" y="6479241"/>
                </a:lnTo>
                <a:lnTo>
                  <a:pt x="5450520" y="6493210"/>
                </a:lnTo>
                <a:lnTo>
                  <a:pt x="5444170" y="6506862"/>
                </a:lnTo>
                <a:lnTo>
                  <a:pt x="5437502" y="6520197"/>
                </a:lnTo>
                <a:lnTo>
                  <a:pt x="5430517" y="6533531"/>
                </a:lnTo>
                <a:lnTo>
                  <a:pt x="5423215" y="6546548"/>
                </a:lnTo>
                <a:lnTo>
                  <a:pt x="5415595" y="6559247"/>
                </a:lnTo>
                <a:lnTo>
                  <a:pt x="5407657" y="6572264"/>
                </a:lnTo>
                <a:lnTo>
                  <a:pt x="5399402" y="6584646"/>
                </a:lnTo>
                <a:lnTo>
                  <a:pt x="5390830" y="6597028"/>
                </a:lnTo>
                <a:lnTo>
                  <a:pt x="5381940" y="6609092"/>
                </a:lnTo>
                <a:lnTo>
                  <a:pt x="5373367" y="6620839"/>
                </a:lnTo>
                <a:lnTo>
                  <a:pt x="5363842" y="6632269"/>
                </a:lnTo>
                <a:lnTo>
                  <a:pt x="5354000" y="6643698"/>
                </a:lnTo>
                <a:lnTo>
                  <a:pt x="5344157" y="6654810"/>
                </a:lnTo>
                <a:lnTo>
                  <a:pt x="5333997" y="6665922"/>
                </a:lnTo>
                <a:lnTo>
                  <a:pt x="5323520" y="6676082"/>
                </a:lnTo>
                <a:lnTo>
                  <a:pt x="5313360" y="6686559"/>
                </a:lnTo>
                <a:lnTo>
                  <a:pt x="5302247" y="6696718"/>
                </a:lnTo>
                <a:lnTo>
                  <a:pt x="5291135" y="6706560"/>
                </a:lnTo>
                <a:lnTo>
                  <a:pt x="5279705" y="6716402"/>
                </a:lnTo>
                <a:lnTo>
                  <a:pt x="5268275" y="6725609"/>
                </a:lnTo>
                <a:lnTo>
                  <a:pt x="5256527" y="6734499"/>
                </a:lnTo>
                <a:lnTo>
                  <a:pt x="5244462" y="6743388"/>
                </a:lnTo>
                <a:lnTo>
                  <a:pt x="5232080" y="6751960"/>
                </a:lnTo>
                <a:lnTo>
                  <a:pt x="5219380" y="6760215"/>
                </a:lnTo>
                <a:lnTo>
                  <a:pt x="5206680" y="6768152"/>
                </a:lnTo>
                <a:lnTo>
                  <a:pt x="5193980" y="6775772"/>
                </a:lnTo>
                <a:lnTo>
                  <a:pt x="5180962" y="6783074"/>
                </a:lnTo>
                <a:lnTo>
                  <a:pt x="5167627" y="6790059"/>
                </a:lnTo>
                <a:lnTo>
                  <a:pt x="5154292" y="6796726"/>
                </a:lnTo>
                <a:lnTo>
                  <a:pt x="5140640" y="6803075"/>
                </a:lnTo>
                <a:lnTo>
                  <a:pt x="5126987" y="6809108"/>
                </a:lnTo>
                <a:lnTo>
                  <a:pt x="5112700" y="6814822"/>
                </a:lnTo>
                <a:lnTo>
                  <a:pt x="5098412" y="6820220"/>
                </a:lnTo>
                <a:lnTo>
                  <a:pt x="5084125" y="6825299"/>
                </a:lnTo>
                <a:lnTo>
                  <a:pt x="5069837" y="6830062"/>
                </a:lnTo>
                <a:lnTo>
                  <a:pt x="5054915" y="6834506"/>
                </a:lnTo>
                <a:lnTo>
                  <a:pt x="5040310" y="6838316"/>
                </a:lnTo>
                <a:lnTo>
                  <a:pt x="5025387" y="6842126"/>
                </a:lnTo>
                <a:lnTo>
                  <a:pt x="5010465" y="6845301"/>
                </a:lnTo>
                <a:lnTo>
                  <a:pt x="4994907" y="6848158"/>
                </a:lnTo>
                <a:lnTo>
                  <a:pt x="4979667" y="6850698"/>
                </a:lnTo>
                <a:lnTo>
                  <a:pt x="4964427" y="6852920"/>
                </a:lnTo>
                <a:lnTo>
                  <a:pt x="4948552" y="6854825"/>
                </a:lnTo>
                <a:lnTo>
                  <a:pt x="4932995" y="6856095"/>
                </a:lnTo>
                <a:lnTo>
                  <a:pt x="4917437" y="6857048"/>
                </a:lnTo>
                <a:lnTo>
                  <a:pt x="4901245" y="6857683"/>
                </a:lnTo>
                <a:lnTo>
                  <a:pt x="4885370" y="6858000"/>
                </a:lnTo>
                <a:lnTo>
                  <a:pt x="619760" y="6858000"/>
                </a:lnTo>
                <a:lnTo>
                  <a:pt x="603885" y="6857683"/>
                </a:lnTo>
                <a:lnTo>
                  <a:pt x="588010" y="6857048"/>
                </a:lnTo>
                <a:lnTo>
                  <a:pt x="572135" y="6856095"/>
                </a:lnTo>
                <a:lnTo>
                  <a:pt x="556578" y="6854825"/>
                </a:lnTo>
                <a:lnTo>
                  <a:pt x="541020" y="6852920"/>
                </a:lnTo>
                <a:lnTo>
                  <a:pt x="525463" y="6850698"/>
                </a:lnTo>
                <a:lnTo>
                  <a:pt x="510223" y="6848158"/>
                </a:lnTo>
                <a:lnTo>
                  <a:pt x="494983" y="6845301"/>
                </a:lnTo>
                <a:lnTo>
                  <a:pt x="479743" y="6842126"/>
                </a:lnTo>
                <a:lnTo>
                  <a:pt x="465138" y="6838316"/>
                </a:lnTo>
                <a:lnTo>
                  <a:pt x="450215" y="6834506"/>
                </a:lnTo>
                <a:lnTo>
                  <a:pt x="435610" y="6830062"/>
                </a:lnTo>
                <a:lnTo>
                  <a:pt x="421005" y="6825299"/>
                </a:lnTo>
                <a:lnTo>
                  <a:pt x="406718" y="6820220"/>
                </a:lnTo>
                <a:lnTo>
                  <a:pt x="392748" y="6814822"/>
                </a:lnTo>
                <a:lnTo>
                  <a:pt x="378460" y="6809108"/>
                </a:lnTo>
                <a:lnTo>
                  <a:pt x="364808" y="6803075"/>
                </a:lnTo>
                <a:lnTo>
                  <a:pt x="351155" y="6796726"/>
                </a:lnTo>
                <a:lnTo>
                  <a:pt x="337820" y="6790059"/>
                </a:lnTo>
                <a:lnTo>
                  <a:pt x="324485" y="6783074"/>
                </a:lnTo>
                <a:lnTo>
                  <a:pt x="311468" y="6775772"/>
                </a:lnTo>
                <a:lnTo>
                  <a:pt x="298768" y="6768152"/>
                </a:lnTo>
                <a:lnTo>
                  <a:pt x="286068" y="6760215"/>
                </a:lnTo>
                <a:lnTo>
                  <a:pt x="273050" y="6751960"/>
                </a:lnTo>
                <a:lnTo>
                  <a:pt x="260985" y="6743388"/>
                </a:lnTo>
                <a:lnTo>
                  <a:pt x="248920" y="6734499"/>
                </a:lnTo>
                <a:lnTo>
                  <a:pt x="237173" y="6725609"/>
                </a:lnTo>
                <a:lnTo>
                  <a:pt x="225425" y="6716402"/>
                </a:lnTo>
                <a:lnTo>
                  <a:pt x="213995" y="6706560"/>
                </a:lnTo>
                <a:lnTo>
                  <a:pt x="202883" y="6696718"/>
                </a:lnTo>
                <a:lnTo>
                  <a:pt x="192088" y="6686559"/>
                </a:lnTo>
                <a:lnTo>
                  <a:pt x="181610" y="6676082"/>
                </a:lnTo>
                <a:lnTo>
                  <a:pt x="171450" y="6665922"/>
                </a:lnTo>
                <a:lnTo>
                  <a:pt x="160973" y="6654810"/>
                </a:lnTo>
                <a:lnTo>
                  <a:pt x="151130" y="6643698"/>
                </a:lnTo>
                <a:lnTo>
                  <a:pt x="141605" y="6632269"/>
                </a:lnTo>
                <a:lnTo>
                  <a:pt x="132080" y="6620839"/>
                </a:lnTo>
                <a:lnTo>
                  <a:pt x="123190" y="6609092"/>
                </a:lnTo>
                <a:lnTo>
                  <a:pt x="114300" y="6597028"/>
                </a:lnTo>
                <a:lnTo>
                  <a:pt x="105728" y="6584646"/>
                </a:lnTo>
                <a:lnTo>
                  <a:pt x="97473" y="6572264"/>
                </a:lnTo>
                <a:lnTo>
                  <a:pt x="89853" y="6559247"/>
                </a:lnTo>
                <a:lnTo>
                  <a:pt x="82233" y="6546548"/>
                </a:lnTo>
                <a:lnTo>
                  <a:pt x="74613" y="6533531"/>
                </a:lnTo>
                <a:lnTo>
                  <a:pt x="67945" y="6520197"/>
                </a:lnTo>
                <a:lnTo>
                  <a:pt x="60960" y="6506862"/>
                </a:lnTo>
                <a:lnTo>
                  <a:pt x="54928" y="6493210"/>
                </a:lnTo>
                <a:lnTo>
                  <a:pt x="48578" y="6479241"/>
                </a:lnTo>
                <a:lnTo>
                  <a:pt x="43180" y="6465272"/>
                </a:lnTo>
                <a:lnTo>
                  <a:pt x="37465" y="6450985"/>
                </a:lnTo>
                <a:lnTo>
                  <a:pt x="32703" y="6436698"/>
                </a:lnTo>
                <a:lnTo>
                  <a:pt x="27623" y="6422411"/>
                </a:lnTo>
                <a:lnTo>
                  <a:pt x="23495" y="6407490"/>
                </a:lnTo>
                <a:lnTo>
                  <a:pt x="19685" y="6392885"/>
                </a:lnTo>
                <a:lnTo>
                  <a:pt x="15875" y="6377963"/>
                </a:lnTo>
                <a:lnTo>
                  <a:pt x="12700" y="6363042"/>
                </a:lnTo>
                <a:lnTo>
                  <a:pt x="9843" y="6347485"/>
                </a:lnTo>
                <a:lnTo>
                  <a:pt x="7303" y="6332246"/>
                </a:lnTo>
                <a:lnTo>
                  <a:pt x="4763" y="6317006"/>
                </a:lnTo>
                <a:lnTo>
                  <a:pt x="3175" y="6301132"/>
                </a:lnTo>
                <a:lnTo>
                  <a:pt x="1905" y="6285575"/>
                </a:lnTo>
                <a:lnTo>
                  <a:pt x="953" y="6270019"/>
                </a:lnTo>
                <a:lnTo>
                  <a:pt x="318" y="6253827"/>
                </a:lnTo>
                <a:lnTo>
                  <a:pt x="0" y="6237953"/>
                </a:lnTo>
                <a:lnTo>
                  <a:pt x="0" y="915326"/>
                </a:lnTo>
                <a:lnTo>
                  <a:pt x="318" y="899451"/>
                </a:lnTo>
                <a:lnTo>
                  <a:pt x="953" y="883577"/>
                </a:lnTo>
                <a:lnTo>
                  <a:pt x="1905" y="867703"/>
                </a:lnTo>
                <a:lnTo>
                  <a:pt x="3175" y="852146"/>
                </a:lnTo>
                <a:lnTo>
                  <a:pt x="4763" y="836589"/>
                </a:lnTo>
                <a:lnTo>
                  <a:pt x="7303" y="821033"/>
                </a:lnTo>
                <a:lnTo>
                  <a:pt x="9843" y="805793"/>
                </a:lnTo>
                <a:lnTo>
                  <a:pt x="12700" y="790554"/>
                </a:lnTo>
                <a:lnTo>
                  <a:pt x="15875" y="775315"/>
                </a:lnTo>
                <a:lnTo>
                  <a:pt x="19685" y="760393"/>
                </a:lnTo>
                <a:lnTo>
                  <a:pt x="23495" y="745789"/>
                </a:lnTo>
                <a:lnTo>
                  <a:pt x="27623" y="731184"/>
                </a:lnTo>
                <a:lnTo>
                  <a:pt x="32703" y="716580"/>
                </a:lnTo>
                <a:lnTo>
                  <a:pt x="37465" y="702293"/>
                </a:lnTo>
                <a:lnTo>
                  <a:pt x="43180" y="688007"/>
                </a:lnTo>
                <a:lnTo>
                  <a:pt x="48578" y="674037"/>
                </a:lnTo>
                <a:lnTo>
                  <a:pt x="54928" y="660068"/>
                </a:lnTo>
                <a:lnTo>
                  <a:pt x="60960" y="646416"/>
                </a:lnTo>
                <a:lnTo>
                  <a:pt x="67945" y="633082"/>
                </a:lnTo>
                <a:lnTo>
                  <a:pt x="74613" y="619747"/>
                </a:lnTo>
                <a:lnTo>
                  <a:pt x="82233" y="606731"/>
                </a:lnTo>
                <a:lnTo>
                  <a:pt x="89853" y="594031"/>
                </a:lnTo>
                <a:lnTo>
                  <a:pt x="97473" y="581332"/>
                </a:lnTo>
                <a:lnTo>
                  <a:pt x="105728" y="568950"/>
                </a:lnTo>
                <a:lnTo>
                  <a:pt x="114300" y="556568"/>
                </a:lnTo>
                <a:lnTo>
                  <a:pt x="123190" y="544504"/>
                </a:lnTo>
                <a:lnTo>
                  <a:pt x="132080" y="532757"/>
                </a:lnTo>
                <a:lnTo>
                  <a:pt x="141605" y="521327"/>
                </a:lnTo>
                <a:lnTo>
                  <a:pt x="151130" y="509898"/>
                </a:lnTo>
                <a:lnTo>
                  <a:pt x="160973" y="498786"/>
                </a:lnTo>
                <a:lnTo>
                  <a:pt x="171450" y="487674"/>
                </a:lnTo>
                <a:lnTo>
                  <a:pt x="181610" y="477197"/>
                </a:lnTo>
                <a:lnTo>
                  <a:pt x="192088" y="466720"/>
                </a:lnTo>
                <a:lnTo>
                  <a:pt x="202883" y="456560"/>
                </a:lnTo>
                <a:lnTo>
                  <a:pt x="213995" y="446718"/>
                </a:lnTo>
                <a:lnTo>
                  <a:pt x="225425" y="436876"/>
                </a:lnTo>
                <a:lnTo>
                  <a:pt x="237173" y="427669"/>
                </a:lnTo>
                <a:lnTo>
                  <a:pt x="248920" y="418780"/>
                </a:lnTo>
                <a:lnTo>
                  <a:pt x="260985" y="409890"/>
                </a:lnTo>
                <a:lnTo>
                  <a:pt x="273050" y="401318"/>
                </a:lnTo>
                <a:lnTo>
                  <a:pt x="286068" y="393381"/>
                </a:lnTo>
                <a:lnTo>
                  <a:pt x="298768" y="385126"/>
                </a:lnTo>
                <a:lnTo>
                  <a:pt x="311468" y="377507"/>
                </a:lnTo>
                <a:lnTo>
                  <a:pt x="324485" y="370522"/>
                </a:lnTo>
                <a:lnTo>
                  <a:pt x="337820" y="363220"/>
                </a:lnTo>
                <a:lnTo>
                  <a:pt x="351155" y="356870"/>
                </a:lnTo>
                <a:lnTo>
                  <a:pt x="364808" y="350203"/>
                </a:lnTo>
                <a:lnTo>
                  <a:pt x="378460" y="344171"/>
                </a:lnTo>
                <a:lnTo>
                  <a:pt x="392748" y="338456"/>
                </a:lnTo>
                <a:lnTo>
                  <a:pt x="406718" y="333059"/>
                </a:lnTo>
                <a:lnTo>
                  <a:pt x="421005" y="327979"/>
                </a:lnTo>
                <a:lnTo>
                  <a:pt x="435610" y="323534"/>
                </a:lnTo>
                <a:lnTo>
                  <a:pt x="450215" y="318772"/>
                </a:lnTo>
                <a:lnTo>
                  <a:pt x="465138" y="314962"/>
                </a:lnTo>
                <a:lnTo>
                  <a:pt x="479743" y="311471"/>
                </a:lnTo>
                <a:lnTo>
                  <a:pt x="494983" y="307977"/>
                </a:lnTo>
                <a:lnTo>
                  <a:pt x="510223" y="305120"/>
                </a:lnTo>
                <a:lnTo>
                  <a:pt x="525463" y="302581"/>
                </a:lnTo>
                <a:lnTo>
                  <a:pt x="541020" y="300676"/>
                </a:lnTo>
                <a:lnTo>
                  <a:pt x="556578" y="298771"/>
                </a:lnTo>
                <a:lnTo>
                  <a:pt x="572135" y="297183"/>
                </a:lnTo>
                <a:lnTo>
                  <a:pt x="588010" y="296231"/>
                </a:lnTo>
                <a:lnTo>
                  <a:pt x="603885" y="295596"/>
                </a:lnTo>
                <a:lnTo>
                  <a:pt x="619760" y="295278"/>
                </a:lnTo>
                <a:lnTo>
                  <a:pt x="1639884" y="295278"/>
                </a:lnTo>
                <a:lnTo>
                  <a:pt x="1639884" y="179388"/>
                </a:lnTo>
                <a:lnTo>
                  <a:pt x="2125900" y="179388"/>
                </a:lnTo>
                <a:lnTo>
                  <a:pt x="2038346"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楷体" panose="02010609060101010101" pitchFamily="49" charset="-122"/>
              <a:ea typeface="楷体" panose="02010609060101010101" pitchFamily="49" charset="-122"/>
            </a:endParaRPr>
          </a:p>
        </p:txBody>
      </p:sp>
      <p:sp>
        <p:nvSpPr>
          <p:cNvPr id="6" name="椭圆 5"/>
          <p:cNvSpPr/>
          <p:nvPr/>
        </p:nvSpPr>
        <p:spPr>
          <a:xfrm>
            <a:off x="6639947" y="1659890"/>
            <a:ext cx="1769745" cy="176974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楷体" panose="02010609060101010101" pitchFamily="49" charset="-122"/>
              <a:ea typeface="楷体" panose="02010609060101010101" pitchFamily="49" charset="-122"/>
            </a:endParaRPr>
          </a:p>
        </p:txBody>
      </p:sp>
      <p:sp>
        <p:nvSpPr>
          <p:cNvPr id="7" name="KSO_Shape"/>
          <p:cNvSpPr/>
          <p:nvPr/>
        </p:nvSpPr>
        <p:spPr bwMode="auto">
          <a:xfrm>
            <a:off x="7133977" y="2146300"/>
            <a:ext cx="781050" cy="795655"/>
          </a:xfrm>
          <a:custGeom>
            <a:avLst/>
            <a:gdLst>
              <a:gd name="T0" fmla="*/ 1088909 w 1944688"/>
              <a:gd name="T1" fmla="*/ 1478020 h 1979613"/>
              <a:gd name="T2" fmla="*/ 1105805 w 1944688"/>
              <a:gd name="T3" fmla="*/ 1615987 h 1979613"/>
              <a:gd name="T4" fmla="*/ 979564 w 1944688"/>
              <a:gd name="T5" fmla="*/ 1431925 h 1979613"/>
              <a:gd name="T6" fmla="*/ 811133 w 1944688"/>
              <a:gd name="T7" fmla="*/ 1321868 h 1979613"/>
              <a:gd name="T8" fmla="*/ 770571 w 1944688"/>
              <a:gd name="T9" fmla="*/ 1208449 h 1979613"/>
              <a:gd name="T10" fmla="*/ 827928 w 1944688"/>
              <a:gd name="T11" fmla="*/ 1109921 h 1979613"/>
              <a:gd name="T12" fmla="*/ 1112606 w 1944688"/>
              <a:gd name="T13" fmla="*/ 674053 h 1979613"/>
              <a:gd name="T14" fmla="*/ 1149350 w 1944688"/>
              <a:gd name="T15" fmla="*/ 766128 h 1979613"/>
              <a:gd name="T16" fmla="*/ 1085682 w 1944688"/>
              <a:gd name="T17" fmla="*/ 922338 h 1979613"/>
              <a:gd name="T18" fmla="*/ 916605 w 1944688"/>
              <a:gd name="T19" fmla="*/ 541568 h 1979613"/>
              <a:gd name="T20" fmla="*/ 864200 w 1944688"/>
              <a:gd name="T21" fmla="*/ 1004409 h 1979613"/>
              <a:gd name="T22" fmla="*/ 743510 w 1944688"/>
              <a:gd name="T23" fmla="*/ 1114247 h 1979613"/>
              <a:gd name="T24" fmla="*/ 749545 w 1944688"/>
              <a:gd name="T25" fmla="*/ 1320271 h 1979613"/>
              <a:gd name="T26" fmla="*/ 863882 w 1944688"/>
              <a:gd name="T27" fmla="*/ 1423442 h 1979613"/>
              <a:gd name="T28" fmla="*/ 1035388 w 1944688"/>
              <a:gd name="T29" fmla="*/ 1692004 h 1979613"/>
              <a:gd name="T30" fmla="*/ 1135434 w 1944688"/>
              <a:gd name="T31" fmla="*/ 1598357 h 1979613"/>
              <a:gd name="T32" fmla="*/ 1087158 w 1944688"/>
              <a:gd name="T33" fmla="*/ 1425029 h 1979613"/>
              <a:gd name="T34" fmla="*/ 1029672 w 1944688"/>
              <a:gd name="T35" fmla="*/ 1070121 h 1979613"/>
              <a:gd name="T36" fmla="*/ 1170370 w 1944688"/>
              <a:gd name="T37" fmla="*/ 968220 h 1979613"/>
              <a:gd name="T38" fmla="*/ 1219598 w 1944688"/>
              <a:gd name="T39" fmla="*/ 767275 h 1979613"/>
              <a:gd name="T40" fmla="*/ 1157348 w 1944688"/>
              <a:gd name="T41" fmla="*/ 597122 h 1979613"/>
              <a:gd name="T42" fmla="*/ 995370 w 1944688"/>
              <a:gd name="T43" fmla="*/ 529823 h 1979613"/>
              <a:gd name="T44" fmla="*/ 888020 w 1944688"/>
              <a:gd name="T45" fmla="*/ 312370 h 1979613"/>
              <a:gd name="T46" fmla="*/ 871505 w 1944688"/>
              <a:gd name="T47" fmla="*/ 408875 h 1979613"/>
              <a:gd name="T48" fmla="*/ 969327 w 1944688"/>
              <a:gd name="T49" fmla="*/ 472999 h 1979613"/>
              <a:gd name="T50" fmla="*/ 1059209 w 1944688"/>
              <a:gd name="T51" fmla="*/ 399351 h 1979613"/>
              <a:gd name="T52" fmla="*/ 1026813 w 1944688"/>
              <a:gd name="T53" fmla="*/ 299037 h 1979613"/>
              <a:gd name="T54" fmla="*/ 1190379 w 1944688"/>
              <a:gd name="T55" fmla="*/ 1270 h 1979613"/>
              <a:gd name="T56" fmla="*/ 1266286 w 1944688"/>
              <a:gd name="T57" fmla="*/ 52379 h 1979613"/>
              <a:gd name="T58" fmla="*/ 1285978 w 1944688"/>
              <a:gd name="T59" fmla="*/ 375543 h 1979613"/>
              <a:gd name="T60" fmla="*/ 1339335 w 1944688"/>
              <a:gd name="T61" fmla="*/ 412367 h 1979613"/>
              <a:gd name="T62" fmla="*/ 1627402 w 1944688"/>
              <a:gd name="T63" fmla="*/ 266975 h 1979613"/>
              <a:gd name="T64" fmla="*/ 1713155 w 1944688"/>
              <a:gd name="T65" fmla="*/ 299037 h 1979613"/>
              <a:gd name="T66" fmla="*/ 1944688 w 1944688"/>
              <a:gd name="T67" fmla="*/ 730768 h 1979613"/>
              <a:gd name="T68" fmla="*/ 1900224 w 1944688"/>
              <a:gd name="T69" fmla="*/ 811083 h 1979613"/>
              <a:gd name="T70" fmla="*/ 1646458 w 1944688"/>
              <a:gd name="T71" fmla="*/ 985997 h 1979613"/>
              <a:gd name="T72" fmla="*/ 1891013 w 1944688"/>
              <a:gd name="T73" fmla="*/ 1162499 h 1979613"/>
              <a:gd name="T74" fmla="*/ 1943735 w 1944688"/>
              <a:gd name="T75" fmla="*/ 1238369 h 1979613"/>
              <a:gd name="T76" fmla="*/ 1720142 w 1944688"/>
              <a:gd name="T77" fmla="*/ 1672640 h 1979613"/>
              <a:gd name="T78" fmla="*/ 1637883 w 1944688"/>
              <a:gd name="T79" fmla="*/ 1712956 h 1979613"/>
              <a:gd name="T80" fmla="*/ 1347910 w 1944688"/>
              <a:gd name="T81" fmla="*/ 1568199 h 1979613"/>
              <a:gd name="T82" fmla="*/ 1289471 w 1944688"/>
              <a:gd name="T83" fmla="*/ 1595817 h 1979613"/>
              <a:gd name="T84" fmla="*/ 1271050 w 1944688"/>
              <a:gd name="T85" fmla="*/ 1918028 h 1979613"/>
              <a:gd name="T86" fmla="*/ 1200542 w 1944688"/>
              <a:gd name="T87" fmla="*/ 1976121 h 1979613"/>
              <a:gd name="T88" fmla="*/ 710797 w 1944688"/>
              <a:gd name="T89" fmla="*/ 1960884 h 1979613"/>
              <a:gd name="T90" fmla="*/ 663474 w 1944688"/>
              <a:gd name="T91" fmla="*/ 1882156 h 1979613"/>
              <a:gd name="T92" fmla="*/ 638384 w 1944688"/>
              <a:gd name="T93" fmla="*/ 1574866 h 1979613"/>
              <a:gd name="T94" fmla="*/ 363339 w 1944688"/>
              <a:gd name="T95" fmla="*/ 1698353 h 1979613"/>
              <a:gd name="T96" fmla="*/ 271551 w 1944688"/>
              <a:gd name="T97" fmla="*/ 1705655 h 1979613"/>
              <a:gd name="T98" fmla="*/ 6987 w 1944688"/>
              <a:gd name="T99" fmla="*/ 1295510 h 1979613"/>
              <a:gd name="T100" fmla="*/ 13339 w 1944688"/>
              <a:gd name="T101" fmla="*/ 1204402 h 1979613"/>
              <a:gd name="T102" fmla="*/ 283303 w 1944688"/>
              <a:gd name="T103" fmla="*/ 1025361 h 1979613"/>
              <a:gd name="T104" fmla="*/ 288702 w 1944688"/>
              <a:gd name="T105" fmla="*/ 960601 h 1979613"/>
              <a:gd name="T106" fmla="*/ 18739 w 1944688"/>
              <a:gd name="T107" fmla="*/ 784100 h 1979613"/>
              <a:gd name="T108" fmla="*/ 3811 w 1944688"/>
              <a:gd name="T109" fmla="*/ 693944 h 1979613"/>
              <a:gd name="T110" fmla="*/ 261706 w 1944688"/>
              <a:gd name="T111" fmla="*/ 277768 h 1979613"/>
              <a:gd name="T112" fmla="*/ 353493 w 1944688"/>
              <a:gd name="T113" fmla="*/ 276181 h 1979613"/>
              <a:gd name="T114" fmla="*/ 632032 w 1944688"/>
              <a:gd name="T115" fmla="*/ 407922 h 1979613"/>
              <a:gd name="T116" fmla="*/ 663157 w 1944688"/>
              <a:gd name="T117" fmla="*/ 108250 h 1979613"/>
              <a:gd name="T118" fmla="*/ 702540 w 1944688"/>
              <a:gd name="T119" fmla="*/ 24761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4688" h="1979613">
                <a:moveTo>
                  <a:pt x="979564" y="1431925"/>
                </a:moveTo>
                <a:lnTo>
                  <a:pt x="987534" y="1431925"/>
                </a:lnTo>
                <a:lnTo>
                  <a:pt x="995504" y="1432561"/>
                </a:lnTo>
                <a:lnTo>
                  <a:pt x="1003474" y="1433515"/>
                </a:lnTo>
                <a:lnTo>
                  <a:pt x="1011443" y="1435104"/>
                </a:lnTo>
                <a:lnTo>
                  <a:pt x="1023238" y="1437647"/>
                </a:lnTo>
                <a:lnTo>
                  <a:pt x="1029614" y="1439237"/>
                </a:lnTo>
                <a:lnTo>
                  <a:pt x="1035352" y="1441144"/>
                </a:lnTo>
                <a:lnTo>
                  <a:pt x="1041091" y="1443687"/>
                </a:lnTo>
                <a:lnTo>
                  <a:pt x="1046829" y="1445913"/>
                </a:lnTo>
                <a:lnTo>
                  <a:pt x="1052886" y="1449092"/>
                </a:lnTo>
                <a:lnTo>
                  <a:pt x="1058305" y="1452271"/>
                </a:lnTo>
                <a:lnTo>
                  <a:pt x="1063725" y="1455450"/>
                </a:lnTo>
                <a:lnTo>
                  <a:pt x="1069463" y="1459264"/>
                </a:lnTo>
                <a:lnTo>
                  <a:pt x="1074563" y="1463397"/>
                </a:lnTo>
                <a:lnTo>
                  <a:pt x="1079664" y="1467847"/>
                </a:lnTo>
                <a:lnTo>
                  <a:pt x="1084127" y="1472616"/>
                </a:lnTo>
                <a:lnTo>
                  <a:pt x="1088909" y="1478020"/>
                </a:lnTo>
                <a:lnTo>
                  <a:pt x="1093372" y="1484060"/>
                </a:lnTo>
                <a:lnTo>
                  <a:pt x="1097198" y="1489782"/>
                </a:lnTo>
                <a:lnTo>
                  <a:pt x="1101023" y="1496458"/>
                </a:lnTo>
                <a:lnTo>
                  <a:pt x="1104848" y="1503770"/>
                </a:lnTo>
                <a:lnTo>
                  <a:pt x="1107399" y="1511081"/>
                </a:lnTo>
                <a:lnTo>
                  <a:pt x="1110268" y="1519029"/>
                </a:lnTo>
                <a:lnTo>
                  <a:pt x="1112499" y="1526658"/>
                </a:lnTo>
                <a:lnTo>
                  <a:pt x="1114093" y="1535559"/>
                </a:lnTo>
                <a:lnTo>
                  <a:pt x="1115687" y="1544142"/>
                </a:lnTo>
                <a:lnTo>
                  <a:pt x="1116962" y="1553043"/>
                </a:lnTo>
                <a:lnTo>
                  <a:pt x="1117600" y="1561627"/>
                </a:lnTo>
                <a:lnTo>
                  <a:pt x="1117600" y="1570210"/>
                </a:lnTo>
                <a:lnTo>
                  <a:pt x="1117281" y="1578475"/>
                </a:lnTo>
                <a:lnTo>
                  <a:pt x="1116006" y="1586740"/>
                </a:lnTo>
                <a:lnTo>
                  <a:pt x="1114412" y="1594688"/>
                </a:lnTo>
                <a:lnTo>
                  <a:pt x="1112181" y="1601999"/>
                </a:lnTo>
                <a:lnTo>
                  <a:pt x="1109311" y="1609311"/>
                </a:lnTo>
                <a:lnTo>
                  <a:pt x="1105805" y="1615987"/>
                </a:lnTo>
                <a:lnTo>
                  <a:pt x="1102298" y="1622027"/>
                </a:lnTo>
                <a:lnTo>
                  <a:pt x="1098154" y="1628385"/>
                </a:lnTo>
                <a:lnTo>
                  <a:pt x="1093372" y="1633789"/>
                </a:lnTo>
                <a:lnTo>
                  <a:pt x="1088590" y="1638875"/>
                </a:lnTo>
                <a:lnTo>
                  <a:pt x="1083490" y="1643644"/>
                </a:lnTo>
                <a:lnTo>
                  <a:pt x="1078389" y="1648094"/>
                </a:lnTo>
                <a:lnTo>
                  <a:pt x="1072970" y="1651909"/>
                </a:lnTo>
                <a:lnTo>
                  <a:pt x="1067231" y="1655406"/>
                </a:lnTo>
                <a:lnTo>
                  <a:pt x="1061812" y="1658903"/>
                </a:lnTo>
                <a:lnTo>
                  <a:pt x="1056074" y="1662082"/>
                </a:lnTo>
                <a:lnTo>
                  <a:pt x="1044279" y="1667486"/>
                </a:lnTo>
                <a:lnTo>
                  <a:pt x="1032483" y="1672254"/>
                </a:lnTo>
                <a:lnTo>
                  <a:pt x="1020051" y="1676705"/>
                </a:lnTo>
                <a:lnTo>
                  <a:pt x="1005067" y="1680520"/>
                </a:lnTo>
                <a:lnTo>
                  <a:pt x="990084" y="1683698"/>
                </a:lnTo>
                <a:lnTo>
                  <a:pt x="975420" y="1685924"/>
                </a:lnTo>
                <a:lnTo>
                  <a:pt x="960437" y="1687513"/>
                </a:lnTo>
                <a:lnTo>
                  <a:pt x="979564" y="1431925"/>
                </a:lnTo>
                <a:close/>
                <a:moveTo>
                  <a:pt x="913172" y="1082675"/>
                </a:moveTo>
                <a:lnTo>
                  <a:pt x="935037" y="1374775"/>
                </a:lnTo>
                <a:lnTo>
                  <a:pt x="923312" y="1373508"/>
                </a:lnTo>
                <a:lnTo>
                  <a:pt x="911587" y="1371924"/>
                </a:lnTo>
                <a:lnTo>
                  <a:pt x="899545" y="1369706"/>
                </a:lnTo>
                <a:lnTo>
                  <a:pt x="887820" y="1366538"/>
                </a:lnTo>
                <a:lnTo>
                  <a:pt x="875778" y="1363053"/>
                </a:lnTo>
                <a:lnTo>
                  <a:pt x="864370" y="1358301"/>
                </a:lnTo>
                <a:lnTo>
                  <a:pt x="858349" y="1355767"/>
                </a:lnTo>
                <a:lnTo>
                  <a:pt x="852962" y="1353232"/>
                </a:lnTo>
                <a:lnTo>
                  <a:pt x="847258" y="1350064"/>
                </a:lnTo>
                <a:lnTo>
                  <a:pt x="841554" y="1346896"/>
                </a:lnTo>
                <a:lnTo>
                  <a:pt x="836484" y="1343411"/>
                </a:lnTo>
                <a:lnTo>
                  <a:pt x="831097" y="1339609"/>
                </a:lnTo>
                <a:lnTo>
                  <a:pt x="826027" y="1335491"/>
                </a:lnTo>
                <a:lnTo>
                  <a:pt x="820956" y="1331372"/>
                </a:lnTo>
                <a:lnTo>
                  <a:pt x="816203" y="1326620"/>
                </a:lnTo>
                <a:lnTo>
                  <a:pt x="811133" y="1321868"/>
                </a:lnTo>
                <a:lnTo>
                  <a:pt x="806696" y="1316482"/>
                </a:lnTo>
                <a:lnTo>
                  <a:pt x="802577" y="1311413"/>
                </a:lnTo>
                <a:lnTo>
                  <a:pt x="798140" y="1305394"/>
                </a:lnTo>
                <a:lnTo>
                  <a:pt x="794338" y="1299691"/>
                </a:lnTo>
                <a:lnTo>
                  <a:pt x="790535" y="1293355"/>
                </a:lnTo>
                <a:lnTo>
                  <a:pt x="787366" y="1287019"/>
                </a:lnTo>
                <a:lnTo>
                  <a:pt x="784197" y="1280365"/>
                </a:lnTo>
                <a:lnTo>
                  <a:pt x="781028" y="1273396"/>
                </a:lnTo>
                <a:lnTo>
                  <a:pt x="778176" y="1266426"/>
                </a:lnTo>
                <a:lnTo>
                  <a:pt x="775958" y="1259456"/>
                </a:lnTo>
                <a:lnTo>
                  <a:pt x="774057" y="1251852"/>
                </a:lnTo>
                <a:lnTo>
                  <a:pt x="772472" y="1244566"/>
                </a:lnTo>
                <a:lnTo>
                  <a:pt x="771205" y="1236962"/>
                </a:lnTo>
                <a:lnTo>
                  <a:pt x="770571" y="1230943"/>
                </a:lnTo>
                <a:lnTo>
                  <a:pt x="770571" y="1228408"/>
                </a:lnTo>
                <a:lnTo>
                  <a:pt x="769937" y="1224290"/>
                </a:lnTo>
                <a:lnTo>
                  <a:pt x="769937" y="1216370"/>
                </a:lnTo>
                <a:lnTo>
                  <a:pt x="770571" y="1208449"/>
                </a:lnTo>
                <a:lnTo>
                  <a:pt x="771205" y="1201163"/>
                </a:lnTo>
                <a:lnTo>
                  <a:pt x="772472" y="1193559"/>
                </a:lnTo>
                <a:lnTo>
                  <a:pt x="773740" y="1186589"/>
                </a:lnTo>
                <a:lnTo>
                  <a:pt x="775641" y="1179936"/>
                </a:lnTo>
                <a:lnTo>
                  <a:pt x="777542" y="1173283"/>
                </a:lnTo>
                <a:lnTo>
                  <a:pt x="779761" y="1166947"/>
                </a:lnTo>
                <a:lnTo>
                  <a:pt x="782296" y="1160928"/>
                </a:lnTo>
                <a:lnTo>
                  <a:pt x="785465" y="1154908"/>
                </a:lnTo>
                <a:lnTo>
                  <a:pt x="788317" y="1149522"/>
                </a:lnTo>
                <a:lnTo>
                  <a:pt x="792119" y="1144137"/>
                </a:lnTo>
                <a:lnTo>
                  <a:pt x="795922" y="1139068"/>
                </a:lnTo>
                <a:lnTo>
                  <a:pt x="799725" y="1134315"/>
                </a:lnTo>
                <a:lnTo>
                  <a:pt x="804161" y="1129563"/>
                </a:lnTo>
                <a:lnTo>
                  <a:pt x="808281" y="1124811"/>
                </a:lnTo>
                <a:lnTo>
                  <a:pt x="813034" y="1121009"/>
                </a:lnTo>
                <a:lnTo>
                  <a:pt x="818104" y="1116891"/>
                </a:lnTo>
                <a:lnTo>
                  <a:pt x="822858" y="1113406"/>
                </a:lnTo>
                <a:lnTo>
                  <a:pt x="827928" y="1109921"/>
                </a:lnTo>
                <a:lnTo>
                  <a:pt x="833315" y="1106753"/>
                </a:lnTo>
                <a:lnTo>
                  <a:pt x="844089" y="1101367"/>
                </a:lnTo>
                <a:lnTo>
                  <a:pt x="854864" y="1096298"/>
                </a:lnTo>
                <a:lnTo>
                  <a:pt x="866272" y="1092496"/>
                </a:lnTo>
                <a:lnTo>
                  <a:pt x="877680" y="1089011"/>
                </a:lnTo>
                <a:lnTo>
                  <a:pt x="889405" y="1086160"/>
                </a:lnTo>
                <a:lnTo>
                  <a:pt x="901130" y="1084259"/>
                </a:lnTo>
                <a:lnTo>
                  <a:pt x="913172" y="1082675"/>
                </a:lnTo>
                <a:close/>
                <a:moveTo>
                  <a:pt x="1039752" y="628650"/>
                </a:moveTo>
                <a:lnTo>
                  <a:pt x="1050839" y="632778"/>
                </a:lnTo>
                <a:lnTo>
                  <a:pt x="1061292" y="637858"/>
                </a:lnTo>
                <a:lnTo>
                  <a:pt x="1072695" y="643890"/>
                </a:lnTo>
                <a:lnTo>
                  <a:pt x="1083148" y="650240"/>
                </a:lnTo>
                <a:lnTo>
                  <a:pt x="1093601" y="657225"/>
                </a:lnTo>
                <a:lnTo>
                  <a:pt x="1098986" y="661035"/>
                </a:lnTo>
                <a:lnTo>
                  <a:pt x="1103420" y="665163"/>
                </a:lnTo>
                <a:lnTo>
                  <a:pt x="1108172" y="669290"/>
                </a:lnTo>
                <a:lnTo>
                  <a:pt x="1112606" y="674053"/>
                </a:lnTo>
                <a:lnTo>
                  <a:pt x="1116724" y="678498"/>
                </a:lnTo>
                <a:lnTo>
                  <a:pt x="1121159" y="682943"/>
                </a:lnTo>
                <a:lnTo>
                  <a:pt x="1124960" y="687705"/>
                </a:lnTo>
                <a:lnTo>
                  <a:pt x="1128444" y="692785"/>
                </a:lnTo>
                <a:lnTo>
                  <a:pt x="1131612" y="697865"/>
                </a:lnTo>
                <a:lnTo>
                  <a:pt x="1134779" y="703580"/>
                </a:lnTo>
                <a:lnTo>
                  <a:pt x="1137630" y="708660"/>
                </a:lnTo>
                <a:lnTo>
                  <a:pt x="1139847" y="714058"/>
                </a:lnTo>
                <a:lnTo>
                  <a:pt x="1141748" y="719455"/>
                </a:lnTo>
                <a:lnTo>
                  <a:pt x="1143332" y="724853"/>
                </a:lnTo>
                <a:lnTo>
                  <a:pt x="1144915" y="730885"/>
                </a:lnTo>
                <a:lnTo>
                  <a:pt x="1146499" y="736600"/>
                </a:lnTo>
                <a:lnTo>
                  <a:pt x="1147449" y="742950"/>
                </a:lnTo>
                <a:lnTo>
                  <a:pt x="1148083" y="749300"/>
                </a:lnTo>
                <a:lnTo>
                  <a:pt x="1148716" y="755968"/>
                </a:lnTo>
                <a:lnTo>
                  <a:pt x="1148716" y="759143"/>
                </a:lnTo>
                <a:lnTo>
                  <a:pt x="1149350" y="763270"/>
                </a:lnTo>
                <a:lnTo>
                  <a:pt x="1149350" y="766128"/>
                </a:lnTo>
                <a:lnTo>
                  <a:pt x="1149350" y="767715"/>
                </a:lnTo>
                <a:lnTo>
                  <a:pt x="1149350" y="770890"/>
                </a:lnTo>
                <a:lnTo>
                  <a:pt x="1149350" y="778193"/>
                </a:lnTo>
                <a:lnTo>
                  <a:pt x="1148400" y="793115"/>
                </a:lnTo>
                <a:lnTo>
                  <a:pt x="1146816" y="807721"/>
                </a:lnTo>
                <a:lnTo>
                  <a:pt x="1145866" y="814706"/>
                </a:lnTo>
                <a:lnTo>
                  <a:pt x="1144282" y="821691"/>
                </a:lnTo>
                <a:lnTo>
                  <a:pt x="1142698" y="828358"/>
                </a:lnTo>
                <a:lnTo>
                  <a:pt x="1140798" y="835026"/>
                </a:lnTo>
                <a:lnTo>
                  <a:pt x="1136363" y="848043"/>
                </a:lnTo>
                <a:lnTo>
                  <a:pt x="1131295" y="860426"/>
                </a:lnTo>
                <a:lnTo>
                  <a:pt x="1128444" y="866458"/>
                </a:lnTo>
                <a:lnTo>
                  <a:pt x="1125277" y="872173"/>
                </a:lnTo>
                <a:lnTo>
                  <a:pt x="1118625" y="883603"/>
                </a:lnTo>
                <a:lnTo>
                  <a:pt x="1111339" y="894081"/>
                </a:lnTo>
                <a:lnTo>
                  <a:pt x="1103420" y="904558"/>
                </a:lnTo>
                <a:lnTo>
                  <a:pt x="1094868" y="913766"/>
                </a:lnTo>
                <a:lnTo>
                  <a:pt x="1085682" y="922338"/>
                </a:lnTo>
                <a:lnTo>
                  <a:pt x="1076179" y="930593"/>
                </a:lnTo>
                <a:lnTo>
                  <a:pt x="1066360" y="938213"/>
                </a:lnTo>
                <a:lnTo>
                  <a:pt x="1060025" y="942341"/>
                </a:lnTo>
                <a:lnTo>
                  <a:pt x="1054006" y="946786"/>
                </a:lnTo>
                <a:lnTo>
                  <a:pt x="1047671" y="950596"/>
                </a:lnTo>
                <a:lnTo>
                  <a:pt x="1041019" y="954088"/>
                </a:lnTo>
                <a:lnTo>
                  <a:pt x="1027716" y="960756"/>
                </a:lnTo>
                <a:lnTo>
                  <a:pt x="1014412" y="966788"/>
                </a:lnTo>
                <a:lnTo>
                  <a:pt x="1039752" y="628650"/>
                </a:lnTo>
                <a:close/>
                <a:moveTo>
                  <a:pt x="953447" y="529505"/>
                </a:moveTo>
                <a:lnTo>
                  <a:pt x="947094" y="530140"/>
                </a:lnTo>
                <a:lnTo>
                  <a:pt x="941060" y="531410"/>
                </a:lnTo>
                <a:lnTo>
                  <a:pt x="935026" y="532997"/>
                </a:lnTo>
                <a:lnTo>
                  <a:pt x="929309" y="535220"/>
                </a:lnTo>
                <a:lnTo>
                  <a:pt x="928038" y="535220"/>
                </a:lnTo>
                <a:lnTo>
                  <a:pt x="928038" y="535537"/>
                </a:lnTo>
                <a:lnTo>
                  <a:pt x="922004" y="538394"/>
                </a:lnTo>
                <a:lnTo>
                  <a:pt x="916605" y="541568"/>
                </a:lnTo>
                <a:lnTo>
                  <a:pt x="911523" y="545060"/>
                </a:lnTo>
                <a:lnTo>
                  <a:pt x="906441" y="548870"/>
                </a:lnTo>
                <a:lnTo>
                  <a:pt x="901677" y="553314"/>
                </a:lnTo>
                <a:lnTo>
                  <a:pt x="897866" y="557441"/>
                </a:lnTo>
                <a:lnTo>
                  <a:pt x="894055" y="562520"/>
                </a:lnTo>
                <a:lnTo>
                  <a:pt x="890561" y="567917"/>
                </a:lnTo>
                <a:lnTo>
                  <a:pt x="887385" y="573313"/>
                </a:lnTo>
                <a:lnTo>
                  <a:pt x="884527" y="579027"/>
                </a:lnTo>
                <a:lnTo>
                  <a:pt x="882303" y="585059"/>
                </a:lnTo>
                <a:lnTo>
                  <a:pt x="880715" y="590773"/>
                </a:lnTo>
                <a:lnTo>
                  <a:pt x="879127" y="597122"/>
                </a:lnTo>
                <a:lnTo>
                  <a:pt x="878174" y="603789"/>
                </a:lnTo>
                <a:lnTo>
                  <a:pt x="877857" y="610455"/>
                </a:lnTo>
                <a:lnTo>
                  <a:pt x="878174" y="617121"/>
                </a:lnTo>
                <a:lnTo>
                  <a:pt x="906124" y="992029"/>
                </a:lnTo>
                <a:lnTo>
                  <a:pt x="891831" y="995521"/>
                </a:lnTo>
                <a:lnTo>
                  <a:pt x="877539" y="999965"/>
                </a:lnTo>
                <a:lnTo>
                  <a:pt x="864200" y="1004409"/>
                </a:lnTo>
                <a:lnTo>
                  <a:pt x="851178" y="1010123"/>
                </a:lnTo>
                <a:lnTo>
                  <a:pt x="838156" y="1015838"/>
                </a:lnTo>
                <a:lnTo>
                  <a:pt x="831487" y="1019329"/>
                </a:lnTo>
                <a:lnTo>
                  <a:pt x="825452" y="1022821"/>
                </a:lnTo>
                <a:lnTo>
                  <a:pt x="818783" y="1026948"/>
                </a:lnTo>
                <a:lnTo>
                  <a:pt x="812430" y="1031075"/>
                </a:lnTo>
                <a:lnTo>
                  <a:pt x="806078" y="1035519"/>
                </a:lnTo>
                <a:lnTo>
                  <a:pt x="799726" y="1040599"/>
                </a:lnTo>
                <a:lnTo>
                  <a:pt x="793692" y="1045678"/>
                </a:lnTo>
                <a:lnTo>
                  <a:pt x="787340" y="1051074"/>
                </a:lnTo>
                <a:lnTo>
                  <a:pt x="780988" y="1057106"/>
                </a:lnTo>
                <a:lnTo>
                  <a:pt x="775271" y="1063772"/>
                </a:lnTo>
                <a:lnTo>
                  <a:pt x="769236" y="1070756"/>
                </a:lnTo>
                <a:lnTo>
                  <a:pt x="763837" y="1078058"/>
                </a:lnTo>
                <a:lnTo>
                  <a:pt x="757803" y="1086311"/>
                </a:lnTo>
                <a:lnTo>
                  <a:pt x="752721" y="1095200"/>
                </a:lnTo>
                <a:lnTo>
                  <a:pt x="747639" y="1104406"/>
                </a:lnTo>
                <a:lnTo>
                  <a:pt x="743510" y="1114247"/>
                </a:lnTo>
                <a:lnTo>
                  <a:pt x="739064" y="1124723"/>
                </a:lnTo>
                <a:lnTo>
                  <a:pt x="735253" y="1136151"/>
                </a:lnTo>
                <a:lnTo>
                  <a:pt x="732077" y="1147896"/>
                </a:lnTo>
                <a:lnTo>
                  <a:pt x="729218" y="1159959"/>
                </a:lnTo>
                <a:lnTo>
                  <a:pt x="727313" y="1172340"/>
                </a:lnTo>
                <a:lnTo>
                  <a:pt x="726042" y="1185038"/>
                </a:lnTo>
                <a:lnTo>
                  <a:pt x="725407" y="1197736"/>
                </a:lnTo>
                <a:lnTo>
                  <a:pt x="725089" y="1210751"/>
                </a:lnTo>
                <a:lnTo>
                  <a:pt x="725089" y="1223132"/>
                </a:lnTo>
                <a:lnTo>
                  <a:pt x="725407" y="1229481"/>
                </a:lnTo>
                <a:lnTo>
                  <a:pt x="725725" y="1236782"/>
                </a:lnTo>
                <a:lnTo>
                  <a:pt x="727630" y="1251385"/>
                </a:lnTo>
                <a:lnTo>
                  <a:pt x="730171" y="1263765"/>
                </a:lnTo>
                <a:lnTo>
                  <a:pt x="733347" y="1276146"/>
                </a:lnTo>
                <a:lnTo>
                  <a:pt x="736841" y="1287891"/>
                </a:lnTo>
                <a:lnTo>
                  <a:pt x="740652" y="1299002"/>
                </a:lnTo>
                <a:lnTo>
                  <a:pt x="745098" y="1310113"/>
                </a:lnTo>
                <a:lnTo>
                  <a:pt x="749545" y="1320271"/>
                </a:lnTo>
                <a:lnTo>
                  <a:pt x="754309" y="1330112"/>
                </a:lnTo>
                <a:lnTo>
                  <a:pt x="760026" y="1339636"/>
                </a:lnTo>
                <a:lnTo>
                  <a:pt x="765425" y="1348524"/>
                </a:lnTo>
                <a:lnTo>
                  <a:pt x="771142" y="1356778"/>
                </a:lnTo>
                <a:lnTo>
                  <a:pt x="777176" y="1364079"/>
                </a:lnTo>
                <a:lnTo>
                  <a:pt x="783529" y="1371698"/>
                </a:lnTo>
                <a:lnTo>
                  <a:pt x="789563" y="1378364"/>
                </a:lnTo>
                <a:lnTo>
                  <a:pt x="796233" y="1384396"/>
                </a:lnTo>
                <a:lnTo>
                  <a:pt x="802902" y="1390110"/>
                </a:lnTo>
                <a:lnTo>
                  <a:pt x="809572" y="1395189"/>
                </a:lnTo>
                <a:lnTo>
                  <a:pt x="816242" y="1400268"/>
                </a:lnTo>
                <a:lnTo>
                  <a:pt x="822911" y="1404395"/>
                </a:lnTo>
                <a:lnTo>
                  <a:pt x="829581" y="1408522"/>
                </a:lnTo>
                <a:lnTo>
                  <a:pt x="836251" y="1412014"/>
                </a:lnTo>
                <a:lnTo>
                  <a:pt x="843238" y="1415506"/>
                </a:lnTo>
                <a:lnTo>
                  <a:pt x="849908" y="1418363"/>
                </a:lnTo>
                <a:lnTo>
                  <a:pt x="856577" y="1420903"/>
                </a:lnTo>
                <a:lnTo>
                  <a:pt x="863882" y="1423442"/>
                </a:lnTo>
                <a:lnTo>
                  <a:pt x="870552" y="1425347"/>
                </a:lnTo>
                <a:lnTo>
                  <a:pt x="877222" y="1427252"/>
                </a:lnTo>
                <a:lnTo>
                  <a:pt x="884209" y="1428839"/>
                </a:lnTo>
                <a:lnTo>
                  <a:pt x="897548" y="1431061"/>
                </a:lnTo>
                <a:lnTo>
                  <a:pt x="910888" y="1432648"/>
                </a:lnTo>
                <a:lnTo>
                  <a:pt x="925180" y="1433601"/>
                </a:lnTo>
                <a:lnTo>
                  <a:pt x="939472" y="1433601"/>
                </a:lnTo>
                <a:lnTo>
                  <a:pt x="958528" y="1687877"/>
                </a:lnTo>
                <a:lnTo>
                  <a:pt x="956305" y="1687877"/>
                </a:lnTo>
                <a:lnTo>
                  <a:pt x="956623" y="1698353"/>
                </a:lnTo>
                <a:lnTo>
                  <a:pt x="959481" y="1698671"/>
                </a:lnTo>
                <a:lnTo>
                  <a:pt x="959799" y="1703115"/>
                </a:lnTo>
                <a:lnTo>
                  <a:pt x="960116" y="1698671"/>
                </a:lnTo>
                <a:lnTo>
                  <a:pt x="975996" y="1698671"/>
                </a:lnTo>
                <a:lnTo>
                  <a:pt x="991559" y="1698353"/>
                </a:lnTo>
                <a:lnTo>
                  <a:pt x="1007122" y="1697083"/>
                </a:lnTo>
                <a:lnTo>
                  <a:pt x="1023002" y="1694861"/>
                </a:lnTo>
                <a:lnTo>
                  <a:pt x="1035388" y="1692004"/>
                </a:lnTo>
                <a:lnTo>
                  <a:pt x="1048410" y="1688830"/>
                </a:lnTo>
                <a:lnTo>
                  <a:pt x="1054762" y="1686608"/>
                </a:lnTo>
                <a:lnTo>
                  <a:pt x="1060797" y="1684385"/>
                </a:lnTo>
                <a:lnTo>
                  <a:pt x="1067149" y="1681528"/>
                </a:lnTo>
                <a:lnTo>
                  <a:pt x="1073501" y="1678671"/>
                </a:lnTo>
                <a:lnTo>
                  <a:pt x="1079853" y="1675179"/>
                </a:lnTo>
                <a:lnTo>
                  <a:pt x="1085570" y="1671370"/>
                </a:lnTo>
                <a:lnTo>
                  <a:pt x="1091922" y="1667243"/>
                </a:lnTo>
                <a:lnTo>
                  <a:pt x="1097639" y="1662799"/>
                </a:lnTo>
                <a:lnTo>
                  <a:pt x="1103673" y="1657085"/>
                </a:lnTo>
                <a:lnTo>
                  <a:pt x="1109072" y="1651371"/>
                </a:lnTo>
                <a:lnTo>
                  <a:pt x="1114472" y="1644704"/>
                </a:lnTo>
                <a:lnTo>
                  <a:pt x="1120189" y="1637086"/>
                </a:lnTo>
                <a:lnTo>
                  <a:pt x="1124953" y="1628514"/>
                </a:lnTo>
                <a:lnTo>
                  <a:pt x="1129082" y="1619308"/>
                </a:lnTo>
                <a:lnTo>
                  <a:pt x="1132575" y="1609467"/>
                </a:lnTo>
                <a:lnTo>
                  <a:pt x="1134163" y="1604071"/>
                </a:lnTo>
                <a:lnTo>
                  <a:pt x="1135434" y="1598357"/>
                </a:lnTo>
                <a:lnTo>
                  <a:pt x="1136704" y="1592643"/>
                </a:lnTo>
                <a:lnTo>
                  <a:pt x="1137657" y="1586611"/>
                </a:lnTo>
                <a:lnTo>
                  <a:pt x="1138927" y="1574866"/>
                </a:lnTo>
                <a:lnTo>
                  <a:pt x="1139245" y="1562802"/>
                </a:lnTo>
                <a:lnTo>
                  <a:pt x="1138927" y="1551057"/>
                </a:lnTo>
                <a:lnTo>
                  <a:pt x="1137974" y="1539311"/>
                </a:lnTo>
                <a:lnTo>
                  <a:pt x="1136704" y="1527566"/>
                </a:lnTo>
                <a:lnTo>
                  <a:pt x="1134481" y="1516137"/>
                </a:lnTo>
                <a:lnTo>
                  <a:pt x="1131940" y="1504709"/>
                </a:lnTo>
                <a:lnTo>
                  <a:pt x="1128764" y="1493916"/>
                </a:lnTo>
                <a:lnTo>
                  <a:pt x="1125270" y="1482805"/>
                </a:lnTo>
                <a:lnTo>
                  <a:pt x="1120824" y="1472647"/>
                </a:lnTo>
                <a:lnTo>
                  <a:pt x="1115742" y="1463441"/>
                </a:lnTo>
                <a:lnTo>
                  <a:pt x="1110660" y="1454235"/>
                </a:lnTo>
                <a:lnTo>
                  <a:pt x="1105261" y="1445981"/>
                </a:lnTo>
                <a:lnTo>
                  <a:pt x="1099227" y="1438362"/>
                </a:lnTo>
                <a:lnTo>
                  <a:pt x="1093510" y="1431061"/>
                </a:lnTo>
                <a:lnTo>
                  <a:pt x="1087158" y="1425029"/>
                </a:lnTo>
                <a:lnTo>
                  <a:pt x="1080806" y="1418998"/>
                </a:lnTo>
                <a:lnTo>
                  <a:pt x="1074771" y="1413919"/>
                </a:lnTo>
                <a:lnTo>
                  <a:pt x="1068102" y="1409157"/>
                </a:lnTo>
                <a:lnTo>
                  <a:pt x="1061750" y="1404395"/>
                </a:lnTo>
                <a:lnTo>
                  <a:pt x="1055080" y="1400586"/>
                </a:lnTo>
                <a:lnTo>
                  <a:pt x="1048410" y="1397094"/>
                </a:lnTo>
                <a:lnTo>
                  <a:pt x="1041740" y="1393602"/>
                </a:lnTo>
                <a:lnTo>
                  <a:pt x="1035071" y="1390745"/>
                </a:lnTo>
                <a:lnTo>
                  <a:pt x="1028401" y="1388205"/>
                </a:lnTo>
                <a:lnTo>
                  <a:pt x="1021731" y="1385666"/>
                </a:lnTo>
                <a:lnTo>
                  <a:pt x="1015062" y="1383761"/>
                </a:lnTo>
                <a:lnTo>
                  <a:pt x="1007122" y="1381539"/>
                </a:lnTo>
                <a:lnTo>
                  <a:pt x="999499" y="1379952"/>
                </a:lnTo>
                <a:lnTo>
                  <a:pt x="991877" y="1378364"/>
                </a:lnTo>
                <a:lnTo>
                  <a:pt x="983937" y="1377095"/>
                </a:lnTo>
                <a:lnTo>
                  <a:pt x="1006804" y="1075201"/>
                </a:lnTo>
                <a:lnTo>
                  <a:pt x="1018238" y="1072661"/>
                </a:lnTo>
                <a:lnTo>
                  <a:pt x="1029672" y="1070121"/>
                </a:lnTo>
                <a:lnTo>
                  <a:pt x="1040788" y="1066947"/>
                </a:lnTo>
                <a:lnTo>
                  <a:pt x="1051904" y="1062820"/>
                </a:lnTo>
                <a:lnTo>
                  <a:pt x="1063338" y="1058376"/>
                </a:lnTo>
                <a:lnTo>
                  <a:pt x="1074771" y="1053297"/>
                </a:lnTo>
                <a:lnTo>
                  <a:pt x="1085570" y="1047265"/>
                </a:lnTo>
                <a:lnTo>
                  <a:pt x="1096686" y="1040916"/>
                </a:lnTo>
                <a:lnTo>
                  <a:pt x="1103356" y="1036789"/>
                </a:lnTo>
                <a:lnTo>
                  <a:pt x="1109390" y="1032027"/>
                </a:lnTo>
                <a:lnTo>
                  <a:pt x="1116060" y="1027266"/>
                </a:lnTo>
                <a:lnTo>
                  <a:pt x="1122412" y="1022187"/>
                </a:lnTo>
                <a:lnTo>
                  <a:pt x="1128764" y="1016790"/>
                </a:lnTo>
                <a:lnTo>
                  <a:pt x="1135116" y="1010758"/>
                </a:lnTo>
                <a:lnTo>
                  <a:pt x="1141150" y="1005044"/>
                </a:lnTo>
                <a:lnTo>
                  <a:pt x="1147185" y="998378"/>
                </a:lnTo>
                <a:lnTo>
                  <a:pt x="1152902" y="991394"/>
                </a:lnTo>
                <a:lnTo>
                  <a:pt x="1158936" y="984093"/>
                </a:lnTo>
                <a:lnTo>
                  <a:pt x="1164336" y="976474"/>
                </a:lnTo>
                <a:lnTo>
                  <a:pt x="1170370" y="968220"/>
                </a:lnTo>
                <a:lnTo>
                  <a:pt x="1175452" y="959966"/>
                </a:lnTo>
                <a:lnTo>
                  <a:pt x="1180533" y="950760"/>
                </a:lnTo>
                <a:lnTo>
                  <a:pt x="1185615" y="941554"/>
                </a:lnTo>
                <a:lnTo>
                  <a:pt x="1190379" y="931714"/>
                </a:lnTo>
                <a:lnTo>
                  <a:pt x="1194508" y="921555"/>
                </a:lnTo>
                <a:lnTo>
                  <a:pt x="1198954" y="910444"/>
                </a:lnTo>
                <a:lnTo>
                  <a:pt x="1202766" y="899651"/>
                </a:lnTo>
                <a:lnTo>
                  <a:pt x="1206259" y="887906"/>
                </a:lnTo>
                <a:lnTo>
                  <a:pt x="1209435" y="876160"/>
                </a:lnTo>
                <a:lnTo>
                  <a:pt x="1212294" y="863779"/>
                </a:lnTo>
                <a:lnTo>
                  <a:pt x="1214517" y="851399"/>
                </a:lnTo>
                <a:lnTo>
                  <a:pt x="1216422" y="838701"/>
                </a:lnTo>
                <a:lnTo>
                  <a:pt x="1217693" y="826003"/>
                </a:lnTo>
                <a:lnTo>
                  <a:pt x="1218963" y="812988"/>
                </a:lnTo>
                <a:lnTo>
                  <a:pt x="1219598" y="799972"/>
                </a:lnTo>
                <a:lnTo>
                  <a:pt x="1219916" y="787274"/>
                </a:lnTo>
                <a:lnTo>
                  <a:pt x="1219916" y="774259"/>
                </a:lnTo>
                <a:lnTo>
                  <a:pt x="1219598" y="767275"/>
                </a:lnTo>
                <a:lnTo>
                  <a:pt x="1219598" y="763783"/>
                </a:lnTo>
                <a:lnTo>
                  <a:pt x="1219281" y="760926"/>
                </a:lnTo>
                <a:lnTo>
                  <a:pt x="1219281" y="754894"/>
                </a:lnTo>
                <a:lnTo>
                  <a:pt x="1218328" y="747910"/>
                </a:lnTo>
                <a:lnTo>
                  <a:pt x="1218010" y="740927"/>
                </a:lnTo>
                <a:lnTo>
                  <a:pt x="1217058" y="734260"/>
                </a:lnTo>
                <a:lnTo>
                  <a:pt x="1214834" y="720292"/>
                </a:lnTo>
                <a:lnTo>
                  <a:pt x="1212294" y="706325"/>
                </a:lnTo>
                <a:lnTo>
                  <a:pt x="1208800" y="692674"/>
                </a:lnTo>
                <a:lnTo>
                  <a:pt x="1204671" y="679341"/>
                </a:lnTo>
                <a:lnTo>
                  <a:pt x="1199907" y="666643"/>
                </a:lnTo>
                <a:lnTo>
                  <a:pt x="1194826" y="654263"/>
                </a:lnTo>
                <a:lnTo>
                  <a:pt x="1189426" y="642835"/>
                </a:lnTo>
                <a:lnTo>
                  <a:pt x="1183709" y="632359"/>
                </a:lnTo>
                <a:lnTo>
                  <a:pt x="1177357" y="622201"/>
                </a:lnTo>
                <a:lnTo>
                  <a:pt x="1170688" y="613312"/>
                </a:lnTo>
                <a:lnTo>
                  <a:pt x="1164018" y="605058"/>
                </a:lnTo>
                <a:lnTo>
                  <a:pt x="1157348" y="597122"/>
                </a:lnTo>
                <a:lnTo>
                  <a:pt x="1150361" y="590138"/>
                </a:lnTo>
                <a:lnTo>
                  <a:pt x="1143691" y="583789"/>
                </a:lnTo>
                <a:lnTo>
                  <a:pt x="1136704" y="578075"/>
                </a:lnTo>
                <a:lnTo>
                  <a:pt x="1129399" y="572996"/>
                </a:lnTo>
                <a:lnTo>
                  <a:pt x="1122412" y="567917"/>
                </a:lnTo>
                <a:lnTo>
                  <a:pt x="1115742" y="563472"/>
                </a:lnTo>
                <a:lnTo>
                  <a:pt x="1108755" y="559663"/>
                </a:lnTo>
                <a:lnTo>
                  <a:pt x="1101768" y="555536"/>
                </a:lnTo>
                <a:lnTo>
                  <a:pt x="1094463" y="552044"/>
                </a:lnTo>
                <a:lnTo>
                  <a:pt x="1088111" y="549505"/>
                </a:lnTo>
                <a:lnTo>
                  <a:pt x="1080806" y="546330"/>
                </a:lnTo>
                <a:lnTo>
                  <a:pt x="1073818" y="543791"/>
                </a:lnTo>
                <a:lnTo>
                  <a:pt x="1060162" y="539664"/>
                </a:lnTo>
                <a:lnTo>
                  <a:pt x="1046504" y="536172"/>
                </a:lnTo>
                <a:lnTo>
                  <a:pt x="1033165" y="533315"/>
                </a:lnTo>
                <a:lnTo>
                  <a:pt x="1019508" y="531093"/>
                </a:lnTo>
                <a:lnTo>
                  <a:pt x="1007122" y="530140"/>
                </a:lnTo>
                <a:lnTo>
                  <a:pt x="995370" y="529823"/>
                </a:lnTo>
                <a:lnTo>
                  <a:pt x="983301" y="529823"/>
                </a:lnTo>
                <a:lnTo>
                  <a:pt x="971550" y="530140"/>
                </a:lnTo>
                <a:lnTo>
                  <a:pt x="967104" y="529823"/>
                </a:lnTo>
                <a:lnTo>
                  <a:pt x="962657" y="529505"/>
                </a:lnTo>
                <a:lnTo>
                  <a:pt x="953447" y="529505"/>
                </a:lnTo>
                <a:close/>
                <a:moveTo>
                  <a:pt x="958846" y="276181"/>
                </a:moveTo>
                <a:lnTo>
                  <a:pt x="953764" y="276816"/>
                </a:lnTo>
                <a:lnTo>
                  <a:pt x="949318" y="277451"/>
                </a:lnTo>
                <a:lnTo>
                  <a:pt x="944236" y="278403"/>
                </a:lnTo>
                <a:lnTo>
                  <a:pt x="939472" y="279356"/>
                </a:lnTo>
                <a:lnTo>
                  <a:pt x="934708" y="280625"/>
                </a:lnTo>
                <a:lnTo>
                  <a:pt x="930262" y="282213"/>
                </a:lnTo>
                <a:lnTo>
                  <a:pt x="925815" y="284117"/>
                </a:lnTo>
                <a:lnTo>
                  <a:pt x="916922" y="288562"/>
                </a:lnTo>
                <a:lnTo>
                  <a:pt x="908982" y="293006"/>
                </a:lnTo>
                <a:lnTo>
                  <a:pt x="901360" y="299037"/>
                </a:lnTo>
                <a:lnTo>
                  <a:pt x="894372" y="305386"/>
                </a:lnTo>
                <a:lnTo>
                  <a:pt x="888020" y="312370"/>
                </a:lnTo>
                <a:lnTo>
                  <a:pt x="882621" y="319672"/>
                </a:lnTo>
                <a:lnTo>
                  <a:pt x="877539" y="327925"/>
                </a:lnTo>
                <a:lnTo>
                  <a:pt x="873093" y="336496"/>
                </a:lnTo>
                <a:lnTo>
                  <a:pt x="871505" y="340941"/>
                </a:lnTo>
                <a:lnTo>
                  <a:pt x="869917" y="345702"/>
                </a:lnTo>
                <a:lnTo>
                  <a:pt x="868964" y="350464"/>
                </a:lnTo>
                <a:lnTo>
                  <a:pt x="867694" y="354908"/>
                </a:lnTo>
                <a:lnTo>
                  <a:pt x="866741" y="359670"/>
                </a:lnTo>
                <a:lnTo>
                  <a:pt x="866106" y="364749"/>
                </a:lnTo>
                <a:lnTo>
                  <a:pt x="865788" y="369511"/>
                </a:lnTo>
                <a:lnTo>
                  <a:pt x="865788" y="374590"/>
                </a:lnTo>
                <a:lnTo>
                  <a:pt x="865788" y="379669"/>
                </a:lnTo>
                <a:lnTo>
                  <a:pt x="866106" y="384749"/>
                </a:lnTo>
                <a:lnTo>
                  <a:pt x="866741" y="389828"/>
                </a:lnTo>
                <a:lnTo>
                  <a:pt x="867694" y="394590"/>
                </a:lnTo>
                <a:lnTo>
                  <a:pt x="868964" y="399351"/>
                </a:lnTo>
                <a:lnTo>
                  <a:pt x="869917" y="404113"/>
                </a:lnTo>
                <a:lnTo>
                  <a:pt x="871505" y="408875"/>
                </a:lnTo>
                <a:lnTo>
                  <a:pt x="873093" y="413002"/>
                </a:lnTo>
                <a:lnTo>
                  <a:pt x="877539" y="421573"/>
                </a:lnTo>
                <a:lnTo>
                  <a:pt x="882621" y="429826"/>
                </a:lnTo>
                <a:lnTo>
                  <a:pt x="888020" y="437445"/>
                </a:lnTo>
                <a:lnTo>
                  <a:pt x="894372" y="444429"/>
                </a:lnTo>
                <a:lnTo>
                  <a:pt x="901360" y="450778"/>
                </a:lnTo>
                <a:lnTo>
                  <a:pt x="908982" y="456492"/>
                </a:lnTo>
                <a:lnTo>
                  <a:pt x="916922" y="461254"/>
                </a:lnTo>
                <a:lnTo>
                  <a:pt x="925815" y="465381"/>
                </a:lnTo>
                <a:lnTo>
                  <a:pt x="930262" y="466968"/>
                </a:lnTo>
                <a:lnTo>
                  <a:pt x="934708" y="468555"/>
                </a:lnTo>
                <a:lnTo>
                  <a:pt x="939472" y="470142"/>
                </a:lnTo>
                <a:lnTo>
                  <a:pt x="944236" y="471095"/>
                </a:lnTo>
                <a:lnTo>
                  <a:pt x="949318" y="472047"/>
                </a:lnTo>
                <a:lnTo>
                  <a:pt x="953764" y="472682"/>
                </a:lnTo>
                <a:lnTo>
                  <a:pt x="958846" y="472999"/>
                </a:lnTo>
                <a:lnTo>
                  <a:pt x="964245" y="473317"/>
                </a:lnTo>
                <a:lnTo>
                  <a:pt x="969327" y="472999"/>
                </a:lnTo>
                <a:lnTo>
                  <a:pt x="974408" y="472682"/>
                </a:lnTo>
                <a:lnTo>
                  <a:pt x="978855" y="472047"/>
                </a:lnTo>
                <a:lnTo>
                  <a:pt x="983937" y="471095"/>
                </a:lnTo>
                <a:lnTo>
                  <a:pt x="988701" y="470142"/>
                </a:lnTo>
                <a:lnTo>
                  <a:pt x="993465" y="468555"/>
                </a:lnTo>
                <a:lnTo>
                  <a:pt x="997911" y="466968"/>
                </a:lnTo>
                <a:lnTo>
                  <a:pt x="1002358" y="465381"/>
                </a:lnTo>
                <a:lnTo>
                  <a:pt x="1011250" y="461254"/>
                </a:lnTo>
                <a:lnTo>
                  <a:pt x="1018873" y="456492"/>
                </a:lnTo>
                <a:lnTo>
                  <a:pt x="1026813" y="450778"/>
                </a:lnTo>
                <a:lnTo>
                  <a:pt x="1033800" y="444429"/>
                </a:lnTo>
                <a:lnTo>
                  <a:pt x="1040152" y="437445"/>
                </a:lnTo>
                <a:lnTo>
                  <a:pt x="1045552" y="429826"/>
                </a:lnTo>
                <a:lnTo>
                  <a:pt x="1050633" y="421573"/>
                </a:lnTo>
                <a:lnTo>
                  <a:pt x="1055080" y="413002"/>
                </a:lnTo>
                <a:lnTo>
                  <a:pt x="1056668" y="408875"/>
                </a:lnTo>
                <a:lnTo>
                  <a:pt x="1058256" y="404113"/>
                </a:lnTo>
                <a:lnTo>
                  <a:pt x="1059209" y="399351"/>
                </a:lnTo>
                <a:lnTo>
                  <a:pt x="1060479" y="394590"/>
                </a:lnTo>
                <a:lnTo>
                  <a:pt x="1061432" y="389828"/>
                </a:lnTo>
                <a:lnTo>
                  <a:pt x="1062067" y="384749"/>
                </a:lnTo>
                <a:lnTo>
                  <a:pt x="1062385" y="379669"/>
                </a:lnTo>
                <a:lnTo>
                  <a:pt x="1062385" y="374590"/>
                </a:lnTo>
                <a:lnTo>
                  <a:pt x="1062385" y="369511"/>
                </a:lnTo>
                <a:lnTo>
                  <a:pt x="1062067" y="364749"/>
                </a:lnTo>
                <a:lnTo>
                  <a:pt x="1061432" y="359670"/>
                </a:lnTo>
                <a:lnTo>
                  <a:pt x="1060479" y="354908"/>
                </a:lnTo>
                <a:lnTo>
                  <a:pt x="1059209" y="350464"/>
                </a:lnTo>
                <a:lnTo>
                  <a:pt x="1058256" y="345702"/>
                </a:lnTo>
                <a:lnTo>
                  <a:pt x="1056668" y="340941"/>
                </a:lnTo>
                <a:lnTo>
                  <a:pt x="1055080" y="336496"/>
                </a:lnTo>
                <a:lnTo>
                  <a:pt x="1050633" y="327925"/>
                </a:lnTo>
                <a:lnTo>
                  <a:pt x="1045552" y="319672"/>
                </a:lnTo>
                <a:lnTo>
                  <a:pt x="1040152" y="312370"/>
                </a:lnTo>
                <a:lnTo>
                  <a:pt x="1033800" y="305386"/>
                </a:lnTo>
                <a:lnTo>
                  <a:pt x="1026813" y="299037"/>
                </a:lnTo>
                <a:lnTo>
                  <a:pt x="1018873" y="293006"/>
                </a:lnTo>
                <a:lnTo>
                  <a:pt x="1011250" y="288562"/>
                </a:lnTo>
                <a:lnTo>
                  <a:pt x="1002358" y="284117"/>
                </a:lnTo>
                <a:lnTo>
                  <a:pt x="997911" y="282213"/>
                </a:lnTo>
                <a:lnTo>
                  <a:pt x="993465" y="280625"/>
                </a:lnTo>
                <a:lnTo>
                  <a:pt x="988701" y="279356"/>
                </a:lnTo>
                <a:lnTo>
                  <a:pt x="983937" y="278403"/>
                </a:lnTo>
                <a:lnTo>
                  <a:pt x="978855" y="277451"/>
                </a:lnTo>
                <a:lnTo>
                  <a:pt x="974408" y="276816"/>
                </a:lnTo>
                <a:lnTo>
                  <a:pt x="969327" y="276181"/>
                </a:lnTo>
                <a:lnTo>
                  <a:pt x="964245" y="276181"/>
                </a:lnTo>
                <a:lnTo>
                  <a:pt x="958846" y="276181"/>
                </a:lnTo>
                <a:close/>
                <a:moveTo>
                  <a:pt x="765743" y="0"/>
                </a:moveTo>
                <a:lnTo>
                  <a:pt x="771142" y="0"/>
                </a:lnTo>
                <a:lnTo>
                  <a:pt x="1173864" y="0"/>
                </a:lnTo>
                <a:lnTo>
                  <a:pt x="1179263" y="0"/>
                </a:lnTo>
                <a:lnTo>
                  <a:pt x="1184662" y="635"/>
                </a:lnTo>
                <a:lnTo>
                  <a:pt x="1190379" y="1270"/>
                </a:lnTo>
                <a:lnTo>
                  <a:pt x="1195461" y="2222"/>
                </a:lnTo>
                <a:lnTo>
                  <a:pt x="1200542" y="3810"/>
                </a:lnTo>
                <a:lnTo>
                  <a:pt x="1205624" y="4762"/>
                </a:lnTo>
                <a:lnTo>
                  <a:pt x="1210706" y="6667"/>
                </a:lnTo>
                <a:lnTo>
                  <a:pt x="1215787" y="8889"/>
                </a:lnTo>
                <a:lnTo>
                  <a:pt x="1220551" y="10794"/>
                </a:lnTo>
                <a:lnTo>
                  <a:pt x="1224998" y="13016"/>
                </a:lnTo>
                <a:lnTo>
                  <a:pt x="1229444" y="15873"/>
                </a:lnTo>
                <a:lnTo>
                  <a:pt x="1234208" y="18412"/>
                </a:lnTo>
                <a:lnTo>
                  <a:pt x="1238337" y="21587"/>
                </a:lnTo>
                <a:lnTo>
                  <a:pt x="1242466" y="24761"/>
                </a:lnTo>
                <a:lnTo>
                  <a:pt x="1246277" y="28253"/>
                </a:lnTo>
                <a:lnTo>
                  <a:pt x="1250088" y="31745"/>
                </a:lnTo>
                <a:lnTo>
                  <a:pt x="1253900" y="35872"/>
                </a:lnTo>
                <a:lnTo>
                  <a:pt x="1256758" y="39681"/>
                </a:lnTo>
                <a:lnTo>
                  <a:pt x="1260570" y="43491"/>
                </a:lnTo>
                <a:lnTo>
                  <a:pt x="1263110" y="47935"/>
                </a:lnTo>
                <a:lnTo>
                  <a:pt x="1266286" y="52379"/>
                </a:lnTo>
                <a:lnTo>
                  <a:pt x="1268510" y="56824"/>
                </a:lnTo>
                <a:lnTo>
                  <a:pt x="1271050" y="61585"/>
                </a:lnTo>
                <a:lnTo>
                  <a:pt x="1273274" y="66347"/>
                </a:lnTo>
                <a:lnTo>
                  <a:pt x="1275179" y="71109"/>
                </a:lnTo>
                <a:lnTo>
                  <a:pt x="1276767" y="76188"/>
                </a:lnTo>
                <a:lnTo>
                  <a:pt x="1278355" y="81267"/>
                </a:lnTo>
                <a:lnTo>
                  <a:pt x="1279626" y="86664"/>
                </a:lnTo>
                <a:lnTo>
                  <a:pt x="1280261" y="91743"/>
                </a:lnTo>
                <a:lnTo>
                  <a:pt x="1281214" y="97140"/>
                </a:lnTo>
                <a:lnTo>
                  <a:pt x="1281531" y="102854"/>
                </a:lnTo>
                <a:lnTo>
                  <a:pt x="1281849" y="108250"/>
                </a:lnTo>
                <a:lnTo>
                  <a:pt x="1281849" y="345702"/>
                </a:lnTo>
                <a:lnTo>
                  <a:pt x="1281849" y="351099"/>
                </a:lnTo>
                <a:lnTo>
                  <a:pt x="1282484" y="356496"/>
                </a:lnTo>
                <a:lnTo>
                  <a:pt x="1282802" y="361575"/>
                </a:lnTo>
                <a:lnTo>
                  <a:pt x="1284072" y="366337"/>
                </a:lnTo>
                <a:lnTo>
                  <a:pt x="1284707" y="371098"/>
                </a:lnTo>
                <a:lnTo>
                  <a:pt x="1285978" y="375543"/>
                </a:lnTo>
                <a:lnTo>
                  <a:pt x="1287566" y="379669"/>
                </a:lnTo>
                <a:lnTo>
                  <a:pt x="1289471" y="383796"/>
                </a:lnTo>
                <a:lnTo>
                  <a:pt x="1291059" y="387288"/>
                </a:lnTo>
                <a:lnTo>
                  <a:pt x="1293283" y="390780"/>
                </a:lnTo>
                <a:lnTo>
                  <a:pt x="1295188" y="393955"/>
                </a:lnTo>
                <a:lnTo>
                  <a:pt x="1298047" y="396812"/>
                </a:lnTo>
                <a:lnTo>
                  <a:pt x="1300270" y="399669"/>
                </a:lnTo>
                <a:lnTo>
                  <a:pt x="1303446" y="402208"/>
                </a:lnTo>
                <a:lnTo>
                  <a:pt x="1306304" y="404430"/>
                </a:lnTo>
                <a:lnTo>
                  <a:pt x="1309480" y="406335"/>
                </a:lnTo>
                <a:lnTo>
                  <a:pt x="1312656" y="407922"/>
                </a:lnTo>
                <a:lnTo>
                  <a:pt x="1316150" y="409510"/>
                </a:lnTo>
                <a:lnTo>
                  <a:pt x="1319644" y="410779"/>
                </a:lnTo>
                <a:lnTo>
                  <a:pt x="1323137" y="411414"/>
                </a:lnTo>
                <a:lnTo>
                  <a:pt x="1326949" y="412367"/>
                </a:lnTo>
                <a:lnTo>
                  <a:pt x="1331078" y="412684"/>
                </a:lnTo>
                <a:lnTo>
                  <a:pt x="1335206" y="412684"/>
                </a:lnTo>
                <a:lnTo>
                  <a:pt x="1339335" y="412367"/>
                </a:lnTo>
                <a:lnTo>
                  <a:pt x="1343464" y="411732"/>
                </a:lnTo>
                <a:lnTo>
                  <a:pt x="1347910" y="411097"/>
                </a:lnTo>
                <a:lnTo>
                  <a:pt x="1352039" y="409827"/>
                </a:lnTo>
                <a:lnTo>
                  <a:pt x="1356803" y="408875"/>
                </a:lnTo>
                <a:lnTo>
                  <a:pt x="1361568" y="406653"/>
                </a:lnTo>
                <a:lnTo>
                  <a:pt x="1366332" y="404748"/>
                </a:lnTo>
                <a:lnTo>
                  <a:pt x="1371096" y="402526"/>
                </a:lnTo>
                <a:lnTo>
                  <a:pt x="1375542" y="399986"/>
                </a:lnTo>
                <a:lnTo>
                  <a:pt x="1581349" y="281260"/>
                </a:lnTo>
                <a:lnTo>
                  <a:pt x="1586113" y="278721"/>
                </a:lnTo>
                <a:lnTo>
                  <a:pt x="1591195" y="276181"/>
                </a:lnTo>
                <a:lnTo>
                  <a:pt x="1596277" y="273959"/>
                </a:lnTo>
                <a:lnTo>
                  <a:pt x="1601358" y="272372"/>
                </a:lnTo>
                <a:lnTo>
                  <a:pt x="1606440" y="270784"/>
                </a:lnTo>
                <a:lnTo>
                  <a:pt x="1611522" y="269197"/>
                </a:lnTo>
                <a:lnTo>
                  <a:pt x="1617238" y="268562"/>
                </a:lnTo>
                <a:lnTo>
                  <a:pt x="1622320" y="267610"/>
                </a:lnTo>
                <a:lnTo>
                  <a:pt x="1627402" y="266975"/>
                </a:lnTo>
                <a:lnTo>
                  <a:pt x="1632801" y="266975"/>
                </a:lnTo>
                <a:lnTo>
                  <a:pt x="1637883" y="266975"/>
                </a:lnTo>
                <a:lnTo>
                  <a:pt x="1642964" y="266975"/>
                </a:lnTo>
                <a:lnTo>
                  <a:pt x="1648364" y="267610"/>
                </a:lnTo>
                <a:lnTo>
                  <a:pt x="1653445" y="268562"/>
                </a:lnTo>
                <a:lnTo>
                  <a:pt x="1658527" y="269197"/>
                </a:lnTo>
                <a:lnTo>
                  <a:pt x="1663609" y="270467"/>
                </a:lnTo>
                <a:lnTo>
                  <a:pt x="1668373" y="272054"/>
                </a:lnTo>
                <a:lnTo>
                  <a:pt x="1673454" y="273641"/>
                </a:lnTo>
                <a:lnTo>
                  <a:pt x="1678218" y="275546"/>
                </a:lnTo>
                <a:lnTo>
                  <a:pt x="1682982" y="277768"/>
                </a:lnTo>
                <a:lnTo>
                  <a:pt x="1687746" y="280308"/>
                </a:lnTo>
                <a:lnTo>
                  <a:pt x="1692193" y="282530"/>
                </a:lnTo>
                <a:lnTo>
                  <a:pt x="1696640" y="285704"/>
                </a:lnTo>
                <a:lnTo>
                  <a:pt x="1701086" y="288562"/>
                </a:lnTo>
                <a:lnTo>
                  <a:pt x="1705215" y="292053"/>
                </a:lnTo>
                <a:lnTo>
                  <a:pt x="1709344" y="295545"/>
                </a:lnTo>
                <a:lnTo>
                  <a:pt x="1713155" y="299037"/>
                </a:lnTo>
                <a:lnTo>
                  <a:pt x="1716648" y="302847"/>
                </a:lnTo>
                <a:lnTo>
                  <a:pt x="1720142" y="307291"/>
                </a:lnTo>
                <a:lnTo>
                  <a:pt x="1723318" y="311418"/>
                </a:lnTo>
                <a:lnTo>
                  <a:pt x="1726494" y="315862"/>
                </a:lnTo>
                <a:lnTo>
                  <a:pt x="1729670" y="320624"/>
                </a:lnTo>
                <a:lnTo>
                  <a:pt x="1930713" y="668866"/>
                </a:lnTo>
                <a:lnTo>
                  <a:pt x="1933254" y="673945"/>
                </a:lnTo>
                <a:lnTo>
                  <a:pt x="1935795" y="678707"/>
                </a:lnTo>
                <a:lnTo>
                  <a:pt x="1937701" y="683786"/>
                </a:lnTo>
                <a:lnTo>
                  <a:pt x="1939606" y="688865"/>
                </a:lnTo>
                <a:lnTo>
                  <a:pt x="1941194" y="693944"/>
                </a:lnTo>
                <a:lnTo>
                  <a:pt x="1942465" y="699341"/>
                </a:lnTo>
                <a:lnTo>
                  <a:pt x="1943735" y="704420"/>
                </a:lnTo>
                <a:lnTo>
                  <a:pt x="1944370" y="709499"/>
                </a:lnTo>
                <a:lnTo>
                  <a:pt x="1944688" y="715213"/>
                </a:lnTo>
                <a:lnTo>
                  <a:pt x="1944688" y="720292"/>
                </a:lnTo>
                <a:lnTo>
                  <a:pt x="1944688" y="725372"/>
                </a:lnTo>
                <a:lnTo>
                  <a:pt x="1944688" y="730768"/>
                </a:lnTo>
                <a:lnTo>
                  <a:pt x="1944370" y="735847"/>
                </a:lnTo>
                <a:lnTo>
                  <a:pt x="1943735" y="740927"/>
                </a:lnTo>
                <a:lnTo>
                  <a:pt x="1942465" y="746006"/>
                </a:lnTo>
                <a:lnTo>
                  <a:pt x="1941194" y="751085"/>
                </a:lnTo>
                <a:lnTo>
                  <a:pt x="1939606" y="756164"/>
                </a:lnTo>
                <a:lnTo>
                  <a:pt x="1938018" y="760926"/>
                </a:lnTo>
                <a:lnTo>
                  <a:pt x="1936113" y="766005"/>
                </a:lnTo>
                <a:lnTo>
                  <a:pt x="1933890" y="770767"/>
                </a:lnTo>
                <a:lnTo>
                  <a:pt x="1931349" y="775529"/>
                </a:lnTo>
                <a:lnTo>
                  <a:pt x="1929125" y="779655"/>
                </a:lnTo>
                <a:lnTo>
                  <a:pt x="1925949" y="784100"/>
                </a:lnTo>
                <a:lnTo>
                  <a:pt x="1923091" y="788226"/>
                </a:lnTo>
                <a:lnTo>
                  <a:pt x="1919597" y="792671"/>
                </a:lnTo>
                <a:lnTo>
                  <a:pt x="1916104" y="796480"/>
                </a:lnTo>
                <a:lnTo>
                  <a:pt x="1912610" y="800607"/>
                </a:lnTo>
                <a:lnTo>
                  <a:pt x="1908799" y="804099"/>
                </a:lnTo>
                <a:lnTo>
                  <a:pt x="1904352" y="807591"/>
                </a:lnTo>
                <a:lnTo>
                  <a:pt x="1900224" y="811083"/>
                </a:lnTo>
                <a:lnTo>
                  <a:pt x="1895777" y="813940"/>
                </a:lnTo>
                <a:lnTo>
                  <a:pt x="1891013" y="816797"/>
                </a:lnTo>
                <a:lnTo>
                  <a:pt x="1684888" y="935523"/>
                </a:lnTo>
                <a:lnTo>
                  <a:pt x="1680124" y="938380"/>
                </a:lnTo>
                <a:lnTo>
                  <a:pt x="1675995" y="941554"/>
                </a:lnTo>
                <a:lnTo>
                  <a:pt x="1671866" y="944094"/>
                </a:lnTo>
                <a:lnTo>
                  <a:pt x="1668055" y="947269"/>
                </a:lnTo>
                <a:lnTo>
                  <a:pt x="1664562" y="950760"/>
                </a:lnTo>
                <a:lnTo>
                  <a:pt x="1661385" y="953935"/>
                </a:lnTo>
                <a:lnTo>
                  <a:pt x="1658527" y="957427"/>
                </a:lnTo>
                <a:lnTo>
                  <a:pt x="1655986" y="960601"/>
                </a:lnTo>
                <a:lnTo>
                  <a:pt x="1654080" y="964093"/>
                </a:lnTo>
                <a:lnTo>
                  <a:pt x="1651857" y="967585"/>
                </a:lnTo>
                <a:lnTo>
                  <a:pt x="1649952" y="971395"/>
                </a:lnTo>
                <a:lnTo>
                  <a:pt x="1648681" y="975204"/>
                </a:lnTo>
                <a:lnTo>
                  <a:pt x="1647728" y="978696"/>
                </a:lnTo>
                <a:lnTo>
                  <a:pt x="1646776" y="982188"/>
                </a:lnTo>
                <a:lnTo>
                  <a:pt x="1646458" y="985997"/>
                </a:lnTo>
                <a:lnTo>
                  <a:pt x="1646458" y="989807"/>
                </a:lnTo>
                <a:lnTo>
                  <a:pt x="1646458" y="993616"/>
                </a:lnTo>
                <a:lnTo>
                  <a:pt x="1646776" y="997108"/>
                </a:lnTo>
                <a:lnTo>
                  <a:pt x="1647728" y="1000600"/>
                </a:lnTo>
                <a:lnTo>
                  <a:pt x="1648681" y="1004409"/>
                </a:lnTo>
                <a:lnTo>
                  <a:pt x="1649952" y="1008219"/>
                </a:lnTo>
                <a:lnTo>
                  <a:pt x="1651857" y="1011711"/>
                </a:lnTo>
                <a:lnTo>
                  <a:pt x="1654080" y="1015203"/>
                </a:lnTo>
                <a:lnTo>
                  <a:pt x="1656304" y="1018695"/>
                </a:lnTo>
                <a:lnTo>
                  <a:pt x="1658527" y="1022187"/>
                </a:lnTo>
                <a:lnTo>
                  <a:pt x="1661385" y="1025361"/>
                </a:lnTo>
                <a:lnTo>
                  <a:pt x="1664562" y="1028853"/>
                </a:lnTo>
                <a:lnTo>
                  <a:pt x="1668055" y="1032027"/>
                </a:lnTo>
                <a:lnTo>
                  <a:pt x="1671866" y="1035202"/>
                </a:lnTo>
                <a:lnTo>
                  <a:pt x="1675995" y="1038376"/>
                </a:lnTo>
                <a:lnTo>
                  <a:pt x="1680442" y="1040916"/>
                </a:lnTo>
                <a:lnTo>
                  <a:pt x="1684888" y="1043773"/>
                </a:lnTo>
                <a:lnTo>
                  <a:pt x="1891013" y="1162499"/>
                </a:lnTo>
                <a:lnTo>
                  <a:pt x="1895777" y="1165674"/>
                </a:lnTo>
                <a:lnTo>
                  <a:pt x="1900224" y="1168848"/>
                </a:lnTo>
                <a:lnTo>
                  <a:pt x="1904352" y="1171705"/>
                </a:lnTo>
                <a:lnTo>
                  <a:pt x="1908799" y="1175514"/>
                </a:lnTo>
                <a:lnTo>
                  <a:pt x="1912610" y="1179006"/>
                </a:lnTo>
                <a:lnTo>
                  <a:pt x="1916104" y="1182816"/>
                </a:lnTo>
                <a:lnTo>
                  <a:pt x="1919597" y="1186625"/>
                </a:lnTo>
                <a:lnTo>
                  <a:pt x="1923091" y="1191069"/>
                </a:lnTo>
                <a:lnTo>
                  <a:pt x="1925949" y="1195196"/>
                </a:lnTo>
                <a:lnTo>
                  <a:pt x="1929125" y="1199641"/>
                </a:lnTo>
                <a:lnTo>
                  <a:pt x="1931349" y="1204402"/>
                </a:lnTo>
                <a:lnTo>
                  <a:pt x="1933890" y="1209164"/>
                </a:lnTo>
                <a:lnTo>
                  <a:pt x="1936113" y="1213608"/>
                </a:lnTo>
                <a:lnTo>
                  <a:pt x="1938018" y="1218370"/>
                </a:lnTo>
                <a:lnTo>
                  <a:pt x="1939606" y="1223449"/>
                </a:lnTo>
                <a:lnTo>
                  <a:pt x="1941194" y="1228211"/>
                </a:lnTo>
                <a:lnTo>
                  <a:pt x="1942465" y="1233290"/>
                </a:lnTo>
                <a:lnTo>
                  <a:pt x="1943735" y="1238369"/>
                </a:lnTo>
                <a:lnTo>
                  <a:pt x="1944370" y="1243449"/>
                </a:lnTo>
                <a:lnTo>
                  <a:pt x="1944688" y="1249163"/>
                </a:lnTo>
                <a:lnTo>
                  <a:pt x="1944688" y="1254242"/>
                </a:lnTo>
                <a:lnTo>
                  <a:pt x="1944688" y="1259321"/>
                </a:lnTo>
                <a:lnTo>
                  <a:pt x="1944688" y="1264718"/>
                </a:lnTo>
                <a:lnTo>
                  <a:pt x="1944370" y="1269797"/>
                </a:lnTo>
                <a:lnTo>
                  <a:pt x="1943735" y="1274876"/>
                </a:lnTo>
                <a:lnTo>
                  <a:pt x="1942465" y="1280273"/>
                </a:lnTo>
                <a:lnTo>
                  <a:pt x="1941194" y="1285352"/>
                </a:lnTo>
                <a:lnTo>
                  <a:pt x="1939606" y="1290431"/>
                </a:lnTo>
                <a:lnTo>
                  <a:pt x="1937701" y="1295510"/>
                </a:lnTo>
                <a:lnTo>
                  <a:pt x="1935795" y="1300589"/>
                </a:lnTo>
                <a:lnTo>
                  <a:pt x="1933254" y="1305351"/>
                </a:lnTo>
                <a:lnTo>
                  <a:pt x="1930713" y="1310430"/>
                </a:lnTo>
                <a:lnTo>
                  <a:pt x="1729670" y="1658672"/>
                </a:lnTo>
                <a:lnTo>
                  <a:pt x="1726494" y="1663434"/>
                </a:lnTo>
                <a:lnTo>
                  <a:pt x="1723318" y="1668196"/>
                </a:lnTo>
                <a:lnTo>
                  <a:pt x="1720142" y="1672640"/>
                </a:lnTo>
                <a:lnTo>
                  <a:pt x="1716648" y="1676449"/>
                </a:lnTo>
                <a:lnTo>
                  <a:pt x="1713155" y="1680259"/>
                </a:lnTo>
                <a:lnTo>
                  <a:pt x="1709344" y="1684385"/>
                </a:lnTo>
                <a:lnTo>
                  <a:pt x="1705215" y="1687243"/>
                </a:lnTo>
                <a:lnTo>
                  <a:pt x="1701086" y="1691052"/>
                </a:lnTo>
                <a:lnTo>
                  <a:pt x="1696640" y="1693909"/>
                </a:lnTo>
                <a:lnTo>
                  <a:pt x="1692193" y="1696766"/>
                </a:lnTo>
                <a:lnTo>
                  <a:pt x="1687746" y="1699623"/>
                </a:lnTo>
                <a:lnTo>
                  <a:pt x="1682982" y="1701845"/>
                </a:lnTo>
                <a:lnTo>
                  <a:pt x="1678218" y="1703750"/>
                </a:lnTo>
                <a:lnTo>
                  <a:pt x="1673454" y="1705655"/>
                </a:lnTo>
                <a:lnTo>
                  <a:pt x="1668373" y="1707242"/>
                </a:lnTo>
                <a:lnTo>
                  <a:pt x="1663609" y="1708829"/>
                </a:lnTo>
                <a:lnTo>
                  <a:pt x="1658527" y="1710099"/>
                </a:lnTo>
                <a:lnTo>
                  <a:pt x="1653445" y="1711369"/>
                </a:lnTo>
                <a:lnTo>
                  <a:pt x="1648364" y="1712004"/>
                </a:lnTo>
                <a:lnTo>
                  <a:pt x="1642964" y="1712321"/>
                </a:lnTo>
                <a:lnTo>
                  <a:pt x="1637883" y="1712956"/>
                </a:lnTo>
                <a:lnTo>
                  <a:pt x="1632801" y="1712956"/>
                </a:lnTo>
                <a:lnTo>
                  <a:pt x="1627402" y="1712321"/>
                </a:lnTo>
                <a:lnTo>
                  <a:pt x="1622320" y="1712004"/>
                </a:lnTo>
                <a:lnTo>
                  <a:pt x="1617238" y="1711369"/>
                </a:lnTo>
                <a:lnTo>
                  <a:pt x="1611522" y="1710099"/>
                </a:lnTo>
                <a:lnTo>
                  <a:pt x="1606440" y="1708829"/>
                </a:lnTo>
                <a:lnTo>
                  <a:pt x="1601358" y="1707242"/>
                </a:lnTo>
                <a:lnTo>
                  <a:pt x="1596277" y="1705337"/>
                </a:lnTo>
                <a:lnTo>
                  <a:pt x="1591195" y="1703432"/>
                </a:lnTo>
                <a:lnTo>
                  <a:pt x="1586113" y="1701210"/>
                </a:lnTo>
                <a:lnTo>
                  <a:pt x="1581349" y="1698353"/>
                </a:lnTo>
                <a:lnTo>
                  <a:pt x="1375542" y="1579627"/>
                </a:lnTo>
                <a:lnTo>
                  <a:pt x="1371096" y="1576770"/>
                </a:lnTo>
                <a:lnTo>
                  <a:pt x="1366332" y="1574548"/>
                </a:lnTo>
                <a:lnTo>
                  <a:pt x="1361568" y="1572643"/>
                </a:lnTo>
                <a:lnTo>
                  <a:pt x="1356803" y="1571056"/>
                </a:lnTo>
                <a:lnTo>
                  <a:pt x="1352039" y="1569469"/>
                </a:lnTo>
                <a:lnTo>
                  <a:pt x="1347910" y="1568199"/>
                </a:lnTo>
                <a:lnTo>
                  <a:pt x="1343464" y="1567564"/>
                </a:lnTo>
                <a:lnTo>
                  <a:pt x="1339335" y="1567247"/>
                </a:lnTo>
                <a:lnTo>
                  <a:pt x="1335206" y="1566612"/>
                </a:lnTo>
                <a:lnTo>
                  <a:pt x="1331078" y="1566612"/>
                </a:lnTo>
                <a:lnTo>
                  <a:pt x="1326949" y="1567247"/>
                </a:lnTo>
                <a:lnTo>
                  <a:pt x="1323137" y="1567882"/>
                </a:lnTo>
                <a:lnTo>
                  <a:pt x="1319644" y="1568517"/>
                </a:lnTo>
                <a:lnTo>
                  <a:pt x="1316150" y="1569786"/>
                </a:lnTo>
                <a:lnTo>
                  <a:pt x="1312656" y="1571374"/>
                </a:lnTo>
                <a:lnTo>
                  <a:pt x="1309480" y="1572961"/>
                </a:lnTo>
                <a:lnTo>
                  <a:pt x="1306304" y="1574866"/>
                </a:lnTo>
                <a:lnTo>
                  <a:pt x="1303446" y="1577405"/>
                </a:lnTo>
                <a:lnTo>
                  <a:pt x="1300270" y="1579627"/>
                </a:lnTo>
                <a:lnTo>
                  <a:pt x="1298047" y="1582484"/>
                </a:lnTo>
                <a:lnTo>
                  <a:pt x="1295188" y="1585659"/>
                </a:lnTo>
                <a:lnTo>
                  <a:pt x="1293283" y="1588516"/>
                </a:lnTo>
                <a:lnTo>
                  <a:pt x="1291059" y="1592325"/>
                </a:lnTo>
                <a:lnTo>
                  <a:pt x="1289471" y="1595817"/>
                </a:lnTo>
                <a:lnTo>
                  <a:pt x="1287566" y="1599944"/>
                </a:lnTo>
                <a:lnTo>
                  <a:pt x="1285978" y="1604071"/>
                </a:lnTo>
                <a:lnTo>
                  <a:pt x="1284707" y="1608198"/>
                </a:lnTo>
                <a:lnTo>
                  <a:pt x="1284072" y="1612959"/>
                </a:lnTo>
                <a:lnTo>
                  <a:pt x="1282802" y="1618039"/>
                </a:lnTo>
                <a:lnTo>
                  <a:pt x="1282484" y="1622800"/>
                </a:lnTo>
                <a:lnTo>
                  <a:pt x="1281849" y="1628197"/>
                </a:lnTo>
                <a:lnTo>
                  <a:pt x="1281849" y="1633594"/>
                </a:lnTo>
                <a:lnTo>
                  <a:pt x="1281849" y="1871046"/>
                </a:lnTo>
                <a:lnTo>
                  <a:pt x="1281531" y="1877077"/>
                </a:lnTo>
                <a:lnTo>
                  <a:pt x="1281214" y="1882156"/>
                </a:lnTo>
                <a:lnTo>
                  <a:pt x="1280261" y="1887553"/>
                </a:lnTo>
                <a:lnTo>
                  <a:pt x="1279626" y="1892950"/>
                </a:lnTo>
                <a:lnTo>
                  <a:pt x="1278355" y="1898029"/>
                </a:lnTo>
                <a:lnTo>
                  <a:pt x="1276767" y="1903108"/>
                </a:lnTo>
                <a:lnTo>
                  <a:pt x="1275179" y="1908187"/>
                </a:lnTo>
                <a:lnTo>
                  <a:pt x="1273274" y="1913266"/>
                </a:lnTo>
                <a:lnTo>
                  <a:pt x="1271050" y="1918028"/>
                </a:lnTo>
                <a:lnTo>
                  <a:pt x="1268510" y="1922790"/>
                </a:lnTo>
                <a:lnTo>
                  <a:pt x="1266286" y="1927234"/>
                </a:lnTo>
                <a:lnTo>
                  <a:pt x="1263110" y="1931361"/>
                </a:lnTo>
                <a:lnTo>
                  <a:pt x="1260570" y="1935805"/>
                </a:lnTo>
                <a:lnTo>
                  <a:pt x="1256758" y="1939932"/>
                </a:lnTo>
                <a:lnTo>
                  <a:pt x="1253900" y="1944059"/>
                </a:lnTo>
                <a:lnTo>
                  <a:pt x="1250088" y="1947551"/>
                </a:lnTo>
                <a:lnTo>
                  <a:pt x="1246277" y="1951360"/>
                </a:lnTo>
                <a:lnTo>
                  <a:pt x="1242466" y="1954535"/>
                </a:lnTo>
                <a:lnTo>
                  <a:pt x="1238337" y="1958027"/>
                </a:lnTo>
                <a:lnTo>
                  <a:pt x="1234208" y="1960884"/>
                </a:lnTo>
                <a:lnTo>
                  <a:pt x="1229444" y="1963423"/>
                </a:lnTo>
                <a:lnTo>
                  <a:pt x="1224998" y="1966280"/>
                </a:lnTo>
                <a:lnTo>
                  <a:pt x="1220551" y="1968502"/>
                </a:lnTo>
                <a:lnTo>
                  <a:pt x="1215787" y="1971042"/>
                </a:lnTo>
                <a:lnTo>
                  <a:pt x="1210706" y="1972947"/>
                </a:lnTo>
                <a:lnTo>
                  <a:pt x="1205624" y="1974534"/>
                </a:lnTo>
                <a:lnTo>
                  <a:pt x="1200542" y="1976121"/>
                </a:lnTo>
                <a:lnTo>
                  <a:pt x="1195461" y="1977391"/>
                </a:lnTo>
                <a:lnTo>
                  <a:pt x="1190379" y="1978026"/>
                </a:lnTo>
                <a:lnTo>
                  <a:pt x="1184662" y="1978978"/>
                </a:lnTo>
                <a:lnTo>
                  <a:pt x="1179263" y="1979296"/>
                </a:lnTo>
                <a:lnTo>
                  <a:pt x="1173864" y="1979613"/>
                </a:lnTo>
                <a:lnTo>
                  <a:pt x="771142" y="1979613"/>
                </a:lnTo>
                <a:lnTo>
                  <a:pt x="765743" y="1979296"/>
                </a:lnTo>
                <a:lnTo>
                  <a:pt x="760344" y="1978978"/>
                </a:lnTo>
                <a:lnTo>
                  <a:pt x="754944" y="1978026"/>
                </a:lnTo>
                <a:lnTo>
                  <a:pt x="749545" y="1977391"/>
                </a:lnTo>
                <a:lnTo>
                  <a:pt x="744146" y="1976121"/>
                </a:lnTo>
                <a:lnTo>
                  <a:pt x="739064" y="1974534"/>
                </a:lnTo>
                <a:lnTo>
                  <a:pt x="733982" y="1972947"/>
                </a:lnTo>
                <a:lnTo>
                  <a:pt x="729218" y="1971042"/>
                </a:lnTo>
                <a:lnTo>
                  <a:pt x="724772" y="1968502"/>
                </a:lnTo>
                <a:lnTo>
                  <a:pt x="720008" y="1966280"/>
                </a:lnTo>
                <a:lnTo>
                  <a:pt x="715244" y="1963423"/>
                </a:lnTo>
                <a:lnTo>
                  <a:pt x="710797" y="1960884"/>
                </a:lnTo>
                <a:lnTo>
                  <a:pt x="706668" y="1958027"/>
                </a:lnTo>
                <a:lnTo>
                  <a:pt x="702540" y="1954535"/>
                </a:lnTo>
                <a:lnTo>
                  <a:pt x="698728" y="1951360"/>
                </a:lnTo>
                <a:lnTo>
                  <a:pt x="694917" y="1947551"/>
                </a:lnTo>
                <a:lnTo>
                  <a:pt x="691423" y="1944059"/>
                </a:lnTo>
                <a:lnTo>
                  <a:pt x="687930" y="1939932"/>
                </a:lnTo>
                <a:lnTo>
                  <a:pt x="684754" y="1935805"/>
                </a:lnTo>
                <a:lnTo>
                  <a:pt x="681578" y="1931361"/>
                </a:lnTo>
                <a:lnTo>
                  <a:pt x="678719" y="1927234"/>
                </a:lnTo>
                <a:lnTo>
                  <a:pt x="675861" y="1922790"/>
                </a:lnTo>
                <a:lnTo>
                  <a:pt x="673638" y="1918028"/>
                </a:lnTo>
                <a:lnTo>
                  <a:pt x="671732" y="1913266"/>
                </a:lnTo>
                <a:lnTo>
                  <a:pt x="669826" y="1908187"/>
                </a:lnTo>
                <a:lnTo>
                  <a:pt x="667921" y="1903108"/>
                </a:lnTo>
                <a:lnTo>
                  <a:pt x="666650" y="1898029"/>
                </a:lnTo>
                <a:lnTo>
                  <a:pt x="665380" y="1892950"/>
                </a:lnTo>
                <a:lnTo>
                  <a:pt x="664110" y="1887553"/>
                </a:lnTo>
                <a:lnTo>
                  <a:pt x="663474" y="1882156"/>
                </a:lnTo>
                <a:lnTo>
                  <a:pt x="663157" y="1877077"/>
                </a:lnTo>
                <a:lnTo>
                  <a:pt x="663157" y="1871046"/>
                </a:lnTo>
                <a:lnTo>
                  <a:pt x="663157" y="1633594"/>
                </a:lnTo>
                <a:lnTo>
                  <a:pt x="663157" y="1628197"/>
                </a:lnTo>
                <a:lnTo>
                  <a:pt x="662839" y="1623118"/>
                </a:lnTo>
                <a:lnTo>
                  <a:pt x="661886" y="1618039"/>
                </a:lnTo>
                <a:lnTo>
                  <a:pt x="661251" y="1612959"/>
                </a:lnTo>
                <a:lnTo>
                  <a:pt x="659981" y="1608515"/>
                </a:lnTo>
                <a:lnTo>
                  <a:pt x="658710" y="1604071"/>
                </a:lnTo>
                <a:lnTo>
                  <a:pt x="657122" y="1599944"/>
                </a:lnTo>
                <a:lnTo>
                  <a:pt x="655534" y="1596135"/>
                </a:lnTo>
                <a:lnTo>
                  <a:pt x="653629" y="1592325"/>
                </a:lnTo>
                <a:lnTo>
                  <a:pt x="651723" y="1588516"/>
                </a:lnTo>
                <a:lnTo>
                  <a:pt x="649500" y="1585659"/>
                </a:lnTo>
                <a:lnTo>
                  <a:pt x="646959" y="1582484"/>
                </a:lnTo>
                <a:lnTo>
                  <a:pt x="644418" y="1579627"/>
                </a:lnTo>
                <a:lnTo>
                  <a:pt x="641560" y="1577405"/>
                </a:lnTo>
                <a:lnTo>
                  <a:pt x="638384" y="1574866"/>
                </a:lnTo>
                <a:lnTo>
                  <a:pt x="635525" y="1572961"/>
                </a:lnTo>
                <a:lnTo>
                  <a:pt x="632032" y="1571374"/>
                </a:lnTo>
                <a:lnTo>
                  <a:pt x="628538" y="1569786"/>
                </a:lnTo>
                <a:lnTo>
                  <a:pt x="625044" y="1568517"/>
                </a:lnTo>
                <a:lnTo>
                  <a:pt x="621551" y="1567882"/>
                </a:lnTo>
                <a:lnTo>
                  <a:pt x="617739" y="1567247"/>
                </a:lnTo>
                <a:lnTo>
                  <a:pt x="613610" y="1566612"/>
                </a:lnTo>
                <a:lnTo>
                  <a:pt x="609799" y="1566612"/>
                </a:lnTo>
                <a:lnTo>
                  <a:pt x="605353" y="1567247"/>
                </a:lnTo>
                <a:lnTo>
                  <a:pt x="601224" y="1567564"/>
                </a:lnTo>
                <a:lnTo>
                  <a:pt x="596778" y="1568199"/>
                </a:lnTo>
                <a:lnTo>
                  <a:pt x="592649" y="1569469"/>
                </a:lnTo>
                <a:lnTo>
                  <a:pt x="587885" y="1571056"/>
                </a:lnTo>
                <a:lnTo>
                  <a:pt x="583438" y="1572643"/>
                </a:lnTo>
                <a:lnTo>
                  <a:pt x="578674" y="1574548"/>
                </a:lnTo>
                <a:lnTo>
                  <a:pt x="574228" y="1576770"/>
                </a:lnTo>
                <a:lnTo>
                  <a:pt x="569146" y="1579627"/>
                </a:lnTo>
                <a:lnTo>
                  <a:pt x="363339" y="1698353"/>
                </a:lnTo>
                <a:lnTo>
                  <a:pt x="358575" y="1701210"/>
                </a:lnTo>
                <a:lnTo>
                  <a:pt x="353493" y="1703432"/>
                </a:lnTo>
                <a:lnTo>
                  <a:pt x="348411" y="1705337"/>
                </a:lnTo>
                <a:lnTo>
                  <a:pt x="343330" y="1707242"/>
                </a:lnTo>
                <a:lnTo>
                  <a:pt x="338248" y="1708829"/>
                </a:lnTo>
                <a:lnTo>
                  <a:pt x="333166" y="1710099"/>
                </a:lnTo>
                <a:lnTo>
                  <a:pt x="328085" y="1711369"/>
                </a:lnTo>
                <a:lnTo>
                  <a:pt x="323003" y="1712004"/>
                </a:lnTo>
                <a:lnTo>
                  <a:pt x="317286" y="1712321"/>
                </a:lnTo>
                <a:lnTo>
                  <a:pt x="312205" y="1712956"/>
                </a:lnTo>
                <a:lnTo>
                  <a:pt x="306805" y="1712956"/>
                </a:lnTo>
                <a:lnTo>
                  <a:pt x="301724" y="1712321"/>
                </a:lnTo>
                <a:lnTo>
                  <a:pt x="296642" y="1712004"/>
                </a:lnTo>
                <a:lnTo>
                  <a:pt x="291560" y="1711369"/>
                </a:lnTo>
                <a:lnTo>
                  <a:pt x="286479" y="1710099"/>
                </a:lnTo>
                <a:lnTo>
                  <a:pt x="281397" y="1708829"/>
                </a:lnTo>
                <a:lnTo>
                  <a:pt x="276315" y="1707242"/>
                </a:lnTo>
                <a:lnTo>
                  <a:pt x="271551" y="1705655"/>
                </a:lnTo>
                <a:lnTo>
                  <a:pt x="266470" y="1703750"/>
                </a:lnTo>
                <a:lnTo>
                  <a:pt x="261706" y="1701845"/>
                </a:lnTo>
                <a:lnTo>
                  <a:pt x="256941" y="1699623"/>
                </a:lnTo>
                <a:lnTo>
                  <a:pt x="252813" y="1696766"/>
                </a:lnTo>
                <a:lnTo>
                  <a:pt x="248049" y="1693909"/>
                </a:lnTo>
                <a:lnTo>
                  <a:pt x="243602" y="1691052"/>
                </a:lnTo>
                <a:lnTo>
                  <a:pt x="239791" y="1687243"/>
                </a:lnTo>
                <a:lnTo>
                  <a:pt x="235980" y="1684385"/>
                </a:lnTo>
                <a:lnTo>
                  <a:pt x="231851" y="1680259"/>
                </a:lnTo>
                <a:lnTo>
                  <a:pt x="228040" y="1676449"/>
                </a:lnTo>
                <a:lnTo>
                  <a:pt x="224863" y="1672640"/>
                </a:lnTo>
                <a:lnTo>
                  <a:pt x="221370" y="1668196"/>
                </a:lnTo>
                <a:lnTo>
                  <a:pt x="218194" y="1663434"/>
                </a:lnTo>
                <a:lnTo>
                  <a:pt x="215335" y="1658672"/>
                </a:lnTo>
                <a:lnTo>
                  <a:pt x="14292" y="1310430"/>
                </a:lnTo>
                <a:lnTo>
                  <a:pt x="11751" y="1305351"/>
                </a:lnTo>
                <a:lnTo>
                  <a:pt x="9211" y="1300589"/>
                </a:lnTo>
                <a:lnTo>
                  <a:pt x="6987" y="1295510"/>
                </a:lnTo>
                <a:lnTo>
                  <a:pt x="5399" y="1290431"/>
                </a:lnTo>
                <a:lnTo>
                  <a:pt x="3811" y="1285352"/>
                </a:lnTo>
                <a:lnTo>
                  <a:pt x="2541" y="1280273"/>
                </a:lnTo>
                <a:lnTo>
                  <a:pt x="1588" y="1274876"/>
                </a:lnTo>
                <a:lnTo>
                  <a:pt x="635" y="1269797"/>
                </a:lnTo>
                <a:lnTo>
                  <a:pt x="318" y="1264718"/>
                </a:lnTo>
                <a:lnTo>
                  <a:pt x="0" y="1259321"/>
                </a:lnTo>
                <a:lnTo>
                  <a:pt x="0" y="1254242"/>
                </a:lnTo>
                <a:lnTo>
                  <a:pt x="318" y="1249163"/>
                </a:lnTo>
                <a:lnTo>
                  <a:pt x="635" y="1243449"/>
                </a:lnTo>
                <a:lnTo>
                  <a:pt x="1588" y="1238369"/>
                </a:lnTo>
                <a:lnTo>
                  <a:pt x="2223" y="1233290"/>
                </a:lnTo>
                <a:lnTo>
                  <a:pt x="3494" y="1228211"/>
                </a:lnTo>
                <a:lnTo>
                  <a:pt x="5082" y="1223449"/>
                </a:lnTo>
                <a:lnTo>
                  <a:pt x="6987" y="1218370"/>
                </a:lnTo>
                <a:lnTo>
                  <a:pt x="8893" y="1213608"/>
                </a:lnTo>
                <a:lnTo>
                  <a:pt x="10799" y="1209164"/>
                </a:lnTo>
                <a:lnTo>
                  <a:pt x="13339" y="1204402"/>
                </a:lnTo>
                <a:lnTo>
                  <a:pt x="15880" y="1199641"/>
                </a:lnTo>
                <a:lnTo>
                  <a:pt x="18739" y="1195196"/>
                </a:lnTo>
                <a:lnTo>
                  <a:pt x="21915" y="1191069"/>
                </a:lnTo>
                <a:lnTo>
                  <a:pt x="25091" y="1186625"/>
                </a:lnTo>
                <a:lnTo>
                  <a:pt x="28584" y="1182816"/>
                </a:lnTo>
                <a:lnTo>
                  <a:pt x="32396" y="1179006"/>
                </a:lnTo>
                <a:lnTo>
                  <a:pt x="36207" y="1175514"/>
                </a:lnTo>
                <a:lnTo>
                  <a:pt x="40336" y="1171705"/>
                </a:lnTo>
                <a:lnTo>
                  <a:pt x="44465" y="1168848"/>
                </a:lnTo>
                <a:lnTo>
                  <a:pt x="49229" y="1165674"/>
                </a:lnTo>
                <a:lnTo>
                  <a:pt x="53993" y="1162499"/>
                </a:lnTo>
                <a:lnTo>
                  <a:pt x="259800" y="1043773"/>
                </a:lnTo>
                <a:lnTo>
                  <a:pt x="264564" y="1040916"/>
                </a:lnTo>
                <a:lnTo>
                  <a:pt x="268693" y="1038376"/>
                </a:lnTo>
                <a:lnTo>
                  <a:pt x="272822" y="1035202"/>
                </a:lnTo>
                <a:lnTo>
                  <a:pt x="276633" y="1032027"/>
                </a:lnTo>
                <a:lnTo>
                  <a:pt x="280127" y="1028853"/>
                </a:lnTo>
                <a:lnTo>
                  <a:pt x="283303" y="1025361"/>
                </a:lnTo>
                <a:lnTo>
                  <a:pt x="286161" y="1022187"/>
                </a:lnTo>
                <a:lnTo>
                  <a:pt x="288702" y="1018695"/>
                </a:lnTo>
                <a:lnTo>
                  <a:pt x="291243" y="1015203"/>
                </a:lnTo>
                <a:lnTo>
                  <a:pt x="293148" y="1011711"/>
                </a:lnTo>
                <a:lnTo>
                  <a:pt x="294736" y="1008219"/>
                </a:lnTo>
                <a:lnTo>
                  <a:pt x="295689" y="1004409"/>
                </a:lnTo>
                <a:lnTo>
                  <a:pt x="296960" y="1000600"/>
                </a:lnTo>
                <a:lnTo>
                  <a:pt x="297912" y="997108"/>
                </a:lnTo>
                <a:lnTo>
                  <a:pt x="298230" y="993616"/>
                </a:lnTo>
                <a:lnTo>
                  <a:pt x="298230" y="989807"/>
                </a:lnTo>
                <a:lnTo>
                  <a:pt x="298230" y="985997"/>
                </a:lnTo>
                <a:lnTo>
                  <a:pt x="297912" y="982188"/>
                </a:lnTo>
                <a:lnTo>
                  <a:pt x="296960" y="978696"/>
                </a:lnTo>
                <a:lnTo>
                  <a:pt x="295689" y="975204"/>
                </a:lnTo>
                <a:lnTo>
                  <a:pt x="294736" y="971395"/>
                </a:lnTo>
                <a:lnTo>
                  <a:pt x="293148" y="967585"/>
                </a:lnTo>
                <a:lnTo>
                  <a:pt x="291243" y="964093"/>
                </a:lnTo>
                <a:lnTo>
                  <a:pt x="288702" y="960601"/>
                </a:lnTo>
                <a:lnTo>
                  <a:pt x="286161" y="957427"/>
                </a:lnTo>
                <a:lnTo>
                  <a:pt x="283303" y="953935"/>
                </a:lnTo>
                <a:lnTo>
                  <a:pt x="280127" y="950760"/>
                </a:lnTo>
                <a:lnTo>
                  <a:pt x="276633" y="947269"/>
                </a:lnTo>
                <a:lnTo>
                  <a:pt x="272822" y="944094"/>
                </a:lnTo>
                <a:lnTo>
                  <a:pt x="268693" y="941554"/>
                </a:lnTo>
                <a:lnTo>
                  <a:pt x="264564" y="938380"/>
                </a:lnTo>
                <a:lnTo>
                  <a:pt x="259800" y="935523"/>
                </a:lnTo>
                <a:lnTo>
                  <a:pt x="53993" y="816797"/>
                </a:lnTo>
                <a:lnTo>
                  <a:pt x="49229" y="813940"/>
                </a:lnTo>
                <a:lnTo>
                  <a:pt x="44465" y="811083"/>
                </a:lnTo>
                <a:lnTo>
                  <a:pt x="40336" y="807591"/>
                </a:lnTo>
                <a:lnTo>
                  <a:pt x="36207" y="804099"/>
                </a:lnTo>
                <a:lnTo>
                  <a:pt x="32396" y="800607"/>
                </a:lnTo>
                <a:lnTo>
                  <a:pt x="28584" y="796480"/>
                </a:lnTo>
                <a:lnTo>
                  <a:pt x="25091" y="792671"/>
                </a:lnTo>
                <a:lnTo>
                  <a:pt x="21915" y="788226"/>
                </a:lnTo>
                <a:lnTo>
                  <a:pt x="18739" y="784100"/>
                </a:lnTo>
                <a:lnTo>
                  <a:pt x="15880" y="779655"/>
                </a:lnTo>
                <a:lnTo>
                  <a:pt x="13339" y="775529"/>
                </a:lnTo>
                <a:lnTo>
                  <a:pt x="10799" y="770767"/>
                </a:lnTo>
                <a:lnTo>
                  <a:pt x="8893" y="766005"/>
                </a:lnTo>
                <a:lnTo>
                  <a:pt x="6987" y="760926"/>
                </a:lnTo>
                <a:lnTo>
                  <a:pt x="5082" y="756164"/>
                </a:lnTo>
                <a:lnTo>
                  <a:pt x="3494" y="751085"/>
                </a:lnTo>
                <a:lnTo>
                  <a:pt x="2223" y="746006"/>
                </a:lnTo>
                <a:lnTo>
                  <a:pt x="1588" y="740927"/>
                </a:lnTo>
                <a:lnTo>
                  <a:pt x="635" y="735847"/>
                </a:lnTo>
                <a:lnTo>
                  <a:pt x="318" y="730768"/>
                </a:lnTo>
                <a:lnTo>
                  <a:pt x="0" y="725372"/>
                </a:lnTo>
                <a:lnTo>
                  <a:pt x="0" y="720292"/>
                </a:lnTo>
                <a:lnTo>
                  <a:pt x="318" y="715213"/>
                </a:lnTo>
                <a:lnTo>
                  <a:pt x="635" y="709499"/>
                </a:lnTo>
                <a:lnTo>
                  <a:pt x="1588" y="704420"/>
                </a:lnTo>
                <a:lnTo>
                  <a:pt x="2541" y="699341"/>
                </a:lnTo>
                <a:lnTo>
                  <a:pt x="3811" y="693944"/>
                </a:lnTo>
                <a:lnTo>
                  <a:pt x="5399" y="688865"/>
                </a:lnTo>
                <a:lnTo>
                  <a:pt x="6987" y="683786"/>
                </a:lnTo>
                <a:lnTo>
                  <a:pt x="9211" y="678707"/>
                </a:lnTo>
                <a:lnTo>
                  <a:pt x="11751" y="673945"/>
                </a:lnTo>
                <a:lnTo>
                  <a:pt x="14292" y="668866"/>
                </a:lnTo>
                <a:lnTo>
                  <a:pt x="215335" y="320624"/>
                </a:lnTo>
                <a:lnTo>
                  <a:pt x="218194" y="315862"/>
                </a:lnTo>
                <a:lnTo>
                  <a:pt x="221370" y="311418"/>
                </a:lnTo>
                <a:lnTo>
                  <a:pt x="224863" y="307291"/>
                </a:lnTo>
                <a:lnTo>
                  <a:pt x="228040" y="302847"/>
                </a:lnTo>
                <a:lnTo>
                  <a:pt x="231851" y="299037"/>
                </a:lnTo>
                <a:lnTo>
                  <a:pt x="235980" y="295545"/>
                </a:lnTo>
                <a:lnTo>
                  <a:pt x="239791" y="292053"/>
                </a:lnTo>
                <a:lnTo>
                  <a:pt x="243602" y="288562"/>
                </a:lnTo>
                <a:lnTo>
                  <a:pt x="248049" y="285704"/>
                </a:lnTo>
                <a:lnTo>
                  <a:pt x="252813" y="282530"/>
                </a:lnTo>
                <a:lnTo>
                  <a:pt x="256941" y="280308"/>
                </a:lnTo>
                <a:lnTo>
                  <a:pt x="261706" y="277768"/>
                </a:lnTo>
                <a:lnTo>
                  <a:pt x="266470" y="275546"/>
                </a:lnTo>
                <a:lnTo>
                  <a:pt x="271551" y="273641"/>
                </a:lnTo>
                <a:lnTo>
                  <a:pt x="276315" y="272054"/>
                </a:lnTo>
                <a:lnTo>
                  <a:pt x="281397" y="270467"/>
                </a:lnTo>
                <a:lnTo>
                  <a:pt x="286479" y="269197"/>
                </a:lnTo>
                <a:lnTo>
                  <a:pt x="291560" y="268562"/>
                </a:lnTo>
                <a:lnTo>
                  <a:pt x="296642" y="267610"/>
                </a:lnTo>
                <a:lnTo>
                  <a:pt x="301724" y="266975"/>
                </a:lnTo>
                <a:lnTo>
                  <a:pt x="306805" y="266975"/>
                </a:lnTo>
                <a:lnTo>
                  <a:pt x="312205" y="266975"/>
                </a:lnTo>
                <a:lnTo>
                  <a:pt x="317286" y="266975"/>
                </a:lnTo>
                <a:lnTo>
                  <a:pt x="323003" y="267610"/>
                </a:lnTo>
                <a:lnTo>
                  <a:pt x="328085" y="268562"/>
                </a:lnTo>
                <a:lnTo>
                  <a:pt x="333166" y="269197"/>
                </a:lnTo>
                <a:lnTo>
                  <a:pt x="338248" y="270784"/>
                </a:lnTo>
                <a:lnTo>
                  <a:pt x="343330" y="272372"/>
                </a:lnTo>
                <a:lnTo>
                  <a:pt x="348411" y="273959"/>
                </a:lnTo>
                <a:lnTo>
                  <a:pt x="353493" y="276181"/>
                </a:lnTo>
                <a:lnTo>
                  <a:pt x="358575" y="278721"/>
                </a:lnTo>
                <a:lnTo>
                  <a:pt x="363339" y="281260"/>
                </a:lnTo>
                <a:lnTo>
                  <a:pt x="569146" y="399986"/>
                </a:lnTo>
                <a:lnTo>
                  <a:pt x="574228" y="402526"/>
                </a:lnTo>
                <a:lnTo>
                  <a:pt x="578674" y="404748"/>
                </a:lnTo>
                <a:lnTo>
                  <a:pt x="583438" y="406653"/>
                </a:lnTo>
                <a:lnTo>
                  <a:pt x="587885" y="408875"/>
                </a:lnTo>
                <a:lnTo>
                  <a:pt x="592649" y="409827"/>
                </a:lnTo>
                <a:lnTo>
                  <a:pt x="596778" y="411097"/>
                </a:lnTo>
                <a:lnTo>
                  <a:pt x="601224" y="411732"/>
                </a:lnTo>
                <a:lnTo>
                  <a:pt x="605353" y="412367"/>
                </a:lnTo>
                <a:lnTo>
                  <a:pt x="609799" y="412684"/>
                </a:lnTo>
                <a:lnTo>
                  <a:pt x="613610" y="412684"/>
                </a:lnTo>
                <a:lnTo>
                  <a:pt x="617739" y="412367"/>
                </a:lnTo>
                <a:lnTo>
                  <a:pt x="621551" y="411414"/>
                </a:lnTo>
                <a:lnTo>
                  <a:pt x="625044" y="410779"/>
                </a:lnTo>
                <a:lnTo>
                  <a:pt x="628538" y="409510"/>
                </a:lnTo>
                <a:lnTo>
                  <a:pt x="632032" y="407922"/>
                </a:lnTo>
                <a:lnTo>
                  <a:pt x="635525" y="406335"/>
                </a:lnTo>
                <a:lnTo>
                  <a:pt x="638384" y="404430"/>
                </a:lnTo>
                <a:lnTo>
                  <a:pt x="641560" y="402208"/>
                </a:lnTo>
                <a:lnTo>
                  <a:pt x="644418" y="399669"/>
                </a:lnTo>
                <a:lnTo>
                  <a:pt x="646959" y="396812"/>
                </a:lnTo>
                <a:lnTo>
                  <a:pt x="649500" y="393955"/>
                </a:lnTo>
                <a:lnTo>
                  <a:pt x="651723" y="390780"/>
                </a:lnTo>
                <a:lnTo>
                  <a:pt x="653629" y="387288"/>
                </a:lnTo>
                <a:lnTo>
                  <a:pt x="655534" y="383796"/>
                </a:lnTo>
                <a:lnTo>
                  <a:pt x="657122" y="379669"/>
                </a:lnTo>
                <a:lnTo>
                  <a:pt x="658710" y="375543"/>
                </a:lnTo>
                <a:lnTo>
                  <a:pt x="659981" y="371098"/>
                </a:lnTo>
                <a:lnTo>
                  <a:pt x="661251" y="366337"/>
                </a:lnTo>
                <a:lnTo>
                  <a:pt x="661886" y="361575"/>
                </a:lnTo>
                <a:lnTo>
                  <a:pt x="662839" y="356496"/>
                </a:lnTo>
                <a:lnTo>
                  <a:pt x="663157" y="351099"/>
                </a:lnTo>
                <a:lnTo>
                  <a:pt x="663157" y="345702"/>
                </a:lnTo>
                <a:lnTo>
                  <a:pt x="663157" y="108250"/>
                </a:lnTo>
                <a:lnTo>
                  <a:pt x="663157" y="102854"/>
                </a:lnTo>
                <a:lnTo>
                  <a:pt x="663474" y="97140"/>
                </a:lnTo>
                <a:lnTo>
                  <a:pt x="664110" y="91743"/>
                </a:lnTo>
                <a:lnTo>
                  <a:pt x="665380" y="86664"/>
                </a:lnTo>
                <a:lnTo>
                  <a:pt x="666650" y="81267"/>
                </a:lnTo>
                <a:lnTo>
                  <a:pt x="667921" y="76188"/>
                </a:lnTo>
                <a:lnTo>
                  <a:pt x="669826" y="71109"/>
                </a:lnTo>
                <a:lnTo>
                  <a:pt x="671732" y="66347"/>
                </a:lnTo>
                <a:lnTo>
                  <a:pt x="673638" y="61585"/>
                </a:lnTo>
                <a:lnTo>
                  <a:pt x="675861" y="56824"/>
                </a:lnTo>
                <a:lnTo>
                  <a:pt x="678719" y="52379"/>
                </a:lnTo>
                <a:lnTo>
                  <a:pt x="681578" y="47935"/>
                </a:lnTo>
                <a:lnTo>
                  <a:pt x="684754" y="43491"/>
                </a:lnTo>
                <a:lnTo>
                  <a:pt x="687930" y="39681"/>
                </a:lnTo>
                <a:lnTo>
                  <a:pt x="691423" y="35872"/>
                </a:lnTo>
                <a:lnTo>
                  <a:pt x="694917" y="31745"/>
                </a:lnTo>
                <a:lnTo>
                  <a:pt x="698728" y="28253"/>
                </a:lnTo>
                <a:lnTo>
                  <a:pt x="702540" y="24761"/>
                </a:lnTo>
                <a:lnTo>
                  <a:pt x="706668" y="21587"/>
                </a:lnTo>
                <a:lnTo>
                  <a:pt x="710797" y="18412"/>
                </a:lnTo>
                <a:lnTo>
                  <a:pt x="715244" y="15873"/>
                </a:lnTo>
                <a:lnTo>
                  <a:pt x="720008" y="13016"/>
                </a:lnTo>
                <a:lnTo>
                  <a:pt x="724772" y="10794"/>
                </a:lnTo>
                <a:lnTo>
                  <a:pt x="729218" y="8889"/>
                </a:lnTo>
                <a:lnTo>
                  <a:pt x="733982" y="6667"/>
                </a:lnTo>
                <a:lnTo>
                  <a:pt x="739064" y="4762"/>
                </a:lnTo>
                <a:lnTo>
                  <a:pt x="744146" y="3810"/>
                </a:lnTo>
                <a:lnTo>
                  <a:pt x="749545" y="2222"/>
                </a:lnTo>
                <a:lnTo>
                  <a:pt x="754944" y="1270"/>
                </a:lnTo>
                <a:lnTo>
                  <a:pt x="760344" y="635"/>
                </a:lnTo>
                <a:lnTo>
                  <a:pt x="765743"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楷体" panose="02010609060101010101" pitchFamily="49" charset="-122"/>
              <a:ea typeface="楷体" panose="02010609060101010101" pitchFamily="49" charset="-122"/>
            </a:endParaRPr>
          </a:p>
        </p:txBody>
      </p:sp>
      <p:sp>
        <p:nvSpPr>
          <p:cNvPr id="8" name="椭圆 7"/>
          <p:cNvSpPr/>
          <p:nvPr/>
        </p:nvSpPr>
        <p:spPr>
          <a:xfrm>
            <a:off x="9265672" y="1659255"/>
            <a:ext cx="1769745" cy="176974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楷体" panose="02010609060101010101" pitchFamily="49" charset="-122"/>
              <a:ea typeface="楷体" panose="02010609060101010101" pitchFamily="49" charset="-122"/>
            </a:endParaRPr>
          </a:p>
        </p:txBody>
      </p:sp>
      <p:sp>
        <p:nvSpPr>
          <p:cNvPr id="9" name="KSO_Shape"/>
          <p:cNvSpPr/>
          <p:nvPr/>
        </p:nvSpPr>
        <p:spPr bwMode="auto">
          <a:xfrm>
            <a:off x="9839077" y="2146300"/>
            <a:ext cx="622300" cy="796290"/>
          </a:xfrm>
          <a:custGeom>
            <a:avLst/>
            <a:gdLst>
              <a:gd name="T0" fmla="*/ 1139504 w 1546226"/>
              <a:gd name="T1" fmla="*/ 1893571 h 1979613"/>
              <a:gd name="T2" fmla="*/ 1117260 w 1546226"/>
              <a:gd name="T3" fmla="*/ 1969136 h 1979613"/>
              <a:gd name="T4" fmla="*/ 423882 w 1546226"/>
              <a:gd name="T5" fmla="*/ 1965643 h 1979613"/>
              <a:gd name="T6" fmla="*/ 408946 w 1546226"/>
              <a:gd name="T7" fmla="*/ 1888173 h 1979613"/>
              <a:gd name="T8" fmla="*/ 965201 w 1546226"/>
              <a:gd name="T9" fmla="*/ 1608456 h 1979613"/>
              <a:gd name="T10" fmla="*/ 1020446 w 1546226"/>
              <a:gd name="T11" fmla="*/ 1663701 h 1979613"/>
              <a:gd name="T12" fmla="*/ 977266 w 1546226"/>
              <a:gd name="T13" fmla="*/ 1729106 h 1979613"/>
              <a:gd name="T14" fmla="*/ 536258 w 1546226"/>
              <a:gd name="T15" fmla="*/ 1704658 h 1979613"/>
              <a:gd name="T16" fmla="*/ 543878 w 1546226"/>
              <a:gd name="T17" fmla="*/ 1626236 h 1979613"/>
              <a:gd name="T18" fmla="*/ 859473 w 1546226"/>
              <a:gd name="T19" fmla="*/ 1366838 h 1979613"/>
              <a:gd name="T20" fmla="*/ 895986 w 1546226"/>
              <a:gd name="T21" fmla="*/ 1436370 h 1979613"/>
              <a:gd name="T22" fmla="*/ 835026 w 1546226"/>
              <a:gd name="T23" fmla="*/ 1485900 h 1979613"/>
              <a:gd name="T24" fmla="*/ 652463 w 1546226"/>
              <a:gd name="T25" fmla="*/ 1442403 h 1979613"/>
              <a:gd name="T26" fmla="*/ 681991 w 1546226"/>
              <a:gd name="T27" fmla="*/ 1369695 h 1979613"/>
              <a:gd name="T28" fmla="*/ 1304222 w 1546226"/>
              <a:gd name="T29" fmla="*/ 1188236 h 1979613"/>
              <a:gd name="T30" fmla="*/ 1445365 w 1546226"/>
              <a:gd name="T31" fmla="*/ 1409543 h 1979613"/>
              <a:gd name="T32" fmla="*/ 1521804 w 1546226"/>
              <a:gd name="T33" fmla="*/ 1643532 h 1979613"/>
              <a:gd name="T34" fmla="*/ 1542420 w 1546226"/>
              <a:gd name="T35" fmla="*/ 1979613 h 1979613"/>
              <a:gd name="T36" fmla="*/ 1276311 w 1546226"/>
              <a:gd name="T37" fmla="*/ 1712016 h 1979613"/>
              <a:gd name="T38" fmla="*/ 1209387 w 1546226"/>
              <a:gd name="T39" fmla="*/ 1506880 h 1979613"/>
              <a:gd name="T40" fmla="*/ 1061267 w 1546226"/>
              <a:gd name="T41" fmla="*/ 1303011 h 1979613"/>
              <a:gd name="T42" fmla="*/ 1032087 w 1546226"/>
              <a:gd name="T43" fmla="*/ 1155896 h 1979613"/>
              <a:gd name="T44" fmla="*/ 847726 w 1546226"/>
              <a:gd name="T45" fmla="*/ 496570 h 1979613"/>
              <a:gd name="T46" fmla="*/ 896938 w 1546226"/>
              <a:gd name="T47" fmla="*/ 557212 h 1979613"/>
              <a:gd name="T48" fmla="*/ 847726 w 1546226"/>
              <a:gd name="T49" fmla="*/ 617855 h 1979613"/>
              <a:gd name="T50" fmla="*/ 656908 w 1546226"/>
              <a:gd name="T51" fmla="*/ 586740 h 1979613"/>
              <a:gd name="T52" fmla="*/ 672148 w 1546226"/>
              <a:gd name="T53" fmla="*/ 509270 h 1979613"/>
              <a:gd name="T54" fmla="*/ 988378 w 1546226"/>
              <a:gd name="T55" fmla="*/ 255587 h 1979613"/>
              <a:gd name="T56" fmla="*/ 1017588 w 1546226"/>
              <a:gd name="T57" fmla="*/ 328295 h 1979613"/>
              <a:gd name="T58" fmla="*/ 587375 w 1546226"/>
              <a:gd name="T59" fmla="*/ 371475 h 1979613"/>
              <a:gd name="T60" fmla="*/ 527050 w 1546226"/>
              <a:gd name="T61" fmla="*/ 322262 h 1979613"/>
              <a:gd name="T62" fmla="*/ 563563 w 1546226"/>
              <a:gd name="T63" fmla="*/ 252730 h 1979613"/>
              <a:gd name="T64" fmla="*/ 1543686 w 1546226"/>
              <a:gd name="T65" fmla="*/ 172057 h 1979613"/>
              <a:gd name="T66" fmla="*/ 1479895 w 1546226"/>
              <a:gd name="T67" fmla="*/ 486332 h 1979613"/>
              <a:gd name="T68" fmla="*/ 1310737 w 1546226"/>
              <a:gd name="T69" fmla="*/ 784417 h 1979613"/>
              <a:gd name="T70" fmla="*/ 1144435 w 1546226"/>
              <a:gd name="T71" fmla="*/ 941872 h 1979613"/>
              <a:gd name="T72" fmla="*/ 913707 w 1546226"/>
              <a:gd name="T73" fmla="*/ 1072978 h 1979613"/>
              <a:gd name="T74" fmla="*/ 591894 w 1546226"/>
              <a:gd name="T75" fmla="*/ 1216782 h 1979613"/>
              <a:gd name="T76" fmla="*/ 376083 w 1546226"/>
              <a:gd name="T77" fmla="*/ 1436140 h 1979613"/>
              <a:gd name="T78" fmla="*/ 278650 w 1546226"/>
              <a:gd name="T79" fmla="*/ 1673275 h 1979613"/>
              <a:gd name="T80" fmla="*/ 256752 w 1546226"/>
              <a:gd name="T81" fmla="*/ 1943107 h 1979613"/>
              <a:gd name="T82" fmla="*/ 11425 w 1546226"/>
              <a:gd name="T83" fmla="*/ 1721210 h 1979613"/>
              <a:gd name="T84" fmla="*/ 94893 w 1546226"/>
              <a:gd name="T85" fmla="*/ 1422807 h 1979613"/>
              <a:gd name="T86" fmla="*/ 266908 w 1546226"/>
              <a:gd name="T87" fmla="*/ 1159959 h 1979613"/>
              <a:gd name="T88" fmla="*/ 445904 w 1546226"/>
              <a:gd name="T89" fmla="*/ 1007266 h 1979613"/>
              <a:gd name="T90" fmla="*/ 691866 w 1546226"/>
              <a:gd name="T91" fmla="*/ 883143 h 1979613"/>
              <a:gd name="T92" fmla="*/ 1012409 w 1546226"/>
              <a:gd name="T93" fmla="*/ 720292 h 1979613"/>
              <a:gd name="T94" fmla="*/ 1199340 w 1546226"/>
              <a:gd name="T95" fmla="*/ 492998 h 1979613"/>
              <a:gd name="T96" fmla="*/ 1277730 w 1546226"/>
              <a:gd name="T97" fmla="*/ 259356 h 1979613"/>
              <a:gd name="T98" fmla="*/ 463603 w 1546226"/>
              <a:gd name="T99" fmla="*/ 0 h 1979613"/>
              <a:gd name="T100" fmla="*/ 1141411 w 1546226"/>
              <a:gd name="T101" fmla="*/ 43609 h 1979613"/>
              <a:gd name="T102" fmla="*/ 1112176 w 1546226"/>
              <a:gd name="T103" fmla="*/ 116504 h 1979613"/>
              <a:gd name="T104" fmla="*/ 419433 w 1546226"/>
              <a:gd name="T105" fmla="*/ 105681 h 1979613"/>
              <a:gd name="T106" fmla="*/ 412124 w 1546226"/>
              <a:gd name="T107" fmla="*/ 27693 h 1979613"/>
              <a:gd name="T108" fmla="*/ 256779 w 1546226"/>
              <a:gd name="T109" fmla="*/ 31137 h 1979613"/>
              <a:gd name="T110" fmla="*/ 279287 w 1546226"/>
              <a:gd name="T111" fmla="*/ 311049 h 1979613"/>
              <a:gd name="T112" fmla="*/ 361076 w 1546226"/>
              <a:gd name="T113" fmla="*/ 519156 h 1979613"/>
              <a:gd name="T114" fmla="*/ 530043 w 1546226"/>
              <a:gd name="T115" fmla="*/ 718050 h 1979613"/>
              <a:gd name="T116" fmla="*/ 466323 w 1546226"/>
              <a:gd name="T117" fmla="*/ 850539 h 1979613"/>
              <a:gd name="T118" fmla="*/ 255828 w 1546226"/>
              <a:gd name="T119" fmla="*/ 808600 h 1979613"/>
              <a:gd name="T120" fmla="*/ 108418 w 1546226"/>
              <a:gd name="T121" fmla="*/ 587149 h 1979613"/>
              <a:gd name="T122" fmla="*/ 28214 w 1546226"/>
              <a:gd name="T123" fmla="*/ 353306 h 1979613"/>
              <a:gd name="T124" fmla="*/ 2853 w 1546226"/>
              <a:gd name="T125" fmla="*/ 15886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6226" h="1979613">
                <a:moveTo>
                  <a:pt x="463603" y="1855788"/>
                </a:moveTo>
                <a:lnTo>
                  <a:pt x="1082623" y="1855788"/>
                </a:lnTo>
                <a:lnTo>
                  <a:pt x="1088978" y="1856106"/>
                </a:lnTo>
                <a:lnTo>
                  <a:pt x="1095016" y="1857058"/>
                </a:lnTo>
                <a:lnTo>
                  <a:pt x="1101054" y="1858646"/>
                </a:lnTo>
                <a:lnTo>
                  <a:pt x="1106773" y="1860551"/>
                </a:lnTo>
                <a:lnTo>
                  <a:pt x="1112176" y="1863091"/>
                </a:lnTo>
                <a:lnTo>
                  <a:pt x="1117260" y="1866266"/>
                </a:lnTo>
                <a:lnTo>
                  <a:pt x="1122026" y="1869758"/>
                </a:lnTo>
                <a:lnTo>
                  <a:pt x="1126157" y="1873886"/>
                </a:lnTo>
                <a:lnTo>
                  <a:pt x="1130606" y="1878013"/>
                </a:lnTo>
                <a:lnTo>
                  <a:pt x="1134102" y="1883093"/>
                </a:lnTo>
                <a:lnTo>
                  <a:pt x="1137279" y="1888173"/>
                </a:lnTo>
                <a:lnTo>
                  <a:pt x="1139504" y="1893571"/>
                </a:lnTo>
                <a:lnTo>
                  <a:pt x="1141411" y="1899286"/>
                </a:lnTo>
                <a:lnTo>
                  <a:pt x="1142999" y="1905318"/>
                </a:lnTo>
                <a:lnTo>
                  <a:pt x="1144270" y="1911351"/>
                </a:lnTo>
                <a:lnTo>
                  <a:pt x="1144588" y="1917701"/>
                </a:lnTo>
                <a:lnTo>
                  <a:pt x="1144270" y="1924051"/>
                </a:lnTo>
                <a:lnTo>
                  <a:pt x="1142999" y="1930401"/>
                </a:lnTo>
                <a:lnTo>
                  <a:pt x="1141411" y="1936116"/>
                </a:lnTo>
                <a:lnTo>
                  <a:pt x="1139504" y="1941513"/>
                </a:lnTo>
                <a:lnTo>
                  <a:pt x="1137279" y="1947228"/>
                </a:lnTo>
                <a:lnTo>
                  <a:pt x="1134102" y="1952308"/>
                </a:lnTo>
                <a:lnTo>
                  <a:pt x="1130606" y="1956753"/>
                </a:lnTo>
                <a:lnTo>
                  <a:pt x="1126157" y="1961198"/>
                </a:lnTo>
                <a:lnTo>
                  <a:pt x="1122026" y="1965643"/>
                </a:lnTo>
                <a:lnTo>
                  <a:pt x="1117260" y="1969136"/>
                </a:lnTo>
                <a:lnTo>
                  <a:pt x="1112176" y="1972311"/>
                </a:lnTo>
                <a:lnTo>
                  <a:pt x="1106773" y="1974533"/>
                </a:lnTo>
                <a:lnTo>
                  <a:pt x="1101054" y="1976756"/>
                </a:lnTo>
                <a:lnTo>
                  <a:pt x="1095016" y="1978026"/>
                </a:lnTo>
                <a:lnTo>
                  <a:pt x="1088978" y="1979296"/>
                </a:lnTo>
                <a:lnTo>
                  <a:pt x="1082623" y="1979613"/>
                </a:lnTo>
                <a:lnTo>
                  <a:pt x="463603" y="1979613"/>
                </a:lnTo>
                <a:lnTo>
                  <a:pt x="457248" y="1979296"/>
                </a:lnTo>
                <a:lnTo>
                  <a:pt x="450892" y="1978026"/>
                </a:lnTo>
                <a:lnTo>
                  <a:pt x="445172" y="1976756"/>
                </a:lnTo>
                <a:lnTo>
                  <a:pt x="439135" y="1974533"/>
                </a:lnTo>
                <a:lnTo>
                  <a:pt x="433733" y="1972311"/>
                </a:lnTo>
                <a:lnTo>
                  <a:pt x="428648" y="1969136"/>
                </a:lnTo>
                <a:lnTo>
                  <a:pt x="423882" y="1965643"/>
                </a:lnTo>
                <a:lnTo>
                  <a:pt x="419433" y="1961198"/>
                </a:lnTo>
                <a:lnTo>
                  <a:pt x="415620" y="1956753"/>
                </a:lnTo>
                <a:lnTo>
                  <a:pt x="412124" y="1952308"/>
                </a:lnTo>
                <a:lnTo>
                  <a:pt x="408946" y="1947228"/>
                </a:lnTo>
                <a:lnTo>
                  <a:pt x="406087" y="1941513"/>
                </a:lnTo>
                <a:lnTo>
                  <a:pt x="404180" y="1936116"/>
                </a:lnTo>
                <a:lnTo>
                  <a:pt x="402591" y="1930401"/>
                </a:lnTo>
                <a:lnTo>
                  <a:pt x="401956" y="1924051"/>
                </a:lnTo>
                <a:lnTo>
                  <a:pt x="401638" y="1917701"/>
                </a:lnTo>
                <a:lnTo>
                  <a:pt x="401956" y="1911351"/>
                </a:lnTo>
                <a:lnTo>
                  <a:pt x="402591" y="1905318"/>
                </a:lnTo>
                <a:lnTo>
                  <a:pt x="404180" y="1899286"/>
                </a:lnTo>
                <a:lnTo>
                  <a:pt x="406087" y="1893571"/>
                </a:lnTo>
                <a:lnTo>
                  <a:pt x="408946" y="1888173"/>
                </a:lnTo>
                <a:lnTo>
                  <a:pt x="412124" y="1883093"/>
                </a:lnTo>
                <a:lnTo>
                  <a:pt x="415620" y="1878013"/>
                </a:lnTo>
                <a:lnTo>
                  <a:pt x="419433" y="1873886"/>
                </a:lnTo>
                <a:lnTo>
                  <a:pt x="423882" y="1869758"/>
                </a:lnTo>
                <a:lnTo>
                  <a:pt x="428648" y="1866266"/>
                </a:lnTo>
                <a:lnTo>
                  <a:pt x="433733" y="1863091"/>
                </a:lnTo>
                <a:lnTo>
                  <a:pt x="439135" y="1860551"/>
                </a:lnTo>
                <a:lnTo>
                  <a:pt x="445172" y="1858646"/>
                </a:lnTo>
                <a:lnTo>
                  <a:pt x="450892" y="1857058"/>
                </a:lnTo>
                <a:lnTo>
                  <a:pt x="457248" y="1856106"/>
                </a:lnTo>
                <a:lnTo>
                  <a:pt x="463603" y="1855788"/>
                </a:lnTo>
                <a:close/>
                <a:moveTo>
                  <a:pt x="587375" y="1608138"/>
                </a:moveTo>
                <a:lnTo>
                  <a:pt x="958851" y="1608138"/>
                </a:lnTo>
                <a:lnTo>
                  <a:pt x="965201" y="1608456"/>
                </a:lnTo>
                <a:lnTo>
                  <a:pt x="971551" y="1609408"/>
                </a:lnTo>
                <a:lnTo>
                  <a:pt x="977266" y="1610996"/>
                </a:lnTo>
                <a:lnTo>
                  <a:pt x="982981" y="1612901"/>
                </a:lnTo>
                <a:lnTo>
                  <a:pt x="988378" y="1615758"/>
                </a:lnTo>
                <a:lnTo>
                  <a:pt x="993458" y="1618616"/>
                </a:lnTo>
                <a:lnTo>
                  <a:pt x="998221" y="1622426"/>
                </a:lnTo>
                <a:lnTo>
                  <a:pt x="1002348" y="1626236"/>
                </a:lnTo>
                <a:lnTo>
                  <a:pt x="1006793" y="1630998"/>
                </a:lnTo>
                <a:lnTo>
                  <a:pt x="1010286" y="1635761"/>
                </a:lnTo>
                <a:lnTo>
                  <a:pt x="1013461" y="1640841"/>
                </a:lnTo>
                <a:lnTo>
                  <a:pt x="1015683" y="1646238"/>
                </a:lnTo>
                <a:lnTo>
                  <a:pt x="1017588" y="1651636"/>
                </a:lnTo>
                <a:lnTo>
                  <a:pt x="1019176" y="1657668"/>
                </a:lnTo>
                <a:lnTo>
                  <a:pt x="1020446" y="1663701"/>
                </a:lnTo>
                <a:lnTo>
                  <a:pt x="1020763" y="1670051"/>
                </a:lnTo>
                <a:lnTo>
                  <a:pt x="1020446" y="1676401"/>
                </a:lnTo>
                <a:lnTo>
                  <a:pt x="1019176" y="1682751"/>
                </a:lnTo>
                <a:lnTo>
                  <a:pt x="1017588" y="1688466"/>
                </a:lnTo>
                <a:lnTo>
                  <a:pt x="1015683" y="1694498"/>
                </a:lnTo>
                <a:lnTo>
                  <a:pt x="1013461" y="1699578"/>
                </a:lnTo>
                <a:lnTo>
                  <a:pt x="1010286" y="1704658"/>
                </a:lnTo>
                <a:lnTo>
                  <a:pt x="1006793" y="1709738"/>
                </a:lnTo>
                <a:lnTo>
                  <a:pt x="1002348" y="1713866"/>
                </a:lnTo>
                <a:lnTo>
                  <a:pt x="998221" y="1717993"/>
                </a:lnTo>
                <a:lnTo>
                  <a:pt x="993458" y="1721486"/>
                </a:lnTo>
                <a:lnTo>
                  <a:pt x="988378" y="1724661"/>
                </a:lnTo>
                <a:lnTo>
                  <a:pt x="982981" y="1727201"/>
                </a:lnTo>
                <a:lnTo>
                  <a:pt x="977266" y="1729106"/>
                </a:lnTo>
                <a:lnTo>
                  <a:pt x="971551" y="1730693"/>
                </a:lnTo>
                <a:lnTo>
                  <a:pt x="965201" y="1731646"/>
                </a:lnTo>
                <a:lnTo>
                  <a:pt x="958851" y="1731963"/>
                </a:lnTo>
                <a:lnTo>
                  <a:pt x="587375" y="1731963"/>
                </a:lnTo>
                <a:lnTo>
                  <a:pt x="581343" y="1731646"/>
                </a:lnTo>
                <a:lnTo>
                  <a:pt x="575310" y="1730693"/>
                </a:lnTo>
                <a:lnTo>
                  <a:pt x="568960" y="1729106"/>
                </a:lnTo>
                <a:lnTo>
                  <a:pt x="563563" y="1727201"/>
                </a:lnTo>
                <a:lnTo>
                  <a:pt x="558165" y="1724661"/>
                </a:lnTo>
                <a:lnTo>
                  <a:pt x="553085" y="1721486"/>
                </a:lnTo>
                <a:lnTo>
                  <a:pt x="548323" y="1717993"/>
                </a:lnTo>
                <a:lnTo>
                  <a:pt x="543878" y="1713866"/>
                </a:lnTo>
                <a:lnTo>
                  <a:pt x="539750" y="1709738"/>
                </a:lnTo>
                <a:lnTo>
                  <a:pt x="536258" y="1704658"/>
                </a:lnTo>
                <a:lnTo>
                  <a:pt x="533083" y="1699578"/>
                </a:lnTo>
                <a:lnTo>
                  <a:pt x="530543" y="1694498"/>
                </a:lnTo>
                <a:lnTo>
                  <a:pt x="528320" y="1688466"/>
                </a:lnTo>
                <a:lnTo>
                  <a:pt x="527050" y="1682751"/>
                </a:lnTo>
                <a:lnTo>
                  <a:pt x="526098" y="1676401"/>
                </a:lnTo>
                <a:lnTo>
                  <a:pt x="525463" y="1670051"/>
                </a:lnTo>
                <a:lnTo>
                  <a:pt x="526098" y="1663701"/>
                </a:lnTo>
                <a:lnTo>
                  <a:pt x="527050" y="1657668"/>
                </a:lnTo>
                <a:lnTo>
                  <a:pt x="528320" y="1651636"/>
                </a:lnTo>
                <a:lnTo>
                  <a:pt x="530543" y="1646238"/>
                </a:lnTo>
                <a:lnTo>
                  <a:pt x="533083" y="1640841"/>
                </a:lnTo>
                <a:lnTo>
                  <a:pt x="536258" y="1635761"/>
                </a:lnTo>
                <a:lnTo>
                  <a:pt x="539750" y="1630998"/>
                </a:lnTo>
                <a:lnTo>
                  <a:pt x="543878" y="1626236"/>
                </a:lnTo>
                <a:lnTo>
                  <a:pt x="548323" y="1622426"/>
                </a:lnTo>
                <a:lnTo>
                  <a:pt x="553085" y="1618616"/>
                </a:lnTo>
                <a:lnTo>
                  <a:pt x="558165" y="1615758"/>
                </a:lnTo>
                <a:lnTo>
                  <a:pt x="563563" y="1612901"/>
                </a:lnTo>
                <a:lnTo>
                  <a:pt x="568960" y="1610996"/>
                </a:lnTo>
                <a:lnTo>
                  <a:pt x="575310" y="1609408"/>
                </a:lnTo>
                <a:lnTo>
                  <a:pt x="581343" y="1608456"/>
                </a:lnTo>
                <a:lnTo>
                  <a:pt x="587375" y="1608138"/>
                </a:lnTo>
                <a:close/>
                <a:moveTo>
                  <a:pt x="711201" y="1362075"/>
                </a:moveTo>
                <a:lnTo>
                  <a:pt x="835026" y="1362075"/>
                </a:lnTo>
                <a:lnTo>
                  <a:pt x="841376" y="1362710"/>
                </a:lnTo>
                <a:lnTo>
                  <a:pt x="847726" y="1363345"/>
                </a:lnTo>
                <a:lnTo>
                  <a:pt x="853441" y="1364933"/>
                </a:lnTo>
                <a:lnTo>
                  <a:pt x="859473" y="1366838"/>
                </a:lnTo>
                <a:lnTo>
                  <a:pt x="864553" y="1369695"/>
                </a:lnTo>
                <a:lnTo>
                  <a:pt x="869633" y="1372870"/>
                </a:lnTo>
                <a:lnTo>
                  <a:pt x="874713" y="1376363"/>
                </a:lnTo>
                <a:lnTo>
                  <a:pt x="879158" y="1380173"/>
                </a:lnTo>
                <a:lnTo>
                  <a:pt x="882968" y="1384618"/>
                </a:lnTo>
                <a:lnTo>
                  <a:pt x="886461" y="1389380"/>
                </a:lnTo>
                <a:lnTo>
                  <a:pt x="889636" y="1394460"/>
                </a:lnTo>
                <a:lnTo>
                  <a:pt x="892493" y="1399858"/>
                </a:lnTo>
                <a:lnTo>
                  <a:pt x="894398" y="1405573"/>
                </a:lnTo>
                <a:lnTo>
                  <a:pt x="895986" y="1411605"/>
                </a:lnTo>
                <a:lnTo>
                  <a:pt x="896621" y="1417320"/>
                </a:lnTo>
                <a:lnTo>
                  <a:pt x="896938" y="1423670"/>
                </a:lnTo>
                <a:lnTo>
                  <a:pt x="896621" y="1430338"/>
                </a:lnTo>
                <a:lnTo>
                  <a:pt x="895986" y="1436370"/>
                </a:lnTo>
                <a:lnTo>
                  <a:pt x="894398" y="1442403"/>
                </a:lnTo>
                <a:lnTo>
                  <a:pt x="892493" y="1448118"/>
                </a:lnTo>
                <a:lnTo>
                  <a:pt x="889636" y="1453515"/>
                </a:lnTo>
                <a:lnTo>
                  <a:pt x="886461" y="1458595"/>
                </a:lnTo>
                <a:lnTo>
                  <a:pt x="882968" y="1463358"/>
                </a:lnTo>
                <a:lnTo>
                  <a:pt x="879158" y="1467485"/>
                </a:lnTo>
                <a:lnTo>
                  <a:pt x="874713" y="1471930"/>
                </a:lnTo>
                <a:lnTo>
                  <a:pt x="869633" y="1475423"/>
                </a:lnTo>
                <a:lnTo>
                  <a:pt x="864553" y="1478598"/>
                </a:lnTo>
                <a:lnTo>
                  <a:pt x="859473" y="1480820"/>
                </a:lnTo>
                <a:lnTo>
                  <a:pt x="853441" y="1483360"/>
                </a:lnTo>
                <a:lnTo>
                  <a:pt x="847726" y="1484313"/>
                </a:lnTo>
                <a:lnTo>
                  <a:pt x="841376" y="1485583"/>
                </a:lnTo>
                <a:lnTo>
                  <a:pt x="835026" y="1485900"/>
                </a:lnTo>
                <a:lnTo>
                  <a:pt x="711201" y="1485900"/>
                </a:lnTo>
                <a:lnTo>
                  <a:pt x="705168" y="1485583"/>
                </a:lnTo>
                <a:lnTo>
                  <a:pt x="698818" y="1484313"/>
                </a:lnTo>
                <a:lnTo>
                  <a:pt x="692786" y="1483360"/>
                </a:lnTo>
                <a:lnTo>
                  <a:pt x="687388" y="1480820"/>
                </a:lnTo>
                <a:lnTo>
                  <a:pt x="681991" y="1478598"/>
                </a:lnTo>
                <a:lnTo>
                  <a:pt x="676911" y="1475423"/>
                </a:lnTo>
                <a:lnTo>
                  <a:pt x="672148" y="1471930"/>
                </a:lnTo>
                <a:lnTo>
                  <a:pt x="667703" y="1467485"/>
                </a:lnTo>
                <a:lnTo>
                  <a:pt x="663576" y="1463358"/>
                </a:lnTo>
                <a:lnTo>
                  <a:pt x="660083" y="1458595"/>
                </a:lnTo>
                <a:lnTo>
                  <a:pt x="656908" y="1453515"/>
                </a:lnTo>
                <a:lnTo>
                  <a:pt x="654368" y="1448118"/>
                </a:lnTo>
                <a:lnTo>
                  <a:pt x="652463" y="1442403"/>
                </a:lnTo>
                <a:lnTo>
                  <a:pt x="650876" y="1436370"/>
                </a:lnTo>
                <a:lnTo>
                  <a:pt x="649923" y="1430338"/>
                </a:lnTo>
                <a:lnTo>
                  <a:pt x="649288" y="1423670"/>
                </a:lnTo>
                <a:lnTo>
                  <a:pt x="649923" y="1417320"/>
                </a:lnTo>
                <a:lnTo>
                  <a:pt x="650876" y="1411605"/>
                </a:lnTo>
                <a:lnTo>
                  <a:pt x="652463" y="1405573"/>
                </a:lnTo>
                <a:lnTo>
                  <a:pt x="654368" y="1399858"/>
                </a:lnTo>
                <a:lnTo>
                  <a:pt x="656908" y="1394460"/>
                </a:lnTo>
                <a:lnTo>
                  <a:pt x="660083" y="1389380"/>
                </a:lnTo>
                <a:lnTo>
                  <a:pt x="663576" y="1384618"/>
                </a:lnTo>
                <a:lnTo>
                  <a:pt x="667703" y="1380173"/>
                </a:lnTo>
                <a:lnTo>
                  <a:pt x="672148" y="1376363"/>
                </a:lnTo>
                <a:lnTo>
                  <a:pt x="676911" y="1372870"/>
                </a:lnTo>
                <a:lnTo>
                  <a:pt x="681991" y="1369695"/>
                </a:lnTo>
                <a:lnTo>
                  <a:pt x="687388" y="1366838"/>
                </a:lnTo>
                <a:lnTo>
                  <a:pt x="692786" y="1364933"/>
                </a:lnTo>
                <a:lnTo>
                  <a:pt x="698818" y="1363345"/>
                </a:lnTo>
                <a:lnTo>
                  <a:pt x="705168" y="1362710"/>
                </a:lnTo>
                <a:lnTo>
                  <a:pt x="711201" y="1362075"/>
                </a:lnTo>
                <a:close/>
                <a:moveTo>
                  <a:pt x="1181793" y="1068388"/>
                </a:moveTo>
                <a:lnTo>
                  <a:pt x="1199238" y="1082973"/>
                </a:lnTo>
                <a:lnTo>
                  <a:pt x="1215731" y="1097240"/>
                </a:lnTo>
                <a:lnTo>
                  <a:pt x="1231590" y="1112142"/>
                </a:lnTo>
                <a:lnTo>
                  <a:pt x="1247448" y="1127044"/>
                </a:lnTo>
                <a:lnTo>
                  <a:pt x="1262038" y="1142262"/>
                </a:lnTo>
                <a:lnTo>
                  <a:pt x="1276628" y="1157164"/>
                </a:lnTo>
                <a:lnTo>
                  <a:pt x="1290267" y="1172700"/>
                </a:lnTo>
                <a:lnTo>
                  <a:pt x="1304222" y="1188236"/>
                </a:lnTo>
                <a:lnTo>
                  <a:pt x="1316909" y="1203772"/>
                </a:lnTo>
                <a:lnTo>
                  <a:pt x="1329596" y="1219308"/>
                </a:lnTo>
                <a:lnTo>
                  <a:pt x="1341332" y="1235160"/>
                </a:lnTo>
                <a:lnTo>
                  <a:pt x="1353067" y="1250696"/>
                </a:lnTo>
                <a:lnTo>
                  <a:pt x="1363851" y="1266866"/>
                </a:lnTo>
                <a:lnTo>
                  <a:pt x="1374952" y="1282402"/>
                </a:lnTo>
                <a:lnTo>
                  <a:pt x="1385102" y="1298572"/>
                </a:lnTo>
                <a:lnTo>
                  <a:pt x="1394934" y="1314425"/>
                </a:lnTo>
                <a:lnTo>
                  <a:pt x="1404132" y="1330278"/>
                </a:lnTo>
                <a:lnTo>
                  <a:pt x="1413330" y="1346131"/>
                </a:lnTo>
                <a:lnTo>
                  <a:pt x="1421894" y="1362301"/>
                </a:lnTo>
                <a:lnTo>
                  <a:pt x="1430141" y="1377837"/>
                </a:lnTo>
                <a:lnTo>
                  <a:pt x="1438070" y="1394007"/>
                </a:lnTo>
                <a:lnTo>
                  <a:pt x="1445365" y="1409543"/>
                </a:lnTo>
                <a:lnTo>
                  <a:pt x="1452343" y="1425079"/>
                </a:lnTo>
                <a:lnTo>
                  <a:pt x="1459003" y="1440931"/>
                </a:lnTo>
                <a:lnTo>
                  <a:pt x="1465664" y="1456467"/>
                </a:lnTo>
                <a:lnTo>
                  <a:pt x="1471690" y="1471686"/>
                </a:lnTo>
                <a:lnTo>
                  <a:pt x="1477399" y="1486905"/>
                </a:lnTo>
                <a:lnTo>
                  <a:pt x="1483109" y="1502124"/>
                </a:lnTo>
                <a:lnTo>
                  <a:pt x="1488183" y="1517025"/>
                </a:lnTo>
                <a:lnTo>
                  <a:pt x="1492624" y="1531927"/>
                </a:lnTo>
                <a:lnTo>
                  <a:pt x="1501822" y="1561413"/>
                </a:lnTo>
                <a:lnTo>
                  <a:pt x="1506579" y="1577901"/>
                </a:lnTo>
                <a:lnTo>
                  <a:pt x="1510703" y="1594705"/>
                </a:lnTo>
                <a:lnTo>
                  <a:pt x="1514509" y="1611192"/>
                </a:lnTo>
                <a:lnTo>
                  <a:pt x="1518315" y="1627045"/>
                </a:lnTo>
                <a:lnTo>
                  <a:pt x="1521804" y="1643532"/>
                </a:lnTo>
                <a:lnTo>
                  <a:pt x="1524976" y="1659067"/>
                </a:lnTo>
                <a:lnTo>
                  <a:pt x="1530685" y="1690773"/>
                </a:lnTo>
                <a:lnTo>
                  <a:pt x="1535125" y="1721528"/>
                </a:lnTo>
                <a:lnTo>
                  <a:pt x="1538931" y="1751014"/>
                </a:lnTo>
                <a:lnTo>
                  <a:pt x="1541786" y="1780184"/>
                </a:lnTo>
                <a:lnTo>
                  <a:pt x="1543689" y="1807451"/>
                </a:lnTo>
                <a:lnTo>
                  <a:pt x="1545275" y="1834084"/>
                </a:lnTo>
                <a:lnTo>
                  <a:pt x="1545909" y="1859448"/>
                </a:lnTo>
                <a:lnTo>
                  <a:pt x="1546226" y="1883228"/>
                </a:lnTo>
                <a:lnTo>
                  <a:pt x="1546226" y="1905739"/>
                </a:lnTo>
                <a:lnTo>
                  <a:pt x="1545592" y="1926665"/>
                </a:lnTo>
                <a:lnTo>
                  <a:pt x="1544640" y="1946005"/>
                </a:lnTo>
                <a:lnTo>
                  <a:pt x="1543689" y="1963443"/>
                </a:lnTo>
                <a:lnTo>
                  <a:pt x="1542420" y="1979613"/>
                </a:lnTo>
                <a:lnTo>
                  <a:pt x="1286461" y="1979613"/>
                </a:lnTo>
                <a:lnTo>
                  <a:pt x="1288681" y="1961224"/>
                </a:lnTo>
                <a:lnTo>
                  <a:pt x="1289632" y="1948859"/>
                </a:lnTo>
                <a:lnTo>
                  <a:pt x="1290901" y="1934591"/>
                </a:lnTo>
                <a:lnTo>
                  <a:pt x="1291535" y="1919055"/>
                </a:lnTo>
                <a:lnTo>
                  <a:pt x="1291853" y="1900983"/>
                </a:lnTo>
                <a:lnTo>
                  <a:pt x="1292487" y="1881642"/>
                </a:lnTo>
                <a:lnTo>
                  <a:pt x="1291853" y="1861033"/>
                </a:lnTo>
                <a:lnTo>
                  <a:pt x="1291218" y="1839156"/>
                </a:lnTo>
                <a:lnTo>
                  <a:pt x="1289950" y="1815694"/>
                </a:lnTo>
                <a:lnTo>
                  <a:pt x="1287729" y="1791281"/>
                </a:lnTo>
                <a:lnTo>
                  <a:pt x="1284875" y="1765916"/>
                </a:lnTo>
                <a:lnTo>
                  <a:pt x="1281069" y="1739283"/>
                </a:lnTo>
                <a:lnTo>
                  <a:pt x="1276311" y="1712016"/>
                </a:lnTo>
                <a:lnTo>
                  <a:pt x="1273456" y="1698383"/>
                </a:lnTo>
                <a:lnTo>
                  <a:pt x="1270919" y="1684115"/>
                </a:lnTo>
                <a:lnTo>
                  <a:pt x="1267430" y="1669847"/>
                </a:lnTo>
                <a:lnTo>
                  <a:pt x="1263624" y="1655263"/>
                </a:lnTo>
                <a:lnTo>
                  <a:pt x="1259818" y="1640678"/>
                </a:lnTo>
                <a:lnTo>
                  <a:pt x="1256012" y="1626410"/>
                </a:lnTo>
                <a:lnTo>
                  <a:pt x="1251254" y="1611509"/>
                </a:lnTo>
                <a:lnTo>
                  <a:pt x="1246497" y="1596607"/>
                </a:lnTo>
                <a:lnTo>
                  <a:pt x="1241105" y="1581705"/>
                </a:lnTo>
                <a:lnTo>
                  <a:pt x="1235713" y="1566803"/>
                </a:lnTo>
                <a:lnTo>
                  <a:pt x="1229686" y="1551902"/>
                </a:lnTo>
                <a:lnTo>
                  <a:pt x="1223343" y="1536683"/>
                </a:lnTo>
                <a:lnTo>
                  <a:pt x="1216365" y="1521781"/>
                </a:lnTo>
                <a:lnTo>
                  <a:pt x="1209387" y="1506880"/>
                </a:lnTo>
                <a:lnTo>
                  <a:pt x="1201775" y="1491661"/>
                </a:lnTo>
                <a:lnTo>
                  <a:pt x="1194163" y="1476759"/>
                </a:lnTo>
                <a:lnTo>
                  <a:pt x="1185599" y="1461540"/>
                </a:lnTo>
                <a:lnTo>
                  <a:pt x="1176718" y="1446638"/>
                </a:lnTo>
                <a:lnTo>
                  <a:pt x="1167520" y="1431737"/>
                </a:lnTo>
                <a:lnTo>
                  <a:pt x="1157688" y="1416835"/>
                </a:lnTo>
                <a:lnTo>
                  <a:pt x="1147538" y="1402567"/>
                </a:lnTo>
                <a:lnTo>
                  <a:pt x="1136437" y="1387666"/>
                </a:lnTo>
                <a:lnTo>
                  <a:pt x="1125653" y="1373081"/>
                </a:lnTo>
                <a:lnTo>
                  <a:pt x="1113918" y="1359130"/>
                </a:lnTo>
                <a:lnTo>
                  <a:pt x="1101231" y="1344545"/>
                </a:lnTo>
                <a:lnTo>
                  <a:pt x="1088861" y="1330595"/>
                </a:lnTo>
                <a:lnTo>
                  <a:pt x="1075540" y="1316961"/>
                </a:lnTo>
                <a:lnTo>
                  <a:pt x="1061267" y="1303011"/>
                </a:lnTo>
                <a:lnTo>
                  <a:pt x="1046994" y="1289377"/>
                </a:lnTo>
                <a:lnTo>
                  <a:pt x="1032087" y="1276061"/>
                </a:lnTo>
                <a:lnTo>
                  <a:pt x="1016228" y="1263062"/>
                </a:lnTo>
                <a:lnTo>
                  <a:pt x="1000052" y="1250379"/>
                </a:lnTo>
                <a:lnTo>
                  <a:pt x="983242" y="1237697"/>
                </a:lnTo>
                <a:lnTo>
                  <a:pt x="965798" y="1225332"/>
                </a:lnTo>
                <a:lnTo>
                  <a:pt x="947402" y="1213283"/>
                </a:lnTo>
                <a:lnTo>
                  <a:pt x="928688" y="1201552"/>
                </a:lnTo>
                <a:lnTo>
                  <a:pt x="946767" y="1194260"/>
                </a:lnTo>
                <a:lnTo>
                  <a:pt x="964212" y="1186968"/>
                </a:lnTo>
                <a:lnTo>
                  <a:pt x="981973" y="1179358"/>
                </a:lnTo>
                <a:lnTo>
                  <a:pt x="998784" y="1171749"/>
                </a:lnTo>
                <a:lnTo>
                  <a:pt x="1015594" y="1163822"/>
                </a:lnTo>
                <a:lnTo>
                  <a:pt x="1032087" y="1155896"/>
                </a:lnTo>
                <a:lnTo>
                  <a:pt x="1048580" y="1147652"/>
                </a:lnTo>
                <a:lnTo>
                  <a:pt x="1064122" y="1139726"/>
                </a:lnTo>
                <a:lnTo>
                  <a:pt x="1079663" y="1130848"/>
                </a:lnTo>
                <a:lnTo>
                  <a:pt x="1095522" y="1122288"/>
                </a:lnTo>
                <a:lnTo>
                  <a:pt x="1110429" y="1113727"/>
                </a:lnTo>
                <a:lnTo>
                  <a:pt x="1125336" y="1105167"/>
                </a:lnTo>
                <a:lnTo>
                  <a:pt x="1139609" y="1096289"/>
                </a:lnTo>
                <a:lnTo>
                  <a:pt x="1154199" y="1087094"/>
                </a:lnTo>
                <a:lnTo>
                  <a:pt x="1168155" y="1077900"/>
                </a:lnTo>
                <a:lnTo>
                  <a:pt x="1181793" y="1068388"/>
                </a:lnTo>
                <a:close/>
                <a:moveTo>
                  <a:pt x="711201" y="495300"/>
                </a:moveTo>
                <a:lnTo>
                  <a:pt x="835026" y="495300"/>
                </a:lnTo>
                <a:lnTo>
                  <a:pt x="841376" y="495617"/>
                </a:lnTo>
                <a:lnTo>
                  <a:pt x="847726" y="496570"/>
                </a:lnTo>
                <a:lnTo>
                  <a:pt x="853441" y="498157"/>
                </a:lnTo>
                <a:lnTo>
                  <a:pt x="859473" y="500062"/>
                </a:lnTo>
                <a:lnTo>
                  <a:pt x="864553" y="502602"/>
                </a:lnTo>
                <a:lnTo>
                  <a:pt x="869633" y="505777"/>
                </a:lnTo>
                <a:lnTo>
                  <a:pt x="874713" y="509270"/>
                </a:lnTo>
                <a:lnTo>
                  <a:pt x="879158" y="513397"/>
                </a:lnTo>
                <a:lnTo>
                  <a:pt x="882968" y="518160"/>
                </a:lnTo>
                <a:lnTo>
                  <a:pt x="886461" y="522605"/>
                </a:lnTo>
                <a:lnTo>
                  <a:pt x="889636" y="527685"/>
                </a:lnTo>
                <a:lnTo>
                  <a:pt x="892493" y="533400"/>
                </a:lnTo>
                <a:lnTo>
                  <a:pt x="894398" y="538797"/>
                </a:lnTo>
                <a:lnTo>
                  <a:pt x="895986" y="544512"/>
                </a:lnTo>
                <a:lnTo>
                  <a:pt x="896621" y="550862"/>
                </a:lnTo>
                <a:lnTo>
                  <a:pt x="896938" y="557212"/>
                </a:lnTo>
                <a:lnTo>
                  <a:pt x="896621" y="563562"/>
                </a:lnTo>
                <a:lnTo>
                  <a:pt x="895986" y="569595"/>
                </a:lnTo>
                <a:lnTo>
                  <a:pt x="894398" y="575627"/>
                </a:lnTo>
                <a:lnTo>
                  <a:pt x="892493" y="581342"/>
                </a:lnTo>
                <a:lnTo>
                  <a:pt x="889636" y="586740"/>
                </a:lnTo>
                <a:lnTo>
                  <a:pt x="886461" y="591820"/>
                </a:lnTo>
                <a:lnTo>
                  <a:pt x="882968" y="596265"/>
                </a:lnTo>
                <a:lnTo>
                  <a:pt x="879158" y="601027"/>
                </a:lnTo>
                <a:lnTo>
                  <a:pt x="874713" y="605155"/>
                </a:lnTo>
                <a:lnTo>
                  <a:pt x="869633" y="608647"/>
                </a:lnTo>
                <a:lnTo>
                  <a:pt x="864553" y="611822"/>
                </a:lnTo>
                <a:lnTo>
                  <a:pt x="859473" y="614045"/>
                </a:lnTo>
                <a:lnTo>
                  <a:pt x="853441" y="616267"/>
                </a:lnTo>
                <a:lnTo>
                  <a:pt x="847726" y="617855"/>
                </a:lnTo>
                <a:lnTo>
                  <a:pt x="841376" y="618807"/>
                </a:lnTo>
                <a:lnTo>
                  <a:pt x="835026" y="619125"/>
                </a:lnTo>
                <a:lnTo>
                  <a:pt x="711201" y="619125"/>
                </a:lnTo>
                <a:lnTo>
                  <a:pt x="705168" y="618807"/>
                </a:lnTo>
                <a:lnTo>
                  <a:pt x="698818" y="617855"/>
                </a:lnTo>
                <a:lnTo>
                  <a:pt x="692786" y="616267"/>
                </a:lnTo>
                <a:lnTo>
                  <a:pt x="687388" y="614045"/>
                </a:lnTo>
                <a:lnTo>
                  <a:pt x="681991" y="611822"/>
                </a:lnTo>
                <a:lnTo>
                  <a:pt x="676911" y="608647"/>
                </a:lnTo>
                <a:lnTo>
                  <a:pt x="672148" y="605155"/>
                </a:lnTo>
                <a:lnTo>
                  <a:pt x="667703" y="601027"/>
                </a:lnTo>
                <a:lnTo>
                  <a:pt x="663576" y="596265"/>
                </a:lnTo>
                <a:lnTo>
                  <a:pt x="660083" y="591820"/>
                </a:lnTo>
                <a:lnTo>
                  <a:pt x="656908" y="586740"/>
                </a:lnTo>
                <a:lnTo>
                  <a:pt x="654368" y="581342"/>
                </a:lnTo>
                <a:lnTo>
                  <a:pt x="652463" y="575627"/>
                </a:lnTo>
                <a:lnTo>
                  <a:pt x="650876" y="569595"/>
                </a:lnTo>
                <a:lnTo>
                  <a:pt x="649923" y="563562"/>
                </a:lnTo>
                <a:lnTo>
                  <a:pt x="649288" y="557212"/>
                </a:lnTo>
                <a:lnTo>
                  <a:pt x="649923" y="550862"/>
                </a:lnTo>
                <a:lnTo>
                  <a:pt x="650876" y="544512"/>
                </a:lnTo>
                <a:lnTo>
                  <a:pt x="652463" y="538797"/>
                </a:lnTo>
                <a:lnTo>
                  <a:pt x="654368" y="533400"/>
                </a:lnTo>
                <a:lnTo>
                  <a:pt x="656908" y="527685"/>
                </a:lnTo>
                <a:lnTo>
                  <a:pt x="660083" y="522605"/>
                </a:lnTo>
                <a:lnTo>
                  <a:pt x="663576" y="518160"/>
                </a:lnTo>
                <a:lnTo>
                  <a:pt x="667703" y="513397"/>
                </a:lnTo>
                <a:lnTo>
                  <a:pt x="672148" y="509270"/>
                </a:lnTo>
                <a:lnTo>
                  <a:pt x="676911" y="505777"/>
                </a:lnTo>
                <a:lnTo>
                  <a:pt x="681991" y="502602"/>
                </a:lnTo>
                <a:lnTo>
                  <a:pt x="687388" y="500062"/>
                </a:lnTo>
                <a:lnTo>
                  <a:pt x="692786" y="498157"/>
                </a:lnTo>
                <a:lnTo>
                  <a:pt x="698818" y="496570"/>
                </a:lnTo>
                <a:lnTo>
                  <a:pt x="705168" y="495617"/>
                </a:lnTo>
                <a:lnTo>
                  <a:pt x="711201" y="495300"/>
                </a:lnTo>
                <a:close/>
                <a:moveTo>
                  <a:pt x="587375" y="247650"/>
                </a:moveTo>
                <a:lnTo>
                  <a:pt x="958851" y="247650"/>
                </a:lnTo>
                <a:lnTo>
                  <a:pt x="965201" y="247967"/>
                </a:lnTo>
                <a:lnTo>
                  <a:pt x="971551" y="249237"/>
                </a:lnTo>
                <a:lnTo>
                  <a:pt x="977266" y="250507"/>
                </a:lnTo>
                <a:lnTo>
                  <a:pt x="982981" y="252730"/>
                </a:lnTo>
                <a:lnTo>
                  <a:pt x="988378" y="255587"/>
                </a:lnTo>
                <a:lnTo>
                  <a:pt x="993458" y="258127"/>
                </a:lnTo>
                <a:lnTo>
                  <a:pt x="998221" y="262255"/>
                </a:lnTo>
                <a:lnTo>
                  <a:pt x="1002348" y="266065"/>
                </a:lnTo>
                <a:lnTo>
                  <a:pt x="1006793" y="270510"/>
                </a:lnTo>
                <a:lnTo>
                  <a:pt x="1010286" y="274955"/>
                </a:lnTo>
                <a:lnTo>
                  <a:pt x="1013461" y="280352"/>
                </a:lnTo>
                <a:lnTo>
                  <a:pt x="1015683" y="285750"/>
                </a:lnTo>
                <a:lnTo>
                  <a:pt x="1017588" y="291465"/>
                </a:lnTo>
                <a:lnTo>
                  <a:pt x="1019176" y="297497"/>
                </a:lnTo>
                <a:lnTo>
                  <a:pt x="1020446" y="303212"/>
                </a:lnTo>
                <a:lnTo>
                  <a:pt x="1020763" y="309880"/>
                </a:lnTo>
                <a:lnTo>
                  <a:pt x="1020446" y="316230"/>
                </a:lnTo>
                <a:lnTo>
                  <a:pt x="1019176" y="322262"/>
                </a:lnTo>
                <a:lnTo>
                  <a:pt x="1017588" y="328295"/>
                </a:lnTo>
                <a:lnTo>
                  <a:pt x="1015683" y="334010"/>
                </a:lnTo>
                <a:lnTo>
                  <a:pt x="1013461" y="339407"/>
                </a:lnTo>
                <a:lnTo>
                  <a:pt x="1010286" y="344487"/>
                </a:lnTo>
                <a:lnTo>
                  <a:pt x="1006793" y="349250"/>
                </a:lnTo>
                <a:lnTo>
                  <a:pt x="1002348" y="353377"/>
                </a:lnTo>
                <a:lnTo>
                  <a:pt x="998221" y="357505"/>
                </a:lnTo>
                <a:lnTo>
                  <a:pt x="993458" y="360997"/>
                </a:lnTo>
                <a:lnTo>
                  <a:pt x="988378" y="364172"/>
                </a:lnTo>
                <a:lnTo>
                  <a:pt x="982981" y="366712"/>
                </a:lnTo>
                <a:lnTo>
                  <a:pt x="977266" y="368617"/>
                </a:lnTo>
                <a:lnTo>
                  <a:pt x="971551" y="370205"/>
                </a:lnTo>
                <a:lnTo>
                  <a:pt x="965201" y="371475"/>
                </a:lnTo>
                <a:lnTo>
                  <a:pt x="958851" y="371475"/>
                </a:lnTo>
                <a:lnTo>
                  <a:pt x="587375" y="371475"/>
                </a:lnTo>
                <a:lnTo>
                  <a:pt x="581343" y="371475"/>
                </a:lnTo>
                <a:lnTo>
                  <a:pt x="575310" y="370205"/>
                </a:lnTo>
                <a:lnTo>
                  <a:pt x="568960" y="368617"/>
                </a:lnTo>
                <a:lnTo>
                  <a:pt x="563563" y="366712"/>
                </a:lnTo>
                <a:lnTo>
                  <a:pt x="558165" y="364172"/>
                </a:lnTo>
                <a:lnTo>
                  <a:pt x="553085" y="360997"/>
                </a:lnTo>
                <a:lnTo>
                  <a:pt x="548323" y="357505"/>
                </a:lnTo>
                <a:lnTo>
                  <a:pt x="543878" y="353377"/>
                </a:lnTo>
                <a:lnTo>
                  <a:pt x="539750" y="349250"/>
                </a:lnTo>
                <a:lnTo>
                  <a:pt x="536258" y="344487"/>
                </a:lnTo>
                <a:lnTo>
                  <a:pt x="533083" y="339407"/>
                </a:lnTo>
                <a:lnTo>
                  <a:pt x="530543" y="334010"/>
                </a:lnTo>
                <a:lnTo>
                  <a:pt x="528320" y="328295"/>
                </a:lnTo>
                <a:lnTo>
                  <a:pt x="527050" y="322262"/>
                </a:lnTo>
                <a:lnTo>
                  <a:pt x="526098" y="316230"/>
                </a:lnTo>
                <a:lnTo>
                  <a:pt x="525463" y="309880"/>
                </a:lnTo>
                <a:lnTo>
                  <a:pt x="526098" y="303212"/>
                </a:lnTo>
                <a:lnTo>
                  <a:pt x="527050" y="297497"/>
                </a:lnTo>
                <a:lnTo>
                  <a:pt x="528320" y="291465"/>
                </a:lnTo>
                <a:lnTo>
                  <a:pt x="530543" y="285750"/>
                </a:lnTo>
                <a:lnTo>
                  <a:pt x="533083" y="280352"/>
                </a:lnTo>
                <a:lnTo>
                  <a:pt x="536258" y="274955"/>
                </a:lnTo>
                <a:lnTo>
                  <a:pt x="539750" y="270510"/>
                </a:lnTo>
                <a:lnTo>
                  <a:pt x="543878" y="266065"/>
                </a:lnTo>
                <a:lnTo>
                  <a:pt x="548323" y="262255"/>
                </a:lnTo>
                <a:lnTo>
                  <a:pt x="553085" y="258127"/>
                </a:lnTo>
                <a:lnTo>
                  <a:pt x="558165" y="255587"/>
                </a:lnTo>
                <a:lnTo>
                  <a:pt x="563563" y="252730"/>
                </a:lnTo>
                <a:lnTo>
                  <a:pt x="568960" y="250507"/>
                </a:lnTo>
                <a:lnTo>
                  <a:pt x="575310" y="249237"/>
                </a:lnTo>
                <a:lnTo>
                  <a:pt x="581343" y="247967"/>
                </a:lnTo>
                <a:lnTo>
                  <a:pt x="587375" y="247650"/>
                </a:lnTo>
                <a:close/>
                <a:moveTo>
                  <a:pt x="1286299" y="0"/>
                </a:moveTo>
                <a:lnTo>
                  <a:pt x="1542417" y="0"/>
                </a:lnTo>
                <a:lnTo>
                  <a:pt x="1543686" y="15872"/>
                </a:lnTo>
                <a:lnTo>
                  <a:pt x="1544638" y="33332"/>
                </a:lnTo>
                <a:lnTo>
                  <a:pt x="1545590" y="53014"/>
                </a:lnTo>
                <a:lnTo>
                  <a:pt x="1546225" y="73648"/>
                </a:lnTo>
                <a:lnTo>
                  <a:pt x="1546225" y="96504"/>
                </a:lnTo>
                <a:lnTo>
                  <a:pt x="1545908" y="120313"/>
                </a:lnTo>
                <a:lnTo>
                  <a:pt x="1545273" y="145709"/>
                </a:lnTo>
                <a:lnTo>
                  <a:pt x="1543686" y="172057"/>
                </a:lnTo>
                <a:lnTo>
                  <a:pt x="1541782" y="199993"/>
                </a:lnTo>
                <a:lnTo>
                  <a:pt x="1538926" y="228881"/>
                </a:lnTo>
                <a:lnTo>
                  <a:pt x="1535117" y="258721"/>
                </a:lnTo>
                <a:lnTo>
                  <a:pt x="1530674" y="289196"/>
                </a:lnTo>
                <a:lnTo>
                  <a:pt x="1524961" y="320941"/>
                </a:lnTo>
                <a:lnTo>
                  <a:pt x="1521788" y="336496"/>
                </a:lnTo>
                <a:lnTo>
                  <a:pt x="1518297" y="353003"/>
                </a:lnTo>
                <a:lnTo>
                  <a:pt x="1514488" y="369193"/>
                </a:lnTo>
                <a:lnTo>
                  <a:pt x="1510680" y="385701"/>
                </a:lnTo>
                <a:lnTo>
                  <a:pt x="1506554" y="402525"/>
                </a:lnTo>
                <a:lnTo>
                  <a:pt x="1501793" y="419033"/>
                </a:lnTo>
                <a:lnTo>
                  <a:pt x="1495129" y="441254"/>
                </a:lnTo>
                <a:lnTo>
                  <a:pt x="1488147" y="463476"/>
                </a:lnTo>
                <a:lnTo>
                  <a:pt x="1479895" y="486332"/>
                </a:lnTo>
                <a:lnTo>
                  <a:pt x="1471009" y="509506"/>
                </a:lnTo>
                <a:lnTo>
                  <a:pt x="1461805" y="532997"/>
                </a:lnTo>
                <a:lnTo>
                  <a:pt x="1451966" y="556806"/>
                </a:lnTo>
                <a:lnTo>
                  <a:pt x="1440858" y="580297"/>
                </a:lnTo>
                <a:lnTo>
                  <a:pt x="1428798" y="604741"/>
                </a:lnTo>
                <a:lnTo>
                  <a:pt x="1416421" y="628549"/>
                </a:lnTo>
                <a:lnTo>
                  <a:pt x="1402774" y="652675"/>
                </a:lnTo>
                <a:lnTo>
                  <a:pt x="1388175" y="677119"/>
                </a:lnTo>
                <a:lnTo>
                  <a:pt x="1372941" y="700928"/>
                </a:lnTo>
                <a:lnTo>
                  <a:pt x="1356438" y="725371"/>
                </a:lnTo>
                <a:lnTo>
                  <a:pt x="1338665" y="749180"/>
                </a:lnTo>
                <a:lnTo>
                  <a:pt x="1329779" y="760925"/>
                </a:lnTo>
                <a:lnTo>
                  <a:pt x="1320258" y="772671"/>
                </a:lnTo>
                <a:lnTo>
                  <a:pt x="1310737" y="784417"/>
                </a:lnTo>
                <a:lnTo>
                  <a:pt x="1300898" y="796480"/>
                </a:lnTo>
                <a:lnTo>
                  <a:pt x="1290743" y="807908"/>
                </a:lnTo>
                <a:lnTo>
                  <a:pt x="1279952" y="819654"/>
                </a:lnTo>
                <a:lnTo>
                  <a:pt x="1269161" y="831399"/>
                </a:lnTo>
                <a:lnTo>
                  <a:pt x="1258054" y="842827"/>
                </a:lnTo>
                <a:lnTo>
                  <a:pt x="1246628" y="854256"/>
                </a:lnTo>
                <a:lnTo>
                  <a:pt x="1234886" y="865366"/>
                </a:lnTo>
                <a:lnTo>
                  <a:pt x="1222826" y="876794"/>
                </a:lnTo>
                <a:lnTo>
                  <a:pt x="1210765" y="887905"/>
                </a:lnTo>
                <a:lnTo>
                  <a:pt x="1198071" y="898698"/>
                </a:lnTo>
                <a:lnTo>
                  <a:pt x="1185376" y="909809"/>
                </a:lnTo>
                <a:lnTo>
                  <a:pt x="1172046" y="920285"/>
                </a:lnTo>
                <a:lnTo>
                  <a:pt x="1158082" y="931396"/>
                </a:lnTo>
                <a:lnTo>
                  <a:pt x="1144435" y="941872"/>
                </a:lnTo>
                <a:lnTo>
                  <a:pt x="1130154" y="952030"/>
                </a:lnTo>
                <a:lnTo>
                  <a:pt x="1115555" y="962188"/>
                </a:lnTo>
                <a:lnTo>
                  <a:pt x="1100638" y="972347"/>
                </a:lnTo>
                <a:lnTo>
                  <a:pt x="1085404" y="982505"/>
                </a:lnTo>
                <a:lnTo>
                  <a:pt x="1070171" y="992346"/>
                </a:lnTo>
                <a:lnTo>
                  <a:pt x="1053985" y="1001869"/>
                </a:lnTo>
                <a:lnTo>
                  <a:pt x="1037482" y="1011710"/>
                </a:lnTo>
                <a:lnTo>
                  <a:pt x="1021296" y="1020916"/>
                </a:lnTo>
                <a:lnTo>
                  <a:pt x="1004158" y="1030122"/>
                </a:lnTo>
                <a:lnTo>
                  <a:pt x="986703" y="1039011"/>
                </a:lnTo>
                <a:lnTo>
                  <a:pt x="968930" y="1047582"/>
                </a:lnTo>
                <a:lnTo>
                  <a:pt x="951157" y="1056153"/>
                </a:lnTo>
                <a:lnTo>
                  <a:pt x="932750" y="1065042"/>
                </a:lnTo>
                <a:lnTo>
                  <a:pt x="913707" y="1072978"/>
                </a:lnTo>
                <a:lnTo>
                  <a:pt x="894665" y="1080914"/>
                </a:lnTo>
                <a:lnTo>
                  <a:pt x="874671" y="1088850"/>
                </a:lnTo>
                <a:lnTo>
                  <a:pt x="854677" y="1096152"/>
                </a:lnTo>
                <a:lnTo>
                  <a:pt x="834365" y="1103771"/>
                </a:lnTo>
                <a:lnTo>
                  <a:pt x="813419" y="1110754"/>
                </a:lnTo>
                <a:lnTo>
                  <a:pt x="785490" y="1120595"/>
                </a:lnTo>
                <a:lnTo>
                  <a:pt x="757879" y="1131071"/>
                </a:lnTo>
                <a:lnTo>
                  <a:pt x="731855" y="1142182"/>
                </a:lnTo>
                <a:lnTo>
                  <a:pt x="706148" y="1153293"/>
                </a:lnTo>
                <a:lnTo>
                  <a:pt x="681710" y="1165038"/>
                </a:lnTo>
                <a:lnTo>
                  <a:pt x="658225" y="1177736"/>
                </a:lnTo>
                <a:lnTo>
                  <a:pt x="635056" y="1190117"/>
                </a:lnTo>
                <a:lnTo>
                  <a:pt x="613158" y="1203450"/>
                </a:lnTo>
                <a:lnTo>
                  <a:pt x="591894" y="1216782"/>
                </a:lnTo>
                <a:lnTo>
                  <a:pt x="571900" y="1231068"/>
                </a:lnTo>
                <a:lnTo>
                  <a:pt x="552223" y="1245035"/>
                </a:lnTo>
                <a:lnTo>
                  <a:pt x="533498" y="1259638"/>
                </a:lnTo>
                <a:lnTo>
                  <a:pt x="516043" y="1274558"/>
                </a:lnTo>
                <a:lnTo>
                  <a:pt x="498588" y="1289796"/>
                </a:lnTo>
                <a:lnTo>
                  <a:pt x="482084" y="1305033"/>
                </a:lnTo>
                <a:lnTo>
                  <a:pt x="466533" y="1321223"/>
                </a:lnTo>
                <a:lnTo>
                  <a:pt x="451617" y="1336778"/>
                </a:lnTo>
                <a:lnTo>
                  <a:pt x="437653" y="1352968"/>
                </a:lnTo>
                <a:lnTo>
                  <a:pt x="424006" y="1369158"/>
                </a:lnTo>
                <a:lnTo>
                  <a:pt x="410993" y="1385666"/>
                </a:lnTo>
                <a:lnTo>
                  <a:pt x="398933" y="1402491"/>
                </a:lnTo>
                <a:lnTo>
                  <a:pt x="387191" y="1419315"/>
                </a:lnTo>
                <a:lnTo>
                  <a:pt x="376083" y="1436140"/>
                </a:lnTo>
                <a:lnTo>
                  <a:pt x="365927" y="1452965"/>
                </a:lnTo>
                <a:lnTo>
                  <a:pt x="356089" y="1470425"/>
                </a:lnTo>
                <a:lnTo>
                  <a:pt x="346567" y="1487250"/>
                </a:lnTo>
                <a:lnTo>
                  <a:pt x="337998" y="1504392"/>
                </a:lnTo>
                <a:lnTo>
                  <a:pt x="329747" y="1521534"/>
                </a:lnTo>
                <a:lnTo>
                  <a:pt x="322447" y="1538994"/>
                </a:lnTo>
                <a:lnTo>
                  <a:pt x="315465" y="1555819"/>
                </a:lnTo>
                <a:lnTo>
                  <a:pt x="308800" y="1572961"/>
                </a:lnTo>
                <a:lnTo>
                  <a:pt x="302453" y="1589786"/>
                </a:lnTo>
                <a:lnTo>
                  <a:pt x="297058" y="1606928"/>
                </a:lnTo>
                <a:lnTo>
                  <a:pt x="291345" y="1623435"/>
                </a:lnTo>
                <a:lnTo>
                  <a:pt x="286902" y="1640260"/>
                </a:lnTo>
                <a:lnTo>
                  <a:pt x="282459" y="1656767"/>
                </a:lnTo>
                <a:lnTo>
                  <a:pt x="278650" y="1673275"/>
                </a:lnTo>
                <a:lnTo>
                  <a:pt x="274525" y="1689465"/>
                </a:lnTo>
                <a:lnTo>
                  <a:pt x="271351" y="1705337"/>
                </a:lnTo>
                <a:lnTo>
                  <a:pt x="268495" y="1721210"/>
                </a:lnTo>
                <a:lnTo>
                  <a:pt x="265956" y="1736765"/>
                </a:lnTo>
                <a:lnTo>
                  <a:pt x="263734" y="1752002"/>
                </a:lnTo>
                <a:lnTo>
                  <a:pt x="261830" y="1766922"/>
                </a:lnTo>
                <a:lnTo>
                  <a:pt x="260243" y="1781525"/>
                </a:lnTo>
                <a:lnTo>
                  <a:pt x="257387" y="1809460"/>
                </a:lnTo>
                <a:lnTo>
                  <a:pt x="255482" y="1836761"/>
                </a:lnTo>
                <a:lnTo>
                  <a:pt x="254530" y="1861840"/>
                </a:lnTo>
                <a:lnTo>
                  <a:pt x="254530" y="1885331"/>
                </a:lnTo>
                <a:lnTo>
                  <a:pt x="254530" y="1906600"/>
                </a:lnTo>
                <a:lnTo>
                  <a:pt x="255482" y="1925964"/>
                </a:lnTo>
                <a:lnTo>
                  <a:pt x="256752" y="1943107"/>
                </a:lnTo>
                <a:lnTo>
                  <a:pt x="257704" y="1958027"/>
                </a:lnTo>
                <a:lnTo>
                  <a:pt x="260243" y="1979613"/>
                </a:lnTo>
                <a:lnTo>
                  <a:pt x="4126" y="1979613"/>
                </a:lnTo>
                <a:lnTo>
                  <a:pt x="2856" y="1963423"/>
                </a:lnTo>
                <a:lnTo>
                  <a:pt x="1587" y="1945964"/>
                </a:lnTo>
                <a:lnTo>
                  <a:pt x="952" y="1926599"/>
                </a:lnTo>
                <a:lnTo>
                  <a:pt x="317" y="1905648"/>
                </a:lnTo>
                <a:lnTo>
                  <a:pt x="0" y="1883109"/>
                </a:lnTo>
                <a:lnTo>
                  <a:pt x="317" y="1859300"/>
                </a:lnTo>
                <a:lnTo>
                  <a:pt x="1269" y="1833904"/>
                </a:lnTo>
                <a:lnTo>
                  <a:pt x="2856" y="1807238"/>
                </a:lnTo>
                <a:lnTo>
                  <a:pt x="4760" y="1779938"/>
                </a:lnTo>
                <a:lnTo>
                  <a:pt x="7934" y="1750732"/>
                </a:lnTo>
                <a:lnTo>
                  <a:pt x="11425" y="1721210"/>
                </a:lnTo>
                <a:lnTo>
                  <a:pt x="16186" y="1690417"/>
                </a:lnTo>
                <a:lnTo>
                  <a:pt x="21581" y="1658672"/>
                </a:lnTo>
                <a:lnTo>
                  <a:pt x="24755" y="1643117"/>
                </a:lnTo>
                <a:lnTo>
                  <a:pt x="28246" y="1626610"/>
                </a:lnTo>
                <a:lnTo>
                  <a:pt x="31737" y="1610737"/>
                </a:lnTo>
                <a:lnTo>
                  <a:pt x="36180" y="1594230"/>
                </a:lnTo>
                <a:lnTo>
                  <a:pt x="40306" y="1577405"/>
                </a:lnTo>
                <a:lnTo>
                  <a:pt x="45066" y="1560898"/>
                </a:lnTo>
                <a:lnTo>
                  <a:pt x="51414" y="1538359"/>
                </a:lnTo>
                <a:lnTo>
                  <a:pt x="58713" y="1516137"/>
                </a:lnTo>
                <a:lnTo>
                  <a:pt x="66647" y="1493599"/>
                </a:lnTo>
                <a:lnTo>
                  <a:pt x="75216" y="1470425"/>
                </a:lnTo>
                <a:lnTo>
                  <a:pt x="84737" y="1446933"/>
                </a:lnTo>
                <a:lnTo>
                  <a:pt x="94893" y="1422807"/>
                </a:lnTo>
                <a:lnTo>
                  <a:pt x="105684" y="1398999"/>
                </a:lnTo>
                <a:lnTo>
                  <a:pt x="117427" y="1375190"/>
                </a:lnTo>
                <a:lnTo>
                  <a:pt x="130121" y="1351381"/>
                </a:lnTo>
                <a:lnTo>
                  <a:pt x="143768" y="1326937"/>
                </a:lnTo>
                <a:lnTo>
                  <a:pt x="158367" y="1302811"/>
                </a:lnTo>
                <a:lnTo>
                  <a:pt x="173601" y="1278685"/>
                </a:lnTo>
                <a:lnTo>
                  <a:pt x="190422" y="1254559"/>
                </a:lnTo>
                <a:lnTo>
                  <a:pt x="207560" y="1230750"/>
                </a:lnTo>
                <a:lnTo>
                  <a:pt x="217081" y="1219005"/>
                </a:lnTo>
                <a:lnTo>
                  <a:pt x="226602" y="1206624"/>
                </a:lnTo>
                <a:lnTo>
                  <a:pt x="235805" y="1194878"/>
                </a:lnTo>
                <a:lnTo>
                  <a:pt x="245961" y="1183133"/>
                </a:lnTo>
                <a:lnTo>
                  <a:pt x="256117" y="1171387"/>
                </a:lnTo>
                <a:lnTo>
                  <a:pt x="266908" y="1159959"/>
                </a:lnTo>
                <a:lnTo>
                  <a:pt x="277381" y="1148213"/>
                </a:lnTo>
                <a:lnTo>
                  <a:pt x="288806" y="1137103"/>
                </a:lnTo>
                <a:lnTo>
                  <a:pt x="300231" y="1125675"/>
                </a:lnTo>
                <a:lnTo>
                  <a:pt x="311974" y="1114246"/>
                </a:lnTo>
                <a:lnTo>
                  <a:pt x="323717" y="1102818"/>
                </a:lnTo>
                <a:lnTo>
                  <a:pt x="336094" y="1092025"/>
                </a:lnTo>
                <a:lnTo>
                  <a:pt x="348789" y="1080914"/>
                </a:lnTo>
                <a:lnTo>
                  <a:pt x="361484" y="1070121"/>
                </a:lnTo>
                <a:lnTo>
                  <a:pt x="374813" y="1059010"/>
                </a:lnTo>
                <a:lnTo>
                  <a:pt x="388143" y="1048534"/>
                </a:lnTo>
                <a:lnTo>
                  <a:pt x="402424" y="1037741"/>
                </a:lnTo>
                <a:lnTo>
                  <a:pt x="416389" y="1027583"/>
                </a:lnTo>
                <a:lnTo>
                  <a:pt x="430988" y="1017107"/>
                </a:lnTo>
                <a:lnTo>
                  <a:pt x="445904" y="1007266"/>
                </a:lnTo>
                <a:lnTo>
                  <a:pt x="461138" y="997108"/>
                </a:lnTo>
                <a:lnTo>
                  <a:pt x="476689" y="987267"/>
                </a:lnTo>
                <a:lnTo>
                  <a:pt x="492240" y="977426"/>
                </a:lnTo>
                <a:lnTo>
                  <a:pt x="508743" y="968220"/>
                </a:lnTo>
                <a:lnTo>
                  <a:pt x="525247" y="958696"/>
                </a:lnTo>
                <a:lnTo>
                  <a:pt x="542385" y="949808"/>
                </a:lnTo>
                <a:lnTo>
                  <a:pt x="559840" y="940602"/>
                </a:lnTo>
                <a:lnTo>
                  <a:pt x="577295" y="931713"/>
                </a:lnTo>
                <a:lnTo>
                  <a:pt x="595385" y="923142"/>
                </a:lnTo>
                <a:lnTo>
                  <a:pt x="614110" y="914888"/>
                </a:lnTo>
                <a:lnTo>
                  <a:pt x="633152" y="906635"/>
                </a:lnTo>
                <a:lnTo>
                  <a:pt x="652195" y="898698"/>
                </a:lnTo>
                <a:lnTo>
                  <a:pt x="671872" y="891080"/>
                </a:lnTo>
                <a:lnTo>
                  <a:pt x="691866" y="883143"/>
                </a:lnTo>
                <a:lnTo>
                  <a:pt x="712178" y="876160"/>
                </a:lnTo>
                <a:lnTo>
                  <a:pt x="732807" y="868541"/>
                </a:lnTo>
                <a:lnTo>
                  <a:pt x="761053" y="858700"/>
                </a:lnTo>
                <a:lnTo>
                  <a:pt x="788346" y="848541"/>
                </a:lnTo>
                <a:lnTo>
                  <a:pt x="814688" y="837748"/>
                </a:lnTo>
                <a:lnTo>
                  <a:pt x="840078" y="826320"/>
                </a:lnTo>
                <a:lnTo>
                  <a:pt x="864833" y="814574"/>
                </a:lnTo>
                <a:lnTo>
                  <a:pt x="888318" y="801876"/>
                </a:lnTo>
                <a:lnTo>
                  <a:pt x="911169" y="789496"/>
                </a:lnTo>
                <a:lnTo>
                  <a:pt x="933067" y="776163"/>
                </a:lnTo>
                <a:lnTo>
                  <a:pt x="954013" y="762830"/>
                </a:lnTo>
                <a:lnTo>
                  <a:pt x="974642" y="749180"/>
                </a:lnTo>
                <a:lnTo>
                  <a:pt x="994002" y="734577"/>
                </a:lnTo>
                <a:lnTo>
                  <a:pt x="1012409" y="720292"/>
                </a:lnTo>
                <a:lnTo>
                  <a:pt x="1030500" y="705372"/>
                </a:lnTo>
                <a:lnTo>
                  <a:pt x="1047320" y="690134"/>
                </a:lnTo>
                <a:lnTo>
                  <a:pt x="1063823" y="674579"/>
                </a:lnTo>
                <a:lnTo>
                  <a:pt x="1079374" y="659024"/>
                </a:lnTo>
                <a:lnTo>
                  <a:pt x="1094291" y="642834"/>
                </a:lnTo>
                <a:lnTo>
                  <a:pt x="1108890" y="626962"/>
                </a:lnTo>
                <a:lnTo>
                  <a:pt x="1122219" y="610772"/>
                </a:lnTo>
                <a:lnTo>
                  <a:pt x="1135231" y="594265"/>
                </a:lnTo>
                <a:lnTo>
                  <a:pt x="1147292" y="577440"/>
                </a:lnTo>
                <a:lnTo>
                  <a:pt x="1159034" y="560615"/>
                </a:lnTo>
                <a:lnTo>
                  <a:pt x="1169825" y="543790"/>
                </a:lnTo>
                <a:lnTo>
                  <a:pt x="1180298" y="526965"/>
                </a:lnTo>
                <a:lnTo>
                  <a:pt x="1189819" y="510141"/>
                </a:lnTo>
                <a:lnTo>
                  <a:pt x="1199340" y="492998"/>
                </a:lnTo>
                <a:lnTo>
                  <a:pt x="1207909" y="475856"/>
                </a:lnTo>
                <a:lnTo>
                  <a:pt x="1216161" y="458714"/>
                </a:lnTo>
                <a:lnTo>
                  <a:pt x="1223778" y="441572"/>
                </a:lnTo>
                <a:lnTo>
                  <a:pt x="1231077" y="424429"/>
                </a:lnTo>
                <a:lnTo>
                  <a:pt x="1237425" y="407605"/>
                </a:lnTo>
                <a:lnTo>
                  <a:pt x="1243455" y="390462"/>
                </a:lnTo>
                <a:lnTo>
                  <a:pt x="1249485" y="373320"/>
                </a:lnTo>
                <a:lnTo>
                  <a:pt x="1254562" y="356495"/>
                </a:lnTo>
                <a:lnTo>
                  <a:pt x="1259323" y="340305"/>
                </a:lnTo>
                <a:lnTo>
                  <a:pt x="1264084" y="323798"/>
                </a:lnTo>
                <a:lnTo>
                  <a:pt x="1267892" y="307291"/>
                </a:lnTo>
                <a:lnTo>
                  <a:pt x="1271383" y="291101"/>
                </a:lnTo>
                <a:lnTo>
                  <a:pt x="1274874" y="275228"/>
                </a:lnTo>
                <a:lnTo>
                  <a:pt x="1277730" y="259356"/>
                </a:lnTo>
                <a:lnTo>
                  <a:pt x="1280269" y="243801"/>
                </a:lnTo>
                <a:lnTo>
                  <a:pt x="1282808" y="228563"/>
                </a:lnTo>
                <a:lnTo>
                  <a:pt x="1284713" y="213643"/>
                </a:lnTo>
                <a:lnTo>
                  <a:pt x="1286299" y="199040"/>
                </a:lnTo>
                <a:lnTo>
                  <a:pt x="1289156" y="170470"/>
                </a:lnTo>
                <a:lnTo>
                  <a:pt x="1291060" y="143804"/>
                </a:lnTo>
                <a:lnTo>
                  <a:pt x="1291695" y="118408"/>
                </a:lnTo>
                <a:lnTo>
                  <a:pt x="1292329" y="94917"/>
                </a:lnTo>
                <a:lnTo>
                  <a:pt x="1291695" y="73331"/>
                </a:lnTo>
                <a:lnTo>
                  <a:pt x="1291060" y="54284"/>
                </a:lnTo>
                <a:lnTo>
                  <a:pt x="1289790" y="36824"/>
                </a:lnTo>
                <a:lnTo>
                  <a:pt x="1288521" y="22221"/>
                </a:lnTo>
                <a:lnTo>
                  <a:pt x="1286299" y="0"/>
                </a:lnTo>
                <a:close/>
                <a:moveTo>
                  <a:pt x="463603" y="0"/>
                </a:moveTo>
                <a:lnTo>
                  <a:pt x="1082623" y="0"/>
                </a:lnTo>
                <a:lnTo>
                  <a:pt x="1088978" y="637"/>
                </a:lnTo>
                <a:lnTo>
                  <a:pt x="1095016" y="1273"/>
                </a:lnTo>
                <a:lnTo>
                  <a:pt x="1101054" y="2865"/>
                </a:lnTo>
                <a:lnTo>
                  <a:pt x="1106773" y="5093"/>
                </a:lnTo>
                <a:lnTo>
                  <a:pt x="1112176" y="7639"/>
                </a:lnTo>
                <a:lnTo>
                  <a:pt x="1117260" y="10823"/>
                </a:lnTo>
                <a:lnTo>
                  <a:pt x="1122026" y="14324"/>
                </a:lnTo>
                <a:lnTo>
                  <a:pt x="1126157" y="18144"/>
                </a:lnTo>
                <a:lnTo>
                  <a:pt x="1130606" y="22919"/>
                </a:lnTo>
                <a:lnTo>
                  <a:pt x="1134102" y="27693"/>
                </a:lnTo>
                <a:lnTo>
                  <a:pt x="1137279" y="32786"/>
                </a:lnTo>
                <a:lnTo>
                  <a:pt x="1139504" y="37880"/>
                </a:lnTo>
                <a:lnTo>
                  <a:pt x="1141411" y="43609"/>
                </a:lnTo>
                <a:lnTo>
                  <a:pt x="1142999" y="49657"/>
                </a:lnTo>
                <a:lnTo>
                  <a:pt x="1144270" y="56024"/>
                </a:lnTo>
                <a:lnTo>
                  <a:pt x="1144588" y="62072"/>
                </a:lnTo>
                <a:lnTo>
                  <a:pt x="1144270" y="68438"/>
                </a:lnTo>
                <a:lnTo>
                  <a:pt x="1142999" y="74804"/>
                </a:lnTo>
                <a:lnTo>
                  <a:pt x="1141411" y="80534"/>
                </a:lnTo>
                <a:lnTo>
                  <a:pt x="1139504" y="86264"/>
                </a:lnTo>
                <a:lnTo>
                  <a:pt x="1137279" y="91675"/>
                </a:lnTo>
                <a:lnTo>
                  <a:pt x="1134102" y="96768"/>
                </a:lnTo>
                <a:lnTo>
                  <a:pt x="1130606" y="101543"/>
                </a:lnTo>
                <a:lnTo>
                  <a:pt x="1126157" y="105681"/>
                </a:lnTo>
                <a:lnTo>
                  <a:pt x="1122026" y="110137"/>
                </a:lnTo>
                <a:lnTo>
                  <a:pt x="1117260" y="113639"/>
                </a:lnTo>
                <a:lnTo>
                  <a:pt x="1112176" y="116504"/>
                </a:lnTo>
                <a:lnTo>
                  <a:pt x="1106773" y="119050"/>
                </a:lnTo>
                <a:lnTo>
                  <a:pt x="1101054" y="121278"/>
                </a:lnTo>
                <a:lnTo>
                  <a:pt x="1095016" y="122552"/>
                </a:lnTo>
                <a:lnTo>
                  <a:pt x="1088978" y="123825"/>
                </a:lnTo>
                <a:lnTo>
                  <a:pt x="1082623" y="123825"/>
                </a:lnTo>
                <a:lnTo>
                  <a:pt x="463603" y="123825"/>
                </a:lnTo>
                <a:lnTo>
                  <a:pt x="457248" y="123825"/>
                </a:lnTo>
                <a:lnTo>
                  <a:pt x="450892" y="122552"/>
                </a:lnTo>
                <a:lnTo>
                  <a:pt x="445172" y="121278"/>
                </a:lnTo>
                <a:lnTo>
                  <a:pt x="439135" y="119050"/>
                </a:lnTo>
                <a:lnTo>
                  <a:pt x="433733" y="116504"/>
                </a:lnTo>
                <a:lnTo>
                  <a:pt x="428648" y="113639"/>
                </a:lnTo>
                <a:lnTo>
                  <a:pt x="423882" y="110137"/>
                </a:lnTo>
                <a:lnTo>
                  <a:pt x="419433" y="105681"/>
                </a:lnTo>
                <a:lnTo>
                  <a:pt x="415620" y="101543"/>
                </a:lnTo>
                <a:lnTo>
                  <a:pt x="412124" y="96768"/>
                </a:lnTo>
                <a:lnTo>
                  <a:pt x="408946" y="91675"/>
                </a:lnTo>
                <a:lnTo>
                  <a:pt x="406087" y="86264"/>
                </a:lnTo>
                <a:lnTo>
                  <a:pt x="404180" y="80534"/>
                </a:lnTo>
                <a:lnTo>
                  <a:pt x="402591" y="74804"/>
                </a:lnTo>
                <a:lnTo>
                  <a:pt x="401956" y="68438"/>
                </a:lnTo>
                <a:lnTo>
                  <a:pt x="401638" y="62072"/>
                </a:lnTo>
                <a:lnTo>
                  <a:pt x="401956" y="56024"/>
                </a:lnTo>
                <a:lnTo>
                  <a:pt x="402591" y="49657"/>
                </a:lnTo>
                <a:lnTo>
                  <a:pt x="404180" y="43609"/>
                </a:lnTo>
                <a:lnTo>
                  <a:pt x="406087" y="37880"/>
                </a:lnTo>
                <a:lnTo>
                  <a:pt x="408946" y="32786"/>
                </a:lnTo>
                <a:lnTo>
                  <a:pt x="412124" y="27693"/>
                </a:lnTo>
                <a:lnTo>
                  <a:pt x="415620" y="22919"/>
                </a:lnTo>
                <a:lnTo>
                  <a:pt x="419433" y="18144"/>
                </a:lnTo>
                <a:lnTo>
                  <a:pt x="423882" y="14324"/>
                </a:lnTo>
                <a:lnTo>
                  <a:pt x="428648" y="10823"/>
                </a:lnTo>
                <a:lnTo>
                  <a:pt x="433733" y="7639"/>
                </a:lnTo>
                <a:lnTo>
                  <a:pt x="439135" y="5093"/>
                </a:lnTo>
                <a:lnTo>
                  <a:pt x="445172" y="2865"/>
                </a:lnTo>
                <a:lnTo>
                  <a:pt x="450892" y="1273"/>
                </a:lnTo>
                <a:lnTo>
                  <a:pt x="457248" y="637"/>
                </a:lnTo>
                <a:lnTo>
                  <a:pt x="463603" y="0"/>
                </a:lnTo>
                <a:close/>
                <a:moveTo>
                  <a:pt x="4121" y="0"/>
                </a:moveTo>
                <a:lnTo>
                  <a:pt x="259949" y="0"/>
                </a:lnTo>
                <a:lnTo>
                  <a:pt x="258047" y="19063"/>
                </a:lnTo>
                <a:lnTo>
                  <a:pt x="256779" y="31137"/>
                </a:lnTo>
                <a:lnTo>
                  <a:pt x="255511" y="45752"/>
                </a:lnTo>
                <a:lnTo>
                  <a:pt x="254877" y="61638"/>
                </a:lnTo>
                <a:lnTo>
                  <a:pt x="254243" y="79430"/>
                </a:lnTo>
                <a:lnTo>
                  <a:pt x="254243" y="98493"/>
                </a:lnTo>
                <a:lnTo>
                  <a:pt x="254243" y="119463"/>
                </a:lnTo>
                <a:lnTo>
                  <a:pt x="255194" y="141386"/>
                </a:lnTo>
                <a:lnTo>
                  <a:pt x="256779" y="164897"/>
                </a:lnTo>
                <a:lnTo>
                  <a:pt x="258681" y="189362"/>
                </a:lnTo>
                <a:lnTo>
                  <a:pt x="261851" y="215097"/>
                </a:lnTo>
                <a:lnTo>
                  <a:pt x="265338" y="241786"/>
                </a:lnTo>
                <a:lnTo>
                  <a:pt x="270093" y="268792"/>
                </a:lnTo>
                <a:lnTo>
                  <a:pt x="272629" y="282772"/>
                </a:lnTo>
                <a:lnTo>
                  <a:pt x="275800" y="297069"/>
                </a:lnTo>
                <a:lnTo>
                  <a:pt x="279287" y="311049"/>
                </a:lnTo>
                <a:lnTo>
                  <a:pt x="282774" y="325664"/>
                </a:lnTo>
                <a:lnTo>
                  <a:pt x="286895" y="339962"/>
                </a:lnTo>
                <a:lnTo>
                  <a:pt x="290699" y="354577"/>
                </a:lnTo>
                <a:lnTo>
                  <a:pt x="295454" y="369510"/>
                </a:lnTo>
                <a:lnTo>
                  <a:pt x="300526" y="384443"/>
                </a:lnTo>
                <a:lnTo>
                  <a:pt x="305599" y="399375"/>
                </a:lnTo>
                <a:lnTo>
                  <a:pt x="310988" y="414308"/>
                </a:lnTo>
                <a:lnTo>
                  <a:pt x="317011" y="428923"/>
                </a:lnTo>
                <a:lnTo>
                  <a:pt x="323668" y="444492"/>
                </a:lnTo>
                <a:lnTo>
                  <a:pt x="330326" y="459107"/>
                </a:lnTo>
                <a:lnTo>
                  <a:pt x="337300" y="474040"/>
                </a:lnTo>
                <a:lnTo>
                  <a:pt x="344591" y="489291"/>
                </a:lnTo>
                <a:lnTo>
                  <a:pt x="352516" y="504223"/>
                </a:lnTo>
                <a:lnTo>
                  <a:pt x="361076" y="519156"/>
                </a:lnTo>
                <a:lnTo>
                  <a:pt x="370269" y="534089"/>
                </a:lnTo>
                <a:lnTo>
                  <a:pt x="379145" y="549022"/>
                </a:lnTo>
                <a:lnTo>
                  <a:pt x="388973" y="563955"/>
                </a:lnTo>
                <a:lnTo>
                  <a:pt x="399117" y="578888"/>
                </a:lnTo>
                <a:lnTo>
                  <a:pt x="410212" y="593503"/>
                </a:lnTo>
                <a:lnTo>
                  <a:pt x="420991" y="607800"/>
                </a:lnTo>
                <a:lnTo>
                  <a:pt x="432720" y="622416"/>
                </a:lnTo>
                <a:lnTo>
                  <a:pt x="445401" y="636395"/>
                </a:lnTo>
                <a:lnTo>
                  <a:pt x="457764" y="650693"/>
                </a:lnTo>
                <a:lnTo>
                  <a:pt x="471079" y="664355"/>
                </a:lnTo>
                <a:lnTo>
                  <a:pt x="485344" y="678017"/>
                </a:lnTo>
                <a:lnTo>
                  <a:pt x="499610" y="691679"/>
                </a:lnTo>
                <a:lnTo>
                  <a:pt x="514509" y="705023"/>
                </a:lnTo>
                <a:lnTo>
                  <a:pt x="530043" y="718050"/>
                </a:lnTo>
                <a:lnTo>
                  <a:pt x="546527" y="731076"/>
                </a:lnTo>
                <a:lnTo>
                  <a:pt x="563012" y="743467"/>
                </a:lnTo>
                <a:lnTo>
                  <a:pt x="580764" y="756176"/>
                </a:lnTo>
                <a:lnTo>
                  <a:pt x="598517" y="767932"/>
                </a:lnTo>
                <a:lnTo>
                  <a:pt x="617538" y="779688"/>
                </a:lnTo>
                <a:lnTo>
                  <a:pt x="599468" y="786995"/>
                </a:lnTo>
                <a:lnTo>
                  <a:pt x="581716" y="794621"/>
                </a:lnTo>
                <a:lnTo>
                  <a:pt x="564597" y="801928"/>
                </a:lnTo>
                <a:lnTo>
                  <a:pt x="547478" y="809871"/>
                </a:lnTo>
                <a:lnTo>
                  <a:pt x="530677" y="817496"/>
                </a:lnTo>
                <a:lnTo>
                  <a:pt x="514192" y="825440"/>
                </a:lnTo>
                <a:lnTo>
                  <a:pt x="498025" y="833700"/>
                </a:lnTo>
                <a:lnTo>
                  <a:pt x="482174" y="841961"/>
                </a:lnTo>
                <a:lnTo>
                  <a:pt x="466323" y="850539"/>
                </a:lnTo>
                <a:lnTo>
                  <a:pt x="451107" y="858800"/>
                </a:lnTo>
                <a:lnTo>
                  <a:pt x="435890" y="867696"/>
                </a:lnTo>
                <a:lnTo>
                  <a:pt x="420991" y="876275"/>
                </a:lnTo>
                <a:lnTo>
                  <a:pt x="406408" y="885489"/>
                </a:lnTo>
                <a:lnTo>
                  <a:pt x="392143" y="894385"/>
                </a:lnTo>
                <a:lnTo>
                  <a:pt x="377877" y="903917"/>
                </a:lnTo>
                <a:lnTo>
                  <a:pt x="364246" y="912813"/>
                </a:lnTo>
                <a:lnTo>
                  <a:pt x="347444" y="898833"/>
                </a:lnTo>
                <a:lnTo>
                  <a:pt x="330643" y="884218"/>
                </a:lnTo>
                <a:lnTo>
                  <a:pt x="314475" y="869285"/>
                </a:lnTo>
                <a:lnTo>
                  <a:pt x="299258" y="854352"/>
                </a:lnTo>
                <a:lnTo>
                  <a:pt x="284359" y="839102"/>
                </a:lnTo>
                <a:lnTo>
                  <a:pt x="270093" y="824169"/>
                </a:lnTo>
                <a:lnTo>
                  <a:pt x="255828" y="808600"/>
                </a:lnTo>
                <a:lnTo>
                  <a:pt x="242513" y="793350"/>
                </a:lnTo>
                <a:lnTo>
                  <a:pt x="229833" y="777781"/>
                </a:lnTo>
                <a:lnTo>
                  <a:pt x="217152" y="761895"/>
                </a:lnTo>
                <a:lnTo>
                  <a:pt x="205106" y="746327"/>
                </a:lnTo>
                <a:lnTo>
                  <a:pt x="193377" y="730441"/>
                </a:lnTo>
                <a:lnTo>
                  <a:pt x="182281" y="714555"/>
                </a:lnTo>
                <a:lnTo>
                  <a:pt x="171820" y="698669"/>
                </a:lnTo>
                <a:lnTo>
                  <a:pt x="161676" y="682783"/>
                </a:lnTo>
                <a:lnTo>
                  <a:pt x="151848" y="666579"/>
                </a:lnTo>
                <a:lnTo>
                  <a:pt x="142021" y="651011"/>
                </a:lnTo>
                <a:lnTo>
                  <a:pt x="133145" y="634807"/>
                </a:lnTo>
                <a:lnTo>
                  <a:pt x="124585" y="618921"/>
                </a:lnTo>
                <a:lnTo>
                  <a:pt x="116660" y="603035"/>
                </a:lnTo>
                <a:lnTo>
                  <a:pt x="108418" y="587149"/>
                </a:lnTo>
                <a:lnTo>
                  <a:pt x="101126" y="571263"/>
                </a:lnTo>
                <a:lnTo>
                  <a:pt x="93835" y="555694"/>
                </a:lnTo>
                <a:lnTo>
                  <a:pt x="87178" y="540126"/>
                </a:lnTo>
                <a:lnTo>
                  <a:pt x="81155" y="524240"/>
                </a:lnTo>
                <a:lnTo>
                  <a:pt x="74814" y="508989"/>
                </a:lnTo>
                <a:lnTo>
                  <a:pt x="68791" y="493739"/>
                </a:lnTo>
                <a:lnTo>
                  <a:pt x="63719" y="478488"/>
                </a:lnTo>
                <a:lnTo>
                  <a:pt x="58330" y="463555"/>
                </a:lnTo>
                <a:lnTo>
                  <a:pt x="53575" y="448622"/>
                </a:lnTo>
                <a:lnTo>
                  <a:pt x="45015" y="419392"/>
                </a:lnTo>
                <a:lnTo>
                  <a:pt x="40260" y="402870"/>
                </a:lnTo>
                <a:lnTo>
                  <a:pt x="36139" y="386031"/>
                </a:lnTo>
                <a:lnTo>
                  <a:pt x="31701" y="369510"/>
                </a:lnTo>
                <a:lnTo>
                  <a:pt x="28214" y="353306"/>
                </a:lnTo>
                <a:lnTo>
                  <a:pt x="24727" y="336784"/>
                </a:lnTo>
                <a:lnTo>
                  <a:pt x="21557" y="321216"/>
                </a:lnTo>
                <a:lnTo>
                  <a:pt x="16167" y="289444"/>
                </a:lnTo>
                <a:lnTo>
                  <a:pt x="11412" y="258943"/>
                </a:lnTo>
                <a:lnTo>
                  <a:pt x="7925" y="229077"/>
                </a:lnTo>
                <a:lnTo>
                  <a:pt x="4755" y="200164"/>
                </a:lnTo>
                <a:lnTo>
                  <a:pt x="2853" y="172205"/>
                </a:lnTo>
                <a:lnTo>
                  <a:pt x="1268" y="145834"/>
                </a:lnTo>
                <a:lnTo>
                  <a:pt x="317" y="120416"/>
                </a:lnTo>
                <a:lnTo>
                  <a:pt x="0" y="96587"/>
                </a:lnTo>
                <a:lnTo>
                  <a:pt x="317" y="73711"/>
                </a:lnTo>
                <a:lnTo>
                  <a:pt x="951" y="53059"/>
                </a:lnTo>
                <a:lnTo>
                  <a:pt x="1585" y="33361"/>
                </a:lnTo>
                <a:lnTo>
                  <a:pt x="2853" y="15886"/>
                </a:lnTo>
                <a:lnTo>
                  <a:pt x="4121"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楷体" panose="02010609060101010101" pitchFamily="49" charset="-122"/>
              <a:ea typeface="楷体" panose="02010609060101010101" pitchFamily="49" charset="-122"/>
            </a:endParaRPr>
          </a:p>
        </p:txBody>
      </p:sp>
      <p:sp>
        <p:nvSpPr>
          <p:cNvPr id="10" name="TextBox 76"/>
          <p:cNvSpPr txBox="1"/>
          <p:nvPr/>
        </p:nvSpPr>
        <p:spPr>
          <a:xfrm>
            <a:off x="1617394" y="3730744"/>
            <a:ext cx="1337024" cy="369332"/>
          </a:xfrm>
          <a:prstGeom prst="rect">
            <a:avLst/>
          </a:prstGeom>
          <a:noFill/>
        </p:spPr>
        <p:txBody>
          <a:bodyPr wrap="square" rtlCol="0">
            <a:spAutoFit/>
          </a:bodyPr>
          <a:lstStyle/>
          <a:p>
            <a:pPr algn="ctr"/>
            <a:r>
              <a:rPr lang="zh-CN" altLang="en-US" dirty="0">
                <a:solidFill>
                  <a:schemeClr val="bg2">
                    <a:lumMod val="25000"/>
                  </a:schemeClr>
                </a:solidFill>
                <a:latin typeface="楷体" panose="02010609060101010101" pitchFamily="49" charset="-122"/>
                <a:ea typeface="楷体" panose="02010609060101010101" pitchFamily="49" charset="-122"/>
              </a:rPr>
              <a:t>添加标题</a:t>
            </a:r>
          </a:p>
        </p:txBody>
      </p:sp>
      <p:sp>
        <p:nvSpPr>
          <p:cNvPr id="11" name="文本框 10"/>
          <p:cNvSpPr txBox="1"/>
          <p:nvPr/>
        </p:nvSpPr>
        <p:spPr>
          <a:xfrm>
            <a:off x="1124076" y="4130854"/>
            <a:ext cx="2244149" cy="1434047"/>
          </a:xfrm>
          <a:prstGeom prst="rect">
            <a:avLst/>
          </a:prstGeom>
          <a:noFill/>
        </p:spPr>
        <p:txBody>
          <a:bodyPr wrap="square" rtlCol="0">
            <a:spAutoFit/>
          </a:bodyPr>
          <a:lstStyle/>
          <a:p>
            <a:pPr algn="ctr">
              <a:lnSpc>
                <a:spcPct val="150000"/>
              </a:lnSpc>
            </a:pPr>
            <a:r>
              <a:rPr lang="en-US" altLang="zh-CN" sz="1200" dirty="0">
                <a:latin typeface="楷体" panose="02010609060101010101" pitchFamily="49" charset="-122"/>
                <a:ea typeface="楷体" panose="02010609060101010101" pitchFamily="49" charset="-122"/>
              </a:rPr>
              <a:t>Just for today I will try to live through this day only and not tackle my whole life problem at once Just for</a:t>
            </a:r>
            <a:endParaRPr lang="zh-CN" altLang="en-US" sz="1200" dirty="0">
              <a:latin typeface="楷体" panose="02010609060101010101" pitchFamily="49" charset="-122"/>
              <a:ea typeface="楷体" panose="02010609060101010101" pitchFamily="49" charset="-122"/>
            </a:endParaRPr>
          </a:p>
        </p:txBody>
      </p:sp>
      <p:sp>
        <p:nvSpPr>
          <p:cNvPr id="12" name="TextBox 76"/>
          <p:cNvSpPr txBox="1"/>
          <p:nvPr/>
        </p:nvSpPr>
        <p:spPr>
          <a:xfrm>
            <a:off x="4332654" y="3730744"/>
            <a:ext cx="1337024" cy="369332"/>
          </a:xfrm>
          <a:prstGeom prst="rect">
            <a:avLst/>
          </a:prstGeom>
          <a:noFill/>
        </p:spPr>
        <p:txBody>
          <a:bodyPr wrap="square" rtlCol="0">
            <a:spAutoFit/>
          </a:bodyPr>
          <a:lstStyle/>
          <a:p>
            <a:pPr algn="ctr"/>
            <a:r>
              <a:rPr lang="zh-CN" altLang="en-US" dirty="0">
                <a:solidFill>
                  <a:schemeClr val="bg2">
                    <a:lumMod val="25000"/>
                  </a:schemeClr>
                </a:solidFill>
                <a:latin typeface="楷体" panose="02010609060101010101" pitchFamily="49" charset="-122"/>
                <a:ea typeface="楷体" panose="02010609060101010101" pitchFamily="49" charset="-122"/>
              </a:rPr>
              <a:t>添加标题</a:t>
            </a:r>
          </a:p>
        </p:txBody>
      </p:sp>
      <p:sp>
        <p:nvSpPr>
          <p:cNvPr id="13" name="文本框 12"/>
          <p:cNvSpPr txBox="1"/>
          <p:nvPr/>
        </p:nvSpPr>
        <p:spPr>
          <a:xfrm>
            <a:off x="3839336" y="4130854"/>
            <a:ext cx="2244149" cy="1434047"/>
          </a:xfrm>
          <a:prstGeom prst="rect">
            <a:avLst/>
          </a:prstGeom>
          <a:noFill/>
        </p:spPr>
        <p:txBody>
          <a:bodyPr wrap="square" rtlCol="0">
            <a:spAutoFit/>
          </a:bodyPr>
          <a:lstStyle/>
          <a:p>
            <a:pPr algn="ctr">
              <a:lnSpc>
                <a:spcPct val="150000"/>
              </a:lnSpc>
            </a:pPr>
            <a:r>
              <a:rPr lang="en-US" altLang="zh-CN" sz="1200" dirty="0">
                <a:latin typeface="楷体" panose="02010609060101010101" pitchFamily="49" charset="-122"/>
                <a:ea typeface="楷体" panose="02010609060101010101" pitchFamily="49" charset="-122"/>
              </a:rPr>
              <a:t>Just for today I will try to live through this day only and not tackle my whole life problem at once Just for</a:t>
            </a:r>
            <a:endParaRPr lang="zh-CN" altLang="en-US" sz="1200" dirty="0">
              <a:latin typeface="楷体" panose="02010609060101010101" pitchFamily="49" charset="-122"/>
              <a:ea typeface="楷体" panose="02010609060101010101" pitchFamily="49" charset="-122"/>
            </a:endParaRPr>
          </a:p>
        </p:txBody>
      </p:sp>
      <p:sp>
        <p:nvSpPr>
          <p:cNvPr id="14" name="TextBox 76"/>
          <p:cNvSpPr txBox="1"/>
          <p:nvPr/>
        </p:nvSpPr>
        <p:spPr>
          <a:xfrm>
            <a:off x="6929169" y="3731379"/>
            <a:ext cx="1337024" cy="369332"/>
          </a:xfrm>
          <a:prstGeom prst="rect">
            <a:avLst/>
          </a:prstGeom>
          <a:noFill/>
        </p:spPr>
        <p:txBody>
          <a:bodyPr wrap="square" rtlCol="0">
            <a:spAutoFit/>
          </a:bodyPr>
          <a:lstStyle/>
          <a:p>
            <a:pPr algn="ctr"/>
            <a:r>
              <a:rPr lang="zh-CN" altLang="en-US" dirty="0">
                <a:solidFill>
                  <a:schemeClr val="bg2">
                    <a:lumMod val="25000"/>
                  </a:schemeClr>
                </a:solidFill>
                <a:latin typeface="楷体" panose="02010609060101010101" pitchFamily="49" charset="-122"/>
                <a:ea typeface="楷体" panose="02010609060101010101" pitchFamily="49" charset="-122"/>
              </a:rPr>
              <a:t>添加标题</a:t>
            </a:r>
          </a:p>
        </p:txBody>
      </p:sp>
      <p:sp>
        <p:nvSpPr>
          <p:cNvPr id="15" name="文本框 14"/>
          <p:cNvSpPr txBox="1"/>
          <p:nvPr/>
        </p:nvSpPr>
        <p:spPr>
          <a:xfrm>
            <a:off x="6435851" y="4131489"/>
            <a:ext cx="2244149" cy="1434047"/>
          </a:xfrm>
          <a:prstGeom prst="rect">
            <a:avLst/>
          </a:prstGeom>
          <a:noFill/>
        </p:spPr>
        <p:txBody>
          <a:bodyPr wrap="square" rtlCol="0">
            <a:spAutoFit/>
          </a:bodyPr>
          <a:lstStyle/>
          <a:p>
            <a:pPr algn="ctr">
              <a:lnSpc>
                <a:spcPct val="150000"/>
              </a:lnSpc>
            </a:pPr>
            <a:r>
              <a:rPr lang="en-US" altLang="zh-CN" sz="1200" dirty="0">
                <a:latin typeface="楷体" panose="02010609060101010101" pitchFamily="49" charset="-122"/>
                <a:ea typeface="楷体" panose="02010609060101010101" pitchFamily="49" charset="-122"/>
              </a:rPr>
              <a:t>Just for today I will try to live through this day only and not tackle my whole life problem at once Just for</a:t>
            </a:r>
            <a:endParaRPr lang="zh-CN" altLang="en-US" sz="1200" dirty="0">
              <a:latin typeface="楷体" panose="02010609060101010101" pitchFamily="49" charset="-122"/>
              <a:ea typeface="楷体" panose="02010609060101010101" pitchFamily="49" charset="-122"/>
            </a:endParaRPr>
          </a:p>
        </p:txBody>
      </p:sp>
      <p:sp>
        <p:nvSpPr>
          <p:cNvPr id="16" name="TextBox 76"/>
          <p:cNvSpPr txBox="1"/>
          <p:nvPr/>
        </p:nvSpPr>
        <p:spPr>
          <a:xfrm>
            <a:off x="9610139" y="3731379"/>
            <a:ext cx="1337024" cy="369332"/>
          </a:xfrm>
          <a:prstGeom prst="rect">
            <a:avLst/>
          </a:prstGeom>
          <a:noFill/>
        </p:spPr>
        <p:txBody>
          <a:bodyPr wrap="square" rtlCol="0">
            <a:spAutoFit/>
          </a:bodyPr>
          <a:lstStyle/>
          <a:p>
            <a:pPr algn="ctr"/>
            <a:r>
              <a:rPr lang="zh-CN" altLang="en-US" dirty="0">
                <a:solidFill>
                  <a:schemeClr val="bg2">
                    <a:lumMod val="25000"/>
                  </a:schemeClr>
                </a:solidFill>
                <a:latin typeface="楷体" panose="02010609060101010101" pitchFamily="49" charset="-122"/>
                <a:ea typeface="楷体" panose="02010609060101010101" pitchFamily="49" charset="-122"/>
              </a:rPr>
              <a:t>添加标题</a:t>
            </a:r>
          </a:p>
        </p:txBody>
      </p:sp>
      <p:sp>
        <p:nvSpPr>
          <p:cNvPr id="17" name="文本框 16"/>
          <p:cNvSpPr txBox="1"/>
          <p:nvPr/>
        </p:nvSpPr>
        <p:spPr>
          <a:xfrm>
            <a:off x="9116821" y="4131489"/>
            <a:ext cx="2244149" cy="1434047"/>
          </a:xfrm>
          <a:prstGeom prst="rect">
            <a:avLst/>
          </a:prstGeom>
          <a:noFill/>
        </p:spPr>
        <p:txBody>
          <a:bodyPr wrap="square" rtlCol="0">
            <a:spAutoFit/>
          </a:bodyPr>
          <a:lstStyle/>
          <a:p>
            <a:pPr algn="ctr">
              <a:lnSpc>
                <a:spcPct val="150000"/>
              </a:lnSpc>
            </a:pPr>
            <a:r>
              <a:rPr lang="en-US" altLang="zh-CN" sz="1200" dirty="0">
                <a:latin typeface="楷体" panose="02010609060101010101" pitchFamily="49" charset="-122"/>
                <a:ea typeface="楷体" panose="02010609060101010101" pitchFamily="49" charset="-122"/>
              </a:rPr>
              <a:t>Just for today I will try to live through this day only and not tackle my whole life problem at once Just for</a:t>
            </a:r>
            <a:endParaRPr lang="zh-CN" altLang="en-US" sz="1200"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arn(inVertical)">
                                      <p:cBhvr>
                                        <p:cTn id="46" dur="500"/>
                                        <p:tgtEl>
                                          <p:spTgt spid="15"/>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3337770" y="1833705"/>
            <a:ext cx="5236322" cy="3460751"/>
            <a:chOff x="3504025" y="1916832"/>
            <a:chExt cx="5236322" cy="3460751"/>
          </a:xfrm>
        </p:grpSpPr>
        <p:sp>
          <p:nvSpPr>
            <p:cNvPr id="3" name="íṥḷïḍé"/>
            <p:cNvSpPr/>
            <p:nvPr/>
          </p:nvSpPr>
          <p:spPr bwMode="auto">
            <a:xfrm>
              <a:off x="4560570" y="1916832"/>
              <a:ext cx="1729317" cy="1731434"/>
            </a:xfrm>
            <a:custGeom>
              <a:avLst/>
              <a:gdLst/>
              <a:ahLst/>
              <a:cxnLst>
                <a:cxn ang="0">
                  <a:pos x="748" y="622"/>
                </a:cxn>
                <a:cxn ang="0">
                  <a:pos x="748" y="622"/>
                </a:cxn>
                <a:cxn ang="0">
                  <a:pos x="748" y="0"/>
                </a:cxn>
                <a:cxn ang="0">
                  <a:pos x="718" y="21"/>
                </a:cxn>
                <a:cxn ang="0">
                  <a:pos x="680" y="82"/>
                </a:cxn>
                <a:cxn ang="0">
                  <a:pos x="606" y="94"/>
                </a:cxn>
                <a:cxn ang="0">
                  <a:pos x="552" y="47"/>
                </a:cxn>
                <a:cxn ang="0">
                  <a:pos x="494" y="66"/>
                </a:cxn>
                <a:cxn ang="0">
                  <a:pos x="478" y="135"/>
                </a:cxn>
                <a:cxn ang="0">
                  <a:pos x="411" y="169"/>
                </a:cxn>
                <a:cxn ang="0">
                  <a:pos x="345" y="142"/>
                </a:cxn>
                <a:cxn ang="0">
                  <a:pos x="296" y="177"/>
                </a:cxn>
                <a:cxn ang="0">
                  <a:pos x="302" y="249"/>
                </a:cxn>
                <a:cxn ang="0">
                  <a:pos x="249" y="302"/>
                </a:cxn>
                <a:cxn ang="0">
                  <a:pos x="177" y="296"/>
                </a:cxn>
                <a:cxn ang="0">
                  <a:pos x="142" y="345"/>
                </a:cxn>
                <a:cxn ang="0">
                  <a:pos x="169" y="411"/>
                </a:cxn>
                <a:cxn ang="0">
                  <a:pos x="135" y="478"/>
                </a:cxn>
                <a:cxn ang="0">
                  <a:pos x="65" y="494"/>
                </a:cxn>
                <a:cxn ang="0">
                  <a:pos x="47" y="552"/>
                </a:cxn>
                <a:cxn ang="0">
                  <a:pos x="94" y="606"/>
                </a:cxn>
                <a:cxn ang="0">
                  <a:pos x="82" y="680"/>
                </a:cxn>
                <a:cxn ang="0">
                  <a:pos x="21" y="718"/>
                </a:cxn>
                <a:cxn ang="0">
                  <a:pos x="0" y="748"/>
                </a:cxn>
                <a:cxn ang="0">
                  <a:pos x="622" y="748"/>
                </a:cxn>
                <a:cxn ang="0">
                  <a:pos x="748" y="622"/>
                </a:cxn>
              </a:cxnLst>
              <a:rect l="0" t="0" r="r" b="b"/>
              <a:pathLst>
                <a:path w="748" h="748">
                  <a:moveTo>
                    <a:pt x="748" y="622"/>
                  </a:moveTo>
                  <a:cubicBezTo>
                    <a:pt x="748" y="622"/>
                    <a:pt x="748" y="622"/>
                    <a:pt x="748" y="622"/>
                  </a:cubicBezTo>
                  <a:cubicBezTo>
                    <a:pt x="748" y="0"/>
                    <a:pt x="748" y="0"/>
                    <a:pt x="748" y="0"/>
                  </a:cubicBezTo>
                  <a:cubicBezTo>
                    <a:pt x="737" y="0"/>
                    <a:pt x="726" y="7"/>
                    <a:pt x="718" y="21"/>
                  </a:cubicBezTo>
                  <a:cubicBezTo>
                    <a:pt x="680" y="82"/>
                    <a:pt x="680" y="82"/>
                    <a:pt x="680" y="82"/>
                  </a:cubicBezTo>
                  <a:cubicBezTo>
                    <a:pt x="664" y="109"/>
                    <a:pt x="630" y="115"/>
                    <a:pt x="606" y="94"/>
                  </a:cubicBezTo>
                  <a:cubicBezTo>
                    <a:pt x="552" y="47"/>
                    <a:pt x="552" y="47"/>
                    <a:pt x="552" y="47"/>
                  </a:cubicBezTo>
                  <a:cubicBezTo>
                    <a:pt x="527" y="26"/>
                    <a:pt x="502" y="34"/>
                    <a:pt x="494" y="66"/>
                  </a:cubicBezTo>
                  <a:cubicBezTo>
                    <a:pt x="478" y="135"/>
                    <a:pt x="478" y="135"/>
                    <a:pt x="478" y="135"/>
                  </a:cubicBezTo>
                  <a:cubicBezTo>
                    <a:pt x="471" y="167"/>
                    <a:pt x="440" y="182"/>
                    <a:pt x="411" y="169"/>
                  </a:cubicBezTo>
                  <a:cubicBezTo>
                    <a:pt x="345" y="142"/>
                    <a:pt x="345" y="142"/>
                    <a:pt x="345" y="142"/>
                  </a:cubicBezTo>
                  <a:cubicBezTo>
                    <a:pt x="315" y="129"/>
                    <a:pt x="293" y="145"/>
                    <a:pt x="296" y="177"/>
                  </a:cubicBezTo>
                  <a:cubicBezTo>
                    <a:pt x="302" y="249"/>
                    <a:pt x="302" y="249"/>
                    <a:pt x="302" y="249"/>
                  </a:cubicBezTo>
                  <a:cubicBezTo>
                    <a:pt x="305" y="281"/>
                    <a:pt x="281" y="305"/>
                    <a:pt x="249" y="302"/>
                  </a:cubicBezTo>
                  <a:cubicBezTo>
                    <a:pt x="177" y="296"/>
                    <a:pt x="177" y="296"/>
                    <a:pt x="177" y="296"/>
                  </a:cubicBezTo>
                  <a:cubicBezTo>
                    <a:pt x="145" y="293"/>
                    <a:pt x="129" y="315"/>
                    <a:pt x="142" y="345"/>
                  </a:cubicBezTo>
                  <a:cubicBezTo>
                    <a:pt x="169" y="411"/>
                    <a:pt x="169" y="411"/>
                    <a:pt x="169" y="411"/>
                  </a:cubicBezTo>
                  <a:cubicBezTo>
                    <a:pt x="182" y="441"/>
                    <a:pt x="166" y="471"/>
                    <a:pt x="135" y="478"/>
                  </a:cubicBezTo>
                  <a:cubicBezTo>
                    <a:pt x="65" y="494"/>
                    <a:pt x="65" y="494"/>
                    <a:pt x="65" y="494"/>
                  </a:cubicBezTo>
                  <a:cubicBezTo>
                    <a:pt x="34" y="502"/>
                    <a:pt x="26" y="528"/>
                    <a:pt x="47" y="552"/>
                  </a:cubicBezTo>
                  <a:cubicBezTo>
                    <a:pt x="94" y="606"/>
                    <a:pt x="94" y="606"/>
                    <a:pt x="94" y="606"/>
                  </a:cubicBezTo>
                  <a:cubicBezTo>
                    <a:pt x="115" y="630"/>
                    <a:pt x="109" y="664"/>
                    <a:pt x="82" y="680"/>
                  </a:cubicBezTo>
                  <a:cubicBezTo>
                    <a:pt x="21" y="718"/>
                    <a:pt x="21" y="718"/>
                    <a:pt x="21" y="718"/>
                  </a:cubicBezTo>
                  <a:cubicBezTo>
                    <a:pt x="7" y="726"/>
                    <a:pt x="0" y="737"/>
                    <a:pt x="0" y="748"/>
                  </a:cubicBezTo>
                  <a:cubicBezTo>
                    <a:pt x="622" y="748"/>
                    <a:pt x="622" y="748"/>
                    <a:pt x="622" y="748"/>
                  </a:cubicBezTo>
                  <a:cubicBezTo>
                    <a:pt x="622" y="678"/>
                    <a:pt x="678" y="622"/>
                    <a:pt x="748" y="622"/>
                  </a:cubicBezTo>
                </a:path>
              </a:pathLst>
            </a:custGeom>
            <a:solidFill>
              <a:schemeClr val="tx1"/>
            </a:solidFill>
            <a:ln w="9525">
              <a:noFill/>
              <a:round/>
            </a:ln>
            <a:effectLst>
              <a:outerShdw blurRad="63500" sx="101000" sy="101000" algn="ctr" rotWithShape="0">
                <a:prstClr val="black">
                  <a:alpha val="40000"/>
                </a:prstClr>
              </a:outerShdw>
            </a:effectLst>
          </p:spPr>
          <p:txBody>
            <a:bodyPr anchor="ctr"/>
            <a:lstStyle/>
            <a:p>
              <a:pPr algn="ctr"/>
              <a:endParaRPr/>
            </a:p>
          </p:txBody>
        </p:sp>
        <p:sp>
          <p:nvSpPr>
            <p:cNvPr id="4" name="ïṩľíḑê"/>
            <p:cNvSpPr/>
            <p:nvPr/>
          </p:nvSpPr>
          <p:spPr bwMode="auto">
            <a:xfrm>
              <a:off x="4560570" y="3648266"/>
              <a:ext cx="1729317" cy="1729317"/>
            </a:xfrm>
            <a:custGeom>
              <a:avLst/>
              <a:gdLst/>
              <a:ahLst/>
              <a:cxnLst>
                <a:cxn ang="0">
                  <a:pos x="748" y="126"/>
                </a:cxn>
                <a:cxn ang="0">
                  <a:pos x="748" y="126"/>
                </a:cxn>
                <a:cxn ang="0">
                  <a:pos x="622" y="0"/>
                </a:cxn>
                <a:cxn ang="0">
                  <a:pos x="622" y="0"/>
                </a:cxn>
                <a:cxn ang="0">
                  <a:pos x="0" y="0"/>
                </a:cxn>
                <a:cxn ang="0">
                  <a:pos x="21" y="30"/>
                </a:cxn>
                <a:cxn ang="0">
                  <a:pos x="82" y="67"/>
                </a:cxn>
                <a:cxn ang="0">
                  <a:pos x="94" y="141"/>
                </a:cxn>
                <a:cxn ang="0">
                  <a:pos x="47" y="196"/>
                </a:cxn>
                <a:cxn ang="0">
                  <a:pos x="65" y="253"/>
                </a:cxn>
                <a:cxn ang="0">
                  <a:pos x="135" y="270"/>
                </a:cxn>
                <a:cxn ang="0">
                  <a:pos x="169" y="337"/>
                </a:cxn>
                <a:cxn ang="0">
                  <a:pos x="142" y="403"/>
                </a:cxn>
                <a:cxn ang="0">
                  <a:pos x="177" y="452"/>
                </a:cxn>
                <a:cxn ang="0">
                  <a:pos x="249" y="446"/>
                </a:cxn>
                <a:cxn ang="0">
                  <a:pos x="302" y="499"/>
                </a:cxn>
                <a:cxn ang="0">
                  <a:pos x="296" y="570"/>
                </a:cxn>
                <a:cxn ang="0">
                  <a:pos x="345" y="606"/>
                </a:cxn>
                <a:cxn ang="0">
                  <a:pos x="411" y="578"/>
                </a:cxn>
                <a:cxn ang="0">
                  <a:pos x="478" y="612"/>
                </a:cxn>
                <a:cxn ang="0">
                  <a:pos x="494" y="682"/>
                </a:cxn>
                <a:cxn ang="0">
                  <a:pos x="552" y="701"/>
                </a:cxn>
                <a:cxn ang="0">
                  <a:pos x="606" y="654"/>
                </a:cxn>
                <a:cxn ang="0">
                  <a:pos x="680" y="666"/>
                </a:cxn>
                <a:cxn ang="0">
                  <a:pos x="718" y="727"/>
                </a:cxn>
                <a:cxn ang="0">
                  <a:pos x="748" y="748"/>
                </a:cxn>
                <a:cxn ang="0">
                  <a:pos x="748" y="126"/>
                </a:cxn>
              </a:cxnLst>
              <a:rect l="0" t="0" r="r" b="b"/>
              <a:pathLst>
                <a:path w="748" h="748">
                  <a:moveTo>
                    <a:pt x="748" y="126"/>
                  </a:moveTo>
                  <a:cubicBezTo>
                    <a:pt x="748" y="126"/>
                    <a:pt x="748" y="126"/>
                    <a:pt x="748" y="126"/>
                  </a:cubicBezTo>
                  <a:cubicBezTo>
                    <a:pt x="678" y="126"/>
                    <a:pt x="622" y="69"/>
                    <a:pt x="622" y="0"/>
                  </a:cubicBezTo>
                  <a:cubicBezTo>
                    <a:pt x="622" y="0"/>
                    <a:pt x="622" y="0"/>
                    <a:pt x="622" y="0"/>
                  </a:cubicBezTo>
                  <a:cubicBezTo>
                    <a:pt x="0" y="0"/>
                    <a:pt x="0" y="0"/>
                    <a:pt x="0" y="0"/>
                  </a:cubicBezTo>
                  <a:cubicBezTo>
                    <a:pt x="0" y="11"/>
                    <a:pt x="7" y="22"/>
                    <a:pt x="21" y="30"/>
                  </a:cubicBezTo>
                  <a:cubicBezTo>
                    <a:pt x="82" y="67"/>
                    <a:pt x="82" y="67"/>
                    <a:pt x="82" y="67"/>
                  </a:cubicBezTo>
                  <a:cubicBezTo>
                    <a:pt x="109" y="84"/>
                    <a:pt x="115" y="117"/>
                    <a:pt x="94" y="141"/>
                  </a:cubicBezTo>
                  <a:cubicBezTo>
                    <a:pt x="47" y="196"/>
                    <a:pt x="47" y="196"/>
                    <a:pt x="47" y="196"/>
                  </a:cubicBezTo>
                  <a:cubicBezTo>
                    <a:pt x="26" y="220"/>
                    <a:pt x="34" y="246"/>
                    <a:pt x="65" y="253"/>
                  </a:cubicBezTo>
                  <a:cubicBezTo>
                    <a:pt x="135" y="270"/>
                    <a:pt x="135" y="270"/>
                    <a:pt x="135" y="270"/>
                  </a:cubicBezTo>
                  <a:cubicBezTo>
                    <a:pt x="166" y="277"/>
                    <a:pt x="182" y="307"/>
                    <a:pt x="169" y="337"/>
                  </a:cubicBezTo>
                  <a:cubicBezTo>
                    <a:pt x="142" y="403"/>
                    <a:pt x="142" y="403"/>
                    <a:pt x="142" y="403"/>
                  </a:cubicBezTo>
                  <a:cubicBezTo>
                    <a:pt x="129" y="432"/>
                    <a:pt x="145" y="454"/>
                    <a:pt x="177" y="452"/>
                  </a:cubicBezTo>
                  <a:cubicBezTo>
                    <a:pt x="249" y="446"/>
                    <a:pt x="249" y="446"/>
                    <a:pt x="249" y="446"/>
                  </a:cubicBezTo>
                  <a:cubicBezTo>
                    <a:pt x="281" y="443"/>
                    <a:pt x="305" y="467"/>
                    <a:pt x="302" y="499"/>
                  </a:cubicBezTo>
                  <a:cubicBezTo>
                    <a:pt x="296" y="570"/>
                    <a:pt x="296" y="570"/>
                    <a:pt x="296" y="570"/>
                  </a:cubicBezTo>
                  <a:cubicBezTo>
                    <a:pt x="293" y="602"/>
                    <a:pt x="315" y="618"/>
                    <a:pt x="345" y="606"/>
                  </a:cubicBezTo>
                  <a:cubicBezTo>
                    <a:pt x="411" y="578"/>
                    <a:pt x="411" y="578"/>
                    <a:pt x="411" y="578"/>
                  </a:cubicBezTo>
                  <a:cubicBezTo>
                    <a:pt x="440" y="566"/>
                    <a:pt x="471" y="581"/>
                    <a:pt x="478" y="612"/>
                  </a:cubicBezTo>
                  <a:cubicBezTo>
                    <a:pt x="494" y="682"/>
                    <a:pt x="494" y="682"/>
                    <a:pt x="494" y="682"/>
                  </a:cubicBezTo>
                  <a:cubicBezTo>
                    <a:pt x="502" y="713"/>
                    <a:pt x="527" y="722"/>
                    <a:pt x="552" y="701"/>
                  </a:cubicBezTo>
                  <a:cubicBezTo>
                    <a:pt x="606" y="654"/>
                    <a:pt x="606" y="654"/>
                    <a:pt x="606" y="654"/>
                  </a:cubicBezTo>
                  <a:cubicBezTo>
                    <a:pt x="630" y="633"/>
                    <a:pt x="664" y="638"/>
                    <a:pt x="680" y="666"/>
                  </a:cubicBezTo>
                  <a:cubicBezTo>
                    <a:pt x="718" y="727"/>
                    <a:pt x="718" y="727"/>
                    <a:pt x="718" y="727"/>
                  </a:cubicBezTo>
                  <a:cubicBezTo>
                    <a:pt x="726" y="741"/>
                    <a:pt x="737" y="748"/>
                    <a:pt x="748" y="748"/>
                  </a:cubicBezTo>
                  <a:cubicBezTo>
                    <a:pt x="748" y="126"/>
                    <a:pt x="748" y="126"/>
                    <a:pt x="748" y="126"/>
                  </a:cubicBezTo>
                </a:path>
              </a:pathLst>
            </a:custGeom>
            <a:solidFill>
              <a:schemeClr val="tx1">
                <a:lumMod val="50000"/>
                <a:lumOff val="50000"/>
              </a:schemeClr>
            </a:solidFill>
            <a:ln w="9525">
              <a:noFill/>
              <a:round/>
            </a:ln>
            <a:effectLst>
              <a:outerShdw blurRad="63500" sx="101000" sy="101000" algn="ctr" rotWithShape="0">
                <a:prstClr val="black">
                  <a:alpha val="40000"/>
                </a:prstClr>
              </a:outerShdw>
            </a:effectLst>
          </p:spPr>
          <p:txBody>
            <a:bodyPr anchor="ctr"/>
            <a:lstStyle/>
            <a:p>
              <a:pPr algn="ctr"/>
              <a:endParaRPr dirty="0"/>
            </a:p>
          </p:txBody>
        </p:sp>
        <p:sp>
          <p:nvSpPr>
            <p:cNvPr id="5" name="ïsļïḋé"/>
            <p:cNvSpPr/>
            <p:nvPr/>
          </p:nvSpPr>
          <p:spPr bwMode="auto">
            <a:xfrm>
              <a:off x="6289887" y="1916832"/>
              <a:ext cx="1731434" cy="1731434"/>
            </a:xfrm>
            <a:custGeom>
              <a:avLst/>
              <a:gdLst/>
              <a:ahLst/>
              <a:cxnLst>
                <a:cxn ang="0">
                  <a:pos x="727" y="718"/>
                </a:cxn>
                <a:cxn ang="0">
                  <a:pos x="666" y="680"/>
                </a:cxn>
                <a:cxn ang="0">
                  <a:pos x="654" y="606"/>
                </a:cxn>
                <a:cxn ang="0">
                  <a:pos x="701" y="552"/>
                </a:cxn>
                <a:cxn ang="0">
                  <a:pos x="682" y="494"/>
                </a:cxn>
                <a:cxn ang="0">
                  <a:pos x="612" y="478"/>
                </a:cxn>
                <a:cxn ang="0">
                  <a:pos x="578" y="411"/>
                </a:cxn>
                <a:cxn ang="0">
                  <a:pos x="606" y="345"/>
                </a:cxn>
                <a:cxn ang="0">
                  <a:pos x="570" y="296"/>
                </a:cxn>
                <a:cxn ang="0">
                  <a:pos x="499" y="302"/>
                </a:cxn>
                <a:cxn ang="0">
                  <a:pos x="446" y="249"/>
                </a:cxn>
                <a:cxn ang="0">
                  <a:pos x="452" y="177"/>
                </a:cxn>
                <a:cxn ang="0">
                  <a:pos x="403" y="142"/>
                </a:cxn>
                <a:cxn ang="0">
                  <a:pos x="337" y="169"/>
                </a:cxn>
                <a:cxn ang="0">
                  <a:pos x="270" y="135"/>
                </a:cxn>
                <a:cxn ang="0">
                  <a:pos x="253" y="66"/>
                </a:cxn>
                <a:cxn ang="0">
                  <a:pos x="196" y="47"/>
                </a:cxn>
                <a:cxn ang="0">
                  <a:pos x="141" y="94"/>
                </a:cxn>
                <a:cxn ang="0">
                  <a:pos x="67" y="82"/>
                </a:cxn>
                <a:cxn ang="0">
                  <a:pos x="30" y="21"/>
                </a:cxn>
                <a:cxn ang="0">
                  <a:pos x="0" y="0"/>
                </a:cxn>
                <a:cxn ang="0">
                  <a:pos x="0" y="622"/>
                </a:cxn>
                <a:cxn ang="0">
                  <a:pos x="126" y="748"/>
                </a:cxn>
                <a:cxn ang="0">
                  <a:pos x="748" y="748"/>
                </a:cxn>
                <a:cxn ang="0">
                  <a:pos x="727" y="718"/>
                </a:cxn>
              </a:cxnLst>
              <a:rect l="0" t="0" r="r" b="b"/>
              <a:pathLst>
                <a:path w="748" h="748">
                  <a:moveTo>
                    <a:pt x="727" y="718"/>
                  </a:moveTo>
                  <a:cubicBezTo>
                    <a:pt x="666" y="680"/>
                    <a:pt x="666" y="680"/>
                    <a:pt x="666" y="680"/>
                  </a:cubicBezTo>
                  <a:cubicBezTo>
                    <a:pt x="638" y="664"/>
                    <a:pt x="633" y="630"/>
                    <a:pt x="654" y="606"/>
                  </a:cubicBezTo>
                  <a:cubicBezTo>
                    <a:pt x="701" y="552"/>
                    <a:pt x="701" y="552"/>
                    <a:pt x="701" y="552"/>
                  </a:cubicBezTo>
                  <a:cubicBezTo>
                    <a:pt x="722" y="528"/>
                    <a:pt x="713" y="502"/>
                    <a:pt x="682" y="494"/>
                  </a:cubicBezTo>
                  <a:cubicBezTo>
                    <a:pt x="612" y="478"/>
                    <a:pt x="612" y="478"/>
                    <a:pt x="612" y="478"/>
                  </a:cubicBezTo>
                  <a:cubicBezTo>
                    <a:pt x="581" y="471"/>
                    <a:pt x="566" y="441"/>
                    <a:pt x="578" y="411"/>
                  </a:cubicBezTo>
                  <a:cubicBezTo>
                    <a:pt x="606" y="345"/>
                    <a:pt x="606" y="345"/>
                    <a:pt x="606" y="345"/>
                  </a:cubicBezTo>
                  <a:cubicBezTo>
                    <a:pt x="618" y="315"/>
                    <a:pt x="602" y="293"/>
                    <a:pt x="570" y="296"/>
                  </a:cubicBezTo>
                  <a:cubicBezTo>
                    <a:pt x="499" y="302"/>
                    <a:pt x="499" y="302"/>
                    <a:pt x="499" y="302"/>
                  </a:cubicBezTo>
                  <a:cubicBezTo>
                    <a:pt x="467" y="305"/>
                    <a:pt x="443" y="281"/>
                    <a:pt x="446" y="249"/>
                  </a:cubicBezTo>
                  <a:cubicBezTo>
                    <a:pt x="452" y="177"/>
                    <a:pt x="452" y="177"/>
                    <a:pt x="452" y="177"/>
                  </a:cubicBezTo>
                  <a:cubicBezTo>
                    <a:pt x="454" y="145"/>
                    <a:pt x="432" y="129"/>
                    <a:pt x="403" y="142"/>
                  </a:cubicBezTo>
                  <a:cubicBezTo>
                    <a:pt x="337" y="169"/>
                    <a:pt x="337" y="169"/>
                    <a:pt x="337" y="169"/>
                  </a:cubicBezTo>
                  <a:cubicBezTo>
                    <a:pt x="307" y="182"/>
                    <a:pt x="277" y="167"/>
                    <a:pt x="270" y="135"/>
                  </a:cubicBezTo>
                  <a:cubicBezTo>
                    <a:pt x="253" y="66"/>
                    <a:pt x="253" y="66"/>
                    <a:pt x="253" y="66"/>
                  </a:cubicBezTo>
                  <a:cubicBezTo>
                    <a:pt x="246" y="34"/>
                    <a:pt x="220" y="26"/>
                    <a:pt x="196" y="47"/>
                  </a:cubicBezTo>
                  <a:cubicBezTo>
                    <a:pt x="141" y="94"/>
                    <a:pt x="141" y="94"/>
                    <a:pt x="141" y="94"/>
                  </a:cubicBezTo>
                  <a:cubicBezTo>
                    <a:pt x="117" y="115"/>
                    <a:pt x="84" y="109"/>
                    <a:pt x="67" y="82"/>
                  </a:cubicBezTo>
                  <a:cubicBezTo>
                    <a:pt x="30" y="21"/>
                    <a:pt x="30" y="21"/>
                    <a:pt x="30" y="21"/>
                  </a:cubicBezTo>
                  <a:cubicBezTo>
                    <a:pt x="22" y="7"/>
                    <a:pt x="11" y="0"/>
                    <a:pt x="0" y="0"/>
                  </a:cubicBezTo>
                  <a:cubicBezTo>
                    <a:pt x="0" y="622"/>
                    <a:pt x="0" y="622"/>
                    <a:pt x="0" y="622"/>
                  </a:cubicBezTo>
                  <a:cubicBezTo>
                    <a:pt x="69" y="622"/>
                    <a:pt x="126" y="678"/>
                    <a:pt x="126" y="748"/>
                  </a:cubicBezTo>
                  <a:cubicBezTo>
                    <a:pt x="748" y="748"/>
                    <a:pt x="748" y="748"/>
                    <a:pt x="748" y="748"/>
                  </a:cubicBezTo>
                  <a:cubicBezTo>
                    <a:pt x="748" y="737"/>
                    <a:pt x="741" y="726"/>
                    <a:pt x="727" y="718"/>
                  </a:cubicBezTo>
                </a:path>
              </a:pathLst>
            </a:custGeom>
            <a:solidFill>
              <a:schemeClr val="tx1">
                <a:lumMod val="50000"/>
                <a:lumOff val="50000"/>
              </a:schemeClr>
            </a:solidFill>
            <a:ln w="9525">
              <a:noFill/>
              <a:round/>
            </a:ln>
            <a:effectLst>
              <a:outerShdw blurRad="63500" sx="101000" sy="101000" algn="ctr" rotWithShape="0">
                <a:prstClr val="black">
                  <a:alpha val="40000"/>
                </a:prstClr>
              </a:outerShdw>
            </a:effectLst>
          </p:spPr>
          <p:txBody>
            <a:bodyPr anchor="ctr"/>
            <a:lstStyle/>
            <a:p>
              <a:pPr algn="ctr"/>
              <a:endParaRPr dirty="0"/>
            </a:p>
          </p:txBody>
        </p:sp>
        <p:sp>
          <p:nvSpPr>
            <p:cNvPr id="6" name="i$ļíḓé"/>
            <p:cNvSpPr/>
            <p:nvPr/>
          </p:nvSpPr>
          <p:spPr bwMode="auto">
            <a:xfrm>
              <a:off x="6289887" y="3648266"/>
              <a:ext cx="1731434" cy="1729317"/>
            </a:xfrm>
            <a:custGeom>
              <a:avLst/>
              <a:gdLst/>
              <a:ahLst/>
              <a:cxnLst>
                <a:cxn ang="0">
                  <a:pos x="612" y="270"/>
                </a:cxn>
                <a:cxn ang="0">
                  <a:pos x="682" y="253"/>
                </a:cxn>
                <a:cxn ang="0">
                  <a:pos x="701" y="196"/>
                </a:cxn>
                <a:cxn ang="0">
                  <a:pos x="654" y="141"/>
                </a:cxn>
                <a:cxn ang="0">
                  <a:pos x="666" y="67"/>
                </a:cxn>
                <a:cxn ang="0">
                  <a:pos x="727" y="30"/>
                </a:cxn>
                <a:cxn ang="0">
                  <a:pos x="748" y="0"/>
                </a:cxn>
                <a:cxn ang="0">
                  <a:pos x="126" y="0"/>
                </a:cxn>
                <a:cxn ang="0">
                  <a:pos x="126" y="0"/>
                </a:cxn>
                <a:cxn ang="0">
                  <a:pos x="0" y="126"/>
                </a:cxn>
                <a:cxn ang="0">
                  <a:pos x="0" y="748"/>
                </a:cxn>
                <a:cxn ang="0">
                  <a:pos x="30" y="727"/>
                </a:cxn>
                <a:cxn ang="0">
                  <a:pos x="67" y="666"/>
                </a:cxn>
                <a:cxn ang="0">
                  <a:pos x="141" y="654"/>
                </a:cxn>
                <a:cxn ang="0">
                  <a:pos x="196" y="701"/>
                </a:cxn>
                <a:cxn ang="0">
                  <a:pos x="253" y="682"/>
                </a:cxn>
                <a:cxn ang="0">
                  <a:pos x="270" y="612"/>
                </a:cxn>
                <a:cxn ang="0">
                  <a:pos x="337" y="578"/>
                </a:cxn>
                <a:cxn ang="0">
                  <a:pos x="403" y="606"/>
                </a:cxn>
                <a:cxn ang="0">
                  <a:pos x="452" y="570"/>
                </a:cxn>
                <a:cxn ang="0">
                  <a:pos x="446" y="499"/>
                </a:cxn>
                <a:cxn ang="0">
                  <a:pos x="499" y="446"/>
                </a:cxn>
                <a:cxn ang="0">
                  <a:pos x="570" y="452"/>
                </a:cxn>
                <a:cxn ang="0">
                  <a:pos x="606" y="403"/>
                </a:cxn>
                <a:cxn ang="0">
                  <a:pos x="578" y="337"/>
                </a:cxn>
                <a:cxn ang="0">
                  <a:pos x="612" y="270"/>
                </a:cxn>
              </a:cxnLst>
              <a:rect l="0" t="0" r="r" b="b"/>
              <a:pathLst>
                <a:path w="748" h="748">
                  <a:moveTo>
                    <a:pt x="612" y="270"/>
                  </a:moveTo>
                  <a:cubicBezTo>
                    <a:pt x="682" y="253"/>
                    <a:pt x="682" y="253"/>
                    <a:pt x="682" y="253"/>
                  </a:cubicBezTo>
                  <a:cubicBezTo>
                    <a:pt x="713" y="246"/>
                    <a:pt x="722" y="220"/>
                    <a:pt x="701" y="196"/>
                  </a:cubicBezTo>
                  <a:cubicBezTo>
                    <a:pt x="654" y="141"/>
                    <a:pt x="654" y="141"/>
                    <a:pt x="654" y="141"/>
                  </a:cubicBezTo>
                  <a:cubicBezTo>
                    <a:pt x="633" y="117"/>
                    <a:pt x="638" y="84"/>
                    <a:pt x="666" y="67"/>
                  </a:cubicBezTo>
                  <a:cubicBezTo>
                    <a:pt x="727" y="30"/>
                    <a:pt x="727" y="30"/>
                    <a:pt x="727" y="30"/>
                  </a:cubicBezTo>
                  <a:cubicBezTo>
                    <a:pt x="741" y="22"/>
                    <a:pt x="748" y="11"/>
                    <a:pt x="748" y="0"/>
                  </a:cubicBezTo>
                  <a:cubicBezTo>
                    <a:pt x="126" y="0"/>
                    <a:pt x="126" y="0"/>
                    <a:pt x="126" y="0"/>
                  </a:cubicBezTo>
                  <a:cubicBezTo>
                    <a:pt x="126" y="0"/>
                    <a:pt x="126" y="0"/>
                    <a:pt x="126" y="0"/>
                  </a:cubicBezTo>
                  <a:cubicBezTo>
                    <a:pt x="126" y="69"/>
                    <a:pt x="69" y="126"/>
                    <a:pt x="0" y="126"/>
                  </a:cubicBezTo>
                  <a:cubicBezTo>
                    <a:pt x="0" y="748"/>
                    <a:pt x="0" y="748"/>
                    <a:pt x="0" y="748"/>
                  </a:cubicBezTo>
                  <a:cubicBezTo>
                    <a:pt x="11" y="748"/>
                    <a:pt x="22" y="741"/>
                    <a:pt x="30" y="727"/>
                  </a:cubicBezTo>
                  <a:cubicBezTo>
                    <a:pt x="67" y="666"/>
                    <a:pt x="67" y="666"/>
                    <a:pt x="67" y="666"/>
                  </a:cubicBezTo>
                  <a:cubicBezTo>
                    <a:pt x="84" y="638"/>
                    <a:pt x="117" y="633"/>
                    <a:pt x="141" y="654"/>
                  </a:cubicBezTo>
                  <a:cubicBezTo>
                    <a:pt x="196" y="701"/>
                    <a:pt x="196" y="701"/>
                    <a:pt x="196" y="701"/>
                  </a:cubicBezTo>
                  <a:cubicBezTo>
                    <a:pt x="220" y="722"/>
                    <a:pt x="246" y="713"/>
                    <a:pt x="253" y="682"/>
                  </a:cubicBezTo>
                  <a:cubicBezTo>
                    <a:pt x="270" y="612"/>
                    <a:pt x="270" y="612"/>
                    <a:pt x="270" y="612"/>
                  </a:cubicBezTo>
                  <a:cubicBezTo>
                    <a:pt x="277" y="581"/>
                    <a:pt x="307" y="566"/>
                    <a:pt x="337" y="578"/>
                  </a:cubicBezTo>
                  <a:cubicBezTo>
                    <a:pt x="403" y="606"/>
                    <a:pt x="403" y="606"/>
                    <a:pt x="403" y="606"/>
                  </a:cubicBezTo>
                  <a:cubicBezTo>
                    <a:pt x="432" y="618"/>
                    <a:pt x="454" y="602"/>
                    <a:pt x="452" y="570"/>
                  </a:cubicBezTo>
                  <a:cubicBezTo>
                    <a:pt x="446" y="499"/>
                    <a:pt x="446" y="499"/>
                    <a:pt x="446" y="499"/>
                  </a:cubicBezTo>
                  <a:cubicBezTo>
                    <a:pt x="443" y="467"/>
                    <a:pt x="467" y="443"/>
                    <a:pt x="499" y="446"/>
                  </a:cubicBezTo>
                  <a:cubicBezTo>
                    <a:pt x="570" y="452"/>
                    <a:pt x="570" y="452"/>
                    <a:pt x="570" y="452"/>
                  </a:cubicBezTo>
                  <a:cubicBezTo>
                    <a:pt x="602" y="454"/>
                    <a:pt x="618" y="432"/>
                    <a:pt x="606" y="403"/>
                  </a:cubicBezTo>
                  <a:cubicBezTo>
                    <a:pt x="578" y="337"/>
                    <a:pt x="578" y="337"/>
                    <a:pt x="578" y="337"/>
                  </a:cubicBezTo>
                  <a:cubicBezTo>
                    <a:pt x="566" y="307"/>
                    <a:pt x="581" y="277"/>
                    <a:pt x="612" y="270"/>
                  </a:cubicBezTo>
                </a:path>
              </a:pathLst>
            </a:custGeom>
            <a:solidFill>
              <a:schemeClr val="tx1"/>
            </a:solidFill>
            <a:ln w="9525">
              <a:noFill/>
              <a:round/>
            </a:ln>
            <a:effectLst>
              <a:outerShdw blurRad="63500" sx="101000" sy="101000" algn="ctr" rotWithShape="0">
                <a:prstClr val="black">
                  <a:alpha val="40000"/>
                </a:prstClr>
              </a:outerShdw>
            </a:effectLst>
          </p:spPr>
          <p:txBody>
            <a:bodyPr anchor="ctr"/>
            <a:lstStyle/>
            <a:p>
              <a:pPr algn="ctr"/>
              <a:endParaRPr/>
            </a:p>
          </p:txBody>
        </p:sp>
        <p:grpSp>
          <p:nvGrpSpPr>
            <p:cNvPr id="7" name="îŝļíďê"/>
            <p:cNvGrpSpPr/>
            <p:nvPr/>
          </p:nvGrpSpPr>
          <p:grpSpPr>
            <a:xfrm>
              <a:off x="5477067" y="2704232"/>
              <a:ext cx="550333" cy="533400"/>
              <a:chOff x="4113213" y="2125663"/>
              <a:chExt cx="412751" cy="400050"/>
            </a:xfrm>
            <a:solidFill>
              <a:schemeClr val="bg1"/>
            </a:solidFill>
          </p:grpSpPr>
          <p:sp>
            <p:nvSpPr>
              <p:cNvPr id="58" name="ïŝļíḑè"/>
              <p:cNvSpPr/>
              <p:nvPr/>
            </p:nvSpPr>
            <p:spPr bwMode="auto">
              <a:xfrm>
                <a:off x="4264026" y="2239963"/>
                <a:ext cx="93663" cy="285750"/>
              </a:xfrm>
              <a:custGeom>
                <a:avLst/>
                <a:gdLst/>
                <a:ahLst/>
                <a:cxnLst>
                  <a:cxn ang="0">
                    <a:pos x="0" y="165"/>
                  </a:cxn>
                  <a:cxn ang="0">
                    <a:pos x="54" y="165"/>
                  </a:cxn>
                  <a:cxn ang="0">
                    <a:pos x="54" y="3"/>
                  </a:cxn>
                  <a:cxn ang="0">
                    <a:pos x="46" y="0"/>
                  </a:cxn>
                  <a:cxn ang="0">
                    <a:pos x="0" y="165"/>
                  </a:cxn>
                </a:cxnLst>
                <a:rect l="0" t="0" r="r" b="b"/>
                <a:pathLst>
                  <a:path w="54" h="165">
                    <a:moveTo>
                      <a:pt x="0" y="165"/>
                    </a:moveTo>
                    <a:cubicBezTo>
                      <a:pt x="54" y="165"/>
                      <a:pt x="54" y="165"/>
                      <a:pt x="54" y="165"/>
                    </a:cubicBezTo>
                    <a:cubicBezTo>
                      <a:pt x="54" y="165"/>
                      <a:pt x="26" y="91"/>
                      <a:pt x="54" y="3"/>
                    </a:cubicBezTo>
                    <a:cubicBezTo>
                      <a:pt x="46" y="0"/>
                      <a:pt x="46" y="0"/>
                      <a:pt x="46" y="0"/>
                    </a:cubicBezTo>
                    <a:cubicBezTo>
                      <a:pt x="46" y="0"/>
                      <a:pt x="8" y="68"/>
                      <a:pt x="0" y="165"/>
                    </a:cubicBezTo>
                  </a:path>
                </a:pathLst>
              </a:custGeom>
              <a:grpFill/>
              <a:ln w="9525">
                <a:noFill/>
                <a:round/>
              </a:ln>
            </p:spPr>
            <p:txBody>
              <a:bodyPr anchor="ctr"/>
              <a:lstStyle/>
              <a:p>
                <a:pPr algn="ctr"/>
                <a:endParaRPr/>
              </a:p>
            </p:txBody>
          </p:sp>
          <p:sp>
            <p:nvSpPr>
              <p:cNvPr id="59" name="î$1íḍé"/>
              <p:cNvSpPr/>
              <p:nvPr/>
            </p:nvSpPr>
            <p:spPr bwMode="auto">
              <a:xfrm>
                <a:off x="4232276" y="2263776"/>
                <a:ext cx="84138" cy="103188"/>
              </a:xfrm>
              <a:custGeom>
                <a:avLst/>
                <a:gdLst/>
                <a:ahLst/>
                <a:cxnLst>
                  <a:cxn ang="0">
                    <a:pos x="49" y="41"/>
                  </a:cxn>
                  <a:cxn ang="0">
                    <a:pos x="5" y="0"/>
                  </a:cxn>
                  <a:cxn ang="0">
                    <a:pos x="0" y="5"/>
                  </a:cxn>
                  <a:cxn ang="0">
                    <a:pos x="46" y="59"/>
                  </a:cxn>
                  <a:cxn ang="0">
                    <a:pos x="49" y="41"/>
                  </a:cxn>
                </a:cxnLst>
                <a:rect l="0" t="0" r="r" b="b"/>
                <a:pathLst>
                  <a:path w="49" h="59">
                    <a:moveTo>
                      <a:pt x="49" y="41"/>
                    </a:moveTo>
                    <a:cubicBezTo>
                      <a:pt x="49" y="41"/>
                      <a:pt x="18" y="26"/>
                      <a:pt x="5" y="0"/>
                    </a:cubicBezTo>
                    <a:cubicBezTo>
                      <a:pt x="0" y="5"/>
                      <a:pt x="0" y="5"/>
                      <a:pt x="0" y="5"/>
                    </a:cubicBezTo>
                    <a:cubicBezTo>
                      <a:pt x="0" y="5"/>
                      <a:pt x="14" y="41"/>
                      <a:pt x="46" y="59"/>
                    </a:cubicBezTo>
                    <a:cubicBezTo>
                      <a:pt x="49" y="41"/>
                      <a:pt x="49" y="41"/>
                      <a:pt x="49" y="41"/>
                    </a:cubicBezTo>
                  </a:path>
                </a:pathLst>
              </a:custGeom>
              <a:grpFill/>
              <a:ln w="9525">
                <a:noFill/>
                <a:round/>
              </a:ln>
            </p:spPr>
            <p:txBody>
              <a:bodyPr anchor="ctr"/>
              <a:lstStyle/>
              <a:p>
                <a:pPr algn="ctr"/>
                <a:endParaRPr/>
              </a:p>
            </p:txBody>
          </p:sp>
          <p:sp>
            <p:nvSpPr>
              <p:cNvPr id="60" name="iś1îďè"/>
              <p:cNvSpPr/>
              <p:nvPr/>
            </p:nvSpPr>
            <p:spPr bwMode="auto">
              <a:xfrm>
                <a:off x="4297363" y="2144713"/>
                <a:ext cx="52388" cy="95250"/>
              </a:xfrm>
              <a:custGeom>
                <a:avLst/>
                <a:gdLst/>
                <a:ahLst/>
                <a:cxnLst>
                  <a:cxn ang="0">
                    <a:pos x="1" y="29"/>
                  </a:cxn>
                  <a:cxn ang="0">
                    <a:pos x="13" y="0"/>
                  </a:cxn>
                  <a:cxn ang="0">
                    <a:pos x="29" y="27"/>
                  </a:cxn>
                  <a:cxn ang="0">
                    <a:pos x="17" y="55"/>
                  </a:cxn>
                  <a:cxn ang="0">
                    <a:pos x="1" y="29"/>
                  </a:cxn>
                </a:cxnLst>
                <a:rect l="0" t="0" r="r" b="b"/>
                <a:pathLst>
                  <a:path w="30" h="55">
                    <a:moveTo>
                      <a:pt x="1" y="29"/>
                    </a:moveTo>
                    <a:cubicBezTo>
                      <a:pt x="0" y="14"/>
                      <a:pt x="13" y="0"/>
                      <a:pt x="13" y="0"/>
                    </a:cubicBezTo>
                    <a:cubicBezTo>
                      <a:pt x="13" y="0"/>
                      <a:pt x="28" y="12"/>
                      <a:pt x="29" y="27"/>
                    </a:cubicBezTo>
                    <a:cubicBezTo>
                      <a:pt x="30" y="42"/>
                      <a:pt x="17" y="55"/>
                      <a:pt x="17" y="55"/>
                    </a:cubicBezTo>
                    <a:cubicBezTo>
                      <a:pt x="17" y="55"/>
                      <a:pt x="2" y="44"/>
                      <a:pt x="1" y="29"/>
                    </a:cubicBezTo>
                  </a:path>
                </a:pathLst>
              </a:custGeom>
              <a:grpFill/>
              <a:ln w="9525">
                <a:noFill/>
                <a:round/>
              </a:ln>
            </p:spPr>
            <p:txBody>
              <a:bodyPr anchor="ctr"/>
              <a:lstStyle/>
              <a:p>
                <a:pPr algn="ctr"/>
                <a:endParaRPr/>
              </a:p>
            </p:txBody>
          </p:sp>
          <p:sp>
            <p:nvSpPr>
              <p:cNvPr id="61" name="ïŝlíḋe"/>
              <p:cNvSpPr/>
              <p:nvPr/>
            </p:nvSpPr>
            <p:spPr bwMode="auto">
              <a:xfrm>
                <a:off x="4359276" y="2351088"/>
                <a:ext cx="57150" cy="55563"/>
              </a:xfrm>
              <a:custGeom>
                <a:avLst/>
                <a:gdLst/>
                <a:ahLst/>
                <a:cxnLst>
                  <a:cxn ang="0">
                    <a:pos x="9" y="24"/>
                  </a:cxn>
                  <a:cxn ang="0">
                    <a:pos x="0" y="2"/>
                  </a:cxn>
                  <a:cxn ang="0">
                    <a:pos x="24" y="8"/>
                  </a:cxn>
                  <a:cxn ang="0">
                    <a:pos x="33" y="30"/>
                  </a:cxn>
                  <a:cxn ang="0">
                    <a:pos x="9" y="24"/>
                  </a:cxn>
                </a:cxnLst>
                <a:rect l="0" t="0" r="r" b="b"/>
                <a:pathLst>
                  <a:path w="33" h="32">
                    <a:moveTo>
                      <a:pt x="9" y="24"/>
                    </a:moveTo>
                    <a:cubicBezTo>
                      <a:pt x="1" y="17"/>
                      <a:pt x="0" y="2"/>
                      <a:pt x="0" y="2"/>
                    </a:cubicBezTo>
                    <a:cubicBezTo>
                      <a:pt x="0" y="2"/>
                      <a:pt x="15" y="0"/>
                      <a:pt x="24" y="8"/>
                    </a:cubicBezTo>
                    <a:cubicBezTo>
                      <a:pt x="32" y="16"/>
                      <a:pt x="33" y="30"/>
                      <a:pt x="33" y="30"/>
                    </a:cubicBezTo>
                    <a:cubicBezTo>
                      <a:pt x="33" y="30"/>
                      <a:pt x="18" y="32"/>
                      <a:pt x="9" y="24"/>
                    </a:cubicBezTo>
                  </a:path>
                </a:pathLst>
              </a:custGeom>
              <a:grpFill/>
              <a:ln w="9525">
                <a:noFill/>
                <a:round/>
              </a:ln>
            </p:spPr>
            <p:txBody>
              <a:bodyPr anchor="ctr"/>
              <a:lstStyle/>
              <a:p>
                <a:pPr algn="ctr"/>
                <a:endParaRPr/>
              </a:p>
            </p:txBody>
          </p:sp>
          <p:sp>
            <p:nvSpPr>
              <p:cNvPr id="62" name="íŝḻïďé"/>
              <p:cNvSpPr/>
              <p:nvPr/>
            </p:nvSpPr>
            <p:spPr bwMode="auto">
              <a:xfrm>
                <a:off x="4143376" y="2193926"/>
                <a:ext cx="55563" cy="53975"/>
              </a:xfrm>
              <a:custGeom>
                <a:avLst/>
                <a:gdLst/>
                <a:ahLst/>
                <a:cxnLst>
                  <a:cxn ang="0">
                    <a:pos x="9" y="24"/>
                  </a:cxn>
                  <a:cxn ang="0">
                    <a:pos x="0" y="2"/>
                  </a:cxn>
                  <a:cxn ang="0">
                    <a:pos x="23" y="7"/>
                  </a:cxn>
                  <a:cxn ang="0">
                    <a:pos x="32" y="29"/>
                  </a:cxn>
                  <a:cxn ang="0">
                    <a:pos x="9" y="24"/>
                  </a:cxn>
                </a:cxnLst>
                <a:rect l="0" t="0" r="r" b="b"/>
                <a:pathLst>
                  <a:path w="32" h="31">
                    <a:moveTo>
                      <a:pt x="9" y="24"/>
                    </a:moveTo>
                    <a:cubicBezTo>
                      <a:pt x="0" y="16"/>
                      <a:pt x="0" y="2"/>
                      <a:pt x="0" y="2"/>
                    </a:cubicBezTo>
                    <a:cubicBezTo>
                      <a:pt x="0" y="2"/>
                      <a:pt x="14" y="0"/>
                      <a:pt x="23" y="7"/>
                    </a:cubicBezTo>
                    <a:cubicBezTo>
                      <a:pt x="32" y="15"/>
                      <a:pt x="32" y="29"/>
                      <a:pt x="32" y="29"/>
                    </a:cubicBezTo>
                    <a:cubicBezTo>
                      <a:pt x="32" y="29"/>
                      <a:pt x="18" y="31"/>
                      <a:pt x="9" y="24"/>
                    </a:cubicBezTo>
                  </a:path>
                </a:pathLst>
              </a:custGeom>
              <a:grpFill/>
              <a:ln w="9525">
                <a:noFill/>
                <a:round/>
              </a:ln>
            </p:spPr>
            <p:txBody>
              <a:bodyPr anchor="ctr"/>
              <a:lstStyle/>
              <a:p>
                <a:pPr algn="ctr"/>
                <a:endParaRPr/>
              </a:p>
            </p:txBody>
          </p:sp>
          <p:sp>
            <p:nvSpPr>
              <p:cNvPr id="63" name="íşḷïdê"/>
              <p:cNvSpPr/>
              <p:nvPr/>
            </p:nvSpPr>
            <p:spPr bwMode="auto">
              <a:xfrm>
                <a:off x="4352926" y="2154238"/>
                <a:ext cx="52388" cy="66675"/>
              </a:xfrm>
              <a:custGeom>
                <a:avLst/>
                <a:gdLst/>
                <a:ahLst/>
                <a:cxnLst>
                  <a:cxn ang="0">
                    <a:pos x="25" y="24"/>
                  </a:cxn>
                  <a:cxn ang="0">
                    <a:pos x="6" y="38"/>
                  </a:cxn>
                  <a:cxn ang="0">
                    <a:pos x="5" y="14"/>
                  </a:cxn>
                  <a:cxn ang="0">
                    <a:pos x="25" y="0"/>
                  </a:cxn>
                  <a:cxn ang="0">
                    <a:pos x="25" y="24"/>
                  </a:cxn>
                </a:cxnLst>
                <a:rect l="0" t="0" r="r" b="b"/>
                <a:pathLst>
                  <a:path w="30" h="38">
                    <a:moveTo>
                      <a:pt x="25" y="24"/>
                    </a:moveTo>
                    <a:cubicBezTo>
                      <a:pt x="20" y="34"/>
                      <a:pt x="6" y="38"/>
                      <a:pt x="6" y="38"/>
                    </a:cubicBezTo>
                    <a:cubicBezTo>
                      <a:pt x="6" y="38"/>
                      <a:pt x="0" y="24"/>
                      <a:pt x="5" y="14"/>
                    </a:cubicBezTo>
                    <a:cubicBezTo>
                      <a:pt x="11" y="3"/>
                      <a:pt x="25" y="0"/>
                      <a:pt x="25" y="0"/>
                    </a:cubicBezTo>
                    <a:cubicBezTo>
                      <a:pt x="25" y="0"/>
                      <a:pt x="30" y="13"/>
                      <a:pt x="25" y="24"/>
                    </a:cubicBezTo>
                  </a:path>
                </a:pathLst>
              </a:custGeom>
              <a:grpFill/>
              <a:ln w="9525">
                <a:noFill/>
                <a:round/>
              </a:ln>
            </p:spPr>
            <p:txBody>
              <a:bodyPr anchor="ctr"/>
              <a:lstStyle/>
              <a:p>
                <a:pPr algn="ctr"/>
                <a:endParaRPr/>
              </a:p>
            </p:txBody>
          </p:sp>
          <p:sp>
            <p:nvSpPr>
              <p:cNvPr id="64" name="iṥḻïḓè"/>
              <p:cNvSpPr/>
              <p:nvPr/>
            </p:nvSpPr>
            <p:spPr bwMode="auto">
              <a:xfrm>
                <a:off x="4359276" y="2270126"/>
                <a:ext cx="166688" cy="96838"/>
              </a:xfrm>
              <a:custGeom>
                <a:avLst/>
                <a:gdLst/>
                <a:ahLst/>
                <a:cxnLst>
                  <a:cxn ang="0">
                    <a:pos x="46" y="3"/>
                  </a:cxn>
                  <a:cxn ang="0">
                    <a:pos x="0" y="32"/>
                  </a:cxn>
                  <a:cxn ang="0">
                    <a:pos x="51" y="52"/>
                  </a:cxn>
                  <a:cxn ang="0">
                    <a:pos x="96" y="23"/>
                  </a:cxn>
                  <a:cxn ang="0">
                    <a:pos x="46" y="3"/>
                  </a:cxn>
                  <a:cxn ang="0">
                    <a:pos x="44" y="32"/>
                  </a:cxn>
                  <a:cxn ang="0">
                    <a:pos x="45" y="37"/>
                  </a:cxn>
                  <a:cxn ang="0">
                    <a:pos x="41" y="38"/>
                  </a:cxn>
                  <a:cxn ang="0">
                    <a:pos x="40" y="32"/>
                  </a:cxn>
                  <a:cxn ang="0">
                    <a:pos x="38" y="32"/>
                  </a:cxn>
                  <a:cxn ang="0">
                    <a:pos x="39" y="38"/>
                  </a:cxn>
                  <a:cxn ang="0">
                    <a:pos x="35" y="39"/>
                  </a:cxn>
                  <a:cxn ang="0">
                    <a:pos x="34" y="33"/>
                  </a:cxn>
                  <a:cxn ang="0">
                    <a:pos x="31" y="33"/>
                  </a:cxn>
                  <a:cxn ang="0">
                    <a:pos x="30" y="26"/>
                  </a:cxn>
                  <a:cxn ang="0">
                    <a:pos x="33" y="26"/>
                  </a:cxn>
                  <a:cxn ang="0">
                    <a:pos x="32" y="20"/>
                  </a:cxn>
                  <a:cxn ang="0">
                    <a:pos x="37" y="20"/>
                  </a:cxn>
                  <a:cxn ang="0">
                    <a:pos x="37" y="25"/>
                  </a:cxn>
                  <a:cxn ang="0">
                    <a:pos x="39" y="25"/>
                  </a:cxn>
                  <a:cxn ang="0">
                    <a:pos x="38" y="20"/>
                  </a:cxn>
                  <a:cxn ang="0">
                    <a:pos x="43" y="19"/>
                  </a:cxn>
                  <a:cxn ang="0">
                    <a:pos x="43" y="24"/>
                  </a:cxn>
                  <a:cxn ang="0">
                    <a:pos x="60" y="12"/>
                  </a:cxn>
                  <a:cxn ang="0">
                    <a:pos x="61" y="20"/>
                  </a:cxn>
                  <a:cxn ang="0">
                    <a:pos x="54" y="24"/>
                  </a:cxn>
                  <a:cxn ang="0">
                    <a:pos x="49" y="28"/>
                  </a:cxn>
                  <a:cxn ang="0">
                    <a:pos x="49" y="28"/>
                  </a:cxn>
                  <a:cxn ang="0">
                    <a:pos x="55" y="29"/>
                  </a:cxn>
                  <a:cxn ang="0">
                    <a:pos x="63" y="32"/>
                  </a:cxn>
                  <a:cxn ang="0">
                    <a:pos x="64" y="40"/>
                  </a:cxn>
                  <a:cxn ang="0">
                    <a:pos x="44" y="32"/>
                  </a:cxn>
                </a:cxnLst>
                <a:rect l="0" t="0" r="r" b="b"/>
                <a:pathLst>
                  <a:path w="96" h="55">
                    <a:moveTo>
                      <a:pt x="46" y="3"/>
                    </a:moveTo>
                    <a:cubicBezTo>
                      <a:pt x="19" y="6"/>
                      <a:pt x="0" y="32"/>
                      <a:pt x="0" y="32"/>
                    </a:cubicBezTo>
                    <a:cubicBezTo>
                      <a:pt x="0" y="32"/>
                      <a:pt x="24" y="55"/>
                      <a:pt x="51" y="52"/>
                    </a:cubicBezTo>
                    <a:cubicBezTo>
                      <a:pt x="77" y="49"/>
                      <a:pt x="96" y="23"/>
                      <a:pt x="96" y="23"/>
                    </a:cubicBezTo>
                    <a:cubicBezTo>
                      <a:pt x="96" y="23"/>
                      <a:pt x="72" y="0"/>
                      <a:pt x="46" y="3"/>
                    </a:cubicBezTo>
                    <a:moveTo>
                      <a:pt x="44" y="32"/>
                    </a:moveTo>
                    <a:cubicBezTo>
                      <a:pt x="45" y="37"/>
                      <a:pt x="45" y="37"/>
                      <a:pt x="45" y="37"/>
                    </a:cubicBezTo>
                    <a:cubicBezTo>
                      <a:pt x="41" y="38"/>
                      <a:pt x="41" y="38"/>
                      <a:pt x="41" y="38"/>
                    </a:cubicBezTo>
                    <a:cubicBezTo>
                      <a:pt x="40" y="32"/>
                      <a:pt x="40" y="32"/>
                      <a:pt x="40" y="32"/>
                    </a:cubicBezTo>
                    <a:cubicBezTo>
                      <a:pt x="38" y="32"/>
                      <a:pt x="38" y="32"/>
                      <a:pt x="38" y="32"/>
                    </a:cubicBezTo>
                    <a:cubicBezTo>
                      <a:pt x="39" y="38"/>
                      <a:pt x="39" y="38"/>
                      <a:pt x="39" y="38"/>
                    </a:cubicBezTo>
                    <a:cubicBezTo>
                      <a:pt x="35" y="39"/>
                      <a:pt x="35" y="39"/>
                      <a:pt x="35" y="39"/>
                    </a:cubicBezTo>
                    <a:cubicBezTo>
                      <a:pt x="34" y="33"/>
                      <a:pt x="34" y="33"/>
                      <a:pt x="34" y="33"/>
                    </a:cubicBezTo>
                    <a:cubicBezTo>
                      <a:pt x="31" y="33"/>
                      <a:pt x="31" y="33"/>
                      <a:pt x="31" y="33"/>
                    </a:cubicBezTo>
                    <a:cubicBezTo>
                      <a:pt x="30" y="26"/>
                      <a:pt x="30" y="26"/>
                      <a:pt x="30" y="26"/>
                    </a:cubicBezTo>
                    <a:cubicBezTo>
                      <a:pt x="33" y="26"/>
                      <a:pt x="33" y="26"/>
                      <a:pt x="33" y="26"/>
                    </a:cubicBezTo>
                    <a:cubicBezTo>
                      <a:pt x="32" y="20"/>
                      <a:pt x="32" y="20"/>
                      <a:pt x="32" y="20"/>
                    </a:cubicBezTo>
                    <a:cubicBezTo>
                      <a:pt x="37" y="20"/>
                      <a:pt x="37" y="20"/>
                      <a:pt x="37" y="20"/>
                    </a:cubicBezTo>
                    <a:cubicBezTo>
                      <a:pt x="37" y="25"/>
                      <a:pt x="37" y="25"/>
                      <a:pt x="37" y="25"/>
                    </a:cubicBezTo>
                    <a:cubicBezTo>
                      <a:pt x="39" y="25"/>
                      <a:pt x="39" y="25"/>
                      <a:pt x="39" y="25"/>
                    </a:cubicBezTo>
                    <a:cubicBezTo>
                      <a:pt x="38" y="20"/>
                      <a:pt x="38" y="20"/>
                      <a:pt x="38" y="20"/>
                    </a:cubicBezTo>
                    <a:cubicBezTo>
                      <a:pt x="43" y="19"/>
                      <a:pt x="43" y="19"/>
                      <a:pt x="43" y="19"/>
                    </a:cubicBezTo>
                    <a:cubicBezTo>
                      <a:pt x="43" y="24"/>
                      <a:pt x="43" y="24"/>
                      <a:pt x="43" y="24"/>
                    </a:cubicBezTo>
                    <a:cubicBezTo>
                      <a:pt x="60" y="12"/>
                      <a:pt x="60" y="12"/>
                      <a:pt x="60" y="12"/>
                    </a:cubicBezTo>
                    <a:cubicBezTo>
                      <a:pt x="61" y="20"/>
                      <a:pt x="61" y="20"/>
                      <a:pt x="61" y="20"/>
                    </a:cubicBezTo>
                    <a:cubicBezTo>
                      <a:pt x="54" y="24"/>
                      <a:pt x="54" y="24"/>
                      <a:pt x="54" y="24"/>
                    </a:cubicBezTo>
                    <a:cubicBezTo>
                      <a:pt x="52" y="26"/>
                      <a:pt x="51" y="27"/>
                      <a:pt x="49" y="28"/>
                    </a:cubicBezTo>
                    <a:cubicBezTo>
                      <a:pt x="49" y="28"/>
                      <a:pt x="49" y="28"/>
                      <a:pt x="49" y="28"/>
                    </a:cubicBezTo>
                    <a:cubicBezTo>
                      <a:pt x="51" y="28"/>
                      <a:pt x="53" y="29"/>
                      <a:pt x="55" y="29"/>
                    </a:cubicBezTo>
                    <a:cubicBezTo>
                      <a:pt x="63" y="32"/>
                      <a:pt x="63" y="32"/>
                      <a:pt x="63" y="32"/>
                    </a:cubicBezTo>
                    <a:cubicBezTo>
                      <a:pt x="64" y="40"/>
                      <a:pt x="64" y="40"/>
                      <a:pt x="64" y="40"/>
                    </a:cubicBezTo>
                    <a:cubicBezTo>
                      <a:pt x="44" y="32"/>
                      <a:pt x="44" y="32"/>
                      <a:pt x="44" y="32"/>
                    </a:cubicBezTo>
                  </a:path>
                </a:pathLst>
              </a:custGeom>
              <a:grpFill/>
              <a:ln w="9525">
                <a:noFill/>
                <a:round/>
              </a:ln>
            </p:spPr>
            <p:txBody>
              <a:bodyPr anchor="ctr"/>
              <a:lstStyle/>
              <a:p>
                <a:pPr algn="ctr"/>
                <a:endParaRPr/>
              </a:p>
            </p:txBody>
          </p:sp>
          <p:sp>
            <p:nvSpPr>
              <p:cNvPr id="65" name="ïṣḷïḑê"/>
              <p:cNvSpPr/>
              <p:nvPr/>
            </p:nvSpPr>
            <p:spPr bwMode="auto">
              <a:xfrm>
                <a:off x="4113213" y="2247901"/>
                <a:ext cx="114300" cy="74613"/>
              </a:xfrm>
              <a:custGeom>
                <a:avLst/>
                <a:gdLst/>
                <a:ahLst/>
                <a:cxnLst>
                  <a:cxn ang="0">
                    <a:pos x="37" y="5"/>
                  </a:cxn>
                  <a:cxn ang="0">
                    <a:pos x="0" y="13"/>
                  </a:cxn>
                  <a:cxn ang="0">
                    <a:pos x="29" y="39"/>
                  </a:cxn>
                  <a:cxn ang="0">
                    <a:pos x="66" y="30"/>
                  </a:cxn>
                  <a:cxn ang="0">
                    <a:pos x="37" y="5"/>
                  </a:cxn>
                  <a:cxn ang="0">
                    <a:pos x="46" y="20"/>
                  </a:cxn>
                  <a:cxn ang="0">
                    <a:pos x="36" y="27"/>
                  </a:cxn>
                  <a:cxn ang="0">
                    <a:pos x="36" y="30"/>
                  </a:cxn>
                  <a:cxn ang="0">
                    <a:pos x="33" y="30"/>
                  </a:cxn>
                  <a:cxn ang="0">
                    <a:pos x="34" y="27"/>
                  </a:cxn>
                  <a:cxn ang="0">
                    <a:pos x="33" y="27"/>
                  </a:cxn>
                  <a:cxn ang="0">
                    <a:pos x="32" y="27"/>
                  </a:cxn>
                  <a:cxn ang="0">
                    <a:pos x="31" y="29"/>
                  </a:cxn>
                  <a:cxn ang="0">
                    <a:pos x="29" y="29"/>
                  </a:cxn>
                  <a:cxn ang="0">
                    <a:pos x="29" y="26"/>
                  </a:cxn>
                  <a:cxn ang="0">
                    <a:pos x="23" y="15"/>
                  </a:cxn>
                  <a:cxn ang="0">
                    <a:pos x="24" y="12"/>
                  </a:cxn>
                  <a:cxn ang="0">
                    <a:pos x="28" y="13"/>
                  </a:cxn>
                  <a:cxn ang="0">
                    <a:pos x="27" y="15"/>
                  </a:cxn>
                  <a:cxn ang="0">
                    <a:pos x="30" y="21"/>
                  </a:cxn>
                  <a:cxn ang="0">
                    <a:pos x="32" y="13"/>
                  </a:cxn>
                  <a:cxn ang="0">
                    <a:pos x="34" y="14"/>
                  </a:cxn>
                  <a:cxn ang="0">
                    <a:pos x="33" y="22"/>
                  </a:cxn>
                  <a:cxn ang="0">
                    <a:pos x="34" y="23"/>
                  </a:cxn>
                  <a:cxn ang="0">
                    <a:pos x="34" y="23"/>
                  </a:cxn>
                  <a:cxn ang="0">
                    <a:pos x="36" y="14"/>
                  </a:cxn>
                  <a:cxn ang="0">
                    <a:pos x="39" y="15"/>
                  </a:cxn>
                  <a:cxn ang="0">
                    <a:pos x="37" y="23"/>
                  </a:cxn>
                  <a:cxn ang="0">
                    <a:pos x="42" y="18"/>
                  </a:cxn>
                  <a:cxn ang="0">
                    <a:pos x="42" y="16"/>
                  </a:cxn>
                  <a:cxn ang="0">
                    <a:pos x="47" y="16"/>
                  </a:cxn>
                  <a:cxn ang="0">
                    <a:pos x="46" y="20"/>
                  </a:cxn>
                </a:cxnLst>
                <a:rect l="0" t="0" r="r" b="b"/>
                <a:pathLst>
                  <a:path w="66" h="43">
                    <a:moveTo>
                      <a:pt x="37" y="5"/>
                    </a:moveTo>
                    <a:cubicBezTo>
                      <a:pt x="19" y="0"/>
                      <a:pt x="0" y="13"/>
                      <a:pt x="0" y="13"/>
                    </a:cubicBezTo>
                    <a:cubicBezTo>
                      <a:pt x="0" y="13"/>
                      <a:pt x="11" y="34"/>
                      <a:pt x="29" y="39"/>
                    </a:cubicBezTo>
                    <a:cubicBezTo>
                      <a:pt x="47" y="43"/>
                      <a:pt x="66" y="30"/>
                      <a:pt x="66" y="30"/>
                    </a:cubicBezTo>
                    <a:cubicBezTo>
                      <a:pt x="66" y="30"/>
                      <a:pt x="56" y="9"/>
                      <a:pt x="37" y="5"/>
                    </a:cubicBezTo>
                    <a:moveTo>
                      <a:pt x="46" y="20"/>
                    </a:moveTo>
                    <a:cubicBezTo>
                      <a:pt x="45" y="25"/>
                      <a:pt x="41" y="27"/>
                      <a:pt x="36" y="27"/>
                    </a:cubicBezTo>
                    <a:cubicBezTo>
                      <a:pt x="36" y="30"/>
                      <a:pt x="36" y="30"/>
                      <a:pt x="36" y="30"/>
                    </a:cubicBezTo>
                    <a:cubicBezTo>
                      <a:pt x="33" y="30"/>
                      <a:pt x="33" y="30"/>
                      <a:pt x="33" y="30"/>
                    </a:cubicBezTo>
                    <a:cubicBezTo>
                      <a:pt x="34" y="27"/>
                      <a:pt x="34" y="27"/>
                      <a:pt x="34" y="27"/>
                    </a:cubicBezTo>
                    <a:cubicBezTo>
                      <a:pt x="33" y="27"/>
                      <a:pt x="33" y="27"/>
                      <a:pt x="33" y="27"/>
                    </a:cubicBezTo>
                    <a:cubicBezTo>
                      <a:pt x="33" y="27"/>
                      <a:pt x="32" y="27"/>
                      <a:pt x="32" y="27"/>
                    </a:cubicBezTo>
                    <a:cubicBezTo>
                      <a:pt x="31" y="29"/>
                      <a:pt x="31" y="29"/>
                      <a:pt x="31" y="29"/>
                    </a:cubicBezTo>
                    <a:cubicBezTo>
                      <a:pt x="29" y="29"/>
                      <a:pt x="29" y="29"/>
                      <a:pt x="29" y="29"/>
                    </a:cubicBezTo>
                    <a:cubicBezTo>
                      <a:pt x="29" y="26"/>
                      <a:pt x="29" y="26"/>
                      <a:pt x="29" y="26"/>
                    </a:cubicBezTo>
                    <a:cubicBezTo>
                      <a:pt x="24" y="23"/>
                      <a:pt x="22" y="19"/>
                      <a:pt x="23" y="15"/>
                    </a:cubicBezTo>
                    <a:cubicBezTo>
                      <a:pt x="23" y="13"/>
                      <a:pt x="23" y="13"/>
                      <a:pt x="24" y="12"/>
                    </a:cubicBezTo>
                    <a:cubicBezTo>
                      <a:pt x="28" y="13"/>
                      <a:pt x="28" y="13"/>
                      <a:pt x="28" y="13"/>
                    </a:cubicBezTo>
                    <a:cubicBezTo>
                      <a:pt x="28" y="13"/>
                      <a:pt x="27" y="14"/>
                      <a:pt x="27" y="15"/>
                    </a:cubicBezTo>
                    <a:cubicBezTo>
                      <a:pt x="27" y="18"/>
                      <a:pt x="28" y="20"/>
                      <a:pt x="30" y="21"/>
                    </a:cubicBezTo>
                    <a:cubicBezTo>
                      <a:pt x="32" y="13"/>
                      <a:pt x="32" y="13"/>
                      <a:pt x="32" y="13"/>
                    </a:cubicBezTo>
                    <a:cubicBezTo>
                      <a:pt x="34" y="14"/>
                      <a:pt x="34" y="14"/>
                      <a:pt x="34" y="14"/>
                    </a:cubicBezTo>
                    <a:cubicBezTo>
                      <a:pt x="33" y="22"/>
                      <a:pt x="33" y="22"/>
                      <a:pt x="33" y="22"/>
                    </a:cubicBezTo>
                    <a:cubicBezTo>
                      <a:pt x="34" y="23"/>
                      <a:pt x="34" y="23"/>
                      <a:pt x="34" y="23"/>
                    </a:cubicBezTo>
                    <a:cubicBezTo>
                      <a:pt x="34" y="23"/>
                      <a:pt x="34" y="23"/>
                      <a:pt x="34" y="23"/>
                    </a:cubicBezTo>
                    <a:cubicBezTo>
                      <a:pt x="36" y="14"/>
                      <a:pt x="36" y="14"/>
                      <a:pt x="36" y="14"/>
                    </a:cubicBezTo>
                    <a:cubicBezTo>
                      <a:pt x="39" y="15"/>
                      <a:pt x="39" y="15"/>
                      <a:pt x="39" y="15"/>
                    </a:cubicBezTo>
                    <a:cubicBezTo>
                      <a:pt x="37" y="23"/>
                      <a:pt x="37" y="23"/>
                      <a:pt x="37" y="23"/>
                    </a:cubicBezTo>
                    <a:cubicBezTo>
                      <a:pt x="40" y="22"/>
                      <a:pt x="42" y="21"/>
                      <a:pt x="42" y="18"/>
                    </a:cubicBezTo>
                    <a:cubicBezTo>
                      <a:pt x="42" y="17"/>
                      <a:pt x="42" y="16"/>
                      <a:pt x="42" y="16"/>
                    </a:cubicBezTo>
                    <a:cubicBezTo>
                      <a:pt x="47" y="16"/>
                      <a:pt x="47" y="16"/>
                      <a:pt x="47" y="16"/>
                    </a:cubicBezTo>
                    <a:cubicBezTo>
                      <a:pt x="47" y="17"/>
                      <a:pt x="47" y="18"/>
                      <a:pt x="46" y="20"/>
                    </a:cubicBezTo>
                  </a:path>
                </a:pathLst>
              </a:custGeom>
              <a:grpFill/>
              <a:ln w="9525">
                <a:noFill/>
                <a:round/>
              </a:ln>
            </p:spPr>
            <p:txBody>
              <a:bodyPr anchor="ctr"/>
              <a:lstStyle/>
              <a:p>
                <a:pPr algn="ctr"/>
                <a:endParaRPr/>
              </a:p>
            </p:txBody>
          </p:sp>
          <p:sp>
            <p:nvSpPr>
              <p:cNvPr id="66" name="îṩliḍe"/>
              <p:cNvSpPr/>
              <p:nvPr/>
            </p:nvSpPr>
            <p:spPr bwMode="auto">
              <a:xfrm>
                <a:off x="4183063" y="2125663"/>
                <a:ext cx="123825" cy="136525"/>
              </a:xfrm>
              <a:custGeom>
                <a:avLst/>
                <a:gdLst/>
                <a:ahLst/>
                <a:cxnLst>
                  <a:cxn ang="0">
                    <a:pos x="56" y="26"/>
                  </a:cxn>
                  <a:cxn ang="0">
                    <a:pos x="8" y="0"/>
                  </a:cxn>
                  <a:cxn ang="0">
                    <a:pos x="15" y="54"/>
                  </a:cxn>
                  <a:cxn ang="0">
                    <a:pos x="62" y="79"/>
                  </a:cxn>
                  <a:cxn ang="0">
                    <a:pos x="56" y="26"/>
                  </a:cxn>
                  <a:cxn ang="0">
                    <a:pos x="50" y="54"/>
                  </a:cxn>
                  <a:cxn ang="0">
                    <a:pos x="46" y="57"/>
                  </a:cxn>
                  <a:cxn ang="0">
                    <a:pos x="43" y="53"/>
                  </a:cxn>
                  <a:cxn ang="0">
                    <a:pos x="35" y="56"/>
                  </a:cxn>
                  <a:cxn ang="0">
                    <a:pos x="33" y="50"/>
                  </a:cxn>
                  <a:cxn ang="0">
                    <a:pos x="41" y="47"/>
                  </a:cxn>
                  <a:cxn ang="0">
                    <a:pos x="43" y="42"/>
                  </a:cxn>
                  <a:cxn ang="0">
                    <a:pos x="36" y="41"/>
                  </a:cxn>
                  <a:cxn ang="0">
                    <a:pos x="23" y="39"/>
                  </a:cxn>
                  <a:cxn ang="0">
                    <a:pos x="25" y="26"/>
                  </a:cxn>
                  <a:cxn ang="0">
                    <a:pos x="22" y="22"/>
                  </a:cxn>
                  <a:cxn ang="0">
                    <a:pos x="26" y="20"/>
                  </a:cxn>
                  <a:cxn ang="0">
                    <a:pos x="29" y="23"/>
                  </a:cxn>
                  <a:cxn ang="0">
                    <a:pos x="36" y="20"/>
                  </a:cxn>
                  <a:cxn ang="0">
                    <a:pos x="38" y="26"/>
                  </a:cxn>
                  <a:cxn ang="0">
                    <a:pos x="31" y="29"/>
                  </a:cxn>
                  <a:cxn ang="0">
                    <a:pos x="29" y="34"/>
                  </a:cxn>
                  <a:cxn ang="0">
                    <a:pos x="37" y="34"/>
                  </a:cxn>
                  <a:cxn ang="0">
                    <a:pos x="49" y="37"/>
                  </a:cxn>
                  <a:cxn ang="0">
                    <a:pos x="47" y="50"/>
                  </a:cxn>
                  <a:cxn ang="0">
                    <a:pos x="50" y="54"/>
                  </a:cxn>
                </a:cxnLst>
                <a:rect l="0" t="0" r="r" b="b"/>
                <a:pathLst>
                  <a:path w="71" h="79">
                    <a:moveTo>
                      <a:pt x="56" y="26"/>
                    </a:moveTo>
                    <a:cubicBezTo>
                      <a:pt x="41" y="4"/>
                      <a:pt x="8" y="0"/>
                      <a:pt x="8" y="0"/>
                    </a:cubicBezTo>
                    <a:cubicBezTo>
                      <a:pt x="8" y="0"/>
                      <a:pt x="0" y="32"/>
                      <a:pt x="15" y="54"/>
                    </a:cubicBezTo>
                    <a:cubicBezTo>
                      <a:pt x="30" y="76"/>
                      <a:pt x="62" y="79"/>
                      <a:pt x="62" y="79"/>
                    </a:cubicBezTo>
                    <a:cubicBezTo>
                      <a:pt x="62" y="79"/>
                      <a:pt x="71" y="48"/>
                      <a:pt x="56" y="26"/>
                    </a:cubicBezTo>
                    <a:moveTo>
                      <a:pt x="50" y="54"/>
                    </a:moveTo>
                    <a:cubicBezTo>
                      <a:pt x="46" y="57"/>
                      <a:pt x="46" y="57"/>
                      <a:pt x="46" y="57"/>
                    </a:cubicBezTo>
                    <a:cubicBezTo>
                      <a:pt x="43" y="53"/>
                      <a:pt x="43" y="53"/>
                      <a:pt x="43" y="53"/>
                    </a:cubicBezTo>
                    <a:cubicBezTo>
                      <a:pt x="40" y="54"/>
                      <a:pt x="37" y="56"/>
                      <a:pt x="35" y="56"/>
                    </a:cubicBezTo>
                    <a:cubicBezTo>
                      <a:pt x="33" y="50"/>
                      <a:pt x="33" y="50"/>
                      <a:pt x="33" y="50"/>
                    </a:cubicBezTo>
                    <a:cubicBezTo>
                      <a:pt x="35" y="50"/>
                      <a:pt x="38" y="49"/>
                      <a:pt x="41" y="47"/>
                    </a:cubicBezTo>
                    <a:cubicBezTo>
                      <a:pt x="43" y="45"/>
                      <a:pt x="44" y="43"/>
                      <a:pt x="43" y="42"/>
                    </a:cubicBezTo>
                    <a:cubicBezTo>
                      <a:pt x="42" y="40"/>
                      <a:pt x="40" y="40"/>
                      <a:pt x="36" y="41"/>
                    </a:cubicBezTo>
                    <a:cubicBezTo>
                      <a:pt x="31" y="43"/>
                      <a:pt x="26" y="43"/>
                      <a:pt x="23" y="39"/>
                    </a:cubicBezTo>
                    <a:cubicBezTo>
                      <a:pt x="21" y="35"/>
                      <a:pt x="21" y="30"/>
                      <a:pt x="25" y="26"/>
                    </a:cubicBezTo>
                    <a:cubicBezTo>
                      <a:pt x="22" y="22"/>
                      <a:pt x="22" y="22"/>
                      <a:pt x="22" y="22"/>
                    </a:cubicBezTo>
                    <a:cubicBezTo>
                      <a:pt x="26" y="20"/>
                      <a:pt x="26" y="20"/>
                      <a:pt x="26" y="20"/>
                    </a:cubicBezTo>
                    <a:cubicBezTo>
                      <a:pt x="29" y="23"/>
                      <a:pt x="29" y="23"/>
                      <a:pt x="29" y="23"/>
                    </a:cubicBezTo>
                    <a:cubicBezTo>
                      <a:pt x="32" y="21"/>
                      <a:pt x="34" y="21"/>
                      <a:pt x="36" y="20"/>
                    </a:cubicBezTo>
                    <a:cubicBezTo>
                      <a:pt x="38" y="26"/>
                      <a:pt x="38" y="26"/>
                      <a:pt x="38" y="26"/>
                    </a:cubicBezTo>
                    <a:cubicBezTo>
                      <a:pt x="37" y="26"/>
                      <a:pt x="34" y="27"/>
                      <a:pt x="31" y="29"/>
                    </a:cubicBezTo>
                    <a:cubicBezTo>
                      <a:pt x="28" y="31"/>
                      <a:pt x="28" y="32"/>
                      <a:pt x="29" y="34"/>
                    </a:cubicBezTo>
                    <a:cubicBezTo>
                      <a:pt x="30" y="35"/>
                      <a:pt x="32" y="35"/>
                      <a:pt x="37" y="34"/>
                    </a:cubicBezTo>
                    <a:cubicBezTo>
                      <a:pt x="43" y="32"/>
                      <a:pt x="46" y="33"/>
                      <a:pt x="49" y="37"/>
                    </a:cubicBezTo>
                    <a:cubicBezTo>
                      <a:pt x="52" y="40"/>
                      <a:pt x="51" y="45"/>
                      <a:pt x="47" y="50"/>
                    </a:cubicBezTo>
                    <a:cubicBezTo>
                      <a:pt x="50" y="54"/>
                      <a:pt x="50" y="54"/>
                      <a:pt x="50" y="54"/>
                    </a:cubicBezTo>
                  </a:path>
                </a:pathLst>
              </a:custGeom>
              <a:grpFill/>
              <a:ln w="9525">
                <a:noFill/>
                <a:round/>
              </a:ln>
            </p:spPr>
            <p:txBody>
              <a:bodyPr anchor="ctr"/>
              <a:lstStyle/>
              <a:p>
                <a:pPr algn="ctr"/>
                <a:endParaRPr/>
              </a:p>
            </p:txBody>
          </p:sp>
          <p:sp>
            <p:nvSpPr>
              <p:cNvPr id="67" name="íṩľíďê"/>
              <p:cNvSpPr/>
              <p:nvPr/>
            </p:nvSpPr>
            <p:spPr bwMode="auto">
              <a:xfrm>
                <a:off x="4371976" y="2193926"/>
                <a:ext cx="95250" cy="90488"/>
              </a:xfrm>
              <a:custGeom>
                <a:avLst/>
                <a:gdLst/>
                <a:ahLst/>
                <a:cxnLst>
                  <a:cxn ang="0">
                    <a:pos x="17" y="11"/>
                  </a:cxn>
                  <a:cxn ang="0">
                    <a:pos x="0" y="47"/>
                  </a:cxn>
                  <a:cxn ang="0">
                    <a:pos x="38" y="40"/>
                  </a:cxn>
                  <a:cxn ang="0">
                    <a:pos x="55" y="5"/>
                  </a:cxn>
                  <a:cxn ang="0">
                    <a:pos x="17" y="11"/>
                  </a:cxn>
                  <a:cxn ang="0">
                    <a:pos x="36" y="26"/>
                  </a:cxn>
                  <a:cxn ang="0">
                    <a:pos x="33" y="21"/>
                  </a:cxn>
                  <a:cxn ang="0">
                    <a:pos x="30" y="20"/>
                  </a:cxn>
                  <a:cxn ang="0">
                    <a:pos x="31" y="26"/>
                  </a:cxn>
                  <a:cxn ang="0">
                    <a:pos x="30" y="35"/>
                  </a:cxn>
                  <a:cxn ang="0">
                    <a:pos x="21" y="35"/>
                  </a:cxn>
                  <a:cxn ang="0">
                    <a:pos x="18" y="38"/>
                  </a:cxn>
                  <a:cxn ang="0">
                    <a:pos x="15" y="36"/>
                  </a:cxn>
                  <a:cxn ang="0">
                    <a:pos x="18" y="33"/>
                  </a:cxn>
                  <a:cxn ang="0">
                    <a:pos x="14" y="28"/>
                  </a:cxn>
                  <a:cxn ang="0">
                    <a:pos x="18" y="25"/>
                  </a:cxn>
                  <a:cxn ang="0">
                    <a:pos x="22" y="31"/>
                  </a:cxn>
                  <a:cxn ang="0">
                    <a:pos x="26" y="32"/>
                  </a:cxn>
                  <a:cxn ang="0">
                    <a:pos x="25" y="26"/>
                  </a:cxn>
                  <a:cxn ang="0">
                    <a:pos x="25" y="17"/>
                  </a:cxn>
                  <a:cxn ang="0">
                    <a:pos x="34" y="17"/>
                  </a:cxn>
                  <a:cxn ang="0">
                    <a:pos x="37" y="14"/>
                  </a:cxn>
                  <a:cxn ang="0">
                    <a:pos x="39" y="17"/>
                  </a:cxn>
                  <a:cxn ang="0">
                    <a:pos x="37" y="19"/>
                  </a:cxn>
                  <a:cxn ang="0">
                    <a:pos x="40" y="24"/>
                  </a:cxn>
                  <a:cxn ang="0">
                    <a:pos x="36" y="26"/>
                  </a:cxn>
                </a:cxnLst>
                <a:rect l="0" t="0" r="r" b="b"/>
                <a:pathLst>
                  <a:path w="55" h="52">
                    <a:moveTo>
                      <a:pt x="17" y="11"/>
                    </a:moveTo>
                    <a:cubicBezTo>
                      <a:pt x="2" y="23"/>
                      <a:pt x="0" y="47"/>
                      <a:pt x="0" y="47"/>
                    </a:cubicBezTo>
                    <a:cubicBezTo>
                      <a:pt x="0" y="47"/>
                      <a:pt x="23" y="52"/>
                      <a:pt x="38" y="40"/>
                    </a:cubicBezTo>
                    <a:cubicBezTo>
                      <a:pt x="54" y="28"/>
                      <a:pt x="55" y="5"/>
                      <a:pt x="55" y="5"/>
                    </a:cubicBezTo>
                    <a:cubicBezTo>
                      <a:pt x="55" y="5"/>
                      <a:pt x="32" y="0"/>
                      <a:pt x="17" y="11"/>
                    </a:cubicBezTo>
                    <a:moveTo>
                      <a:pt x="36" y="26"/>
                    </a:moveTo>
                    <a:cubicBezTo>
                      <a:pt x="36" y="25"/>
                      <a:pt x="35" y="23"/>
                      <a:pt x="33" y="21"/>
                    </a:cubicBezTo>
                    <a:cubicBezTo>
                      <a:pt x="32" y="20"/>
                      <a:pt x="30" y="20"/>
                      <a:pt x="30" y="20"/>
                    </a:cubicBezTo>
                    <a:cubicBezTo>
                      <a:pt x="29" y="21"/>
                      <a:pt x="29" y="23"/>
                      <a:pt x="31" y="26"/>
                    </a:cubicBezTo>
                    <a:cubicBezTo>
                      <a:pt x="33" y="30"/>
                      <a:pt x="32" y="33"/>
                      <a:pt x="30" y="35"/>
                    </a:cubicBezTo>
                    <a:cubicBezTo>
                      <a:pt x="28" y="38"/>
                      <a:pt x="24" y="38"/>
                      <a:pt x="21" y="35"/>
                    </a:cubicBezTo>
                    <a:cubicBezTo>
                      <a:pt x="18" y="38"/>
                      <a:pt x="18" y="38"/>
                      <a:pt x="18" y="38"/>
                    </a:cubicBezTo>
                    <a:cubicBezTo>
                      <a:pt x="15" y="36"/>
                      <a:pt x="15" y="36"/>
                      <a:pt x="15" y="36"/>
                    </a:cubicBezTo>
                    <a:cubicBezTo>
                      <a:pt x="18" y="33"/>
                      <a:pt x="18" y="33"/>
                      <a:pt x="18" y="33"/>
                    </a:cubicBezTo>
                    <a:cubicBezTo>
                      <a:pt x="16" y="31"/>
                      <a:pt x="15" y="29"/>
                      <a:pt x="14" y="28"/>
                    </a:cubicBezTo>
                    <a:cubicBezTo>
                      <a:pt x="18" y="25"/>
                      <a:pt x="18" y="25"/>
                      <a:pt x="18" y="25"/>
                    </a:cubicBezTo>
                    <a:cubicBezTo>
                      <a:pt x="19" y="27"/>
                      <a:pt x="20" y="29"/>
                      <a:pt x="22" y="31"/>
                    </a:cubicBezTo>
                    <a:cubicBezTo>
                      <a:pt x="23" y="32"/>
                      <a:pt x="25" y="33"/>
                      <a:pt x="26" y="32"/>
                    </a:cubicBezTo>
                    <a:cubicBezTo>
                      <a:pt x="27" y="31"/>
                      <a:pt x="26" y="29"/>
                      <a:pt x="25" y="26"/>
                    </a:cubicBezTo>
                    <a:cubicBezTo>
                      <a:pt x="23" y="23"/>
                      <a:pt x="23" y="20"/>
                      <a:pt x="25" y="17"/>
                    </a:cubicBezTo>
                    <a:cubicBezTo>
                      <a:pt x="27" y="15"/>
                      <a:pt x="31" y="14"/>
                      <a:pt x="34" y="17"/>
                    </a:cubicBezTo>
                    <a:cubicBezTo>
                      <a:pt x="37" y="14"/>
                      <a:pt x="37" y="14"/>
                      <a:pt x="37" y="14"/>
                    </a:cubicBezTo>
                    <a:cubicBezTo>
                      <a:pt x="39" y="17"/>
                      <a:pt x="39" y="17"/>
                      <a:pt x="39" y="17"/>
                    </a:cubicBezTo>
                    <a:cubicBezTo>
                      <a:pt x="37" y="19"/>
                      <a:pt x="37" y="19"/>
                      <a:pt x="37" y="19"/>
                    </a:cubicBezTo>
                    <a:cubicBezTo>
                      <a:pt x="39" y="21"/>
                      <a:pt x="40" y="22"/>
                      <a:pt x="40" y="24"/>
                    </a:cubicBezTo>
                    <a:cubicBezTo>
                      <a:pt x="36" y="26"/>
                      <a:pt x="36" y="26"/>
                      <a:pt x="36" y="26"/>
                    </a:cubicBezTo>
                  </a:path>
                </a:pathLst>
              </a:custGeom>
              <a:grpFill/>
              <a:ln w="9525">
                <a:noFill/>
                <a:round/>
              </a:ln>
            </p:spPr>
            <p:txBody>
              <a:bodyPr anchor="ctr"/>
              <a:lstStyle/>
              <a:p>
                <a:pPr algn="ctr"/>
                <a:endParaRPr/>
              </a:p>
            </p:txBody>
          </p:sp>
          <p:sp>
            <p:nvSpPr>
              <p:cNvPr id="68" name="îŝlîdè"/>
              <p:cNvSpPr/>
              <p:nvPr/>
            </p:nvSpPr>
            <p:spPr bwMode="auto">
              <a:xfrm>
                <a:off x="4132263" y="2324101"/>
                <a:ext cx="133350" cy="85725"/>
              </a:xfrm>
              <a:custGeom>
                <a:avLst/>
                <a:gdLst/>
                <a:ahLst/>
                <a:cxnLst>
                  <a:cxn ang="0">
                    <a:pos x="34" y="5"/>
                  </a:cxn>
                  <a:cxn ang="0">
                    <a:pos x="0" y="33"/>
                  </a:cxn>
                  <a:cxn ang="0">
                    <a:pos x="43" y="44"/>
                  </a:cxn>
                  <a:cxn ang="0">
                    <a:pos x="77" y="16"/>
                  </a:cxn>
                  <a:cxn ang="0">
                    <a:pos x="34" y="5"/>
                  </a:cxn>
                  <a:cxn ang="0">
                    <a:pos x="52" y="30"/>
                  </a:cxn>
                  <a:cxn ang="0">
                    <a:pos x="47" y="31"/>
                  </a:cxn>
                  <a:cxn ang="0">
                    <a:pos x="46" y="23"/>
                  </a:cxn>
                  <a:cxn ang="0">
                    <a:pos x="42" y="20"/>
                  </a:cxn>
                  <a:cxn ang="0">
                    <a:pos x="40" y="26"/>
                  </a:cxn>
                  <a:cxn ang="0">
                    <a:pos x="35" y="36"/>
                  </a:cxn>
                  <a:cxn ang="0">
                    <a:pos x="25" y="32"/>
                  </a:cxn>
                  <a:cxn ang="0">
                    <a:pos x="21" y="33"/>
                  </a:cxn>
                  <a:cxn ang="0">
                    <a:pos x="19" y="29"/>
                  </a:cxn>
                  <a:cxn ang="0">
                    <a:pos x="23" y="28"/>
                  </a:cxn>
                  <a:cxn ang="0">
                    <a:pos x="22" y="21"/>
                  </a:cxn>
                  <a:cxn ang="0">
                    <a:pos x="28" y="21"/>
                  </a:cxn>
                  <a:cxn ang="0">
                    <a:pos x="28" y="27"/>
                  </a:cxn>
                  <a:cxn ang="0">
                    <a:pos x="32" y="30"/>
                  </a:cxn>
                  <a:cxn ang="0">
                    <a:pos x="34" y="24"/>
                  </a:cxn>
                  <a:cxn ang="0">
                    <a:pos x="39" y="14"/>
                  </a:cxn>
                  <a:cxn ang="0">
                    <a:pos x="50" y="18"/>
                  </a:cxn>
                  <a:cxn ang="0">
                    <a:pos x="54" y="17"/>
                  </a:cxn>
                  <a:cxn ang="0">
                    <a:pos x="56" y="21"/>
                  </a:cxn>
                  <a:cxn ang="0">
                    <a:pos x="52" y="22"/>
                  </a:cxn>
                  <a:cxn ang="0">
                    <a:pos x="52" y="30"/>
                  </a:cxn>
                </a:cxnLst>
                <a:rect l="0" t="0" r="r" b="b"/>
                <a:pathLst>
                  <a:path w="77" h="49">
                    <a:moveTo>
                      <a:pt x="34" y="5"/>
                    </a:moveTo>
                    <a:cubicBezTo>
                      <a:pt x="13" y="10"/>
                      <a:pt x="0" y="33"/>
                      <a:pt x="0" y="33"/>
                    </a:cubicBezTo>
                    <a:cubicBezTo>
                      <a:pt x="0" y="33"/>
                      <a:pt x="22" y="49"/>
                      <a:pt x="43" y="44"/>
                    </a:cubicBezTo>
                    <a:cubicBezTo>
                      <a:pt x="64" y="39"/>
                      <a:pt x="77" y="16"/>
                      <a:pt x="77" y="16"/>
                    </a:cubicBezTo>
                    <a:cubicBezTo>
                      <a:pt x="77" y="16"/>
                      <a:pt x="55" y="0"/>
                      <a:pt x="34" y="5"/>
                    </a:cubicBezTo>
                    <a:moveTo>
                      <a:pt x="52" y="30"/>
                    </a:moveTo>
                    <a:cubicBezTo>
                      <a:pt x="47" y="31"/>
                      <a:pt x="47" y="31"/>
                      <a:pt x="47" y="31"/>
                    </a:cubicBezTo>
                    <a:cubicBezTo>
                      <a:pt x="47" y="29"/>
                      <a:pt x="47" y="26"/>
                      <a:pt x="46" y="23"/>
                    </a:cubicBezTo>
                    <a:cubicBezTo>
                      <a:pt x="45" y="21"/>
                      <a:pt x="44" y="19"/>
                      <a:pt x="42" y="20"/>
                    </a:cubicBezTo>
                    <a:cubicBezTo>
                      <a:pt x="41" y="21"/>
                      <a:pt x="40" y="22"/>
                      <a:pt x="40" y="26"/>
                    </a:cubicBezTo>
                    <a:cubicBezTo>
                      <a:pt x="40" y="31"/>
                      <a:pt x="39" y="35"/>
                      <a:pt x="35" y="36"/>
                    </a:cubicBezTo>
                    <a:cubicBezTo>
                      <a:pt x="31" y="38"/>
                      <a:pt x="28" y="36"/>
                      <a:pt x="25" y="32"/>
                    </a:cubicBezTo>
                    <a:cubicBezTo>
                      <a:pt x="21" y="33"/>
                      <a:pt x="21" y="33"/>
                      <a:pt x="21" y="33"/>
                    </a:cubicBezTo>
                    <a:cubicBezTo>
                      <a:pt x="19" y="29"/>
                      <a:pt x="19" y="29"/>
                      <a:pt x="19" y="29"/>
                    </a:cubicBezTo>
                    <a:cubicBezTo>
                      <a:pt x="23" y="28"/>
                      <a:pt x="23" y="28"/>
                      <a:pt x="23" y="28"/>
                    </a:cubicBezTo>
                    <a:cubicBezTo>
                      <a:pt x="22" y="25"/>
                      <a:pt x="22" y="23"/>
                      <a:pt x="22" y="21"/>
                    </a:cubicBezTo>
                    <a:cubicBezTo>
                      <a:pt x="28" y="21"/>
                      <a:pt x="28" y="21"/>
                      <a:pt x="28" y="21"/>
                    </a:cubicBezTo>
                    <a:cubicBezTo>
                      <a:pt x="28" y="22"/>
                      <a:pt x="27" y="24"/>
                      <a:pt x="28" y="27"/>
                    </a:cubicBezTo>
                    <a:cubicBezTo>
                      <a:pt x="29" y="30"/>
                      <a:pt x="31" y="30"/>
                      <a:pt x="32" y="30"/>
                    </a:cubicBezTo>
                    <a:cubicBezTo>
                      <a:pt x="33" y="29"/>
                      <a:pt x="34" y="28"/>
                      <a:pt x="34" y="24"/>
                    </a:cubicBezTo>
                    <a:cubicBezTo>
                      <a:pt x="34" y="18"/>
                      <a:pt x="35" y="15"/>
                      <a:pt x="39" y="14"/>
                    </a:cubicBezTo>
                    <a:cubicBezTo>
                      <a:pt x="43" y="12"/>
                      <a:pt x="47" y="14"/>
                      <a:pt x="50" y="18"/>
                    </a:cubicBezTo>
                    <a:cubicBezTo>
                      <a:pt x="54" y="17"/>
                      <a:pt x="54" y="17"/>
                      <a:pt x="54" y="17"/>
                    </a:cubicBezTo>
                    <a:cubicBezTo>
                      <a:pt x="56" y="21"/>
                      <a:pt x="56" y="21"/>
                      <a:pt x="56" y="21"/>
                    </a:cubicBezTo>
                    <a:cubicBezTo>
                      <a:pt x="52" y="22"/>
                      <a:pt x="52" y="22"/>
                      <a:pt x="52" y="22"/>
                    </a:cubicBezTo>
                    <a:cubicBezTo>
                      <a:pt x="53" y="25"/>
                      <a:pt x="53" y="28"/>
                      <a:pt x="52" y="30"/>
                    </a:cubicBezTo>
                  </a:path>
                </a:pathLst>
              </a:custGeom>
              <a:grpFill/>
              <a:ln w="9525">
                <a:noFill/>
                <a:round/>
              </a:ln>
            </p:spPr>
            <p:txBody>
              <a:bodyPr anchor="ctr"/>
              <a:lstStyle/>
              <a:p>
                <a:pPr algn="ctr"/>
                <a:endParaRPr/>
              </a:p>
            </p:txBody>
          </p:sp>
        </p:grpSp>
        <p:grpSp>
          <p:nvGrpSpPr>
            <p:cNvPr id="8" name="íṡľíďê"/>
            <p:cNvGrpSpPr/>
            <p:nvPr/>
          </p:nvGrpSpPr>
          <p:grpSpPr>
            <a:xfrm>
              <a:off x="6594727" y="2729636"/>
              <a:ext cx="518587" cy="425452"/>
              <a:chOff x="5102226" y="1265238"/>
              <a:chExt cx="388938" cy="319088"/>
            </a:xfrm>
            <a:solidFill>
              <a:schemeClr val="bg1"/>
            </a:solidFill>
          </p:grpSpPr>
          <p:sp>
            <p:nvSpPr>
              <p:cNvPr id="23" name="iślíḍè"/>
              <p:cNvSpPr/>
              <p:nvPr/>
            </p:nvSpPr>
            <p:spPr bwMode="auto">
              <a:xfrm>
                <a:off x="5238751" y="1381126"/>
                <a:ext cx="34925" cy="109538"/>
              </a:xfrm>
              <a:custGeom>
                <a:avLst/>
                <a:gdLst/>
                <a:ahLst/>
                <a:cxnLst>
                  <a:cxn ang="0">
                    <a:pos x="6" y="63"/>
                  </a:cxn>
                  <a:cxn ang="0">
                    <a:pos x="4" y="62"/>
                  </a:cxn>
                  <a:cxn ang="0">
                    <a:pos x="1" y="55"/>
                  </a:cxn>
                  <a:cxn ang="0">
                    <a:pos x="10" y="32"/>
                  </a:cxn>
                  <a:cxn ang="0">
                    <a:pos x="8" y="6"/>
                  </a:cxn>
                  <a:cxn ang="0">
                    <a:pos x="13" y="0"/>
                  </a:cxn>
                  <a:cxn ang="0">
                    <a:pos x="19" y="5"/>
                  </a:cxn>
                  <a:cxn ang="0">
                    <a:pos x="21" y="32"/>
                  </a:cxn>
                  <a:cxn ang="0">
                    <a:pos x="21" y="34"/>
                  </a:cxn>
                  <a:cxn ang="0">
                    <a:pos x="12" y="59"/>
                  </a:cxn>
                  <a:cxn ang="0">
                    <a:pos x="6" y="63"/>
                  </a:cxn>
                </a:cxnLst>
                <a:rect l="0" t="0" r="r" b="b"/>
                <a:pathLst>
                  <a:path w="21" h="63">
                    <a:moveTo>
                      <a:pt x="6" y="63"/>
                    </a:moveTo>
                    <a:cubicBezTo>
                      <a:pt x="6" y="63"/>
                      <a:pt x="5" y="63"/>
                      <a:pt x="4" y="62"/>
                    </a:cubicBezTo>
                    <a:cubicBezTo>
                      <a:pt x="1" y="61"/>
                      <a:pt x="0" y="58"/>
                      <a:pt x="1" y="55"/>
                    </a:cubicBezTo>
                    <a:cubicBezTo>
                      <a:pt x="10" y="32"/>
                      <a:pt x="10" y="32"/>
                      <a:pt x="10" y="32"/>
                    </a:cubicBezTo>
                    <a:cubicBezTo>
                      <a:pt x="8" y="6"/>
                      <a:pt x="8" y="6"/>
                      <a:pt x="8" y="6"/>
                    </a:cubicBezTo>
                    <a:cubicBezTo>
                      <a:pt x="7" y="3"/>
                      <a:pt x="10" y="0"/>
                      <a:pt x="13" y="0"/>
                    </a:cubicBezTo>
                    <a:cubicBezTo>
                      <a:pt x="16" y="0"/>
                      <a:pt x="19" y="2"/>
                      <a:pt x="19" y="5"/>
                    </a:cubicBezTo>
                    <a:cubicBezTo>
                      <a:pt x="21" y="32"/>
                      <a:pt x="21" y="32"/>
                      <a:pt x="21" y="32"/>
                    </a:cubicBezTo>
                    <a:cubicBezTo>
                      <a:pt x="21" y="33"/>
                      <a:pt x="21" y="34"/>
                      <a:pt x="21" y="34"/>
                    </a:cubicBezTo>
                    <a:cubicBezTo>
                      <a:pt x="12" y="59"/>
                      <a:pt x="12" y="59"/>
                      <a:pt x="12" y="59"/>
                    </a:cubicBezTo>
                    <a:cubicBezTo>
                      <a:pt x="11" y="61"/>
                      <a:pt x="9" y="63"/>
                      <a:pt x="6" y="63"/>
                    </a:cubicBezTo>
                  </a:path>
                </a:pathLst>
              </a:custGeom>
              <a:grpFill/>
              <a:ln w="9525">
                <a:noFill/>
                <a:round/>
              </a:ln>
            </p:spPr>
            <p:txBody>
              <a:bodyPr anchor="ctr"/>
              <a:lstStyle/>
              <a:p>
                <a:pPr algn="ctr"/>
                <a:endParaRPr/>
              </a:p>
            </p:txBody>
          </p:sp>
          <p:sp>
            <p:nvSpPr>
              <p:cNvPr id="24" name="íšḻïḑé"/>
              <p:cNvSpPr/>
              <p:nvPr/>
            </p:nvSpPr>
            <p:spPr bwMode="auto">
              <a:xfrm>
                <a:off x="5202238" y="1319213"/>
                <a:ext cx="157163" cy="69850"/>
              </a:xfrm>
              <a:custGeom>
                <a:avLst/>
                <a:gdLst/>
                <a:ahLst/>
                <a:cxnLst>
                  <a:cxn ang="0">
                    <a:pos x="85" y="15"/>
                  </a:cxn>
                  <a:cxn ang="0">
                    <a:pos x="69" y="15"/>
                  </a:cxn>
                  <a:cxn ang="0">
                    <a:pos x="58" y="2"/>
                  </a:cxn>
                  <a:cxn ang="0">
                    <a:pos x="57" y="1"/>
                  </a:cxn>
                  <a:cxn ang="0">
                    <a:pos x="46" y="25"/>
                  </a:cxn>
                  <a:cxn ang="0">
                    <a:pos x="46" y="0"/>
                  </a:cxn>
                  <a:cxn ang="0">
                    <a:pos x="39" y="0"/>
                  </a:cxn>
                  <a:cxn ang="0">
                    <a:pos x="37" y="0"/>
                  </a:cxn>
                  <a:cxn ang="0">
                    <a:pos x="18" y="0"/>
                  </a:cxn>
                  <a:cxn ang="0">
                    <a:pos x="14" y="2"/>
                  </a:cxn>
                  <a:cxn ang="0">
                    <a:pos x="2" y="16"/>
                  </a:cxn>
                  <a:cxn ang="0">
                    <a:pos x="3" y="24"/>
                  </a:cxn>
                  <a:cxn ang="0">
                    <a:pos x="6" y="25"/>
                  </a:cxn>
                  <a:cxn ang="0">
                    <a:pos x="11" y="23"/>
                  </a:cxn>
                  <a:cxn ang="0">
                    <a:pos x="21" y="11"/>
                  </a:cxn>
                  <a:cxn ang="0">
                    <a:pos x="33" y="11"/>
                  </a:cxn>
                  <a:cxn ang="0">
                    <a:pos x="24" y="40"/>
                  </a:cxn>
                  <a:cxn ang="0">
                    <a:pos x="51" y="40"/>
                  </a:cxn>
                  <a:cxn ang="0">
                    <a:pos x="58" y="20"/>
                  </a:cxn>
                  <a:cxn ang="0">
                    <a:pos x="62" y="25"/>
                  </a:cxn>
                  <a:cxn ang="0">
                    <a:pos x="67" y="27"/>
                  </a:cxn>
                  <a:cxn ang="0">
                    <a:pos x="67" y="27"/>
                  </a:cxn>
                  <a:cxn ang="0">
                    <a:pos x="85" y="27"/>
                  </a:cxn>
                  <a:cxn ang="0">
                    <a:pos x="91" y="21"/>
                  </a:cxn>
                  <a:cxn ang="0">
                    <a:pos x="85" y="15"/>
                  </a:cxn>
                </a:cxnLst>
                <a:rect l="0" t="0" r="r" b="b"/>
                <a:pathLst>
                  <a:path w="91" h="40">
                    <a:moveTo>
                      <a:pt x="85" y="15"/>
                    </a:moveTo>
                    <a:cubicBezTo>
                      <a:pt x="69" y="15"/>
                      <a:pt x="69" y="15"/>
                      <a:pt x="69" y="15"/>
                    </a:cubicBezTo>
                    <a:cubicBezTo>
                      <a:pt x="58" y="2"/>
                      <a:pt x="58" y="2"/>
                      <a:pt x="58" y="2"/>
                    </a:cubicBezTo>
                    <a:cubicBezTo>
                      <a:pt x="57" y="1"/>
                      <a:pt x="57" y="1"/>
                      <a:pt x="57" y="1"/>
                    </a:cubicBezTo>
                    <a:cubicBezTo>
                      <a:pt x="46" y="25"/>
                      <a:pt x="46" y="25"/>
                      <a:pt x="46" y="25"/>
                    </a:cubicBezTo>
                    <a:cubicBezTo>
                      <a:pt x="46" y="0"/>
                      <a:pt x="46" y="0"/>
                      <a:pt x="46" y="0"/>
                    </a:cubicBezTo>
                    <a:cubicBezTo>
                      <a:pt x="39" y="0"/>
                      <a:pt x="39" y="0"/>
                      <a:pt x="39" y="0"/>
                    </a:cubicBezTo>
                    <a:cubicBezTo>
                      <a:pt x="37" y="0"/>
                      <a:pt x="37" y="0"/>
                      <a:pt x="37" y="0"/>
                    </a:cubicBezTo>
                    <a:cubicBezTo>
                      <a:pt x="18" y="0"/>
                      <a:pt x="18" y="0"/>
                      <a:pt x="18" y="0"/>
                    </a:cubicBezTo>
                    <a:cubicBezTo>
                      <a:pt x="16" y="0"/>
                      <a:pt x="15" y="0"/>
                      <a:pt x="14" y="2"/>
                    </a:cubicBezTo>
                    <a:cubicBezTo>
                      <a:pt x="2" y="16"/>
                      <a:pt x="2" y="16"/>
                      <a:pt x="2" y="16"/>
                    </a:cubicBezTo>
                    <a:cubicBezTo>
                      <a:pt x="0" y="18"/>
                      <a:pt x="0" y="22"/>
                      <a:pt x="3" y="24"/>
                    </a:cubicBezTo>
                    <a:cubicBezTo>
                      <a:pt x="4" y="25"/>
                      <a:pt x="5" y="25"/>
                      <a:pt x="6" y="25"/>
                    </a:cubicBezTo>
                    <a:cubicBezTo>
                      <a:pt x="8" y="25"/>
                      <a:pt x="10" y="25"/>
                      <a:pt x="11" y="23"/>
                    </a:cubicBezTo>
                    <a:cubicBezTo>
                      <a:pt x="21" y="11"/>
                      <a:pt x="21" y="11"/>
                      <a:pt x="21" y="11"/>
                    </a:cubicBezTo>
                    <a:cubicBezTo>
                      <a:pt x="33" y="11"/>
                      <a:pt x="33" y="11"/>
                      <a:pt x="33" y="11"/>
                    </a:cubicBezTo>
                    <a:cubicBezTo>
                      <a:pt x="24" y="40"/>
                      <a:pt x="24" y="40"/>
                      <a:pt x="24" y="40"/>
                    </a:cubicBezTo>
                    <a:cubicBezTo>
                      <a:pt x="51" y="40"/>
                      <a:pt x="51" y="40"/>
                      <a:pt x="51" y="40"/>
                    </a:cubicBezTo>
                    <a:cubicBezTo>
                      <a:pt x="58" y="20"/>
                      <a:pt x="58" y="20"/>
                      <a:pt x="58" y="20"/>
                    </a:cubicBezTo>
                    <a:cubicBezTo>
                      <a:pt x="62" y="25"/>
                      <a:pt x="62" y="25"/>
                      <a:pt x="62" y="25"/>
                    </a:cubicBezTo>
                    <a:cubicBezTo>
                      <a:pt x="63" y="26"/>
                      <a:pt x="65" y="27"/>
                      <a:pt x="67" y="27"/>
                    </a:cubicBezTo>
                    <a:cubicBezTo>
                      <a:pt x="67" y="27"/>
                      <a:pt x="67" y="27"/>
                      <a:pt x="67" y="27"/>
                    </a:cubicBezTo>
                    <a:cubicBezTo>
                      <a:pt x="85" y="27"/>
                      <a:pt x="85" y="27"/>
                      <a:pt x="85" y="27"/>
                    </a:cubicBezTo>
                    <a:cubicBezTo>
                      <a:pt x="88" y="27"/>
                      <a:pt x="91" y="24"/>
                      <a:pt x="91" y="21"/>
                    </a:cubicBezTo>
                    <a:cubicBezTo>
                      <a:pt x="91" y="18"/>
                      <a:pt x="88" y="15"/>
                      <a:pt x="85" y="15"/>
                    </a:cubicBezTo>
                  </a:path>
                </a:pathLst>
              </a:custGeom>
              <a:grpFill/>
              <a:ln w="9525">
                <a:noFill/>
                <a:round/>
              </a:ln>
            </p:spPr>
            <p:txBody>
              <a:bodyPr anchor="ctr"/>
              <a:lstStyle/>
              <a:p>
                <a:pPr algn="ctr"/>
                <a:endParaRPr/>
              </a:p>
            </p:txBody>
          </p:sp>
          <p:sp>
            <p:nvSpPr>
              <p:cNvPr id="25" name="íṥ1iḍè"/>
              <p:cNvSpPr/>
              <p:nvPr/>
            </p:nvSpPr>
            <p:spPr bwMode="auto">
              <a:xfrm>
                <a:off x="5273676" y="1327151"/>
                <a:ext cx="14288" cy="41275"/>
              </a:xfrm>
              <a:custGeom>
                <a:avLst/>
                <a:gdLst/>
                <a:ahLst/>
                <a:cxnLst>
                  <a:cxn ang="0">
                    <a:pos x="9" y="0"/>
                  </a:cxn>
                  <a:cxn ang="0">
                    <a:pos x="0" y="20"/>
                  </a:cxn>
                  <a:cxn ang="0">
                    <a:pos x="2" y="26"/>
                  </a:cxn>
                  <a:cxn ang="0">
                    <a:pos x="9" y="23"/>
                  </a:cxn>
                  <a:cxn ang="0">
                    <a:pos x="9" y="0"/>
                  </a:cxn>
                </a:cxnLst>
                <a:rect l="0" t="0" r="r" b="b"/>
                <a:pathLst>
                  <a:path w="9" h="26">
                    <a:moveTo>
                      <a:pt x="9" y="0"/>
                    </a:moveTo>
                    <a:lnTo>
                      <a:pt x="0" y="20"/>
                    </a:lnTo>
                    <a:lnTo>
                      <a:pt x="2" y="26"/>
                    </a:lnTo>
                    <a:lnTo>
                      <a:pt x="9" y="23"/>
                    </a:lnTo>
                    <a:lnTo>
                      <a:pt x="9" y="0"/>
                    </a:lnTo>
                    <a:close/>
                  </a:path>
                </a:pathLst>
              </a:custGeom>
              <a:grpFill/>
              <a:ln w="9525">
                <a:noFill/>
                <a:round/>
              </a:ln>
            </p:spPr>
            <p:txBody>
              <a:bodyPr anchor="ctr"/>
              <a:lstStyle/>
              <a:p>
                <a:pPr algn="ctr"/>
                <a:endParaRPr/>
              </a:p>
            </p:txBody>
          </p:sp>
          <p:sp>
            <p:nvSpPr>
              <p:cNvPr id="26" name="iSľîḑé"/>
              <p:cNvSpPr/>
              <p:nvPr/>
            </p:nvSpPr>
            <p:spPr bwMode="auto">
              <a:xfrm>
                <a:off x="5273676" y="1327151"/>
                <a:ext cx="14288" cy="41275"/>
              </a:xfrm>
              <a:custGeom>
                <a:avLst/>
                <a:gdLst/>
                <a:ahLst/>
                <a:cxnLst>
                  <a:cxn ang="0">
                    <a:pos x="9" y="0"/>
                  </a:cxn>
                  <a:cxn ang="0">
                    <a:pos x="0" y="20"/>
                  </a:cxn>
                  <a:cxn ang="0">
                    <a:pos x="2" y="26"/>
                  </a:cxn>
                  <a:cxn ang="0">
                    <a:pos x="9" y="23"/>
                  </a:cxn>
                  <a:cxn ang="0">
                    <a:pos x="9" y="0"/>
                  </a:cxn>
                </a:cxnLst>
                <a:rect l="0" t="0" r="r" b="b"/>
                <a:pathLst>
                  <a:path w="9" h="26">
                    <a:moveTo>
                      <a:pt x="9" y="0"/>
                    </a:moveTo>
                    <a:lnTo>
                      <a:pt x="0" y="20"/>
                    </a:lnTo>
                    <a:lnTo>
                      <a:pt x="2" y="26"/>
                    </a:lnTo>
                    <a:lnTo>
                      <a:pt x="9" y="23"/>
                    </a:lnTo>
                    <a:lnTo>
                      <a:pt x="9" y="0"/>
                    </a:lnTo>
                  </a:path>
                </a:pathLst>
              </a:custGeom>
              <a:grpFill/>
              <a:ln w="9525">
                <a:noFill/>
                <a:round/>
              </a:ln>
            </p:spPr>
            <p:txBody>
              <a:bodyPr anchor="ctr"/>
              <a:lstStyle/>
              <a:p>
                <a:pPr algn="ctr"/>
                <a:endParaRPr/>
              </a:p>
            </p:txBody>
          </p:sp>
          <p:sp>
            <p:nvSpPr>
              <p:cNvPr id="27" name="íṣļiḍe"/>
              <p:cNvSpPr/>
              <p:nvPr/>
            </p:nvSpPr>
            <p:spPr bwMode="auto">
              <a:xfrm>
                <a:off x="5283201" y="1323976"/>
                <a:ext cx="12700" cy="7938"/>
              </a:xfrm>
              <a:custGeom>
                <a:avLst/>
                <a:gdLst/>
                <a:ahLst/>
                <a:cxnLst>
                  <a:cxn ang="0">
                    <a:pos x="6" y="1"/>
                  </a:cxn>
                  <a:cxn ang="0">
                    <a:pos x="6" y="2"/>
                  </a:cxn>
                  <a:cxn ang="0">
                    <a:pos x="3" y="4"/>
                  </a:cxn>
                  <a:cxn ang="0">
                    <a:pos x="2" y="4"/>
                  </a:cxn>
                  <a:cxn ang="0">
                    <a:pos x="1" y="1"/>
                  </a:cxn>
                  <a:cxn ang="0">
                    <a:pos x="1" y="0"/>
                  </a:cxn>
                  <a:cxn ang="0">
                    <a:pos x="6" y="1"/>
                  </a:cxn>
                </a:cxnLst>
                <a:rect l="0" t="0" r="r" b="b"/>
                <a:pathLst>
                  <a:path w="7" h="5">
                    <a:moveTo>
                      <a:pt x="6" y="1"/>
                    </a:moveTo>
                    <a:cubicBezTo>
                      <a:pt x="7" y="1"/>
                      <a:pt x="7" y="1"/>
                      <a:pt x="6" y="2"/>
                    </a:cubicBezTo>
                    <a:cubicBezTo>
                      <a:pt x="3" y="4"/>
                      <a:pt x="3" y="4"/>
                      <a:pt x="3" y="4"/>
                    </a:cubicBezTo>
                    <a:cubicBezTo>
                      <a:pt x="3" y="5"/>
                      <a:pt x="2" y="5"/>
                      <a:pt x="2" y="4"/>
                    </a:cubicBezTo>
                    <a:cubicBezTo>
                      <a:pt x="1" y="1"/>
                      <a:pt x="1" y="1"/>
                      <a:pt x="1" y="1"/>
                    </a:cubicBezTo>
                    <a:cubicBezTo>
                      <a:pt x="0" y="0"/>
                      <a:pt x="1" y="0"/>
                      <a:pt x="1" y="0"/>
                    </a:cubicBezTo>
                    <a:cubicBezTo>
                      <a:pt x="6" y="1"/>
                      <a:pt x="6" y="1"/>
                      <a:pt x="6" y="1"/>
                    </a:cubicBezTo>
                  </a:path>
                </a:pathLst>
              </a:custGeom>
              <a:grpFill/>
              <a:ln w="9525">
                <a:noFill/>
                <a:round/>
              </a:ln>
            </p:spPr>
            <p:txBody>
              <a:bodyPr anchor="ctr"/>
              <a:lstStyle/>
              <a:p>
                <a:pPr algn="ctr"/>
                <a:endParaRPr/>
              </a:p>
            </p:txBody>
          </p:sp>
          <p:sp>
            <p:nvSpPr>
              <p:cNvPr id="28" name="iśļíďè"/>
              <p:cNvSpPr/>
              <p:nvPr/>
            </p:nvSpPr>
            <p:spPr bwMode="auto">
              <a:xfrm>
                <a:off x="5273676" y="1271588"/>
                <a:ext cx="39688" cy="47625"/>
              </a:xfrm>
              <a:custGeom>
                <a:avLst/>
                <a:gdLst/>
                <a:ahLst/>
                <a:cxnLst>
                  <a:cxn ang="0">
                    <a:pos x="21" y="15"/>
                  </a:cxn>
                  <a:cxn ang="0">
                    <a:pos x="10" y="27"/>
                  </a:cxn>
                  <a:cxn ang="0">
                    <a:pos x="1" y="13"/>
                  </a:cxn>
                  <a:cxn ang="0">
                    <a:pos x="12" y="1"/>
                  </a:cxn>
                  <a:cxn ang="0">
                    <a:pos x="21" y="15"/>
                  </a:cxn>
                </a:cxnLst>
                <a:rect l="0" t="0" r="r" b="b"/>
                <a:pathLst>
                  <a:path w="22" h="28">
                    <a:moveTo>
                      <a:pt x="21" y="15"/>
                    </a:moveTo>
                    <a:cubicBezTo>
                      <a:pt x="20" y="22"/>
                      <a:pt x="13" y="28"/>
                      <a:pt x="10" y="27"/>
                    </a:cubicBezTo>
                    <a:cubicBezTo>
                      <a:pt x="6" y="27"/>
                      <a:pt x="0" y="20"/>
                      <a:pt x="1" y="13"/>
                    </a:cubicBezTo>
                    <a:cubicBezTo>
                      <a:pt x="2" y="6"/>
                      <a:pt x="4" y="0"/>
                      <a:pt x="12" y="1"/>
                    </a:cubicBezTo>
                    <a:cubicBezTo>
                      <a:pt x="21" y="2"/>
                      <a:pt x="22" y="8"/>
                      <a:pt x="21" y="15"/>
                    </a:cubicBezTo>
                  </a:path>
                </a:pathLst>
              </a:custGeom>
              <a:grpFill/>
              <a:ln w="9525">
                <a:noFill/>
                <a:round/>
              </a:ln>
            </p:spPr>
            <p:txBody>
              <a:bodyPr anchor="ctr"/>
              <a:lstStyle/>
              <a:p>
                <a:pPr algn="ctr"/>
                <a:endParaRPr/>
              </a:p>
            </p:txBody>
          </p:sp>
          <p:sp>
            <p:nvSpPr>
              <p:cNvPr id="29" name="îś1ïḓé"/>
              <p:cNvSpPr/>
              <p:nvPr/>
            </p:nvSpPr>
            <p:spPr bwMode="auto">
              <a:xfrm>
                <a:off x="5176838" y="1306513"/>
                <a:ext cx="280988" cy="231775"/>
              </a:xfrm>
              <a:custGeom>
                <a:avLst/>
                <a:gdLst/>
                <a:ahLst/>
                <a:cxnLst>
                  <a:cxn ang="0">
                    <a:pos x="11" y="146"/>
                  </a:cxn>
                  <a:cxn ang="0">
                    <a:pos x="0" y="140"/>
                  </a:cxn>
                  <a:cxn ang="0">
                    <a:pos x="13" y="118"/>
                  </a:cxn>
                  <a:cxn ang="0">
                    <a:pos x="55" y="124"/>
                  </a:cxn>
                  <a:cxn ang="0">
                    <a:pos x="66" y="102"/>
                  </a:cxn>
                  <a:cxn ang="0">
                    <a:pos x="98" y="108"/>
                  </a:cxn>
                  <a:cxn ang="0">
                    <a:pos x="119" y="58"/>
                  </a:cxn>
                  <a:cxn ang="0">
                    <a:pos x="138" y="60"/>
                  </a:cxn>
                  <a:cxn ang="0">
                    <a:pos x="165" y="0"/>
                  </a:cxn>
                  <a:cxn ang="0">
                    <a:pos x="177" y="5"/>
                  </a:cxn>
                  <a:cxn ang="0">
                    <a:pos x="147" y="75"/>
                  </a:cxn>
                  <a:cxn ang="0">
                    <a:pos x="128" y="72"/>
                  </a:cxn>
                  <a:cxn ang="0">
                    <a:pos x="105" y="122"/>
                  </a:cxn>
                  <a:cxn ang="0">
                    <a:pos x="74" y="118"/>
                  </a:cxn>
                  <a:cxn ang="0">
                    <a:pos x="61" y="140"/>
                  </a:cxn>
                  <a:cxn ang="0">
                    <a:pos x="20" y="133"/>
                  </a:cxn>
                  <a:cxn ang="0">
                    <a:pos x="11" y="146"/>
                  </a:cxn>
                </a:cxnLst>
                <a:rect l="0" t="0" r="r" b="b"/>
                <a:pathLst>
                  <a:path w="177" h="146">
                    <a:moveTo>
                      <a:pt x="11" y="146"/>
                    </a:moveTo>
                    <a:lnTo>
                      <a:pt x="0" y="140"/>
                    </a:lnTo>
                    <a:lnTo>
                      <a:pt x="13" y="118"/>
                    </a:lnTo>
                    <a:lnTo>
                      <a:pt x="55" y="124"/>
                    </a:lnTo>
                    <a:lnTo>
                      <a:pt x="66" y="102"/>
                    </a:lnTo>
                    <a:lnTo>
                      <a:pt x="98" y="108"/>
                    </a:lnTo>
                    <a:lnTo>
                      <a:pt x="119" y="58"/>
                    </a:lnTo>
                    <a:lnTo>
                      <a:pt x="138" y="60"/>
                    </a:lnTo>
                    <a:lnTo>
                      <a:pt x="165" y="0"/>
                    </a:lnTo>
                    <a:lnTo>
                      <a:pt x="177" y="5"/>
                    </a:lnTo>
                    <a:lnTo>
                      <a:pt x="147" y="75"/>
                    </a:lnTo>
                    <a:lnTo>
                      <a:pt x="128" y="72"/>
                    </a:lnTo>
                    <a:lnTo>
                      <a:pt x="105" y="122"/>
                    </a:lnTo>
                    <a:lnTo>
                      <a:pt x="74" y="118"/>
                    </a:lnTo>
                    <a:lnTo>
                      <a:pt x="61" y="140"/>
                    </a:lnTo>
                    <a:lnTo>
                      <a:pt x="20" y="133"/>
                    </a:lnTo>
                    <a:lnTo>
                      <a:pt x="11" y="146"/>
                    </a:lnTo>
                    <a:close/>
                  </a:path>
                </a:pathLst>
              </a:custGeom>
              <a:grpFill/>
              <a:ln w="9525">
                <a:noFill/>
                <a:round/>
              </a:ln>
            </p:spPr>
            <p:txBody>
              <a:bodyPr anchor="ctr"/>
              <a:lstStyle/>
              <a:p>
                <a:pPr algn="ctr"/>
                <a:endParaRPr/>
              </a:p>
            </p:txBody>
          </p:sp>
          <p:sp>
            <p:nvSpPr>
              <p:cNvPr id="30" name="iṥḻïdè"/>
              <p:cNvSpPr/>
              <p:nvPr/>
            </p:nvSpPr>
            <p:spPr bwMode="auto">
              <a:xfrm>
                <a:off x="5176838" y="1306513"/>
                <a:ext cx="280988" cy="231775"/>
              </a:xfrm>
              <a:custGeom>
                <a:avLst/>
                <a:gdLst/>
                <a:ahLst/>
                <a:cxnLst>
                  <a:cxn ang="0">
                    <a:pos x="11" y="146"/>
                  </a:cxn>
                  <a:cxn ang="0">
                    <a:pos x="0" y="140"/>
                  </a:cxn>
                  <a:cxn ang="0">
                    <a:pos x="13" y="118"/>
                  </a:cxn>
                  <a:cxn ang="0">
                    <a:pos x="55" y="124"/>
                  </a:cxn>
                  <a:cxn ang="0">
                    <a:pos x="66" y="102"/>
                  </a:cxn>
                  <a:cxn ang="0">
                    <a:pos x="98" y="108"/>
                  </a:cxn>
                  <a:cxn ang="0">
                    <a:pos x="119" y="58"/>
                  </a:cxn>
                  <a:cxn ang="0">
                    <a:pos x="138" y="60"/>
                  </a:cxn>
                  <a:cxn ang="0">
                    <a:pos x="165" y="0"/>
                  </a:cxn>
                  <a:cxn ang="0">
                    <a:pos x="177" y="5"/>
                  </a:cxn>
                  <a:cxn ang="0">
                    <a:pos x="147" y="75"/>
                  </a:cxn>
                  <a:cxn ang="0">
                    <a:pos x="128" y="72"/>
                  </a:cxn>
                  <a:cxn ang="0">
                    <a:pos x="105" y="122"/>
                  </a:cxn>
                  <a:cxn ang="0">
                    <a:pos x="74" y="118"/>
                  </a:cxn>
                  <a:cxn ang="0">
                    <a:pos x="61" y="140"/>
                  </a:cxn>
                  <a:cxn ang="0">
                    <a:pos x="20" y="133"/>
                  </a:cxn>
                  <a:cxn ang="0">
                    <a:pos x="11" y="146"/>
                  </a:cxn>
                </a:cxnLst>
                <a:rect l="0" t="0" r="r" b="b"/>
                <a:pathLst>
                  <a:path w="177" h="146">
                    <a:moveTo>
                      <a:pt x="11" y="146"/>
                    </a:moveTo>
                    <a:lnTo>
                      <a:pt x="0" y="140"/>
                    </a:lnTo>
                    <a:lnTo>
                      <a:pt x="13" y="118"/>
                    </a:lnTo>
                    <a:lnTo>
                      <a:pt x="55" y="124"/>
                    </a:lnTo>
                    <a:lnTo>
                      <a:pt x="66" y="102"/>
                    </a:lnTo>
                    <a:lnTo>
                      <a:pt x="98" y="108"/>
                    </a:lnTo>
                    <a:lnTo>
                      <a:pt x="119" y="58"/>
                    </a:lnTo>
                    <a:lnTo>
                      <a:pt x="138" y="60"/>
                    </a:lnTo>
                    <a:lnTo>
                      <a:pt x="165" y="0"/>
                    </a:lnTo>
                    <a:lnTo>
                      <a:pt x="177" y="5"/>
                    </a:lnTo>
                    <a:lnTo>
                      <a:pt x="147" y="75"/>
                    </a:lnTo>
                    <a:lnTo>
                      <a:pt x="128" y="72"/>
                    </a:lnTo>
                    <a:lnTo>
                      <a:pt x="105" y="122"/>
                    </a:lnTo>
                    <a:lnTo>
                      <a:pt x="74" y="118"/>
                    </a:lnTo>
                    <a:lnTo>
                      <a:pt x="61" y="140"/>
                    </a:lnTo>
                    <a:lnTo>
                      <a:pt x="20" y="133"/>
                    </a:lnTo>
                    <a:lnTo>
                      <a:pt x="11" y="146"/>
                    </a:lnTo>
                  </a:path>
                </a:pathLst>
              </a:custGeom>
              <a:grpFill/>
              <a:ln w="9525">
                <a:noFill/>
                <a:round/>
              </a:ln>
            </p:spPr>
            <p:txBody>
              <a:bodyPr anchor="ctr"/>
              <a:lstStyle/>
              <a:p>
                <a:pPr algn="ctr"/>
                <a:endParaRPr/>
              </a:p>
            </p:txBody>
          </p:sp>
          <p:sp>
            <p:nvSpPr>
              <p:cNvPr id="31" name="îṥľïḍê"/>
              <p:cNvSpPr/>
              <p:nvPr/>
            </p:nvSpPr>
            <p:spPr bwMode="auto">
              <a:xfrm>
                <a:off x="5102226" y="1265238"/>
                <a:ext cx="388938" cy="319088"/>
              </a:xfrm>
              <a:custGeom>
                <a:avLst/>
                <a:gdLst/>
                <a:ahLst/>
                <a:cxnLst>
                  <a:cxn ang="0">
                    <a:pos x="245" y="201"/>
                  </a:cxn>
                  <a:cxn ang="0">
                    <a:pos x="0" y="201"/>
                  </a:cxn>
                  <a:cxn ang="0">
                    <a:pos x="0" y="0"/>
                  </a:cxn>
                  <a:cxn ang="0">
                    <a:pos x="8" y="0"/>
                  </a:cxn>
                  <a:cxn ang="0">
                    <a:pos x="8" y="193"/>
                  </a:cxn>
                  <a:cxn ang="0">
                    <a:pos x="245" y="193"/>
                  </a:cxn>
                  <a:cxn ang="0">
                    <a:pos x="245" y="201"/>
                  </a:cxn>
                </a:cxnLst>
                <a:rect l="0" t="0" r="r" b="b"/>
                <a:pathLst>
                  <a:path w="245" h="201">
                    <a:moveTo>
                      <a:pt x="245" y="201"/>
                    </a:moveTo>
                    <a:lnTo>
                      <a:pt x="0" y="201"/>
                    </a:lnTo>
                    <a:lnTo>
                      <a:pt x="0" y="0"/>
                    </a:lnTo>
                    <a:lnTo>
                      <a:pt x="8" y="0"/>
                    </a:lnTo>
                    <a:lnTo>
                      <a:pt x="8" y="193"/>
                    </a:lnTo>
                    <a:lnTo>
                      <a:pt x="245" y="193"/>
                    </a:lnTo>
                    <a:lnTo>
                      <a:pt x="245" y="201"/>
                    </a:lnTo>
                    <a:close/>
                  </a:path>
                </a:pathLst>
              </a:custGeom>
              <a:grpFill/>
              <a:ln w="9525">
                <a:noFill/>
                <a:round/>
              </a:ln>
            </p:spPr>
            <p:txBody>
              <a:bodyPr anchor="ctr"/>
              <a:lstStyle/>
              <a:p>
                <a:pPr algn="ctr"/>
                <a:endParaRPr/>
              </a:p>
            </p:txBody>
          </p:sp>
          <p:sp>
            <p:nvSpPr>
              <p:cNvPr id="32" name="ïṩḷîdê"/>
              <p:cNvSpPr/>
              <p:nvPr/>
            </p:nvSpPr>
            <p:spPr bwMode="auto">
              <a:xfrm>
                <a:off x="5102226" y="1265238"/>
                <a:ext cx="388938" cy="319088"/>
              </a:xfrm>
              <a:custGeom>
                <a:avLst/>
                <a:gdLst/>
                <a:ahLst/>
                <a:cxnLst>
                  <a:cxn ang="0">
                    <a:pos x="245" y="201"/>
                  </a:cxn>
                  <a:cxn ang="0">
                    <a:pos x="0" y="201"/>
                  </a:cxn>
                  <a:cxn ang="0">
                    <a:pos x="0" y="0"/>
                  </a:cxn>
                  <a:cxn ang="0">
                    <a:pos x="8" y="0"/>
                  </a:cxn>
                  <a:cxn ang="0">
                    <a:pos x="8" y="193"/>
                  </a:cxn>
                  <a:cxn ang="0">
                    <a:pos x="245" y="193"/>
                  </a:cxn>
                  <a:cxn ang="0">
                    <a:pos x="245" y="201"/>
                  </a:cxn>
                </a:cxnLst>
                <a:rect l="0" t="0" r="r" b="b"/>
                <a:pathLst>
                  <a:path w="245" h="201">
                    <a:moveTo>
                      <a:pt x="245" y="201"/>
                    </a:moveTo>
                    <a:lnTo>
                      <a:pt x="0" y="201"/>
                    </a:lnTo>
                    <a:lnTo>
                      <a:pt x="0" y="0"/>
                    </a:lnTo>
                    <a:lnTo>
                      <a:pt x="8" y="0"/>
                    </a:lnTo>
                    <a:lnTo>
                      <a:pt x="8" y="193"/>
                    </a:lnTo>
                    <a:lnTo>
                      <a:pt x="245" y="193"/>
                    </a:lnTo>
                    <a:lnTo>
                      <a:pt x="245" y="201"/>
                    </a:lnTo>
                  </a:path>
                </a:pathLst>
              </a:custGeom>
              <a:grpFill/>
              <a:ln w="9525">
                <a:noFill/>
                <a:round/>
              </a:ln>
            </p:spPr>
            <p:txBody>
              <a:bodyPr anchor="ctr"/>
              <a:lstStyle/>
              <a:p>
                <a:pPr algn="ctr"/>
                <a:endParaRPr/>
              </a:p>
            </p:txBody>
          </p:sp>
          <p:sp>
            <p:nvSpPr>
              <p:cNvPr id="33" name="ïsļïḓè"/>
              <p:cNvSpPr/>
              <p:nvPr/>
            </p:nvSpPr>
            <p:spPr bwMode="auto">
              <a:xfrm>
                <a:off x="5159376" y="1360488"/>
                <a:ext cx="71438" cy="57150"/>
              </a:xfrm>
              <a:custGeom>
                <a:avLst/>
                <a:gdLst/>
                <a:ahLst/>
                <a:cxnLst>
                  <a:cxn ang="0">
                    <a:pos x="35" y="30"/>
                  </a:cxn>
                  <a:cxn ang="0">
                    <a:pos x="29" y="32"/>
                  </a:cxn>
                  <a:cxn ang="0">
                    <a:pos x="3" y="22"/>
                  </a:cxn>
                  <a:cxn ang="0">
                    <a:pos x="0" y="17"/>
                  </a:cxn>
                  <a:cxn ang="0">
                    <a:pos x="6" y="3"/>
                  </a:cxn>
                  <a:cxn ang="0">
                    <a:pos x="11" y="0"/>
                  </a:cxn>
                  <a:cxn ang="0">
                    <a:pos x="38" y="11"/>
                  </a:cxn>
                  <a:cxn ang="0">
                    <a:pos x="40" y="16"/>
                  </a:cxn>
                  <a:cxn ang="0">
                    <a:pos x="35" y="30"/>
                  </a:cxn>
                </a:cxnLst>
                <a:rect l="0" t="0" r="r" b="b"/>
                <a:pathLst>
                  <a:path w="41" h="33">
                    <a:moveTo>
                      <a:pt x="35" y="30"/>
                    </a:moveTo>
                    <a:cubicBezTo>
                      <a:pt x="34" y="32"/>
                      <a:pt x="31" y="33"/>
                      <a:pt x="29" y="32"/>
                    </a:cubicBezTo>
                    <a:cubicBezTo>
                      <a:pt x="3" y="22"/>
                      <a:pt x="3" y="22"/>
                      <a:pt x="3" y="22"/>
                    </a:cubicBezTo>
                    <a:cubicBezTo>
                      <a:pt x="1" y="21"/>
                      <a:pt x="0" y="19"/>
                      <a:pt x="0" y="17"/>
                    </a:cubicBezTo>
                    <a:cubicBezTo>
                      <a:pt x="6" y="3"/>
                      <a:pt x="6" y="3"/>
                      <a:pt x="6" y="3"/>
                    </a:cubicBezTo>
                    <a:cubicBezTo>
                      <a:pt x="7" y="1"/>
                      <a:pt x="9" y="0"/>
                      <a:pt x="11" y="0"/>
                    </a:cubicBezTo>
                    <a:cubicBezTo>
                      <a:pt x="38" y="11"/>
                      <a:pt x="38" y="11"/>
                      <a:pt x="38" y="11"/>
                    </a:cubicBezTo>
                    <a:cubicBezTo>
                      <a:pt x="40" y="12"/>
                      <a:pt x="41" y="14"/>
                      <a:pt x="40" y="16"/>
                    </a:cubicBezTo>
                    <a:cubicBezTo>
                      <a:pt x="35" y="30"/>
                      <a:pt x="35" y="30"/>
                      <a:pt x="35" y="30"/>
                    </a:cubicBezTo>
                  </a:path>
                </a:pathLst>
              </a:custGeom>
              <a:grpFill/>
              <a:ln w="9525">
                <a:noFill/>
                <a:round/>
              </a:ln>
            </p:spPr>
            <p:txBody>
              <a:bodyPr anchor="ctr"/>
              <a:lstStyle/>
              <a:p>
                <a:pPr algn="ctr"/>
                <a:endParaRPr/>
              </a:p>
            </p:txBody>
          </p:sp>
          <p:sp>
            <p:nvSpPr>
              <p:cNvPr id="34" name="iSļîḋe"/>
              <p:cNvSpPr/>
              <p:nvPr/>
            </p:nvSpPr>
            <p:spPr bwMode="auto">
              <a:xfrm>
                <a:off x="5110163" y="1290638"/>
                <a:ext cx="22225" cy="12700"/>
              </a:xfrm>
              <a:prstGeom prst="rect">
                <a:avLst/>
              </a:prstGeom>
              <a:grpFill/>
              <a:ln w="9525">
                <a:noFill/>
                <a:miter lim="800000"/>
              </a:ln>
            </p:spPr>
            <p:txBody>
              <a:bodyPr anchor="ctr"/>
              <a:lstStyle/>
              <a:p>
                <a:pPr algn="ctr"/>
                <a:endParaRPr/>
              </a:p>
            </p:txBody>
          </p:sp>
          <p:sp>
            <p:nvSpPr>
              <p:cNvPr id="35" name="íślïḍe"/>
              <p:cNvSpPr/>
              <p:nvPr/>
            </p:nvSpPr>
            <p:spPr bwMode="auto">
              <a:xfrm>
                <a:off x="5110163" y="1290638"/>
                <a:ext cx="22225" cy="12700"/>
              </a:xfrm>
              <a:prstGeom prst="rect">
                <a:avLst/>
              </a:prstGeom>
              <a:grpFill/>
              <a:ln w="9525">
                <a:noFill/>
                <a:miter lim="800000"/>
              </a:ln>
            </p:spPr>
            <p:txBody>
              <a:bodyPr anchor="ctr"/>
              <a:lstStyle/>
              <a:p>
                <a:pPr algn="ctr"/>
                <a:endParaRPr/>
              </a:p>
            </p:txBody>
          </p:sp>
          <p:sp>
            <p:nvSpPr>
              <p:cNvPr id="36" name="îṣľiḑê"/>
              <p:cNvSpPr/>
              <p:nvPr/>
            </p:nvSpPr>
            <p:spPr bwMode="auto">
              <a:xfrm>
                <a:off x="5110163" y="1347788"/>
                <a:ext cx="22225" cy="14288"/>
              </a:xfrm>
              <a:prstGeom prst="rect">
                <a:avLst/>
              </a:prstGeom>
              <a:grpFill/>
              <a:ln w="9525">
                <a:noFill/>
                <a:miter lim="800000"/>
              </a:ln>
            </p:spPr>
            <p:txBody>
              <a:bodyPr anchor="ctr"/>
              <a:lstStyle/>
              <a:p>
                <a:pPr algn="ctr"/>
                <a:endParaRPr/>
              </a:p>
            </p:txBody>
          </p:sp>
          <p:sp>
            <p:nvSpPr>
              <p:cNvPr id="37" name="îśḻîḍè"/>
              <p:cNvSpPr/>
              <p:nvPr/>
            </p:nvSpPr>
            <p:spPr bwMode="auto">
              <a:xfrm>
                <a:off x="5110163" y="1347788"/>
                <a:ext cx="22225" cy="14288"/>
              </a:xfrm>
              <a:prstGeom prst="rect">
                <a:avLst/>
              </a:prstGeom>
              <a:grpFill/>
              <a:ln w="9525">
                <a:noFill/>
                <a:miter lim="800000"/>
              </a:ln>
            </p:spPr>
            <p:txBody>
              <a:bodyPr anchor="ctr"/>
              <a:lstStyle/>
              <a:p>
                <a:pPr algn="ctr"/>
                <a:endParaRPr/>
              </a:p>
            </p:txBody>
          </p:sp>
          <p:sp>
            <p:nvSpPr>
              <p:cNvPr id="38" name="î$lidé"/>
              <p:cNvSpPr/>
              <p:nvPr/>
            </p:nvSpPr>
            <p:spPr bwMode="auto">
              <a:xfrm>
                <a:off x="5110163" y="1406526"/>
                <a:ext cx="22225" cy="12700"/>
              </a:xfrm>
              <a:prstGeom prst="rect">
                <a:avLst/>
              </a:prstGeom>
              <a:grpFill/>
              <a:ln w="9525">
                <a:noFill/>
                <a:miter lim="800000"/>
              </a:ln>
            </p:spPr>
            <p:txBody>
              <a:bodyPr anchor="ctr"/>
              <a:lstStyle/>
              <a:p>
                <a:pPr algn="ctr"/>
                <a:endParaRPr/>
              </a:p>
            </p:txBody>
          </p:sp>
          <p:sp>
            <p:nvSpPr>
              <p:cNvPr id="39" name="i$ḷîḑe"/>
              <p:cNvSpPr/>
              <p:nvPr/>
            </p:nvSpPr>
            <p:spPr bwMode="auto">
              <a:xfrm>
                <a:off x="5110163" y="1406526"/>
                <a:ext cx="22225" cy="12700"/>
              </a:xfrm>
              <a:prstGeom prst="rect">
                <a:avLst/>
              </a:prstGeom>
              <a:grpFill/>
              <a:ln w="9525">
                <a:noFill/>
                <a:miter lim="800000"/>
              </a:ln>
            </p:spPr>
            <p:txBody>
              <a:bodyPr anchor="ctr"/>
              <a:lstStyle/>
              <a:p>
                <a:pPr algn="ctr"/>
                <a:endParaRPr/>
              </a:p>
            </p:txBody>
          </p:sp>
          <p:sp>
            <p:nvSpPr>
              <p:cNvPr id="40" name="ïşlíḍe"/>
              <p:cNvSpPr/>
              <p:nvPr/>
            </p:nvSpPr>
            <p:spPr bwMode="auto">
              <a:xfrm>
                <a:off x="5110163" y="1465263"/>
                <a:ext cx="22225" cy="12700"/>
              </a:xfrm>
              <a:prstGeom prst="rect">
                <a:avLst/>
              </a:prstGeom>
              <a:grpFill/>
              <a:ln w="9525">
                <a:noFill/>
                <a:miter lim="800000"/>
              </a:ln>
            </p:spPr>
            <p:txBody>
              <a:bodyPr anchor="ctr"/>
              <a:lstStyle/>
              <a:p>
                <a:pPr algn="ctr"/>
                <a:endParaRPr/>
              </a:p>
            </p:txBody>
          </p:sp>
          <p:sp>
            <p:nvSpPr>
              <p:cNvPr id="41" name="îS1îďè"/>
              <p:cNvSpPr/>
              <p:nvPr/>
            </p:nvSpPr>
            <p:spPr bwMode="auto">
              <a:xfrm>
                <a:off x="5110163" y="1465263"/>
                <a:ext cx="22225" cy="12700"/>
              </a:xfrm>
              <a:prstGeom prst="rect">
                <a:avLst/>
              </a:prstGeom>
              <a:grpFill/>
              <a:ln w="9525">
                <a:noFill/>
                <a:miter lim="800000"/>
              </a:ln>
            </p:spPr>
            <p:txBody>
              <a:bodyPr anchor="ctr"/>
              <a:lstStyle/>
              <a:p>
                <a:pPr algn="ctr"/>
                <a:endParaRPr/>
              </a:p>
            </p:txBody>
          </p:sp>
          <p:sp>
            <p:nvSpPr>
              <p:cNvPr id="42" name="íŝļîḍè"/>
              <p:cNvSpPr/>
              <p:nvPr/>
            </p:nvSpPr>
            <p:spPr bwMode="auto">
              <a:xfrm>
                <a:off x="5110163" y="1524001"/>
                <a:ext cx="22225" cy="12700"/>
              </a:xfrm>
              <a:prstGeom prst="rect">
                <a:avLst/>
              </a:prstGeom>
              <a:grpFill/>
              <a:ln w="9525">
                <a:noFill/>
                <a:miter lim="800000"/>
              </a:ln>
            </p:spPr>
            <p:txBody>
              <a:bodyPr anchor="ctr"/>
              <a:lstStyle/>
              <a:p>
                <a:pPr algn="ctr"/>
                <a:endParaRPr/>
              </a:p>
            </p:txBody>
          </p:sp>
          <p:sp>
            <p:nvSpPr>
              <p:cNvPr id="43" name="íṥḷiďe"/>
              <p:cNvSpPr/>
              <p:nvPr/>
            </p:nvSpPr>
            <p:spPr bwMode="auto">
              <a:xfrm>
                <a:off x="5110163" y="1524001"/>
                <a:ext cx="22225" cy="12700"/>
              </a:xfrm>
              <a:prstGeom prst="rect">
                <a:avLst/>
              </a:prstGeom>
              <a:grpFill/>
              <a:ln w="9525">
                <a:noFill/>
                <a:miter lim="800000"/>
              </a:ln>
            </p:spPr>
            <p:txBody>
              <a:bodyPr anchor="ctr"/>
              <a:lstStyle/>
              <a:p>
                <a:pPr algn="ctr"/>
                <a:endParaRPr/>
              </a:p>
            </p:txBody>
          </p:sp>
          <p:sp>
            <p:nvSpPr>
              <p:cNvPr id="44" name="ïś1îḓe"/>
              <p:cNvSpPr/>
              <p:nvPr/>
            </p:nvSpPr>
            <p:spPr bwMode="auto">
              <a:xfrm>
                <a:off x="5395913" y="1554163"/>
                <a:ext cx="12700" cy="22225"/>
              </a:xfrm>
              <a:prstGeom prst="rect">
                <a:avLst/>
              </a:prstGeom>
              <a:grpFill/>
              <a:ln w="9525">
                <a:noFill/>
                <a:miter lim="800000"/>
              </a:ln>
            </p:spPr>
            <p:txBody>
              <a:bodyPr anchor="ctr"/>
              <a:lstStyle/>
              <a:p>
                <a:pPr algn="ctr"/>
                <a:endParaRPr/>
              </a:p>
            </p:txBody>
          </p:sp>
          <p:sp>
            <p:nvSpPr>
              <p:cNvPr id="45" name="íSḻíḋé"/>
              <p:cNvSpPr/>
              <p:nvPr/>
            </p:nvSpPr>
            <p:spPr bwMode="auto">
              <a:xfrm>
                <a:off x="5395913" y="1554163"/>
                <a:ext cx="12700" cy="22225"/>
              </a:xfrm>
              <a:prstGeom prst="rect">
                <a:avLst/>
              </a:prstGeom>
              <a:grpFill/>
              <a:ln w="9525">
                <a:noFill/>
                <a:miter lim="800000"/>
              </a:ln>
            </p:spPr>
            <p:txBody>
              <a:bodyPr anchor="ctr"/>
              <a:lstStyle/>
              <a:p>
                <a:pPr algn="ctr"/>
                <a:endParaRPr/>
              </a:p>
            </p:txBody>
          </p:sp>
          <p:sp>
            <p:nvSpPr>
              <p:cNvPr id="46" name="îṡḻïďè"/>
              <p:cNvSpPr/>
              <p:nvPr/>
            </p:nvSpPr>
            <p:spPr bwMode="auto">
              <a:xfrm>
                <a:off x="5454651" y="1554163"/>
                <a:ext cx="12700" cy="22225"/>
              </a:xfrm>
              <a:prstGeom prst="rect">
                <a:avLst/>
              </a:prstGeom>
              <a:grpFill/>
              <a:ln w="9525">
                <a:noFill/>
                <a:miter lim="800000"/>
              </a:ln>
            </p:spPr>
            <p:txBody>
              <a:bodyPr anchor="ctr"/>
              <a:lstStyle/>
              <a:p>
                <a:pPr algn="ctr"/>
                <a:endParaRPr/>
              </a:p>
            </p:txBody>
          </p:sp>
          <p:sp>
            <p:nvSpPr>
              <p:cNvPr id="47" name="íslïḓè"/>
              <p:cNvSpPr/>
              <p:nvPr/>
            </p:nvSpPr>
            <p:spPr bwMode="auto">
              <a:xfrm>
                <a:off x="5454651" y="1554163"/>
                <a:ext cx="12700" cy="22225"/>
              </a:xfrm>
              <a:prstGeom prst="rect">
                <a:avLst/>
              </a:prstGeom>
              <a:grpFill/>
              <a:ln w="9525">
                <a:noFill/>
                <a:miter lim="800000"/>
              </a:ln>
            </p:spPr>
            <p:txBody>
              <a:bodyPr anchor="ctr"/>
              <a:lstStyle/>
              <a:p>
                <a:pPr algn="ctr"/>
                <a:endParaRPr/>
              </a:p>
            </p:txBody>
          </p:sp>
          <p:sp>
            <p:nvSpPr>
              <p:cNvPr id="48" name="iṩḻíḍe"/>
              <p:cNvSpPr/>
              <p:nvPr/>
            </p:nvSpPr>
            <p:spPr bwMode="auto">
              <a:xfrm>
                <a:off x="5337176" y="1554163"/>
                <a:ext cx="12700" cy="22225"/>
              </a:xfrm>
              <a:prstGeom prst="rect">
                <a:avLst/>
              </a:prstGeom>
              <a:grpFill/>
              <a:ln w="9525">
                <a:noFill/>
                <a:miter lim="800000"/>
              </a:ln>
            </p:spPr>
            <p:txBody>
              <a:bodyPr anchor="ctr"/>
              <a:lstStyle/>
              <a:p>
                <a:pPr algn="ctr"/>
                <a:endParaRPr/>
              </a:p>
            </p:txBody>
          </p:sp>
          <p:sp>
            <p:nvSpPr>
              <p:cNvPr id="49" name="íṣḻiḍe"/>
              <p:cNvSpPr/>
              <p:nvPr/>
            </p:nvSpPr>
            <p:spPr bwMode="auto">
              <a:xfrm>
                <a:off x="5337176" y="1554163"/>
                <a:ext cx="12700" cy="22225"/>
              </a:xfrm>
              <a:prstGeom prst="rect">
                <a:avLst/>
              </a:prstGeom>
              <a:grpFill/>
              <a:ln w="9525">
                <a:noFill/>
                <a:miter lim="800000"/>
              </a:ln>
            </p:spPr>
            <p:txBody>
              <a:bodyPr anchor="ctr"/>
              <a:lstStyle/>
              <a:p>
                <a:pPr algn="ctr"/>
                <a:endParaRPr/>
              </a:p>
            </p:txBody>
          </p:sp>
          <p:sp>
            <p:nvSpPr>
              <p:cNvPr id="50" name="ïslïḍê"/>
              <p:cNvSpPr/>
              <p:nvPr/>
            </p:nvSpPr>
            <p:spPr bwMode="auto">
              <a:xfrm>
                <a:off x="5278438" y="1554163"/>
                <a:ext cx="12700" cy="22225"/>
              </a:xfrm>
              <a:prstGeom prst="rect">
                <a:avLst/>
              </a:prstGeom>
              <a:grpFill/>
              <a:ln w="9525">
                <a:noFill/>
                <a:miter lim="800000"/>
              </a:ln>
            </p:spPr>
            <p:txBody>
              <a:bodyPr anchor="ctr"/>
              <a:lstStyle/>
              <a:p>
                <a:pPr algn="ctr"/>
                <a:endParaRPr/>
              </a:p>
            </p:txBody>
          </p:sp>
          <p:sp>
            <p:nvSpPr>
              <p:cNvPr id="51" name="îSľïde"/>
              <p:cNvSpPr/>
              <p:nvPr/>
            </p:nvSpPr>
            <p:spPr bwMode="auto">
              <a:xfrm>
                <a:off x="5278438" y="1554163"/>
                <a:ext cx="12700" cy="22225"/>
              </a:xfrm>
              <a:prstGeom prst="rect">
                <a:avLst/>
              </a:prstGeom>
              <a:grpFill/>
              <a:ln w="9525">
                <a:noFill/>
                <a:miter lim="800000"/>
              </a:ln>
            </p:spPr>
            <p:txBody>
              <a:bodyPr anchor="ctr"/>
              <a:lstStyle/>
              <a:p>
                <a:pPr algn="ctr"/>
                <a:endParaRPr/>
              </a:p>
            </p:txBody>
          </p:sp>
          <p:sp>
            <p:nvSpPr>
              <p:cNvPr id="52" name="îṥļíḓê"/>
              <p:cNvSpPr/>
              <p:nvPr/>
            </p:nvSpPr>
            <p:spPr bwMode="auto">
              <a:xfrm>
                <a:off x="5219701" y="1554163"/>
                <a:ext cx="12700" cy="22225"/>
              </a:xfrm>
              <a:prstGeom prst="rect">
                <a:avLst/>
              </a:prstGeom>
              <a:grpFill/>
              <a:ln w="9525">
                <a:noFill/>
                <a:miter lim="800000"/>
              </a:ln>
            </p:spPr>
            <p:txBody>
              <a:bodyPr anchor="ctr"/>
              <a:lstStyle/>
              <a:p>
                <a:pPr algn="ctr"/>
                <a:endParaRPr/>
              </a:p>
            </p:txBody>
          </p:sp>
          <p:sp>
            <p:nvSpPr>
              <p:cNvPr id="53" name="ïSļîḍè"/>
              <p:cNvSpPr/>
              <p:nvPr/>
            </p:nvSpPr>
            <p:spPr bwMode="auto">
              <a:xfrm>
                <a:off x="5219701" y="1554163"/>
                <a:ext cx="12700" cy="22225"/>
              </a:xfrm>
              <a:prstGeom prst="rect">
                <a:avLst/>
              </a:prstGeom>
              <a:grpFill/>
              <a:ln w="9525">
                <a:noFill/>
                <a:miter lim="800000"/>
              </a:ln>
            </p:spPr>
            <p:txBody>
              <a:bodyPr anchor="ctr"/>
              <a:lstStyle/>
              <a:p>
                <a:pPr algn="ctr"/>
                <a:endParaRPr/>
              </a:p>
            </p:txBody>
          </p:sp>
          <p:sp>
            <p:nvSpPr>
              <p:cNvPr id="54" name="íšļïďé"/>
              <p:cNvSpPr/>
              <p:nvPr/>
            </p:nvSpPr>
            <p:spPr bwMode="auto">
              <a:xfrm>
                <a:off x="5160963" y="1554163"/>
                <a:ext cx="12700" cy="22225"/>
              </a:xfrm>
              <a:prstGeom prst="rect">
                <a:avLst/>
              </a:prstGeom>
              <a:grpFill/>
              <a:ln w="9525">
                <a:noFill/>
                <a:miter lim="800000"/>
              </a:ln>
            </p:spPr>
            <p:txBody>
              <a:bodyPr anchor="ctr"/>
              <a:lstStyle/>
              <a:p>
                <a:pPr algn="ctr"/>
                <a:endParaRPr/>
              </a:p>
            </p:txBody>
          </p:sp>
          <p:sp>
            <p:nvSpPr>
              <p:cNvPr id="55" name="îṡḻîďê"/>
              <p:cNvSpPr/>
              <p:nvPr/>
            </p:nvSpPr>
            <p:spPr bwMode="auto">
              <a:xfrm>
                <a:off x="5160963" y="1554163"/>
                <a:ext cx="12700" cy="22225"/>
              </a:xfrm>
              <a:prstGeom prst="rect">
                <a:avLst/>
              </a:prstGeom>
              <a:grpFill/>
              <a:ln w="9525">
                <a:noFill/>
                <a:miter lim="800000"/>
              </a:ln>
            </p:spPr>
            <p:txBody>
              <a:bodyPr anchor="ctr"/>
              <a:lstStyle/>
              <a:p>
                <a:pPr algn="ctr"/>
                <a:endParaRPr/>
              </a:p>
            </p:txBody>
          </p:sp>
          <p:sp>
            <p:nvSpPr>
              <p:cNvPr id="56" name="iṥḷíḋé"/>
              <p:cNvSpPr/>
              <p:nvPr/>
            </p:nvSpPr>
            <p:spPr bwMode="auto">
              <a:xfrm>
                <a:off x="5410201" y="1271588"/>
                <a:ext cx="68263" cy="63500"/>
              </a:xfrm>
              <a:custGeom>
                <a:avLst/>
                <a:gdLst/>
                <a:ahLst/>
                <a:cxnLst>
                  <a:cxn ang="0">
                    <a:pos x="0" y="23"/>
                  </a:cxn>
                  <a:cxn ang="0">
                    <a:pos x="35" y="0"/>
                  </a:cxn>
                  <a:cxn ang="0">
                    <a:pos x="43" y="40"/>
                  </a:cxn>
                  <a:cxn ang="0">
                    <a:pos x="0" y="23"/>
                  </a:cxn>
                </a:cxnLst>
                <a:rect l="0" t="0" r="r" b="b"/>
                <a:pathLst>
                  <a:path w="43" h="40">
                    <a:moveTo>
                      <a:pt x="0" y="23"/>
                    </a:moveTo>
                    <a:lnTo>
                      <a:pt x="35" y="0"/>
                    </a:lnTo>
                    <a:lnTo>
                      <a:pt x="43" y="40"/>
                    </a:lnTo>
                    <a:lnTo>
                      <a:pt x="0" y="23"/>
                    </a:lnTo>
                    <a:close/>
                  </a:path>
                </a:pathLst>
              </a:custGeom>
              <a:grpFill/>
              <a:ln w="9525">
                <a:noFill/>
                <a:round/>
              </a:ln>
            </p:spPr>
            <p:txBody>
              <a:bodyPr anchor="ctr"/>
              <a:lstStyle/>
              <a:p>
                <a:pPr algn="ctr"/>
                <a:endParaRPr/>
              </a:p>
            </p:txBody>
          </p:sp>
          <p:sp>
            <p:nvSpPr>
              <p:cNvPr id="57" name="i$ľïḓê"/>
              <p:cNvSpPr/>
              <p:nvPr/>
            </p:nvSpPr>
            <p:spPr bwMode="auto">
              <a:xfrm>
                <a:off x="5410201" y="1271588"/>
                <a:ext cx="68263" cy="63500"/>
              </a:xfrm>
              <a:custGeom>
                <a:avLst/>
                <a:gdLst/>
                <a:ahLst/>
                <a:cxnLst>
                  <a:cxn ang="0">
                    <a:pos x="0" y="23"/>
                  </a:cxn>
                  <a:cxn ang="0">
                    <a:pos x="35" y="0"/>
                  </a:cxn>
                  <a:cxn ang="0">
                    <a:pos x="43" y="40"/>
                  </a:cxn>
                  <a:cxn ang="0">
                    <a:pos x="0" y="23"/>
                  </a:cxn>
                </a:cxnLst>
                <a:rect l="0" t="0" r="r" b="b"/>
                <a:pathLst>
                  <a:path w="43" h="40">
                    <a:moveTo>
                      <a:pt x="0" y="23"/>
                    </a:moveTo>
                    <a:lnTo>
                      <a:pt x="35" y="0"/>
                    </a:lnTo>
                    <a:lnTo>
                      <a:pt x="43" y="40"/>
                    </a:lnTo>
                    <a:lnTo>
                      <a:pt x="0" y="23"/>
                    </a:lnTo>
                  </a:path>
                </a:pathLst>
              </a:custGeom>
              <a:grpFill/>
              <a:ln w="9525">
                <a:noFill/>
                <a:round/>
              </a:ln>
            </p:spPr>
            <p:txBody>
              <a:bodyPr anchor="ctr"/>
              <a:lstStyle/>
              <a:p>
                <a:pPr algn="ctr"/>
                <a:endParaRPr/>
              </a:p>
            </p:txBody>
          </p:sp>
        </p:grpSp>
        <p:sp>
          <p:nvSpPr>
            <p:cNvPr id="9" name="îsḷiḍè"/>
            <p:cNvSpPr/>
            <p:nvPr/>
          </p:nvSpPr>
          <p:spPr bwMode="auto">
            <a:xfrm>
              <a:off x="5375487" y="4124515"/>
              <a:ext cx="463551" cy="433917"/>
            </a:xfrm>
            <a:custGeom>
              <a:avLst/>
              <a:gdLst/>
              <a:ahLst/>
              <a:cxnLst>
                <a:cxn ang="0">
                  <a:pos x="87" y="43"/>
                </a:cxn>
                <a:cxn ang="0">
                  <a:pos x="75" y="28"/>
                </a:cxn>
                <a:cxn ang="0">
                  <a:pos x="60" y="14"/>
                </a:cxn>
                <a:cxn ang="0">
                  <a:pos x="41" y="19"/>
                </a:cxn>
                <a:cxn ang="0">
                  <a:pos x="23" y="26"/>
                </a:cxn>
                <a:cxn ang="0">
                  <a:pos x="6" y="36"/>
                </a:cxn>
                <a:cxn ang="0">
                  <a:pos x="6" y="56"/>
                </a:cxn>
                <a:cxn ang="0">
                  <a:pos x="8" y="76"/>
                </a:cxn>
                <a:cxn ang="0">
                  <a:pos x="14" y="95"/>
                </a:cxn>
                <a:cxn ang="0">
                  <a:pos x="33" y="100"/>
                </a:cxn>
                <a:cxn ang="0">
                  <a:pos x="52" y="103"/>
                </a:cxn>
                <a:cxn ang="0">
                  <a:pos x="72" y="102"/>
                </a:cxn>
                <a:cxn ang="0">
                  <a:pos x="82" y="85"/>
                </a:cxn>
                <a:cxn ang="0">
                  <a:pos x="90" y="67"/>
                </a:cxn>
                <a:cxn ang="0">
                  <a:pos x="53" y="99"/>
                </a:cxn>
                <a:cxn ang="0">
                  <a:pos x="40" y="74"/>
                </a:cxn>
                <a:cxn ang="0">
                  <a:pos x="12" y="76"/>
                </a:cxn>
                <a:cxn ang="0">
                  <a:pos x="40" y="47"/>
                </a:cxn>
                <a:cxn ang="0">
                  <a:pos x="53" y="22"/>
                </a:cxn>
                <a:cxn ang="0">
                  <a:pos x="43" y="71"/>
                </a:cxn>
                <a:cxn ang="0">
                  <a:pos x="37" y="60"/>
                </a:cxn>
                <a:cxn ang="0">
                  <a:pos x="55" y="48"/>
                </a:cxn>
                <a:cxn ang="0">
                  <a:pos x="54" y="70"/>
                </a:cxn>
                <a:cxn ang="0">
                  <a:pos x="84" y="76"/>
                </a:cxn>
                <a:cxn ang="0">
                  <a:pos x="48" y="49"/>
                </a:cxn>
                <a:cxn ang="0">
                  <a:pos x="48" y="67"/>
                </a:cxn>
                <a:cxn ang="0">
                  <a:pos x="113" y="12"/>
                </a:cxn>
                <a:cxn ang="0">
                  <a:pos x="111" y="5"/>
                </a:cxn>
                <a:cxn ang="0">
                  <a:pos x="104" y="3"/>
                </a:cxn>
                <a:cxn ang="0">
                  <a:pos x="97" y="2"/>
                </a:cxn>
                <a:cxn ang="0">
                  <a:pos x="90" y="2"/>
                </a:cxn>
                <a:cxn ang="0">
                  <a:pos x="86" y="8"/>
                </a:cxn>
                <a:cxn ang="0">
                  <a:pos x="84" y="15"/>
                </a:cxn>
                <a:cxn ang="0">
                  <a:pos x="82" y="22"/>
                </a:cxn>
                <a:cxn ang="0">
                  <a:pos x="87" y="27"/>
                </a:cxn>
                <a:cxn ang="0">
                  <a:pos x="93" y="32"/>
                </a:cxn>
                <a:cxn ang="0">
                  <a:pos x="99" y="35"/>
                </a:cxn>
                <a:cxn ang="0">
                  <a:pos x="105" y="32"/>
                </a:cxn>
                <a:cxn ang="0">
                  <a:pos x="111" y="27"/>
                </a:cxn>
                <a:cxn ang="0">
                  <a:pos x="116" y="22"/>
                </a:cxn>
                <a:cxn ang="0">
                  <a:pos x="101" y="32"/>
                </a:cxn>
                <a:cxn ang="0">
                  <a:pos x="96" y="22"/>
                </a:cxn>
                <a:cxn ang="0">
                  <a:pos x="93" y="18"/>
                </a:cxn>
                <a:cxn ang="0">
                  <a:pos x="96" y="13"/>
                </a:cxn>
                <a:cxn ang="0">
                  <a:pos x="101" y="3"/>
                </a:cxn>
                <a:cxn ang="0">
                  <a:pos x="97" y="21"/>
                </a:cxn>
                <a:cxn ang="0">
                  <a:pos x="95" y="17"/>
                </a:cxn>
                <a:cxn ang="0">
                  <a:pos x="102" y="13"/>
                </a:cxn>
                <a:cxn ang="0">
                  <a:pos x="101" y="21"/>
                </a:cxn>
                <a:cxn ang="0">
                  <a:pos x="112" y="23"/>
                </a:cxn>
                <a:cxn ang="0">
                  <a:pos x="99" y="13"/>
                </a:cxn>
                <a:cxn ang="0">
                  <a:pos x="99" y="20"/>
                </a:cxn>
              </a:cxnLst>
              <a:rect l="0" t="0" r="r" b="b"/>
              <a:pathLst>
                <a:path w="117" h="109">
                  <a:moveTo>
                    <a:pt x="90" y="56"/>
                  </a:moveTo>
                  <a:cubicBezTo>
                    <a:pt x="90" y="55"/>
                    <a:pt x="90" y="55"/>
                    <a:pt x="90" y="54"/>
                  </a:cubicBezTo>
                  <a:cubicBezTo>
                    <a:pt x="92" y="53"/>
                    <a:pt x="95" y="49"/>
                    <a:pt x="95" y="48"/>
                  </a:cubicBezTo>
                  <a:cubicBezTo>
                    <a:pt x="94" y="47"/>
                    <a:pt x="90" y="45"/>
                    <a:pt x="88" y="46"/>
                  </a:cubicBezTo>
                  <a:cubicBezTo>
                    <a:pt x="87" y="45"/>
                    <a:pt x="87" y="44"/>
                    <a:pt x="87" y="43"/>
                  </a:cubicBezTo>
                  <a:cubicBezTo>
                    <a:pt x="88" y="42"/>
                    <a:pt x="90" y="37"/>
                    <a:pt x="90" y="36"/>
                  </a:cubicBezTo>
                  <a:cubicBezTo>
                    <a:pt x="89" y="35"/>
                    <a:pt x="84" y="35"/>
                    <a:pt x="82" y="36"/>
                  </a:cubicBezTo>
                  <a:cubicBezTo>
                    <a:pt x="82" y="35"/>
                    <a:pt x="81" y="34"/>
                    <a:pt x="81" y="34"/>
                  </a:cubicBezTo>
                  <a:cubicBezTo>
                    <a:pt x="82" y="32"/>
                    <a:pt x="83" y="27"/>
                    <a:pt x="82" y="26"/>
                  </a:cubicBezTo>
                  <a:cubicBezTo>
                    <a:pt x="81" y="26"/>
                    <a:pt x="76" y="26"/>
                    <a:pt x="75" y="28"/>
                  </a:cubicBezTo>
                  <a:cubicBezTo>
                    <a:pt x="74" y="27"/>
                    <a:pt x="73" y="27"/>
                    <a:pt x="73" y="26"/>
                  </a:cubicBezTo>
                  <a:cubicBezTo>
                    <a:pt x="74" y="24"/>
                    <a:pt x="73" y="19"/>
                    <a:pt x="72" y="19"/>
                  </a:cubicBezTo>
                  <a:cubicBezTo>
                    <a:pt x="71" y="18"/>
                    <a:pt x="67" y="20"/>
                    <a:pt x="65" y="22"/>
                  </a:cubicBezTo>
                  <a:cubicBezTo>
                    <a:pt x="65" y="22"/>
                    <a:pt x="64" y="21"/>
                    <a:pt x="63" y="21"/>
                  </a:cubicBezTo>
                  <a:cubicBezTo>
                    <a:pt x="63" y="19"/>
                    <a:pt x="61" y="14"/>
                    <a:pt x="60" y="14"/>
                  </a:cubicBezTo>
                  <a:cubicBezTo>
                    <a:pt x="59" y="14"/>
                    <a:pt x="55" y="17"/>
                    <a:pt x="55" y="19"/>
                  </a:cubicBezTo>
                  <a:cubicBezTo>
                    <a:pt x="54" y="19"/>
                    <a:pt x="53" y="18"/>
                    <a:pt x="52" y="18"/>
                  </a:cubicBezTo>
                  <a:cubicBezTo>
                    <a:pt x="52" y="16"/>
                    <a:pt x="49" y="12"/>
                    <a:pt x="48" y="12"/>
                  </a:cubicBezTo>
                  <a:cubicBezTo>
                    <a:pt x="47" y="12"/>
                    <a:pt x="44" y="16"/>
                    <a:pt x="44" y="18"/>
                  </a:cubicBezTo>
                  <a:cubicBezTo>
                    <a:pt x="43" y="18"/>
                    <a:pt x="42" y="19"/>
                    <a:pt x="41" y="19"/>
                  </a:cubicBezTo>
                  <a:cubicBezTo>
                    <a:pt x="40" y="17"/>
                    <a:pt x="37" y="14"/>
                    <a:pt x="35" y="14"/>
                  </a:cubicBezTo>
                  <a:cubicBezTo>
                    <a:pt x="34" y="14"/>
                    <a:pt x="32" y="19"/>
                    <a:pt x="33" y="21"/>
                  </a:cubicBezTo>
                  <a:cubicBezTo>
                    <a:pt x="32" y="21"/>
                    <a:pt x="31" y="22"/>
                    <a:pt x="31" y="22"/>
                  </a:cubicBezTo>
                  <a:cubicBezTo>
                    <a:pt x="29" y="20"/>
                    <a:pt x="25" y="18"/>
                    <a:pt x="24" y="19"/>
                  </a:cubicBezTo>
                  <a:cubicBezTo>
                    <a:pt x="23" y="19"/>
                    <a:pt x="22" y="24"/>
                    <a:pt x="23" y="26"/>
                  </a:cubicBezTo>
                  <a:cubicBezTo>
                    <a:pt x="22" y="27"/>
                    <a:pt x="22" y="27"/>
                    <a:pt x="21" y="28"/>
                  </a:cubicBezTo>
                  <a:cubicBezTo>
                    <a:pt x="19" y="26"/>
                    <a:pt x="15" y="26"/>
                    <a:pt x="14" y="26"/>
                  </a:cubicBezTo>
                  <a:cubicBezTo>
                    <a:pt x="13" y="27"/>
                    <a:pt x="14" y="32"/>
                    <a:pt x="15" y="34"/>
                  </a:cubicBezTo>
                  <a:cubicBezTo>
                    <a:pt x="15" y="34"/>
                    <a:pt x="14" y="35"/>
                    <a:pt x="14" y="36"/>
                  </a:cubicBezTo>
                  <a:cubicBezTo>
                    <a:pt x="12" y="35"/>
                    <a:pt x="7" y="35"/>
                    <a:pt x="6" y="36"/>
                  </a:cubicBezTo>
                  <a:cubicBezTo>
                    <a:pt x="6" y="37"/>
                    <a:pt x="7" y="42"/>
                    <a:pt x="9" y="43"/>
                  </a:cubicBezTo>
                  <a:cubicBezTo>
                    <a:pt x="9" y="44"/>
                    <a:pt x="9" y="45"/>
                    <a:pt x="8" y="46"/>
                  </a:cubicBezTo>
                  <a:cubicBezTo>
                    <a:pt x="6" y="45"/>
                    <a:pt x="2" y="47"/>
                    <a:pt x="1" y="48"/>
                  </a:cubicBezTo>
                  <a:cubicBezTo>
                    <a:pt x="1" y="49"/>
                    <a:pt x="4" y="53"/>
                    <a:pt x="6" y="54"/>
                  </a:cubicBezTo>
                  <a:cubicBezTo>
                    <a:pt x="6" y="55"/>
                    <a:pt x="6" y="55"/>
                    <a:pt x="6" y="56"/>
                  </a:cubicBezTo>
                  <a:cubicBezTo>
                    <a:pt x="4" y="56"/>
                    <a:pt x="0" y="59"/>
                    <a:pt x="0" y="61"/>
                  </a:cubicBezTo>
                  <a:cubicBezTo>
                    <a:pt x="0" y="62"/>
                    <a:pt x="4" y="65"/>
                    <a:pt x="6" y="65"/>
                  </a:cubicBezTo>
                  <a:cubicBezTo>
                    <a:pt x="6" y="66"/>
                    <a:pt x="6" y="67"/>
                    <a:pt x="6" y="67"/>
                  </a:cubicBezTo>
                  <a:cubicBezTo>
                    <a:pt x="4" y="68"/>
                    <a:pt x="1" y="72"/>
                    <a:pt x="1" y="73"/>
                  </a:cubicBezTo>
                  <a:cubicBezTo>
                    <a:pt x="2" y="74"/>
                    <a:pt x="6" y="76"/>
                    <a:pt x="8" y="76"/>
                  </a:cubicBezTo>
                  <a:cubicBezTo>
                    <a:pt x="9" y="76"/>
                    <a:pt x="9" y="77"/>
                    <a:pt x="9" y="78"/>
                  </a:cubicBezTo>
                  <a:cubicBezTo>
                    <a:pt x="7" y="79"/>
                    <a:pt x="6" y="84"/>
                    <a:pt x="6" y="85"/>
                  </a:cubicBezTo>
                  <a:cubicBezTo>
                    <a:pt x="7" y="86"/>
                    <a:pt x="12" y="86"/>
                    <a:pt x="14" y="85"/>
                  </a:cubicBezTo>
                  <a:cubicBezTo>
                    <a:pt x="14" y="86"/>
                    <a:pt x="15" y="87"/>
                    <a:pt x="15" y="87"/>
                  </a:cubicBezTo>
                  <a:cubicBezTo>
                    <a:pt x="14" y="89"/>
                    <a:pt x="13" y="94"/>
                    <a:pt x="14" y="95"/>
                  </a:cubicBezTo>
                  <a:cubicBezTo>
                    <a:pt x="15" y="96"/>
                    <a:pt x="20" y="95"/>
                    <a:pt x="21" y="93"/>
                  </a:cubicBezTo>
                  <a:cubicBezTo>
                    <a:pt x="22" y="94"/>
                    <a:pt x="22" y="95"/>
                    <a:pt x="23" y="95"/>
                  </a:cubicBezTo>
                  <a:cubicBezTo>
                    <a:pt x="22" y="97"/>
                    <a:pt x="23" y="102"/>
                    <a:pt x="24" y="102"/>
                  </a:cubicBezTo>
                  <a:cubicBezTo>
                    <a:pt x="25" y="103"/>
                    <a:pt x="29" y="101"/>
                    <a:pt x="31" y="99"/>
                  </a:cubicBezTo>
                  <a:cubicBezTo>
                    <a:pt x="31" y="100"/>
                    <a:pt x="32" y="100"/>
                    <a:pt x="33" y="100"/>
                  </a:cubicBezTo>
                  <a:cubicBezTo>
                    <a:pt x="32" y="102"/>
                    <a:pt x="34" y="107"/>
                    <a:pt x="35" y="107"/>
                  </a:cubicBezTo>
                  <a:cubicBezTo>
                    <a:pt x="37" y="108"/>
                    <a:pt x="40" y="105"/>
                    <a:pt x="41" y="102"/>
                  </a:cubicBezTo>
                  <a:cubicBezTo>
                    <a:pt x="42" y="103"/>
                    <a:pt x="43" y="103"/>
                    <a:pt x="44" y="103"/>
                  </a:cubicBezTo>
                  <a:cubicBezTo>
                    <a:pt x="44" y="105"/>
                    <a:pt x="47" y="109"/>
                    <a:pt x="48" y="109"/>
                  </a:cubicBezTo>
                  <a:cubicBezTo>
                    <a:pt x="49" y="109"/>
                    <a:pt x="52" y="105"/>
                    <a:pt x="52" y="103"/>
                  </a:cubicBezTo>
                  <a:cubicBezTo>
                    <a:pt x="53" y="103"/>
                    <a:pt x="54" y="103"/>
                    <a:pt x="55" y="103"/>
                  </a:cubicBezTo>
                  <a:cubicBezTo>
                    <a:pt x="55" y="105"/>
                    <a:pt x="59" y="108"/>
                    <a:pt x="60" y="107"/>
                  </a:cubicBezTo>
                  <a:cubicBezTo>
                    <a:pt x="61" y="107"/>
                    <a:pt x="63" y="102"/>
                    <a:pt x="63" y="100"/>
                  </a:cubicBezTo>
                  <a:cubicBezTo>
                    <a:pt x="64" y="100"/>
                    <a:pt x="65" y="100"/>
                    <a:pt x="65" y="99"/>
                  </a:cubicBezTo>
                  <a:cubicBezTo>
                    <a:pt x="67" y="101"/>
                    <a:pt x="71" y="103"/>
                    <a:pt x="72" y="102"/>
                  </a:cubicBezTo>
                  <a:cubicBezTo>
                    <a:pt x="73" y="102"/>
                    <a:pt x="74" y="97"/>
                    <a:pt x="73" y="95"/>
                  </a:cubicBezTo>
                  <a:cubicBezTo>
                    <a:pt x="73" y="95"/>
                    <a:pt x="74" y="94"/>
                    <a:pt x="75" y="93"/>
                  </a:cubicBezTo>
                  <a:cubicBezTo>
                    <a:pt x="76" y="95"/>
                    <a:pt x="81" y="96"/>
                    <a:pt x="82" y="95"/>
                  </a:cubicBezTo>
                  <a:cubicBezTo>
                    <a:pt x="83" y="94"/>
                    <a:pt x="82" y="89"/>
                    <a:pt x="81" y="87"/>
                  </a:cubicBezTo>
                  <a:cubicBezTo>
                    <a:pt x="81" y="87"/>
                    <a:pt x="82" y="86"/>
                    <a:pt x="82" y="85"/>
                  </a:cubicBezTo>
                  <a:cubicBezTo>
                    <a:pt x="84" y="86"/>
                    <a:pt x="89" y="86"/>
                    <a:pt x="90" y="85"/>
                  </a:cubicBezTo>
                  <a:cubicBezTo>
                    <a:pt x="90" y="84"/>
                    <a:pt x="88" y="79"/>
                    <a:pt x="87" y="78"/>
                  </a:cubicBezTo>
                  <a:cubicBezTo>
                    <a:pt x="87" y="77"/>
                    <a:pt x="87" y="76"/>
                    <a:pt x="88" y="76"/>
                  </a:cubicBezTo>
                  <a:cubicBezTo>
                    <a:pt x="90" y="76"/>
                    <a:pt x="94" y="74"/>
                    <a:pt x="95" y="73"/>
                  </a:cubicBezTo>
                  <a:cubicBezTo>
                    <a:pt x="95" y="72"/>
                    <a:pt x="92" y="68"/>
                    <a:pt x="90" y="67"/>
                  </a:cubicBezTo>
                  <a:cubicBezTo>
                    <a:pt x="90" y="67"/>
                    <a:pt x="90" y="66"/>
                    <a:pt x="90" y="65"/>
                  </a:cubicBezTo>
                  <a:cubicBezTo>
                    <a:pt x="92" y="65"/>
                    <a:pt x="96" y="62"/>
                    <a:pt x="96" y="61"/>
                  </a:cubicBezTo>
                  <a:cubicBezTo>
                    <a:pt x="96" y="59"/>
                    <a:pt x="92" y="56"/>
                    <a:pt x="90" y="56"/>
                  </a:cubicBezTo>
                  <a:close/>
                  <a:moveTo>
                    <a:pt x="58" y="98"/>
                  </a:moveTo>
                  <a:cubicBezTo>
                    <a:pt x="56" y="99"/>
                    <a:pt x="55" y="99"/>
                    <a:pt x="53" y="99"/>
                  </a:cubicBezTo>
                  <a:cubicBezTo>
                    <a:pt x="54" y="91"/>
                    <a:pt x="59" y="80"/>
                    <a:pt x="56" y="74"/>
                  </a:cubicBezTo>
                  <a:cubicBezTo>
                    <a:pt x="60" y="80"/>
                    <a:pt x="71" y="81"/>
                    <a:pt x="79" y="84"/>
                  </a:cubicBezTo>
                  <a:cubicBezTo>
                    <a:pt x="74" y="91"/>
                    <a:pt x="67" y="96"/>
                    <a:pt x="58" y="98"/>
                  </a:cubicBezTo>
                  <a:close/>
                  <a:moveTo>
                    <a:pt x="17" y="84"/>
                  </a:moveTo>
                  <a:cubicBezTo>
                    <a:pt x="24" y="81"/>
                    <a:pt x="36" y="80"/>
                    <a:pt x="40" y="74"/>
                  </a:cubicBezTo>
                  <a:cubicBezTo>
                    <a:pt x="37" y="80"/>
                    <a:pt x="42" y="91"/>
                    <a:pt x="43" y="99"/>
                  </a:cubicBezTo>
                  <a:cubicBezTo>
                    <a:pt x="33" y="98"/>
                    <a:pt x="23" y="93"/>
                    <a:pt x="17" y="84"/>
                  </a:cubicBezTo>
                  <a:close/>
                  <a:moveTo>
                    <a:pt x="12" y="45"/>
                  </a:moveTo>
                  <a:cubicBezTo>
                    <a:pt x="19" y="50"/>
                    <a:pt x="26" y="60"/>
                    <a:pt x="32" y="61"/>
                  </a:cubicBezTo>
                  <a:cubicBezTo>
                    <a:pt x="26" y="61"/>
                    <a:pt x="19" y="71"/>
                    <a:pt x="12" y="76"/>
                  </a:cubicBezTo>
                  <a:cubicBezTo>
                    <a:pt x="11" y="74"/>
                    <a:pt x="11" y="72"/>
                    <a:pt x="10" y="71"/>
                  </a:cubicBezTo>
                  <a:cubicBezTo>
                    <a:pt x="8" y="62"/>
                    <a:pt x="9" y="53"/>
                    <a:pt x="12" y="45"/>
                  </a:cubicBezTo>
                  <a:close/>
                  <a:moveTo>
                    <a:pt x="38" y="23"/>
                  </a:moveTo>
                  <a:cubicBezTo>
                    <a:pt x="40" y="22"/>
                    <a:pt x="41" y="22"/>
                    <a:pt x="43" y="22"/>
                  </a:cubicBezTo>
                  <a:cubicBezTo>
                    <a:pt x="42" y="30"/>
                    <a:pt x="37" y="41"/>
                    <a:pt x="40" y="47"/>
                  </a:cubicBezTo>
                  <a:cubicBezTo>
                    <a:pt x="36" y="41"/>
                    <a:pt x="24" y="40"/>
                    <a:pt x="17" y="37"/>
                  </a:cubicBezTo>
                  <a:cubicBezTo>
                    <a:pt x="22" y="30"/>
                    <a:pt x="29" y="25"/>
                    <a:pt x="38" y="23"/>
                  </a:cubicBezTo>
                  <a:close/>
                  <a:moveTo>
                    <a:pt x="79" y="37"/>
                  </a:moveTo>
                  <a:cubicBezTo>
                    <a:pt x="71" y="40"/>
                    <a:pt x="60" y="41"/>
                    <a:pt x="56" y="47"/>
                  </a:cubicBezTo>
                  <a:cubicBezTo>
                    <a:pt x="59" y="41"/>
                    <a:pt x="54" y="30"/>
                    <a:pt x="53" y="22"/>
                  </a:cubicBezTo>
                  <a:cubicBezTo>
                    <a:pt x="63" y="23"/>
                    <a:pt x="73" y="29"/>
                    <a:pt x="79" y="37"/>
                  </a:cubicBezTo>
                  <a:close/>
                  <a:moveTo>
                    <a:pt x="54" y="70"/>
                  </a:moveTo>
                  <a:cubicBezTo>
                    <a:pt x="54" y="71"/>
                    <a:pt x="55" y="72"/>
                    <a:pt x="55" y="73"/>
                  </a:cubicBezTo>
                  <a:cubicBezTo>
                    <a:pt x="55" y="72"/>
                    <a:pt x="54" y="71"/>
                    <a:pt x="53" y="71"/>
                  </a:cubicBezTo>
                  <a:cubicBezTo>
                    <a:pt x="51" y="74"/>
                    <a:pt x="45" y="74"/>
                    <a:pt x="43" y="71"/>
                  </a:cubicBezTo>
                  <a:cubicBezTo>
                    <a:pt x="42" y="71"/>
                    <a:pt x="41" y="72"/>
                    <a:pt x="41" y="73"/>
                  </a:cubicBezTo>
                  <a:cubicBezTo>
                    <a:pt x="41" y="72"/>
                    <a:pt x="41" y="71"/>
                    <a:pt x="42" y="70"/>
                  </a:cubicBezTo>
                  <a:cubicBezTo>
                    <a:pt x="37" y="70"/>
                    <a:pt x="35" y="65"/>
                    <a:pt x="37" y="62"/>
                  </a:cubicBezTo>
                  <a:cubicBezTo>
                    <a:pt x="36" y="61"/>
                    <a:pt x="35" y="61"/>
                    <a:pt x="34" y="61"/>
                  </a:cubicBezTo>
                  <a:cubicBezTo>
                    <a:pt x="35" y="61"/>
                    <a:pt x="36" y="60"/>
                    <a:pt x="37" y="60"/>
                  </a:cubicBezTo>
                  <a:cubicBezTo>
                    <a:pt x="35" y="56"/>
                    <a:pt x="37" y="51"/>
                    <a:pt x="42" y="51"/>
                  </a:cubicBezTo>
                  <a:cubicBezTo>
                    <a:pt x="41" y="50"/>
                    <a:pt x="41" y="49"/>
                    <a:pt x="41" y="48"/>
                  </a:cubicBezTo>
                  <a:cubicBezTo>
                    <a:pt x="41" y="49"/>
                    <a:pt x="42" y="50"/>
                    <a:pt x="43" y="50"/>
                  </a:cubicBezTo>
                  <a:cubicBezTo>
                    <a:pt x="45" y="47"/>
                    <a:pt x="51" y="47"/>
                    <a:pt x="53" y="50"/>
                  </a:cubicBezTo>
                  <a:cubicBezTo>
                    <a:pt x="54" y="50"/>
                    <a:pt x="55" y="49"/>
                    <a:pt x="55" y="48"/>
                  </a:cubicBezTo>
                  <a:cubicBezTo>
                    <a:pt x="55" y="49"/>
                    <a:pt x="54" y="50"/>
                    <a:pt x="54" y="51"/>
                  </a:cubicBezTo>
                  <a:cubicBezTo>
                    <a:pt x="59" y="51"/>
                    <a:pt x="61" y="56"/>
                    <a:pt x="59" y="60"/>
                  </a:cubicBezTo>
                  <a:cubicBezTo>
                    <a:pt x="60" y="60"/>
                    <a:pt x="61" y="61"/>
                    <a:pt x="62" y="61"/>
                  </a:cubicBezTo>
                  <a:cubicBezTo>
                    <a:pt x="61" y="61"/>
                    <a:pt x="60" y="61"/>
                    <a:pt x="59" y="62"/>
                  </a:cubicBezTo>
                  <a:cubicBezTo>
                    <a:pt x="61" y="65"/>
                    <a:pt x="59" y="70"/>
                    <a:pt x="54" y="70"/>
                  </a:cubicBezTo>
                  <a:close/>
                  <a:moveTo>
                    <a:pt x="84" y="76"/>
                  </a:moveTo>
                  <a:cubicBezTo>
                    <a:pt x="77" y="71"/>
                    <a:pt x="70" y="61"/>
                    <a:pt x="63" y="61"/>
                  </a:cubicBezTo>
                  <a:cubicBezTo>
                    <a:pt x="70" y="60"/>
                    <a:pt x="77" y="50"/>
                    <a:pt x="84" y="45"/>
                  </a:cubicBezTo>
                  <a:cubicBezTo>
                    <a:pt x="85" y="47"/>
                    <a:pt x="85" y="49"/>
                    <a:pt x="86" y="50"/>
                  </a:cubicBezTo>
                  <a:cubicBezTo>
                    <a:pt x="88" y="59"/>
                    <a:pt x="87" y="68"/>
                    <a:pt x="84" y="76"/>
                  </a:cubicBezTo>
                  <a:close/>
                  <a:moveTo>
                    <a:pt x="48" y="49"/>
                  </a:moveTo>
                  <a:cubicBezTo>
                    <a:pt x="42" y="49"/>
                    <a:pt x="37" y="54"/>
                    <a:pt x="37" y="61"/>
                  </a:cubicBezTo>
                  <a:cubicBezTo>
                    <a:pt x="37" y="67"/>
                    <a:pt x="42" y="72"/>
                    <a:pt x="48" y="72"/>
                  </a:cubicBezTo>
                  <a:cubicBezTo>
                    <a:pt x="54" y="72"/>
                    <a:pt x="59" y="67"/>
                    <a:pt x="59" y="61"/>
                  </a:cubicBezTo>
                  <a:cubicBezTo>
                    <a:pt x="59" y="54"/>
                    <a:pt x="54" y="49"/>
                    <a:pt x="48" y="49"/>
                  </a:cubicBezTo>
                  <a:close/>
                  <a:moveTo>
                    <a:pt x="48" y="67"/>
                  </a:moveTo>
                  <a:cubicBezTo>
                    <a:pt x="44" y="67"/>
                    <a:pt x="42" y="64"/>
                    <a:pt x="42" y="61"/>
                  </a:cubicBezTo>
                  <a:cubicBezTo>
                    <a:pt x="42" y="57"/>
                    <a:pt x="44" y="54"/>
                    <a:pt x="48" y="54"/>
                  </a:cubicBezTo>
                  <a:cubicBezTo>
                    <a:pt x="51" y="54"/>
                    <a:pt x="54" y="57"/>
                    <a:pt x="54" y="61"/>
                  </a:cubicBezTo>
                  <a:cubicBezTo>
                    <a:pt x="54" y="64"/>
                    <a:pt x="51" y="67"/>
                    <a:pt x="48" y="67"/>
                  </a:cubicBezTo>
                  <a:close/>
                  <a:moveTo>
                    <a:pt x="117" y="18"/>
                  </a:moveTo>
                  <a:cubicBezTo>
                    <a:pt x="117" y="17"/>
                    <a:pt x="115" y="16"/>
                    <a:pt x="114" y="16"/>
                  </a:cubicBezTo>
                  <a:cubicBezTo>
                    <a:pt x="114" y="16"/>
                    <a:pt x="114" y="15"/>
                    <a:pt x="114" y="15"/>
                  </a:cubicBezTo>
                  <a:cubicBezTo>
                    <a:pt x="115" y="15"/>
                    <a:pt x="116" y="13"/>
                    <a:pt x="116" y="13"/>
                  </a:cubicBezTo>
                  <a:cubicBezTo>
                    <a:pt x="116" y="13"/>
                    <a:pt x="114" y="12"/>
                    <a:pt x="113" y="12"/>
                  </a:cubicBezTo>
                  <a:cubicBezTo>
                    <a:pt x="113" y="12"/>
                    <a:pt x="113" y="11"/>
                    <a:pt x="113" y="11"/>
                  </a:cubicBezTo>
                  <a:cubicBezTo>
                    <a:pt x="114" y="11"/>
                    <a:pt x="114" y="9"/>
                    <a:pt x="114" y="9"/>
                  </a:cubicBezTo>
                  <a:cubicBezTo>
                    <a:pt x="114" y="8"/>
                    <a:pt x="112" y="8"/>
                    <a:pt x="112" y="8"/>
                  </a:cubicBezTo>
                  <a:cubicBezTo>
                    <a:pt x="111" y="8"/>
                    <a:pt x="111" y="8"/>
                    <a:pt x="111" y="8"/>
                  </a:cubicBezTo>
                  <a:cubicBezTo>
                    <a:pt x="111" y="7"/>
                    <a:pt x="112" y="5"/>
                    <a:pt x="111" y="5"/>
                  </a:cubicBezTo>
                  <a:cubicBezTo>
                    <a:pt x="111" y="5"/>
                    <a:pt x="109" y="5"/>
                    <a:pt x="109" y="6"/>
                  </a:cubicBezTo>
                  <a:cubicBezTo>
                    <a:pt x="108" y="5"/>
                    <a:pt x="108" y="5"/>
                    <a:pt x="108" y="5"/>
                  </a:cubicBezTo>
                  <a:cubicBezTo>
                    <a:pt x="108" y="4"/>
                    <a:pt x="108" y="2"/>
                    <a:pt x="108" y="2"/>
                  </a:cubicBezTo>
                  <a:cubicBezTo>
                    <a:pt x="107" y="2"/>
                    <a:pt x="106" y="3"/>
                    <a:pt x="105" y="3"/>
                  </a:cubicBezTo>
                  <a:cubicBezTo>
                    <a:pt x="105" y="3"/>
                    <a:pt x="105" y="3"/>
                    <a:pt x="104" y="3"/>
                  </a:cubicBezTo>
                  <a:cubicBezTo>
                    <a:pt x="105" y="2"/>
                    <a:pt x="104" y="1"/>
                    <a:pt x="103" y="0"/>
                  </a:cubicBezTo>
                  <a:cubicBezTo>
                    <a:pt x="103" y="0"/>
                    <a:pt x="102" y="1"/>
                    <a:pt x="101" y="2"/>
                  </a:cubicBezTo>
                  <a:cubicBezTo>
                    <a:pt x="101" y="2"/>
                    <a:pt x="101" y="2"/>
                    <a:pt x="100" y="2"/>
                  </a:cubicBezTo>
                  <a:cubicBezTo>
                    <a:pt x="100" y="1"/>
                    <a:pt x="99" y="0"/>
                    <a:pt x="99" y="0"/>
                  </a:cubicBezTo>
                  <a:cubicBezTo>
                    <a:pt x="98" y="0"/>
                    <a:pt x="97" y="1"/>
                    <a:pt x="97" y="2"/>
                  </a:cubicBezTo>
                  <a:cubicBezTo>
                    <a:pt x="97" y="2"/>
                    <a:pt x="97" y="2"/>
                    <a:pt x="96" y="2"/>
                  </a:cubicBezTo>
                  <a:cubicBezTo>
                    <a:pt x="96" y="1"/>
                    <a:pt x="95" y="0"/>
                    <a:pt x="94" y="0"/>
                  </a:cubicBezTo>
                  <a:cubicBezTo>
                    <a:pt x="94" y="1"/>
                    <a:pt x="93" y="2"/>
                    <a:pt x="93" y="3"/>
                  </a:cubicBezTo>
                  <a:cubicBezTo>
                    <a:pt x="93" y="3"/>
                    <a:pt x="93" y="3"/>
                    <a:pt x="93" y="3"/>
                  </a:cubicBezTo>
                  <a:cubicBezTo>
                    <a:pt x="92" y="3"/>
                    <a:pt x="90" y="2"/>
                    <a:pt x="90" y="2"/>
                  </a:cubicBezTo>
                  <a:cubicBezTo>
                    <a:pt x="90" y="2"/>
                    <a:pt x="89" y="4"/>
                    <a:pt x="90" y="5"/>
                  </a:cubicBezTo>
                  <a:cubicBezTo>
                    <a:pt x="90" y="5"/>
                    <a:pt x="89" y="5"/>
                    <a:pt x="89" y="6"/>
                  </a:cubicBezTo>
                  <a:cubicBezTo>
                    <a:pt x="88" y="5"/>
                    <a:pt x="87" y="5"/>
                    <a:pt x="86" y="5"/>
                  </a:cubicBezTo>
                  <a:cubicBezTo>
                    <a:pt x="86" y="5"/>
                    <a:pt x="86" y="7"/>
                    <a:pt x="87" y="8"/>
                  </a:cubicBezTo>
                  <a:cubicBezTo>
                    <a:pt x="87" y="8"/>
                    <a:pt x="86" y="8"/>
                    <a:pt x="86" y="8"/>
                  </a:cubicBezTo>
                  <a:cubicBezTo>
                    <a:pt x="86" y="8"/>
                    <a:pt x="84" y="8"/>
                    <a:pt x="84" y="9"/>
                  </a:cubicBezTo>
                  <a:cubicBezTo>
                    <a:pt x="83" y="9"/>
                    <a:pt x="84" y="11"/>
                    <a:pt x="85" y="11"/>
                  </a:cubicBezTo>
                  <a:cubicBezTo>
                    <a:pt x="85" y="11"/>
                    <a:pt x="84" y="12"/>
                    <a:pt x="84" y="12"/>
                  </a:cubicBezTo>
                  <a:cubicBezTo>
                    <a:pt x="84" y="12"/>
                    <a:pt x="82" y="13"/>
                    <a:pt x="82" y="13"/>
                  </a:cubicBezTo>
                  <a:cubicBezTo>
                    <a:pt x="82" y="13"/>
                    <a:pt x="83" y="15"/>
                    <a:pt x="84" y="15"/>
                  </a:cubicBezTo>
                  <a:cubicBezTo>
                    <a:pt x="83" y="15"/>
                    <a:pt x="83" y="16"/>
                    <a:pt x="83" y="16"/>
                  </a:cubicBezTo>
                  <a:cubicBezTo>
                    <a:pt x="83" y="16"/>
                    <a:pt x="81" y="17"/>
                    <a:pt x="81" y="18"/>
                  </a:cubicBezTo>
                  <a:cubicBezTo>
                    <a:pt x="81" y="18"/>
                    <a:pt x="83" y="19"/>
                    <a:pt x="83" y="19"/>
                  </a:cubicBezTo>
                  <a:cubicBezTo>
                    <a:pt x="83" y="19"/>
                    <a:pt x="83" y="20"/>
                    <a:pt x="84" y="20"/>
                  </a:cubicBezTo>
                  <a:cubicBezTo>
                    <a:pt x="83" y="20"/>
                    <a:pt x="82" y="22"/>
                    <a:pt x="82" y="22"/>
                  </a:cubicBezTo>
                  <a:cubicBezTo>
                    <a:pt x="82" y="23"/>
                    <a:pt x="84" y="23"/>
                    <a:pt x="84" y="23"/>
                  </a:cubicBezTo>
                  <a:cubicBezTo>
                    <a:pt x="84" y="23"/>
                    <a:pt x="85" y="24"/>
                    <a:pt x="85" y="24"/>
                  </a:cubicBezTo>
                  <a:cubicBezTo>
                    <a:pt x="84" y="24"/>
                    <a:pt x="83" y="26"/>
                    <a:pt x="84" y="26"/>
                  </a:cubicBezTo>
                  <a:cubicBezTo>
                    <a:pt x="84" y="27"/>
                    <a:pt x="86" y="27"/>
                    <a:pt x="86" y="27"/>
                  </a:cubicBezTo>
                  <a:cubicBezTo>
                    <a:pt x="86" y="27"/>
                    <a:pt x="87" y="27"/>
                    <a:pt x="87" y="27"/>
                  </a:cubicBezTo>
                  <a:cubicBezTo>
                    <a:pt x="86" y="28"/>
                    <a:pt x="86" y="30"/>
                    <a:pt x="86" y="30"/>
                  </a:cubicBezTo>
                  <a:cubicBezTo>
                    <a:pt x="87" y="30"/>
                    <a:pt x="88" y="30"/>
                    <a:pt x="89" y="30"/>
                  </a:cubicBezTo>
                  <a:cubicBezTo>
                    <a:pt x="89" y="30"/>
                    <a:pt x="90" y="30"/>
                    <a:pt x="90" y="30"/>
                  </a:cubicBezTo>
                  <a:cubicBezTo>
                    <a:pt x="89" y="31"/>
                    <a:pt x="90" y="33"/>
                    <a:pt x="90" y="33"/>
                  </a:cubicBezTo>
                  <a:cubicBezTo>
                    <a:pt x="90" y="33"/>
                    <a:pt x="92" y="32"/>
                    <a:pt x="93" y="32"/>
                  </a:cubicBezTo>
                  <a:cubicBezTo>
                    <a:pt x="93" y="32"/>
                    <a:pt x="93" y="32"/>
                    <a:pt x="93" y="32"/>
                  </a:cubicBezTo>
                  <a:cubicBezTo>
                    <a:pt x="93" y="33"/>
                    <a:pt x="94" y="35"/>
                    <a:pt x="94" y="35"/>
                  </a:cubicBezTo>
                  <a:cubicBezTo>
                    <a:pt x="95" y="35"/>
                    <a:pt x="96" y="34"/>
                    <a:pt x="96" y="33"/>
                  </a:cubicBezTo>
                  <a:cubicBezTo>
                    <a:pt x="97" y="33"/>
                    <a:pt x="97" y="33"/>
                    <a:pt x="97" y="33"/>
                  </a:cubicBezTo>
                  <a:cubicBezTo>
                    <a:pt x="97" y="34"/>
                    <a:pt x="98" y="35"/>
                    <a:pt x="99" y="35"/>
                  </a:cubicBezTo>
                  <a:cubicBezTo>
                    <a:pt x="99" y="35"/>
                    <a:pt x="100" y="34"/>
                    <a:pt x="100" y="33"/>
                  </a:cubicBezTo>
                  <a:cubicBezTo>
                    <a:pt x="101" y="33"/>
                    <a:pt x="101" y="33"/>
                    <a:pt x="101" y="33"/>
                  </a:cubicBezTo>
                  <a:cubicBezTo>
                    <a:pt x="102" y="34"/>
                    <a:pt x="103" y="35"/>
                    <a:pt x="103" y="35"/>
                  </a:cubicBezTo>
                  <a:cubicBezTo>
                    <a:pt x="104" y="35"/>
                    <a:pt x="105" y="33"/>
                    <a:pt x="104" y="32"/>
                  </a:cubicBezTo>
                  <a:cubicBezTo>
                    <a:pt x="105" y="32"/>
                    <a:pt x="105" y="32"/>
                    <a:pt x="105" y="32"/>
                  </a:cubicBezTo>
                  <a:cubicBezTo>
                    <a:pt x="106" y="32"/>
                    <a:pt x="107" y="33"/>
                    <a:pt x="108" y="33"/>
                  </a:cubicBezTo>
                  <a:cubicBezTo>
                    <a:pt x="108" y="33"/>
                    <a:pt x="108" y="31"/>
                    <a:pt x="108" y="30"/>
                  </a:cubicBezTo>
                  <a:cubicBezTo>
                    <a:pt x="108" y="30"/>
                    <a:pt x="108" y="30"/>
                    <a:pt x="109" y="30"/>
                  </a:cubicBezTo>
                  <a:cubicBezTo>
                    <a:pt x="109" y="30"/>
                    <a:pt x="111" y="30"/>
                    <a:pt x="111" y="30"/>
                  </a:cubicBezTo>
                  <a:cubicBezTo>
                    <a:pt x="112" y="30"/>
                    <a:pt x="111" y="28"/>
                    <a:pt x="111" y="27"/>
                  </a:cubicBezTo>
                  <a:cubicBezTo>
                    <a:pt x="111" y="27"/>
                    <a:pt x="111" y="27"/>
                    <a:pt x="112" y="27"/>
                  </a:cubicBezTo>
                  <a:cubicBezTo>
                    <a:pt x="112" y="27"/>
                    <a:pt x="114" y="27"/>
                    <a:pt x="114" y="26"/>
                  </a:cubicBezTo>
                  <a:cubicBezTo>
                    <a:pt x="114" y="26"/>
                    <a:pt x="114" y="24"/>
                    <a:pt x="113" y="24"/>
                  </a:cubicBezTo>
                  <a:cubicBezTo>
                    <a:pt x="113" y="24"/>
                    <a:pt x="113" y="23"/>
                    <a:pt x="113" y="23"/>
                  </a:cubicBezTo>
                  <a:cubicBezTo>
                    <a:pt x="114" y="23"/>
                    <a:pt x="116" y="23"/>
                    <a:pt x="116" y="22"/>
                  </a:cubicBezTo>
                  <a:cubicBezTo>
                    <a:pt x="116" y="22"/>
                    <a:pt x="115" y="20"/>
                    <a:pt x="114" y="20"/>
                  </a:cubicBezTo>
                  <a:cubicBezTo>
                    <a:pt x="114" y="20"/>
                    <a:pt x="114" y="19"/>
                    <a:pt x="114" y="19"/>
                  </a:cubicBezTo>
                  <a:cubicBezTo>
                    <a:pt x="115" y="19"/>
                    <a:pt x="117" y="18"/>
                    <a:pt x="117" y="18"/>
                  </a:cubicBezTo>
                  <a:close/>
                  <a:moveTo>
                    <a:pt x="103" y="31"/>
                  </a:moveTo>
                  <a:cubicBezTo>
                    <a:pt x="102" y="32"/>
                    <a:pt x="101" y="32"/>
                    <a:pt x="101" y="32"/>
                  </a:cubicBezTo>
                  <a:cubicBezTo>
                    <a:pt x="101" y="29"/>
                    <a:pt x="103" y="25"/>
                    <a:pt x="102" y="22"/>
                  </a:cubicBezTo>
                  <a:cubicBezTo>
                    <a:pt x="103" y="25"/>
                    <a:pt x="107" y="25"/>
                    <a:pt x="110" y="26"/>
                  </a:cubicBezTo>
                  <a:cubicBezTo>
                    <a:pt x="108" y="29"/>
                    <a:pt x="106" y="31"/>
                    <a:pt x="103" y="31"/>
                  </a:cubicBezTo>
                  <a:close/>
                  <a:moveTo>
                    <a:pt x="87" y="26"/>
                  </a:moveTo>
                  <a:cubicBezTo>
                    <a:pt x="90" y="25"/>
                    <a:pt x="95" y="25"/>
                    <a:pt x="96" y="22"/>
                  </a:cubicBezTo>
                  <a:cubicBezTo>
                    <a:pt x="95" y="25"/>
                    <a:pt x="97" y="29"/>
                    <a:pt x="97" y="32"/>
                  </a:cubicBezTo>
                  <a:cubicBezTo>
                    <a:pt x="93" y="31"/>
                    <a:pt x="90" y="29"/>
                    <a:pt x="87" y="26"/>
                  </a:cubicBezTo>
                  <a:close/>
                  <a:moveTo>
                    <a:pt x="85" y="21"/>
                  </a:moveTo>
                  <a:cubicBezTo>
                    <a:pt x="84" y="18"/>
                    <a:pt x="84" y="15"/>
                    <a:pt x="86" y="12"/>
                  </a:cubicBezTo>
                  <a:cubicBezTo>
                    <a:pt x="88" y="14"/>
                    <a:pt x="91" y="18"/>
                    <a:pt x="93" y="18"/>
                  </a:cubicBezTo>
                  <a:cubicBezTo>
                    <a:pt x="91" y="18"/>
                    <a:pt x="88" y="21"/>
                    <a:pt x="86" y="23"/>
                  </a:cubicBezTo>
                  <a:cubicBezTo>
                    <a:pt x="85" y="23"/>
                    <a:pt x="85" y="22"/>
                    <a:pt x="85" y="21"/>
                  </a:cubicBezTo>
                  <a:close/>
                  <a:moveTo>
                    <a:pt x="95" y="4"/>
                  </a:moveTo>
                  <a:cubicBezTo>
                    <a:pt x="96" y="4"/>
                    <a:pt x="96" y="3"/>
                    <a:pt x="97" y="3"/>
                  </a:cubicBezTo>
                  <a:cubicBezTo>
                    <a:pt x="97" y="7"/>
                    <a:pt x="95" y="11"/>
                    <a:pt x="96" y="13"/>
                  </a:cubicBezTo>
                  <a:cubicBezTo>
                    <a:pt x="95" y="11"/>
                    <a:pt x="90" y="10"/>
                    <a:pt x="87" y="9"/>
                  </a:cubicBezTo>
                  <a:cubicBezTo>
                    <a:pt x="89" y="6"/>
                    <a:pt x="92" y="5"/>
                    <a:pt x="95" y="4"/>
                  </a:cubicBezTo>
                  <a:close/>
                  <a:moveTo>
                    <a:pt x="110" y="9"/>
                  </a:moveTo>
                  <a:cubicBezTo>
                    <a:pt x="107" y="10"/>
                    <a:pt x="103" y="11"/>
                    <a:pt x="102" y="13"/>
                  </a:cubicBezTo>
                  <a:cubicBezTo>
                    <a:pt x="103" y="11"/>
                    <a:pt x="101" y="7"/>
                    <a:pt x="101" y="3"/>
                  </a:cubicBezTo>
                  <a:cubicBezTo>
                    <a:pt x="104" y="4"/>
                    <a:pt x="108" y="6"/>
                    <a:pt x="110" y="9"/>
                  </a:cubicBezTo>
                  <a:close/>
                  <a:moveTo>
                    <a:pt x="101" y="21"/>
                  </a:moveTo>
                  <a:cubicBezTo>
                    <a:pt x="101" y="21"/>
                    <a:pt x="101" y="22"/>
                    <a:pt x="102" y="22"/>
                  </a:cubicBezTo>
                  <a:cubicBezTo>
                    <a:pt x="101" y="22"/>
                    <a:pt x="101" y="22"/>
                    <a:pt x="101" y="21"/>
                  </a:cubicBezTo>
                  <a:cubicBezTo>
                    <a:pt x="100" y="23"/>
                    <a:pt x="98" y="23"/>
                    <a:pt x="97" y="21"/>
                  </a:cubicBezTo>
                  <a:cubicBezTo>
                    <a:pt x="97" y="22"/>
                    <a:pt x="96" y="22"/>
                    <a:pt x="96" y="22"/>
                  </a:cubicBezTo>
                  <a:cubicBezTo>
                    <a:pt x="96" y="22"/>
                    <a:pt x="97" y="21"/>
                    <a:pt x="97" y="21"/>
                  </a:cubicBezTo>
                  <a:cubicBezTo>
                    <a:pt x="95" y="21"/>
                    <a:pt x="94" y="19"/>
                    <a:pt x="95" y="18"/>
                  </a:cubicBezTo>
                  <a:cubicBezTo>
                    <a:pt x="94" y="18"/>
                    <a:pt x="94" y="18"/>
                    <a:pt x="94" y="18"/>
                  </a:cubicBezTo>
                  <a:cubicBezTo>
                    <a:pt x="94" y="18"/>
                    <a:pt x="94" y="17"/>
                    <a:pt x="95" y="17"/>
                  </a:cubicBezTo>
                  <a:cubicBezTo>
                    <a:pt x="94" y="16"/>
                    <a:pt x="95" y="14"/>
                    <a:pt x="97" y="14"/>
                  </a:cubicBezTo>
                  <a:cubicBezTo>
                    <a:pt x="97" y="14"/>
                    <a:pt x="96" y="13"/>
                    <a:pt x="96" y="13"/>
                  </a:cubicBezTo>
                  <a:cubicBezTo>
                    <a:pt x="96" y="13"/>
                    <a:pt x="97" y="14"/>
                    <a:pt x="97" y="14"/>
                  </a:cubicBezTo>
                  <a:cubicBezTo>
                    <a:pt x="98" y="13"/>
                    <a:pt x="100" y="13"/>
                    <a:pt x="101" y="14"/>
                  </a:cubicBezTo>
                  <a:cubicBezTo>
                    <a:pt x="101" y="14"/>
                    <a:pt x="101" y="13"/>
                    <a:pt x="102" y="13"/>
                  </a:cubicBezTo>
                  <a:cubicBezTo>
                    <a:pt x="101" y="13"/>
                    <a:pt x="101" y="14"/>
                    <a:pt x="101" y="14"/>
                  </a:cubicBezTo>
                  <a:cubicBezTo>
                    <a:pt x="103" y="14"/>
                    <a:pt x="104" y="16"/>
                    <a:pt x="103" y="17"/>
                  </a:cubicBezTo>
                  <a:cubicBezTo>
                    <a:pt x="103" y="17"/>
                    <a:pt x="104" y="18"/>
                    <a:pt x="104" y="18"/>
                  </a:cubicBezTo>
                  <a:cubicBezTo>
                    <a:pt x="104" y="18"/>
                    <a:pt x="103" y="18"/>
                    <a:pt x="103" y="18"/>
                  </a:cubicBezTo>
                  <a:cubicBezTo>
                    <a:pt x="104" y="19"/>
                    <a:pt x="103" y="21"/>
                    <a:pt x="101" y="21"/>
                  </a:cubicBezTo>
                  <a:close/>
                  <a:moveTo>
                    <a:pt x="112" y="23"/>
                  </a:moveTo>
                  <a:cubicBezTo>
                    <a:pt x="110" y="21"/>
                    <a:pt x="107" y="18"/>
                    <a:pt x="104" y="18"/>
                  </a:cubicBezTo>
                  <a:cubicBezTo>
                    <a:pt x="107" y="18"/>
                    <a:pt x="110" y="14"/>
                    <a:pt x="112" y="12"/>
                  </a:cubicBezTo>
                  <a:cubicBezTo>
                    <a:pt x="112" y="13"/>
                    <a:pt x="113" y="13"/>
                    <a:pt x="113" y="14"/>
                  </a:cubicBezTo>
                  <a:cubicBezTo>
                    <a:pt x="114" y="17"/>
                    <a:pt x="113" y="20"/>
                    <a:pt x="112" y="23"/>
                  </a:cubicBezTo>
                  <a:close/>
                  <a:moveTo>
                    <a:pt x="99" y="13"/>
                  </a:moveTo>
                  <a:cubicBezTo>
                    <a:pt x="97" y="13"/>
                    <a:pt x="95" y="15"/>
                    <a:pt x="95" y="18"/>
                  </a:cubicBezTo>
                  <a:cubicBezTo>
                    <a:pt x="95" y="20"/>
                    <a:pt x="97" y="22"/>
                    <a:pt x="99" y="22"/>
                  </a:cubicBezTo>
                  <a:cubicBezTo>
                    <a:pt x="101" y="22"/>
                    <a:pt x="103" y="20"/>
                    <a:pt x="103" y="18"/>
                  </a:cubicBezTo>
                  <a:cubicBezTo>
                    <a:pt x="103" y="15"/>
                    <a:pt x="101" y="13"/>
                    <a:pt x="99" y="13"/>
                  </a:cubicBezTo>
                  <a:close/>
                  <a:moveTo>
                    <a:pt x="99" y="20"/>
                  </a:moveTo>
                  <a:cubicBezTo>
                    <a:pt x="98" y="20"/>
                    <a:pt x="97" y="19"/>
                    <a:pt x="97" y="18"/>
                  </a:cubicBezTo>
                  <a:cubicBezTo>
                    <a:pt x="97" y="16"/>
                    <a:pt x="98" y="15"/>
                    <a:pt x="99" y="15"/>
                  </a:cubicBezTo>
                  <a:cubicBezTo>
                    <a:pt x="100" y="15"/>
                    <a:pt x="101" y="16"/>
                    <a:pt x="101" y="18"/>
                  </a:cubicBezTo>
                  <a:cubicBezTo>
                    <a:pt x="101" y="19"/>
                    <a:pt x="100" y="20"/>
                    <a:pt x="99" y="20"/>
                  </a:cubicBezTo>
                  <a:close/>
                </a:path>
              </a:pathLst>
            </a:custGeom>
            <a:solidFill>
              <a:schemeClr val="bg1"/>
            </a:solidFill>
            <a:ln w="9525">
              <a:noFill/>
              <a:round/>
            </a:ln>
          </p:spPr>
          <p:txBody>
            <a:bodyPr anchor="ctr"/>
            <a:lstStyle/>
            <a:p>
              <a:pPr algn="ctr"/>
              <a:endParaRPr/>
            </a:p>
          </p:txBody>
        </p:sp>
        <p:grpSp>
          <p:nvGrpSpPr>
            <p:cNvPr id="10" name="îṣḷïḓê"/>
            <p:cNvGrpSpPr/>
            <p:nvPr/>
          </p:nvGrpSpPr>
          <p:grpSpPr>
            <a:xfrm>
              <a:off x="7506970" y="2120031"/>
              <a:ext cx="1233377" cy="304800"/>
              <a:chOff x="5257800" y="1733550"/>
              <a:chExt cx="925033" cy="228600"/>
            </a:xfrm>
          </p:grpSpPr>
          <p:cxnSp>
            <p:nvCxnSpPr>
              <p:cNvPr id="21" name="Straight Connector 90"/>
              <p:cNvCxnSpPr/>
              <p:nvPr/>
            </p:nvCxnSpPr>
            <p:spPr>
              <a:xfrm flipV="1">
                <a:off x="5257800" y="1733550"/>
                <a:ext cx="304800" cy="228600"/>
              </a:xfrm>
              <a:prstGeom prst="line">
                <a:avLst/>
              </a:prstGeom>
              <a:ln>
                <a:solidFill>
                  <a:schemeClr val="tx1">
                    <a:lumMod val="65000"/>
                    <a:lumOff val="3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91"/>
              <p:cNvCxnSpPr/>
              <p:nvPr/>
            </p:nvCxnSpPr>
            <p:spPr>
              <a:xfrm>
                <a:off x="5573233" y="1733550"/>
                <a:ext cx="609600" cy="1588"/>
              </a:xfrm>
              <a:prstGeom prst="line">
                <a:avLst/>
              </a:prstGeom>
              <a:ln>
                <a:solidFill>
                  <a:schemeClr val="tx1">
                    <a:lumMod val="65000"/>
                    <a:lumOff val="3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11" name="iš1iḍè"/>
            <p:cNvGrpSpPr/>
            <p:nvPr/>
          </p:nvGrpSpPr>
          <p:grpSpPr>
            <a:xfrm>
              <a:off x="7506969" y="4886123"/>
              <a:ext cx="1219200" cy="306917"/>
              <a:chOff x="5181600" y="3638550"/>
              <a:chExt cx="914400" cy="230188"/>
            </a:xfrm>
          </p:grpSpPr>
          <p:cxnSp>
            <p:nvCxnSpPr>
              <p:cNvPr id="19" name="Straight Connector 93"/>
              <p:cNvCxnSpPr/>
              <p:nvPr/>
            </p:nvCxnSpPr>
            <p:spPr>
              <a:xfrm rot="16200000" flipH="1">
                <a:off x="5181600" y="3638550"/>
                <a:ext cx="228600" cy="22860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94"/>
              <p:cNvCxnSpPr/>
              <p:nvPr/>
            </p:nvCxnSpPr>
            <p:spPr>
              <a:xfrm>
                <a:off x="5410200" y="3867150"/>
                <a:ext cx="685800" cy="1588"/>
              </a:xfrm>
              <a:prstGeom prst="line">
                <a:avLst/>
              </a:prstGeom>
              <a:ln>
                <a:solidFill>
                  <a:schemeClr val="tx1">
                    <a:lumMod val="65000"/>
                    <a:lumOff val="3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12" name="íśḷiḑé"/>
            <p:cNvGrpSpPr/>
            <p:nvPr/>
          </p:nvGrpSpPr>
          <p:grpSpPr>
            <a:xfrm>
              <a:off x="3504025" y="2192425"/>
              <a:ext cx="1355861" cy="309955"/>
              <a:chOff x="3408325" y="2192425"/>
              <a:chExt cx="1355861" cy="309955"/>
            </a:xfrm>
          </p:grpSpPr>
          <p:cxnSp>
            <p:nvCxnSpPr>
              <p:cNvPr id="17" name="Straight Connector 97"/>
              <p:cNvCxnSpPr/>
              <p:nvPr/>
            </p:nvCxnSpPr>
            <p:spPr>
              <a:xfrm rot="5400000" flipH="1">
                <a:off x="4459386" y="2197580"/>
                <a:ext cx="304800" cy="30480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98"/>
              <p:cNvCxnSpPr/>
              <p:nvPr/>
            </p:nvCxnSpPr>
            <p:spPr>
              <a:xfrm flipH="1">
                <a:off x="3408325" y="2192425"/>
                <a:ext cx="1056544" cy="4190"/>
              </a:xfrm>
              <a:prstGeom prst="line">
                <a:avLst/>
              </a:prstGeom>
              <a:ln>
                <a:solidFill>
                  <a:schemeClr val="tx1">
                    <a:lumMod val="65000"/>
                    <a:lumOff val="3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13" name="ïśļïḓè"/>
            <p:cNvGrpSpPr/>
            <p:nvPr/>
          </p:nvGrpSpPr>
          <p:grpSpPr>
            <a:xfrm>
              <a:off x="3504025" y="4890939"/>
              <a:ext cx="1564545" cy="325768"/>
              <a:chOff x="3408325" y="4890939"/>
              <a:chExt cx="1564545" cy="325768"/>
            </a:xfrm>
          </p:grpSpPr>
          <p:cxnSp>
            <p:nvCxnSpPr>
              <p:cNvPr id="15" name="Straight Connector 101"/>
              <p:cNvCxnSpPr/>
              <p:nvPr/>
            </p:nvCxnSpPr>
            <p:spPr>
              <a:xfrm rot="10800000" flipV="1">
                <a:off x="4566470" y="4890939"/>
                <a:ext cx="406400" cy="304800"/>
              </a:xfrm>
              <a:prstGeom prst="line">
                <a:avLst/>
              </a:prstGeom>
              <a:ln>
                <a:solidFill>
                  <a:schemeClr val="tx1">
                    <a:lumMod val="65000"/>
                    <a:lumOff val="3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02"/>
              <p:cNvCxnSpPr/>
              <p:nvPr/>
            </p:nvCxnSpPr>
            <p:spPr>
              <a:xfrm flipH="1">
                <a:off x="3408325" y="5195740"/>
                <a:ext cx="1143968" cy="20967"/>
              </a:xfrm>
              <a:prstGeom prst="line">
                <a:avLst/>
              </a:prstGeom>
              <a:ln>
                <a:solidFill>
                  <a:schemeClr val="tx1">
                    <a:lumMod val="65000"/>
                    <a:lumOff val="3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14" name="î$ļïḍè"/>
            <p:cNvSpPr/>
            <p:nvPr/>
          </p:nvSpPr>
          <p:spPr bwMode="auto">
            <a:xfrm>
              <a:off x="6651019" y="4057208"/>
              <a:ext cx="367124" cy="475826"/>
            </a:xfrm>
            <a:custGeom>
              <a:avLst/>
              <a:gdLst/>
              <a:ahLst/>
              <a:cxnLst>
                <a:cxn ang="0">
                  <a:pos x="96" y="84"/>
                </a:cxn>
                <a:cxn ang="0">
                  <a:pos x="80" y="109"/>
                </a:cxn>
                <a:cxn ang="0">
                  <a:pos x="78" y="123"/>
                </a:cxn>
                <a:cxn ang="0">
                  <a:pos x="51" y="95"/>
                </a:cxn>
                <a:cxn ang="0">
                  <a:pos x="70" y="70"/>
                </a:cxn>
                <a:cxn ang="0">
                  <a:pos x="67" y="89"/>
                </a:cxn>
                <a:cxn ang="0">
                  <a:pos x="83" y="77"/>
                </a:cxn>
                <a:cxn ang="0">
                  <a:pos x="85" y="48"/>
                </a:cxn>
                <a:cxn ang="0">
                  <a:pos x="0" y="48"/>
                </a:cxn>
                <a:cxn ang="0">
                  <a:pos x="3" y="93"/>
                </a:cxn>
                <a:cxn ang="0">
                  <a:pos x="18" y="116"/>
                </a:cxn>
                <a:cxn ang="0">
                  <a:pos x="44" y="123"/>
                </a:cxn>
                <a:cxn ang="0">
                  <a:pos x="42" y="89"/>
                </a:cxn>
                <a:cxn ang="0">
                  <a:pos x="18" y="77"/>
                </a:cxn>
                <a:cxn ang="0">
                  <a:pos x="25" y="91"/>
                </a:cxn>
                <a:cxn ang="0">
                  <a:pos x="11" y="72"/>
                </a:cxn>
                <a:cxn ang="0">
                  <a:pos x="0" y="48"/>
                </a:cxn>
                <a:cxn ang="0">
                  <a:pos x="48" y="70"/>
                </a:cxn>
                <a:cxn ang="0">
                  <a:pos x="48" y="0"/>
                </a:cxn>
                <a:cxn ang="0">
                  <a:pos x="77" y="33"/>
                </a:cxn>
                <a:cxn ang="0">
                  <a:pos x="62" y="22"/>
                </a:cxn>
                <a:cxn ang="0">
                  <a:pos x="77" y="33"/>
                </a:cxn>
                <a:cxn ang="0">
                  <a:pos x="50" y="24"/>
                </a:cxn>
                <a:cxn ang="0">
                  <a:pos x="60" y="33"/>
                </a:cxn>
                <a:cxn ang="0">
                  <a:pos x="57" y="19"/>
                </a:cxn>
                <a:cxn ang="0">
                  <a:pos x="50" y="20"/>
                </a:cxn>
                <a:cxn ang="0">
                  <a:pos x="45" y="7"/>
                </a:cxn>
                <a:cxn ang="0">
                  <a:pos x="46" y="20"/>
                </a:cxn>
                <a:cxn ang="0">
                  <a:pos x="45" y="7"/>
                </a:cxn>
                <a:cxn ang="0">
                  <a:pos x="36" y="33"/>
                </a:cxn>
                <a:cxn ang="0">
                  <a:pos x="46" y="24"/>
                </a:cxn>
                <a:cxn ang="0">
                  <a:pos x="33" y="22"/>
                </a:cxn>
                <a:cxn ang="0">
                  <a:pos x="19" y="33"/>
                </a:cxn>
                <a:cxn ang="0">
                  <a:pos x="33" y="22"/>
                </a:cxn>
                <a:cxn ang="0">
                  <a:pos x="24" y="52"/>
                </a:cxn>
                <a:cxn ang="0">
                  <a:pos x="31" y="37"/>
                </a:cxn>
                <a:cxn ang="0">
                  <a:pos x="37" y="47"/>
                </a:cxn>
                <a:cxn ang="0">
                  <a:pos x="46" y="37"/>
                </a:cxn>
                <a:cxn ang="0">
                  <a:pos x="37" y="47"/>
                </a:cxn>
                <a:cxn ang="0">
                  <a:pos x="45" y="64"/>
                </a:cxn>
                <a:cxn ang="0">
                  <a:pos x="46" y="50"/>
                </a:cxn>
                <a:cxn ang="0">
                  <a:pos x="50" y="64"/>
                </a:cxn>
                <a:cxn ang="0">
                  <a:pos x="50" y="50"/>
                </a:cxn>
                <a:cxn ang="0">
                  <a:pos x="50" y="64"/>
                </a:cxn>
                <a:cxn ang="0">
                  <a:pos x="60" y="37"/>
                </a:cxn>
                <a:cxn ang="0">
                  <a:pos x="50" y="46"/>
                </a:cxn>
                <a:cxn ang="0">
                  <a:pos x="62" y="48"/>
                </a:cxn>
                <a:cxn ang="0">
                  <a:pos x="77" y="37"/>
                </a:cxn>
                <a:cxn ang="0">
                  <a:pos x="62" y="48"/>
                </a:cxn>
                <a:cxn ang="0">
                  <a:pos x="61" y="18"/>
                </a:cxn>
                <a:cxn ang="0">
                  <a:pos x="56" y="7"/>
                </a:cxn>
                <a:cxn ang="0">
                  <a:pos x="34" y="18"/>
                </a:cxn>
                <a:cxn ang="0">
                  <a:pos x="27" y="15"/>
                </a:cxn>
                <a:cxn ang="0">
                  <a:pos x="34" y="52"/>
                </a:cxn>
                <a:cxn ang="0">
                  <a:pos x="39" y="63"/>
                </a:cxn>
                <a:cxn ang="0">
                  <a:pos x="61" y="52"/>
                </a:cxn>
                <a:cxn ang="0">
                  <a:pos x="69" y="55"/>
                </a:cxn>
              </a:cxnLst>
              <a:rect l="0" t="0" r="r" b="b"/>
              <a:pathLst>
                <a:path w="96" h="123">
                  <a:moveTo>
                    <a:pt x="96" y="48"/>
                  </a:moveTo>
                  <a:cubicBezTo>
                    <a:pt x="96" y="57"/>
                    <a:pt x="96" y="82"/>
                    <a:pt x="96" y="84"/>
                  </a:cubicBezTo>
                  <a:cubicBezTo>
                    <a:pt x="96" y="88"/>
                    <a:pt x="94" y="91"/>
                    <a:pt x="92" y="93"/>
                  </a:cubicBezTo>
                  <a:cubicBezTo>
                    <a:pt x="91" y="95"/>
                    <a:pt x="82" y="107"/>
                    <a:pt x="80" y="109"/>
                  </a:cubicBezTo>
                  <a:cubicBezTo>
                    <a:pt x="78" y="111"/>
                    <a:pt x="78" y="113"/>
                    <a:pt x="78" y="116"/>
                  </a:cubicBezTo>
                  <a:cubicBezTo>
                    <a:pt x="78" y="118"/>
                    <a:pt x="78" y="123"/>
                    <a:pt x="78" y="123"/>
                  </a:cubicBezTo>
                  <a:cubicBezTo>
                    <a:pt x="51" y="123"/>
                    <a:pt x="51" y="123"/>
                    <a:pt x="51" y="123"/>
                  </a:cubicBezTo>
                  <a:cubicBezTo>
                    <a:pt x="51" y="123"/>
                    <a:pt x="51" y="98"/>
                    <a:pt x="51" y="95"/>
                  </a:cubicBezTo>
                  <a:cubicBezTo>
                    <a:pt x="51" y="93"/>
                    <a:pt x="52" y="91"/>
                    <a:pt x="53" y="89"/>
                  </a:cubicBezTo>
                  <a:cubicBezTo>
                    <a:pt x="57" y="84"/>
                    <a:pt x="67" y="73"/>
                    <a:pt x="70" y="70"/>
                  </a:cubicBezTo>
                  <a:cubicBezTo>
                    <a:pt x="75" y="65"/>
                    <a:pt x="82" y="71"/>
                    <a:pt x="78" y="77"/>
                  </a:cubicBezTo>
                  <a:cubicBezTo>
                    <a:pt x="76" y="79"/>
                    <a:pt x="69" y="87"/>
                    <a:pt x="67" y="89"/>
                  </a:cubicBezTo>
                  <a:cubicBezTo>
                    <a:pt x="65" y="91"/>
                    <a:pt x="68" y="93"/>
                    <a:pt x="70" y="91"/>
                  </a:cubicBezTo>
                  <a:cubicBezTo>
                    <a:pt x="72" y="89"/>
                    <a:pt x="81" y="79"/>
                    <a:pt x="83" y="77"/>
                  </a:cubicBezTo>
                  <a:cubicBezTo>
                    <a:pt x="84" y="76"/>
                    <a:pt x="85" y="74"/>
                    <a:pt x="85" y="72"/>
                  </a:cubicBezTo>
                  <a:cubicBezTo>
                    <a:pt x="85" y="70"/>
                    <a:pt x="85" y="55"/>
                    <a:pt x="85" y="48"/>
                  </a:cubicBezTo>
                  <a:cubicBezTo>
                    <a:pt x="85" y="39"/>
                    <a:pt x="96" y="39"/>
                    <a:pt x="96" y="48"/>
                  </a:cubicBezTo>
                  <a:close/>
                  <a:moveTo>
                    <a:pt x="0" y="48"/>
                  </a:moveTo>
                  <a:cubicBezTo>
                    <a:pt x="0" y="57"/>
                    <a:pt x="0" y="82"/>
                    <a:pt x="0" y="84"/>
                  </a:cubicBezTo>
                  <a:cubicBezTo>
                    <a:pt x="0" y="88"/>
                    <a:pt x="1" y="91"/>
                    <a:pt x="3" y="93"/>
                  </a:cubicBezTo>
                  <a:cubicBezTo>
                    <a:pt x="5" y="95"/>
                    <a:pt x="14" y="107"/>
                    <a:pt x="16" y="109"/>
                  </a:cubicBezTo>
                  <a:cubicBezTo>
                    <a:pt x="17" y="111"/>
                    <a:pt x="18" y="113"/>
                    <a:pt x="18" y="116"/>
                  </a:cubicBezTo>
                  <a:cubicBezTo>
                    <a:pt x="18" y="118"/>
                    <a:pt x="18" y="123"/>
                    <a:pt x="18" y="123"/>
                  </a:cubicBezTo>
                  <a:cubicBezTo>
                    <a:pt x="44" y="123"/>
                    <a:pt x="44" y="123"/>
                    <a:pt x="44" y="123"/>
                  </a:cubicBezTo>
                  <a:cubicBezTo>
                    <a:pt x="44" y="123"/>
                    <a:pt x="44" y="98"/>
                    <a:pt x="44" y="95"/>
                  </a:cubicBezTo>
                  <a:cubicBezTo>
                    <a:pt x="44" y="93"/>
                    <a:pt x="43" y="91"/>
                    <a:pt x="42" y="89"/>
                  </a:cubicBezTo>
                  <a:cubicBezTo>
                    <a:pt x="38" y="84"/>
                    <a:pt x="29" y="73"/>
                    <a:pt x="26" y="70"/>
                  </a:cubicBezTo>
                  <a:cubicBezTo>
                    <a:pt x="21" y="65"/>
                    <a:pt x="13" y="71"/>
                    <a:pt x="18" y="77"/>
                  </a:cubicBezTo>
                  <a:cubicBezTo>
                    <a:pt x="20" y="79"/>
                    <a:pt x="27" y="87"/>
                    <a:pt x="28" y="89"/>
                  </a:cubicBezTo>
                  <a:cubicBezTo>
                    <a:pt x="30" y="91"/>
                    <a:pt x="28" y="93"/>
                    <a:pt x="25" y="91"/>
                  </a:cubicBezTo>
                  <a:cubicBezTo>
                    <a:pt x="24" y="89"/>
                    <a:pt x="14" y="79"/>
                    <a:pt x="13" y="77"/>
                  </a:cubicBezTo>
                  <a:cubicBezTo>
                    <a:pt x="12" y="76"/>
                    <a:pt x="11" y="74"/>
                    <a:pt x="11" y="72"/>
                  </a:cubicBezTo>
                  <a:cubicBezTo>
                    <a:pt x="11" y="70"/>
                    <a:pt x="11" y="55"/>
                    <a:pt x="11" y="48"/>
                  </a:cubicBezTo>
                  <a:cubicBezTo>
                    <a:pt x="11" y="39"/>
                    <a:pt x="0" y="39"/>
                    <a:pt x="0" y="48"/>
                  </a:cubicBezTo>
                  <a:close/>
                  <a:moveTo>
                    <a:pt x="83" y="35"/>
                  </a:moveTo>
                  <a:cubicBezTo>
                    <a:pt x="83" y="54"/>
                    <a:pt x="67" y="70"/>
                    <a:pt x="48" y="70"/>
                  </a:cubicBezTo>
                  <a:cubicBezTo>
                    <a:pt x="29" y="70"/>
                    <a:pt x="13" y="54"/>
                    <a:pt x="13" y="35"/>
                  </a:cubicBezTo>
                  <a:cubicBezTo>
                    <a:pt x="13" y="16"/>
                    <a:pt x="29" y="0"/>
                    <a:pt x="48" y="0"/>
                  </a:cubicBezTo>
                  <a:cubicBezTo>
                    <a:pt x="67" y="0"/>
                    <a:pt x="83" y="16"/>
                    <a:pt x="83" y="35"/>
                  </a:cubicBezTo>
                  <a:close/>
                  <a:moveTo>
                    <a:pt x="77" y="33"/>
                  </a:moveTo>
                  <a:cubicBezTo>
                    <a:pt x="76" y="28"/>
                    <a:pt x="74" y="23"/>
                    <a:pt x="72" y="19"/>
                  </a:cubicBezTo>
                  <a:cubicBezTo>
                    <a:pt x="69" y="20"/>
                    <a:pt x="66" y="21"/>
                    <a:pt x="62" y="22"/>
                  </a:cubicBezTo>
                  <a:cubicBezTo>
                    <a:pt x="63" y="26"/>
                    <a:pt x="64" y="29"/>
                    <a:pt x="64" y="33"/>
                  </a:cubicBezTo>
                  <a:lnTo>
                    <a:pt x="77" y="33"/>
                  </a:lnTo>
                  <a:close/>
                  <a:moveTo>
                    <a:pt x="58" y="23"/>
                  </a:moveTo>
                  <a:cubicBezTo>
                    <a:pt x="56" y="24"/>
                    <a:pt x="53" y="24"/>
                    <a:pt x="50" y="24"/>
                  </a:cubicBezTo>
                  <a:cubicBezTo>
                    <a:pt x="50" y="33"/>
                    <a:pt x="50" y="33"/>
                    <a:pt x="50" y="33"/>
                  </a:cubicBezTo>
                  <a:cubicBezTo>
                    <a:pt x="60" y="33"/>
                    <a:pt x="60" y="33"/>
                    <a:pt x="60" y="33"/>
                  </a:cubicBezTo>
                  <a:cubicBezTo>
                    <a:pt x="60" y="30"/>
                    <a:pt x="59" y="26"/>
                    <a:pt x="58" y="23"/>
                  </a:cubicBezTo>
                  <a:close/>
                  <a:moveTo>
                    <a:pt x="57" y="19"/>
                  </a:moveTo>
                  <a:cubicBezTo>
                    <a:pt x="55" y="14"/>
                    <a:pt x="53" y="10"/>
                    <a:pt x="50" y="6"/>
                  </a:cubicBezTo>
                  <a:cubicBezTo>
                    <a:pt x="50" y="20"/>
                    <a:pt x="50" y="20"/>
                    <a:pt x="50" y="20"/>
                  </a:cubicBezTo>
                  <a:cubicBezTo>
                    <a:pt x="52" y="20"/>
                    <a:pt x="55" y="20"/>
                    <a:pt x="57" y="19"/>
                  </a:cubicBezTo>
                  <a:close/>
                  <a:moveTo>
                    <a:pt x="45" y="7"/>
                  </a:moveTo>
                  <a:cubicBezTo>
                    <a:pt x="42" y="11"/>
                    <a:pt x="40" y="15"/>
                    <a:pt x="38" y="19"/>
                  </a:cubicBezTo>
                  <a:cubicBezTo>
                    <a:pt x="41" y="19"/>
                    <a:pt x="43" y="20"/>
                    <a:pt x="46" y="20"/>
                  </a:cubicBezTo>
                  <a:cubicBezTo>
                    <a:pt x="46" y="6"/>
                    <a:pt x="46" y="6"/>
                    <a:pt x="46" y="6"/>
                  </a:cubicBezTo>
                  <a:cubicBezTo>
                    <a:pt x="45" y="7"/>
                    <a:pt x="45" y="7"/>
                    <a:pt x="45" y="7"/>
                  </a:cubicBezTo>
                  <a:close/>
                  <a:moveTo>
                    <a:pt x="37" y="23"/>
                  </a:moveTo>
                  <a:cubicBezTo>
                    <a:pt x="36" y="26"/>
                    <a:pt x="36" y="29"/>
                    <a:pt x="36" y="33"/>
                  </a:cubicBezTo>
                  <a:cubicBezTo>
                    <a:pt x="46" y="33"/>
                    <a:pt x="46" y="33"/>
                    <a:pt x="46" y="33"/>
                  </a:cubicBezTo>
                  <a:cubicBezTo>
                    <a:pt x="46" y="24"/>
                    <a:pt x="46" y="24"/>
                    <a:pt x="46" y="24"/>
                  </a:cubicBezTo>
                  <a:cubicBezTo>
                    <a:pt x="43" y="24"/>
                    <a:pt x="40" y="24"/>
                    <a:pt x="37" y="23"/>
                  </a:cubicBezTo>
                  <a:close/>
                  <a:moveTo>
                    <a:pt x="33" y="22"/>
                  </a:moveTo>
                  <a:cubicBezTo>
                    <a:pt x="30" y="21"/>
                    <a:pt x="27" y="20"/>
                    <a:pt x="24" y="18"/>
                  </a:cubicBezTo>
                  <a:cubicBezTo>
                    <a:pt x="21" y="22"/>
                    <a:pt x="19" y="27"/>
                    <a:pt x="19" y="33"/>
                  </a:cubicBezTo>
                  <a:cubicBezTo>
                    <a:pt x="31" y="33"/>
                    <a:pt x="31" y="33"/>
                    <a:pt x="31" y="33"/>
                  </a:cubicBezTo>
                  <a:cubicBezTo>
                    <a:pt x="32" y="29"/>
                    <a:pt x="32" y="25"/>
                    <a:pt x="33" y="22"/>
                  </a:cubicBezTo>
                  <a:close/>
                  <a:moveTo>
                    <a:pt x="19" y="37"/>
                  </a:moveTo>
                  <a:cubicBezTo>
                    <a:pt x="19" y="43"/>
                    <a:pt x="21" y="48"/>
                    <a:pt x="24" y="52"/>
                  </a:cubicBezTo>
                  <a:cubicBezTo>
                    <a:pt x="27" y="51"/>
                    <a:pt x="30" y="49"/>
                    <a:pt x="33" y="48"/>
                  </a:cubicBezTo>
                  <a:cubicBezTo>
                    <a:pt x="32" y="45"/>
                    <a:pt x="32" y="41"/>
                    <a:pt x="31" y="37"/>
                  </a:cubicBezTo>
                  <a:lnTo>
                    <a:pt x="19" y="37"/>
                  </a:lnTo>
                  <a:close/>
                  <a:moveTo>
                    <a:pt x="37" y="47"/>
                  </a:moveTo>
                  <a:cubicBezTo>
                    <a:pt x="40" y="47"/>
                    <a:pt x="43" y="46"/>
                    <a:pt x="46" y="46"/>
                  </a:cubicBezTo>
                  <a:cubicBezTo>
                    <a:pt x="46" y="37"/>
                    <a:pt x="46" y="37"/>
                    <a:pt x="46" y="37"/>
                  </a:cubicBezTo>
                  <a:cubicBezTo>
                    <a:pt x="36" y="37"/>
                    <a:pt x="36" y="37"/>
                    <a:pt x="36" y="37"/>
                  </a:cubicBezTo>
                  <a:cubicBezTo>
                    <a:pt x="36" y="41"/>
                    <a:pt x="36" y="44"/>
                    <a:pt x="37" y="47"/>
                  </a:cubicBezTo>
                  <a:close/>
                  <a:moveTo>
                    <a:pt x="38" y="51"/>
                  </a:moveTo>
                  <a:cubicBezTo>
                    <a:pt x="40" y="56"/>
                    <a:pt x="43" y="60"/>
                    <a:pt x="45" y="64"/>
                  </a:cubicBezTo>
                  <a:cubicBezTo>
                    <a:pt x="46" y="64"/>
                    <a:pt x="46" y="64"/>
                    <a:pt x="46" y="64"/>
                  </a:cubicBezTo>
                  <a:cubicBezTo>
                    <a:pt x="46" y="50"/>
                    <a:pt x="46" y="50"/>
                    <a:pt x="46" y="50"/>
                  </a:cubicBezTo>
                  <a:cubicBezTo>
                    <a:pt x="43" y="51"/>
                    <a:pt x="41" y="51"/>
                    <a:pt x="38" y="51"/>
                  </a:cubicBezTo>
                  <a:close/>
                  <a:moveTo>
                    <a:pt x="50" y="64"/>
                  </a:moveTo>
                  <a:cubicBezTo>
                    <a:pt x="53" y="60"/>
                    <a:pt x="55" y="56"/>
                    <a:pt x="57" y="51"/>
                  </a:cubicBezTo>
                  <a:cubicBezTo>
                    <a:pt x="55" y="51"/>
                    <a:pt x="52" y="50"/>
                    <a:pt x="50" y="50"/>
                  </a:cubicBezTo>
                  <a:cubicBezTo>
                    <a:pt x="50" y="64"/>
                    <a:pt x="50" y="64"/>
                    <a:pt x="50" y="64"/>
                  </a:cubicBezTo>
                  <a:cubicBezTo>
                    <a:pt x="50" y="64"/>
                    <a:pt x="50" y="64"/>
                    <a:pt x="50" y="64"/>
                  </a:cubicBezTo>
                  <a:close/>
                  <a:moveTo>
                    <a:pt x="58" y="47"/>
                  </a:moveTo>
                  <a:cubicBezTo>
                    <a:pt x="59" y="44"/>
                    <a:pt x="60" y="41"/>
                    <a:pt x="60" y="37"/>
                  </a:cubicBezTo>
                  <a:cubicBezTo>
                    <a:pt x="50" y="37"/>
                    <a:pt x="50" y="37"/>
                    <a:pt x="50" y="37"/>
                  </a:cubicBezTo>
                  <a:cubicBezTo>
                    <a:pt x="50" y="46"/>
                    <a:pt x="50" y="46"/>
                    <a:pt x="50" y="46"/>
                  </a:cubicBezTo>
                  <a:cubicBezTo>
                    <a:pt x="53" y="46"/>
                    <a:pt x="56" y="47"/>
                    <a:pt x="58" y="47"/>
                  </a:cubicBezTo>
                  <a:close/>
                  <a:moveTo>
                    <a:pt x="62" y="48"/>
                  </a:moveTo>
                  <a:cubicBezTo>
                    <a:pt x="66" y="49"/>
                    <a:pt x="69" y="50"/>
                    <a:pt x="71" y="52"/>
                  </a:cubicBezTo>
                  <a:cubicBezTo>
                    <a:pt x="74" y="47"/>
                    <a:pt x="76" y="42"/>
                    <a:pt x="77" y="37"/>
                  </a:cubicBezTo>
                  <a:cubicBezTo>
                    <a:pt x="64" y="37"/>
                    <a:pt x="64" y="37"/>
                    <a:pt x="64" y="37"/>
                  </a:cubicBezTo>
                  <a:cubicBezTo>
                    <a:pt x="64" y="41"/>
                    <a:pt x="63" y="45"/>
                    <a:pt x="62" y="48"/>
                  </a:cubicBezTo>
                  <a:close/>
                  <a:moveTo>
                    <a:pt x="56" y="7"/>
                  </a:moveTo>
                  <a:cubicBezTo>
                    <a:pt x="58" y="11"/>
                    <a:pt x="60" y="14"/>
                    <a:pt x="61" y="18"/>
                  </a:cubicBezTo>
                  <a:cubicBezTo>
                    <a:pt x="64" y="17"/>
                    <a:pt x="66" y="16"/>
                    <a:pt x="69" y="15"/>
                  </a:cubicBezTo>
                  <a:cubicBezTo>
                    <a:pt x="65" y="12"/>
                    <a:pt x="61" y="9"/>
                    <a:pt x="56" y="7"/>
                  </a:cubicBezTo>
                  <a:close/>
                  <a:moveTo>
                    <a:pt x="27" y="15"/>
                  </a:moveTo>
                  <a:cubicBezTo>
                    <a:pt x="29" y="16"/>
                    <a:pt x="32" y="17"/>
                    <a:pt x="34" y="18"/>
                  </a:cubicBezTo>
                  <a:cubicBezTo>
                    <a:pt x="36" y="14"/>
                    <a:pt x="37" y="11"/>
                    <a:pt x="40" y="7"/>
                  </a:cubicBezTo>
                  <a:cubicBezTo>
                    <a:pt x="35" y="9"/>
                    <a:pt x="30" y="11"/>
                    <a:pt x="27" y="15"/>
                  </a:cubicBezTo>
                  <a:close/>
                  <a:moveTo>
                    <a:pt x="39" y="63"/>
                  </a:moveTo>
                  <a:cubicBezTo>
                    <a:pt x="37" y="60"/>
                    <a:pt x="36" y="56"/>
                    <a:pt x="34" y="52"/>
                  </a:cubicBezTo>
                  <a:cubicBezTo>
                    <a:pt x="32" y="53"/>
                    <a:pt x="29" y="54"/>
                    <a:pt x="27" y="55"/>
                  </a:cubicBezTo>
                  <a:cubicBezTo>
                    <a:pt x="31" y="59"/>
                    <a:pt x="35" y="61"/>
                    <a:pt x="39" y="63"/>
                  </a:cubicBezTo>
                  <a:close/>
                  <a:moveTo>
                    <a:pt x="69" y="55"/>
                  </a:moveTo>
                  <a:cubicBezTo>
                    <a:pt x="66" y="54"/>
                    <a:pt x="64" y="53"/>
                    <a:pt x="61" y="52"/>
                  </a:cubicBezTo>
                  <a:cubicBezTo>
                    <a:pt x="60" y="56"/>
                    <a:pt x="58" y="59"/>
                    <a:pt x="56" y="63"/>
                  </a:cubicBezTo>
                  <a:cubicBezTo>
                    <a:pt x="61" y="61"/>
                    <a:pt x="65" y="58"/>
                    <a:pt x="69" y="55"/>
                  </a:cubicBezTo>
                  <a:close/>
                </a:path>
              </a:pathLst>
            </a:custGeom>
            <a:solidFill>
              <a:schemeClr val="bg1"/>
            </a:solidFill>
            <a:ln w="9525">
              <a:noFill/>
              <a:round/>
            </a:ln>
          </p:spPr>
          <p:txBody>
            <a:bodyPr anchor="ctr"/>
            <a:lstStyle/>
            <a:p>
              <a:pPr algn="ctr"/>
              <a:endParaRPr/>
            </a:p>
          </p:txBody>
        </p:sp>
      </p:grpSp>
      <p:sp>
        <p:nvSpPr>
          <p:cNvPr id="69" name="矩形 68"/>
          <p:cNvSpPr/>
          <p:nvPr/>
        </p:nvSpPr>
        <p:spPr>
          <a:xfrm>
            <a:off x="665429" y="1824643"/>
            <a:ext cx="3410257" cy="133761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70000"/>
              </a:lnSpc>
              <a:defRPr/>
            </a:pPr>
            <a:r>
              <a:rPr lang="zh-CN" altLang="en-US" sz="2000" kern="0" spc="50" dirty="0">
                <a:uFillTx/>
                <a:latin typeface="楷体" panose="02010609060101010101" pitchFamily="49" charset="-122"/>
                <a:ea typeface="楷体" panose="02010609060101010101" pitchFamily="49" charset="-122"/>
                <a:cs typeface="Arial" panose="020B0604020202020204" pitchFamily="34" charset="0"/>
              </a:rPr>
              <a:t>点击此处添加标题</a:t>
            </a:r>
          </a:p>
          <a:p>
            <a:pPr>
              <a:lnSpc>
                <a:spcPct val="150000"/>
              </a:lnSpc>
            </a:pPr>
            <a:r>
              <a:rPr lang="en-US" altLang="zh-CN" sz="1100" dirty="0">
                <a:latin typeface="楷体" panose="02010609060101010101" pitchFamily="49" charset="-122"/>
                <a:ea typeface="楷体" panose="02010609060101010101" pitchFamily="49" charset="-122"/>
              </a:rPr>
              <a:t>Just for today I will try to live through this day only and not tackle my whole life problem at once. Just for today</a:t>
            </a:r>
            <a:endParaRPr lang="en-US" altLang="zh-CN" sz="1000" dirty="0">
              <a:latin typeface="楷体" panose="02010609060101010101" pitchFamily="49" charset="-122"/>
              <a:ea typeface="楷体" panose="02010609060101010101" pitchFamily="49" charset="-122"/>
            </a:endParaRPr>
          </a:p>
        </p:txBody>
      </p:sp>
      <p:sp>
        <p:nvSpPr>
          <p:cNvPr id="70" name="矩形 69"/>
          <p:cNvSpPr/>
          <p:nvPr/>
        </p:nvSpPr>
        <p:spPr>
          <a:xfrm>
            <a:off x="665429" y="3880924"/>
            <a:ext cx="3410257" cy="133761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70000"/>
              </a:lnSpc>
              <a:defRPr/>
            </a:pPr>
            <a:r>
              <a:rPr lang="zh-CN" altLang="en-US" sz="2000" kern="0" spc="50" dirty="0">
                <a:solidFill>
                  <a:srgbClr val="0E2C33"/>
                </a:solidFill>
                <a:uFillTx/>
                <a:latin typeface="楷体" panose="02010609060101010101" pitchFamily="49" charset="-122"/>
                <a:ea typeface="楷体" panose="02010609060101010101" pitchFamily="49" charset="-122"/>
                <a:cs typeface="Arial" panose="020B0604020202020204" pitchFamily="34" charset="0"/>
              </a:rPr>
              <a:t>点击此处添加标题</a:t>
            </a:r>
          </a:p>
          <a:p>
            <a:pPr>
              <a:lnSpc>
                <a:spcPct val="150000"/>
              </a:lnSpc>
            </a:pPr>
            <a:r>
              <a:rPr lang="en-US" altLang="zh-CN" sz="1100" dirty="0">
                <a:latin typeface="楷体" panose="02010609060101010101" pitchFamily="49" charset="-122"/>
                <a:ea typeface="楷体" panose="02010609060101010101" pitchFamily="49" charset="-122"/>
              </a:rPr>
              <a:t>Just for today I will try to live through this day only and not tackle my whole life problem at once. Just for today</a:t>
            </a:r>
            <a:endParaRPr lang="en-US" altLang="zh-CN" sz="1000" dirty="0">
              <a:latin typeface="楷体" panose="02010609060101010101" pitchFamily="49" charset="-122"/>
              <a:ea typeface="楷体" panose="02010609060101010101" pitchFamily="49" charset="-122"/>
            </a:endParaRPr>
          </a:p>
        </p:txBody>
      </p:sp>
      <p:sp>
        <p:nvSpPr>
          <p:cNvPr id="71" name="矩形 70"/>
          <p:cNvSpPr/>
          <p:nvPr/>
        </p:nvSpPr>
        <p:spPr>
          <a:xfrm>
            <a:off x="7905102" y="1769055"/>
            <a:ext cx="3410257" cy="133761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70000"/>
              </a:lnSpc>
              <a:defRPr/>
            </a:pPr>
            <a:r>
              <a:rPr lang="zh-CN" altLang="en-US" sz="2000" kern="0" spc="50" dirty="0">
                <a:solidFill>
                  <a:srgbClr val="0E2C33"/>
                </a:solidFill>
                <a:uFillTx/>
                <a:latin typeface="楷体" panose="02010609060101010101" pitchFamily="49" charset="-122"/>
                <a:ea typeface="楷体" panose="02010609060101010101" pitchFamily="49" charset="-122"/>
                <a:cs typeface="Arial" panose="020B0604020202020204" pitchFamily="34" charset="0"/>
              </a:rPr>
              <a:t>点击此处添加标题</a:t>
            </a:r>
          </a:p>
          <a:p>
            <a:pPr algn="r">
              <a:lnSpc>
                <a:spcPct val="150000"/>
              </a:lnSpc>
            </a:pPr>
            <a:r>
              <a:rPr lang="en-US" altLang="zh-CN" sz="1100" dirty="0">
                <a:latin typeface="楷体" panose="02010609060101010101" pitchFamily="49" charset="-122"/>
                <a:ea typeface="楷体" panose="02010609060101010101" pitchFamily="49" charset="-122"/>
              </a:rPr>
              <a:t>Just for today I will try to live through this day only and not tackle my whole life problem at once. Just for today</a:t>
            </a:r>
            <a:endParaRPr lang="en-US" altLang="zh-CN" sz="1000" dirty="0">
              <a:latin typeface="楷体" panose="02010609060101010101" pitchFamily="49" charset="-122"/>
              <a:ea typeface="楷体" panose="02010609060101010101" pitchFamily="49" charset="-122"/>
            </a:endParaRPr>
          </a:p>
        </p:txBody>
      </p:sp>
      <p:sp>
        <p:nvSpPr>
          <p:cNvPr id="72" name="矩形 71"/>
          <p:cNvSpPr/>
          <p:nvPr/>
        </p:nvSpPr>
        <p:spPr>
          <a:xfrm>
            <a:off x="7950315" y="3806500"/>
            <a:ext cx="3410257" cy="133761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70000"/>
              </a:lnSpc>
              <a:defRPr/>
            </a:pPr>
            <a:r>
              <a:rPr lang="zh-CN" altLang="en-US" sz="2000" kern="0" spc="50" dirty="0">
                <a:uFillTx/>
                <a:latin typeface="楷体" panose="02010609060101010101" pitchFamily="49" charset="-122"/>
                <a:ea typeface="楷体" panose="02010609060101010101" pitchFamily="49" charset="-122"/>
                <a:cs typeface="Arial" panose="020B0604020202020204" pitchFamily="34" charset="0"/>
              </a:rPr>
              <a:t>点击此处添加标题</a:t>
            </a:r>
          </a:p>
          <a:p>
            <a:pPr algn="r">
              <a:lnSpc>
                <a:spcPct val="150000"/>
              </a:lnSpc>
            </a:pPr>
            <a:r>
              <a:rPr lang="en-US" altLang="zh-CN" sz="1100" dirty="0">
                <a:latin typeface="楷体" panose="02010609060101010101" pitchFamily="49" charset="-122"/>
                <a:ea typeface="楷体" panose="02010609060101010101" pitchFamily="49" charset="-122"/>
              </a:rPr>
              <a:t>Just for today I will try to live through this day only and not tackle my whole life problem at once. Just for today</a:t>
            </a:r>
            <a:endParaRPr lang="en-US" altLang="zh-CN" sz="10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fade">
                                      <p:cBhvr>
                                        <p:cTn id="11" dur="1000"/>
                                        <p:tgtEl>
                                          <p:spTgt spid="69"/>
                                        </p:tgtEl>
                                      </p:cBhvr>
                                    </p:animEffect>
                                    <p:anim calcmode="lin" valueType="num">
                                      <p:cBhvr>
                                        <p:cTn id="12" dur="1000" fill="hold"/>
                                        <p:tgtEl>
                                          <p:spTgt spid="69"/>
                                        </p:tgtEl>
                                        <p:attrNameLst>
                                          <p:attrName>ppt_x</p:attrName>
                                        </p:attrNameLst>
                                      </p:cBhvr>
                                      <p:tavLst>
                                        <p:tav tm="0">
                                          <p:val>
                                            <p:strVal val="#ppt_x"/>
                                          </p:val>
                                        </p:tav>
                                        <p:tav tm="100000">
                                          <p:val>
                                            <p:strVal val="#ppt_x"/>
                                          </p:val>
                                        </p:tav>
                                      </p:tavLst>
                                    </p:anim>
                                    <p:anim calcmode="lin" valueType="num">
                                      <p:cBhvr>
                                        <p:cTn id="13" dur="1000" fill="hold"/>
                                        <p:tgtEl>
                                          <p:spTgt spid="6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1000"/>
                                        <p:tgtEl>
                                          <p:spTgt spid="70"/>
                                        </p:tgtEl>
                                      </p:cBhvr>
                                    </p:animEffect>
                                    <p:anim calcmode="lin" valueType="num">
                                      <p:cBhvr>
                                        <p:cTn id="18" dur="1000" fill="hold"/>
                                        <p:tgtEl>
                                          <p:spTgt spid="70"/>
                                        </p:tgtEl>
                                        <p:attrNameLst>
                                          <p:attrName>ppt_x</p:attrName>
                                        </p:attrNameLst>
                                      </p:cBhvr>
                                      <p:tavLst>
                                        <p:tav tm="0">
                                          <p:val>
                                            <p:strVal val="#ppt_x"/>
                                          </p:val>
                                        </p:tav>
                                        <p:tav tm="100000">
                                          <p:val>
                                            <p:strVal val="#ppt_x"/>
                                          </p:val>
                                        </p:tav>
                                      </p:tavLst>
                                    </p:anim>
                                    <p:anim calcmode="lin" valueType="num">
                                      <p:cBhvr>
                                        <p:cTn id="19" dur="1000" fill="hold"/>
                                        <p:tgtEl>
                                          <p:spTgt spid="70"/>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fade">
                                      <p:cBhvr>
                                        <p:cTn id="23" dur="1000"/>
                                        <p:tgtEl>
                                          <p:spTgt spid="72"/>
                                        </p:tgtEl>
                                      </p:cBhvr>
                                    </p:animEffect>
                                    <p:anim calcmode="lin" valueType="num">
                                      <p:cBhvr>
                                        <p:cTn id="24" dur="1000" fill="hold"/>
                                        <p:tgtEl>
                                          <p:spTgt spid="72"/>
                                        </p:tgtEl>
                                        <p:attrNameLst>
                                          <p:attrName>ppt_x</p:attrName>
                                        </p:attrNameLst>
                                      </p:cBhvr>
                                      <p:tavLst>
                                        <p:tav tm="0">
                                          <p:val>
                                            <p:strVal val="#ppt_x"/>
                                          </p:val>
                                        </p:tav>
                                        <p:tav tm="100000">
                                          <p:val>
                                            <p:strVal val="#ppt_x"/>
                                          </p:val>
                                        </p:tav>
                                      </p:tavLst>
                                    </p:anim>
                                    <p:anim calcmode="lin" valueType="num">
                                      <p:cBhvr>
                                        <p:cTn id="25" dur="1000" fill="hold"/>
                                        <p:tgtEl>
                                          <p:spTgt spid="7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fade">
                                      <p:cBhvr>
                                        <p:cTn id="29" dur="1000"/>
                                        <p:tgtEl>
                                          <p:spTgt spid="71"/>
                                        </p:tgtEl>
                                      </p:cBhvr>
                                    </p:animEffect>
                                    <p:anim calcmode="lin" valueType="num">
                                      <p:cBhvr>
                                        <p:cTn id="30" dur="1000" fill="hold"/>
                                        <p:tgtEl>
                                          <p:spTgt spid="71"/>
                                        </p:tgtEl>
                                        <p:attrNameLst>
                                          <p:attrName>ppt_x</p:attrName>
                                        </p:attrNameLst>
                                      </p:cBhvr>
                                      <p:tavLst>
                                        <p:tav tm="0">
                                          <p:val>
                                            <p:strVal val="#ppt_x"/>
                                          </p:val>
                                        </p:tav>
                                        <p:tav tm="100000">
                                          <p:val>
                                            <p:strVal val="#ppt_x"/>
                                          </p:val>
                                        </p:tav>
                                      </p:tavLst>
                                    </p:anim>
                                    <p:anim calcmode="lin" valueType="num">
                                      <p:cBhvr>
                                        <p:cTn id="31"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2401095"/>
            <a:ext cx="11747292" cy="204083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8" name="椭圆 7"/>
          <p:cNvSpPr/>
          <p:nvPr/>
        </p:nvSpPr>
        <p:spPr>
          <a:xfrm>
            <a:off x="6150759" y="4833189"/>
            <a:ext cx="659730" cy="659730"/>
          </a:xfrm>
          <a:prstGeom prst="ellipse">
            <a:avLst/>
          </a:prstGeom>
          <a:solidFill>
            <a:schemeClr val="bg1"/>
          </a:solidFill>
          <a:ln>
            <a:noFill/>
          </a:ln>
          <a:effectLst>
            <a:outerShdw blurRad="50800" dist="25400" dir="5400000" sx="102000" sy="102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楷体" panose="02010609060101010101" pitchFamily="49" charset="-122"/>
              <a:ea typeface="楷体" panose="02010609060101010101" pitchFamily="49" charset="-122"/>
            </a:endParaRPr>
          </a:p>
        </p:txBody>
      </p:sp>
      <p:sp>
        <p:nvSpPr>
          <p:cNvPr id="9" name="椭圆 8"/>
          <p:cNvSpPr/>
          <p:nvPr/>
        </p:nvSpPr>
        <p:spPr>
          <a:xfrm>
            <a:off x="1954948" y="4859690"/>
            <a:ext cx="659730" cy="659730"/>
          </a:xfrm>
          <a:prstGeom prst="ellipse">
            <a:avLst/>
          </a:prstGeom>
          <a:solidFill>
            <a:schemeClr val="bg1"/>
          </a:solidFill>
          <a:ln>
            <a:noFill/>
          </a:ln>
          <a:effectLst>
            <a:outerShdw blurRad="50800" dist="25400" dir="5400000" sx="102000" sy="102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楷体" panose="02010609060101010101" pitchFamily="49" charset="-122"/>
              <a:ea typeface="楷体" panose="02010609060101010101" pitchFamily="49" charset="-122"/>
            </a:endParaRPr>
          </a:p>
        </p:txBody>
      </p:sp>
      <p:sp>
        <p:nvSpPr>
          <p:cNvPr id="10" name="文本框 9"/>
          <p:cNvSpPr txBox="1"/>
          <p:nvPr/>
        </p:nvSpPr>
        <p:spPr>
          <a:xfrm>
            <a:off x="569843" y="1713740"/>
            <a:ext cx="5662049" cy="461665"/>
          </a:xfrm>
          <a:prstGeom prst="rect">
            <a:avLst/>
          </a:prstGeom>
          <a:noFill/>
          <a:ln w="19050">
            <a:noFill/>
            <a:prstDash val="dash"/>
          </a:ln>
        </p:spPr>
        <p:txBody>
          <a:bodyPr wrap="square" rtlCol="0">
            <a:spAutoFit/>
          </a:bodyPr>
          <a:lstStyle/>
          <a:p>
            <a:r>
              <a:rPr lang="en-US" altLang="zh-CN" sz="2400" b="1" dirty="0">
                <a:latin typeface="楷体" panose="02010609060101010101" pitchFamily="49" charset="-122"/>
                <a:ea typeface="楷体" panose="02010609060101010101" pitchFamily="49" charset="-122"/>
              </a:rPr>
              <a:t>ADD YOUR TITTLE HERE</a:t>
            </a:r>
            <a:endParaRPr lang="zh-CN" altLang="en-US" sz="2400" b="1" dirty="0">
              <a:latin typeface="楷体" panose="02010609060101010101" pitchFamily="49" charset="-122"/>
              <a:ea typeface="楷体" panose="02010609060101010101" pitchFamily="49" charset="-122"/>
            </a:endParaRPr>
          </a:p>
        </p:txBody>
      </p:sp>
      <p:sp>
        <p:nvSpPr>
          <p:cNvPr id="11" name="矩形 23"/>
          <p:cNvSpPr>
            <a:spLocks noChangeArrowheads="1"/>
          </p:cNvSpPr>
          <p:nvPr/>
        </p:nvSpPr>
        <p:spPr bwMode="auto">
          <a:xfrm>
            <a:off x="569842" y="2671982"/>
            <a:ext cx="5662049" cy="1434047"/>
          </a:xfrm>
          <a:prstGeom prst="rect">
            <a:avLst/>
          </a:prstGeom>
          <a:noFill/>
          <a:ln>
            <a:noFill/>
          </a:ln>
        </p:spPr>
        <p:txBody>
          <a:bodyPr wrap="square">
            <a:spAutoFit/>
          </a:bodyPr>
          <a:lstStyle/>
          <a:p>
            <a:pPr>
              <a:lnSpc>
                <a:spcPct val="150000"/>
              </a:lnSpc>
            </a:pPr>
            <a:r>
              <a:rPr lang="en-US" altLang="zh-CN" sz="1200" dirty="0">
                <a:solidFill>
                  <a:schemeClr val="bg1"/>
                </a:solidFill>
                <a:latin typeface="楷体" panose="02010609060101010101" pitchFamily="49" charset="-122"/>
                <a:ea typeface="楷体" panose="02010609060101010101" pitchFamily="49" charset="-122"/>
              </a:rPr>
              <a:t>Just for today I will try to live through this day only and not tackle my whole life problem at once Just for today I will try to live through this</a:t>
            </a:r>
            <a:r>
              <a:rPr lang="zh-CN" altLang="en-US" sz="1200" dirty="0">
                <a:solidFill>
                  <a:schemeClr val="bg1"/>
                </a:solidFill>
                <a:latin typeface="楷体" panose="02010609060101010101" pitchFamily="49" charset="-122"/>
                <a:ea typeface="楷体" panose="02010609060101010101" pitchFamily="49" charset="-122"/>
              </a:rPr>
              <a:t>。</a:t>
            </a:r>
            <a:r>
              <a:rPr lang="en-US" altLang="zh-CN" sz="1200" dirty="0">
                <a:solidFill>
                  <a:schemeClr val="bg1"/>
                </a:solidFill>
                <a:latin typeface="楷体" panose="02010609060101010101" pitchFamily="49" charset="-122"/>
                <a:ea typeface="楷体" panose="02010609060101010101" pitchFamily="49" charset="-122"/>
              </a:rPr>
              <a:t>Just for today I will try to live through this day only and not tackle my whole life problem at once Just for today I will try to live through this</a:t>
            </a:r>
          </a:p>
        </p:txBody>
      </p:sp>
      <p:sp>
        <p:nvSpPr>
          <p:cNvPr id="12" name="AutoShape 18"/>
          <p:cNvSpPr/>
          <p:nvPr/>
        </p:nvSpPr>
        <p:spPr bwMode="auto">
          <a:xfrm>
            <a:off x="2091473" y="4984873"/>
            <a:ext cx="386680" cy="361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solidFill>
            <a:schemeClr val="tx1"/>
          </a:solidFill>
          <a:ln>
            <a:noFill/>
          </a:ln>
          <a:effectLst/>
        </p:spPr>
        <p:txBody>
          <a:bodyPr lIns="101578" tIns="101578" rIns="101578" bIns="101578" anchor="ctr"/>
          <a:lstStyle/>
          <a:p>
            <a:pPr defTabSz="913765">
              <a:defRPr/>
            </a:pPr>
            <a:endParaRPr lang="es-ES" sz="5800" dirty="0">
              <a:effectLst>
                <a:outerShdw blurRad="38100" dist="38100" dir="2700000" algn="tl">
                  <a:srgbClr val="000000"/>
                </a:outerShdw>
              </a:effectLst>
              <a:latin typeface="楷体" panose="02010609060101010101" pitchFamily="49" charset="-122"/>
              <a:ea typeface="楷体" panose="02010609060101010101" pitchFamily="49" charset="-122"/>
              <a:cs typeface="Gill Sans" charset="0"/>
              <a:sym typeface="Gill Sans" charset="0"/>
            </a:endParaRPr>
          </a:p>
        </p:txBody>
      </p:sp>
      <p:sp>
        <p:nvSpPr>
          <p:cNvPr id="13" name="AutoShape 123"/>
          <p:cNvSpPr/>
          <p:nvPr/>
        </p:nvSpPr>
        <p:spPr bwMode="auto">
          <a:xfrm>
            <a:off x="6282171" y="4958372"/>
            <a:ext cx="396907" cy="409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tx1"/>
          </a:solidFill>
          <a:ln>
            <a:noFill/>
          </a:ln>
          <a:effectLst/>
        </p:spPr>
        <p:txBody>
          <a:bodyPr lIns="101578" tIns="101578" rIns="101578" bIns="101578" anchor="ctr"/>
          <a:lstStyle/>
          <a:p>
            <a:pPr defTabSz="913765">
              <a:defRPr/>
            </a:pPr>
            <a:endParaRPr lang="es-ES" sz="5800" dirty="0">
              <a:effectLst>
                <a:outerShdw blurRad="38100" dist="38100" dir="2700000" algn="tl">
                  <a:srgbClr val="000000"/>
                </a:outerShdw>
              </a:effectLst>
              <a:latin typeface="楷体" panose="02010609060101010101" pitchFamily="49" charset="-122"/>
              <a:ea typeface="楷体" panose="02010609060101010101" pitchFamily="49" charset="-122"/>
              <a:cs typeface="Gill Sans" charset="0"/>
              <a:sym typeface="Gill Sans" charset="0"/>
            </a:endParaRPr>
          </a:p>
        </p:txBody>
      </p:sp>
      <p:sp>
        <p:nvSpPr>
          <p:cNvPr id="14" name="矩形 13"/>
          <p:cNvSpPr/>
          <p:nvPr/>
        </p:nvSpPr>
        <p:spPr>
          <a:xfrm>
            <a:off x="2682257" y="5144260"/>
            <a:ext cx="3065893" cy="1157048"/>
          </a:xfrm>
          <a:prstGeom prst="rect">
            <a:avLst/>
          </a:prstGeom>
        </p:spPr>
        <p:txBody>
          <a:bodyPr wrap="square">
            <a:spAutoFit/>
          </a:bodyPr>
          <a:lstStyle/>
          <a:p>
            <a:pPr>
              <a:lnSpc>
                <a:spcPct val="150000"/>
              </a:lnSpc>
            </a:pPr>
            <a:r>
              <a:rPr lang="en-US" altLang="zh-CN" sz="1200" dirty="0">
                <a:latin typeface="楷体" panose="02010609060101010101" pitchFamily="49" charset="-122"/>
                <a:ea typeface="楷体" panose="02010609060101010101" pitchFamily="49" charset="-122"/>
              </a:rPr>
              <a:t>Just for today I will try to live through this day only and not tackle my whole life problem at once Just for</a:t>
            </a:r>
            <a:endParaRPr lang="zh-CN" altLang="en-US" sz="1200" dirty="0">
              <a:latin typeface="楷体" panose="02010609060101010101" pitchFamily="49" charset="-122"/>
              <a:ea typeface="楷体" panose="02010609060101010101" pitchFamily="49" charset="-122"/>
            </a:endParaRPr>
          </a:p>
        </p:txBody>
      </p:sp>
      <p:sp>
        <p:nvSpPr>
          <p:cNvPr id="15" name="矩形 14"/>
          <p:cNvSpPr/>
          <p:nvPr/>
        </p:nvSpPr>
        <p:spPr>
          <a:xfrm>
            <a:off x="6941900" y="5117759"/>
            <a:ext cx="3065893" cy="1157048"/>
          </a:xfrm>
          <a:prstGeom prst="rect">
            <a:avLst/>
          </a:prstGeom>
        </p:spPr>
        <p:txBody>
          <a:bodyPr wrap="square">
            <a:spAutoFit/>
          </a:bodyPr>
          <a:lstStyle/>
          <a:p>
            <a:pPr>
              <a:lnSpc>
                <a:spcPct val="150000"/>
              </a:lnSpc>
            </a:pPr>
            <a:r>
              <a:rPr lang="en-US" altLang="zh-CN" sz="1200" dirty="0">
                <a:latin typeface="楷体" panose="02010609060101010101" pitchFamily="49" charset="-122"/>
                <a:ea typeface="楷体" panose="02010609060101010101" pitchFamily="49" charset="-122"/>
              </a:rPr>
              <a:t>Just for today I will try to live through this day only and not tackle my whole life problem at once Just for</a:t>
            </a:r>
            <a:endParaRPr lang="zh-CN" altLang="en-US" sz="1200" dirty="0">
              <a:latin typeface="楷体" panose="02010609060101010101" pitchFamily="49" charset="-122"/>
              <a:ea typeface="楷体" panose="02010609060101010101" pitchFamily="49" charset="-122"/>
            </a:endParaRPr>
          </a:p>
        </p:txBody>
      </p:sp>
      <p:pic>
        <p:nvPicPr>
          <p:cNvPr id="16"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556" y="585675"/>
            <a:ext cx="5638444" cy="3757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randombar(horizontal)">
                                      <p:cBhvr>
                                        <p:cTn id="14" dur="1250"/>
                                        <p:tgtEl>
                                          <p:spTgt spid="14"/>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1250"/>
                                        <p:tgtEl>
                                          <p:spTgt spid="15"/>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1250"/>
                                        <p:tgtEl>
                                          <p:spTgt spid="8"/>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1250"/>
                                        <p:tgtEl>
                                          <p:spTgt spid="9"/>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1250"/>
                                        <p:tgtEl>
                                          <p:spTgt spid="12"/>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1250"/>
                                        <p:tgtEl>
                                          <p:spTgt spid="13"/>
                                        </p:tgtEl>
                                      </p:cBhvr>
                                    </p:animEffect>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53" presetClass="entr" presetSubtype="16"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animBg="1"/>
      <p:bldP spid="13" grpId="0" animBg="1"/>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547996" y="0"/>
            <a:ext cx="3299791"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6412163" y="917105"/>
            <a:ext cx="923330" cy="4344008"/>
          </a:xfrm>
          <a:prstGeom prst="rect">
            <a:avLst/>
          </a:prstGeom>
          <a:noFill/>
        </p:spPr>
        <p:txBody>
          <a:bodyPr vert="eaVert" wrap="square" rtlCol="0">
            <a:spAutoFit/>
          </a:bodyPr>
          <a:lstStyle/>
          <a:p>
            <a:pPr algn="ctr"/>
            <a:r>
              <a:rPr lang="zh-CN" altLang="en-US" sz="4800" dirty="0">
                <a:solidFill>
                  <a:schemeClr val="bg1"/>
                </a:solidFill>
                <a:latin typeface="思源黑体 ExtraLight" panose="020B0200000000000000" pitchFamily="34" charset="-122"/>
                <a:ea typeface="思源黑体 ExtraLight" panose="020B0200000000000000" pitchFamily="34" charset="-122"/>
              </a:rPr>
              <a:t>第二部分</a:t>
            </a:r>
            <a:endParaRPr lang="en-US" altLang="zh-CN" sz="4800" dirty="0">
              <a:solidFill>
                <a:schemeClr val="bg1"/>
              </a:solidFill>
              <a:latin typeface="思源黑体 ExtraLight" panose="020B0200000000000000" pitchFamily="34" charset="-122"/>
              <a:ea typeface="思源黑体 ExtraLight" panose="020B0200000000000000" pitchFamily="34" charset="-122"/>
            </a:endParaRPr>
          </a:p>
        </p:txBody>
      </p:sp>
      <p:sp>
        <p:nvSpPr>
          <p:cNvPr id="5" name="文本框 4"/>
          <p:cNvSpPr txBox="1"/>
          <p:nvPr/>
        </p:nvSpPr>
        <p:spPr>
          <a:xfrm>
            <a:off x="5357336" y="1881808"/>
            <a:ext cx="738664" cy="3624371"/>
          </a:xfrm>
          <a:prstGeom prst="rect">
            <a:avLst/>
          </a:prstGeom>
          <a:noFill/>
        </p:spPr>
        <p:txBody>
          <a:bodyPr vert="eaVert" wrap="square" rtlCol="0">
            <a:spAutoFit/>
          </a:bodyPr>
          <a:lstStyle/>
          <a:p>
            <a:pPr>
              <a:lnSpc>
                <a:spcPct val="150000"/>
              </a:lnSpc>
            </a:pPr>
            <a:r>
              <a:rPr lang="zh-CN" altLang="en-US" sz="1200" kern="0" dirty="0">
                <a:solidFill>
                  <a:schemeClr val="bg1"/>
                </a:solidFill>
                <a:latin typeface="楷体" panose="02010609060101010101" pitchFamily="49" charset="-122"/>
                <a:ea typeface="楷体" panose="02010609060101010101" pitchFamily="49" charset="-122"/>
              </a:rPr>
              <a:t>点击输入本栏的具体文字，简明扼要的说明分项内容，点击输入本栏的具体文字</a:t>
            </a:r>
            <a:endParaRPr lang="zh-CN" altLang="en-US" sz="1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611462" y="1697228"/>
            <a:ext cx="6580538" cy="373530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97228"/>
            <a:ext cx="5602954" cy="3735302"/>
          </a:xfrm>
          <a:prstGeom prst="rect">
            <a:avLst/>
          </a:prstGeom>
        </p:spPr>
      </p:pic>
      <p:sp>
        <p:nvSpPr>
          <p:cNvPr id="4" name="Rectangle 24"/>
          <p:cNvSpPr/>
          <p:nvPr/>
        </p:nvSpPr>
        <p:spPr>
          <a:xfrm>
            <a:off x="6215921" y="1803582"/>
            <a:ext cx="2631697" cy="369332"/>
          </a:xfrm>
          <a:prstGeom prst="rect">
            <a:avLst/>
          </a:prstGeom>
        </p:spPr>
        <p:txBody>
          <a:bodyPr wrap="square">
            <a:spAutoFit/>
          </a:bodyPr>
          <a:lstStyle/>
          <a:p>
            <a:r>
              <a:rPr lang="zh-CN" altLang="en-US" b="1" dirty="0">
                <a:solidFill>
                  <a:schemeClr val="bg1"/>
                </a:solidFill>
                <a:latin typeface="全字库正楷体" panose="02010604000101010101" pitchFamily="2" charset="-122"/>
                <a:ea typeface="全字库正楷体" panose="02010604000101010101" pitchFamily="2" charset="-122"/>
                <a:cs typeface="全字库正楷体" panose="02010604000101010101" pitchFamily="2" charset="-122"/>
                <a:sym typeface="+mn-lt"/>
              </a:rPr>
              <a:t>点击输入标题</a:t>
            </a:r>
            <a:endParaRPr lang="en-US" b="1" dirty="0">
              <a:solidFill>
                <a:schemeClr val="bg1"/>
              </a:solidFill>
              <a:latin typeface="全字库正楷体" panose="02010604000101010101" pitchFamily="2" charset="-122"/>
              <a:ea typeface="全字库正楷体" panose="02010604000101010101" pitchFamily="2" charset="-122"/>
              <a:cs typeface="全字库正楷体" panose="02010604000101010101" pitchFamily="2" charset="-122"/>
              <a:sym typeface="+mn-lt"/>
            </a:endParaRPr>
          </a:p>
        </p:txBody>
      </p:sp>
      <p:sp>
        <p:nvSpPr>
          <p:cNvPr id="5" name="矩形 4"/>
          <p:cNvSpPr/>
          <p:nvPr/>
        </p:nvSpPr>
        <p:spPr>
          <a:xfrm>
            <a:off x="6201467" y="2190063"/>
            <a:ext cx="5274916" cy="603050"/>
          </a:xfrm>
          <a:prstGeom prst="rect">
            <a:avLst/>
          </a:prstGeom>
        </p:spPr>
        <p:txBody>
          <a:bodyPr wrap="square">
            <a:spAutoFit/>
          </a:bodyPr>
          <a:lstStyle/>
          <a:p>
            <a:pPr>
              <a:lnSpc>
                <a:spcPct val="150000"/>
              </a:lnSpc>
            </a:pPr>
            <a:r>
              <a:rPr lang="en-US" altLang="zh-CN" sz="1200" dirty="0">
                <a:solidFill>
                  <a:schemeClr val="bg1"/>
                </a:solidFill>
                <a:latin typeface="楷体" panose="02010609060101010101" pitchFamily="49" charset="-122"/>
                <a:ea typeface="楷体" panose="02010609060101010101" pitchFamily="49" charset="-122"/>
              </a:rPr>
              <a:t>Just for today I will try to live through this day only and not tackle my whole life problem at once Just for</a:t>
            </a:r>
            <a:endParaRPr lang="zh-CN" altLang="en-US" sz="1200" dirty="0">
              <a:solidFill>
                <a:schemeClr val="bg1"/>
              </a:solidFill>
              <a:latin typeface="楷体" panose="02010609060101010101" pitchFamily="49" charset="-122"/>
              <a:ea typeface="楷体" panose="02010609060101010101" pitchFamily="49" charset="-122"/>
            </a:endParaRPr>
          </a:p>
        </p:txBody>
      </p:sp>
      <p:sp>
        <p:nvSpPr>
          <p:cNvPr id="6" name="Rectangle 24"/>
          <p:cNvSpPr/>
          <p:nvPr/>
        </p:nvSpPr>
        <p:spPr>
          <a:xfrm>
            <a:off x="6215921" y="3000663"/>
            <a:ext cx="2631697" cy="369332"/>
          </a:xfrm>
          <a:prstGeom prst="rect">
            <a:avLst/>
          </a:prstGeom>
        </p:spPr>
        <p:txBody>
          <a:bodyPr wrap="square">
            <a:spAutoFit/>
          </a:bodyPr>
          <a:lstStyle/>
          <a:p>
            <a:r>
              <a:rPr lang="zh-CN" altLang="en-US" b="1" dirty="0">
                <a:solidFill>
                  <a:schemeClr val="bg1"/>
                </a:solidFill>
                <a:latin typeface="全字库正楷体" panose="02010604000101010101" pitchFamily="2" charset="-122"/>
                <a:ea typeface="全字库正楷体" panose="02010604000101010101" pitchFamily="2" charset="-122"/>
                <a:cs typeface="全字库正楷体" panose="02010604000101010101" pitchFamily="2" charset="-122"/>
                <a:sym typeface="+mn-lt"/>
              </a:rPr>
              <a:t>点击输入标题</a:t>
            </a:r>
            <a:endParaRPr lang="en-US" b="1" dirty="0">
              <a:solidFill>
                <a:schemeClr val="bg1"/>
              </a:solidFill>
              <a:latin typeface="全字库正楷体" panose="02010604000101010101" pitchFamily="2" charset="-122"/>
              <a:ea typeface="全字库正楷体" panose="02010604000101010101" pitchFamily="2" charset="-122"/>
              <a:cs typeface="全字库正楷体" panose="02010604000101010101" pitchFamily="2" charset="-122"/>
              <a:sym typeface="+mn-lt"/>
            </a:endParaRPr>
          </a:p>
        </p:txBody>
      </p:sp>
      <p:sp>
        <p:nvSpPr>
          <p:cNvPr id="7" name="矩形 6"/>
          <p:cNvSpPr/>
          <p:nvPr/>
        </p:nvSpPr>
        <p:spPr>
          <a:xfrm>
            <a:off x="6201467" y="3387144"/>
            <a:ext cx="5274916" cy="603050"/>
          </a:xfrm>
          <a:prstGeom prst="rect">
            <a:avLst/>
          </a:prstGeom>
        </p:spPr>
        <p:txBody>
          <a:bodyPr wrap="square">
            <a:spAutoFit/>
          </a:bodyPr>
          <a:lstStyle/>
          <a:p>
            <a:pPr>
              <a:lnSpc>
                <a:spcPct val="150000"/>
              </a:lnSpc>
            </a:pPr>
            <a:r>
              <a:rPr lang="en-US" altLang="zh-CN" sz="1200" dirty="0">
                <a:solidFill>
                  <a:schemeClr val="bg1"/>
                </a:solidFill>
                <a:latin typeface="楷体" panose="02010609060101010101" pitchFamily="49" charset="-122"/>
                <a:ea typeface="楷体" panose="02010609060101010101" pitchFamily="49" charset="-122"/>
              </a:rPr>
              <a:t>Just for today I will try to live through this day only and not tackle my whole life problem at once Just for</a:t>
            </a:r>
            <a:endParaRPr lang="zh-CN" altLang="en-US" sz="1200" dirty="0">
              <a:solidFill>
                <a:schemeClr val="bg1"/>
              </a:solidFill>
              <a:latin typeface="楷体" panose="02010609060101010101" pitchFamily="49" charset="-122"/>
              <a:ea typeface="楷体" panose="02010609060101010101" pitchFamily="49" charset="-122"/>
            </a:endParaRPr>
          </a:p>
        </p:txBody>
      </p:sp>
      <p:sp>
        <p:nvSpPr>
          <p:cNvPr id="8" name="Rectangle 24"/>
          <p:cNvSpPr/>
          <p:nvPr/>
        </p:nvSpPr>
        <p:spPr>
          <a:xfrm>
            <a:off x="6215921" y="4197745"/>
            <a:ext cx="2631697" cy="369332"/>
          </a:xfrm>
          <a:prstGeom prst="rect">
            <a:avLst/>
          </a:prstGeom>
        </p:spPr>
        <p:txBody>
          <a:bodyPr wrap="square">
            <a:spAutoFit/>
          </a:bodyPr>
          <a:lstStyle/>
          <a:p>
            <a:r>
              <a:rPr lang="zh-CN" altLang="en-US" b="1" dirty="0">
                <a:solidFill>
                  <a:schemeClr val="bg1"/>
                </a:solidFill>
                <a:latin typeface="全字库正楷体" panose="02010604000101010101" pitchFamily="2" charset="-122"/>
                <a:ea typeface="全字库正楷体" panose="02010604000101010101" pitchFamily="2" charset="-122"/>
                <a:cs typeface="全字库正楷体" panose="02010604000101010101" pitchFamily="2" charset="-122"/>
                <a:sym typeface="+mn-lt"/>
              </a:rPr>
              <a:t>点击输入标题</a:t>
            </a:r>
            <a:endParaRPr lang="en-US" b="1" dirty="0">
              <a:solidFill>
                <a:schemeClr val="bg1"/>
              </a:solidFill>
              <a:latin typeface="全字库正楷体" panose="02010604000101010101" pitchFamily="2" charset="-122"/>
              <a:ea typeface="全字库正楷体" panose="02010604000101010101" pitchFamily="2" charset="-122"/>
              <a:cs typeface="全字库正楷体" panose="02010604000101010101" pitchFamily="2" charset="-122"/>
              <a:sym typeface="+mn-lt"/>
            </a:endParaRPr>
          </a:p>
        </p:txBody>
      </p:sp>
      <p:sp>
        <p:nvSpPr>
          <p:cNvPr id="9" name="矩形 8"/>
          <p:cNvSpPr/>
          <p:nvPr/>
        </p:nvSpPr>
        <p:spPr>
          <a:xfrm>
            <a:off x="6201467" y="4584226"/>
            <a:ext cx="5274916" cy="603050"/>
          </a:xfrm>
          <a:prstGeom prst="rect">
            <a:avLst/>
          </a:prstGeom>
        </p:spPr>
        <p:txBody>
          <a:bodyPr wrap="square">
            <a:spAutoFit/>
          </a:bodyPr>
          <a:lstStyle/>
          <a:p>
            <a:pPr>
              <a:lnSpc>
                <a:spcPct val="150000"/>
              </a:lnSpc>
            </a:pPr>
            <a:r>
              <a:rPr lang="en-US" altLang="zh-CN" sz="1200" dirty="0">
                <a:solidFill>
                  <a:schemeClr val="bg1"/>
                </a:solidFill>
                <a:latin typeface="楷体" panose="02010609060101010101" pitchFamily="49" charset="-122"/>
                <a:ea typeface="楷体" panose="02010609060101010101" pitchFamily="49" charset="-122"/>
              </a:rPr>
              <a:t>Just for today I will try to live through this day only and not tackle my whole life problem at once Just for</a:t>
            </a:r>
            <a:endParaRPr lang="zh-CN" altLang="en-US" sz="1200" dirty="0">
              <a:solidFill>
                <a:schemeClr val="bg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7" grpId="0"/>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1199f0d1-69c3-4170-8aec-591e0051531c"/>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1287</Words>
  <Application>Microsoft Office PowerPoint</Application>
  <PresentationFormat>宽屏</PresentationFormat>
  <Paragraphs>97</Paragraphs>
  <Slides>17</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17</vt:i4>
      </vt:variant>
    </vt:vector>
  </HeadingPairs>
  <TitlesOfParts>
    <vt:vector size="27" baseType="lpstr">
      <vt:lpstr>楷体</vt:lpstr>
      <vt:lpstr>全字库正楷体</vt:lpstr>
      <vt:lpstr>思源黑体 ExtraLight</vt:lpstr>
      <vt:lpstr>宋体</vt:lpstr>
      <vt:lpstr>文悦古典明朝体 (非商业使用) W5</vt:lpstr>
      <vt:lpstr>Arial</vt:lpstr>
      <vt:lpstr>Calibri</vt:lpstr>
      <vt:lpstr>Calibri Light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23</cp:revision>
  <dcterms:created xsi:type="dcterms:W3CDTF">2018-06-15T02:53:00Z</dcterms:created>
  <dcterms:modified xsi:type="dcterms:W3CDTF">2021-01-05T15:59:34Z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