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0"/>
  </p:notesMasterIdLst>
  <p:sldIdLst>
    <p:sldId id="323" r:id="rId3"/>
    <p:sldId id="257" r:id="rId4"/>
    <p:sldId id="318" r:id="rId5"/>
    <p:sldId id="293" r:id="rId6"/>
    <p:sldId id="281" r:id="rId7"/>
    <p:sldId id="264" r:id="rId8"/>
    <p:sldId id="312" r:id="rId9"/>
    <p:sldId id="319" r:id="rId10"/>
    <p:sldId id="280" r:id="rId11"/>
    <p:sldId id="317" r:id="rId12"/>
    <p:sldId id="324" r:id="rId13"/>
    <p:sldId id="272" r:id="rId14"/>
    <p:sldId id="276" r:id="rId15"/>
    <p:sldId id="260" r:id="rId16"/>
    <p:sldId id="275" r:id="rId17"/>
    <p:sldId id="313" r:id="rId18"/>
    <p:sldId id="32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4F71"/>
    <a:srgbClr val="254061"/>
    <a:srgbClr val="2C3E50"/>
    <a:srgbClr val="39BDED"/>
    <a:srgbClr val="32AAE6"/>
    <a:srgbClr val="23F1E1"/>
    <a:srgbClr val="464976"/>
    <a:srgbClr val="2A4163"/>
    <a:srgbClr val="393C5F"/>
    <a:srgbClr val="27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2" autoAdjust="0"/>
    <p:restoredTop sz="94694" autoAdjust="0"/>
  </p:normalViewPr>
  <p:slideViewPr>
    <p:cSldViewPr>
      <p:cViewPr varScale="1">
        <p:scale>
          <a:sx n="59" d="100"/>
          <a:sy n="59" d="100"/>
        </p:scale>
        <p:origin x="72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AF63-4FA5-8A7F-0981CA940A54}"/>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AF63-4FA5-8A7F-0981CA940A54}"/>
              </c:ext>
            </c:extLst>
          </c:dPt>
          <c:cat>
            <c:strRef>
              <c:f>Sheet1!$A$2:$A$3</c:f>
              <c:strCache>
                <c:ptCount val="2"/>
                <c:pt idx="0">
                  <c:v>占比</c:v>
                </c:pt>
                <c:pt idx="1">
                  <c:v>无需改变</c:v>
                </c:pt>
              </c:strCache>
            </c:strRef>
          </c:cat>
          <c:val>
            <c:numRef>
              <c:f>Sheet1!$B$2:$B$3</c:f>
              <c:numCache>
                <c:formatCode>0.00%</c:formatCode>
                <c:ptCount val="2"/>
                <c:pt idx="0" formatCode="0%">
                  <c:v>0.8</c:v>
                </c:pt>
                <c:pt idx="1">
                  <c:v>0.2</c:v>
                </c:pt>
              </c:numCache>
            </c:numRef>
          </c:val>
          <c:extLst>
            <c:ext xmlns:c16="http://schemas.microsoft.com/office/drawing/2014/chart" uri="{C3380CC4-5D6E-409C-BE32-E72D297353CC}">
              <c16:uniqueId val="{00000004-AF63-4FA5-8A7F-0981CA940A5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507B-4D4C-835F-16CDE303F350}"/>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507B-4D4C-835F-16CDE303F350}"/>
              </c:ext>
            </c:extLst>
          </c:dPt>
          <c:cat>
            <c:strRef>
              <c:f>Sheet1!$A$2:$A$3</c:f>
              <c:strCache>
                <c:ptCount val="2"/>
                <c:pt idx="0">
                  <c:v>占比</c:v>
                </c:pt>
                <c:pt idx="1">
                  <c:v>无需改变</c:v>
                </c:pt>
              </c:strCache>
            </c:strRef>
          </c:cat>
          <c:val>
            <c:numRef>
              <c:f>Sheet1!$B$2:$B$3</c:f>
              <c:numCache>
                <c:formatCode>0.00%</c:formatCode>
                <c:ptCount val="2"/>
                <c:pt idx="0" formatCode="0%">
                  <c:v>0.35</c:v>
                </c:pt>
                <c:pt idx="1">
                  <c:v>0.65</c:v>
                </c:pt>
              </c:numCache>
            </c:numRef>
          </c:val>
          <c:extLst>
            <c:ext xmlns:c16="http://schemas.microsoft.com/office/drawing/2014/chart" uri="{C3380CC4-5D6E-409C-BE32-E72D297353CC}">
              <c16:uniqueId val="{00000004-507B-4D4C-835F-16CDE303F350}"/>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EE7E-47C8-9847-82E3DBB4C6A4}"/>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EE7E-47C8-9847-82E3DBB4C6A4}"/>
              </c:ext>
            </c:extLst>
          </c:dPt>
          <c:cat>
            <c:strRef>
              <c:f>Sheet1!$A$2:$A$3</c:f>
              <c:strCache>
                <c:ptCount val="2"/>
                <c:pt idx="0">
                  <c:v>占比</c:v>
                </c:pt>
                <c:pt idx="1">
                  <c:v>无需改变</c:v>
                </c:pt>
              </c:strCache>
            </c:strRef>
          </c:cat>
          <c:val>
            <c:numRef>
              <c:f>Sheet1!$B$2:$B$3</c:f>
              <c:numCache>
                <c:formatCode>0.00%</c:formatCode>
                <c:ptCount val="2"/>
                <c:pt idx="0" formatCode="0%">
                  <c:v>0.45</c:v>
                </c:pt>
                <c:pt idx="1">
                  <c:v>0.55000000000000004</c:v>
                </c:pt>
              </c:numCache>
            </c:numRef>
          </c:val>
          <c:extLst>
            <c:ext xmlns:c16="http://schemas.microsoft.com/office/drawing/2014/chart" uri="{C3380CC4-5D6E-409C-BE32-E72D297353CC}">
              <c16:uniqueId val="{00000004-EE7E-47C8-9847-82E3DBB4C6A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E6A-4318-A4E5-86CBCCFB0A29}"/>
            </c:ext>
          </c:extLst>
        </c:ser>
        <c:dLbls>
          <c:showLegendKey val="0"/>
          <c:showVal val="1"/>
          <c:showCatName val="0"/>
          <c:showSerName val="0"/>
          <c:showPercent val="0"/>
          <c:showBubbleSize val="0"/>
        </c:dLbls>
        <c:gapWidth val="234"/>
        <c:overlap val="-53"/>
        <c:axId val="-880031856"/>
        <c:axId val="-880034032"/>
      </c:barChart>
      <c:catAx>
        <c:axId val="-880031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ea"/>
                <a:sym typeface="+mn-lt"/>
              </a:defRPr>
            </a:pPr>
            <a:endParaRPr lang="zh-CN"/>
          </a:p>
        </c:txPr>
        <c:crossAx val="-880034032"/>
        <c:crosses val="autoZero"/>
        <c:auto val="1"/>
        <c:lblAlgn val="ctr"/>
        <c:lblOffset val="100"/>
        <c:noMultiLvlLbl val="0"/>
      </c:catAx>
      <c:valAx>
        <c:axId val="-880034032"/>
        <c:scaling>
          <c:orientation val="minMax"/>
        </c:scaling>
        <c:delete val="1"/>
        <c:axPos val="b"/>
        <c:numFmt formatCode="General" sourceLinked="1"/>
        <c:majorTickMark val="none"/>
        <c:minorTickMark val="none"/>
        <c:tickLblPos val="nextTo"/>
        <c:crossAx val="-880031856"/>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E1587-51BB-4154-8F96-DB3D3A1369D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396F7-F700-4236-B7AD-BC65ED1DAD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236133" y="1422400"/>
            <a:ext cx="4064000" cy="3843867"/>
          </a:xfrm>
          <a:prstGeom prst="rect">
            <a:avLst/>
          </a:prstGeom>
        </p:spPr>
        <p:txBody>
          <a:bodyPr/>
          <a:lstStyle>
            <a:lvl1pPr>
              <a:defRPr>
                <a:latin typeface="微软雅黑" panose="020B0503020204020204" charset="-122"/>
                <a:ea typeface="微软雅黑" panose="020B0503020204020204" charset="-122"/>
              </a:defRPr>
            </a:lvl1pPr>
          </a:lstStyle>
          <a:p>
            <a:pPr lvl="0"/>
            <a:endParaRPr lang="zh-CN" alt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5E397A7A-90FB-4CD9-B124-B606C8E6E5BC}" type="datetimeFigureOut">
              <a:rPr lang="zh-CN" altLang="en-US" smtClean="0">
                <a:solidFill>
                  <a:srgbClr val="000000"/>
                </a:solidFill>
              </a:rPr>
              <a:t>2021/1/5</a:t>
            </a:fld>
            <a:endParaRPr lang="zh-CN" altLang="en-US" dirty="0">
              <a:solidFill>
                <a:srgbClr val="000000"/>
              </a:solidFill>
            </a:endParaRPr>
          </a:p>
        </p:txBody>
      </p:sp>
      <p:sp>
        <p:nvSpPr>
          <p:cNvPr id="4" name="页脚占位符 3"/>
          <p:cNvSpPr>
            <a:spLocks noGrp="1"/>
          </p:cNvSpPr>
          <p:nvPr>
            <p:ph type="ftr" sz="quarter" idx="11"/>
          </p:nvPr>
        </p:nvSpPr>
        <p:spPr>
          <a:xfrm>
            <a:off x="4038600" y="6356351"/>
            <a:ext cx="41148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endParaRPr lang="zh-CN" altLang="en-US" dirty="0">
              <a:solidFill>
                <a:srgbClr val="000000"/>
              </a:solidFill>
            </a:endParaRPr>
          </a:p>
        </p:txBody>
      </p:sp>
      <p:sp>
        <p:nvSpPr>
          <p:cNvPr id="5" name="灯片编号占位符 4"/>
          <p:cNvSpPr>
            <a:spLocks noGrp="1"/>
          </p:cNvSpPr>
          <p:nvPr>
            <p:ph type="sldNum" sz="quarter" idx="12"/>
          </p:nvPr>
        </p:nvSpPr>
        <p:spPr>
          <a:xfrm>
            <a:off x="86106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39745D81-8E1D-444D-98AB-45C8CBE1C9E6}" type="slidenum">
              <a:rPr lang="zh-CN" altLang="en-US" smtClean="0">
                <a:solidFill>
                  <a:srgbClr val="000000"/>
                </a:solidFill>
              </a:rPr>
              <a:t>‹#›</a:t>
            </a:fld>
            <a:endParaRPr lang="zh-CN" alt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FC192957-9782-475C-8AA1-F6896D955EAA}" type="datetimeFigureOut">
              <a:rPr lang="zh-CN" altLang="en-US" smtClean="0">
                <a:solidFill>
                  <a:srgbClr val="000000"/>
                </a:solidFill>
              </a:rPr>
              <a:t>2021/1/5</a:t>
            </a:fld>
            <a:endParaRPr lang="zh-CN" altLang="en-US" dirty="0">
              <a:solidFill>
                <a:srgbClr val="000000"/>
              </a:solidFill>
            </a:endParaRPr>
          </a:p>
        </p:txBody>
      </p:sp>
      <p:sp>
        <p:nvSpPr>
          <p:cNvPr id="3" name="页脚占位符 2"/>
          <p:cNvSpPr>
            <a:spLocks noGrp="1"/>
          </p:cNvSpPr>
          <p:nvPr>
            <p:ph type="ftr" sz="quarter" idx="11"/>
          </p:nvPr>
        </p:nvSpPr>
        <p:spPr>
          <a:xfrm>
            <a:off x="4038600" y="6356351"/>
            <a:ext cx="41148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endParaRPr lang="zh-CN" altLang="en-US" dirty="0">
              <a:solidFill>
                <a:srgbClr val="000000"/>
              </a:solidFill>
            </a:endParaRPr>
          </a:p>
        </p:txBody>
      </p:sp>
      <p:sp>
        <p:nvSpPr>
          <p:cNvPr id="4" name="灯片编号占位符 3"/>
          <p:cNvSpPr>
            <a:spLocks noGrp="1"/>
          </p:cNvSpPr>
          <p:nvPr>
            <p:ph type="sldNum" sz="quarter" idx="12"/>
          </p:nvPr>
        </p:nvSpPr>
        <p:spPr>
          <a:xfrm>
            <a:off x="86106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01CEAA5F-90CA-4479-9B51-5F90113E1681}" type="slidenum">
              <a:rPr lang="zh-CN" altLang="en-US" smtClean="0">
                <a:solidFill>
                  <a:srgbClr val="000000"/>
                </a:solidFill>
              </a:rPr>
              <a:t>‹#›</a:t>
            </a:fld>
            <a:endParaRPr lang="zh-CN" alt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charset="-122"/>
              </a:defRPr>
            </a:lvl1pPr>
          </a:lstStyle>
          <a:p>
            <a:r>
              <a:rPr lang="zh-CN" altLang="en-US" dirty="0"/>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atin typeface="微软雅黑" panose="020B0503020204020204" charset="-122"/>
                <a:ea typeface="微软雅黑" panose="020B0503020204020204" charset="-122"/>
              </a:defRPr>
            </a:lvl1pPr>
            <a:lvl2pPr>
              <a:defRPr sz="2800">
                <a:latin typeface="微软雅黑" panose="020B0503020204020204" charset="-122"/>
                <a:ea typeface="微软雅黑" panose="020B0503020204020204" charset="-122"/>
              </a:defRPr>
            </a:lvl2pPr>
            <a:lvl3pPr>
              <a:defRPr sz="2400">
                <a:latin typeface="微软雅黑" panose="020B0503020204020204" charset="-122"/>
                <a:ea typeface="微软雅黑" panose="020B0503020204020204" charset="-122"/>
              </a:defRPr>
            </a:lvl3pPr>
            <a:lvl4pPr>
              <a:defRPr sz="2000">
                <a:latin typeface="微软雅黑" panose="020B0503020204020204" charset="-122"/>
                <a:ea typeface="微软雅黑" panose="020B0503020204020204" charset="-122"/>
              </a:defRPr>
            </a:lvl4pPr>
            <a:lvl5pPr>
              <a:defRPr sz="2000">
                <a:latin typeface="微软雅黑" panose="020B0503020204020204" charset="-122"/>
                <a:ea typeface="微软雅黑" panose="020B050302020402020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atin typeface="微软雅黑" panose="020B0503020204020204" charset="-122"/>
                <a:ea typeface="微软雅黑" panose="020B050302020402020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EA295B52-CC3D-4B4D-BAD2-3F4D10ABE6FA}" type="datetimeFigureOut">
              <a:rPr lang="zh-CN" altLang="en-US" smtClean="0">
                <a:solidFill>
                  <a:srgbClr val="000000"/>
                </a:solidFill>
              </a:rPr>
              <a:t>2021/1/5</a:t>
            </a:fld>
            <a:endParaRPr lang="zh-CN" altLang="en-US" dirty="0">
              <a:solidFill>
                <a:srgbClr val="000000"/>
              </a:solidFill>
            </a:endParaRPr>
          </a:p>
        </p:txBody>
      </p:sp>
      <p:sp>
        <p:nvSpPr>
          <p:cNvPr id="6" name="页脚占位符 5"/>
          <p:cNvSpPr>
            <a:spLocks noGrp="1"/>
          </p:cNvSpPr>
          <p:nvPr>
            <p:ph type="ftr" sz="quarter" idx="11"/>
          </p:nvPr>
        </p:nvSpPr>
        <p:spPr>
          <a:xfrm>
            <a:off x="4038600" y="6356351"/>
            <a:ext cx="41148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endParaRPr lang="zh-CN" altLang="en-US" dirty="0">
              <a:solidFill>
                <a:srgbClr val="000000"/>
              </a:solidFill>
            </a:endParaRPr>
          </a:p>
        </p:txBody>
      </p:sp>
      <p:sp>
        <p:nvSpPr>
          <p:cNvPr id="7" name="灯片编号占位符 6"/>
          <p:cNvSpPr>
            <a:spLocks noGrp="1"/>
          </p:cNvSpPr>
          <p:nvPr>
            <p:ph type="sldNum" sz="quarter" idx="12"/>
          </p:nvPr>
        </p:nvSpPr>
        <p:spPr>
          <a:xfrm>
            <a:off x="86106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B4122428-CC94-44C5-B3B4-C1912EB5F18E}" type="slidenum">
              <a:rPr lang="zh-CN" altLang="en-US" smtClean="0">
                <a:solidFill>
                  <a:srgbClr val="000000"/>
                </a:solidFill>
              </a:rPr>
              <a:t>‹#›</a:t>
            </a:fld>
            <a:endParaRPr lang="zh-CN" alt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ic">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atin typeface="微软雅黑" panose="020B0503020204020204" charset="-122"/>
                <a:ea typeface="微软雅黑" panose="020B050302020402020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atin typeface="微软雅黑" panose="020B0503020204020204" charset="-122"/>
                <a:ea typeface="微软雅黑" panose="020B050302020402020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348D7349-070A-4E19-80EA-7B230E0E17FB}" type="datetimeFigureOut">
              <a:rPr lang="zh-CN" altLang="en-US" smtClean="0">
                <a:solidFill>
                  <a:srgbClr val="000000"/>
                </a:solidFill>
              </a:rPr>
              <a:t>2021/1/5</a:t>
            </a:fld>
            <a:endParaRPr lang="zh-CN" altLang="en-US" dirty="0">
              <a:solidFill>
                <a:srgbClr val="000000"/>
              </a:solidFill>
            </a:endParaRPr>
          </a:p>
        </p:txBody>
      </p:sp>
      <p:sp>
        <p:nvSpPr>
          <p:cNvPr id="6" name="页脚占位符 5"/>
          <p:cNvSpPr>
            <a:spLocks noGrp="1"/>
          </p:cNvSpPr>
          <p:nvPr>
            <p:ph type="ftr" sz="quarter" idx="11"/>
          </p:nvPr>
        </p:nvSpPr>
        <p:spPr>
          <a:xfrm>
            <a:off x="4038600" y="6356351"/>
            <a:ext cx="41148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endParaRPr lang="zh-CN" altLang="en-US" dirty="0">
              <a:solidFill>
                <a:srgbClr val="000000"/>
              </a:solidFill>
            </a:endParaRPr>
          </a:p>
        </p:txBody>
      </p:sp>
      <p:sp>
        <p:nvSpPr>
          <p:cNvPr id="7" name="灯片编号占位符 6"/>
          <p:cNvSpPr>
            <a:spLocks noGrp="1"/>
          </p:cNvSpPr>
          <p:nvPr>
            <p:ph type="sldNum" sz="quarter" idx="12"/>
          </p:nvPr>
        </p:nvSpPr>
        <p:spPr>
          <a:xfrm>
            <a:off x="86106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C97C92D1-5584-4434-AC6F-1A0276F9EC89}" type="slidenum">
              <a:rPr lang="zh-CN" altLang="en-US" smtClean="0">
                <a:solidFill>
                  <a:srgbClr val="000000"/>
                </a:solidFill>
              </a:rPr>
              <a:t>‹#›</a:t>
            </a:fld>
            <a:endParaRPr lang="zh-CN" alt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6F08C8AF-B2FD-4039-AB05-6C0BA0F4FD4E}" type="datetimeFigureOut">
              <a:rPr lang="zh-CN" altLang="en-US" smtClean="0">
                <a:solidFill>
                  <a:srgbClr val="000000"/>
                </a:solidFill>
              </a:rPr>
              <a:t>2021/1/5</a:t>
            </a:fld>
            <a:endParaRPr lang="zh-CN" altLang="en-US" dirty="0">
              <a:solidFill>
                <a:srgbClr val="000000"/>
              </a:solidFil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endParaRPr lang="zh-CN" altLang="en-US" dirty="0">
              <a:solidFill>
                <a:srgbClr val="000000"/>
              </a:solidFil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7ED57256-5415-40C2-8041-45C3C06E4ED8}" type="slidenum">
              <a:rPr lang="zh-CN" altLang="en-US" smtClean="0">
                <a:solidFill>
                  <a:srgbClr val="000000"/>
                </a:solidFill>
              </a:rPr>
              <a:t>‹#›</a:t>
            </a:fld>
            <a:endParaRPr lang="zh-CN" alt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lvl1pPr>
              <a:defRPr>
                <a:ea typeface="微软雅黑" panose="020B050302020402020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131A0EE4-B2B4-4030-A5A0-82DC478FBD58}" type="datetimeFigureOut">
              <a:rPr lang="zh-CN" altLang="en-US" smtClean="0">
                <a:solidFill>
                  <a:srgbClr val="000000"/>
                </a:solidFill>
              </a:rPr>
              <a:t>2021/1/5</a:t>
            </a:fld>
            <a:endParaRPr lang="zh-CN" altLang="en-US" dirty="0">
              <a:solidFill>
                <a:srgbClr val="000000"/>
              </a:solidFill>
            </a:endParaRPr>
          </a:p>
        </p:txBody>
      </p:sp>
      <p:sp>
        <p:nvSpPr>
          <p:cNvPr id="5" name="页脚占位符 4"/>
          <p:cNvSpPr>
            <a:spLocks noGrp="1"/>
          </p:cNvSpPr>
          <p:nvPr>
            <p:ph type="ftr" sz="quarter" idx="11"/>
          </p:nvPr>
        </p:nvSpPr>
        <p:spPr>
          <a:xfrm>
            <a:off x="4038600" y="6356351"/>
            <a:ext cx="41148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endParaRPr lang="zh-CN" altLang="en-US" dirty="0">
              <a:solidFill>
                <a:srgbClr val="000000"/>
              </a:solidFill>
            </a:endParaRPr>
          </a:p>
        </p:txBody>
      </p:sp>
      <p:sp>
        <p:nvSpPr>
          <p:cNvPr id="6" name="灯片编号占位符 5"/>
          <p:cNvSpPr>
            <a:spLocks noGrp="1"/>
          </p:cNvSpPr>
          <p:nvPr>
            <p:ph type="sldNum" sz="quarter" idx="12"/>
          </p:nvPr>
        </p:nvSpPr>
        <p:spPr>
          <a:xfrm>
            <a:off x="8610600" y="6356351"/>
            <a:ext cx="2743200" cy="366183"/>
          </a:xfrm>
          <a:prstGeom prst="rect">
            <a:avLst/>
          </a:prstGeom>
        </p:spPr>
        <p:txBody>
          <a:bodyPr/>
          <a:lstStyle>
            <a:lvl1pPr eaLnBrk="1" fontAlgn="auto" hangingPunct="1">
              <a:spcBef>
                <a:spcPts val="0"/>
              </a:spcBef>
              <a:spcAft>
                <a:spcPts val="0"/>
              </a:spcAft>
              <a:defRPr sz="1800">
                <a:latin typeface="微软雅黑" panose="020B0503020204020204" charset="-122"/>
                <a:ea typeface="微软雅黑" panose="020B0503020204020204" charset="-122"/>
              </a:defRPr>
            </a:lvl1pPr>
          </a:lstStyle>
          <a:p>
            <a:pPr defTabSz="914400">
              <a:defRPr/>
            </a:pPr>
            <a:fld id="{099A4A58-4ABF-4966-A22B-3DFF79468A34}" type="slidenum">
              <a:rPr lang="zh-CN" altLang="en-US" smtClean="0">
                <a:solidFill>
                  <a:srgbClr val="000000"/>
                </a:solidFill>
              </a:rPr>
              <a:t>‹#›</a:t>
            </a:fld>
            <a:endParaRPr lang="zh-CN" alt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mple title">
    <p:spTree>
      <p:nvGrpSpPr>
        <p:cNvPr id="1" name=""/>
        <p:cNvGrpSpPr/>
        <p:nvPr/>
      </p:nvGrpSpPr>
      <p:grpSpPr>
        <a:xfrm>
          <a:off x="0" y="0"/>
          <a:ext cx="0" cy="0"/>
          <a:chOff x="0" y="0"/>
          <a:chExt cx="0" cy="0"/>
        </a:xfrm>
      </p:grpSpPr>
      <p:sp>
        <p:nvSpPr>
          <p:cNvPr id="2" name="Text Placeholder 7"/>
          <p:cNvSpPr>
            <a:spLocks noGrp="1"/>
          </p:cNvSpPr>
          <p:nvPr>
            <p:ph type="body" sz="quarter" idx="18" hasCustomPrompt="1"/>
          </p:nvPr>
        </p:nvSpPr>
        <p:spPr>
          <a:xfrm>
            <a:off x="765687" y="328445"/>
            <a:ext cx="10683053" cy="431780"/>
          </a:xfrm>
          <a:prstGeom prst="rect">
            <a:avLst/>
          </a:prstGeom>
        </p:spPr>
        <p:txBody>
          <a:bodyPr vert="horz" lIns="0" tIns="103842" rIns="0" bIns="103842" anchor="ctr"/>
          <a:lstStyle>
            <a:lvl1pPr marL="0" indent="0" algn="ctr">
              <a:lnSpc>
                <a:spcPct val="100000"/>
              </a:lnSpc>
              <a:spcBef>
                <a:spcPts val="0"/>
              </a:spcBef>
              <a:buNone/>
              <a:defRPr sz="2600" b="1" baseline="0">
                <a:solidFill>
                  <a:schemeClr val="tx1">
                    <a:lumMod val="75000"/>
                    <a:lumOff val="25000"/>
                  </a:schemeClr>
                </a:solidFill>
                <a:latin typeface="Lato"/>
                <a:cs typeface="Lato"/>
              </a:defRPr>
            </a:lvl1pPr>
          </a:lstStyle>
          <a:p>
            <a:pPr lvl="0"/>
            <a:r>
              <a:rPr lang="es-ES_tradnl" dirty="0" err="1"/>
              <a:t>Title</a:t>
            </a:r>
            <a:r>
              <a:rPr lang="es-ES_tradnl" dirty="0"/>
              <a:t> </a:t>
            </a:r>
            <a:r>
              <a:rPr lang="es-ES_tradnl" dirty="0" err="1"/>
              <a:t>Example</a:t>
            </a:r>
            <a:endParaRPr lang="es-ES_tradnl" dirty="0"/>
          </a:p>
        </p:txBody>
      </p:sp>
      <p:sp>
        <p:nvSpPr>
          <p:cNvPr id="24" name="Text Placeholder 7"/>
          <p:cNvSpPr>
            <a:spLocks noGrp="1"/>
          </p:cNvSpPr>
          <p:nvPr>
            <p:ph type="body" sz="quarter" idx="19" hasCustomPrompt="1"/>
          </p:nvPr>
        </p:nvSpPr>
        <p:spPr>
          <a:xfrm>
            <a:off x="765687" y="1004307"/>
            <a:ext cx="10683053" cy="228451"/>
          </a:xfrm>
          <a:prstGeom prst="rect">
            <a:avLst/>
          </a:prstGeom>
        </p:spPr>
        <p:txBody>
          <a:bodyPr vert="horz" lIns="0" tIns="103842" rIns="0" bIns="103842" anchor="ctr"/>
          <a:lstStyle>
            <a:lvl1pPr marL="0" indent="0" algn="ctr">
              <a:lnSpc>
                <a:spcPct val="100000"/>
              </a:lnSpc>
              <a:spcBef>
                <a:spcPts val="0"/>
              </a:spcBef>
              <a:spcAft>
                <a:spcPts val="0"/>
              </a:spcAft>
              <a:buNone/>
              <a:defRPr sz="13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a:prstGeom prst="rect">
            <a:avLst/>
          </a:prstGeom>
        </p:spPr>
        <p:txBody>
          <a:bodyPr>
            <a:normAutofit/>
          </a:bodyPr>
          <a:lstStyle>
            <a:lvl1pPr>
              <a:defRPr sz="1400">
                <a:solidFill>
                  <a:schemeClr val="tx1">
                    <a:lumMod val="50000"/>
                    <a:lumOff val="50000"/>
                  </a:schemeClr>
                </a:solidFill>
                <a:latin typeface="微软雅黑" panose="020B0503020204020204" charset="-122"/>
                <a:ea typeface="微软雅黑" panose="020B0503020204020204"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5600" cy="4351339"/>
          </a:xfrm>
          <a:prstGeom prst="rect">
            <a:avLst/>
          </a:prstGeom>
        </p:spPr>
        <p:txBody>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lvl1pPr>
              <a:defRPr>
                <a:latin typeface="微软雅黑" panose="020B0503020204020204" charset="-122"/>
                <a:ea typeface="微软雅黑" panose="020B0503020204020204" charset="-122"/>
              </a:defRPr>
            </a:lvl1pPr>
          </a:lstStyle>
          <a:p>
            <a:pPr defTabSz="914400" eaLnBrk="0" fontAlgn="base" hangingPunct="0">
              <a:spcBef>
                <a:spcPct val="0"/>
              </a:spcBef>
              <a:spcAft>
                <a:spcPct val="0"/>
              </a:spcAft>
            </a:pPr>
            <a:fld id="{80A0994F-C081-4A7A-8942-1077279D69C7}" type="datetimeFigureOut">
              <a:rPr lang="zh-CN" altLang="en-US" sz="1735" smtClean="0">
                <a:solidFill>
                  <a:srgbClr val="000000"/>
                </a:solidFill>
              </a:rPr>
              <a:t>2021/1/5</a:t>
            </a:fld>
            <a:endParaRPr lang="zh-CN" altLang="en-US" sz="1735" dirty="0">
              <a:solidFill>
                <a:srgbClr val="000000"/>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lvl1pPr>
              <a:defRPr>
                <a:latin typeface="微软雅黑" panose="020B0503020204020204" charset="-122"/>
                <a:ea typeface="微软雅黑" panose="020B0503020204020204" charset="-122"/>
              </a:defRPr>
            </a:lvl1pPr>
          </a:lstStyle>
          <a:p>
            <a:pPr defTabSz="914400" eaLnBrk="0" fontAlgn="base" hangingPunct="0">
              <a:spcBef>
                <a:spcPct val="0"/>
              </a:spcBef>
              <a:spcAft>
                <a:spcPct val="0"/>
              </a:spcAft>
            </a:pPr>
            <a:endParaRPr lang="zh-CN" altLang="en-US" sz="1735" dirty="0">
              <a:solidFill>
                <a:srgbClr val="000000"/>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lvl1pPr>
              <a:defRPr>
                <a:latin typeface="微软雅黑" panose="020B0503020204020204" charset="-122"/>
                <a:ea typeface="微软雅黑" panose="020B0503020204020204" charset="-122"/>
              </a:defRPr>
            </a:lvl1pPr>
          </a:lstStyle>
          <a:p>
            <a:pPr defTabSz="914400" eaLnBrk="0" fontAlgn="base" hangingPunct="0">
              <a:spcBef>
                <a:spcPct val="0"/>
              </a:spcBef>
              <a:spcAft>
                <a:spcPct val="0"/>
              </a:spcAft>
            </a:pPr>
            <a:fld id="{BF07269B-C3FA-415D-A634-E0946E3A20F0}" type="slidenum">
              <a:rPr lang="zh-CN" altLang="en-US" sz="1735" smtClean="0">
                <a:solidFill>
                  <a:srgbClr val="000000"/>
                </a:solidFill>
              </a:rPr>
              <a:t>‹#›</a:t>
            </a:fld>
            <a:endParaRPr lang="zh-CN" altLang="en-US" sz="1735"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 Images 2">
    <p:spTree>
      <p:nvGrpSpPr>
        <p:cNvPr id="1" name=""/>
        <p:cNvGrpSpPr/>
        <p:nvPr/>
      </p:nvGrpSpPr>
      <p:grpSpPr>
        <a:xfrm>
          <a:off x="0" y="0"/>
          <a:ext cx="0" cy="0"/>
          <a:chOff x="0" y="0"/>
          <a:chExt cx="0" cy="0"/>
        </a:xfrm>
      </p:grpSpPr>
      <p:sp>
        <p:nvSpPr>
          <p:cNvPr id="10" name="図プレースホルダー 9"/>
          <p:cNvSpPr>
            <a:spLocks noGrp="1"/>
          </p:cNvSpPr>
          <p:nvPr>
            <p:ph type="pic" sz="quarter" idx="15" hasCustomPrompt="1"/>
          </p:nvPr>
        </p:nvSpPr>
        <p:spPr>
          <a:xfrm>
            <a:off x="719686" y="1701359"/>
            <a:ext cx="1823261" cy="1823101"/>
          </a:xfrm>
          <a:prstGeom prst="rect">
            <a:avLst/>
          </a:prstGeo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4" name="スライド番号プレースホルダー 3"/>
          <p:cNvSpPr>
            <a:spLocks noGrp="1"/>
          </p:cNvSpPr>
          <p:nvPr>
            <p:ph type="sldNum" sz="quarter" idx="11"/>
          </p:nvPr>
        </p:nvSpPr>
        <p:spPr>
          <a:xfrm>
            <a:off x="8610600" y="6356351"/>
            <a:ext cx="2743200" cy="365125"/>
          </a:xfrm>
          <a:prstGeom prst="rect">
            <a:avLst/>
          </a:prstGeom>
          <a:noFill/>
        </p:spPr>
        <p:txBody>
          <a:bodyPr/>
          <a:lstStyle/>
          <a:p>
            <a:pPr defTabSz="914400" eaLnBrk="0" fontAlgn="base" hangingPunct="0">
              <a:spcBef>
                <a:spcPct val="0"/>
              </a:spcBef>
              <a:spcAft>
                <a:spcPct val="0"/>
              </a:spcAft>
            </a:pPr>
            <a:fld id="{27CB87ED-CE54-4A81-84E3-F65697A29D35}" type="slidenum">
              <a:rPr lang="ja-JP" altLang="en-US" sz="1735" smtClean="0">
                <a:solidFill>
                  <a:srgbClr val="000000"/>
                </a:solidFill>
                <a:latin typeface="Calibri" panose="020F0502020204030204" pitchFamily="34" charset="0"/>
                <a:ea typeface="宋体" panose="02010600030101010101" pitchFamily="2" charset="-122"/>
              </a:rPr>
              <a:t>‹#›</a:t>
            </a:fld>
            <a:endParaRPr lang="ja-JP" altLang="en-US" sz="1735" dirty="0">
              <a:solidFill>
                <a:srgbClr val="000000"/>
              </a:solidFill>
              <a:latin typeface="Calibri" panose="020F0502020204030204" pitchFamily="34" charset="0"/>
              <a:ea typeface="宋体" panose="02010600030101010101" pitchFamily="2" charset="-122"/>
            </a:endParaRPr>
          </a:p>
        </p:txBody>
      </p:sp>
      <p:sp>
        <p:nvSpPr>
          <p:cNvPr id="7" name="テキスト プレースホルダー 6"/>
          <p:cNvSpPr>
            <a:spLocks noGrp="1"/>
          </p:cNvSpPr>
          <p:nvPr>
            <p:ph type="body" sz="quarter" idx="13" hasCustomPrompt="1"/>
          </p:nvPr>
        </p:nvSpPr>
        <p:spPr>
          <a:xfrm>
            <a:off x="2831356" y="1700809"/>
            <a:ext cx="3120617" cy="432049"/>
          </a:xfrm>
          <a:prstGeom prst="rect">
            <a:avLst/>
          </a:prstGeom>
          <a:noFill/>
        </p:spPr>
        <p:txBody>
          <a:bodyPr anchor="b">
            <a:normAutofit/>
          </a:bodyPr>
          <a:lstStyle>
            <a:lvl1pPr algn="l">
              <a:spcBef>
                <a:spcPts val="0"/>
              </a:spcBef>
              <a:defRPr sz="2135" baseline="0">
                <a:solidFill>
                  <a:schemeClr val="accent1"/>
                </a:solidFill>
              </a:defRPr>
            </a:lvl1pPr>
          </a:lstStyle>
          <a:p>
            <a:pPr lvl="0"/>
            <a:r>
              <a:rPr kumimoji="1" lang="en-US" altLang="ja-JP" dirty="0"/>
              <a:t>Caption Here</a:t>
            </a:r>
            <a:endParaRPr kumimoji="1" lang="ja-JP" altLang="en-US" dirty="0"/>
          </a:p>
        </p:txBody>
      </p:sp>
      <p:sp>
        <p:nvSpPr>
          <p:cNvPr id="8" name="テキスト プレースホルダー 6"/>
          <p:cNvSpPr>
            <a:spLocks noGrp="1"/>
          </p:cNvSpPr>
          <p:nvPr>
            <p:ph type="body" sz="quarter" idx="14" hasCustomPrompt="1"/>
          </p:nvPr>
        </p:nvSpPr>
        <p:spPr>
          <a:xfrm>
            <a:off x="2831356" y="2084853"/>
            <a:ext cx="3120617" cy="1536167"/>
          </a:xfrm>
          <a:prstGeom prst="rect">
            <a:avLst/>
          </a:prstGeom>
          <a:noFill/>
        </p:spPr>
        <p:txBody>
          <a:bodyPr>
            <a:noAutofit/>
          </a:bodyPr>
          <a:lstStyle>
            <a:lvl1pPr algn="l">
              <a:lnSpc>
                <a:spcPct val="100000"/>
              </a:lnSpc>
              <a:spcBef>
                <a:spcPts val="0"/>
              </a:spcBef>
              <a:defRPr sz="16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
        <p:nvSpPr>
          <p:cNvPr id="22" name="図プレースホルダー 9"/>
          <p:cNvSpPr>
            <a:spLocks noGrp="1"/>
          </p:cNvSpPr>
          <p:nvPr>
            <p:ph type="pic" sz="quarter" idx="16" hasCustomPrompt="1"/>
          </p:nvPr>
        </p:nvSpPr>
        <p:spPr>
          <a:xfrm>
            <a:off x="719487" y="4101627"/>
            <a:ext cx="1823261" cy="1823101"/>
          </a:xfrm>
          <a:prstGeom prst="rect">
            <a:avLst/>
          </a:prstGeo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23" name="テキスト プレースホルダー 6"/>
          <p:cNvSpPr>
            <a:spLocks noGrp="1"/>
          </p:cNvSpPr>
          <p:nvPr>
            <p:ph type="body" sz="quarter" idx="17" hasCustomPrompt="1"/>
          </p:nvPr>
        </p:nvSpPr>
        <p:spPr>
          <a:xfrm>
            <a:off x="2831157" y="4101077"/>
            <a:ext cx="3120617" cy="432049"/>
          </a:xfrm>
          <a:prstGeom prst="rect">
            <a:avLst/>
          </a:prstGeom>
          <a:noFill/>
        </p:spPr>
        <p:txBody>
          <a:bodyPr anchor="b">
            <a:normAutofit/>
          </a:bodyPr>
          <a:lstStyle>
            <a:lvl1pPr algn="l">
              <a:spcBef>
                <a:spcPts val="0"/>
              </a:spcBef>
              <a:defRPr sz="2135" baseline="0">
                <a:solidFill>
                  <a:schemeClr val="accent1"/>
                </a:solidFill>
              </a:defRPr>
            </a:lvl1pPr>
          </a:lstStyle>
          <a:p>
            <a:pPr lvl="0"/>
            <a:r>
              <a:rPr kumimoji="1" lang="en-US" altLang="ja-JP" dirty="0"/>
              <a:t>Caption Here</a:t>
            </a:r>
            <a:endParaRPr kumimoji="1" lang="ja-JP" altLang="en-US" dirty="0"/>
          </a:p>
        </p:txBody>
      </p:sp>
      <p:sp>
        <p:nvSpPr>
          <p:cNvPr id="24" name="テキスト プレースホルダー 6"/>
          <p:cNvSpPr>
            <a:spLocks noGrp="1"/>
          </p:cNvSpPr>
          <p:nvPr>
            <p:ph type="body" sz="quarter" idx="18" hasCustomPrompt="1"/>
          </p:nvPr>
        </p:nvSpPr>
        <p:spPr>
          <a:xfrm>
            <a:off x="2831157" y="4485119"/>
            <a:ext cx="3120617" cy="1536167"/>
          </a:xfrm>
          <a:prstGeom prst="rect">
            <a:avLst/>
          </a:prstGeom>
          <a:noFill/>
        </p:spPr>
        <p:txBody>
          <a:bodyPr>
            <a:noAutofit/>
          </a:bodyPr>
          <a:lstStyle>
            <a:lvl1pPr algn="l">
              <a:lnSpc>
                <a:spcPct val="100000"/>
              </a:lnSpc>
              <a:spcBef>
                <a:spcPts val="0"/>
              </a:spcBef>
              <a:defRPr sz="16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
        <p:nvSpPr>
          <p:cNvPr id="25" name="図プレースホルダー 9"/>
          <p:cNvSpPr>
            <a:spLocks noGrp="1"/>
          </p:cNvSpPr>
          <p:nvPr>
            <p:ph type="pic" sz="quarter" idx="19" hasCustomPrompt="1"/>
          </p:nvPr>
        </p:nvSpPr>
        <p:spPr>
          <a:xfrm>
            <a:off x="6384806" y="1701359"/>
            <a:ext cx="1823261" cy="1823101"/>
          </a:xfrm>
          <a:prstGeom prst="rect">
            <a:avLst/>
          </a:prstGeo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26" name="テキスト プレースホルダー 6"/>
          <p:cNvSpPr>
            <a:spLocks noGrp="1"/>
          </p:cNvSpPr>
          <p:nvPr>
            <p:ph type="body" sz="quarter" idx="20" hasCustomPrompt="1"/>
          </p:nvPr>
        </p:nvSpPr>
        <p:spPr>
          <a:xfrm>
            <a:off x="8496477" y="1700809"/>
            <a:ext cx="3120617" cy="432049"/>
          </a:xfrm>
          <a:prstGeom prst="rect">
            <a:avLst/>
          </a:prstGeom>
          <a:noFill/>
        </p:spPr>
        <p:txBody>
          <a:bodyPr anchor="b">
            <a:normAutofit/>
          </a:bodyPr>
          <a:lstStyle>
            <a:lvl1pPr algn="l">
              <a:spcBef>
                <a:spcPts val="0"/>
              </a:spcBef>
              <a:defRPr sz="2135" baseline="0">
                <a:solidFill>
                  <a:schemeClr val="accent1"/>
                </a:solidFill>
              </a:defRPr>
            </a:lvl1pPr>
          </a:lstStyle>
          <a:p>
            <a:pPr lvl="0"/>
            <a:r>
              <a:rPr kumimoji="1" lang="en-US" altLang="ja-JP" dirty="0"/>
              <a:t>Caption Here</a:t>
            </a:r>
            <a:endParaRPr kumimoji="1" lang="ja-JP" altLang="en-US" dirty="0"/>
          </a:p>
        </p:txBody>
      </p:sp>
      <p:sp>
        <p:nvSpPr>
          <p:cNvPr id="27" name="テキスト プレースホルダー 6"/>
          <p:cNvSpPr>
            <a:spLocks noGrp="1"/>
          </p:cNvSpPr>
          <p:nvPr>
            <p:ph type="body" sz="quarter" idx="21" hasCustomPrompt="1"/>
          </p:nvPr>
        </p:nvSpPr>
        <p:spPr>
          <a:xfrm>
            <a:off x="8496477" y="2084853"/>
            <a:ext cx="3120617" cy="1536167"/>
          </a:xfrm>
          <a:prstGeom prst="rect">
            <a:avLst/>
          </a:prstGeom>
          <a:noFill/>
        </p:spPr>
        <p:txBody>
          <a:bodyPr>
            <a:noAutofit/>
          </a:bodyPr>
          <a:lstStyle>
            <a:lvl1pPr algn="l">
              <a:lnSpc>
                <a:spcPct val="100000"/>
              </a:lnSpc>
              <a:spcBef>
                <a:spcPts val="0"/>
              </a:spcBef>
              <a:defRPr sz="16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
        <p:nvSpPr>
          <p:cNvPr id="28" name="図プレースホルダー 9"/>
          <p:cNvSpPr>
            <a:spLocks noGrp="1"/>
          </p:cNvSpPr>
          <p:nvPr>
            <p:ph type="pic" sz="quarter" idx="22" hasCustomPrompt="1"/>
          </p:nvPr>
        </p:nvSpPr>
        <p:spPr>
          <a:xfrm>
            <a:off x="6384607" y="4101627"/>
            <a:ext cx="1823261" cy="1823101"/>
          </a:xfrm>
          <a:prstGeom prst="rect">
            <a:avLst/>
          </a:prstGeo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29" name="テキスト プレースホルダー 6"/>
          <p:cNvSpPr>
            <a:spLocks noGrp="1"/>
          </p:cNvSpPr>
          <p:nvPr>
            <p:ph type="body" sz="quarter" idx="23" hasCustomPrompt="1"/>
          </p:nvPr>
        </p:nvSpPr>
        <p:spPr>
          <a:xfrm>
            <a:off x="8496278" y="4101077"/>
            <a:ext cx="3120617" cy="432049"/>
          </a:xfrm>
          <a:prstGeom prst="rect">
            <a:avLst/>
          </a:prstGeom>
          <a:noFill/>
        </p:spPr>
        <p:txBody>
          <a:bodyPr anchor="b">
            <a:normAutofit/>
          </a:bodyPr>
          <a:lstStyle>
            <a:lvl1pPr algn="l">
              <a:spcBef>
                <a:spcPts val="0"/>
              </a:spcBef>
              <a:defRPr sz="2135" baseline="0">
                <a:solidFill>
                  <a:schemeClr val="accent1"/>
                </a:solidFill>
              </a:defRPr>
            </a:lvl1pPr>
          </a:lstStyle>
          <a:p>
            <a:pPr lvl="0"/>
            <a:r>
              <a:rPr kumimoji="1" lang="en-US" altLang="ja-JP" dirty="0"/>
              <a:t>Caption Here</a:t>
            </a:r>
            <a:endParaRPr kumimoji="1" lang="ja-JP" altLang="en-US" dirty="0"/>
          </a:p>
        </p:txBody>
      </p:sp>
      <p:sp>
        <p:nvSpPr>
          <p:cNvPr id="30" name="テキスト プレースホルダー 6"/>
          <p:cNvSpPr>
            <a:spLocks noGrp="1"/>
          </p:cNvSpPr>
          <p:nvPr>
            <p:ph type="body" sz="quarter" idx="24" hasCustomPrompt="1"/>
          </p:nvPr>
        </p:nvSpPr>
        <p:spPr>
          <a:xfrm>
            <a:off x="8496278" y="4485119"/>
            <a:ext cx="3120617" cy="1536167"/>
          </a:xfrm>
          <a:prstGeom prst="rect">
            <a:avLst/>
          </a:prstGeom>
          <a:noFill/>
        </p:spPr>
        <p:txBody>
          <a:bodyPr>
            <a:noAutofit/>
          </a:bodyPr>
          <a:lstStyle>
            <a:lvl1pPr algn="l">
              <a:lnSpc>
                <a:spcPct val="100000"/>
              </a:lnSpc>
              <a:spcBef>
                <a:spcPts val="0"/>
              </a:spcBef>
              <a:defRPr sz="16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500"/>
                                        <p:tgtEl>
                                          <p:spTgt spid="24">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25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fade">
                                      <p:cBhvr>
                                        <p:cTn id="33" dur="500"/>
                                        <p:tgtEl>
                                          <p:spTgt spid="2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fade">
                                      <p:cBhvr>
                                        <p:cTn id="36" dur="500"/>
                                        <p:tgtEl>
                                          <p:spTgt spid="27">
                                            <p:txEl>
                                              <p:pRg st="0" end="0"/>
                                            </p:txEl>
                                          </p:spTgt>
                                        </p:tgtEl>
                                      </p:cBhvr>
                                    </p:animEffect>
                                  </p:childTnLst>
                                </p:cTn>
                              </p:par>
                            </p:childTnLst>
                          </p:cTn>
                        </p:par>
                        <p:par>
                          <p:cTn id="37" fill="hold">
                            <p:stCondLst>
                              <p:cond delay="3750"/>
                            </p:stCondLst>
                            <p:childTnLst>
                              <p:par>
                                <p:cTn id="38" presetID="10" presetClass="entr" presetSubtype="0" fill="hold" grpId="0" nodeType="afterEffect">
                                  <p:stCondLst>
                                    <p:cond delay="25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animEffect transition="in" filter="fade">
                                      <p:cBhvr>
                                        <p:cTn id="44" dur="500"/>
                                        <p:tgtEl>
                                          <p:spTgt spid="29">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2" grpId="0" animBg="1"/>
      <p:bldP spid="23" grpId="0" build="p">
        <p:tmplLst>
          <p:tmpl>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6" grpId="0" build="p">
        <p:tmplLst>
          <p:tmpl>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ic">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9BDC11D-C56D-43F7-9324-A802D50A1050}" type="datetimeFigureOut">
              <a:rPr lang="en-US" smtClean="0"/>
              <a:t>1/5/2021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16EE1C3-4C97-4D89-86D4-AB0FC9C35D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ge Layout 04">
    <p:spTree>
      <p:nvGrpSpPr>
        <p:cNvPr id="1" name=""/>
        <p:cNvGrpSpPr/>
        <p:nvPr/>
      </p:nvGrpSpPr>
      <p:grpSpPr>
        <a:xfrm>
          <a:off x="0" y="0"/>
          <a:ext cx="0" cy="0"/>
          <a:chOff x="0" y="0"/>
          <a:chExt cx="0" cy="0"/>
        </a:xfrm>
      </p:grpSpPr>
      <p:sp>
        <p:nvSpPr>
          <p:cNvPr id="10" name="2 Marcador de posición de imagen"/>
          <p:cNvSpPr>
            <a:spLocks noGrp="1"/>
          </p:cNvSpPr>
          <p:nvPr>
            <p:ph type="pic" sz="quarter" idx="13"/>
          </p:nvPr>
        </p:nvSpPr>
        <p:spPr>
          <a:xfrm>
            <a:off x="705277" y="1404090"/>
            <a:ext cx="2677624" cy="364310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2" name="2 Marcador de posición de imagen"/>
          <p:cNvSpPr>
            <a:spLocks noGrp="1"/>
          </p:cNvSpPr>
          <p:nvPr>
            <p:ph type="pic" sz="quarter" idx="14"/>
          </p:nvPr>
        </p:nvSpPr>
        <p:spPr>
          <a:xfrm>
            <a:off x="3403377" y="1404090"/>
            <a:ext cx="2677624" cy="364310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3" name="2 Marcador de posición de imagen"/>
          <p:cNvSpPr>
            <a:spLocks noGrp="1"/>
          </p:cNvSpPr>
          <p:nvPr>
            <p:ph type="pic" sz="quarter" idx="15"/>
          </p:nvPr>
        </p:nvSpPr>
        <p:spPr>
          <a:xfrm>
            <a:off x="6101476" y="1404090"/>
            <a:ext cx="2677624" cy="364310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4" name="2 Marcador de posición de imagen"/>
          <p:cNvSpPr>
            <a:spLocks noGrp="1"/>
          </p:cNvSpPr>
          <p:nvPr>
            <p:ph type="pic" sz="quarter" idx="16"/>
          </p:nvPr>
        </p:nvSpPr>
        <p:spPr>
          <a:xfrm>
            <a:off x="8799577" y="1404090"/>
            <a:ext cx="2677624" cy="364310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Título 1"/>
          <p:cNvSpPr>
            <a:spLocks noGrp="1"/>
          </p:cNvSpPr>
          <p:nvPr>
            <p:ph type="ctrTitle" hasCustomPrompt="1"/>
          </p:nvPr>
        </p:nvSpPr>
        <p:spPr>
          <a:xfrm>
            <a:off x="638852" y="324639"/>
            <a:ext cx="8156915" cy="506776"/>
          </a:xfrm>
          <a:prstGeom prst="rect">
            <a:avLst/>
          </a:prstGeom>
        </p:spPr>
        <p:txBody>
          <a:bodyPr anchor="b">
            <a:normAutofit/>
          </a:bodyPr>
          <a:lstStyle>
            <a:lvl1pPr marL="0" algn="l" defTabSz="450215" rtl="0" eaLnBrk="1" latinLnBrk="0" hangingPunct="1">
              <a:lnSpc>
                <a:spcPct val="90000"/>
              </a:lnSpc>
              <a:spcBef>
                <a:spcPct val="0"/>
              </a:spcBef>
              <a:buNone/>
              <a:defRPr lang="es-SV" sz="2400"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6" name="Subtítulo 2"/>
          <p:cNvSpPr>
            <a:spLocks noGrp="1"/>
          </p:cNvSpPr>
          <p:nvPr>
            <p:ph type="subTitle" idx="1" hasCustomPrompt="1"/>
          </p:nvPr>
        </p:nvSpPr>
        <p:spPr>
          <a:xfrm>
            <a:off x="653536" y="802470"/>
            <a:ext cx="3195147" cy="230711"/>
          </a:xfrm>
          <a:prstGeom prst="rect">
            <a:avLst/>
          </a:prstGeom>
        </p:spPr>
        <p:txBody>
          <a:bodyPr anchor="ctr">
            <a:normAutofit/>
          </a:bodyPr>
          <a:lstStyle>
            <a:lvl1pPr marL="0" indent="0" algn="l">
              <a:buNone/>
              <a:defRPr lang="es-SV" sz="1335" kern="1200" baseline="0" dirty="0">
                <a:solidFill>
                  <a:schemeClr val="bg2"/>
                </a:solidFill>
                <a:latin typeface="微软雅黑" panose="020B0503020204020204" charset="-122"/>
                <a:ea typeface="+mn-ea"/>
                <a:cs typeface="+mn-cs"/>
              </a:defRPr>
            </a:lvl1pPr>
            <a:lvl2pPr marL="225425" indent="0" algn="ctr">
              <a:buNone/>
              <a:defRPr sz="935"/>
            </a:lvl2pPr>
            <a:lvl3pPr marL="451485" indent="0" algn="ctr">
              <a:buNone/>
              <a:defRPr sz="935"/>
            </a:lvl3pPr>
            <a:lvl4pPr marL="676275" indent="0" algn="ctr">
              <a:buNone/>
              <a:defRPr sz="800"/>
            </a:lvl4pPr>
            <a:lvl5pPr marL="902335" indent="0" algn="ctr">
              <a:buNone/>
              <a:defRPr sz="800"/>
            </a:lvl5pPr>
            <a:lvl6pPr marL="1127760" indent="0" algn="ctr">
              <a:buNone/>
              <a:defRPr sz="800"/>
            </a:lvl6pPr>
            <a:lvl7pPr marL="1353820" indent="0" algn="ctr">
              <a:buNone/>
              <a:defRPr sz="800"/>
            </a:lvl7pPr>
            <a:lvl8pPr marL="1578610" indent="0" algn="ctr">
              <a:buNone/>
              <a:defRPr sz="800"/>
            </a:lvl8pPr>
            <a:lvl9pPr marL="1804670"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19" name="Marcador de número de diapositiva 5"/>
          <p:cNvSpPr>
            <a:spLocks noGrp="1"/>
          </p:cNvSpPr>
          <p:nvPr>
            <p:ph type="sldNum" sz="quarter" idx="12"/>
          </p:nvPr>
        </p:nvSpPr>
        <p:spPr>
          <a:xfrm>
            <a:off x="9083487" y="6356409"/>
            <a:ext cx="2743021" cy="365083"/>
          </a:xfrm>
          <a:prstGeom prst="rect">
            <a:avLst/>
          </a:prstGeom>
        </p:spPr>
        <p:txBody>
          <a:bodyPr/>
          <a:lstStyle>
            <a:lvl1pPr>
              <a:defRPr>
                <a:solidFill>
                  <a:schemeClr val="tx2"/>
                </a:solidFill>
              </a:defRPr>
            </a:lvl1pPr>
          </a:lstStyle>
          <a:p>
            <a:fld id="{FF439014-E629-42E3-A58B-61A0F1C8CFFE}" type="slidenum">
              <a:rPr smtClean="0">
                <a:solidFill>
                  <a:srgbClr val="1F1F1F"/>
                </a:solidFill>
              </a:rPr>
              <a:t>‹#›</a:t>
            </a:fld>
            <a:endParaRPr>
              <a:solidFill>
                <a:srgbClr val="1F1F1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4/3*#ppt_w"/>
                                          </p:val>
                                        </p:tav>
                                        <p:tav tm="100000">
                                          <p:val>
                                            <p:strVal val="#ppt_w"/>
                                          </p:val>
                                        </p:tav>
                                      </p:tavLst>
                                    </p:anim>
                                    <p:anim calcmode="lin" valueType="num">
                                      <p:cBhvr>
                                        <p:cTn id="16" dur="500" fill="hold"/>
                                        <p:tgtEl>
                                          <p:spTgt spid="1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3*#ppt_w"/>
                                          </p:val>
                                        </p:tav>
                                        <p:tav tm="100000">
                                          <p:val>
                                            <p:strVal val="#ppt_w"/>
                                          </p:val>
                                        </p:tav>
                                      </p:tavLst>
                                    </p:anim>
                                    <p:anim calcmode="lin" valueType="num">
                                      <p:cBhvr>
                                        <p:cTn id="20" dur="500" fill="hold"/>
                                        <p:tgtEl>
                                          <p:spTgt spid="14"/>
                                        </p:tgtEl>
                                        <p:attrNameLst>
                                          <p:attrName>ppt_h</p:attrName>
                                        </p:attrNameLst>
                                      </p:cBhvr>
                                      <p:tavLst>
                                        <p:tav tm="0">
                                          <p:val>
                                            <p:strVal val="4/3*#ppt_h"/>
                                          </p:val>
                                        </p:tav>
                                        <p:tav tm="100000">
                                          <p:val>
                                            <p:strVal val="#ppt_h"/>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500" fill="hold"/>
                                        <p:tgtEl>
                                          <p:spTgt spid="15"/>
                                        </p:tgtEl>
                                        <p:attrNameLst>
                                          <p:attrName>ppt_x</p:attrName>
                                        </p:attrNameLst>
                                      </p:cBhvr>
                                      <p:tavLst>
                                        <p:tav tm="0">
                                          <p:val>
                                            <p:strVal val="#ppt_x"/>
                                          </p:val>
                                        </p:tav>
                                        <p:tav tm="100000">
                                          <p:val>
                                            <p:strVal val="#ppt_x"/>
                                          </p:val>
                                        </p:tav>
                                      </p:tavLst>
                                    </p:anim>
                                    <p:anim calcmode="lin" valueType="num">
                                      <p:cBhvr additive="base">
                                        <p:cTn id="24" dur="15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0-#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ppt_x"/>
                                          </p:val>
                                        </p:tav>
                                        <p:tav tm="100000">
                                          <p:val>
                                            <p:strVal val="#ppt_x"/>
                                          </p:val>
                                        </p:tav>
                                      </p:tavLst>
                                    </p:anim>
                                    <p:anim calcmode="lin" valueType="num">
                                      <p:cBhvr additive="base">
                                        <p:cTn id="32"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a:prstGeom prst="rect">
            <a:avLst/>
          </a:prstGeom>
          <a:ln>
            <a:noFill/>
          </a:ln>
        </p:spPr>
        <p:txBody>
          <a:bodyPr/>
          <a:lstStyle/>
          <a:p>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1"/>
            <a:ext cx="2743199" cy="365125"/>
          </a:xfrm>
          <a:prstGeom prst="rect">
            <a:avLst/>
          </a:prstGeom>
        </p:spPr>
        <p:txBody>
          <a:bodyPr/>
          <a:lstStyle/>
          <a:p>
            <a:fld id="{E2C234CB-ADBD-4865-ABCA-00FDCC1DFBBD}" type="datetime1">
              <a:rPr lang="en-GB" smtClean="0">
                <a:solidFill>
                  <a:srgbClr val="000000">
                    <a:tint val="75000"/>
                  </a:srgbClr>
                </a:solidFill>
              </a:rPr>
              <a:t>05/01/2021</a:t>
            </a:fld>
            <a:endParaRPr lang="en-GB">
              <a:solidFill>
                <a:srgbClr val="000000">
                  <a:tint val="75000"/>
                </a:srgb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a:xfrm>
            <a:off x="8610601" y="6356351"/>
            <a:ext cx="2743199" cy="365125"/>
          </a:xfrm>
          <a:prstGeom prst="rect">
            <a:avLst/>
          </a:prstGeom>
        </p:spPr>
        <p:txBody>
          <a:bodyPr/>
          <a:lstStyle/>
          <a:p>
            <a:fld id="{70C262CF-5CC9-4929-99CD-9F101191856B}" type="slidenum">
              <a:rPr lang="en-GB" smtClean="0">
                <a:solidFill>
                  <a:srgbClr val="000000">
                    <a:tint val="75000"/>
                  </a:srgbClr>
                </a:solidFill>
              </a:rPr>
              <a:t>‹#›</a:t>
            </a:fld>
            <a:endParaRPr lang="en-GB">
              <a:solidFill>
                <a:srgbClr val="000000">
                  <a:tint val="75000"/>
                </a:srgbClr>
              </a:solidFill>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4"/>
            <a:ext cx="10515600" cy="132556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838200" y="6356351"/>
            <a:ext cx="2743200" cy="365125"/>
          </a:xfrm>
          <a:prstGeom prst="rect">
            <a:avLst/>
          </a:prstGeom>
        </p:spPr>
        <p:txBody>
          <a:bodyPr/>
          <a:lstStyle>
            <a:lvl1pPr>
              <a:defRPr/>
            </a:lvl1pPr>
          </a:lstStyle>
          <a:p>
            <a:pPr>
              <a:defRPr/>
            </a:pPr>
            <a:fld id="{CECA69BD-6258-4425-9C9E-4D747098D771}" type="datetimeFigureOut">
              <a:rPr lang="zh-CN" altLang="en-US"/>
              <a:t>2021/1/5</a:t>
            </a:fld>
            <a:endParaRPr lang="zh-CN" altLang="en-US"/>
          </a:p>
        </p:txBody>
      </p:sp>
      <p:sp>
        <p:nvSpPr>
          <p:cNvPr id="5" name="页脚占位符 2"/>
          <p:cNvSpPr>
            <a:spLocks noGrp="1" noChangeArrowheads="1"/>
          </p:cNvSpPr>
          <p:nvPr>
            <p:ph type="ftr" sz="quarter" idx="11"/>
          </p:nvPr>
        </p:nvSpPr>
        <p:spPr>
          <a:xfrm>
            <a:off x="4038600" y="6356351"/>
            <a:ext cx="4114800" cy="365125"/>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8610600" y="6356351"/>
            <a:ext cx="2743200" cy="365125"/>
          </a:xfrm>
          <a:prstGeom prst="rect">
            <a:avLst/>
          </a:prstGeom>
        </p:spPr>
        <p:txBody>
          <a:bodyPr/>
          <a:lstStyle>
            <a:lvl1pPr>
              <a:defRPr/>
            </a:lvl1pPr>
          </a:lstStyle>
          <a:p>
            <a:fld id="{30C9049E-35E8-450D-AF14-6E625B607E40}" type="slidenum">
              <a:rPr lang="zh-CN" altLang="en-US"/>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2" name="矩形 1"/>
          <p:cNvSpPr/>
          <p:nvPr userDrawn="1"/>
        </p:nvSpPr>
        <p:spPr>
          <a:xfrm>
            <a:off x="823" y="463"/>
            <a:ext cx="12190354" cy="6857075"/>
          </a:xfrm>
          <a:prstGeom prst="rect">
            <a:avLst/>
          </a:prstGeom>
          <a:gradFill>
            <a:gsLst>
              <a:gs pos="0">
                <a:srgbClr val="2C5777">
                  <a:alpha val="0"/>
                </a:srgbClr>
              </a:gs>
              <a:gs pos="100000">
                <a:srgbClr val="4C4477">
                  <a:alpha val="70000"/>
                </a:srgbClr>
              </a:gs>
            </a:gsLst>
            <a:lin ang="3000000" scaled="0"/>
          </a:gradFill>
          <a:ln w="1270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zh-CN" altLang="en-US" kern="0">
              <a:solidFill>
                <a:prstClr val="white"/>
              </a:solidFill>
              <a:latin typeface="Arial" panose="020B0604020202020204"/>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2363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xStyles>
    <p:titleStyle>
      <a:lvl1pPr algn="l" defTabSz="914400"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4400"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609600" algn="l" defTabSz="91440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1219200" algn="l" defTabSz="91440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828800" algn="l" defTabSz="91440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2438400" algn="l" defTabSz="91440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4" name="Rectangle 39"/>
          <p:cNvSpPr/>
          <p:nvPr/>
        </p:nvSpPr>
        <p:spPr>
          <a:xfrm>
            <a:off x="1" y="0"/>
            <a:ext cx="12191999" cy="6858000"/>
          </a:xfrm>
          <a:prstGeom prst="rect">
            <a:avLst/>
          </a:prstGeom>
          <a:gradFill>
            <a:gsLst>
              <a:gs pos="0">
                <a:srgbClr val="3E3F68">
                  <a:alpha val="0"/>
                </a:srgbClr>
              </a:gs>
              <a:gs pos="100000">
                <a:srgbClr val="E84D39">
                  <a:alpha val="16000"/>
                </a:srgbClr>
              </a:gs>
            </a:gsLst>
            <a:lin ang="54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defTabSz="914400" eaLnBrk="0" fontAlgn="base" hangingPunct="0">
              <a:spcBef>
                <a:spcPct val="0"/>
              </a:spcBef>
              <a:spcAft>
                <a:spcPct val="0"/>
              </a:spcAft>
            </a:pPr>
            <a:endParaRPr lang="en-US" sz="650">
              <a:solidFill>
                <a:srgbClr val="FFFFFF"/>
              </a:solidFill>
              <a:cs typeface="+mn-ea"/>
              <a:sym typeface="+mn-lt"/>
            </a:endParaRPr>
          </a:p>
        </p:txBody>
      </p:sp>
      <p:sp>
        <p:nvSpPr>
          <p:cNvPr id="25" name="矩形 24"/>
          <p:cNvSpPr/>
          <p:nvPr/>
        </p:nvSpPr>
        <p:spPr>
          <a:xfrm>
            <a:off x="0" y="0"/>
            <a:ext cx="12191999" cy="6858000"/>
          </a:xfrm>
          <a:prstGeom prst="rect">
            <a:avLst/>
          </a:prstGeom>
          <a:gradFill>
            <a:gsLst>
              <a:gs pos="0">
                <a:schemeClr val="accent2">
                  <a:alpha val="0"/>
                </a:schemeClr>
              </a:gs>
              <a:gs pos="100000">
                <a:srgbClr val="605094">
                  <a:alpha val="26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cs typeface="+mn-ea"/>
              <a:sym typeface="+mn-lt"/>
            </a:endParaRPr>
          </a:p>
        </p:txBody>
      </p:sp>
      <p:sp>
        <p:nvSpPr>
          <p:cNvPr id="12" name="矩形 11"/>
          <p:cNvSpPr/>
          <p:nvPr/>
        </p:nvSpPr>
        <p:spPr>
          <a:xfrm>
            <a:off x="5203399" y="3756632"/>
            <a:ext cx="1795684" cy="196208"/>
          </a:xfrm>
          <a:prstGeom prst="rect">
            <a:avLst/>
          </a:prstGeom>
        </p:spPr>
        <p:txBody>
          <a:bodyPr wrap="none">
            <a:spAutoFit/>
          </a:bodyPr>
          <a:lstStyle/>
          <a:p>
            <a:pPr algn="ctr" defTabSz="914400" eaLnBrk="0" fontAlgn="base" hangingPunct="0">
              <a:spcBef>
                <a:spcPct val="0"/>
              </a:spcBef>
              <a:spcAft>
                <a:spcPct val="0"/>
              </a:spcAft>
            </a:pPr>
            <a:r>
              <a:rPr lang="en-US" altLang="zh-CN" sz="675" dirty="0">
                <a:solidFill>
                  <a:srgbClr val="000000">
                    <a:lumMod val="85000"/>
                    <a:lumOff val="15000"/>
                  </a:srgbClr>
                </a:solidFill>
                <a:cs typeface="+mn-ea"/>
                <a:sym typeface="+mn-lt"/>
              </a:rPr>
              <a:t>I </a:t>
            </a:r>
            <a:r>
              <a:rPr lang="zh-CN" altLang="en-US" sz="675" dirty="0">
                <a:solidFill>
                  <a:srgbClr val="000000">
                    <a:lumMod val="85000"/>
                    <a:lumOff val="15000"/>
                  </a:srgbClr>
                </a:solidFill>
                <a:cs typeface="+mn-ea"/>
                <a:sym typeface="+mn-lt"/>
              </a:rPr>
              <a:t> HAVE MADE GREAT ACHIEVEMENTS</a:t>
            </a:r>
          </a:p>
        </p:txBody>
      </p:sp>
      <p:grpSp>
        <p:nvGrpSpPr>
          <p:cNvPr id="15" name="组合 19"/>
          <p:cNvGrpSpPr/>
          <p:nvPr/>
        </p:nvGrpSpPr>
        <p:grpSpPr>
          <a:xfrm>
            <a:off x="7259487" y="3771630"/>
            <a:ext cx="715581" cy="285388"/>
            <a:chOff x="-2588408" y="1981201"/>
            <a:chExt cx="954108" cy="380517"/>
          </a:xfrm>
        </p:grpSpPr>
        <p:grpSp>
          <p:nvGrpSpPr>
            <p:cNvPr id="16" name="组合 18"/>
            <p:cNvGrpSpPr/>
            <p:nvPr/>
          </p:nvGrpSpPr>
          <p:grpSpPr>
            <a:xfrm>
              <a:off x="-2588408" y="1981201"/>
              <a:ext cx="954107" cy="380517"/>
              <a:chOff x="-2781300" y="1981200"/>
              <a:chExt cx="1428750" cy="380517"/>
            </a:xfrm>
          </p:grpSpPr>
          <p:cxnSp>
            <p:nvCxnSpPr>
              <p:cNvPr id="18" name="直接连接符 17"/>
              <p:cNvCxnSpPr/>
              <p:nvPr/>
            </p:nvCxnSpPr>
            <p:spPr>
              <a:xfrm>
                <a:off x="-2781300" y="1981200"/>
                <a:ext cx="1428750" cy="0"/>
              </a:xfrm>
              <a:prstGeom prst="line">
                <a:avLst/>
              </a:prstGeom>
              <a:ln>
                <a:solidFill>
                  <a:srgbClr val="E84D3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81300" y="2361717"/>
                <a:ext cx="1428750" cy="0"/>
              </a:xfrm>
              <a:prstGeom prst="line">
                <a:avLst/>
              </a:prstGeom>
              <a:ln>
                <a:solidFill>
                  <a:srgbClr val="E84D39"/>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2576047" y="2026821"/>
              <a:ext cx="941747" cy="285326"/>
            </a:xfrm>
            <a:prstGeom prst="rect">
              <a:avLst/>
            </a:prstGeom>
          </p:spPr>
          <p:txBody>
            <a:bodyPr wrap="square">
              <a:spAutoFit/>
            </a:bodyPr>
            <a:lstStyle/>
            <a:p>
              <a:pPr algn="dist" defTabSz="914400" eaLnBrk="0" fontAlgn="base" hangingPunct="0">
                <a:spcBef>
                  <a:spcPct val="0"/>
                </a:spcBef>
                <a:spcAft>
                  <a:spcPct val="0"/>
                </a:spcAft>
              </a:pPr>
              <a:r>
                <a:rPr lang="en-US" altLang="zh-CN" sz="800">
                  <a:solidFill>
                    <a:srgbClr val="000000">
                      <a:lumMod val="85000"/>
                      <a:lumOff val="15000"/>
                    </a:srgbClr>
                  </a:solidFill>
                  <a:cs typeface="+mn-ea"/>
                  <a:sym typeface="+mn-lt"/>
                </a:rPr>
                <a:t>xiazaii</a:t>
              </a:r>
              <a:endParaRPr lang="zh-CN" altLang="en-US" sz="800" dirty="0">
                <a:solidFill>
                  <a:srgbClr val="000000">
                    <a:lumMod val="85000"/>
                    <a:lumOff val="15000"/>
                  </a:srgbClr>
                </a:solidFill>
                <a:cs typeface="+mn-ea"/>
                <a:sym typeface="+mn-lt"/>
              </a:endParaRPr>
            </a:p>
          </p:txBody>
        </p:sp>
      </p:grpSp>
      <p:sp>
        <p:nvSpPr>
          <p:cNvPr id="21" name="任意多边形 20"/>
          <p:cNvSpPr/>
          <p:nvPr/>
        </p:nvSpPr>
        <p:spPr>
          <a:xfrm flipV="1">
            <a:off x="5026481" y="1724584"/>
            <a:ext cx="2149516" cy="2566899"/>
          </a:xfrm>
          <a:custGeom>
            <a:avLst/>
            <a:gdLst>
              <a:gd name="connsiteX0" fmla="*/ 0 w 1389184"/>
              <a:gd name="connsiteY0" fmla="*/ 1962290 h 2242457"/>
              <a:gd name="connsiteX1" fmla="*/ 20389 w 1389184"/>
              <a:gd name="connsiteY1" fmla="*/ 1962290 h 2242457"/>
              <a:gd name="connsiteX2" fmla="*/ 20389 w 1389184"/>
              <a:gd name="connsiteY2" fmla="*/ 2216260 h 2242457"/>
              <a:gd name="connsiteX3" fmla="*/ 1368795 w 1389184"/>
              <a:gd name="connsiteY3" fmla="*/ 2216260 h 2242457"/>
              <a:gd name="connsiteX4" fmla="*/ 1368795 w 1389184"/>
              <a:gd name="connsiteY4" fmla="*/ 1962290 h 2242457"/>
              <a:gd name="connsiteX5" fmla="*/ 1389184 w 1389184"/>
              <a:gd name="connsiteY5" fmla="*/ 1962290 h 2242457"/>
              <a:gd name="connsiteX6" fmla="*/ 1389184 w 1389184"/>
              <a:gd name="connsiteY6" fmla="*/ 2242457 h 2242457"/>
              <a:gd name="connsiteX7" fmla="*/ 0 w 1389184"/>
              <a:gd name="connsiteY7" fmla="*/ 2242457 h 2242457"/>
              <a:gd name="connsiteX8" fmla="*/ 0 w 1389184"/>
              <a:gd name="connsiteY8" fmla="*/ 0 h 2242457"/>
              <a:gd name="connsiteX9" fmla="*/ 1389184 w 1389184"/>
              <a:gd name="connsiteY9" fmla="*/ 0 h 2242457"/>
              <a:gd name="connsiteX10" fmla="*/ 1389184 w 1389184"/>
              <a:gd name="connsiteY10" fmla="*/ 589298 h 2242457"/>
              <a:gd name="connsiteX11" fmla="*/ 1368795 w 1389184"/>
              <a:gd name="connsiteY11" fmla="*/ 589298 h 2242457"/>
              <a:gd name="connsiteX12" fmla="*/ 1368795 w 1389184"/>
              <a:gd name="connsiteY12" fmla="*/ 26197 h 2242457"/>
              <a:gd name="connsiteX13" fmla="*/ 20389 w 1389184"/>
              <a:gd name="connsiteY13" fmla="*/ 26197 h 2242457"/>
              <a:gd name="connsiteX14" fmla="*/ 20389 w 1389184"/>
              <a:gd name="connsiteY14" fmla="*/ 589298 h 2242457"/>
              <a:gd name="connsiteX15" fmla="*/ 0 w 1389184"/>
              <a:gd name="connsiteY15" fmla="*/ 589298 h 22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184" h="2242457">
                <a:moveTo>
                  <a:pt x="0" y="1962290"/>
                </a:moveTo>
                <a:lnTo>
                  <a:pt x="20389" y="1962290"/>
                </a:lnTo>
                <a:lnTo>
                  <a:pt x="20389" y="2216260"/>
                </a:lnTo>
                <a:lnTo>
                  <a:pt x="1368795" y="2216260"/>
                </a:lnTo>
                <a:lnTo>
                  <a:pt x="1368795" y="1962290"/>
                </a:lnTo>
                <a:lnTo>
                  <a:pt x="1389184" y="1962290"/>
                </a:lnTo>
                <a:lnTo>
                  <a:pt x="1389184" y="2242457"/>
                </a:lnTo>
                <a:lnTo>
                  <a:pt x="0" y="2242457"/>
                </a:lnTo>
                <a:close/>
                <a:moveTo>
                  <a:pt x="0" y="0"/>
                </a:moveTo>
                <a:lnTo>
                  <a:pt x="1389184" y="0"/>
                </a:lnTo>
                <a:lnTo>
                  <a:pt x="1389184" y="589298"/>
                </a:lnTo>
                <a:lnTo>
                  <a:pt x="1368795" y="589298"/>
                </a:lnTo>
                <a:lnTo>
                  <a:pt x="1368795" y="26197"/>
                </a:lnTo>
                <a:lnTo>
                  <a:pt x="20389" y="26197"/>
                </a:lnTo>
                <a:lnTo>
                  <a:pt x="20389" y="589298"/>
                </a:lnTo>
                <a:lnTo>
                  <a:pt x="0" y="5892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0" fontAlgn="base" hangingPunct="0">
              <a:spcBef>
                <a:spcPct val="0"/>
              </a:spcBef>
              <a:spcAft>
                <a:spcPct val="0"/>
              </a:spcAft>
            </a:pPr>
            <a:endParaRPr lang="zh-CN" altLang="en-US" sz="1300">
              <a:solidFill>
                <a:srgbClr val="000000">
                  <a:lumMod val="85000"/>
                  <a:lumOff val="15000"/>
                </a:srgbClr>
              </a:solidFill>
              <a:cs typeface="+mn-ea"/>
              <a:sym typeface="+mn-lt"/>
            </a:endParaRPr>
          </a:p>
        </p:txBody>
      </p:sp>
      <p:sp>
        <p:nvSpPr>
          <p:cNvPr id="28" name="矩形 259"/>
          <p:cNvSpPr>
            <a:spLocks noChangeArrowheads="1"/>
          </p:cNvSpPr>
          <p:nvPr/>
        </p:nvSpPr>
        <p:spPr bwMode="auto">
          <a:xfrm>
            <a:off x="2568283" y="2561423"/>
            <a:ext cx="706591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914400" eaLnBrk="0" fontAlgn="base" hangingPunct="0">
              <a:spcAft>
                <a:spcPct val="0"/>
              </a:spcAft>
              <a:buFont typeface="Arial" panose="020B0604020202020204" pitchFamily="34" charset="0"/>
              <a:buNone/>
            </a:pPr>
            <a:r>
              <a:rPr lang="zh-CN" altLang="en-US" sz="5400" b="1" cap="all" dirty="0">
                <a:solidFill>
                  <a:srgbClr val="000000">
                    <a:lumMod val="75000"/>
                    <a:lumOff val="25000"/>
                  </a:srgbClr>
                </a:solidFill>
                <a:latin typeface="+mn-lt"/>
                <a:ea typeface="+mn-ea"/>
                <a:cs typeface="+mn-ea"/>
                <a:sym typeface="+mn-lt"/>
              </a:rPr>
              <a:t>工作汇报及项目计划</a:t>
            </a:r>
          </a:p>
        </p:txBody>
      </p:sp>
      <p:sp>
        <p:nvSpPr>
          <p:cNvPr id="29" name="文本框 28"/>
          <p:cNvSpPr txBox="1"/>
          <p:nvPr/>
        </p:nvSpPr>
        <p:spPr>
          <a:xfrm>
            <a:off x="3435549" y="3403944"/>
            <a:ext cx="5331380" cy="184666"/>
          </a:xfrm>
          <a:prstGeom prst="rect">
            <a:avLst/>
          </a:prstGeom>
          <a:noFill/>
        </p:spPr>
        <p:txBody>
          <a:bodyPr wrap="square" rtlCol="0">
            <a:spAutoFit/>
          </a:bodyPr>
          <a:lstStyle/>
          <a:p>
            <a:pPr algn="dist" defTabSz="914400" eaLnBrk="0" fontAlgn="base" hangingPunct="0">
              <a:spcBef>
                <a:spcPct val="0"/>
              </a:spcBef>
              <a:spcAft>
                <a:spcPct val="0"/>
              </a:spcAft>
            </a:pPr>
            <a:r>
              <a:rPr lang="en-US" altLang="zh-CN" sz="600" dirty="0">
                <a:solidFill>
                  <a:srgbClr val="000000">
                    <a:lumMod val="85000"/>
                    <a:lumOff val="15000"/>
                  </a:srgbClr>
                </a:solidFill>
                <a:cs typeface="+mn-ea"/>
                <a:sym typeface="+mn-lt"/>
              </a:rPr>
              <a:t>WORK REPORTING ON ACTIVITIES REPORT</a:t>
            </a:r>
            <a:endParaRPr lang="zh-CN" altLang="en-US" sz="600" b="1" spc="-151" dirty="0">
              <a:solidFill>
                <a:srgbClr val="000000">
                  <a:lumMod val="85000"/>
                  <a:lumOff val="15000"/>
                </a:srgbClr>
              </a:solidFill>
              <a:cs typeface="+mn-ea"/>
              <a:sym typeface="+mn-lt"/>
            </a:endParaRPr>
          </a:p>
        </p:txBody>
      </p:sp>
      <p:grpSp>
        <p:nvGrpSpPr>
          <p:cNvPr id="20" name="组合 19"/>
          <p:cNvGrpSpPr/>
          <p:nvPr/>
        </p:nvGrpSpPr>
        <p:grpSpPr>
          <a:xfrm>
            <a:off x="4862743" y="2027027"/>
            <a:ext cx="2779543" cy="458000"/>
            <a:chOff x="3816646" y="2005786"/>
            <a:chExt cx="4841393" cy="797742"/>
          </a:xfrm>
          <a:solidFill>
            <a:schemeClr val="accent1"/>
          </a:solidFill>
        </p:grpSpPr>
        <p:sp>
          <p:nvSpPr>
            <p:cNvPr id="23" name="任意多边形 22"/>
            <p:cNvSpPr/>
            <p:nvPr/>
          </p:nvSpPr>
          <p:spPr>
            <a:xfrm>
              <a:off x="5710767" y="2005786"/>
              <a:ext cx="2947272" cy="797742"/>
            </a:xfrm>
            <a:custGeom>
              <a:avLst/>
              <a:gdLst>
                <a:gd name="connsiteX0" fmla="*/ 2391095 w 3753268"/>
                <a:gd name="connsiteY0" fmla="*/ 432741 h 1015901"/>
                <a:gd name="connsiteX1" fmla="*/ 2391095 w 3753268"/>
                <a:gd name="connsiteY1" fmla="*/ 607267 h 1015901"/>
                <a:gd name="connsiteX2" fmla="*/ 2476980 w 3753268"/>
                <a:gd name="connsiteY2" fmla="*/ 607267 h 1015901"/>
                <a:gd name="connsiteX3" fmla="*/ 2581297 w 3753268"/>
                <a:gd name="connsiteY3" fmla="*/ 598822 h 1015901"/>
                <a:gd name="connsiteX4" fmla="*/ 2613847 w 3753268"/>
                <a:gd name="connsiteY4" fmla="*/ 569735 h 1015901"/>
                <a:gd name="connsiteX5" fmla="*/ 2625612 w 3753268"/>
                <a:gd name="connsiteY5" fmla="*/ 518128 h 1015901"/>
                <a:gd name="connsiteX6" fmla="*/ 2610121 w 3753268"/>
                <a:gd name="connsiteY6" fmla="*/ 462063 h 1015901"/>
                <a:gd name="connsiteX7" fmla="*/ 2566394 w 3753268"/>
                <a:gd name="connsiteY7" fmla="*/ 435087 h 1015901"/>
                <a:gd name="connsiteX8" fmla="*/ 2481686 w 3753268"/>
                <a:gd name="connsiteY8" fmla="*/ 432741 h 1015901"/>
                <a:gd name="connsiteX9" fmla="*/ 2391095 w 3753268"/>
                <a:gd name="connsiteY9" fmla="*/ 432741 h 1015901"/>
                <a:gd name="connsiteX10" fmla="*/ 1231393 w 3753268"/>
                <a:gd name="connsiteY10" fmla="*/ 432741 h 1015901"/>
                <a:gd name="connsiteX11" fmla="*/ 1231393 w 3753268"/>
                <a:gd name="connsiteY11" fmla="*/ 627910 h 1015901"/>
                <a:gd name="connsiteX12" fmla="*/ 1294924 w 3753268"/>
                <a:gd name="connsiteY12" fmla="*/ 627910 h 1015901"/>
                <a:gd name="connsiteX13" fmla="*/ 1386691 w 3753268"/>
                <a:gd name="connsiteY13" fmla="*/ 617119 h 1015901"/>
                <a:gd name="connsiteX14" fmla="*/ 1422966 w 3753268"/>
                <a:gd name="connsiteY14" fmla="*/ 583340 h 1015901"/>
                <a:gd name="connsiteX15" fmla="*/ 1436104 w 3753268"/>
                <a:gd name="connsiteY15" fmla="*/ 529857 h 1015901"/>
                <a:gd name="connsiteX16" fmla="*/ 1417672 w 3753268"/>
                <a:gd name="connsiteY16" fmla="*/ 467928 h 1015901"/>
                <a:gd name="connsiteX17" fmla="*/ 1371004 w 3753268"/>
                <a:gd name="connsiteY17" fmla="*/ 437433 h 1015901"/>
                <a:gd name="connsiteX18" fmla="*/ 1287472 w 3753268"/>
                <a:gd name="connsiteY18" fmla="*/ 432741 h 1015901"/>
                <a:gd name="connsiteX19" fmla="*/ 1231393 w 3753268"/>
                <a:gd name="connsiteY19" fmla="*/ 432741 h 1015901"/>
                <a:gd name="connsiteX20" fmla="*/ 116084 w 3753268"/>
                <a:gd name="connsiteY20" fmla="*/ 432741 h 1015901"/>
                <a:gd name="connsiteX21" fmla="*/ 116084 w 3753268"/>
                <a:gd name="connsiteY21" fmla="*/ 607267 h 1015901"/>
                <a:gd name="connsiteX22" fmla="*/ 201968 w 3753268"/>
                <a:gd name="connsiteY22" fmla="*/ 607267 h 1015901"/>
                <a:gd name="connsiteX23" fmla="*/ 306285 w 3753268"/>
                <a:gd name="connsiteY23" fmla="*/ 598822 h 1015901"/>
                <a:gd name="connsiteX24" fmla="*/ 338835 w 3753268"/>
                <a:gd name="connsiteY24" fmla="*/ 569735 h 1015901"/>
                <a:gd name="connsiteX25" fmla="*/ 350600 w 3753268"/>
                <a:gd name="connsiteY25" fmla="*/ 518128 h 1015901"/>
                <a:gd name="connsiteX26" fmla="*/ 335109 w 3753268"/>
                <a:gd name="connsiteY26" fmla="*/ 462063 h 1015901"/>
                <a:gd name="connsiteX27" fmla="*/ 291382 w 3753268"/>
                <a:gd name="connsiteY27" fmla="*/ 435087 h 1015901"/>
                <a:gd name="connsiteX28" fmla="*/ 206674 w 3753268"/>
                <a:gd name="connsiteY28" fmla="*/ 432741 h 1015901"/>
                <a:gd name="connsiteX29" fmla="*/ 116084 w 3753268"/>
                <a:gd name="connsiteY29" fmla="*/ 432741 h 1015901"/>
                <a:gd name="connsiteX30" fmla="*/ 1905232 w 3753268"/>
                <a:gd name="connsiteY30" fmla="*/ 423358 h 1015901"/>
                <a:gd name="connsiteX31" fmla="*/ 1789543 w 3753268"/>
                <a:gd name="connsiteY31" fmla="*/ 482237 h 1015901"/>
                <a:gd name="connsiteX32" fmla="*/ 1745620 w 3753268"/>
                <a:gd name="connsiteY32" fmla="*/ 659812 h 1015901"/>
                <a:gd name="connsiteX33" fmla="*/ 1790719 w 3753268"/>
                <a:gd name="connsiteY33" fmla="*/ 836919 h 1015901"/>
                <a:gd name="connsiteX34" fmla="*/ 1905232 w 3753268"/>
                <a:gd name="connsiteY34" fmla="*/ 897205 h 1015901"/>
                <a:gd name="connsiteX35" fmla="*/ 2019157 w 3753268"/>
                <a:gd name="connsiteY35" fmla="*/ 837388 h 1015901"/>
                <a:gd name="connsiteX36" fmla="*/ 2063668 w 3753268"/>
                <a:gd name="connsiteY36" fmla="*/ 657936 h 1015901"/>
                <a:gd name="connsiteX37" fmla="*/ 2020333 w 3753268"/>
                <a:gd name="connsiteY37" fmla="*/ 481533 h 1015901"/>
                <a:gd name="connsiteX38" fmla="*/ 1905232 w 3753268"/>
                <a:gd name="connsiteY38" fmla="*/ 423358 h 1015901"/>
                <a:gd name="connsiteX39" fmla="*/ 2814917 w 3753268"/>
                <a:gd name="connsiteY39" fmla="*/ 316391 h 1015901"/>
                <a:gd name="connsiteX40" fmla="*/ 3271792 w 3753268"/>
                <a:gd name="connsiteY40" fmla="*/ 316391 h 1015901"/>
                <a:gd name="connsiteX41" fmla="*/ 3271792 w 3753268"/>
                <a:gd name="connsiteY41" fmla="*/ 432741 h 1015901"/>
                <a:gd name="connsiteX42" fmla="*/ 3101591 w 3753268"/>
                <a:gd name="connsiteY42" fmla="*/ 432741 h 1015901"/>
                <a:gd name="connsiteX43" fmla="*/ 3101591 w 3753268"/>
                <a:gd name="connsiteY43" fmla="*/ 1004172 h 1015901"/>
                <a:gd name="connsiteX44" fmla="*/ 2985510 w 3753268"/>
                <a:gd name="connsiteY44" fmla="*/ 1004172 h 1015901"/>
                <a:gd name="connsiteX45" fmla="*/ 2985510 w 3753268"/>
                <a:gd name="connsiteY45" fmla="*/ 432741 h 1015901"/>
                <a:gd name="connsiteX46" fmla="*/ 2814917 w 3753268"/>
                <a:gd name="connsiteY46" fmla="*/ 432741 h 1015901"/>
                <a:gd name="connsiteX47" fmla="*/ 2814917 w 3753268"/>
                <a:gd name="connsiteY47" fmla="*/ 316391 h 1015901"/>
                <a:gd name="connsiteX48" fmla="*/ 2275014 w 3753268"/>
                <a:gd name="connsiteY48" fmla="*/ 316391 h 1015901"/>
                <a:gd name="connsiteX49" fmla="*/ 2519334 w 3753268"/>
                <a:gd name="connsiteY49" fmla="*/ 316391 h 1015901"/>
                <a:gd name="connsiteX50" fmla="*/ 2653260 w 3753268"/>
                <a:gd name="connsiteY50" fmla="*/ 334922 h 1015901"/>
                <a:gd name="connsiteX51" fmla="*/ 2720124 w 3753268"/>
                <a:gd name="connsiteY51" fmla="*/ 400839 h 1015901"/>
                <a:gd name="connsiteX52" fmla="*/ 2745223 w 3753268"/>
                <a:gd name="connsiteY52" fmla="*/ 509213 h 1015901"/>
                <a:gd name="connsiteX53" fmla="*/ 2707183 w 3753268"/>
                <a:gd name="connsiteY53" fmla="*/ 637058 h 1015901"/>
                <a:gd name="connsiteX54" fmla="*/ 2593454 w 3753268"/>
                <a:gd name="connsiteY54" fmla="*/ 700629 h 1015901"/>
                <a:gd name="connsiteX55" fmla="*/ 2655612 w 3753268"/>
                <a:gd name="connsiteY55" fmla="*/ 758335 h 1015901"/>
                <a:gd name="connsiteX56" fmla="*/ 2721693 w 3753268"/>
                <a:gd name="connsiteY56" fmla="*/ 869994 h 1015901"/>
                <a:gd name="connsiteX57" fmla="*/ 2791891 w 3753268"/>
                <a:gd name="connsiteY57" fmla="*/ 1004172 h 1015901"/>
                <a:gd name="connsiteX58" fmla="*/ 2653063 w 3753268"/>
                <a:gd name="connsiteY58" fmla="*/ 1004172 h 1015901"/>
                <a:gd name="connsiteX59" fmla="*/ 2569140 w 3753268"/>
                <a:gd name="connsiteY59" fmla="*/ 854512 h 1015901"/>
                <a:gd name="connsiteX60" fmla="*/ 2507962 w 3753268"/>
                <a:gd name="connsiteY60" fmla="*/ 753409 h 1015901"/>
                <a:gd name="connsiteX61" fmla="*/ 2473059 w 3753268"/>
                <a:gd name="connsiteY61" fmla="*/ 724790 h 1015901"/>
                <a:gd name="connsiteX62" fmla="*/ 2414626 w 3753268"/>
                <a:gd name="connsiteY62" fmla="*/ 717049 h 1015901"/>
                <a:gd name="connsiteX63" fmla="*/ 2391095 w 3753268"/>
                <a:gd name="connsiteY63" fmla="*/ 717049 h 1015901"/>
                <a:gd name="connsiteX64" fmla="*/ 2391095 w 3753268"/>
                <a:gd name="connsiteY64" fmla="*/ 1004172 h 1015901"/>
                <a:gd name="connsiteX65" fmla="*/ 2275014 w 3753268"/>
                <a:gd name="connsiteY65" fmla="*/ 1004172 h 1015901"/>
                <a:gd name="connsiteX66" fmla="*/ 2275014 w 3753268"/>
                <a:gd name="connsiteY66" fmla="*/ 316391 h 1015901"/>
                <a:gd name="connsiteX67" fmla="*/ 1115311 w 3753268"/>
                <a:gd name="connsiteY67" fmla="*/ 316391 h 1015901"/>
                <a:gd name="connsiteX68" fmla="*/ 1301590 w 3753268"/>
                <a:gd name="connsiteY68" fmla="*/ 316391 h 1015901"/>
                <a:gd name="connsiteX69" fmla="*/ 1439633 w 3753268"/>
                <a:gd name="connsiteY69" fmla="*/ 326712 h 1015901"/>
                <a:gd name="connsiteX70" fmla="*/ 1522381 w 3753268"/>
                <a:gd name="connsiteY70" fmla="*/ 394036 h 1015901"/>
                <a:gd name="connsiteX71" fmla="*/ 1555715 w 3753268"/>
                <a:gd name="connsiteY71" fmla="*/ 527980 h 1015901"/>
                <a:gd name="connsiteX72" fmla="*/ 1536499 w 3753268"/>
                <a:gd name="connsiteY72" fmla="*/ 634478 h 1015901"/>
                <a:gd name="connsiteX73" fmla="*/ 1487674 w 3753268"/>
                <a:gd name="connsiteY73" fmla="*/ 702271 h 1015901"/>
                <a:gd name="connsiteX74" fmla="*/ 1427476 w 3753268"/>
                <a:gd name="connsiteY74" fmla="*/ 734877 h 1015901"/>
                <a:gd name="connsiteX75" fmla="*/ 1307081 w 3753268"/>
                <a:gd name="connsiteY75" fmla="*/ 744730 h 1015901"/>
                <a:gd name="connsiteX76" fmla="*/ 1231393 w 3753268"/>
                <a:gd name="connsiteY76" fmla="*/ 744730 h 1015901"/>
                <a:gd name="connsiteX77" fmla="*/ 1231393 w 3753268"/>
                <a:gd name="connsiteY77" fmla="*/ 1004172 h 1015901"/>
                <a:gd name="connsiteX78" fmla="*/ 1115311 w 3753268"/>
                <a:gd name="connsiteY78" fmla="*/ 1004172 h 1015901"/>
                <a:gd name="connsiteX79" fmla="*/ 1115311 w 3753268"/>
                <a:gd name="connsiteY79" fmla="*/ 316391 h 1015901"/>
                <a:gd name="connsiteX80" fmla="*/ 581082 w 3753268"/>
                <a:gd name="connsiteY80" fmla="*/ 316391 h 1015901"/>
                <a:gd name="connsiteX81" fmla="*/ 1007369 w 3753268"/>
                <a:gd name="connsiteY81" fmla="*/ 316391 h 1015901"/>
                <a:gd name="connsiteX82" fmla="*/ 1007369 w 3753268"/>
                <a:gd name="connsiteY82" fmla="*/ 432741 h 1015901"/>
                <a:gd name="connsiteX83" fmla="*/ 697164 w 3753268"/>
                <a:gd name="connsiteY83" fmla="*/ 432741 h 1015901"/>
                <a:gd name="connsiteX84" fmla="*/ 697164 w 3753268"/>
                <a:gd name="connsiteY84" fmla="*/ 585217 h 1015901"/>
                <a:gd name="connsiteX85" fmla="*/ 985800 w 3753268"/>
                <a:gd name="connsiteY85" fmla="*/ 585217 h 1015901"/>
                <a:gd name="connsiteX86" fmla="*/ 985800 w 3753268"/>
                <a:gd name="connsiteY86" fmla="*/ 701098 h 1015901"/>
                <a:gd name="connsiteX87" fmla="*/ 697164 w 3753268"/>
                <a:gd name="connsiteY87" fmla="*/ 701098 h 1015901"/>
                <a:gd name="connsiteX88" fmla="*/ 697164 w 3753268"/>
                <a:gd name="connsiteY88" fmla="*/ 888291 h 1015901"/>
                <a:gd name="connsiteX89" fmla="*/ 1018350 w 3753268"/>
                <a:gd name="connsiteY89" fmla="*/ 888291 h 1015901"/>
                <a:gd name="connsiteX90" fmla="*/ 1018350 w 3753268"/>
                <a:gd name="connsiteY90" fmla="*/ 1004172 h 1015901"/>
                <a:gd name="connsiteX91" fmla="*/ 581082 w 3753268"/>
                <a:gd name="connsiteY91" fmla="*/ 1004172 h 1015901"/>
                <a:gd name="connsiteX92" fmla="*/ 581082 w 3753268"/>
                <a:gd name="connsiteY92" fmla="*/ 316391 h 1015901"/>
                <a:gd name="connsiteX93" fmla="*/ 2 w 3753268"/>
                <a:gd name="connsiteY93" fmla="*/ 316391 h 1015901"/>
                <a:gd name="connsiteX94" fmla="*/ 244322 w 3753268"/>
                <a:gd name="connsiteY94" fmla="*/ 316391 h 1015901"/>
                <a:gd name="connsiteX95" fmla="*/ 378248 w 3753268"/>
                <a:gd name="connsiteY95" fmla="*/ 334922 h 1015901"/>
                <a:gd name="connsiteX96" fmla="*/ 445112 w 3753268"/>
                <a:gd name="connsiteY96" fmla="*/ 400839 h 1015901"/>
                <a:gd name="connsiteX97" fmla="*/ 470211 w 3753268"/>
                <a:gd name="connsiteY97" fmla="*/ 509213 h 1015901"/>
                <a:gd name="connsiteX98" fmla="*/ 432171 w 3753268"/>
                <a:gd name="connsiteY98" fmla="*/ 637058 h 1015901"/>
                <a:gd name="connsiteX99" fmla="*/ 318442 w 3753268"/>
                <a:gd name="connsiteY99" fmla="*/ 700629 h 1015901"/>
                <a:gd name="connsiteX100" fmla="*/ 380601 w 3753268"/>
                <a:gd name="connsiteY100" fmla="*/ 758335 h 1015901"/>
                <a:gd name="connsiteX101" fmla="*/ 446681 w 3753268"/>
                <a:gd name="connsiteY101" fmla="*/ 869994 h 1015901"/>
                <a:gd name="connsiteX102" fmla="*/ 516879 w 3753268"/>
                <a:gd name="connsiteY102" fmla="*/ 1004172 h 1015901"/>
                <a:gd name="connsiteX103" fmla="*/ 378051 w 3753268"/>
                <a:gd name="connsiteY103" fmla="*/ 1004172 h 1015901"/>
                <a:gd name="connsiteX104" fmla="*/ 294128 w 3753268"/>
                <a:gd name="connsiteY104" fmla="*/ 854512 h 1015901"/>
                <a:gd name="connsiteX105" fmla="*/ 232949 w 3753268"/>
                <a:gd name="connsiteY105" fmla="*/ 753409 h 1015901"/>
                <a:gd name="connsiteX106" fmla="*/ 198047 w 3753268"/>
                <a:gd name="connsiteY106" fmla="*/ 724790 h 1015901"/>
                <a:gd name="connsiteX107" fmla="*/ 139614 w 3753268"/>
                <a:gd name="connsiteY107" fmla="*/ 717049 h 1015901"/>
                <a:gd name="connsiteX108" fmla="*/ 116084 w 3753268"/>
                <a:gd name="connsiteY108" fmla="*/ 717049 h 1015901"/>
                <a:gd name="connsiteX109" fmla="*/ 116084 w 3753268"/>
                <a:gd name="connsiteY109" fmla="*/ 1004172 h 1015901"/>
                <a:gd name="connsiteX110" fmla="*/ 2 w 3753268"/>
                <a:gd name="connsiteY110" fmla="*/ 1004172 h 1015901"/>
                <a:gd name="connsiteX111" fmla="*/ 2 w 3753268"/>
                <a:gd name="connsiteY111" fmla="*/ 316391 h 1015901"/>
                <a:gd name="connsiteX112" fmla="*/ 1904055 w 3753268"/>
                <a:gd name="connsiteY112" fmla="*/ 304662 h 1015901"/>
                <a:gd name="connsiteX113" fmla="*/ 2107394 w 3753268"/>
                <a:gd name="connsiteY113" fmla="*/ 398962 h 1015901"/>
                <a:gd name="connsiteX114" fmla="*/ 2183671 w 3753268"/>
                <a:gd name="connsiteY114" fmla="*/ 661220 h 1015901"/>
                <a:gd name="connsiteX115" fmla="*/ 2107982 w 3753268"/>
                <a:gd name="connsiteY115" fmla="*/ 921836 h 1015901"/>
                <a:gd name="connsiteX116" fmla="*/ 1905624 w 3753268"/>
                <a:gd name="connsiteY116" fmla="*/ 1015901 h 1015901"/>
                <a:gd name="connsiteX117" fmla="*/ 1701697 w 3753268"/>
                <a:gd name="connsiteY117" fmla="*/ 922305 h 1015901"/>
                <a:gd name="connsiteX118" fmla="*/ 1626009 w 3753268"/>
                <a:gd name="connsiteY118" fmla="*/ 664504 h 1015901"/>
                <a:gd name="connsiteX119" fmla="*/ 1652284 w 3753268"/>
                <a:gd name="connsiteY119" fmla="*/ 488101 h 1015901"/>
                <a:gd name="connsiteX120" fmla="*/ 1705815 w 3753268"/>
                <a:gd name="connsiteY120" fmla="*/ 393801 h 1015901"/>
                <a:gd name="connsiteX121" fmla="*/ 1780130 w 3753268"/>
                <a:gd name="connsiteY121" fmla="*/ 331873 h 1015901"/>
                <a:gd name="connsiteX122" fmla="*/ 1904055 w 3753268"/>
                <a:gd name="connsiteY122" fmla="*/ 304662 h 1015901"/>
                <a:gd name="connsiteX123" fmla="*/ 38256 w 3753268"/>
                <a:gd name="connsiteY123" fmla="*/ 152396 h 1015901"/>
                <a:gd name="connsiteX124" fmla="*/ 38256 w 3753268"/>
                <a:gd name="connsiteY124" fmla="*/ 246755 h 1015901"/>
                <a:gd name="connsiteX125" fmla="*/ 110233 w 3753268"/>
                <a:gd name="connsiteY125" fmla="*/ 246755 h 1015901"/>
                <a:gd name="connsiteX126" fmla="*/ 136263 w 3753268"/>
                <a:gd name="connsiteY126" fmla="*/ 245444 h 1015901"/>
                <a:gd name="connsiteX127" fmla="*/ 158349 w 3753268"/>
                <a:gd name="connsiteY127" fmla="*/ 237955 h 1015901"/>
                <a:gd name="connsiteX128" fmla="*/ 172942 w 3753268"/>
                <a:gd name="connsiteY128" fmla="*/ 222697 h 1015901"/>
                <a:gd name="connsiteX129" fmla="*/ 178660 w 3753268"/>
                <a:gd name="connsiteY129" fmla="*/ 199575 h 1015901"/>
                <a:gd name="connsiteX130" fmla="*/ 170378 w 3753268"/>
                <a:gd name="connsiteY130" fmla="*/ 172897 h 1015901"/>
                <a:gd name="connsiteX131" fmla="*/ 147405 w 3753268"/>
                <a:gd name="connsiteY131" fmla="*/ 156983 h 1015901"/>
                <a:gd name="connsiteX132" fmla="*/ 105106 w 3753268"/>
                <a:gd name="connsiteY132" fmla="*/ 152396 h 1015901"/>
                <a:gd name="connsiteX133" fmla="*/ 38256 w 3753268"/>
                <a:gd name="connsiteY133" fmla="*/ 152396 h 1015901"/>
                <a:gd name="connsiteX134" fmla="*/ 38256 w 3753268"/>
                <a:gd name="connsiteY134" fmla="*/ 37069 h 1015901"/>
                <a:gd name="connsiteX135" fmla="*/ 38256 w 3753268"/>
                <a:gd name="connsiteY135" fmla="*/ 120007 h 1015901"/>
                <a:gd name="connsiteX136" fmla="*/ 100768 w 3753268"/>
                <a:gd name="connsiteY136" fmla="*/ 120007 h 1015901"/>
                <a:gd name="connsiteX137" fmla="*/ 137249 w 3753268"/>
                <a:gd name="connsiteY137" fmla="*/ 116825 h 1015901"/>
                <a:gd name="connsiteX138" fmla="*/ 159237 w 3753268"/>
                <a:gd name="connsiteY138" fmla="*/ 103158 h 1015901"/>
                <a:gd name="connsiteX139" fmla="*/ 166631 w 3753268"/>
                <a:gd name="connsiteY139" fmla="*/ 79194 h 1015901"/>
                <a:gd name="connsiteX140" fmla="*/ 159730 w 3753268"/>
                <a:gd name="connsiteY140" fmla="*/ 55136 h 1015901"/>
                <a:gd name="connsiteX141" fmla="*/ 140010 w 3753268"/>
                <a:gd name="connsiteY141" fmla="*/ 40907 h 1015901"/>
                <a:gd name="connsiteX142" fmla="*/ 96035 w 3753268"/>
                <a:gd name="connsiteY142" fmla="*/ 37069 h 1015901"/>
                <a:gd name="connsiteX143" fmla="*/ 38256 w 3753268"/>
                <a:gd name="connsiteY143" fmla="*/ 37069 h 1015901"/>
                <a:gd name="connsiteX144" fmla="*/ 1235874 w 3753268"/>
                <a:gd name="connsiteY144" fmla="*/ 4680 h 1015901"/>
                <a:gd name="connsiteX145" fmla="*/ 1444903 w 3753268"/>
                <a:gd name="connsiteY145" fmla="*/ 4680 h 1015901"/>
                <a:gd name="connsiteX146" fmla="*/ 1444903 w 3753268"/>
                <a:gd name="connsiteY146" fmla="*/ 37069 h 1015901"/>
                <a:gd name="connsiteX147" fmla="*/ 1274130 w 3753268"/>
                <a:gd name="connsiteY147" fmla="*/ 37069 h 1015901"/>
                <a:gd name="connsiteX148" fmla="*/ 1274130 w 3753268"/>
                <a:gd name="connsiteY148" fmla="*/ 121131 h 1015901"/>
                <a:gd name="connsiteX149" fmla="*/ 1434057 w 3753268"/>
                <a:gd name="connsiteY149" fmla="*/ 121131 h 1015901"/>
                <a:gd name="connsiteX150" fmla="*/ 1434057 w 3753268"/>
                <a:gd name="connsiteY150" fmla="*/ 153332 h 1015901"/>
                <a:gd name="connsiteX151" fmla="*/ 1274130 w 3753268"/>
                <a:gd name="connsiteY151" fmla="*/ 153332 h 1015901"/>
                <a:gd name="connsiteX152" fmla="*/ 1274130 w 3753268"/>
                <a:gd name="connsiteY152" fmla="*/ 246755 h 1015901"/>
                <a:gd name="connsiteX153" fmla="*/ 1451607 w 3753268"/>
                <a:gd name="connsiteY153" fmla="*/ 246755 h 1015901"/>
                <a:gd name="connsiteX154" fmla="*/ 1451607 w 3753268"/>
                <a:gd name="connsiteY154" fmla="*/ 279143 h 1015901"/>
                <a:gd name="connsiteX155" fmla="*/ 1235874 w 3753268"/>
                <a:gd name="connsiteY155" fmla="*/ 279143 h 1015901"/>
                <a:gd name="connsiteX156" fmla="*/ 1235874 w 3753268"/>
                <a:gd name="connsiteY156" fmla="*/ 4680 h 1015901"/>
                <a:gd name="connsiteX157" fmla="*/ 942304 w 3753268"/>
                <a:gd name="connsiteY157" fmla="*/ 4680 h 1015901"/>
                <a:gd name="connsiteX158" fmla="*/ 981546 w 3753268"/>
                <a:gd name="connsiteY158" fmla="*/ 4680 h 1015901"/>
                <a:gd name="connsiteX159" fmla="*/ 1133388 w 3753268"/>
                <a:gd name="connsiteY159" fmla="*/ 220169 h 1015901"/>
                <a:gd name="connsiteX160" fmla="*/ 1133388 w 3753268"/>
                <a:gd name="connsiteY160" fmla="*/ 4680 h 1015901"/>
                <a:gd name="connsiteX161" fmla="*/ 1170066 w 3753268"/>
                <a:gd name="connsiteY161" fmla="*/ 4680 h 1015901"/>
                <a:gd name="connsiteX162" fmla="*/ 1170066 w 3753268"/>
                <a:gd name="connsiteY162" fmla="*/ 279143 h 1015901"/>
                <a:gd name="connsiteX163" fmla="*/ 1130824 w 3753268"/>
                <a:gd name="connsiteY163" fmla="*/ 279143 h 1015901"/>
                <a:gd name="connsiteX164" fmla="*/ 978982 w 3753268"/>
                <a:gd name="connsiteY164" fmla="*/ 63467 h 1015901"/>
                <a:gd name="connsiteX165" fmla="*/ 978982 w 3753268"/>
                <a:gd name="connsiteY165" fmla="*/ 279143 h 1015901"/>
                <a:gd name="connsiteX166" fmla="*/ 942304 w 3753268"/>
                <a:gd name="connsiteY166" fmla="*/ 279143 h 1015901"/>
                <a:gd name="connsiteX167" fmla="*/ 942304 w 3753268"/>
                <a:gd name="connsiteY167" fmla="*/ 4680 h 1015901"/>
                <a:gd name="connsiteX168" fmla="*/ 837733 w 3753268"/>
                <a:gd name="connsiteY168" fmla="*/ 4680 h 1015901"/>
                <a:gd name="connsiteX169" fmla="*/ 875990 w 3753268"/>
                <a:gd name="connsiteY169" fmla="*/ 4680 h 1015901"/>
                <a:gd name="connsiteX170" fmla="*/ 875990 w 3753268"/>
                <a:gd name="connsiteY170" fmla="*/ 279143 h 1015901"/>
                <a:gd name="connsiteX171" fmla="*/ 837733 w 3753268"/>
                <a:gd name="connsiteY171" fmla="*/ 279143 h 1015901"/>
                <a:gd name="connsiteX172" fmla="*/ 837733 w 3753268"/>
                <a:gd name="connsiteY172" fmla="*/ 4680 h 1015901"/>
                <a:gd name="connsiteX173" fmla="*/ 270800 w 3753268"/>
                <a:gd name="connsiteY173" fmla="*/ 4680 h 1015901"/>
                <a:gd name="connsiteX174" fmla="*/ 309056 w 3753268"/>
                <a:gd name="connsiteY174" fmla="*/ 4680 h 1015901"/>
                <a:gd name="connsiteX175" fmla="*/ 309056 w 3753268"/>
                <a:gd name="connsiteY175" fmla="*/ 163068 h 1015901"/>
                <a:gd name="connsiteX176" fmla="*/ 316056 w 3753268"/>
                <a:gd name="connsiteY176" fmla="*/ 215770 h 1015901"/>
                <a:gd name="connsiteX177" fmla="*/ 340114 w 3753268"/>
                <a:gd name="connsiteY177" fmla="*/ 241887 h 1015901"/>
                <a:gd name="connsiteX178" fmla="*/ 381822 w 3753268"/>
                <a:gd name="connsiteY178" fmla="*/ 251061 h 1015901"/>
                <a:gd name="connsiteX179" fmla="*/ 441967 w 3753268"/>
                <a:gd name="connsiteY179" fmla="*/ 232900 h 1015901"/>
                <a:gd name="connsiteX180" fmla="*/ 459911 w 3753268"/>
                <a:gd name="connsiteY180" fmla="*/ 163068 h 1015901"/>
                <a:gd name="connsiteX181" fmla="*/ 459911 w 3753268"/>
                <a:gd name="connsiteY181" fmla="*/ 4680 h 1015901"/>
                <a:gd name="connsiteX182" fmla="*/ 498168 w 3753268"/>
                <a:gd name="connsiteY182" fmla="*/ 4680 h 1015901"/>
                <a:gd name="connsiteX183" fmla="*/ 498168 w 3753268"/>
                <a:gd name="connsiteY183" fmla="*/ 163255 h 1015901"/>
                <a:gd name="connsiteX184" fmla="*/ 488308 w 3753268"/>
                <a:gd name="connsiteY184" fmla="*/ 228969 h 1015901"/>
                <a:gd name="connsiteX185" fmla="*/ 452714 w 3753268"/>
                <a:gd name="connsiteY185" fmla="*/ 268566 h 1015901"/>
                <a:gd name="connsiteX186" fmla="*/ 385174 w 3753268"/>
                <a:gd name="connsiteY186" fmla="*/ 283824 h 1015901"/>
                <a:gd name="connsiteX187" fmla="*/ 318719 w 3753268"/>
                <a:gd name="connsiteY187" fmla="*/ 270531 h 1015901"/>
                <a:gd name="connsiteX188" fmla="*/ 281843 w 3753268"/>
                <a:gd name="connsiteY188" fmla="*/ 232058 h 1015901"/>
                <a:gd name="connsiteX189" fmla="*/ 270800 w 3753268"/>
                <a:gd name="connsiteY189" fmla="*/ 163255 h 1015901"/>
                <a:gd name="connsiteX190" fmla="*/ 270800 w 3753268"/>
                <a:gd name="connsiteY190" fmla="*/ 4680 h 1015901"/>
                <a:gd name="connsiteX191" fmla="*/ 0 w 3753268"/>
                <a:gd name="connsiteY191" fmla="*/ 4680 h 1015901"/>
                <a:gd name="connsiteX192" fmla="*/ 108458 w 3753268"/>
                <a:gd name="connsiteY192" fmla="*/ 4680 h 1015901"/>
                <a:gd name="connsiteX193" fmla="*/ 161603 w 3753268"/>
                <a:gd name="connsiteY193" fmla="*/ 13012 h 1015901"/>
                <a:gd name="connsiteX194" fmla="*/ 192957 w 3753268"/>
                <a:gd name="connsiteY194" fmla="*/ 38661 h 1015901"/>
                <a:gd name="connsiteX195" fmla="*/ 204296 w 3753268"/>
                <a:gd name="connsiteY195" fmla="*/ 74887 h 1015901"/>
                <a:gd name="connsiteX196" fmla="*/ 194239 w 3753268"/>
                <a:gd name="connsiteY196" fmla="*/ 108025 h 1015901"/>
                <a:gd name="connsiteX197" fmla="*/ 163871 w 3753268"/>
                <a:gd name="connsiteY197" fmla="*/ 133113 h 1015901"/>
                <a:gd name="connsiteX198" fmla="*/ 204197 w 3753268"/>
                <a:gd name="connsiteY198" fmla="*/ 158013 h 1015901"/>
                <a:gd name="connsiteX199" fmla="*/ 218297 w 3753268"/>
                <a:gd name="connsiteY199" fmla="*/ 199575 h 1015901"/>
                <a:gd name="connsiteX200" fmla="*/ 209719 w 3753268"/>
                <a:gd name="connsiteY200" fmla="*/ 235428 h 1015901"/>
                <a:gd name="connsiteX201" fmla="*/ 188520 w 3753268"/>
                <a:gd name="connsiteY201" fmla="*/ 260983 h 1015901"/>
                <a:gd name="connsiteX202" fmla="*/ 156870 w 3753268"/>
                <a:gd name="connsiteY202" fmla="*/ 274557 h 1015901"/>
                <a:gd name="connsiteX203" fmla="*/ 110233 w 3753268"/>
                <a:gd name="connsiteY203" fmla="*/ 279143 h 1015901"/>
                <a:gd name="connsiteX204" fmla="*/ 0 w 3753268"/>
                <a:gd name="connsiteY204" fmla="*/ 279143 h 1015901"/>
                <a:gd name="connsiteX205" fmla="*/ 0 w 3753268"/>
                <a:gd name="connsiteY205" fmla="*/ 4680 h 1015901"/>
                <a:gd name="connsiteX206" fmla="*/ 3559195 w 3753268"/>
                <a:gd name="connsiteY206" fmla="*/ 0 h 1015901"/>
                <a:gd name="connsiteX207" fmla="*/ 3605825 w 3753268"/>
                <a:gd name="connsiteY207" fmla="*/ 0 h 1015901"/>
                <a:gd name="connsiteX208" fmla="*/ 3605825 w 3753268"/>
                <a:gd name="connsiteY208" fmla="*/ 147443 h 1015901"/>
                <a:gd name="connsiteX209" fmla="*/ 3753268 w 3753268"/>
                <a:gd name="connsiteY209" fmla="*/ 147443 h 1015901"/>
                <a:gd name="connsiteX210" fmla="*/ 3753268 w 3753268"/>
                <a:gd name="connsiteY210" fmla="*/ 194073 h 1015901"/>
                <a:gd name="connsiteX211" fmla="*/ 3605825 w 3753268"/>
                <a:gd name="connsiteY211" fmla="*/ 194073 h 1015901"/>
                <a:gd name="connsiteX212" fmla="*/ 3605825 w 3753268"/>
                <a:gd name="connsiteY212" fmla="*/ 341516 h 1015901"/>
                <a:gd name="connsiteX213" fmla="*/ 3559195 w 3753268"/>
                <a:gd name="connsiteY213" fmla="*/ 341516 h 1015901"/>
                <a:gd name="connsiteX214" fmla="*/ 3559195 w 3753268"/>
                <a:gd name="connsiteY214" fmla="*/ 194073 h 1015901"/>
                <a:gd name="connsiteX215" fmla="*/ 3411752 w 3753268"/>
                <a:gd name="connsiteY215" fmla="*/ 194073 h 1015901"/>
                <a:gd name="connsiteX216" fmla="*/ 3411752 w 3753268"/>
                <a:gd name="connsiteY216" fmla="*/ 147443 h 1015901"/>
                <a:gd name="connsiteX217" fmla="*/ 3559195 w 3753268"/>
                <a:gd name="connsiteY217" fmla="*/ 147443 h 1015901"/>
                <a:gd name="connsiteX218" fmla="*/ 1872128 w 3753268"/>
                <a:gd name="connsiteY218" fmla="*/ 0 h 1015901"/>
                <a:gd name="connsiteX219" fmla="*/ 1928822 w 3753268"/>
                <a:gd name="connsiteY219" fmla="*/ 9829 h 1015901"/>
                <a:gd name="connsiteX220" fmla="*/ 1966585 w 3753268"/>
                <a:gd name="connsiteY220" fmla="*/ 38754 h 1015901"/>
                <a:gd name="connsiteX221" fmla="*/ 1980783 w 3753268"/>
                <a:gd name="connsiteY221" fmla="*/ 82002 h 1015901"/>
                <a:gd name="connsiteX222" fmla="*/ 1944105 w 3753268"/>
                <a:gd name="connsiteY222" fmla="*/ 84623 h 1015901"/>
                <a:gd name="connsiteX223" fmla="*/ 1924089 w 3753268"/>
                <a:gd name="connsiteY223" fmla="*/ 45307 h 1015901"/>
                <a:gd name="connsiteX224" fmla="*/ 1873705 w 3753268"/>
                <a:gd name="connsiteY224" fmla="*/ 32014 h 1015901"/>
                <a:gd name="connsiteX225" fmla="*/ 1823124 w 3753268"/>
                <a:gd name="connsiteY225" fmla="*/ 44090 h 1015901"/>
                <a:gd name="connsiteX226" fmla="*/ 1807250 w 3753268"/>
                <a:gd name="connsiteY226" fmla="*/ 73203 h 1015901"/>
                <a:gd name="connsiteX227" fmla="*/ 1818490 w 3753268"/>
                <a:gd name="connsiteY227" fmla="*/ 97541 h 1015901"/>
                <a:gd name="connsiteX228" fmla="*/ 1876170 w 3753268"/>
                <a:gd name="connsiteY228" fmla="*/ 117105 h 1015901"/>
                <a:gd name="connsiteX229" fmla="*/ 1940161 w 3753268"/>
                <a:gd name="connsiteY229" fmla="*/ 134610 h 1015901"/>
                <a:gd name="connsiteX230" fmla="*/ 1977431 w 3753268"/>
                <a:gd name="connsiteY230" fmla="*/ 162600 h 1015901"/>
                <a:gd name="connsiteX231" fmla="*/ 1989460 w 3753268"/>
                <a:gd name="connsiteY231" fmla="*/ 201635 h 1015901"/>
                <a:gd name="connsiteX232" fmla="*/ 1976248 w 3753268"/>
                <a:gd name="connsiteY232" fmla="*/ 242917 h 1015901"/>
                <a:gd name="connsiteX233" fmla="*/ 1938287 w 3753268"/>
                <a:gd name="connsiteY233" fmla="*/ 273059 h 1015901"/>
                <a:gd name="connsiteX234" fmla="*/ 1882579 w 3753268"/>
                <a:gd name="connsiteY234" fmla="*/ 283824 h 1015901"/>
                <a:gd name="connsiteX235" fmla="*/ 1816814 w 3753268"/>
                <a:gd name="connsiteY235" fmla="*/ 272965 h 1015901"/>
                <a:gd name="connsiteX236" fmla="*/ 1775205 w 3753268"/>
                <a:gd name="connsiteY236" fmla="*/ 240295 h 1015901"/>
                <a:gd name="connsiteX237" fmla="*/ 1759331 w 3753268"/>
                <a:gd name="connsiteY237" fmla="*/ 190963 h 1015901"/>
                <a:gd name="connsiteX238" fmla="*/ 1795418 w 3753268"/>
                <a:gd name="connsiteY238" fmla="*/ 187968 h 1015901"/>
                <a:gd name="connsiteX239" fmla="*/ 1807349 w 3753268"/>
                <a:gd name="connsiteY239" fmla="*/ 221761 h 1015901"/>
                <a:gd name="connsiteX240" fmla="*/ 1836435 w 3753268"/>
                <a:gd name="connsiteY240" fmla="*/ 243104 h 1015901"/>
                <a:gd name="connsiteX241" fmla="*/ 1880805 w 3753268"/>
                <a:gd name="connsiteY241" fmla="*/ 251248 h 1015901"/>
                <a:gd name="connsiteX242" fmla="*/ 1919455 w 3753268"/>
                <a:gd name="connsiteY242" fmla="*/ 245070 h 1015901"/>
                <a:gd name="connsiteX243" fmla="*/ 1944401 w 3753268"/>
                <a:gd name="connsiteY243" fmla="*/ 228126 h 1015901"/>
                <a:gd name="connsiteX244" fmla="*/ 1952584 w 3753268"/>
                <a:gd name="connsiteY244" fmla="*/ 204630 h 1015901"/>
                <a:gd name="connsiteX245" fmla="*/ 1944696 w 3753268"/>
                <a:gd name="connsiteY245" fmla="*/ 182070 h 1015901"/>
                <a:gd name="connsiteX246" fmla="*/ 1918666 w 3753268"/>
                <a:gd name="connsiteY246" fmla="*/ 165876 h 1015901"/>
                <a:gd name="connsiteX247" fmla="*/ 1867198 w 3753268"/>
                <a:gd name="connsiteY247" fmla="*/ 152490 h 1015901"/>
                <a:gd name="connsiteX248" fmla="*/ 1811391 w 3753268"/>
                <a:gd name="connsiteY248" fmla="*/ 135359 h 1015901"/>
                <a:gd name="connsiteX249" fmla="*/ 1780530 w 3753268"/>
                <a:gd name="connsiteY249" fmla="*/ 109804 h 1015901"/>
                <a:gd name="connsiteX250" fmla="*/ 1770374 w 3753268"/>
                <a:gd name="connsiteY250" fmla="*/ 75636 h 1015901"/>
                <a:gd name="connsiteX251" fmla="*/ 1782798 w 3753268"/>
                <a:gd name="connsiteY251" fmla="*/ 36788 h 1015901"/>
                <a:gd name="connsiteX252" fmla="*/ 1819082 w 3753268"/>
                <a:gd name="connsiteY252" fmla="*/ 9361 h 1015901"/>
                <a:gd name="connsiteX253" fmla="*/ 1872128 w 3753268"/>
                <a:gd name="connsiteY253" fmla="*/ 0 h 1015901"/>
                <a:gd name="connsiteX254" fmla="*/ 1603497 w 3753268"/>
                <a:gd name="connsiteY254" fmla="*/ 0 h 1015901"/>
                <a:gd name="connsiteX255" fmla="*/ 1660191 w 3753268"/>
                <a:gd name="connsiteY255" fmla="*/ 9829 h 1015901"/>
                <a:gd name="connsiteX256" fmla="*/ 1697955 w 3753268"/>
                <a:gd name="connsiteY256" fmla="*/ 38754 h 1015901"/>
                <a:gd name="connsiteX257" fmla="*/ 1712153 w 3753268"/>
                <a:gd name="connsiteY257" fmla="*/ 82002 h 1015901"/>
                <a:gd name="connsiteX258" fmla="*/ 1675474 w 3753268"/>
                <a:gd name="connsiteY258" fmla="*/ 84623 h 1015901"/>
                <a:gd name="connsiteX259" fmla="*/ 1655459 w 3753268"/>
                <a:gd name="connsiteY259" fmla="*/ 45307 h 1015901"/>
                <a:gd name="connsiteX260" fmla="*/ 1605075 w 3753268"/>
                <a:gd name="connsiteY260" fmla="*/ 32014 h 1015901"/>
                <a:gd name="connsiteX261" fmla="*/ 1554494 w 3753268"/>
                <a:gd name="connsiteY261" fmla="*/ 44090 h 1015901"/>
                <a:gd name="connsiteX262" fmla="*/ 1538620 w 3753268"/>
                <a:gd name="connsiteY262" fmla="*/ 73203 h 1015901"/>
                <a:gd name="connsiteX263" fmla="*/ 1549860 w 3753268"/>
                <a:gd name="connsiteY263" fmla="*/ 97541 h 1015901"/>
                <a:gd name="connsiteX264" fmla="*/ 1607540 w 3753268"/>
                <a:gd name="connsiteY264" fmla="*/ 117105 h 1015901"/>
                <a:gd name="connsiteX265" fmla="*/ 1671530 w 3753268"/>
                <a:gd name="connsiteY265" fmla="*/ 134610 h 1015901"/>
                <a:gd name="connsiteX266" fmla="*/ 1708801 w 3753268"/>
                <a:gd name="connsiteY266" fmla="*/ 162600 h 1015901"/>
                <a:gd name="connsiteX267" fmla="*/ 1720830 w 3753268"/>
                <a:gd name="connsiteY267" fmla="*/ 201635 h 1015901"/>
                <a:gd name="connsiteX268" fmla="*/ 1707617 w 3753268"/>
                <a:gd name="connsiteY268" fmla="*/ 242917 h 1015901"/>
                <a:gd name="connsiteX269" fmla="*/ 1669657 w 3753268"/>
                <a:gd name="connsiteY269" fmla="*/ 273059 h 1015901"/>
                <a:gd name="connsiteX270" fmla="*/ 1613949 w 3753268"/>
                <a:gd name="connsiteY270" fmla="*/ 283824 h 1015901"/>
                <a:gd name="connsiteX271" fmla="*/ 1548184 w 3753268"/>
                <a:gd name="connsiteY271" fmla="*/ 272965 h 1015901"/>
                <a:gd name="connsiteX272" fmla="*/ 1506575 w 3753268"/>
                <a:gd name="connsiteY272" fmla="*/ 240295 h 1015901"/>
                <a:gd name="connsiteX273" fmla="*/ 1490701 w 3753268"/>
                <a:gd name="connsiteY273" fmla="*/ 190963 h 1015901"/>
                <a:gd name="connsiteX274" fmla="*/ 1526788 w 3753268"/>
                <a:gd name="connsiteY274" fmla="*/ 187968 h 1015901"/>
                <a:gd name="connsiteX275" fmla="*/ 1538718 w 3753268"/>
                <a:gd name="connsiteY275" fmla="*/ 221761 h 1015901"/>
                <a:gd name="connsiteX276" fmla="*/ 1567805 w 3753268"/>
                <a:gd name="connsiteY276" fmla="*/ 243104 h 1015901"/>
                <a:gd name="connsiteX277" fmla="*/ 1612174 w 3753268"/>
                <a:gd name="connsiteY277" fmla="*/ 251248 h 1015901"/>
                <a:gd name="connsiteX278" fmla="*/ 1650825 w 3753268"/>
                <a:gd name="connsiteY278" fmla="*/ 245070 h 1015901"/>
                <a:gd name="connsiteX279" fmla="*/ 1675770 w 3753268"/>
                <a:gd name="connsiteY279" fmla="*/ 228126 h 1015901"/>
                <a:gd name="connsiteX280" fmla="*/ 1683954 w 3753268"/>
                <a:gd name="connsiteY280" fmla="*/ 204630 h 1015901"/>
                <a:gd name="connsiteX281" fmla="*/ 1676066 w 3753268"/>
                <a:gd name="connsiteY281" fmla="*/ 182070 h 1015901"/>
                <a:gd name="connsiteX282" fmla="*/ 1650036 w 3753268"/>
                <a:gd name="connsiteY282" fmla="*/ 165876 h 1015901"/>
                <a:gd name="connsiteX283" fmla="*/ 1598567 w 3753268"/>
                <a:gd name="connsiteY283" fmla="*/ 152490 h 1015901"/>
                <a:gd name="connsiteX284" fmla="*/ 1542761 w 3753268"/>
                <a:gd name="connsiteY284" fmla="*/ 135359 h 1015901"/>
                <a:gd name="connsiteX285" fmla="*/ 1511899 w 3753268"/>
                <a:gd name="connsiteY285" fmla="*/ 109804 h 1015901"/>
                <a:gd name="connsiteX286" fmla="*/ 1501744 w 3753268"/>
                <a:gd name="connsiteY286" fmla="*/ 75636 h 1015901"/>
                <a:gd name="connsiteX287" fmla="*/ 1514167 w 3753268"/>
                <a:gd name="connsiteY287" fmla="*/ 36788 h 1015901"/>
                <a:gd name="connsiteX288" fmla="*/ 1550451 w 3753268"/>
                <a:gd name="connsiteY288" fmla="*/ 9361 h 1015901"/>
                <a:gd name="connsiteX289" fmla="*/ 1603497 w 3753268"/>
                <a:gd name="connsiteY289" fmla="*/ 0 h 1015901"/>
                <a:gd name="connsiteX290" fmla="*/ 662377 w 3753268"/>
                <a:gd name="connsiteY290" fmla="*/ 0 h 1015901"/>
                <a:gd name="connsiteX291" fmla="*/ 719071 w 3753268"/>
                <a:gd name="connsiteY291" fmla="*/ 9829 h 1015901"/>
                <a:gd name="connsiteX292" fmla="*/ 756834 w 3753268"/>
                <a:gd name="connsiteY292" fmla="*/ 38754 h 1015901"/>
                <a:gd name="connsiteX293" fmla="*/ 771033 w 3753268"/>
                <a:gd name="connsiteY293" fmla="*/ 82002 h 1015901"/>
                <a:gd name="connsiteX294" fmla="*/ 734354 w 3753268"/>
                <a:gd name="connsiteY294" fmla="*/ 84623 h 1015901"/>
                <a:gd name="connsiteX295" fmla="*/ 714338 w 3753268"/>
                <a:gd name="connsiteY295" fmla="*/ 45307 h 1015901"/>
                <a:gd name="connsiteX296" fmla="*/ 663955 w 3753268"/>
                <a:gd name="connsiteY296" fmla="*/ 32014 h 1015901"/>
                <a:gd name="connsiteX297" fmla="*/ 613374 w 3753268"/>
                <a:gd name="connsiteY297" fmla="*/ 44090 h 1015901"/>
                <a:gd name="connsiteX298" fmla="*/ 597499 w 3753268"/>
                <a:gd name="connsiteY298" fmla="*/ 73203 h 1015901"/>
                <a:gd name="connsiteX299" fmla="*/ 608739 w 3753268"/>
                <a:gd name="connsiteY299" fmla="*/ 97541 h 1015901"/>
                <a:gd name="connsiteX300" fmla="*/ 666419 w 3753268"/>
                <a:gd name="connsiteY300" fmla="*/ 117105 h 1015901"/>
                <a:gd name="connsiteX301" fmla="*/ 730410 w 3753268"/>
                <a:gd name="connsiteY301" fmla="*/ 134610 h 1015901"/>
                <a:gd name="connsiteX302" fmla="*/ 767680 w 3753268"/>
                <a:gd name="connsiteY302" fmla="*/ 162600 h 1015901"/>
                <a:gd name="connsiteX303" fmla="*/ 779709 w 3753268"/>
                <a:gd name="connsiteY303" fmla="*/ 201635 h 1015901"/>
                <a:gd name="connsiteX304" fmla="*/ 766497 w 3753268"/>
                <a:gd name="connsiteY304" fmla="*/ 242917 h 1015901"/>
                <a:gd name="connsiteX305" fmla="*/ 728537 w 3753268"/>
                <a:gd name="connsiteY305" fmla="*/ 273059 h 1015901"/>
                <a:gd name="connsiteX306" fmla="*/ 672828 w 3753268"/>
                <a:gd name="connsiteY306" fmla="*/ 283824 h 1015901"/>
                <a:gd name="connsiteX307" fmla="*/ 607063 w 3753268"/>
                <a:gd name="connsiteY307" fmla="*/ 272965 h 1015901"/>
                <a:gd name="connsiteX308" fmla="*/ 565454 w 3753268"/>
                <a:gd name="connsiteY308" fmla="*/ 240295 h 1015901"/>
                <a:gd name="connsiteX309" fmla="*/ 549580 w 3753268"/>
                <a:gd name="connsiteY309" fmla="*/ 190963 h 1015901"/>
                <a:gd name="connsiteX310" fmla="*/ 585667 w 3753268"/>
                <a:gd name="connsiteY310" fmla="*/ 187968 h 1015901"/>
                <a:gd name="connsiteX311" fmla="*/ 597598 w 3753268"/>
                <a:gd name="connsiteY311" fmla="*/ 221761 h 1015901"/>
                <a:gd name="connsiteX312" fmla="*/ 626684 w 3753268"/>
                <a:gd name="connsiteY312" fmla="*/ 243104 h 1015901"/>
                <a:gd name="connsiteX313" fmla="*/ 671054 w 3753268"/>
                <a:gd name="connsiteY313" fmla="*/ 251248 h 1015901"/>
                <a:gd name="connsiteX314" fmla="*/ 709704 w 3753268"/>
                <a:gd name="connsiteY314" fmla="*/ 245070 h 1015901"/>
                <a:gd name="connsiteX315" fmla="*/ 734650 w 3753268"/>
                <a:gd name="connsiteY315" fmla="*/ 228126 h 1015901"/>
                <a:gd name="connsiteX316" fmla="*/ 742833 w 3753268"/>
                <a:gd name="connsiteY316" fmla="*/ 204630 h 1015901"/>
                <a:gd name="connsiteX317" fmla="*/ 734945 w 3753268"/>
                <a:gd name="connsiteY317" fmla="*/ 182070 h 1015901"/>
                <a:gd name="connsiteX318" fmla="*/ 708915 w 3753268"/>
                <a:gd name="connsiteY318" fmla="*/ 165876 h 1015901"/>
                <a:gd name="connsiteX319" fmla="*/ 657447 w 3753268"/>
                <a:gd name="connsiteY319" fmla="*/ 152490 h 1015901"/>
                <a:gd name="connsiteX320" fmla="*/ 601640 w 3753268"/>
                <a:gd name="connsiteY320" fmla="*/ 135359 h 1015901"/>
                <a:gd name="connsiteX321" fmla="*/ 570779 w 3753268"/>
                <a:gd name="connsiteY321" fmla="*/ 109804 h 1015901"/>
                <a:gd name="connsiteX322" fmla="*/ 560623 w 3753268"/>
                <a:gd name="connsiteY322" fmla="*/ 75636 h 1015901"/>
                <a:gd name="connsiteX323" fmla="*/ 573046 w 3753268"/>
                <a:gd name="connsiteY323" fmla="*/ 36788 h 1015901"/>
                <a:gd name="connsiteX324" fmla="*/ 609331 w 3753268"/>
                <a:gd name="connsiteY324" fmla="*/ 9361 h 1015901"/>
                <a:gd name="connsiteX325" fmla="*/ 662377 w 3753268"/>
                <a:gd name="connsiteY325" fmla="*/ 0 h 101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3753268" h="1015901">
                  <a:moveTo>
                    <a:pt x="2391095" y="432741"/>
                  </a:moveTo>
                  <a:cubicBezTo>
                    <a:pt x="2391095" y="490916"/>
                    <a:pt x="2391095" y="549092"/>
                    <a:pt x="2391095" y="607267"/>
                  </a:cubicBezTo>
                  <a:cubicBezTo>
                    <a:pt x="2419724" y="607267"/>
                    <a:pt x="2448352" y="607267"/>
                    <a:pt x="2476980" y="607267"/>
                  </a:cubicBezTo>
                  <a:cubicBezTo>
                    <a:pt x="2532668" y="607267"/>
                    <a:pt x="2567440" y="604452"/>
                    <a:pt x="2581297" y="598822"/>
                  </a:cubicBezTo>
                  <a:cubicBezTo>
                    <a:pt x="2595153" y="593192"/>
                    <a:pt x="2606003" y="583497"/>
                    <a:pt x="2613847" y="569735"/>
                  </a:cubicBezTo>
                  <a:cubicBezTo>
                    <a:pt x="2621690" y="555973"/>
                    <a:pt x="2625612" y="538770"/>
                    <a:pt x="2625612" y="518128"/>
                  </a:cubicBezTo>
                  <a:cubicBezTo>
                    <a:pt x="2625612" y="494982"/>
                    <a:pt x="2620448" y="476294"/>
                    <a:pt x="2610121" y="462063"/>
                  </a:cubicBezTo>
                  <a:cubicBezTo>
                    <a:pt x="2599794" y="447832"/>
                    <a:pt x="2585218" y="438840"/>
                    <a:pt x="2566394" y="435087"/>
                  </a:cubicBezTo>
                  <a:cubicBezTo>
                    <a:pt x="2556982" y="433523"/>
                    <a:pt x="2528746" y="432741"/>
                    <a:pt x="2481686" y="432741"/>
                  </a:cubicBezTo>
                  <a:cubicBezTo>
                    <a:pt x="2451489" y="432741"/>
                    <a:pt x="2421292" y="432741"/>
                    <a:pt x="2391095" y="432741"/>
                  </a:cubicBezTo>
                  <a:close/>
                  <a:moveTo>
                    <a:pt x="1231393" y="432741"/>
                  </a:moveTo>
                  <a:cubicBezTo>
                    <a:pt x="1231393" y="497797"/>
                    <a:pt x="1231393" y="562854"/>
                    <a:pt x="1231393" y="627910"/>
                  </a:cubicBezTo>
                  <a:cubicBezTo>
                    <a:pt x="1252570" y="627910"/>
                    <a:pt x="1273747" y="627910"/>
                    <a:pt x="1294924" y="627910"/>
                  </a:cubicBezTo>
                  <a:cubicBezTo>
                    <a:pt x="1340676" y="627910"/>
                    <a:pt x="1371265" y="624313"/>
                    <a:pt x="1386691" y="617119"/>
                  </a:cubicBezTo>
                  <a:cubicBezTo>
                    <a:pt x="1402116" y="609926"/>
                    <a:pt x="1414208" y="598666"/>
                    <a:pt x="1422966" y="583340"/>
                  </a:cubicBezTo>
                  <a:cubicBezTo>
                    <a:pt x="1431725" y="568014"/>
                    <a:pt x="1436104" y="550187"/>
                    <a:pt x="1436104" y="529857"/>
                  </a:cubicBezTo>
                  <a:cubicBezTo>
                    <a:pt x="1436104" y="504835"/>
                    <a:pt x="1429960" y="484192"/>
                    <a:pt x="1417672" y="467928"/>
                  </a:cubicBezTo>
                  <a:cubicBezTo>
                    <a:pt x="1405384" y="451664"/>
                    <a:pt x="1389828" y="441499"/>
                    <a:pt x="1371004" y="437433"/>
                  </a:cubicBezTo>
                  <a:cubicBezTo>
                    <a:pt x="1357147" y="434305"/>
                    <a:pt x="1329303" y="432741"/>
                    <a:pt x="1287472" y="432741"/>
                  </a:cubicBezTo>
                  <a:cubicBezTo>
                    <a:pt x="1268779" y="432741"/>
                    <a:pt x="1250086" y="432741"/>
                    <a:pt x="1231393" y="432741"/>
                  </a:cubicBezTo>
                  <a:close/>
                  <a:moveTo>
                    <a:pt x="116084" y="432741"/>
                  </a:moveTo>
                  <a:cubicBezTo>
                    <a:pt x="116084" y="490916"/>
                    <a:pt x="116084" y="549092"/>
                    <a:pt x="116084" y="607267"/>
                  </a:cubicBezTo>
                  <a:cubicBezTo>
                    <a:pt x="144712" y="607267"/>
                    <a:pt x="173340" y="607267"/>
                    <a:pt x="201968" y="607267"/>
                  </a:cubicBezTo>
                  <a:cubicBezTo>
                    <a:pt x="257656" y="607267"/>
                    <a:pt x="292428" y="604452"/>
                    <a:pt x="306285" y="598822"/>
                  </a:cubicBezTo>
                  <a:cubicBezTo>
                    <a:pt x="320141" y="593192"/>
                    <a:pt x="330991" y="583497"/>
                    <a:pt x="338835" y="569735"/>
                  </a:cubicBezTo>
                  <a:cubicBezTo>
                    <a:pt x="346678" y="555973"/>
                    <a:pt x="350600" y="538770"/>
                    <a:pt x="350600" y="518128"/>
                  </a:cubicBezTo>
                  <a:cubicBezTo>
                    <a:pt x="350600" y="494982"/>
                    <a:pt x="345436" y="476294"/>
                    <a:pt x="335109" y="462063"/>
                  </a:cubicBezTo>
                  <a:cubicBezTo>
                    <a:pt x="324782" y="447832"/>
                    <a:pt x="310206" y="438840"/>
                    <a:pt x="291382" y="435087"/>
                  </a:cubicBezTo>
                  <a:cubicBezTo>
                    <a:pt x="281970" y="433523"/>
                    <a:pt x="253734" y="432741"/>
                    <a:pt x="206674" y="432741"/>
                  </a:cubicBezTo>
                  <a:cubicBezTo>
                    <a:pt x="176477" y="432741"/>
                    <a:pt x="146280" y="432741"/>
                    <a:pt x="116084" y="432741"/>
                  </a:cubicBezTo>
                  <a:close/>
                  <a:moveTo>
                    <a:pt x="1905232" y="423358"/>
                  </a:moveTo>
                  <a:cubicBezTo>
                    <a:pt x="1857388" y="423358"/>
                    <a:pt x="1818824" y="442984"/>
                    <a:pt x="1789543" y="482237"/>
                  </a:cubicBezTo>
                  <a:cubicBezTo>
                    <a:pt x="1760261" y="521490"/>
                    <a:pt x="1745620" y="580682"/>
                    <a:pt x="1745620" y="659812"/>
                  </a:cubicBezTo>
                  <a:cubicBezTo>
                    <a:pt x="1745620" y="737692"/>
                    <a:pt x="1760653" y="796728"/>
                    <a:pt x="1790719" y="836919"/>
                  </a:cubicBezTo>
                  <a:cubicBezTo>
                    <a:pt x="1820785" y="877109"/>
                    <a:pt x="1858956" y="897205"/>
                    <a:pt x="1905232" y="897205"/>
                  </a:cubicBezTo>
                  <a:cubicBezTo>
                    <a:pt x="1951508" y="897205"/>
                    <a:pt x="1989483" y="877266"/>
                    <a:pt x="2019157" y="837388"/>
                  </a:cubicBezTo>
                  <a:cubicBezTo>
                    <a:pt x="2048831" y="797509"/>
                    <a:pt x="2063668" y="737692"/>
                    <a:pt x="2063668" y="657936"/>
                  </a:cubicBezTo>
                  <a:cubicBezTo>
                    <a:pt x="2063668" y="579118"/>
                    <a:pt x="2049223" y="520317"/>
                    <a:pt x="2020333" y="481533"/>
                  </a:cubicBezTo>
                  <a:cubicBezTo>
                    <a:pt x="1991444" y="442750"/>
                    <a:pt x="1953076" y="423358"/>
                    <a:pt x="1905232" y="423358"/>
                  </a:cubicBezTo>
                  <a:close/>
                  <a:moveTo>
                    <a:pt x="2814917" y="316391"/>
                  </a:moveTo>
                  <a:cubicBezTo>
                    <a:pt x="2967209" y="316391"/>
                    <a:pt x="3119500" y="316391"/>
                    <a:pt x="3271792" y="316391"/>
                  </a:cubicBezTo>
                  <a:cubicBezTo>
                    <a:pt x="3271792" y="355174"/>
                    <a:pt x="3271792" y="393958"/>
                    <a:pt x="3271792" y="432741"/>
                  </a:cubicBezTo>
                  <a:cubicBezTo>
                    <a:pt x="3215058" y="432741"/>
                    <a:pt x="3158325" y="432741"/>
                    <a:pt x="3101591" y="432741"/>
                  </a:cubicBezTo>
                  <a:cubicBezTo>
                    <a:pt x="3101591" y="623218"/>
                    <a:pt x="3101591" y="813695"/>
                    <a:pt x="3101591" y="1004172"/>
                  </a:cubicBezTo>
                  <a:cubicBezTo>
                    <a:pt x="3062897" y="1004172"/>
                    <a:pt x="3024204" y="1004172"/>
                    <a:pt x="2985510" y="1004172"/>
                  </a:cubicBezTo>
                  <a:cubicBezTo>
                    <a:pt x="2985510" y="813695"/>
                    <a:pt x="2985510" y="623218"/>
                    <a:pt x="2985510" y="432741"/>
                  </a:cubicBezTo>
                  <a:cubicBezTo>
                    <a:pt x="2928646" y="432741"/>
                    <a:pt x="2871781" y="432741"/>
                    <a:pt x="2814917" y="432741"/>
                  </a:cubicBezTo>
                  <a:cubicBezTo>
                    <a:pt x="2814917" y="393958"/>
                    <a:pt x="2814917" y="355174"/>
                    <a:pt x="2814917" y="316391"/>
                  </a:cubicBezTo>
                  <a:close/>
                  <a:moveTo>
                    <a:pt x="2275014" y="316391"/>
                  </a:moveTo>
                  <a:cubicBezTo>
                    <a:pt x="2356454" y="316391"/>
                    <a:pt x="2437894" y="316391"/>
                    <a:pt x="2519334" y="316391"/>
                  </a:cubicBezTo>
                  <a:cubicBezTo>
                    <a:pt x="2580774" y="316391"/>
                    <a:pt x="2625416" y="322568"/>
                    <a:pt x="2653260" y="334922"/>
                  </a:cubicBezTo>
                  <a:cubicBezTo>
                    <a:pt x="2681104" y="347277"/>
                    <a:pt x="2703392" y="369249"/>
                    <a:pt x="2720124" y="400839"/>
                  </a:cubicBezTo>
                  <a:cubicBezTo>
                    <a:pt x="2736857" y="432428"/>
                    <a:pt x="2745223" y="468553"/>
                    <a:pt x="2745223" y="509213"/>
                  </a:cubicBezTo>
                  <a:cubicBezTo>
                    <a:pt x="2745223" y="560821"/>
                    <a:pt x="2732543" y="603436"/>
                    <a:pt x="2707183" y="637058"/>
                  </a:cubicBezTo>
                  <a:cubicBezTo>
                    <a:pt x="2681822" y="670681"/>
                    <a:pt x="2643913" y="691871"/>
                    <a:pt x="2593454" y="700629"/>
                  </a:cubicBezTo>
                  <a:cubicBezTo>
                    <a:pt x="2618553" y="718144"/>
                    <a:pt x="2639272" y="737379"/>
                    <a:pt x="2655612" y="758335"/>
                  </a:cubicBezTo>
                  <a:cubicBezTo>
                    <a:pt x="2671953" y="779291"/>
                    <a:pt x="2693980" y="816510"/>
                    <a:pt x="2721693" y="869994"/>
                  </a:cubicBezTo>
                  <a:cubicBezTo>
                    <a:pt x="2745092" y="914720"/>
                    <a:pt x="2768492" y="959446"/>
                    <a:pt x="2791891" y="1004172"/>
                  </a:cubicBezTo>
                  <a:cubicBezTo>
                    <a:pt x="2745615" y="1004172"/>
                    <a:pt x="2699339" y="1004172"/>
                    <a:pt x="2653063" y="1004172"/>
                  </a:cubicBezTo>
                  <a:cubicBezTo>
                    <a:pt x="2625089" y="954285"/>
                    <a:pt x="2597114" y="904399"/>
                    <a:pt x="2569140" y="854512"/>
                  </a:cubicBezTo>
                  <a:cubicBezTo>
                    <a:pt x="2539335" y="801028"/>
                    <a:pt x="2518942" y="767327"/>
                    <a:pt x="2507962" y="753409"/>
                  </a:cubicBezTo>
                  <a:cubicBezTo>
                    <a:pt x="2496981" y="739491"/>
                    <a:pt x="2485346" y="729951"/>
                    <a:pt x="2473059" y="724790"/>
                  </a:cubicBezTo>
                  <a:cubicBezTo>
                    <a:pt x="2460771" y="719630"/>
                    <a:pt x="2441293" y="717049"/>
                    <a:pt x="2414626" y="717049"/>
                  </a:cubicBezTo>
                  <a:cubicBezTo>
                    <a:pt x="2406782" y="717049"/>
                    <a:pt x="2398939" y="717049"/>
                    <a:pt x="2391095" y="717049"/>
                  </a:cubicBezTo>
                  <a:cubicBezTo>
                    <a:pt x="2391095" y="812757"/>
                    <a:pt x="2391095" y="908465"/>
                    <a:pt x="2391095" y="1004172"/>
                  </a:cubicBezTo>
                  <a:cubicBezTo>
                    <a:pt x="2352402" y="1004172"/>
                    <a:pt x="2313708" y="1004172"/>
                    <a:pt x="2275014" y="1004172"/>
                  </a:cubicBezTo>
                  <a:cubicBezTo>
                    <a:pt x="2275014" y="774912"/>
                    <a:pt x="2275014" y="545651"/>
                    <a:pt x="2275014" y="316391"/>
                  </a:cubicBezTo>
                  <a:close/>
                  <a:moveTo>
                    <a:pt x="1115311" y="316391"/>
                  </a:moveTo>
                  <a:cubicBezTo>
                    <a:pt x="1177404" y="316391"/>
                    <a:pt x="1239497" y="316391"/>
                    <a:pt x="1301590" y="316391"/>
                  </a:cubicBezTo>
                  <a:cubicBezTo>
                    <a:pt x="1372180" y="316391"/>
                    <a:pt x="1418195" y="319831"/>
                    <a:pt x="1439633" y="326712"/>
                  </a:cubicBezTo>
                  <a:cubicBezTo>
                    <a:pt x="1472576" y="337034"/>
                    <a:pt x="1500158" y="359475"/>
                    <a:pt x="1522381" y="394036"/>
                  </a:cubicBezTo>
                  <a:cubicBezTo>
                    <a:pt x="1544604" y="428597"/>
                    <a:pt x="1555715" y="473245"/>
                    <a:pt x="1555715" y="527980"/>
                  </a:cubicBezTo>
                  <a:cubicBezTo>
                    <a:pt x="1555715" y="570204"/>
                    <a:pt x="1549310" y="605703"/>
                    <a:pt x="1536499" y="634478"/>
                  </a:cubicBezTo>
                  <a:cubicBezTo>
                    <a:pt x="1523688" y="663253"/>
                    <a:pt x="1507413" y="685851"/>
                    <a:pt x="1487674" y="702271"/>
                  </a:cubicBezTo>
                  <a:cubicBezTo>
                    <a:pt x="1467935" y="718691"/>
                    <a:pt x="1447869" y="729560"/>
                    <a:pt x="1427476" y="734877"/>
                  </a:cubicBezTo>
                  <a:cubicBezTo>
                    <a:pt x="1399763" y="741445"/>
                    <a:pt x="1359631" y="744730"/>
                    <a:pt x="1307081" y="744730"/>
                  </a:cubicBezTo>
                  <a:cubicBezTo>
                    <a:pt x="1281851" y="744730"/>
                    <a:pt x="1256622" y="744730"/>
                    <a:pt x="1231393" y="744730"/>
                  </a:cubicBezTo>
                  <a:cubicBezTo>
                    <a:pt x="1231393" y="831210"/>
                    <a:pt x="1231393" y="917691"/>
                    <a:pt x="1231393" y="1004172"/>
                  </a:cubicBezTo>
                  <a:cubicBezTo>
                    <a:pt x="1192699" y="1004172"/>
                    <a:pt x="1154005" y="1004172"/>
                    <a:pt x="1115311" y="1004172"/>
                  </a:cubicBezTo>
                  <a:cubicBezTo>
                    <a:pt x="1115311" y="774912"/>
                    <a:pt x="1115311" y="545651"/>
                    <a:pt x="1115311" y="316391"/>
                  </a:cubicBezTo>
                  <a:close/>
                  <a:moveTo>
                    <a:pt x="581082" y="316391"/>
                  </a:moveTo>
                  <a:cubicBezTo>
                    <a:pt x="723178" y="316391"/>
                    <a:pt x="865274" y="316391"/>
                    <a:pt x="1007369" y="316391"/>
                  </a:cubicBezTo>
                  <a:cubicBezTo>
                    <a:pt x="1007369" y="355174"/>
                    <a:pt x="1007369" y="393958"/>
                    <a:pt x="1007369" y="432741"/>
                  </a:cubicBezTo>
                  <a:cubicBezTo>
                    <a:pt x="903967" y="432741"/>
                    <a:pt x="800566" y="432741"/>
                    <a:pt x="697164" y="432741"/>
                  </a:cubicBezTo>
                  <a:cubicBezTo>
                    <a:pt x="697164" y="483566"/>
                    <a:pt x="697164" y="534392"/>
                    <a:pt x="697164" y="585217"/>
                  </a:cubicBezTo>
                  <a:cubicBezTo>
                    <a:pt x="793376" y="585217"/>
                    <a:pt x="889588" y="585217"/>
                    <a:pt x="985800" y="585217"/>
                  </a:cubicBezTo>
                  <a:cubicBezTo>
                    <a:pt x="985800" y="623844"/>
                    <a:pt x="985800" y="662471"/>
                    <a:pt x="985800" y="701098"/>
                  </a:cubicBezTo>
                  <a:cubicBezTo>
                    <a:pt x="889588" y="701098"/>
                    <a:pt x="793376" y="701098"/>
                    <a:pt x="697164" y="701098"/>
                  </a:cubicBezTo>
                  <a:cubicBezTo>
                    <a:pt x="697164" y="763496"/>
                    <a:pt x="697164" y="825893"/>
                    <a:pt x="697164" y="888291"/>
                  </a:cubicBezTo>
                  <a:cubicBezTo>
                    <a:pt x="804226" y="888291"/>
                    <a:pt x="911288" y="888291"/>
                    <a:pt x="1018350" y="888291"/>
                  </a:cubicBezTo>
                  <a:cubicBezTo>
                    <a:pt x="1018350" y="926918"/>
                    <a:pt x="1018350" y="965545"/>
                    <a:pt x="1018350" y="1004172"/>
                  </a:cubicBezTo>
                  <a:cubicBezTo>
                    <a:pt x="872594" y="1004172"/>
                    <a:pt x="726838" y="1004172"/>
                    <a:pt x="581082" y="1004172"/>
                  </a:cubicBezTo>
                  <a:cubicBezTo>
                    <a:pt x="581082" y="774912"/>
                    <a:pt x="581082" y="545651"/>
                    <a:pt x="581082" y="316391"/>
                  </a:cubicBezTo>
                  <a:close/>
                  <a:moveTo>
                    <a:pt x="2" y="316391"/>
                  </a:moveTo>
                  <a:cubicBezTo>
                    <a:pt x="81442" y="316391"/>
                    <a:pt x="162882" y="316391"/>
                    <a:pt x="244322" y="316391"/>
                  </a:cubicBezTo>
                  <a:cubicBezTo>
                    <a:pt x="305762" y="316391"/>
                    <a:pt x="350404" y="322568"/>
                    <a:pt x="378248" y="334922"/>
                  </a:cubicBezTo>
                  <a:cubicBezTo>
                    <a:pt x="406091" y="347277"/>
                    <a:pt x="428380" y="369249"/>
                    <a:pt x="445112" y="400839"/>
                  </a:cubicBezTo>
                  <a:cubicBezTo>
                    <a:pt x="461845" y="432428"/>
                    <a:pt x="470211" y="468553"/>
                    <a:pt x="470211" y="509213"/>
                  </a:cubicBezTo>
                  <a:cubicBezTo>
                    <a:pt x="470211" y="560821"/>
                    <a:pt x="457531" y="603436"/>
                    <a:pt x="432171" y="637058"/>
                  </a:cubicBezTo>
                  <a:cubicBezTo>
                    <a:pt x="406810" y="670681"/>
                    <a:pt x="368901" y="691871"/>
                    <a:pt x="318442" y="700629"/>
                  </a:cubicBezTo>
                  <a:cubicBezTo>
                    <a:pt x="343541" y="718144"/>
                    <a:pt x="364260" y="737379"/>
                    <a:pt x="380601" y="758335"/>
                  </a:cubicBezTo>
                  <a:cubicBezTo>
                    <a:pt x="396941" y="779291"/>
                    <a:pt x="418968" y="816510"/>
                    <a:pt x="446681" y="869994"/>
                  </a:cubicBezTo>
                  <a:cubicBezTo>
                    <a:pt x="470080" y="914720"/>
                    <a:pt x="493480" y="959446"/>
                    <a:pt x="516879" y="1004172"/>
                  </a:cubicBezTo>
                  <a:cubicBezTo>
                    <a:pt x="470603" y="1004172"/>
                    <a:pt x="424327" y="1004172"/>
                    <a:pt x="378051" y="1004172"/>
                  </a:cubicBezTo>
                  <a:cubicBezTo>
                    <a:pt x="350077" y="954285"/>
                    <a:pt x="322102" y="904399"/>
                    <a:pt x="294128" y="854512"/>
                  </a:cubicBezTo>
                  <a:cubicBezTo>
                    <a:pt x="264323" y="801028"/>
                    <a:pt x="243930" y="767327"/>
                    <a:pt x="232949" y="753409"/>
                  </a:cubicBezTo>
                  <a:cubicBezTo>
                    <a:pt x="221969" y="739491"/>
                    <a:pt x="210334" y="729951"/>
                    <a:pt x="198047" y="724790"/>
                  </a:cubicBezTo>
                  <a:cubicBezTo>
                    <a:pt x="185759" y="719630"/>
                    <a:pt x="166281" y="717049"/>
                    <a:pt x="139614" y="717049"/>
                  </a:cubicBezTo>
                  <a:cubicBezTo>
                    <a:pt x="131770" y="717049"/>
                    <a:pt x="123927" y="717049"/>
                    <a:pt x="116084" y="717049"/>
                  </a:cubicBezTo>
                  <a:cubicBezTo>
                    <a:pt x="116084" y="812757"/>
                    <a:pt x="116084" y="908465"/>
                    <a:pt x="116084" y="1004172"/>
                  </a:cubicBezTo>
                  <a:cubicBezTo>
                    <a:pt x="77390" y="1004172"/>
                    <a:pt x="38696" y="1004172"/>
                    <a:pt x="2" y="1004172"/>
                  </a:cubicBezTo>
                  <a:cubicBezTo>
                    <a:pt x="2" y="774912"/>
                    <a:pt x="2" y="545651"/>
                    <a:pt x="2" y="316391"/>
                  </a:cubicBezTo>
                  <a:close/>
                  <a:moveTo>
                    <a:pt x="1904055" y="304662"/>
                  </a:moveTo>
                  <a:cubicBezTo>
                    <a:pt x="1988763" y="304662"/>
                    <a:pt x="2056543" y="336095"/>
                    <a:pt x="2107394" y="398962"/>
                  </a:cubicBezTo>
                  <a:cubicBezTo>
                    <a:pt x="2158245" y="461829"/>
                    <a:pt x="2183671" y="549248"/>
                    <a:pt x="2183671" y="661220"/>
                  </a:cubicBezTo>
                  <a:cubicBezTo>
                    <a:pt x="2183671" y="772253"/>
                    <a:pt x="2158441" y="859125"/>
                    <a:pt x="2107982" y="921836"/>
                  </a:cubicBezTo>
                  <a:cubicBezTo>
                    <a:pt x="2057524" y="984546"/>
                    <a:pt x="1990071" y="1015901"/>
                    <a:pt x="1905624" y="1015901"/>
                  </a:cubicBezTo>
                  <a:cubicBezTo>
                    <a:pt x="1820131" y="1015901"/>
                    <a:pt x="1752156" y="984702"/>
                    <a:pt x="1701697" y="922305"/>
                  </a:cubicBezTo>
                  <a:cubicBezTo>
                    <a:pt x="1651238" y="859907"/>
                    <a:pt x="1626009" y="773974"/>
                    <a:pt x="1626009" y="664504"/>
                  </a:cubicBezTo>
                  <a:cubicBezTo>
                    <a:pt x="1626009" y="594444"/>
                    <a:pt x="1634767" y="535643"/>
                    <a:pt x="1652284" y="488101"/>
                  </a:cubicBezTo>
                  <a:cubicBezTo>
                    <a:pt x="1665356" y="453071"/>
                    <a:pt x="1683200" y="421638"/>
                    <a:pt x="1705815" y="393801"/>
                  </a:cubicBezTo>
                  <a:cubicBezTo>
                    <a:pt x="1728430" y="365965"/>
                    <a:pt x="1753202" y="345322"/>
                    <a:pt x="1780130" y="331873"/>
                  </a:cubicBezTo>
                  <a:cubicBezTo>
                    <a:pt x="1815949" y="313732"/>
                    <a:pt x="1857257" y="304662"/>
                    <a:pt x="1904055" y="304662"/>
                  </a:cubicBezTo>
                  <a:close/>
                  <a:moveTo>
                    <a:pt x="38256" y="152396"/>
                  </a:moveTo>
                  <a:cubicBezTo>
                    <a:pt x="38256" y="183849"/>
                    <a:pt x="38256" y="215302"/>
                    <a:pt x="38256" y="246755"/>
                  </a:cubicBezTo>
                  <a:cubicBezTo>
                    <a:pt x="62248" y="246755"/>
                    <a:pt x="86241" y="246755"/>
                    <a:pt x="110233" y="246755"/>
                  </a:cubicBezTo>
                  <a:cubicBezTo>
                    <a:pt x="122591" y="246755"/>
                    <a:pt x="131267" y="246318"/>
                    <a:pt x="136263" y="245444"/>
                  </a:cubicBezTo>
                  <a:cubicBezTo>
                    <a:pt x="145071" y="243946"/>
                    <a:pt x="152433" y="241450"/>
                    <a:pt x="158349" y="237955"/>
                  </a:cubicBezTo>
                  <a:cubicBezTo>
                    <a:pt x="164265" y="234460"/>
                    <a:pt x="169129" y="229374"/>
                    <a:pt x="172942" y="222697"/>
                  </a:cubicBezTo>
                  <a:cubicBezTo>
                    <a:pt x="176754" y="216019"/>
                    <a:pt x="178660" y="208312"/>
                    <a:pt x="178660" y="199575"/>
                  </a:cubicBezTo>
                  <a:cubicBezTo>
                    <a:pt x="178660" y="189341"/>
                    <a:pt x="175900" y="180448"/>
                    <a:pt x="170378" y="172897"/>
                  </a:cubicBezTo>
                  <a:cubicBezTo>
                    <a:pt x="164857" y="165345"/>
                    <a:pt x="157199" y="160041"/>
                    <a:pt x="147405" y="156983"/>
                  </a:cubicBezTo>
                  <a:cubicBezTo>
                    <a:pt x="137611" y="153925"/>
                    <a:pt x="123511" y="152396"/>
                    <a:pt x="105106" y="152396"/>
                  </a:cubicBezTo>
                  <a:cubicBezTo>
                    <a:pt x="82823" y="152396"/>
                    <a:pt x="60539" y="152396"/>
                    <a:pt x="38256" y="152396"/>
                  </a:cubicBezTo>
                  <a:close/>
                  <a:moveTo>
                    <a:pt x="38256" y="37069"/>
                  </a:moveTo>
                  <a:cubicBezTo>
                    <a:pt x="38256" y="64715"/>
                    <a:pt x="38256" y="92361"/>
                    <a:pt x="38256" y="120007"/>
                  </a:cubicBezTo>
                  <a:cubicBezTo>
                    <a:pt x="59093" y="120007"/>
                    <a:pt x="79930" y="120007"/>
                    <a:pt x="100768" y="120007"/>
                  </a:cubicBezTo>
                  <a:cubicBezTo>
                    <a:pt x="117727" y="120007"/>
                    <a:pt x="129887" y="118946"/>
                    <a:pt x="137249" y="116825"/>
                  </a:cubicBezTo>
                  <a:cubicBezTo>
                    <a:pt x="146977" y="114079"/>
                    <a:pt x="154307" y="109523"/>
                    <a:pt x="159237" y="103158"/>
                  </a:cubicBezTo>
                  <a:cubicBezTo>
                    <a:pt x="164166" y="96792"/>
                    <a:pt x="166631" y="88804"/>
                    <a:pt x="166631" y="79194"/>
                  </a:cubicBezTo>
                  <a:cubicBezTo>
                    <a:pt x="166631" y="70082"/>
                    <a:pt x="164331" y="62063"/>
                    <a:pt x="159730" y="55136"/>
                  </a:cubicBezTo>
                  <a:cubicBezTo>
                    <a:pt x="155128" y="48209"/>
                    <a:pt x="148555" y="43466"/>
                    <a:pt x="140010" y="40907"/>
                  </a:cubicBezTo>
                  <a:cubicBezTo>
                    <a:pt x="131465" y="38349"/>
                    <a:pt x="116806" y="37069"/>
                    <a:pt x="96035" y="37069"/>
                  </a:cubicBezTo>
                  <a:cubicBezTo>
                    <a:pt x="76775" y="37069"/>
                    <a:pt x="57516" y="37069"/>
                    <a:pt x="38256" y="37069"/>
                  </a:cubicBezTo>
                  <a:close/>
                  <a:moveTo>
                    <a:pt x="1235874" y="4680"/>
                  </a:moveTo>
                  <a:cubicBezTo>
                    <a:pt x="1305550" y="4680"/>
                    <a:pt x="1375227" y="4680"/>
                    <a:pt x="1444903" y="4680"/>
                  </a:cubicBezTo>
                  <a:cubicBezTo>
                    <a:pt x="1444903" y="15477"/>
                    <a:pt x="1444903" y="26273"/>
                    <a:pt x="1444903" y="37069"/>
                  </a:cubicBezTo>
                  <a:cubicBezTo>
                    <a:pt x="1387979" y="37069"/>
                    <a:pt x="1331054" y="37069"/>
                    <a:pt x="1274130" y="37069"/>
                  </a:cubicBezTo>
                  <a:cubicBezTo>
                    <a:pt x="1274130" y="65090"/>
                    <a:pt x="1274130" y="93110"/>
                    <a:pt x="1274130" y="121131"/>
                  </a:cubicBezTo>
                  <a:cubicBezTo>
                    <a:pt x="1327439" y="121131"/>
                    <a:pt x="1380748" y="121131"/>
                    <a:pt x="1434057" y="121131"/>
                  </a:cubicBezTo>
                  <a:cubicBezTo>
                    <a:pt x="1434057" y="131864"/>
                    <a:pt x="1434057" y="142598"/>
                    <a:pt x="1434057" y="153332"/>
                  </a:cubicBezTo>
                  <a:cubicBezTo>
                    <a:pt x="1380748" y="153332"/>
                    <a:pt x="1327439" y="153332"/>
                    <a:pt x="1274130" y="153332"/>
                  </a:cubicBezTo>
                  <a:cubicBezTo>
                    <a:pt x="1274130" y="184473"/>
                    <a:pt x="1274130" y="215614"/>
                    <a:pt x="1274130" y="246755"/>
                  </a:cubicBezTo>
                  <a:cubicBezTo>
                    <a:pt x="1333289" y="246755"/>
                    <a:pt x="1392448" y="246755"/>
                    <a:pt x="1451607" y="246755"/>
                  </a:cubicBezTo>
                  <a:cubicBezTo>
                    <a:pt x="1451607" y="257551"/>
                    <a:pt x="1451607" y="268347"/>
                    <a:pt x="1451607" y="279143"/>
                  </a:cubicBezTo>
                  <a:cubicBezTo>
                    <a:pt x="1379696" y="279143"/>
                    <a:pt x="1307785" y="279143"/>
                    <a:pt x="1235874" y="279143"/>
                  </a:cubicBezTo>
                  <a:cubicBezTo>
                    <a:pt x="1235874" y="187656"/>
                    <a:pt x="1235874" y="96168"/>
                    <a:pt x="1235874" y="4680"/>
                  </a:cubicBezTo>
                  <a:close/>
                  <a:moveTo>
                    <a:pt x="942304" y="4680"/>
                  </a:moveTo>
                  <a:cubicBezTo>
                    <a:pt x="955385" y="4680"/>
                    <a:pt x="968465" y="4680"/>
                    <a:pt x="981546" y="4680"/>
                  </a:cubicBezTo>
                  <a:cubicBezTo>
                    <a:pt x="1032160" y="76510"/>
                    <a:pt x="1082774" y="148340"/>
                    <a:pt x="1133388" y="220169"/>
                  </a:cubicBezTo>
                  <a:cubicBezTo>
                    <a:pt x="1133388" y="148340"/>
                    <a:pt x="1133388" y="76510"/>
                    <a:pt x="1133388" y="4680"/>
                  </a:cubicBezTo>
                  <a:cubicBezTo>
                    <a:pt x="1145614" y="4680"/>
                    <a:pt x="1157840" y="4680"/>
                    <a:pt x="1170066" y="4680"/>
                  </a:cubicBezTo>
                  <a:cubicBezTo>
                    <a:pt x="1170066" y="96168"/>
                    <a:pt x="1170066" y="187656"/>
                    <a:pt x="1170066" y="279143"/>
                  </a:cubicBezTo>
                  <a:cubicBezTo>
                    <a:pt x="1156986" y="279143"/>
                    <a:pt x="1143905" y="279143"/>
                    <a:pt x="1130824" y="279143"/>
                  </a:cubicBezTo>
                  <a:cubicBezTo>
                    <a:pt x="1080210" y="207251"/>
                    <a:pt x="1029596" y="135359"/>
                    <a:pt x="978982" y="63467"/>
                  </a:cubicBezTo>
                  <a:cubicBezTo>
                    <a:pt x="978982" y="135359"/>
                    <a:pt x="978982" y="207251"/>
                    <a:pt x="978982" y="279143"/>
                  </a:cubicBezTo>
                  <a:cubicBezTo>
                    <a:pt x="966756" y="279143"/>
                    <a:pt x="954530" y="279143"/>
                    <a:pt x="942304" y="279143"/>
                  </a:cubicBezTo>
                  <a:cubicBezTo>
                    <a:pt x="942304" y="187656"/>
                    <a:pt x="942304" y="96168"/>
                    <a:pt x="942304" y="4680"/>
                  </a:cubicBezTo>
                  <a:close/>
                  <a:moveTo>
                    <a:pt x="837733" y="4680"/>
                  </a:moveTo>
                  <a:cubicBezTo>
                    <a:pt x="850485" y="4680"/>
                    <a:pt x="863237" y="4680"/>
                    <a:pt x="875990" y="4680"/>
                  </a:cubicBezTo>
                  <a:cubicBezTo>
                    <a:pt x="875990" y="96168"/>
                    <a:pt x="875990" y="187656"/>
                    <a:pt x="875990" y="279143"/>
                  </a:cubicBezTo>
                  <a:cubicBezTo>
                    <a:pt x="863237" y="279143"/>
                    <a:pt x="850485" y="279143"/>
                    <a:pt x="837733" y="279143"/>
                  </a:cubicBezTo>
                  <a:cubicBezTo>
                    <a:pt x="837733" y="187656"/>
                    <a:pt x="837733" y="96168"/>
                    <a:pt x="837733" y="4680"/>
                  </a:cubicBezTo>
                  <a:close/>
                  <a:moveTo>
                    <a:pt x="270800" y="4680"/>
                  </a:moveTo>
                  <a:cubicBezTo>
                    <a:pt x="283552" y="4680"/>
                    <a:pt x="296304" y="4680"/>
                    <a:pt x="309056" y="4680"/>
                  </a:cubicBezTo>
                  <a:cubicBezTo>
                    <a:pt x="309056" y="57476"/>
                    <a:pt x="309056" y="110272"/>
                    <a:pt x="309056" y="163068"/>
                  </a:cubicBezTo>
                  <a:cubicBezTo>
                    <a:pt x="309056" y="186907"/>
                    <a:pt x="311389" y="204474"/>
                    <a:pt x="316056" y="215770"/>
                  </a:cubicBezTo>
                  <a:cubicBezTo>
                    <a:pt x="320723" y="227065"/>
                    <a:pt x="328743" y="235771"/>
                    <a:pt x="340114" y="241887"/>
                  </a:cubicBezTo>
                  <a:cubicBezTo>
                    <a:pt x="351486" y="248003"/>
                    <a:pt x="365388" y="251061"/>
                    <a:pt x="381822" y="251061"/>
                  </a:cubicBezTo>
                  <a:cubicBezTo>
                    <a:pt x="409955" y="251061"/>
                    <a:pt x="430003" y="245007"/>
                    <a:pt x="441967" y="232900"/>
                  </a:cubicBezTo>
                  <a:cubicBezTo>
                    <a:pt x="453930" y="220793"/>
                    <a:pt x="459911" y="197516"/>
                    <a:pt x="459911" y="163068"/>
                  </a:cubicBezTo>
                  <a:cubicBezTo>
                    <a:pt x="459911" y="110272"/>
                    <a:pt x="459911" y="57476"/>
                    <a:pt x="459911" y="4680"/>
                  </a:cubicBezTo>
                  <a:cubicBezTo>
                    <a:pt x="472664" y="4680"/>
                    <a:pt x="485416" y="4680"/>
                    <a:pt x="498168" y="4680"/>
                  </a:cubicBezTo>
                  <a:cubicBezTo>
                    <a:pt x="498168" y="57539"/>
                    <a:pt x="498168" y="110397"/>
                    <a:pt x="498168" y="163255"/>
                  </a:cubicBezTo>
                  <a:cubicBezTo>
                    <a:pt x="498168" y="190838"/>
                    <a:pt x="494881" y="212743"/>
                    <a:pt x="488308" y="228969"/>
                  </a:cubicBezTo>
                  <a:cubicBezTo>
                    <a:pt x="481735" y="245194"/>
                    <a:pt x="469870" y="258393"/>
                    <a:pt x="452714" y="268566"/>
                  </a:cubicBezTo>
                  <a:cubicBezTo>
                    <a:pt x="435558" y="278738"/>
                    <a:pt x="413044" y="283824"/>
                    <a:pt x="385174" y="283824"/>
                  </a:cubicBezTo>
                  <a:cubicBezTo>
                    <a:pt x="358092" y="283824"/>
                    <a:pt x="335940" y="279393"/>
                    <a:pt x="318719" y="270531"/>
                  </a:cubicBezTo>
                  <a:cubicBezTo>
                    <a:pt x="301497" y="261670"/>
                    <a:pt x="289205" y="248845"/>
                    <a:pt x="281843" y="232058"/>
                  </a:cubicBezTo>
                  <a:cubicBezTo>
                    <a:pt x="274481" y="215271"/>
                    <a:pt x="270800" y="192336"/>
                    <a:pt x="270800" y="163255"/>
                  </a:cubicBezTo>
                  <a:cubicBezTo>
                    <a:pt x="270800" y="110397"/>
                    <a:pt x="270800" y="57539"/>
                    <a:pt x="270800" y="4680"/>
                  </a:cubicBezTo>
                  <a:close/>
                  <a:moveTo>
                    <a:pt x="0" y="4680"/>
                  </a:moveTo>
                  <a:cubicBezTo>
                    <a:pt x="36153" y="4680"/>
                    <a:pt x="72305" y="4680"/>
                    <a:pt x="108458" y="4680"/>
                  </a:cubicBezTo>
                  <a:cubicBezTo>
                    <a:pt x="130544" y="4680"/>
                    <a:pt x="148259" y="7457"/>
                    <a:pt x="161603" y="13012"/>
                  </a:cubicBezTo>
                  <a:cubicBezTo>
                    <a:pt x="174947" y="18566"/>
                    <a:pt x="185398" y="27115"/>
                    <a:pt x="192957" y="38661"/>
                  </a:cubicBezTo>
                  <a:cubicBezTo>
                    <a:pt x="200516" y="50206"/>
                    <a:pt x="204296" y="62281"/>
                    <a:pt x="204296" y="74887"/>
                  </a:cubicBezTo>
                  <a:cubicBezTo>
                    <a:pt x="204296" y="86620"/>
                    <a:pt x="200944" y="97666"/>
                    <a:pt x="194239" y="108025"/>
                  </a:cubicBezTo>
                  <a:cubicBezTo>
                    <a:pt x="187534" y="118385"/>
                    <a:pt x="177412" y="126747"/>
                    <a:pt x="163871" y="133113"/>
                  </a:cubicBezTo>
                  <a:cubicBezTo>
                    <a:pt x="181355" y="137980"/>
                    <a:pt x="194798" y="146280"/>
                    <a:pt x="204197" y="158013"/>
                  </a:cubicBezTo>
                  <a:cubicBezTo>
                    <a:pt x="213597" y="169745"/>
                    <a:pt x="218297" y="183599"/>
                    <a:pt x="218297" y="199575"/>
                  </a:cubicBezTo>
                  <a:cubicBezTo>
                    <a:pt x="218297" y="212431"/>
                    <a:pt x="215438" y="224382"/>
                    <a:pt x="209719" y="235428"/>
                  </a:cubicBezTo>
                  <a:cubicBezTo>
                    <a:pt x="204000" y="246474"/>
                    <a:pt x="196934" y="254992"/>
                    <a:pt x="188520" y="260983"/>
                  </a:cubicBezTo>
                  <a:cubicBezTo>
                    <a:pt x="180107" y="266974"/>
                    <a:pt x="169556" y="271499"/>
                    <a:pt x="156870" y="274557"/>
                  </a:cubicBezTo>
                  <a:cubicBezTo>
                    <a:pt x="144184" y="277614"/>
                    <a:pt x="128638" y="279143"/>
                    <a:pt x="110233" y="279143"/>
                  </a:cubicBezTo>
                  <a:cubicBezTo>
                    <a:pt x="73489" y="279143"/>
                    <a:pt x="36744" y="279143"/>
                    <a:pt x="0" y="279143"/>
                  </a:cubicBezTo>
                  <a:cubicBezTo>
                    <a:pt x="0" y="187656"/>
                    <a:pt x="0" y="96168"/>
                    <a:pt x="0" y="4680"/>
                  </a:cubicBezTo>
                  <a:close/>
                  <a:moveTo>
                    <a:pt x="3559195" y="0"/>
                  </a:moveTo>
                  <a:lnTo>
                    <a:pt x="3605825" y="0"/>
                  </a:lnTo>
                  <a:lnTo>
                    <a:pt x="3605825" y="147443"/>
                  </a:lnTo>
                  <a:lnTo>
                    <a:pt x="3753268" y="147443"/>
                  </a:lnTo>
                  <a:lnTo>
                    <a:pt x="3753268" y="194073"/>
                  </a:lnTo>
                  <a:lnTo>
                    <a:pt x="3605825" y="194073"/>
                  </a:lnTo>
                  <a:lnTo>
                    <a:pt x="3605825" y="341516"/>
                  </a:lnTo>
                  <a:lnTo>
                    <a:pt x="3559195" y="341516"/>
                  </a:lnTo>
                  <a:lnTo>
                    <a:pt x="3559195" y="194073"/>
                  </a:lnTo>
                  <a:lnTo>
                    <a:pt x="3411752" y="194073"/>
                  </a:lnTo>
                  <a:lnTo>
                    <a:pt x="3411752" y="147443"/>
                  </a:lnTo>
                  <a:lnTo>
                    <a:pt x="3559195" y="147443"/>
                  </a:lnTo>
                  <a:close/>
                  <a:moveTo>
                    <a:pt x="1872128" y="0"/>
                  </a:moveTo>
                  <a:cubicBezTo>
                    <a:pt x="1893557" y="0"/>
                    <a:pt x="1912455" y="3276"/>
                    <a:pt x="1928822" y="9829"/>
                  </a:cubicBezTo>
                  <a:cubicBezTo>
                    <a:pt x="1945189" y="16382"/>
                    <a:pt x="1957777" y="26023"/>
                    <a:pt x="1966585" y="38754"/>
                  </a:cubicBezTo>
                  <a:cubicBezTo>
                    <a:pt x="1975394" y="51485"/>
                    <a:pt x="1980126" y="65901"/>
                    <a:pt x="1980783" y="82002"/>
                  </a:cubicBezTo>
                  <a:cubicBezTo>
                    <a:pt x="1968557" y="82875"/>
                    <a:pt x="1956331" y="83749"/>
                    <a:pt x="1944105" y="84623"/>
                  </a:cubicBezTo>
                  <a:cubicBezTo>
                    <a:pt x="1942133" y="67274"/>
                    <a:pt x="1935461" y="54169"/>
                    <a:pt x="1924089" y="45307"/>
                  </a:cubicBezTo>
                  <a:cubicBezTo>
                    <a:pt x="1912717" y="36445"/>
                    <a:pt x="1895923" y="32014"/>
                    <a:pt x="1873705" y="32014"/>
                  </a:cubicBezTo>
                  <a:cubicBezTo>
                    <a:pt x="1850568" y="32014"/>
                    <a:pt x="1833707" y="36040"/>
                    <a:pt x="1823124" y="44090"/>
                  </a:cubicBezTo>
                  <a:cubicBezTo>
                    <a:pt x="1812541" y="52140"/>
                    <a:pt x="1807250" y="61845"/>
                    <a:pt x="1807250" y="73203"/>
                  </a:cubicBezTo>
                  <a:cubicBezTo>
                    <a:pt x="1807250" y="83063"/>
                    <a:pt x="1810997" y="91176"/>
                    <a:pt x="1818490" y="97541"/>
                  </a:cubicBezTo>
                  <a:cubicBezTo>
                    <a:pt x="1825852" y="103906"/>
                    <a:pt x="1845079" y="110428"/>
                    <a:pt x="1876170" y="117105"/>
                  </a:cubicBezTo>
                  <a:cubicBezTo>
                    <a:pt x="1907262" y="123783"/>
                    <a:pt x="1928592" y="129618"/>
                    <a:pt x="1940161" y="134610"/>
                  </a:cubicBezTo>
                  <a:cubicBezTo>
                    <a:pt x="1956988" y="141974"/>
                    <a:pt x="1969412" y="151304"/>
                    <a:pt x="1977431" y="162600"/>
                  </a:cubicBezTo>
                  <a:cubicBezTo>
                    <a:pt x="1985451" y="173895"/>
                    <a:pt x="1989460" y="186907"/>
                    <a:pt x="1989460" y="201635"/>
                  </a:cubicBezTo>
                  <a:cubicBezTo>
                    <a:pt x="1989460" y="216238"/>
                    <a:pt x="1985056" y="229998"/>
                    <a:pt x="1976248" y="242917"/>
                  </a:cubicBezTo>
                  <a:cubicBezTo>
                    <a:pt x="1967440" y="255835"/>
                    <a:pt x="1954786" y="265882"/>
                    <a:pt x="1938287" y="273059"/>
                  </a:cubicBezTo>
                  <a:cubicBezTo>
                    <a:pt x="1921789" y="280235"/>
                    <a:pt x="1903219" y="283824"/>
                    <a:pt x="1882579" y="283824"/>
                  </a:cubicBezTo>
                  <a:cubicBezTo>
                    <a:pt x="1856418" y="283824"/>
                    <a:pt x="1834496" y="280204"/>
                    <a:pt x="1816814" y="272965"/>
                  </a:cubicBezTo>
                  <a:cubicBezTo>
                    <a:pt x="1799132" y="265726"/>
                    <a:pt x="1785263" y="254836"/>
                    <a:pt x="1775205" y="240295"/>
                  </a:cubicBezTo>
                  <a:cubicBezTo>
                    <a:pt x="1765149" y="225755"/>
                    <a:pt x="1759857" y="209311"/>
                    <a:pt x="1759331" y="190963"/>
                  </a:cubicBezTo>
                  <a:cubicBezTo>
                    <a:pt x="1771360" y="189965"/>
                    <a:pt x="1783389" y="188966"/>
                    <a:pt x="1795418" y="187968"/>
                  </a:cubicBezTo>
                  <a:cubicBezTo>
                    <a:pt x="1797127" y="201697"/>
                    <a:pt x="1801104" y="212961"/>
                    <a:pt x="1807349" y="221761"/>
                  </a:cubicBezTo>
                  <a:cubicBezTo>
                    <a:pt x="1813593" y="230560"/>
                    <a:pt x="1823289" y="237674"/>
                    <a:pt x="1836435" y="243104"/>
                  </a:cubicBezTo>
                  <a:cubicBezTo>
                    <a:pt x="1849582" y="248533"/>
                    <a:pt x="1864372" y="251248"/>
                    <a:pt x="1880805" y="251248"/>
                  </a:cubicBezTo>
                  <a:cubicBezTo>
                    <a:pt x="1895397" y="251248"/>
                    <a:pt x="1908281" y="249188"/>
                    <a:pt x="1919455" y="245070"/>
                  </a:cubicBezTo>
                  <a:cubicBezTo>
                    <a:pt x="1930630" y="240951"/>
                    <a:pt x="1938945" y="235303"/>
                    <a:pt x="1944401" y="228126"/>
                  </a:cubicBezTo>
                  <a:cubicBezTo>
                    <a:pt x="1949857" y="220949"/>
                    <a:pt x="1952584" y="213117"/>
                    <a:pt x="1952584" y="204630"/>
                  </a:cubicBezTo>
                  <a:cubicBezTo>
                    <a:pt x="1952584" y="196018"/>
                    <a:pt x="1949955" y="188498"/>
                    <a:pt x="1944696" y="182070"/>
                  </a:cubicBezTo>
                  <a:cubicBezTo>
                    <a:pt x="1939438" y="175642"/>
                    <a:pt x="1930761" y="170244"/>
                    <a:pt x="1918666" y="165876"/>
                  </a:cubicBezTo>
                  <a:cubicBezTo>
                    <a:pt x="1910910" y="163005"/>
                    <a:pt x="1893754" y="158543"/>
                    <a:pt x="1867198" y="152490"/>
                  </a:cubicBezTo>
                  <a:cubicBezTo>
                    <a:pt x="1840642" y="146436"/>
                    <a:pt x="1822040" y="140726"/>
                    <a:pt x="1811391" y="135359"/>
                  </a:cubicBezTo>
                  <a:cubicBezTo>
                    <a:pt x="1797587" y="128494"/>
                    <a:pt x="1787300" y="119976"/>
                    <a:pt x="1780530" y="109804"/>
                  </a:cubicBezTo>
                  <a:cubicBezTo>
                    <a:pt x="1773759" y="99632"/>
                    <a:pt x="1770374" y="88242"/>
                    <a:pt x="1770374" y="75636"/>
                  </a:cubicBezTo>
                  <a:cubicBezTo>
                    <a:pt x="1770374" y="61782"/>
                    <a:pt x="1774515" y="48833"/>
                    <a:pt x="1782798" y="36788"/>
                  </a:cubicBezTo>
                  <a:cubicBezTo>
                    <a:pt x="1791080" y="24744"/>
                    <a:pt x="1803175" y="15601"/>
                    <a:pt x="1819082" y="9361"/>
                  </a:cubicBezTo>
                  <a:cubicBezTo>
                    <a:pt x="1834989" y="3120"/>
                    <a:pt x="1852671" y="0"/>
                    <a:pt x="1872128" y="0"/>
                  </a:cubicBezTo>
                  <a:close/>
                  <a:moveTo>
                    <a:pt x="1603497" y="0"/>
                  </a:moveTo>
                  <a:cubicBezTo>
                    <a:pt x="1624926" y="0"/>
                    <a:pt x="1643824" y="3276"/>
                    <a:pt x="1660191" y="9829"/>
                  </a:cubicBezTo>
                  <a:cubicBezTo>
                    <a:pt x="1676559" y="16382"/>
                    <a:pt x="1689147" y="26023"/>
                    <a:pt x="1697955" y="38754"/>
                  </a:cubicBezTo>
                  <a:cubicBezTo>
                    <a:pt x="1706763" y="51485"/>
                    <a:pt x="1711495" y="65901"/>
                    <a:pt x="1712153" y="82002"/>
                  </a:cubicBezTo>
                  <a:cubicBezTo>
                    <a:pt x="1699927" y="82875"/>
                    <a:pt x="1687701" y="83749"/>
                    <a:pt x="1675474" y="84623"/>
                  </a:cubicBezTo>
                  <a:cubicBezTo>
                    <a:pt x="1673502" y="67274"/>
                    <a:pt x="1666830" y="54169"/>
                    <a:pt x="1655459" y="45307"/>
                  </a:cubicBezTo>
                  <a:cubicBezTo>
                    <a:pt x="1644087" y="36445"/>
                    <a:pt x="1627292" y="32014"/>
                    <a:pt x="1605075" y="32014"/>
                  </a:cubicBezTo>
                  <a:cubicBezTo>
                    <a:pt x="1581937" y="32014"/>
                    <a:pt x="1565077" y="36040"/>
                    <a:pt x="1554494" y="44090"/>
                  </a:cubicBezTo>
                  <a:cubicBezTo>
                    <a:pt x="1543911" y="52140"/>
                    <a:pt x="1538620" y="61845"/>
                    <a:pt x="1538620" y="73203"/>
                  </a:cubicBezTo>
                  <a:cubicBezTo>
                    <a:pt x="1538620" y="83063"/>
                    <a:pt x="1542366" y="91176"/>
                    <a:pt x="1549860" y="97541"/>
                  </a:cubicBezTo>
                  <a:cubicBezTo>
                    <a:pt x="1557222" y="103906"/>
                    <a:pt x="1576448" y="110428"/>
                    <a:pt x="1607540" y="117105"/>
                  </a:cubicBezTo>
                  <a:cubicBezTo>
                    <a:pt x="1638631" y="123783"/>
                    <a:pt x="1659962" y="129618"/>
                    <a:pt x="1671530" y="134610"/>
                  </a:cubicBezTo>
                  <a:cubicBezTo>
                    <a:pt x="1688358" y="141974"/>
                    <a:pt x="1700781" y="151304"/>
                    <a:pt x="1708801" y="162600"/>
                  </a:cubicBezTo>
                  <a:cubicBezTo>
                    <a:pt x="1716820" y="173895"/>
                    <a:pt x="1720830" y="186907"/>
                    <a:pt x="1720830" y="201635"/>
                  </a:cubicBezTo>
                  <a:cubicBezTo>
                    <a:pt x="1720830" y="216238"/>
                    <a:pt x="1716426" y="229998"/>
                    <a:pt x="1707617" y="242917"/>
                  </a:cubicBezTo>
                  <a:cubicBezTo>
                    <a:pt x="1698809" y="255835"/>
                    <a:pt x="1686156" y="265882"/>
                    <a:pt x="1669657" y="273059"/>
                  </a:cubicBezTo>
                  <a:cubicBezTo>
                    <a:pt x="1653158" y="280235"/>
                    <a:pt x="1634589" y="283824"/>
                    <a:pt x="1613949" y="283824"/>
                  </a:cubicBezTo>
                  <a:cubicBezTo>
                    <a:pt x="1587787" y="283824"/>
                    <a:pt x="1565866" y="280204"/>
                    <a:pt x="1548184" y="272965"/>
                  </a:cubicBezTo>
                  <a:cubicBezTo>
                    <a:pt x="1530502" y="265726"/>
                    <a:pt x="1516632" y="254836"/>
                    <a:pt x="1506575" y="240295"/>
                  </a:cubicBezTo>
                  <a:cubicBezTo>
                    <a:pt x="1496518" y="225755"/>
                    <a:pt x="1491227" y="209311"/>
                    <a:pt x="1490701" y="190963"/>
                  </a:cubicBezTo>
                  <a:cubicBezTo>
                    <a:pt x="1502730" y="189965"/>
                    <a:pt x="1514759" y="188966"/>
                    <a:pt x="1526788" y="187968"/>
                  </a:cubicBezTo>
                  <a:cubicBezTo>
                    <a:pt x="1528497" y="201697"/>
                    <a:pt x="1532474" y="212961"/>
                    <a:pt x="1538718" y="221761"/>
                  </a:cubicBezTo>
                  <a:cubicBezTo>
                    <a:pt x="1544963" y="230560"/>
                    <a:pt x="1554658" y="237674"/>
                    <a:pt x="1567805" y="243104"/>
                  </a:cubicBezTo>
                  <a:cubicBezTo>
                    <a:pt x="1580951" y="248533"/>
                    <a:pt x="1595741" y="251248"/>
                    <a:pt x="1612174" y="251248"/>
                  </a:cubicBezTo>
                  <a:cubicBezTo>
                    <a:pt x="1626767" y="251248"/>
                    <a:pt x="1639650" y="249188"/>
                    <a:pt x="1650825" y="245070"/>
                  </a:cubicBezTo>
                  <a:cubicBezTo>
                    <a:pt x="1661999" y="240951"/>
                    <a:pt x="1670314" y="235303"/>
                    <a:pt x="1675770" y="228126"/>
                  </a:cubicBezTo>
                  <a:cubicBezTo>
                    <a:pt x="1681226" y="220949"/>
                    <a:pt x="1683954" y="213117"/>
                    <a:pt x="1683954" y="204630"/>
                  </a:cubicBezTo>
                  <a:cubicBezTo>
                    <a:pt x="1683954" y="196018"/>
                    <a:pt x="1681324" y="188498"/>
                    <a:pt x="1676066" y="182070"/>
                  </a:cubicBezTo>
                  <a:cubicBezTo>
                    <a:pt x="1670807" y="175642"/>
                    <a:pt x="1662131" y="170244"/>
                    <a:pt x="1650036" y="165876"/>
                  </a:cubicBezTo>
                  <a:cubicBezTo>
                    <a:pt x="1642279" y="163005"/>
                    <a:pt x="1625123" y="158543"/>
                    <a:pt x="1598567" y="152490"/>
                  </a:cubicBezTo>
                  <a:cubicBezTo>
                    <a:pt x="1572012" y="146436"/>
                    <a:pt x="1553409" y="140726"/>
                    <a:pt x="1542761" y="135359"/>
                  </a:cubicBezTo>
                  <a:cubicBezTo>
                    <a:pt x="1528957" y="128494"/>
                    <a:pt x="1518670" y="119976"/>
                    <a:pt x="1511899" y="109804"/>
                  </a:cubicBezTo>
                  <a:cubicBezTo>
                    <a:pt x="1505129" y="99632"/>
                    <a:pt x="1501744" y="88242"/>
                    <a:pt x="1501744" y="75636"/>
                  </a:cubicBezTo>
                  <a:cubicBezTo>
                    <a:pt x="1501744" y="61782"/>
                    <a:pt x="1505885" y="48833"/>
                    <a:pt x="1514167" y="36788"/>
                  </a:cubicBezTo>
                  <a:cubicBezTo>
                    <a:pt x="1522449" y="24744"/>
                    <a:pt x="1534544" y="15601"/>
                    <a:pt x="1550451" y="9361"/>
                  </a:cubicBezTo>
                  <a:cubicBezTo>
                    <a:pt x="1566359" y="3120"/>
                    <a:pt x="1584041" y="0"/>
                    <a:pt x="1603497" y="0"/>
                  </a:cubicBezTo>
                  <a:close/>
                  <a:moveTo>
                    <a:pt x="662377" y="0"/>
                  </a:moveTo>
                  <a:cubicBezTo>
                    <a:pt x="683806" y="0"/>
                    <a:pt x="702704" y="3276"/>
                    <a:pt x="719071" y="9829"/>
                  </a:cubicBezTo>
                  <a:cubicBezTo>
                    <a:pt x="735438" y="16382"/>
                    <a:pt x="748026" y="26023"/>
                    <a:pt x="756834" y="38754"/>
                  </a:cubicBezTo>
                  <a:cubicBezTo>
                    <a:pt x="765642" y="51485"/>
                    <a:pt x="770375" y="65901"/>
                    <a:pt x="771033" y="82002"/>
                  </a:cubicBezTo>
                  <a:cubicBezTo>
                    <a:pt x="758806" y="82875"/>
                    <a:pt x="746580" y="83749"/>
                    <a:pt x="734354" y="84623"/>
                  </a:cubicBezTo>
                  <a:cubicBezTo>
                    <a:pt x="732382" y="67274"/>
                    <a:pt x="725710" y="54169"/>
                    <a:pt x="714338" y="45307"/>
                  </a:cubicBezTo>
                  <a:cubicBezTo>
                    <a:pt x="702967" y="36445"/>
                    <a:pt x="686172" y="32014"/>
                    <a:pt x="663955" y="32014"/>
                  </a:cubicBezTo>
                  <a:cubicBezTo>
                    <a:pt x="640817" y="32014"/>
                    <a:pt x="623956" y="36040"/>
                    <a:pt x="613374" y="44090"/>
                  </a:cubicBezTo>
                  <a:cubicBezTo>
                    <a:pt x="602790" y="52140"/>
                    <a:pt x="597499" y="61845"/>
                    <a:pt x="597499" y="73203"/>
                  </a:cubicBezTo>
                  <a:cubicBezTo>
                    <a:pt x="597499" y="83063"/>
                    <a:pt x="601246" y="91176"/>
                    <a:pt x="608739" y="97541"/>
                  </a:cubicBezTo>
                  <a:cubicBezTo>
                    <a:pt x="616101" y="103906"/>
                    <a:pt x="635328" y="110428"/>
                    <a:pt x="666419" y="117105"/>
                  </a:cubicBezTo>
                  <a:cubicBezTo>
                    <a:pt x="697511" y="123783"/>
                    <a:pt x="718841" y="129618"/>
                    <a:pt x="730410" y="134610"/>
                  </a:cubicBezTo>
                  <a:cubicBezTo>
                    <a:pt x="747238" y="141974"/>
                    <a:pt x="759661" y="151304"/>
                    <a:pt x="767680" y="162600"/>
                  </a:cubicBezTo>
                  <a:cubicBezTo>
                    <a:pt x="775700" y="173895"/>
                    <a:pt x="779709" y="186907"/>
                    <a:pt x="779709" y="201635"/>
                  </a:cubicBezTo>
                  <a:cubicBezTo>
                    <a:pt x="779709" y="216238"/>
                    <a:pt x="775305" y="229998"/>
                    <a:pt x="766497" y="242917"/>
                  </a:cubicBezTo>
                  <a:cubicBezTo>
                    <a:pt x="757689" y="255835"/>
                    <a:pt x="745035" y="265882"/>
                    <a:pt x="728537" y="273059"/>
                  </a:cubicBezTo>
                  <a:cubicBezTo>
                    <a:pt x="712038" y="280235"/>
                    <a:pt x="693468" y="283824"/>
                    <a:pt x="672828" y="283824"/>
                  </a:cubicBezTo>
                  <a:cubicBezTo>
                    <a:pt x="646667" y="283824"/>
                    <a:pt x="624745" y="280204"/>
                    <a:pt x="607063" y="272965"/>
                  </a:cubicBezTo>
                  <a:cubicBezTo>
                    <a:pt x="589381" y="265726"/>
                    <a:pt x="575511" y="254836"/>
                    <a:pt x="565454" y="240295"/>
                  </a:cubicBezTo>
                  <a:cubicBezTo>
                    <a:pt x="555397" y="225755"/>
                    <a:pt x="550106" y="209311"/>
                    <a:pt x="549580" y="190963"/>
                  </a:cubicBezTo>
                  <a:cubicBezTo>
                    <a:pt x="561609" y="189965"/>
                    <a:pt x="573638" y="188966"/>
                    <a:pt x="585667" y="187968"/>
                  </a:cubicBezTo>
                  <a:cubicBezTo>
                    <a:pt x="587376" y="201697"/>
                    <a:pt x="591353" y="212961"/>
                    <a:pt x="597598" y="221761"/>
                  </a:cubicBezTo>
                  <a:cubicBezTo>
                    <a:pt x="603842" y="230560"/>
                    <a:pt x="613538" y="237674"/>
                    <a:pt x="626684" y="243104"/>
                  </a:cubicBezTo>
                  <a:cubicBezTo>
                    <a:pt x="639831" y="248533"/>
                    <a:pt x="654621" y="251248"/>
                    <a:pt x="671054" y="251248"/>
                  </a:cubicBezTo>
                  <a:cubicBezTo>
                    <a:pt x="685646" y="251248"/>
                    <a:pt x="698530" y="249188"/>
                    <a:pt x="709704" y="245070"/>
                  </a:cubicBezTo>
                  <a:cubicBezTo>
                    <a:pt x="720879" y="240951"/>
                    <a:pt x="729194" y="235303"/>
                    <a:pt x="734650" y="228126"/>
                  </a:cubicBezTo>
                  <a:cubicBezTo>
                    <a:pt x="740106" y="220949"/>
                    <a:pt x="742833" y="213117"/>
                    <a:pt x="742833" y="204630"/>
                  </a:cubicBezTo>
                  <a:cubicBezTo>
                    <a:pt x="742833" y="196018"/>
                    <a:pt x="740204" y="188498"/>
                    <a:pt x="734945" y="182070"/>
                  </a:cubicBezTo>
                  <a:cubicBezTo>
                    <a:pt x="729687" y="175642"/>
                    <a:pt x="721010" y="170244"/>
                    <a:pt x="708915" y="165876"/>
                  </a:cubicBezTo>
                  <a:cubicBezTo>
                    <a:pt x="701159" y="163005"/>
                    <a:pt x="684003" y="158543"/>
                    <a:pt x="657447" y="152490"/>
                  </a:cubicBezTo>
                  <a:cubicBezTo>
                    <a:pt x="630891" y="146436"/>
                    <a:pt x="612289" y="140726"/>
                    <a:pt x="601640" y="135359"/>
                  </a:cubicBezTo>
                  <a:cubicBezTo>
                    <a:pt x="587836" y="128494"/>
                    <a:pt x="577549" y="119976"/>
                    <a:pt x="570779" y="109804"/>
                  </a:cubicBezTo>
                  <a:cubicBezTo>
                    <a:pt x="564008" y="99632"/>
                    <a:pt x="560623" y="88242"/>
                    <a:pt x="560623" y="75636"/>
                  </a:cubicBezTo>
                  <a:cubicBezTo>
                    <a:pt x="560623" y="61782"/>
                    <a:pt x="564764" y="48833"/>
                    <a:pt x="573046" y="36788"/>
                  </a:cubicBezTo>
                  <a:cubicBezTo>
                    <a:pt x="581329" y="24744"/>
                    <a:pt x="593423" y="15601"/>
                    <a:pt x="609331" y="9361"/>
                  </a:cubicBezTo>
                  <a:cubicBezTo>
                    <a:pt x="625238" y="3120"/>
                    <a:pt x="642920" y="0"/>
                    <a:pt x="6623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dirty="0">
                <a:solidFill>
                  <a:srgbClr val="FFFFFF"/>
                </a:solidFill>
                <a:cs typeface="+mn-ea"/>
                <a:sym typeface="+mn-lt"/>
              </a:endParaRPr>
            </a:p>
          </p:txBody>
        </p:sp>
        <p:sp>
          <p:nvSpPr>
            <p:cNvPr id="24" name="任意多边形 23"/>
            <p:cNvSpPr/>
            <p:nvPr/>
          </p:nvSpPr>
          <p:spPr>
            <a:xfrm>
              <a:off x="3816646" y="2262032"/>
              <a:ext cx="1783706" cy="529977"/>
            </a:xfrm>
            <a:custGeom>
              <a:avLst/>
              <a:gdLst/>
              <a:ahLst/>
              <a:cxnLst/>
              <a:rect l="l" t="t" r="r" b="b"/>
              <a:pathLst>
                <a:path w="1783706" h="529977">
                  <a:moveTo>
                    <a:pt x="1114812" y="94208"/>
                  </a:moveTo>
                  <a:lnTo>
                    <a:pt x="1114812" y="225028"/>
                  </a:lnTo>
                  <a:lnTo>
                    <a:pt x="1151993" y="225028"/>
                  </a:lnTo>
                  <a:cubicBezTo>
                    <a:pt x="1175827" y="224134"/>
                    <a:pt x="1192154" y="216807"/>
                    <a:pt x="1200972" y="203046"/>
                  </a:cubicBezTo>
                  <a:cubicBezTo>
                    <a:pt x="1209791" y="189285"/>
                    <a:pt x="1213962" y="174451"/>
                    <a:pt x="1213485" y="158545"/>
                  </a:cubicBezTo>
                  <a:cubicBezTo>
                    <a:pt x="1213888" y="138976"/>
                    <a:pt x="1209508" y="123428"/>
                    <a:pt x="1200347" y="111901"/>
                  </a:cubicBezTo>
                  <a:cubicBezTo>
                    <a:pt x="1191186" y="100374"/>
                    <a:pt x="1174829" y="94476"/>
                    <a:pt x="1151278" y="94208"/>
                  </a:cubicBezTo>
                  <a:close/>
                  <a:moveTo>
                    <a:pt x="752430" y="79920"/>
                  </a:moveTo>
                  <a:cubicBezTo>
                    <a:pt x="729522" y="78878"/>
                    <a:pt x="714567" y="92216"/>
                    <a:pt x="707567" y="119935"/>
                  </a:cubicBezTo>
                  <a:cubicBezTo>
                    <a:pt x="700566" y="147653"/>
                    <a:pt x="697408" y="196004"/>
                    <a:pt x="698093" y="264988"/>
                  </a:cubicBezTo>
                  <a:cubicBezTo>
                    <a:pt x="697408" y="333972"/>
                    <a:pt x="700566" y="382323"/>
                    <a:pt x="707567" y="410041"/>
                  </a:cubicBezTo>
                  <a:cubicBezTo>
                    <a:pt x="714567" y="437760"/>
                    <a:pt x="729522" y="451098"/>
                    <a:pt x="752430" y="450056"/>
                  </a:cubicBezTo>
                  <a:cubicBezTo>
                    <a:pt x="776023" y="451098"/>
                    <a:pt x="791395" y="437760"/>
                    <a:pt x="798544" y="410041"/>
                  </a:cubicBezTo>
                  <a:cubicBezTo>
                    <a:pt x="805694" y="382323"/>
                    <a:pt x="808911" y="333972"/>
                    <a:pt x="808196" y="264988"/>
                  </a:cubicBezTo>
                  <a:cubicBezTo>
                    <a:pt x="808911" y="196004"/>
                    <a:pt x="805694" y="147653"/>
                    <a:pt x="798544" y="119935"/>
                  </a:cubicBezTo>
                  <a:cubicBezTo>
                    <a:pt x="791395" y="92216"/>
                    <a:pt x="776023" y="78878"/>
                    <a:pt x="752430" y="79920"/>
                  </a:cubicBezTo>
                  <a:close/>
                  <a:moveTo>
                    <a:pt x="1404462" y="10001"/>
                  </a:moveTo>
                  <a:lnTo>
                    <a:pt x="1524388" y="10001"/>
                  </a:lnTo>
                  <a:lnTo>
                    <a:pt x="1524388" y="211417"/>
                  </a:lnTo>
                  <a:lnTo>
                    <a:pt x="1525816" y="211417"/>
                  </a:lnTo>
                  <a:lnTo>
                    <a:pt x="1637973" y="10001"/>
                  </a:lnTo>
                  <a:lnTo>
                    <a:pt x="1767275" y="10001"/>
                  </a:lnTo>
                  <a:lnTo>
                    <a:pt x="1633687" y="229988"/>
                  </a:lnTo>
                  <a:lnTo>
                    <a:pt x="1783706" y="519976"/>
                  </a:lnTo>
                  <a:lnTo>
                    <a:pt x="1648689" y="519976"/>
                  </a:lnTo>
                  <a:lnTo>
                    <a:pt x="1556534" y="327841"/>
                  </a:lnTo>
                  <a:lnTo>
                    <a:pt x="1524388" y="377125"/>
                  </a:lnTo>
                  <a:lnTo>
                    <a:pt x="1524388" y="519976"/>
                  </a:lnTo>
                  <a:lnTo>
                    <a:pt x="1404462" y="519976"/>
                  </a:lnTo>
                  <a:close/>
                  <a:moveTo>
                    <a:pt x="994886" y="10001"/>
                  </a:moveTo>
                  <a:lnTo>
                    <a:pt x="1196325" y="10001"/>
                  </a:lnTo>
                  <a:cubicBezTo>
                    <a:pt x="1246709" y="11159"/>
                    <a:pt x="1282320" y="24542"/>
                    <a:pt x="1303158" y="50152"/>
                  </a:cubicBezTo>
                  <a:cubicBezTo>
                    <a:pt x="1323997" y="75762"/>
                    <a:pt x="1334081" y="106651"/>
                    <a:pt x="1333411" y="142818"/>
                  </a:cubicBezTo>
                  <a:cubicBezTo>
                    <a:pt x="1333322" y="179677"/>
                    <a:pt x="1326005" y="207994"/>
                    <a:pt x="1311460" y="227770"/>
                  </a:cubicBezTo>
                  <a:cubicBezTo>
                    <a:pt x="1296916" y="247546"/>
                    <a:pt x="1275679" y="260666"/>
                    <a:pt x="1247750" y="267131"/>
                  </a:cubicBezTo>
                  <a:lnTo>
                    <a:pt x="1247750" y="268558"/>
                  </a:lnTo>
                  <a:cubicBezTo>
                    <a:pt x="1272783" y="272227"/>
                    <a:pt x="1291087" y="279720"/>
                    <a:pt x="1302663" y="291035"/>
                  </a:cubicBezTo>
                  <a:cubicBezTo>
                    <a:pt x="1314238" y="302350"/>
                    <a:pt x="1321650" y="316882"/>
                    <a:pt x="1324898" y="334631"/>
                  </a:cubicBezTo>
                  <a:cubicBezTo>
                    <a:pt x="1328145" y="352380"/>
                    <a:pt x="1329793" y="372740"/>
                    <a:pt x="1329842" y="395711"/>
                  </a:cubicBezTo>
                  <a:cubicBezTo>
                    <a:pt x="1330481" y="428759"/>
                    <a:pt x="1331503" y="453350"/>
                    <a:pt x="1332909" y="469483"/>
                  </a:cubicBezTo>
                  <a:cubicBezTo>
                    <a:pt x="1334316" y="485617"/>
                    <a:pt x="1336556" y="496549"/>
                    <a:pt x="1339629" y="502280"/>
                  </a:cubicBezTo>
                  <a:cubicBezTo>
                    <a:pt x="1342703" y="508011"/>
                    <a:pt x="1347059" y="511796"/>
                    <a:pt x="1352699" y="513635"/>
                  </a:cubicBezTo>
                  <a:lnTo>
                    <a:pt x="1352699" y="519976"/>
                  </a:lnTo>
                  <a:lnTo>
                    <a:pt x="1223479" y="519976"/>
                  </a:lnTo>
                  <a:cubicBezTo>
                    <a:pt x="1218884" y="511816"/>
                    <a:pt x="1215581" y="499663"/>
                    <a:pt x="1213572" y="483518"/>
                  </a:cubicBezTo>
                  <a:cubicBezTo>
                    <a:pt x="1211563" y="467372"/>
                    <a:pt x="1210581" y="445012"/>
                    <a:pt x="1210625" y="416437"/>
                  </a:cubicBezTo>
                  <a:cubicBezTo>
                    <a:pt x="1210908" y="373199"/>
                    <a:pt x="1207303" y="344254"/>
                    <a:pt x="1199810" y="329603"/>
                  </a:cubicBezTo>
                  <a:cubicBezTo>
                    <a:pt x="1192317" y="314952"/>
                    <a:pt x="1179239" y="308163"/>
                    <a:pt x="1160574" y="309235"/>
                  </a:cubicBezTo>
                  <a:lnTo>
                    <a:pt x="1114812" y="309235"/>
                  </a:lnTo>
                  <a:lnTo>
                    <a:pt x="1114812" y="519976"/>
                  </a:lnTo>
                  <a:lnTo>
                    <a:pt x="994886" y="519976"/>
                  </a:lnTo>
                  <a:close/>
                  <a:moveTo>
                    <a:pt x="0" y="10001"/>
                  </a:moveTo>
                  <a:lnTo>
                    <a:pt x="119995" y="10001"/>
                  </a:lnTo>
                  <a:lnTo>
                    <a:pt x="164279" y="372904"/>
                  </a:lnTo>
                  <a:lnTo>
                    <a:pt x="165707" y="372904"/>
                  </a:lnTo>
                  <a:lnTo>
                    <a:pt x="218562" y="10001"/>
                  </a:lnTo>
                  <a:lnTo>
                    <a:pt x="329986" y="10001"/>
                  </a:lnTo>
                  <a:lnTo>
                    <a:pt x="387126" y="372904"/>
                  </a:lnTo>
                  <a:lnTo>
                    <a:pt x="388555" y="372904"/>
                  </a:lnTo>
                  <a:lnTo>
                    <a:pt x="431410" y="10001"/>
                  </a:lnTo>
                  <a:lnTo>
                    <a:pt x="547122" y="10001"/>
                  </a:lnTo>
                  <a:lnTo>
                    <a:pt x="458552" y="519976"/>
                  </a:lnTo>
                  <a:lnTo>
                    <a:pt x="325701" y="519976"/>
                  </a:lnTo>
                  <a:lnTo>
                    <a:pt x="273560" y="157848"/>
                  </a:lnTo>
                  <a:lnTo>
                    <a:pt x="272131" y="157848"/>
                  </a:lnTo>
                  <a:lnTo>
                    <a:pt x="222848" y="519976"/>
                  </a:lnTo>
                  <a:lnTo>
                    <a:pt x="89996" y="519976"/>
                  </a:lnTo>
                  <a:close/>
                  <a:moveTo>
                    <a:pt x="753145" y="0"/>
                  </a:moveTo>
                  <a:cubicBezTo>
                    <a:pt x="808871" y="651"/>
                    <a:pt x="849546" y="13071"/>
                    <a:pt x="875169" y="37260"/>
                  </a:cubicBezTo>
                  <a:cubicBezTo>
                    <a:pt x="900792" y="61449"/>
                    <a:pt x="916971" y="93498"/>
                    <a:pt x="923707" y="133407"/>
                  </a:cubicBezTo>
                  <a:cubicBezTo>
                    <a:pt x="930443" y="173316"/>
                    <a:pt x="933343" y="217176"/>
                    <a:pt x="932408" y="264988"/>
                  </a:cubicBezTo>
                  <a:cubicBezTo>
                    <a:pt x="933343" y="312799"/>
                    <a:pt x="930443" y="356660"/>
                    <a:pt x="923707" y="396569"/>
                  </a:cubicBezTo>
                  <a:cubicBezTo>
                    <a:pt x="916971" y="436478"/>
                    <a:pt x="900792" y="468527"/>
                    <a:pt x="875169" y="492716"/>
                  </a:cubicBezTo>
                  <a:cubicBezTo>
                    <a:pt x="849546" y="516905"/>
                    <a:pt x="808871" y="529325"/>
                    <a:pt x="753145" y="529977"/>
                  </a:cubicBezTo>
                  <a:cubicBezTo>
                    <a:pt x="701239" y="529709"/>
                    <a:pt x="662362" y="518824"/>
                    <a:pt x="636515" y="497321"/>
                  </a:cubicBezTo>
                  <a:cubicBezTo>
                    <a:pt x="610667" y="475818"/>
                    <a:pt x="593589" y="445304"/>
                    <a:pt x="585280" y="405779"/>
                  </a:cubicBezTo>
                  <a:cubicBezTo>
                    <a:pt x="576971" y="366253"/>
                    <a:pt x="573171" y="319323"/>
                    <a:pt x="573881" y="264988"/>
                  </a:cubicBezTo>
                  <a:cubicBezTo>
                    <a:pt x="573171" y="210652"/>
                    <a:pt x="576971" y="163722"/>
                    <a:pt x="585280" y="124197"/>
                  </a:cubicBezTo>
                  <a:cubicBezTo>
                    <a:pt x="593589" y="84672"/>
                    <a:pt x="610667" y="54158"/>
                    <a:pt x="636515" y="32655"/>
                  </a:cubicBezTo>
                  <a:cubicBezTo>
                    <a:pt x="662362" y="11152"/>
                    <a:pt x="701239" y="267"/>
                    <a:pt x="75314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srgbClr val="FFFFFF"/>
                </a:solidFill>
                <a:cs typeface="+mn-ea"/>
                <a:sym typeface="+mn-lt"/>
              </a:endParaRPr>
            </a:p>
          </p:txBody>
        </p:sp>
      </p:grpSp>
      <p:pic>
        <p:nvPicPr>
          <p:cNvPr id="3" name="项目计划书">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 y="-62048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childTnLst>
                          </p:cTn>
                        </p:par>
                        <p:par>
                          <p:cTn id="19" fill="hold">
                            <p:stCondLst>
                              <p:cond delay="1401"/>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childTnLst>
                          </p:cTn>
                        </p:par>
                        <p:par>
                          <p:cTn id="23" fill="hold">
                            <p:stCondLst>
                              <p:cond delay="1901"/>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anim calcmode="lin" valueType="num">
                                      <p:cBhvr>
                                        <p:cTn id="2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9"/>
                                        </p:tgtEl>
                                      </p:cBhvr>
                                    </p:animEffect>
                                  </p:childTnLst>
                                </p:cTn>
                              </p:par>
                            </p:childTnLst>
                          </p:cTn>
                        </p:par>
                        <p:par>
                          <p:cTn id="31" fill="hold">
                            <p:stCondLst>
                              <p:cond delay="41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29"/>
                                        </p:tgtEl>
                                      </p:cBhvr>
                                    </p:animEffect>
                                    <p:animScale>
                                      <p:cBhvr>
                                        <p:cTn id="34" dur="250" autoRev="1" fill="hold"/>
                                        <p:tgtEl>
                                          <p:spTgt spid="29"/>
                                        </p:tgtEl>
                                      </p:cBhvr>
                                      <p:by x="105000" y="105000"/>
                                    </p:animScale>
                                  </p:childTnLst>
                                </p:cTn>
                              </p:par>
                            </p:childTnLst>
                          </p:cTn>
                        </p:par>
                        <p:par>
                          <p:cTn id="35" fill="hold">
                            <p:stCondLst>
                              <p:cond delay="46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5600"/>
                            </p:stCondLst>
                            <p:childTnLst>
                              <p:par>
                                <p:cTn id="42" presetID="16" presetClass="entr" presetSubtype="2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par>
                          <p:cTn id="45" fill="hold">
                            <p:stCondLst>
                              <p:cond delay="6100"/>
                            </p:stCondLst>
                            <p:childTnLst>
                              <p:par>
                                <p:cTn id="46" presetID="16" presetClass="entr" presetSubtype="2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repeatCount="indefinite" fill="remove" display="0">
                  <p:stCondLst>
                    <p:cond delay="indefinite"/>
                  </p:stCondLst>
                  <p:endCondLst>
                    <p:cond evt="onStopAudio" delay="0">
                      <p:tgtEl>
                        <p:sldTgt/>
                      </p:tgtEl>
                    </p:cond>
                  </p:endCondLst>
                </p:cTn>
                <p:tgtEl>
                  <p:spTgt spid="3"/>
                </p:tgtEl>
              </p:cMediaNode>
            </p:audio>
          </p:childTnLst>
        </p:cTn>
      </p:par>
    </p:tnLst>
    <p:bldLst>
      <p:bldP spid="12" grpId="0"/>
      <p:bldP spid="21" grpId="0" animBg="1"/>
      <p:bldP spid="28" grpId="0"/>
      <p:bldP spid="28" grpId="1"/>
      <p:bldP spid="29" grpId="0"/>
      <p:bldP spid="2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p:nvPr/>
        </p:nvGraphicFramePr>
        <p:xfrm>
          <a:off x="4750395" y="1814737"/>
          <a:ext cx="2691210" cy="2230916"/>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本框 11"/>
          <p:cNvSpPr txBox="1"/>
          <p:nvPr/>
        </p:nvSpPr>
        <p:spPr>
          <a:xfrm>
            <a:off x="5543548" y="2419926"/>
            <a:ext cx="1104904" cy="901593"/>
          </a:xfrm>
          <a:prstGeom prst="rect">
            <a:avLst/>
          </a:prstGeom>
          <a:noFill/>
        </p:spPr>
        <p:txBody>
          <a:bodyPr wrap="square" rtlCol="0">
            <a:spAutoFit/>
          </a:bodyPr>
          <a:lstStyle/>
          <a:p>
            <a:pPr algn="ctr">
              <a:lnSpc>
                <a:spcPct val="150000"/>
              </a:lnSpc>
            </a:pPr>
            <a:r>
              <a:rPr lang="en-US" altLang="zh-CN" sz="4000" dirty="0">
                <a:solidFill>
                  <a:schemeClr val="bg1"/>
                </a:solidFill>
                <a:cs typeface="+mn-ea"/>
                <a:sym typeface="+mn-lt"/>
              </a:rPr>
              <a:t>80</a:t>
            </a:r>
            <a:endParaRPr lang="zh-CN" altLang="en-US" sz="4000" dirty="0">
              <a:solidFill>
                <a:schemeClr val="bg1"/>
              </a:solidFill>
              <a:cs typeface="+mn-ea"/>
              <a:sym typeface="+mn-lt"/>
            </a:endParaRPr>
          </a:p>
        </p:txBody>
      </p:sp>
      <p:sp>
        <p:nvSpPr>
          <p:cNvPr id="13" name="文本框 12"/>
          <p:cNvSpPr txBox="1"/>
          <p:nvPr/>
        </p:nvSpPr>
        <p:spPr>
          <a:xfrm>
            <a:off x="6405565" y="2882439"/>
            <a:ext cx="336008" cy="316049"/>
          </a:xfrm>
          <a:prstGeom prst="rect">
            <a:avLst/>
          </a:prstGeom>
          <a:noFill/>
        </p:spPr>
        <p:txBody>
          <a:bodyPr wrap="square" rtlCol="0">
            <a:spAutoFit/>
          </a:bodyPr>
          <a:lstStyle/>
          <a:p>
            <a:pPr>
              <a:lnSpc>
                <a:spcPct val="150000"/>
              </a:lnSpc>
            </a:pPr>
            <a:r>
              <a:rPr lang="zh-CN" altLang="en-US" sz="1100" dirty="0">
                <a:solidFill>
                  <a:schemeClr val="bg1"/>
                </a:solidFill>
                <a:cs typeface="+mn-ea"/>
                <a:sym typeface="+mn-lt"/>
              </a:rPr>
              <a:t>％</a:t>
            </a:r>
          </a:p>
        </p:txBody>
      </p:sp>
      <p:cxnSp>
        <p:nvCxnSpPr>
          <p:cNvPr id="16" name="直接连接符 15"/>
          <p:cNvCxnSpPr/>
          <p:nvPr/>
        </p:nvCxnSpPr>
        <p:spPr>
          <a:xfrm>
            <a:off x="4910137" y="4541961"/>
            <a:ext cx="2371725" cy="0"/>
          </a:xfrm>
          <a:prstGeom prst="line">
            <a:avLst/>
          </a:prstGeom>
          <a:ln>
            <a:solidFill>
              <a:schemeClr val="bg2">
                <a:lumMod val="90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图表 18"/>
          <p:cNvGraphicFramePr/>
          <p:nvPr/>
        </p:nvGraphicFramePr>
        <p:xfrm>
          <a:off x="8447214" y="2115102"/>
          <a:ext cx="2321282" cy="1924258"/>
        </p:xfrm>
        <a:graphic>
          <a:graphicData uri="http://schemas.openxmlformats.org/drawingml/2006/chart">
            <c:chart xmlns:c="http://schemas.openxmlformats.org/drawingml/2006/chart" xmlns:r="http://schemas.openxmlformats.org/officeDocument/2006/relationships" r:id="rId3"/>
          </a:graphicData>
        </a:graphic>
      </p:graphicFrame>
      <p:sp>
        <p:nvSpPr>
          <p:cNvPr id="20" name="文本框 19"/>
          <p:cNvSpPr txBox="1"/>
          <p:nvPr/>
        </p:nvSpPr>
        <p:spPr>
          <a:xfrm>
            <a:off x="9055403" y="2566962"/>
            <a:ext cx="1104904" cy="901593"/>
          </a:xfrm>
          <a:prstGeom prst="rect">
            <a:avLst/>
          </a:prstGeom>
          <a:noFill/>
        </p:spPr>
        <p:txBody>
          <a:bodyPr wrap="square" rtlCol="0">
            <a:spAutoFit/>
          </a:bodyPr>
          <a:lstStyle/>
          <a:p>
            <a:pPr algn="ctr">
              <a:lnSpc>
                <a:spcPct val="150000"/>
              </a:lnSpc>
            </a:pPr>
            <a:r>
              <a:rPr lang="en-US" altLang="zh-CN" sz="4000" dirty="0">
                <a:solidFill>
                  <a:schemeClr val="bg1"/>
                </a:solidFill>
                <a:cs typeface="+mn-ea"/>
                <a:sym typeface="+mn-lt"/>
              </a:rPr>
              <a:t>35</a:t>
            </a:r>
            <a:endParaRPr lang="zh-CN" altLang="en-US" sz="4000" dirty="0">
              <a:solidFill>
                <a:schemeClr val="bg1"/>
              </a:solidFill>
              <a:cs typeface="+mn-ea"/>
              <a:sym typeface="+mn-lt"/>
            </a:endParaRPr>
          </a:p>
        </p:txBody>
      </p:sp>
      <p:sp>
        <p:nvSpPr>
          <p:cNvPr id="21" name="文本框 20"/>
          <p:cNvSpPr txBox="1"/>
          <p:nvPr/>
        </p:nvSpPr>
        <p:spPr>
          <a:xfrm>
            <a:off x="9917420" y="3029475"/>
            <a:ext cx="336008" cy="316049"/>
          </a:xfrm>
          <a:prstGeom prst="rect">
            <a:avLst/>
          </a:prstGeom>
          <a:noFill/>
        </p:spPr>
        <p:txBody>
          <a:bodyPr wrap="square" rtlCol="0">
            <a:spAutoFit/>
          </a:bodyPr>
          <a:lstStyle/>
          <a:p>
            <a:pPr>
              <a:lnSpc>
                <a:spcPct val="150000"/>
              </a:lnSpc>
            </a:pPr>
            <a:r>
              <a:rPr lang="zh-CN" altLang="en-US" sz="1100" dirty="0">
                <a:solidFill>
                  <a:schemeClr val="bg1"/>
                </a:solidFill>
                <a:cs typeface="+mn-ea"/>
                <a:sym typeface="+mn-lt"/>
              </a:rPr>
              <a:t>％</a:t>
            </a:r>
          </a:p>
        </p:txBody>
      </p:sp>
      <p:cxnSp>
        <p:nvCxnSpPr>
          <p:cNvPr id="24" name="直接连接符 23"/>
          <p:cNvCxnSpPr/>
          <p:nvPr/>
        </p:nvCxnSpPr>
        <p:spPr>
          <a:xfrm>
            <a:off x="8740370" y="4541961"/>
            <a:ext cx="1735579" cy="0"/>
          </a:xfrm>
          <a:prstGeom prst="line">
            <a:avLst/>
          </a:prstGeom>
          <a:ln>
            <a:solidFill>
              <a:schemeClr val="bg2">
                <a:lumMod val="90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图表 26"/>
          <p:cNvGraphicFramePr/>
          <p:nvPr/>
        </p:nvGraphicFramePr>
        <p:xfrm>
          <a:off x="1382205" y="2115102"/>
          <a:ext cx="2321282" cy="1924258"/>
        </p:xfrm>
        <a:graphic>
          <a:graphicData uri="http://schemas.openxmlformats.org/drawingml/2006/chart">
            <c:chart xmlns:c="http://schemas.openxmlformats.org/drawingml/2006/chart" xmlns:r="http://schemas.openxmlformats.org/officeDocument/2006/relationships" r:id="rId4"/>
          </a:graphicData>
        </a:graphic>
      </p:graphicFrame>
      <p:sp>
        <p:nvSpPr>
          <p:cNvPr id="28" name="文本框 27"/>
          <p:cNvSpPr txBox="1"/>
          <p:nvPr/>
        </p:nvSpPr>
        <p:spPr>
          <a:xfrm>
            <a:off x="1990394" y="2566962"/>
            <a:ext cx="1104904" cy="901593"/>
          </a:xfrm>
          <a:prstGeom prst="rect">
            <a:avLst/>
          </a:prstGeom>
          <a:noFill/>
        </p:spPr>
        <p:txBody>
          <a:bodyPr wrap="square" rtlCol="0">
            <a:spAutoFit/>
          </a:bodyPr>
          <a:lstStyle/>
          <a:p>
            <a:pPr algn="ctr">
              <a:lnSpc>
                <a:spcPct val="150000"/>
              </a:lnSpc>
            </a:pPr>
            <a:r>
              <a:rPr lang="en-US" altLang="zh-CN" sz="4000" dirty="0">
                <a:solidFill>
                  <a:schemeClr val="bg1"/>
                </a:solidFill>
                <a:cs typeface="+mn-ea"/>
                <a:sym typeface="+mn-lt"/>
              </a:rPr>
              <a:t>45</a:t>
            </a:r>
            <a:endParaRPr lang="zh-CN" altLang="en-US" sz="4000" dirty="0">
              <a:solidFill>
                <a:schemeClr val="bg1"/>
              </a:solidFill>
              <a:cs typeface="+mn-ea"/>
              <a:sym typeface="+mn-lt"/>
            </a:endParaRPr>
          </a:p>
        </p:txBody>
      </p:sp>
      <p:sp>
        <p:nvSpPr>
          <p:cNvPr id="29" name="文本框 28"/>
          <p:cNvSpPr txBox="1"/>
          <p:nvPr/>
        </p:nvSpPr>
        <p:spPr>
          <a:xfrm>
            <a:off x="2852411" y="3029475"/>
            <a:ext cx="336008" cy="316049"/>
          </a:xfrm>
          <a:prstGeom prst="rect">
            <a:avLst/>
          </a:prstGeom>
          <a:noFill/>
        </p:spPr>
        <p:txBody>
          <a:bodyPr wrap="square" rtlCol="0">
            <a:spAutoFit/>
          </a:bodyPr>
          <a:lstStyle/>
          <a:p>
            <a:pPr>
              <a:lnSpc>
                <a:spcPct val="150000"/>
              </a:lnSpc>
            </a:pPr>
            <a:r>
              <a:rPr lang="zh-CN" altLang="en-US" sz="1100" dirty="0">
                <a:solidFill>
                  <a:schemeClr val="bg1"/>
                </a:solidFill>
                <a:cs typeface="+mn-ea"/>
                <a:sym typeface="+mn-lt"/>
              </a:rPr>
              <a:t>％</a:t>
            </a:r>
          </a:p>
        </p:txBody>
      </p:sp>
      <p:cxnSp>
        <p:nvCxnSpPr>
          <p:cNvPr id="32" name="直接连接符 31"/>
          <p:cNvCxnSpPr/>
          <p:nvPr/>
        </p:nvCxnSpPr>
        <p:spPr>
          <a:xfrm>
            <a:off x="1675361" y="4541961"/>
            <a:ext cx="1735579" cy="0"/>
          </a:xfrm>
          <a:prstGeom prst="line">
            <a:avLst/>
          </a:prstGeom>
          <a:ln>
            <a:solidFill>
              <a:schemeClr val="bg2">
                <a:lumMod val="90000"/>
                <a:alpha val="40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115664" y="4055521"/>
            <a:ext cx="902811" cy="377026"/>
          </a:xfrm>
          <a:prstGeom prst="rect">
            <a:avLst/>
          </a:prstGeom>
          <a:noFill/>
        </p:spPr>
        <p:txBody>
          <a:bodyPr wrap="none" rtlCol="0">
            <a:spAutoFit/>
          </a:bodyPr>
          <a:lstStyle/>
          <a:p>
            <a:pPr algn="ctr">
              <a:lnSpc>
                <a:spcPct val="150000"/>
              </a:lnSpc>
            </a:pPr>
            <a:r>
              <a:rPr lang="zh-CN" altLang="en-US" sz="1400" b="1" dirty="0">
                <a:solidFill>
                  <a:schemeClr val="bg1"/>
                </a:solidFill>
                <a:cs typeface="+mn-ea"/>
                <a:sym typeface="+mn-lt"/>
              </a:rPr>
              <a:t>招商引资</a:t>
            </a:r>
          </a:p>
        </p:txBody>
      </p:sp>
      <p:sp>
        <p:nvSpPr>
          <p:cNvPr id="26" name="矩形 25"/>
          <p:cNvSpPr/>
          <p:nvPr/>
        </p:nvSpPr>
        <p:spPr>
          <a:xfrm>
            <a:off x="1496506" y="4681836"/>
            <a:ext cx="2141126" cy="646331"/>
          </a:xfrm>
          <a:prstGeom prst="rect">
            <a:avLst/>
          </a:prstGeom>
        </p:spPr>
        <p:txBody>
          <a:bodyPr wrap="square">
            <a:spAutoFit/>
          </a:bodyPr>
          <a:lstStyle/>
          <a:p>
            <a:pPr algn="ct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34" name="文本框 33"/>
          <p:cNvSpPr txBox="1"/>
          <p:nvPr/>
        </p:nvSpPr>
        <p:spPr>
          <a:xfrm>
            <a:off x="5564140" y="4055521"/>
            <a:ext cx="1082348" cy="377026"/>
          </a:xfrm>
          <a:prstGeom prst="rect">
            <a:avLst/>
          </a:prstGeom>
          <a:noFill/>
        </p:spPr>
        <p:txBody>
          <a:bodyPr wrap="none" rtlCol="0">
            <a:spAutoFit/>
          </a:bodyPr>
          <a:lstStyle/>
          <a:p>
            <a:pPr algn="ctr">
              <a:lnSpc>
                <a:spcPct val="150000"/>
              </a:lnSpc>
            </a:pPr>
            <a:r>
              <a:rPr lang="zh-CN" altLang="en-US" sz="1400" b="1" dirty="0">
                <a:solidFill>
                  <a:schemeClr val="bg1"/>
                </a:solidFill>
                <a:cs typeface="+mn-ea"/>
                <a:sym typeface="+mn-lt"/>
              </a:rPr>
              <a:t>开发和运营</a:t>
            </a:r>
          </a:p>
        </p:txBody>
      </p:sp>
      <p:sp>
        <p:nvSpPr>
          <p:cNvPr id="35" name="矩形 34"/>
          <p:cNvSpPr/>
          <p:nvPr/>
        </p:nvSpPr>
        <p:spPr>
          <a:xfrm>
            <a:off x="5034751" y="4681836"/>
            <a:ext cx="2141126" cy="646331"/>
          </a:xfrm>
          <a:prstGeom prst="rect">
            <a:avLst/>
          </a:prstGeom>
        </p:spPr>
        <p:txBody>
          <a:bodyPr wrap="square">
            <a:spAutoFit/>
          </a:bodyPr>
          <a:lstStyle/>
          <a:p>
            <a:pPr algn="ct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36" name="文本框 35"/>
          <p:cNvSpPr txBox="1"/>
          <p:nvPr/>
        </p:nvSpPr>
        <p:spPr>
          <a:xfrm>
            <a:off x="9142418" y="4058974"/>
            <a:ext cx="902811" cy="377026"/>
          </a:xfrm>
          <a:prstGeom prst="rect">
            <a:avLst/>
          </a:prstGeom>
          <a:noFill/>
        </p:spPr>
        <p:txBody>
          <a:bodyPr wrap="none" rtlCol="0">
            <a:spAutoFit/>
          </a:bodyPr>
          <a:lstStyle/>
          <a:p>
            <a:pPr algn="ctr">
              <a:lnSpc>
                <a:spcPct val="150000"/>
              </a:lnSpc>
            </a:pPr>
            <a:r>
              <a:rPr lang="zh-CN" altLang="en-US" sz="1400" b="1" dirty="0">
                <a:solidFill>
                  <a:schemeClr val="bg1"/>
                </a:solidFill>
                <a:cs typeface="+mn-ea"/>
                <a:sym typeface="+mn-lt"/>
              </a:rPr>
              <a:t>年审工作</a:t>
            </a:r>
          </a:p>
        </p:txBody>
      </p:sp>
      <p:sp>
        <p:nvSpPr>
          <p:cNvPr id="37" name="矩形 36"/>
          <p:cNvSpPr/>
          <p:nvPr/>
        </p:nvSpPr>
        <p:spPr>
          <a:xfrm>
            <a:off x="8523260" y="4685289"/>
            <a:ext cx="2141126" cy="646331"/>
          </a:xfrm>
          <a:prstGeom prst="rect">
            <a:avLst/>
          </a:prstGeom>
        </p:spPr>
        <p:txBody>
          <a:bodyPr wrap="square">
            <a:spAutoFit/>
          </a:bodyPr>
          <a:lstStyle/>
          <a:p>
            <a:pPr algn="ct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22" name="文本框 21"/>
          <p:cNvSpPr txBox="1"/>
          <p:nvPr/>
        </p:nvSpPr>
        <p:spPr>
          <a:xfrm>
            <a:off x="5080339" y="273790"/>
            <a:ext cx="2031326" cy="461665"/>
          </a:xfrm>
          <a:prstGeom prst="rect">
            <a:avLst/>
          </a:prstGeom>
          <a:noFill/>
        </p:spPr>
        <p:txBody>
          <a:bodyPr wrap="none" rtlCol="0" anchor="ctr">
            <a:spAutoFit/>
          </a:bodyPr>
          <a:lstStyle>
            <a:defPPr>
              <a:defRPr lang="zh-CN"/>
            </a:defPPr>
            <a:lvl1pPr algn="ctr">
              <a:defRPr sz="2400" b="1">
                <a:solidFill>
                  <a:schemeClr val="bg1"/>
                </a:solidFill>
                <a:cs typeface="+mn-ea"/>
              </a:defRPr>
            </a:lvl1pPr>
          </a:lstStyle>
          <a:p>
            <a:r>
              <a:rPr lang="zh-CN" altLang="en-US" dirty="0">
                <a:sym typeface="+mn-lt"/>
              </a:rPr>
              <a:t>项目完成情况</a:t>
            </a:r>
          </a:p>
        </p:txBody>
      </p:sp>
      <p:grpSp>
        <p:nvGrpSpPr>
          <p:cNvPr id="23" name="组合 22"/>
          <p:cNvGrpSpPr/>
          <p:nvPr/>
        </p:nvGrpSpPr>
        <p:grpSpPr>
          <a:xfrm>
            <a:off x="1811524" y="468618"/>
            <a:ext cx="8568952" cy="80062"/>
            <a:chOff x="1811524" y="468618"/>
            <a:chExt cx="8568952" cy="80062"/>
          </a:xfrm>
        </p:grpSpPr>
        <p:cxnSp>
          <p:nvCxnSpPr>
            <p:cNvPr id="33" name="直接连接符 32"/>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3"/>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589638" y="1718918"/>
          <a:ext cx="5650378" cy="415835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7399907" y="1977704"/>
            <a:ext cx="1751249" cy="338426"/>
          </a:xfrm>
          <a:prstGeom prst="rect">
            <a:avLst/>
          </a:prstGeom>
          <a:noFill/>
        </p:spPr>
        <p:txBody>
          <a:bodyPr wrap="none" rtlCol="0">
            <a:spAutoFit/>
          </a:bodyPr>
          <a:lstStyle/>
          <a:p>
            <a:r>
              <a:rPr lang="en-US" sz="1600" b="1" dirty="0">
                <a:solidFill>
                  <a:schemeClr val="bg1"/>
                </a:solidFill>
                <a:cs typeface="+mn-ea"/>
                <a:sym typeface="+mn-lt"/>
              </a:rPr>
              <a:t>DATA DIAGRAM</a:t>
            </a:r>
            <a:endParaRPr lang="en-GB" sz="1600" b="1" dirty="0">
              <a:solidFill>
                <a:schemeClr val="bg1"/>
              </a:solidFill>
              <a:cs typeface="+mn-ea"/>
              <a:sym typeface="+mn-lt"/>
            </a:endParaRPr>
          </a:p>
        </p:txBody>
      </p:sp>
      <p:sp>
        <p:nvSpPr>
          <p:cNvPr id="18" name="Rectangle 17"/>
          <p:cNvSpPr/>
          <p:nvPr/>
        </p:nvSpPr>
        <p:spPr>
          <a:xfrm>
            <a:off x="9011193" y="2395685"/>
            <a:ext cx="2494847" cy="600164"/>
          </a:xfrm>
          <a:prstGeom prst="rect">
            <a:avLst/>
          </a:prstGeom>
        </p:spPr>
        <p:txBody>
          <a:bodyPr wrap="square">
            <a:spAutoFit/>
          </a:bodyPr>
          <a:lstStyle/>
          <a:p>
            <a:r>
              <a:rPr lang="en-GB" sz="1100" dirty="0">
                <a:solidFill>
                  <a:schemeClr val="bg1"/>
                </a:solidFill>
                <a:cs typeface="+mn-ea"/>
                <a:sym typeface="+mn-lt"/>
              </a:rPr>
              <a:t>Lorem ipsum </a:t>
            </a:r>
            <a:r>
              <a:rPr lang="en-GB" sz="1100" dirty="0" err="1">
                <a:solidFill>
                  <a:schemeClr val="bg1"/>
                </a:solidFill>
                <a:cs typeface="+mn-ea"/>
                <a:sym typeface="+mn-lt"/>
              </a:rPr>
              <a:t>dolor</a:t>
            </a:r>
            <a:r>
              <a:rPr lang="en-GB" sz="1100" dirty="0">
                <a:solidFill>
                  <a:schemeClr val="bg1"/>
                </a:solidFill>
                <a:cs typeface="+mn-ea"/>
                <a:sym typeface="+mn-lt"/>
              </a:rPr>
              <a:t> sit </a:t>
            </a:r>
            <a:r>
              <a:rPr lang="en-GB" sz="1100" dirty="0" err="1">
                <a:solidFill>
                  <a:schemeClr val="bg1"/>
                </a:solidFill>
                <a:cs typeface="+mn-ea"/>
                <a:sym typeface="+mn-lt"/>
              </a:rPr>
              <a:t>amet</a:t>
            </a:r>
            <a:r>
              <a:rPr lang="en-GB" sz="1100" dirty="0">
                <a:solidFill>
                  <a:schemeClr val="bg1"/>
                </a:solidFill>
                <a:cs typeface="+mn-ea"/>
                <a:sym typeface="+mn-lt"/>
              </a:rPr>
              <a:t>, </a:t>
            </a:r>
            <a:r>
              <a:rPr lang="en-GB" sz="1100" dirty="0" err="1">
                <a:solidFill>
                  <a:schemeClr val="bg1"/>
                </a:solidFill>
                <a:cs typeface="+mn-ea"/>
                <a:sym typeface="+mn-lt"/>
              </a:rPr>
              <a:t>consectetuer</a:t>
            </a:r>
            <a:r>
              <a:rPr lang="en-GB" sz="1100" dirty="0">
                <a:solidFill>
                  <a:schemeClr val="bg1"/>
                </a:solidFill>
                <a:cs typeface="+mn-ea"/>
                <a:sym typeface="+mn-lt"/>
              </a:rPr>
              <a:t> </a:t>
            </a:r>
            <a:r>
              <a:rPr lang="en-GB" sz="1100" dirty="0" err="1">
                <a:solidFill>
                  <a:schemeClr val="bg1"/>
                </a:solidFill>
                <a:cs typeface="+mn-ea"/>
                <a:sym typeface="+mn-lt"/>
              </a:rPr>
              <a:t>adipiscing</a:t>
            </a:r>
            <a:r>
              <a:rPr lang="en-GB" sz="1100" dirty="0">
                <a:solidFill>
                  <a:schemeClr val="bg1"/>
                </a:solidFill>
                <a:cs typeface="+mn-ea"/>
                <a:sym typeface="+mn-lt"/>
              </a:rPr>
              <a:t> </a:t>
            </a:r>
            <a:r>
              <a:rPr lang="en-GB" sz="1100" dirty="0" err="1">
                <a:solidFill>
                  <a:schemeClr val="bg1"/>
                </a:solidFill>
                <a:cs typeface="+mn-ea"/>
                <a:sym typeface="+mn-lt"/>
              </a:rPr>
              <a:t>elit</a:t>
            </a:r>
            <a:r>
              <a:rPr lang="en-GB" sz="1100" dirty="0">
                <a:solidFill>
                  <a:schemeClr val="bg1"/>
                </a:solidFill>
                <a:cs typeface="+mn-ea"/>
                <a:sym typeface="+mn-lt"/>
              </a:rPr>
              <a:t>, </a:t>
            </a:r>
            <a:r>
              <a:rPr lang="en-GB" sz="1100" dirty="0" err="1">
                <a:solidFill>
                  <a:schemeClr val="bg1"/>
                </a:solidFill>
                <a:cs typeface="+mn-ea"/>
                <a:sym typeface="+mn-lt"/>
              </a:rPr>
              <a:t>sed</a:t>
            </a:r>
            <a:r>
              <a:rPr lang="en-GB" sz="1100" dirty="0">
                <a:solidFill>
                  <a:schemeClr val="bg1"/>
                </a:solidFill>
                <a:cs typeface="+mn-ea"/>
                <a:sym typeface="+mn-lt"/>
              </a:rPr>
              <a:t> </a:t>
            </a:r>
            <a:r>
              <a:rPr lang="en-GB" sz="1100" dirty="0" err="1">
                <a:solidFill>
                  <a:schemeClr val="bg1"/>
                </a:solidFill>
                <a:cs typeface="+mn-ea"/>
                <a:sym typeface="+mn-lt"/>
              </a:rPr>
              <a:t>diam</a:t>
            </a:r>
            <a:r>
              <a:rPr lang="en-GB" sz="1100" dirty="0">
                <a:solidFill>
                  <a:schemeClr val="bg1"/>
                </a:solidFill>
                <a:cs typeface="+mn-ea"/>
                <a:sym typeface="+mn-lt"/>
              </a:rPr>
              <a:t> </a:t>
            </a:r>
            <a:r>
              <a:rPr lang="en-GB" sz="1100" dirty="0" err="1">
                <a:solidFill>
                  <a:schemeClr val="bg1"/>
                </a:solidFill>
                <a:cs typeface="+mn-ea"/>
                <a:sym typeface="+mn-lt"/>
              </a:rPr>
              <a:t>nonummy</a:t>
            </a:r>
            <a:r>
              <a:rPr lang="en-GB" sz="1100" dirty="0">
                <a:solidFill>
                  <a:schemeClr val="bg1"/>
                </a:solidFill>
                <a:cs typeface="+mn-ea"/>
                <a:sym typeface="+mn-lt"/>
              </a:rPr>
              <a:t> </a:t>
            </a:r>
            <a:r>
              <a:rPr lang="en-GB" sz="1100" dirty="0" err="1">
                <a:solidFill>
                  <a:schemeClr val="bg1"/>
                </a:solidFill>
                <a:cs typeface="+mn-ea"/>
                <a:sym typeface="+mn-lt"/>
              </a:rPr>
              <a:t>nibh</a:t>
            </a:r>
            <a:endParaRPr lang="en-GB" sz="1100" dirty="0">
              <a:solidFill>
                <a:schemeClr val="bg1"/>
              </a:solidFill>
              <a:cs typeface="+mn-ea"/>
              <a:sym typeface="+mn-lt"/>
            </a:endParaRPr>
          </a:p>
        </p:txBody>
      </p:sp>
      <p:sp>
        <p:nvSpPr>
          <p:cNvPr id="19" name="TextBox 18"/>
          <p:cNvSpPr txBox="1"/>
          <p:nvPr/>
        </p:nvSpPr>
        <p:spPr>
          <a:xfrm>
            <a:off x="7405243" y="2234112"/>
            <a:ext cx="1569660" cy="923201"/>
          </a:xfrm>
          <a:prstGeom prst="rect">
            <a:avLst/>
          </a:prstGeom>
          <a:noFill/>
        </p:spPr>
        <p:txBody>
          <a:bodyPr wrap="none" rtlCol="0">
            <a:spAutoFit/>
          </a:bodyPr>
          <a:lstStyle/>
          <a:p>
            <a:r>
              <a:rPr lang="en-US" sz="5400" b="1">
                <a:solidFill>
                  <a:schemeClr val="bg1"/>
                </a:solidFill>
                <a:cs typeface="+mn-ea"/>
                <a:sym typeface="+mn-lt"/>
              </a:rPr>
              <a:t>85%</a:t>
            </a:r>
            <a:endParaRPr lang="en-GB" sz="5400" b="1">
              <a:solidFill>
                <a:schemeClr val="bg1"/>
              </a:solidFill>
              <a:cs typeface="+mn-ea"/>
              <a:sym typeface="+mn-lt"/>
            </a:endParaRPr>
          </a:p>
        </p:txBody>
      </p:sp>
      <p:sp>
        <p:nvSpPr>
          <p:cNvPr id="22" name="矩形 21"/>
          <p:cNvSpPr/>
          <p:nvPr/>
        </p:nvSpPr>
        <p:spPr>
          <a:xfrm>
            <a:off x="7399907" y="4517723"/>
            <a:ext cx="4342129" cy="1015663"/>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800" dirty="0">
                <a:solidFill>
                  <a:schemeClr val="bg1"/>
                </a:solidFill>
                <a:cs typeface="+mn-ea"/>
                <a:sym typeface="+mn-lt"/>
              </a:rPr>
              <a:t>公司已制定了完善的规程及考勤制度</a:t>
            </a:r>
            <a:endParaRPr lang="en-US" altLang="zh-CN" sz="800" dirty="0">
              <a:solidFill>
                <a:schemeClr val="bg1"/>
              </a:solidFill>
              <a:cs typeface="+mn-ea"/>
              <a:sym typeface="+mn-lt"/>
            </a:endParaRPr>
          </a:p>
          <a:p>
            <a:pPr marL="171450" indent="-171450">
              <a:lnSpc>
                <a:spcPct val="150000"/>
              </a:lnSpc>
              <a:buFont typeface="Wingdings" panose="05000000000000000000" pitchFamily="2" charset="2"/>
              <a:buChar char="l"/>
            </a:pPr>
            <a:r>
              <a:rPr lang="zh-CN" altLang="en-US" sz="800" dirty="0">
                <a:solidFill>
                  <a:schemeClr val="bg1"/>
                </a:solidFill>
                <a:cs typeface="+mn-ea"/>
                <a:sym typeface="+mn-lt"/>
              </a:rPr>
              <a:t>组织召开了年度工作安排布置会议</a:t>
            </a:r>
            <a:endParaRPr lang="en-US" altLang="zh-CN" sz="800" dirty="0">
              <a:solidFill>
                <a:schemeClr val="bg1"/>
              </a:solidFill>
              <a:cs typeface="+mn-ea"/>
              <a:sym typeface="+mn-lt"/>
            </a:endParaRPr>
          </a:p>
          <a:p>
            <a:pPr marL="171450" indent="-171450">
              <a:lnSpc>
                <a:spcPct val="150000"/>
              </a:lnSpc>
              <a:buFont typeface="Wingdings" panose="05000000000000000000" pitchFamily="2" charset="2"/>
              <a:buChar char="l"/>
            </a:pPr>
            <a:r>
              <a:rPr lang="zh-CN" altLang="en-US" sz="800" dirty="0">
                <a:solidFill>
                  <a:schemeClr val="bg1"/>
                </a:solidFill>
                <a:cs typeface="+mn-ea"/>
                <a:sym typeface="+mn-lt"/>
              </a:rPr>
              <a:t>年底实行工作目标完成情况考评考评结果列入各部门管理人员的年终绩效</a:t>
            </a:r>
            <a:endParaRPr lang="en-US" altLang="zh-CN" sz="800" dirty="0">
              <a:solidFill>
                <a:schemeClr val="bg1"/>
              </a:solidFill>
              <a:cs typeface="+mn-ea"/>
              <a:sym typeface="+mn-lt"/>
            </a:endParaRPr>
          </a:p>
          <a:p>
            <a:pPr marL="171450" indent="-171450">
              <a:lnSpc>
                <a:spcPct val="150000"/>
              </a:lnSpc>
              <a:buFont typeface="Wingdings" panose="05000000000000000000" pitchFamily="2" charset="2"/>
              <a:buChar char="l"/>
            </a:pPr>
            <a:r>
              <a:rPr lang="zh-CN" altLang="en-US" sz="800" dirty="0">
                <a:solidFill>
                  <a:schemeClr val="bg1"/>
                </a:solidFill>
                <a:cs typeface="+mn-ea"/>
                <a:sym typeface="+mn-lt"/>
              </a:rPr>
              <a:t>在工作目标落实过程中宿舍管理完将善工作制度</a:t>
            </a:r>
            <a:endParaRPr lang="en-US" altLang="zh-CN" sz="800" dirty="0">
              <a:solidFill>
                <a:schemeClr val="bg1"/>
              </a:solidFill>
              <a:cs typeface="+mn-ea"/>
              <a:sym typeface="+mn-lt"/>
            </a:endParaRPr>
          </a:p>
          <a:p>
            <a:pPr marL="171450" indent="-171450">
              <a:lnSpc>
                <a:spcPct val="150000"/>
              </a:lnSpc>
              <a:buFont typeface="Wingdings" panose="05000000000000000000" pitchFamily="2" charset="2"/>
              <a:buChar char="l"/>
            </a:pPr>
            <a:r>
              <a:rPr lang="zh-CN" altLang="en-US" sz="800" dirty="0">
                <a:solidFill>
                  <a:schemeClr val="bg1"/>
                </a:solidFill>
                <a:cs typeface="+mn-ea"/>
                <a:sym typeface="+mn-lt"/>
              </a:rPr>
              <a:t>有力地促进了管理水平的整体提升。</a:t>
            </a:r>
            <a:endParaRPr lang="en-US" altLang="zh-CN" sz="800" dirty="0">
              <a:solidFill>
                <a:schemeClr val="bg1"/>
              </a:solidFill>
              <a:cs typeface="+mn-ea"/>
              <a:sym typeface="+mn-lt"/>
            </a:endParaRPr>
          </a:p>
        </p:txBody>
      </p:sp>
      <p:sp>
        <p:nvSpPr>
          <p:cNvPr id="23" name="矩形 22"/>
          <p:cNvSpPr/>
          <p:nvPr/>
        </p:nvSpPr>
        <p:spPr>
          <a:xfrm>
            <a:off x="7399907" y="4117889"/>
            <a:ext cx="2334005" cy="274370"/>
          </a:xfrm>
          <a:prstGeom prst="rect">
            <a:avLst/>
          </a:prstGeom>
        </p:spPr>
        <p:txBody>
          <a:bodyPr wrap="square">
            <a:spAutoFit/>
          </a:bodyPr>
          <a:lstStyle/>
          <a:p>
            <a:pPr>
              <a:lnSpc>
                <a:spcPct val="150000"/>
              </a:lnSpc>
            </a:pPr>
            <a:r>
              <a:rPr lang="en-US" altLang="zh-CN" sz="900" dirty="0">
                <a:solidFill>
                  <a:schemeClr val="bg1"/>
                </a:solidFill>
                <a:cs typeface="+mn-ea"/>
                <a:sym typeface="+mn-lt"/>
              </a:rPr>
              <a:t>Annual work summary</a:t>
            </a:r>
          </a:p>
        </p:txBody>
      </p:sp>
      <p:sp>
        <p:nvSpPr>
          <p:cNvPr id="24" name="文本框 23"/>
          <p:cNvSpPr txBox="1"/>
          <p:nvPr/>
        </p:nvSpPr>
        <p:spPr>
          <a:xfrm>
            <a:off x="7399907" y="3630827"/>
            <a:ext cx="2858710" cy="523220"/>
          </a:xfrm>
          <a:prstGeom prst="rect">
            <a:avLst/>
          </a:prstGeom>
          <a:noFill/>
        </p:spPr>
        <p:txBody>
          <a:bodyPr wrap="square" rtlCol="0">
            <a:spAutoFit/>
          </a:bodyPr>
          <a:lstStyle>
            <a:defPPr>
              <a:defRPr lang="en-US"/>
            </a:defPPr>
            <a:lvl1pPr>
              <a:defRPr sz="2800" b="1">
                <a:solidFill>
                  <a:schemeClr val="bg2">
                    <a:lumMod val="25000"/>
                  </a:schemeClr>
                </a:solidFill>
                <a:latin typeface="微软雅黑" panose="020B0503020204020204" charset="-122"/>
                <a:ea typeface="微软雅黑" panose="020B0503020204020204" charset="-122"/>
              </a:defRPr>
            </a:lvl1pPr>
          </a:lstStyle>
          <a:p>
            <a:r>
              <a:rPr lang="zh-CN" altLang="en-US" dirty="0">
                <a:solidFill>
                  <a:schemeClr val="bg1"/>
                </a:solidFill>
                <a:latin typeface="+mn-lt"/>
                <a:ea typeface="+mn-ea"/>
                <a:cs typeface="+mn-ea"/>
                <a:sym typeface="+mn-lt"/>
              </a:rPr>
              <a:t>数据分析</a:t>
            </a:r>
          </a:p>
        </p:txBody>
      </p:sp>
      <p:sp>
        <p:nvSpPr>
          <p:cNvPr id="12" name="文本框 11"/>
          <p:cNvSpPr txBox="1"/>
          <p:nvPr/>
        </p:nvSpPr>
        <p:spPr>
          <a:xfrm>
            <a:off x="5080339" y="273790"/>
            <a:ext cx="2031326" cy="461665"/>
          </a:xfrm>
          <a:prstGeom prst="rect">
            <a:avLst/>
          </a:prstGeom>
          <a:noFill/>
        </p:spPr>
        <p:txBody>
          <a:bodyPr wrap="none" rtlCol="0" anchor="ctr">
            <a:spAutoFit/>
          </a:bodyPr>
          <a:lstStyle>
            <a:defPPr>
              <a:defRPr lang="zh-CN"/>
            </a:defPPr>
            <a:lvl1pPr algn="ctr">
              <a:defRPr sz="2400" b="1">
                <a:solidFill>
                  <a:schemeClr val="bg1"/>
                </a:solidFill>
                <a:cs typeface="+mn-ea"/>
              </a:defRPr>
            </a:lvl1pPr>
          </a:lstStyle>
          <a:p>
            <a:r>
              <a:rPr lang="zh-CN" altLang="en-US" dirty="0">
                <a:sym typeface="+mn-lt"/>
              </a:rPr>
              <a:t>项目完成情况</a:t>
            </a:r>
          </a:p>
        </p:txBody>
      </p:sp>
      <p:grpSp>
        <p:nvGrpSpPr>
          <p:cNvPr id="15" name="组合 14"/>
          <p:cNvGrpSpPr/>
          <p:nvPr/>
        </p:nvGrpSpPr>
        <p:grpSpPr>
          <a:xfrm>
            <a:off x="1811524" y="468618"/>
            <a:ext cx="8568952" cy="80062"/>
            <a:chOff x="1811524" y="468618"/>
            <a:chExt cx="8568952" cy="80062"/>
          </a:xfrm>
        </p:grpSpPr>
        <p:cxnSp>
          <p:nvCxnSpPr>
            <p:cNvPr id="16" name="直接连接符 15"/>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3"/>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3"/>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7" grpId="0"/>
      <p:bldP spid="18" grpId="0"/>
      <p:bldP spid="1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388115" y="273790"/>
            <a:ext cx="1415773" cy="461665"/>
          </a:xfrm>
          <a:prstGeom prst="rect">
            <a:avLst/>
          </a:prstGeom>
          <a:noFill/>
        </p:spPr>
        <p:txBody>
          <a:bodyPr wrap="none" rtlCol="0" anchor="ctr">
            <a:spAutoFit/>
          </a:bodyPr>
          <a:lstStyle>
            <a:defPPr>
              <a:defRPr lang="zh-CN"/>
            </a:defPPr>
            <a:lvl1pPr algn="ctr">
              <a:defRPr sz="2400" b="1">
                <a:solidFill>
                  <a:schemeClr val="bg1"/>
                </a:solidFill>
                <a:cs typeface="+mn-ea"/>
              </a:defRPr>
            </a:lvl1pPr>
          </a:lstStyle>
          <a:p>
            <a:r>
              <a:rPr lang="zh-CN" altLang="en-US" dirty="0">
                <a:sym typeface="+mn-lt"/>
              </a:rPr>
              <a:t>项目进展</a:t>
            </a:r>
          </a:p>
        </p:txBody>
      </p:sp>
      <p:grpSp>
        <p:nvGrpSpPr>
          <p:cNvPr id="37" name="组合 36"/>
          <p:cNvGrpSpPr/>
          <p:nvPr/>
        </p:nvGrpSpPr>
        <p:grpSpPr>
          <a:xfrm>
            <a:off x="1811524" y="468618"/>
            <a:ext cx="8568952" cy="80062"/>
            <a:chOff x="1811524" y="468618"/>
            <a:chExt cx="8568952" cy="80062"/>
          </a:xfrm>
        </p:grpSpPr>
        <p:cxnSp>
          <p:nvCxnSpPr>
            <p:cNvPr id="25" name="直接连接符 24"/>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1011238" y="3784397"/>
            <a:ext cx="1700213" cy="2060575"/>
            <a:chOff x="1011238" y="3784397"/>
            <a:chExt cx="1700213" cy="2060575"/>
          </a:xfrm>
          <a:solidFill>
            <a:srgbClr val="595A95"/>
          </a:solidFill>
        </p:grpSpPr>
        <p:sp>
          <p:nvSpPr>
            <p:cNvPr id="28" name="Freeform 6"/>
            <p:cNvSpPr/>
            <p:nvPr/>
          </p:nvSpPr>
          <p:spPr bwMode="auto">
            <a:xfrm>
              <a:off x="1304926" y="37843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sp>
          <p:nvSpPr>
            <p:cNvPr id="29" name="Oval 13"/>
            <p:cNvSpPr>
              <a:spLocks noChangeArrowheads="1"/>
            </p:cNvSpPr>
            <p:nvPr/>
          </p:nvSpPr>
          <p:spPr bwMode="auto">
            <a:xfrm>
              <a:off x="1011238" y="4168572"/>
              <a:ext cx="1700213" cy="1676400"/>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grpSp>
      <p:sp>
        <p:nvSpPr>
          <p:cNvPr id="30" name="Oval 14"/>
          <p:cNvSpPr>
            <a:spLocks noChangeArrowheads="1"/>
          </p:cNvSpPr>
          <p:nvPr/>
        </p:nvSpPr>
        <p:spPr bwMode="auto">
          <a:xfrm>
            <a:off x="1279526" y="4424159"/>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grpSp>
        <p:nvGrpSpPr>
          <p:cNvPr id="31" name="组合 30"/>
          <p:cNvGrpSpPr/>
          <p:nvPr/>
        </p:nvGrpSpPr>
        <p:grpSpPr>
          <a:xfrm>
            <a:off x="3784963" y="1714297"/>
            <a:ext cx="1700213" cy="2060575"/>
            <a:chOff x="3784963" y="1714297"/>
            <a:chExt cx="1700213" cy="2060575"/>
          </a:xfrm>
          <a:solidFill>
            <a:srgbClr val="C75050"/>
          </a:solidFill>
        </p:grpSpPr>
        <p:sp>
          <p:nvSpPr>
            <p:cNvPr id="32" name="Freeform 6"/>
            <p:cNvSpPr/>
            <p:nvPr/>
          </p:nvSpPr>
          <p:spPr bwMode="auto">
            <a:xfrm rot="10800000">
              <a:off x="4043725" y="33398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sp>
          <p:nvSpPr>
            <p:cNvPr id="35" name="Oval 13"/>
            <p:cNvSpPr>
              <a:spLocks noChangeArrowheads="1"/>
            </p:cNvSpPr>
            <p:nvPr/>
          </p:nvSpPr>
          <p:spPr bwMode="auto">
            <a:xfrm rot="10800000">
              <a:off x="3784963" y="1714297"/>
              <a:ext cx="1700213" cy="1676400"/>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grpSp>
      <p:sp>
        <p:nvSpPr>
          <p:cNvPr id="36" name="Oval 14"/>
          <p:cNvSpPr>
            <a:spLocks noChangeArrowheads="1"/>
          </p:cNvSpPr>
          <p:nvPr/>
        </p:nvSpPr>
        <p:spPr bwMode="auto">
          <a:xfrm rot="10800000">
            <a:off x="4038963" y="1963535"/>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C75050"/>
              </a:solidFill>
              <a:cs typeface="+mn-ea"/>
              <a:sym typeface="+mn-lt"/>
            </a:endParaRPr>
          </a:p>
        </p:txBody>
      </p:sp>
      <p:grpSp>
        <p:nvGrpSpPr>
          <p:cNvPr id="38" name="组合 37"/>
          <p:cNvGrpSpPr/>
          <p:nvPr/>
        </p:nvGrpSpPr>
        <p:grpSpPr>
          <a:xfrm>
            <a:off x="6558688" y="3784397"/>
            <a:ext cx="1700213" cy="2060575"/>
            <a:chOff x="6558688" y="3784397"/>
            <a:chExt cx="1700213" cy="2060575"/>
          </a:xfrm>
          <a:solidFill>
            <a:srgbClr val="595A95"/>
          </a:solidFill>
        </p:grpSpPr>
        <p:sp>
          <p:nvSpPr>
            <p:cNvPr id="39" name="Freeform 6"/>
            <p:cNvSpPr/>
            <p:nvPr/>
          </p:nvSpPr>
          <p:spPr bwMode="auto">
            <a:xfrm>
              <a:off x="6852376" y="37843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sp>
          <p:nvSpPr>
            <p:cNvPr id="40" name="Oval 13"/>
            <p:cNvSpPr>
              <a:spLocks noChangeArrowheads="1"/>
            </p:cNvSpPr>
            <p:nvPr/>
          </p:nvSpPr>
          <p:spPr bwMode="auto">
            <a:xfrm>
              <a:off x="6558688" y="4168572"/>
              <a:ext cx="1700213" cy="167640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grpSp>
      <p:sp>
        <p:nvSpPr>
          <p:cNvPr id="41" name="Oval 14"/>
          <p:cNvSpPr>
            <a:spLocks noChangeArrowheads="1"/>
          </p:cNvSpPr>
          <p:nvPr/>
        </p:nvSpPr>
        <p:spPr bwMode="auto">
          <a:xfrm>
            <a:off x="6826976" y="4424159"/>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grpSp>
        <p:nvGrpSpPr>
          <p:cNvPr id="42" name="组合 41"/>
          <p:cNvGrpSpPr/>
          <p:nvPr/>
        </p:nvGrpSpPr>
        <p:grpSpPr>
          <a:xfrm>
            <a:off x="9332412" y="1714297"/>
            <a:ext cx="1700213" cy="2060575"/>
            <a:chOff x="9332412" y="1714297"/>
            <a:chExt cx="1700213" cy="2060575"/>
          </a:xfrm>
          <a:solidFill>
            <a:srgbClr val="C75050"/>
          </a:solidFill>
        </p:grpSpPr>
        <p:sp>
          <p:nvSpPr>
            <p:cNvPr id="43" name="Freeform 6"/>
            <p:cNvSpPr/>
            <p:nvPr/>
          </p:nvSpPr>
          <p:spPr bwMode="auto">
            <a:xfrm rot="10800000">
              <a:off x="9591174" y="33398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sp>
          <p:nvSpPr>
            <p:cNvPr id="44" name="Oval 13"/>
            <p:cNvSpPr>
              <a:spLocks noChangeArrowheads="1"/>
            </p:cNvSpPr>
            <p:nvPr/>
          </p:nvSpPr>
          <p:spPr bwMode="auto">
            <a:xfrm rot="10800000">
              <a:off x="9332412" y="1714297"/>
              <a:ext cx="1700213" cy="1676400"/>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cs typeface="+mn-ea"/>
                <a:sym typeface="+mn-lt"/>
              </a:endParaRPr>
            </a:p>
          </p:txBody>
        </p:sp>
      </p:grpSp>
      <p:sp>
        <p:nvSpPr>
          <p:cNvPr id="45" name="Oval 14"/>
          <p:cNvSpPr>
            <a:spLocks noChangeArrowheads="1"/>
          </p:cNvSpPr>
          <p:nvPr/>
        </p:nvSpPr>
        <p:spPr bwMode="auto">
          <a:xfrm rot="10800000">
            <a:off x="9586412" y="1963535"/>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solidFill>
                <a:srgbClr val="18478F"/>
              </a:solidFill>
              <a:cs typeface="+mn-ea"/>
              <a:sym typeface="+mn-lt"/>
            </a:endParaRPr>
          </a:p>
        </p:txBody>
      </p:sp>
      <p:sp>
        <p:nvSpPr>
          <p:cNvPr id="46" name="任意多边形 45"/>
          <p:cNvSpPr/>
          <p:nvPr/>
        </p:nvSpPr>
        <p:spPr>
          <a:xfrm>
            <a:off x="990600" y="3771900"/>
            <a:ext cx="10182225" cy="0"/>
          </a:xfrm>
          <a:custGeom>
            <a:avLst/>
            <a:gdLst>
              <a:gd name="connsiteX0" fmla="*/ 0 w 10182225"/>
              <a:gd name="connsiteY0" fmla="*/ 0 h 0"/>
              <a:gd name="connsiteX1" fmla="*/ 10182225 w 10182225"/>
              <a:gd name="connsiteY1" fmla="*/ 0 h 0"/>
            </a:gdLst>
            <a:ahLst/>
            <a:cxnLst>
              <a:cxn ang="0">
                <a:pos x="connsiteX0" y="connsiteY0"/>
              </a:cxn>
              <a:cxn ang="0">
                <a:pos x="connsiteX1" y="connsiteY1"/>
              </a:cxn>
            </a:cxnLst>
            <a:rect l="l" t="t" r="r" b="b"/>
            <a:pathLst>
              <a:path w="10182225">
                <a:moveTo>
                  <a:pt x="0" y="0"/>
                </a:moveTo>
                <a:lnTo>
                  <a:pt x="101822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00" dirty="0">
              <a:cs typeface="+mn-ea"/>
              <a:sym typeface="+mn-lt"/>
            </a:endParaRPr>
          </a:p>
        </p:txBody>
      </p:sp>
      <p:sp>
        <p:nvSpPr>
          <p:cNvPr id="47" name="矩形 46"/>
          <p:cNvSpPr/>
          <p:nvPr/>
        </p:nvSpPr>
        <p:spPr>
          <a:xfrm>
            <a:off x="1440194" y="4802616"/>
            <a:ext cx="890516" cy="461665"/>
          </a:xfrm>
          <a:prstGeom prst="rect">
            <a:avLst/>
          </a:prstGeom>
          <a:noFill/>
        </p:spPr>
        <p:txBody>
          <a:bodyPr wrap="square">
            <a:spAutoFit/>
          </a:bodyPr>
          <a:lstStyle/>
          <a:p>
            <a:pPr algn="ctr"/>
            <a:r>
              <a:rPr lang="en-US" altLang="zh-CN" sz="2400" b="1" dirty="0">
                <a:solidFill>
                  <a:schemeClr val="accent2"/>
                </a:solidFill>
                <a:cs typeface="+mn-ea"/>
                <a:sym typeface="+mn-lt"/>
              </a:rPr>
              <a:t>1200</a:t>
            </a:r>
            <a:endParaRPr lang="zh-CN" altLang="en-US" sz="2400" b="1" dirty="0">
              <a:solidFill>
                <a:schemeClr val="accent2"/>
              </a:solidFill>
              <a:cs typeface="+mn-ea"/>
              <a:sym typeface="+mn-lt"/>
            </a:endParaRPr>
          </a:p>
        </p:txBody>
      </p:sp>
      <p:sp>
        <p:nvSpPr>
          <p:cNvPr id="48" name="矩形 47"/>
          <p:cNvSpPr/>
          <p:nvPr/>
        </p:nvSpPr>
        <p:spPr>
          <a:xfrm>
            <a:off x="4195608" y="2282922"/>
            <a:ext cx="890516" cy="461665"/>
          </a:xfrm>
          <a:prstGeom prst="rect">
            <a:avLst/>
          </a:prstGeom>
          <a:noFill/>
        </p:spPr>
        <p:txBody>
          <a:bodyPr wrap="square">
            <a:spAutoFit/>
          </a:bodyPr>
          <a:lstStyle/>
          <a:p>
            <a:pPr algn="ctr"/>
            <a:r>
              <a:rPr lang="en-US" altLang="zh-CN" sz="2400" b="1" dirty="0">
                <a:solidFill>
                  <a:srgbClr val="C75050"/>
                </a:solidFill>
                <a:cs typeface="+mn-ea"/>
                <a:sym typeface="+mn-lt"/>
              </a:rPr>
              <a:t>2500</a:t>
            </a:r>
            <a:endParaRPr lang="zh-CN" altLang="en-US" sz="2400" b="1" dirty="0">
              <a:solidFill>
                <a:srgbClr val="C75050"/>
              </a:solidFill>
              <a:cs typeface="+mn-ea"/>
              <a:sym typeface="+mn-lt"/>
            </a:endParaRPr>
          </a:p>
        </p:txBody>
      </p:sp>
      <p:sp>
        <p:nvSpPr>
          <p:cNvPr id="49" name="矩形 48"/>
          <p:cNvSpPr/>
          <p:nvPr/>
        </p:nvSpPr>
        <p:spPr>
          <a:xfrm>
            <a:off x="6988887" y="4818177"/>
            <a:ext cx="890516" cy="461665"/>
          </a:xfrm>
          <a:prstGeom prst="rect">
            <a:avLst/>
          </a:prstGeom>
          <a:noFill/>
        </p:spPr>
        <p:txBody>
          <a:bodyPr wrap="square">
            <a:spAutoFit/>
          </a:bodyPr>
          <a:lstStyle/>
          <a:p>
            <a:pPr algn="ctr"/>
            <a:r>
              <a:rPr lang="en-US" altLang="zh-CN" sz="2400" b="1" dirty="0">
                <a:solidFill>
                  <a:schemeClr val="accent2"/>
                </a:solidFill>
                <a:cs typeface="+mn-ea"/>
                <a:sym typeface="+mn-lt"/>
              </a:rPr>
              <a:t>650</a:t>
            </a:r>
            <a:endParaRPr lang="zh-CN" altLang="en-US" sz="2400" b="1" dirty="0">
              <a:solidFill>
                <a:schemeClr val="accent2"/>
              </a:solidFill>
              <a:cs typeface="+mn-ea"/>
              <a:sym typeface="+mn-lt"/>
            </a:endParaRPr>
          </a:p>
        </p:txBody>
      </p:sp>
      <p:sp>
        <p:nvSpPr>
          <p:cNvPr id="50" name="矩形 49"/>
          <p:cNvSpPr/>
          <p:nvPr/>
        </p:nvSpPr>
        <p:spPr>
          <a:xfrm>
            <a:off x="9743057" y="2274028"/>
            <a:ext cx="890516" cy="461665"/>
          </a:xfrm>
          <a:prstGeom prst="rect">
            <a:avLst/>
          </a:prstGeom>
          <a:noFill/>
        </p:spPr>
        <p:txBody>
          <a:bodyPr wrap="square">
            <a:spAutoFit/>
          </a:bodyPr>
          <a:lstStyle/>
          <a:p>
            <a:pPr algn="ctr"/>
            <a:r>
              <a:rPr lang="en-US" altLang="zh-CN" sz="2400" b="1" dirty="0">
                <a:solidFill>
                  <a:srgbClr val="C75050"/>
                </a:solidFill>
                <a:cs typeface="+mn-ea"/>
                <a:sym typeface="+mn-lt"/>
              </a:rPr>
              <a:t>1250</a:t>
            </a:r>
            <a:endParaRPr lang="zh-CN" altLang="en-US" sz="2400" b="1" dirty="0">
              <a:solidFill>
                <a:srgbClr val="C75050"/>
              </a:solidFill>
              <a:cs typeface="+mn-ea"/>
              <a:sym typeface="+mn-lt"/>
            </a:endParaRPr>
          </a:p>
        </p:txBody>
      </p:sp>
      <p:sp>
        <p:nvSpPr>
          <p:cNvPr id="51" name="文本框 50"/>
          <p:cNvSpPr txBox="1"/>
          <p:nvPr/>
        </p:nvSpPr>
        <p:spPr>
          <a:xfrm>
            <a:off x="1154695" y="2421768"/>
            <a:ext cx="1971327" cy="400110"/>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pPr>
              <a:lnSpc>
                <a:spcPct val="100000"/>
              </a:lnSpc>
            </a:pPr>
            <a:r>
              <a:rPr lang="zh-CN" altLang="en-US" sz="2000" dirty="0">
                <a:solidFill>
                  <a:schemeClr val="bg1"/>
                </a:solidFill>
                <a:latin typeface="+mn-lt"/>
                <a:ea typeface="+mn-ea"/>
                <a:cs typeface="+mn-ea"/>
                <a:sym typeface="+mn-lt"/>
              </a:rPr>
              <a:t>招商引资</a:t>
            </a:r>
          </a:p>
        </p:txBody>
      </p:sp>
      <p:sp>
        <p:nvSpPr>
          <p:cNvPr id="52" name="矩形 51"/>
          <p:cNvSpPr/>
          <p:nvPr/>
        </p:nvSpPr>
        <p:spPr>
          <a:xfrm>
            <a:off x="1157435" y="2869369"/>
            <a:ext cx="1860783" cy="396262"/>
          </a:xfrm>
          <a:prstGeom prst="rect">
            <a:avLst/>
          </a:prstGeom>
        </p:spPr>
        <p:txBody>
          <a:bodyPr wrap="square">
            <a:spAutoFit/>
          </a:bodyPr>
          <a:lstStyle/>
          <a:p>
            <a:pPr>
              <a:lnSpc>
                <a:spcPct val="150000"/>
              </a:lnSpc>
            </a:pPr>
            <a:r>
              <a:rPr lang="zh-CN" altLang="en-US" sz="700" dirty="0">
                <a:solidFill>
                  <a:schemeClr val="bg1">
                    <a:lumMod val="95000"/>
                  </a:schemeClr>
                </a:solidFill>
                <a:cs typeface="+mn-ea"/>
                <a:sym typeface="+mn-lt"/>
              </a:rPr>
              <a:t>拓展政府招商引资业务，为政府各方位招商引资，特别是将担保公司</a:t>
            </a:r>
            <a:endParaRPr lang="en-US" altLang="zh-CN" sz="700" dirty="0">
              <a:solidFill>
                <a:schemeClr val="bg1">
                  <a:lumMod val="95000"/>
                </a:schemeClr>
              </a:solidFill>
              <a:cs typeface="+mn-ea"/>
              <a:sym typeface="+mn-lt"/>
            </a:endParaRPr>
          </a:p>
        </p:txBody>
      </p:sp>
      <p:sp>
        <p:nvSpPr>
          <p:cNvPr id="53" name="文本框 52"/>
          <p:cNvSpPr txBox="1"/>
          <p:nvPr/>
        </p:nvSpPr>
        <p:spPr>
          <a:xfrm>
            <a:off x="3784962" y="4087249"/>
            <a:ext cx="2338329" cy="400110"/>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pPr>
              <a:lnSpc>
                <a:spcPct val="100000"/>
              </a:lnSpc>
            </a:pPr>
            <a:r>
              <a:rPr lang="zh-CN" altLang="en-US" sz="2000" dirty="0">
                <a:solidFill>
                  <a:schemeClr val="bg1"/>
                </a:solidFill>
                <a:latin typeface="+mn-lt"/>
                <a:ea typeface="+mn-ea"/>
                <a:cs typeface="+mn-ea"/>
                <a:sym typeface="+mn-lt"/>
              </a:rPr>
              <a:t>开发和运营</a:t>
            </a:r>
          </a:p>
        </p:txBody>
      </p:sp>
      <p:sp>
        <p:nvSpPr>
          <p:cNvPr id="54" name="矩形 53"/>
          <p:cNvSpPr/>
          <p:nvPr/>
        </p:nvSpPr>
        <p:spPr>
          <a:xfrm>
            <a:off x="3787702" y="4534850"/>
            <a:ext cx="1860783" cy="577081"/>
          </a:xfrm>
          <a:prstGeom prst="rect">
            <a:avLst/>
          </a:prstGeom>
        </p:spPr>
        <p:txBody>
          <a:bodyPr wrap="square">
            <a:spAutoFit/>
          </a:bodyPr>
          <a:lstStyle/>
          <a:p>
            <a:pPr>
              <a:lnSpc>
                <a:spcPct val="150000"/>
              </a:lnSpc>
            </a:pPr>
            <a:r>
              <a:rPr lang="zh-CN" altLang="en-US" sz="700" dirty="0">
                <a:solidFill>
                  <a:schemeClr val="bg1">
                    <a:lumMod val="95000"/>
                  </a:schemeClr>
                </a:solidFill>
                <a:cs typeface="+mn-ea"/>
                <a:sym typeface="+mn-lt"/>
              </a:rPr>
              <a:t>拓展政府招商引资业务，为政府各方位招商引资，特别是将担保公司、基金作为招商引资的突破口；</a:t>
            </a:r>
            <a:endParaRPr lang="en-US" altLang="zh-CN" sz="700" dirty="0">
              <a:solidFill>
                <a:schemeClr val="bg1">
                  <a:lumMod val="95000"/>
                </a:schemeClr>
              </a:solidFill>
              <a:cs typeface="+mn-ea"/>
              <a:sym typeface="+mn-lt"/>
            </a:endParaRPr>
          </a:p>
        </p:txBody>
      </p:sp>
      <p:sp>
        <p:nvSpPr>
          <p:cNvPr id="55" name="文本框 54"/>
          <p:cNvSpPr txBox="1"/>
          <p:nvPr/>
        </p:nvSpPr>
        <p:spPr>
          <a:xfrm>
            <a:off x="9329672" y="4090702"/>
            <a:ext cx="1971327" cy="400110"/>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pPr>
              <a:lnSpc>
                <a:spcPct val="100000"/>
              </a:lnSpc>
            </a:pPr>
            <a:r>
              <a:rPr lang="zh-CN" altLang="en-US" sz="2000" dirty="0">
                <a:solidFill>
                  <a:schemeClr val="bg1"/>
                </a:solidFill>
                <a:latin typeface="+mn-lt"/>
                <a:ea typeface="+mn-ea"/>
                <a:cs typeface="+mn-ea"/>
                <a:sym typeface="+mn-lt"/>
              </a:rPr>
              <a:t>年审工作</a:t>
            </a:r>
          </a:p>
        </p:txBody>
      </p:sp>
      <p:sp>
        <p:nvSpPr>
          <p:cNvPr id="56" name="矩形 55"/>
          <p:cNvSpPr/>
          <p:nvPr/>
        </p:nvSpPr>
        <p:spPr>
          <a:xfrm>
            <a:off x="9332412" y="4538303"/>
            <a:ext cx="1860783" cy="396262"/>
          </a:xfrm>
          <a:prstGeom prst="rect">
            <a:avLst/>
          </a:prstGeom>
        </p:spPr>
        <p:txBody>
          <a:bodyPr wrap="square">
            <a:spAutoFit/>
          </a:bodyPr>
          <a:lstStyle/>
          <a:p>
            <a:pPr>
              <a:lnSpc>
                <a:spcPct val="150000"/>
              </a:lnSpc>
            </a:pPr>
            <a:r>
              <a:rPr lang="zh-CN" altLang="en-US" sz="700" dirty="0">
                <a:solidFill>
                  <a:schemeClr val="bg1">
                    <a:lumMod val="95000"/>
                  </a:schemeClr>
                </a:solidFill>
                <a:cs typeface="+mn-ea"/>
                <a:sym typeface="+mn-lt"/>
              </a:rPr>
              <a:t>拓展政府招商引资业务，为政府各方位招商引资，特别是将担保公司</a:t>
            </a:r>
            <a:endParaRPr lang="en-US" altLang="zh-CN" sz="700" dirty="0">
              <a:solidFill>
                <a:schemeClr val="bg1">
                  <a:lumMod val="95000"/>
                </a:schemeClr>
              </a:solidFill>
              <a:cs typeface="+mn-ea"/>
              <a:sym typeface="+mn-lt"/>
            </a:endParaRPr>
          </a:p>
        </p:txBody>
      </p:sp>
      <p:sp>
        <p:nvSpPr>
          <p:cNvPr id="57" name="文本框 56"/>
          <p:cNvSpPr txBox="1"/>
          <p:nvPr/>
        </p:nvSpPr>
        <p:spPr>
          <a:xfrm>
            <a:off x="6555948" y="2277000"/>
            <a:ext cx="2338329" cy="400110"/>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pPr>
              <a:lnSpc>
                <a:spcPct val="100000"/>
              </a:lnSpc>
            </a:pPr>
            <a:r>
              <a:rPr lang="zh-CN" altLang="en-US" sz="2000" dirty="0">
                <a:solidFill>
                  <a:schemeClr val="bg1"/>
                </a:solidFill>
                <a:latin typeface="+mn-lt"/>
                <a:ea typeface="+mn-ea"/>
                <a:cs typeface="+mn-ea"/>
                <a:sym typeface="+mn-lt"/>
              </a:rPr>
              <a:t>人力资源</a:t>
            </a:r>
          </a:p>
        </p:txBody>
      </p:sp>
      <p:sp>
        <p:nvSpPr>
          <p:cNvPr id="58" name="矩形 57"/>
          <p:cNvSpPr/>
          <p:nvPr/>
        </p:nvSpPr>
        <p:spPr>
          <a:xfrm>
            <a:off x="6558688" y="2724601"/>
            <a:ext cx="1860783" cy="577081"/>
          </a:xfrm>
          <a:prstGeom prst="rect">
            <a:avLst/>
          </a:prstGeom>
        </p:spPr>
        <p:txBody>
          <a:bodyPr wrap="square">
            <a:spAutoFit/>
          </a:bodyPr>
          <a:lstStyle/>
          <a:p>
            <a:pPr>
              <a:lnSpc>
                <a:spcPct val="150000"/>
              </a:lnSpc>
            </a:pPr>
            <a:r>
              <a:rPr lang="zh-CN" altLang="en-US" sz="700" dirty="0">
                <a:solidFill>
                  <a:schemeClr val="bg1">
                    <a:lumMod val="95000"/>
                  </a:schemeClr>
                </a:solidFill>
                <a:cs typeface="+mn-ea"/>
                <a:sym typeface="+mn-lt"/>
              </a:rPr>
              <a:t>拓展政府招商引资业务，为政府各方位招商引资，特别是将担保公司、基金作为招商引资的突破口；</a:t>
            </a:r>
            <a:endParaRPr lang="en-US" altLang="zh-CN" sz="700" dirty="0">
              <a:solidFill>
                <a:schemeClr val="bg1">
                  <a:lumMod val="95000"/>
                </a:schemeClr>
              </a:solidFill>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3"/>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par>
                                <p:cTn id="18" presetID="2" presetClass="entr" presetSubtype="2" fill="hold" nodeType="withEffect">
                                  <p:stCondLst>
                                    <p:cond delay="275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1+#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1+#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25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30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1+#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30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grpId="0" nodeType="withEffect">
                                  <p:stCondLst>
                                    <p:cond delay="3250"/>
                                  </p:stCondLst>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ppt_w</p:attrName>
                                        </p:attrNameLst>
                                      </p:cBhvr>
                                      <p:tavLst>
                                        <p:tav tm="0">
                                          <p:val>
                                            <p:fltVal val="0"/>
                                          </p:val>
                                        </p:tav>
                                        <p:tav tm="100000">
                                          <p:val>
                                            <p:strVal val="#ppt_w"/>
                                          </p:val>
                                        </p:tav>
                                      </p:tavLst>
                                    </p:anim>
                                    <p:anim calcmode="lin" valueType="num">
                                      <p:cBhvr>
                                        <p:cTn id="42" dur="500" fill="hold"/>
                                        <p:tgtEl>
                                          <p:spTgt spid="47"/>
                                        </p:tgtEl>
                                        <p:attrNameLst>
                                          <p:attrName>ppt_h</p:attrName>
                                        </p:attrNameLst>
                                      </p:cBhvr>
                                      <p:tavLst>
                                        <p:tav tm="0">
                                          <p:val>
                                            <p:fltVal val="0"/>
                                          </p:val>
                                        </p:tav>
                                        <p:tav tm="100000">
                                          <p:val>
                                            <p:strVal val="#ppt_h"/>
                                          </p:val>
                                        </p:tav>
                                      </p:tavLst>
                                    </p:anim>
                                    <p:animEffect transition="in" filter="fade">
                                      <p:cBhvr>
                                        <p:cTn id="43" dur="500"/>
                                        <p:tgtEl>
                                          <p:spTgt spid="47"/>
                                        </p:tgtEl>
                                      </p:cBhvr>
                                    </p:animEffect>
                                  </p:childTnLst>
                                </p:cTn>
                              </p:par>
                              <p:par>
                                <p:cTn id="44" presetID="53" presetClass="entr" presetSubtype="16" fill="hold" grpId="0" nodeType="withEffect">
                                  <p:stCondLst>
                                    <p:cond delay="325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350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par>
                                <p:cTn id="54" presetID="53" presetClass="entr" presetSubtype="16" fill="hold" grpId="0" nodeType="withEffect">
                                  <p:stCondLst>
                                    <p:cond delay="375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par>
                                <p:cTn id="59" presetID="53" presetClass="entr" presetSubtype="16" fill="hold" grpId="0" nodeType="withEffect">
                                  <p:stCondLst>
                                    <p:cond delay="350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375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400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animBg="1"/>
      <p:bldP spid="36" grpId="0" animBg="1"/>
      <p:bldP spid="41" grpId="0" animBg="1"/>
      <p:bldP spid="45" grpId="0" animBg="1"/>
      <p:bldP spid="46" grpId="0" animBg="1"/>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926449" y="273790"/>
            <a:ext cx="2339102"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存在的几点问题</a:t>
            </a:r>
          </a:p>
        </p:txBody>
      </p:sp>
      <p:grpSp>
        <p:nvGrpSpPr>
          <p:cNvPr id="37" name="组合 36"/>
          <p:cNvGrpSpPr/>
          <p:nvPr/>
        </p:nvGrpSpPr>
        <p:grpSpPr>
          <a:xfrm>
            <a:off x="1811524" y="468618"/>
            <a:ext cx="8568952" cy="80062"/>
            <a:chOff x="1811524" y="468618"/>
            <a:chExt cx="8568952" cy="80062"/>
          </a:xfrm>
        </p:grpSpPr>
        <p:cxnSp>
          <p:nvCxnSpPr>
            <p:cNvPr id="25" name="直接连接符 24"/>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圆角矩形 7"/>
          <p:cNvSpPr/>
          <p:nvPr/>
        </p:nvSpPr>
        <p:spPr>
          <a:xfrm>
            <a:off x="1096274" y="3970151"/>
            <a:ext cx="1873579" cy="1470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圆角矩形 8"/>
          <p:cNvSpPr/>
          <p:nvPr/>
        </p:nvSpPr>
        <p:spPr>
          <a:xfrm>
            <a:off x="3127742" y="3970151"/>
            <a:ext cx="1873579" cy="147009"/>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圆角矩形 9"/>
          <p:cNvSpPr/>
          <p:nvPr/>
        </p:nvSpPr>
        <p:spPr>
          <a:xfrm>
            <a:off x="5159211" y="3970151"/>
            <a:ext cx="1873579" cy="1470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圆角矩形 10"/>
          <p:cNvSpPr/>
          <p:nvPr/>
        </p:nvSpPr>
        <p:spPr>
          <a:xfrm>
            <a:off x="7190679" y="3970151"/>
            <a:ext cx="1873579" cy="147009"/>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圆角矩形 11"/>
          <p:cNvSpPr/>
          <p:nvPr/>
        </p:nvSpPr>
        <p:spPr>
          <a:xfrm>
            <a:off x="9222148" y="3970151"/>
            <a:ext cx="1873579" cy="1470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等腰三角形 12"/>
          <p:cNvSpPr/>
          <p:nvPr/>
        </p:nvSpPr>
        <p:spPr>
          <a:xfrm>
            <a:off x="1847326" y="3736160"/>
            <a:ext cx="371475" cy="13335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等腰三角形 13"/>
          <p:cNvSpPr/>
          <p:nvPr/>
        </p:nvSpPr>
        <p:spPr>
          <a:xfrm>
            <a:off x="5910262" y="3736160"/>
            <a:ext cx="371475" cy="13335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5" name="等腰三角形 14"/>
          <p:cNvSpPr/>
          <p:nvPr/>
        </p:nvSpPr>
        <p:spPr>
          <a:xfrm>
            <a:off x="9973200" y="3736160"/>
            <a:ext cx="371475" cy="13335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6" name="任意多边形 15"/>
          <p:cNvSpPr/>
          <p:nvPr/>
        </p:nvSpPr>
        <p:spPr>
          <a:xfrm>
            <a:off x="3878794" y="4217800"/>
            <a:ext cx="371475" cy="133350"/>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任意多边形 16"/>
          <p:cNvSpPr/>
          <p:nvPr/>
        </p:nvSpPr>
        <p:spPr>
          <a:xfrm>
            <a:off x="7941730" y="4217800"/>
            <a:ext cx="371475" cy="133350"/>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1" name="Freeform 27"/>
          <p:cNvSpPr>
            <a:spLocks noEditPoints="1"/>
          </p:cNvSpPr>
          <p:nvPr/>
        </p:nvSpPr>
        <p:spPr bwMode="auto">
          <a:xfrm>
            <a:off x="1780126" y="4551510"/>
            <a:ext cx="505874" cy="504204"/>
          </a:xfrm>
          <a:custGeom>
            <a:avLst/>
            <a:gdLst>
              <a:gd name="T0" fmla="*/ 44 w 128"/>
              <a:gd name="T1" fmla="*/ 64 h 128"/>
              <a:gd name="T2" fmla="*/ 84 w 128"/>
              <a:gd name="T3" fmla="*/ 64 h 128"/>
              <a:gd name="T4" fmla="*/ 64 w 128"/>
              <a:gd name="T5" fmla="*/ 76 h 128"/>
              <a:gd name="T6" fmla="*/ 64 w 128"/>
              <a:gd name="T7" fmla="*/ 52 h 128"/>
              <a:gd name="T8" fmla="*/ 64 w 128"/>
              <a:gd name="T9" fmla="*/ 76 h 128"/>
              <a:gd name="T10" fmla="*/ 114 w 128"/>
              <a:gd name="T11" fmla="*/ 46 h 128"/>
              <a:gd name="T12" fmla="*/ 113 w 128"/>
              <a:gd name="T13" fmla="*/ 41 h 128"/>
              <a:gd name="T14" fmla="*/ 112 w 128"/>
              <a:gd name="T15" fmla="*/ 22 h 128"/>
              <a:gd name="T16" fmla="*/ 97 w 128"/>
              <a:gd name="T17" fmla="*/ 12 h 128"/>
              <a:gd name="T18" fmla="*/ 87 w 128"/>
              <a:gd name="T19" fmla="*/ 16 h 128"/>
              <a:gd name="T20" fmla="*/ 82 w 128"/>
              <a:gd name="T21" fmla="*/ 13 h 128"/>
              <a:gd name="T22" fmla="*/ 61 w 128"/>
              <a:gd name="T23" fmla="*/ 0 h 128"/>
              <a:gd name="T24" fmla="*/ 46 w 128"/>
              <a:gd name="T25" fmla="*/ 14 h 128"/>
              <a:gd name="T26" fmla="*/ 41 w 128"/>
              <a:gd name="T27" fmla="*/ 16 h 128"/>
              <a:gd name="T28" fmla="*/ 21 w 128"/>
              <a:gd name="T29" fmla="*/ 17 h 128"/>
              <a:gd name="T30" fmla="*/ 12 w 128"/>
              <a:gd name="T31" fmla="*/ 32 h 128"/>
              <a:gd name="T32" fmla="*/ 16 w 128"/>
              <a:gd name="T33" fmla="*/ 42 h 128"/>
              <a:gd name="T34" fmla="*/ 13 w 128"/>
              <a:gd name="T35" fmla="*/ 47 h 128"/>
              <a:gd name="T36" fmla="*/ 0 w 128"/>
              <a:gd name="T37" fmla="*/ 68 h 128"/>
              <a:gd name="T38" fmla="*/ 14 w 128"/>
              <a:gd name="T39" fmla="*/ 82 h 128"/>
              <a:gd name="T40" fmla="*/ 16 w 128"/>
              <a:gd name="T41" fmla="*/ 88 h 128"/>
              <a:gd name="T42" fmla="*/ 16 w 128"/>
              <a:gd name="T43" fmla="*/ 107 h 128"/>
              <a:gd name="T44" fmla="*/ 32 w 128"/>
              <a:gd name="T45" fmla="*/ 116 h 128"/>
              <a:gd name="T46" fmla="*/ 41 w 128"/>
              <a:gd name="T47" fmla="*/ 113 h 128"/>
              <a:gd name="T48" fmla="*/ 46 w 128"/>
              <a:gd name="T49" fmla="*/ 115 h 128"/>
              <a:gd name="T50" fmla="*/ 68 w 128"/>
              <a:gd name="T51" fmla="*/ 128 h 128"/>
              <a:gd name="T52" fmla="*/ 82 w 128"/>
              <a:gd name="T53" fmla="*/ 114 h 128"/>
              <a:gd name="T54" fmla="*/ 88 w 128"/>
              <a:gd name="T55" fmla="*/ 113 h 128"/>
              <a:gd name="T56" fmla="*/ 107 w 128"/>
              <a:gd name="T57" fmla="*/ 112 h 128"/>
              <a:gd name="T58" fmla="*/ 116 w 128"/>
              <a:gd name="T59" fmla="*/ 97 h 128"/>
              <a:gd name="T60" fmla="*/ 112 w 128"/>
              <a:gd name="T61" fmla="*/ 87 h 128"/>
              <a:gd name="T62" fmla="*/ 115 w 128"/>
              <a:gd name="T63" fmla="*/ 82 h 128"/>
              <a:gd name="T64" fmla="*/ 128 w 128"/>
              <a:gd name="T65" fmla="*/ 61 h 128"/>
              <a:gd name="T66" fmla="*/ 120 w 128"/>
              <a:gd name="T67" fmla="*/ 68 h 128"/>
              <a:gd name="T68" fmla="*/ 108 w 128"/>
              <a:gd name="T69" fmla="*/ 77 h 128"/>
              <a:gd name="T70" fmla="*/ 106 w 128"/>
              <a:gd name="T71" fmla="*/ 92 h 128"/>
              <a:gd name="T72" fmla="*/ 101 w 128"/>
              <a:gd name="T73" fmla="*/ 106 h 128"/>
              <a:gd name="T74" fmla="*/ 91 w 128"/>
              <a:gd name="T75" fmla="*/ 106 h 128"/>
              <a:gd name="T76" fmla="*/ 76 w 128"/>
              <a:gd name="T77" fmla="*/ 108 h 128"/>
              <a:gd name="T78" fmla="*/ 68 w 128"/>
              <a:gd name="T79" fmla="*/ 120 h 128"/>
              <a:gd name="T80" fmla="*/ 54 w 128"/>
              <a:gd name="T81" fmla="*/ 113 h 128"/>
              <a:gd name="T82" fmla="*/ 42 w 128"/>
              <a:gd name="T83" fmla="*/ 104 h 128"/>
              <a:gd name="T84" fmla="*/ 32 w 128"/>
              <a:gd name="T85" fmla="*/ 108 h 128"/>
              <a:gd name="T86" fmla="*/ 22 w 128"/>
              <a:gd name="T87" fmla="*/ 101 h 128"/>
              <a:gd name="T88" fmla="*/ 25 w 128"/>
              <a:gd name="T89" fmla="*/ 87 h 128"/>
              <a:gd name="T90" fmla="*/ 15 w 128"/>
              <a:gd name="T91" fmla="*/ 75 h 128"/>
              <a:gd name="T92" fmla="*/ 8 w 128"/>
              <a:gd name="T93" fmla="*/ 61 h 128"/>
              <a:gd name="T94" fmla="*/ 20 w 128"/>
              <a:gd name="T95" fmla="*/ 52 h 128"/>
              <a:gd name="T96" fmla="*/ 22 w 128"/>
              <a:gd name="T97" fmla="*/ 37 h 128"/>
              <a:gd name="T98" fmla="*/ 27 w 128"/>
              <a:gd name="T99" fmla="*/ 22 h 128"/>
              <a:gd name="T100" fmla="*/ 37 w 128"/>
              <a:gd name="T101" fmla="*/ 22 h 128"/>
              <a:gd name="T102" fmla="*/ 52 w 128"/>
              <a:gd name="T103" fmla="*/ 20 h 128"/>
              <a:gd name="T104" fmla="*/ 61 w 128"/>
              <a:gd name="T105" fmla="*/ 8 h 128"/>
              <a:gd name="T106" fmla="*/ 75 w 128"/>
              <a:gd name="T107" fmla="*/ 15 h 128"/>
              <a:gd name="T108" fmla="*/ 87 w 128"/>
              <a:gd name="T109" fmla="*/ 25 h 128"/>
              <a:gd name="T110" fmla="*/ 97 w 128"/>
              <a:gd name="T111" fmla="*/ 20 h 128"/>
              <a:gd name="T112" fmla="*/ 106 w 128"/>
              <a:gd name="T113" fmla="*/ 27 h 128"/>
              <a:gd name="T114" fmla="*/ 104 w 128"/>
              <a:gd name="T115" fmla="*/ 42 h 128"/>
              <a:gd name="T116" fmla="*/ 113 w 128"/>
              <a:gd name="T117" fmla="*/ 54 h 128"/>
              <a:gd name="T118" fmla="*/ 120 w 128"/>
              <a:gd name="T11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64" y="44"/>
                </a:moveTo>
                <a:cubicBezTo>
                  <a:pt x="53" y="44"/>
                  <a:pt x="44" y="53"/>
                  <a:pt x="44" y="64"/>
                </a:cubicBezTo>
                <a:cubicBezTo>
                  <a:pt x="44" y="75"/>
                  <a:pt x="53" y="84"/>
                  <a:pt x="64" y="84"/>
                </a:cubicBezTo>
                <a:cubicBezTo>
                  <a:pt x="75" y="84"/>
                  <a:pt x="84" y="75"/>
                  <a:pt x="84" y="64"/>
                </a:cubicBezTo>
                <a:cubicBezTo>
                  <a:pt x="84" y="53"/>
                  <a:pt x="75" y="44"/>
                  <a:pt x="64" y="44"/>
                </a:cubicBezTo>
                <a:close/>
                <a:moveTo>
                  <a:pt x="64" y="76"/>
                </a:moveTo>
                <a:cubicBezTo>
                  <a:pt x="58" y="76"/>
                  <a:pt x="52" y="71"/>
                  <a:pt x="52" y="64"/>
                </a:cubicBezTo>
                <a:cubicBezTo>
                  <a:pt x="52" y="58"/>
                  <a:pt x="58" y="52"/>
                  <a:pt x="64" y="52"/>
                </a:cubicBezTo>
                <a:cubicBezTo>
                  <a:pt x="71" y="52"/>
                  <a:pt x="76" y="58"/>
                  <a:pt x="76" y="64"/>
                </a:cubicBezTo>
                <a:cubicBezTo>
                  <a:pt x="76" y="71"/>
                  <a:pt x="71" y="76"/>
                  <a:pt x="64" y="76"/>
                </a:cubicBezTo>
                <a:close/>
                <a:moveTo>
                  <a:pt x="115" y="47"/>
                </a:moveTo>
                <a:cubicBezTo>
                  <a:pt x="114" y="46"/>
                  <a:pt x="114" y="46"/>
                  <a:pt x="114" y="46"/>
                </a:cubicBezTo>
                <a:cubicBezTo>
                  <a:pt x="114" y="45"/>
                  <a:pt x="113" y="43"/>
                  <a:pt x="112" y="42"/>
                </a:cubicBezTo>
                <a:cubicBezTo>
                  <a:pt x="113" y="41"/>
                  <a:pt x="113" y="41"/>
                  <a:pt x="113" y="41"/>
                </a:cubicBezTo>
                <a:cubicBezTo>
                  <a:pt x="115" y="38"/>
                  <a:pt x="116" y="35"/>
                  <a:pt x="116" y="32"/>
                </a:cubicBezTo>
                <a:cubicBezTo>
                  <a:pt x="116" y="28"/>
                  <a:pt x="115" y="24"/>
                  <a:pt x="112" y="22"/>
                </a:cubicBezTo>
                <a:cubicBezTo>
                  <a:pt x="107" y="17"/>
                  <a:pt x="107" y="17"/>
                  <a:pt x="107" y="17"/>
                </a:cubicBezTo>
                <a:cubicBezTo>
                  <a:pt x="104" y="14"/>
                  <a:pt x="101" y="12"/>
                  <a:pt x="97" y="12"/>
                </a:cubicBezTo>
                <a:cubicBezTo>
                  <a:pt x="94" y="12"/>
                  <a:pt x="90" y="14"/>
                  <a:pt x="88" y="16"/>
                </a:cubicBezTo>
                <a:cubicBezTo>
                  <a:pt x="87" y="16"/>
                  <a:pt x="87" y="16"/>
                  <a:pt x="87" y="16"/>
                </a:cubicBezTo>
                <a:cubicBezTo>
                  <a:pt x="85" y="15"/>
                  <a:pt x="84" y="15"/>
                  <a:pt x="82" y="14"/>
                </a:cubicBezTo>
                <a:cubicBezTo>
                  <a:pt x="82" y="13"/>
                  <a:pt x="82" y="13"/>
                  <a:pt x="82" y="13"/>
                </a:cubicBezTo>
                <a:cubicBezTo>
                  <a:pt x="81" y="6"/>
                  <a:pt x="75" y="0"/>
                  <a:pt x="68" y="0"/>
                </a:cubicBezTo>
                <a:cubicBezTo>
                  <a:pt x="61" y="0"/>
                  <a:pt x="61" y="0"/>
                  <a:pt x="61" y="0"/>
                </a:cubicBezTo>
                <a:cubicBezTo>
                  <a:pt x="53" y="0"/>
                  <a:pt x="47" y="6"/>
                  <a:pt x="46" y="13"/>
                </a:cubicBezTo>
                <a:cubicBezTo>
                  <a:pt x="46" y="14"/>
                  <a:pt x="46" y="14"/>
                  <a:pt x="46" y="14"/>
                </a:cubicBezTo>
                <a:cubicBezTo>
                  <a:pt x="45" y="15"/>
                  <a:pt x="43" y="15"/>
                  <a:pt x="41" y="16"/>
                </a:cubicBezTo>
                <a:cubicBezTo>
                  <a:pt x="41" y="16"/>
                  <a:pt x="41" y="16"/>
                  <a:pt x="41" y="16"/>
                </a:cubicBezTo>
                <a:cubicBezTo>
                  <a:pt x="38" y="14"/>
                  <a:pt x="35" y="12"/>
                  <a:pt x="32" y="12"/>
                </a:cubicBezTo>
                <a:cubicBezTo>
                  <a:pt x="28" y="12"/>
                  <a:pt x="24" y="14"/>
                  <a:pt x="21" y="17"/>
                </a:cubicBezTo>
                <a:cubicBezTo>
                  <a:pt x="16" y="22"/>
                  <a:pt x="16" y="22"/>
                  <a:pt x="16" y="22"/>
                </a:cubicBezTo>
                <a:cubicBezTo>
                  <a:pt x="14" y="24"/>
                  <a:pt x="12" y="28"/>
                  <a:pt x="12" y="32"/>
                </a:cubicBezTo>
                <a:cubicBezTo>
                  <a:pt x="12" y="35"/>
                  <a:pt x="13" y="38"/>
                  <a:pt x="16" y="41"/>
                </a:cubicBezTo>
                <a:cubicBezTo>
                  <a:pt x="16" y="42"/>
                  <a:pt x="16" y="42"/>
                  <a:pt x="16" y="42"/>
                </a:cubicBezTo>
                <a:cubicBezTo>
                  <a:pt x="15" y="43"/>
                  <a:pt x="15" y="45"/>
                  <a:pt x="14" y="46"/>
                </a:cubicBezTo>
                <a:cubicBezTo>
                  <a:pt x="13" y="47"/>
                  <a:pt x="13" y="47"/>
                  <a:pt x="13" y="47"/>
                </a:cubicBezTo>
                <a:cubicBezTo>
                  <a:pt x="6" y="47"/>
                  <a:pt x="0" y="53"/>
                  <a:pt x="0" y="61"/>
                </a:cubicBezTo>
                <a:cubicBezTo>
                  <a:pt x="0" y="68"/>
                  <a:pt x="0" y="68"/>
                  <a:pt x="0" y="68"/>
                </a:cubicBezTo>
                <a:cubicBezTo>
                  <a:pt x="0" y="75"/>
                  <a:pt x="6" y="81"/>
                  <a:pt x="13" y="82"/>
                </a:cubicBezTo>
                <a:cubicBezTo>
                  <a:pt x="14" y="82"/>
                  <a:pt x="14" y="82"/>
                  <a:pt x="14" y="82"/>
                </a:cubicBezTo>
                <a:cubicBezTo>
                  <a:pt x="15" y="84"/>
                  <a:pt x="15" y="86"/>
                  <a:pt x="16" y="87"/>
                </a:cubicBezTo>
                <a:cubicBezTo>
                  <a:pt x="16" y="88"/>
                  <a:pt x="16" y="88"/>
                  <a:pt x="16" y="88"/>
                </a:cubicBezTo>
                <a:cubicBezTo>
                  <a:pt x="13" y="90"/>
                  <a:pt x="12" y="94"/>
                  <a:pt x="12" y="97"/>
                </a:cubicBezTo>
                <a:cubicBezTo>
                  <a:pt x="12" y="101"/>
                  <a:pt x="14" y="104"/>
                  <a:pt x="16" y="107"/>
                </a:cubicBezTo>
                <a:cubicBezTo>
                  <a:pt x="21" y="112"/>
                  <a:pt x="21" y="112"/>
                  <a:pt x="21" y="112"/>
                </a:cubicBezTo>
                <a:cubicBezTo>
                  <a:pt x="24" y="115"/>
                  <a:pt x="28" y="116"/>
                  <a:pt x="32" y="116"/>
                </a:cubicBezTo>
                <a:cubicBezTo>
                  <a:pt x="35" y="116"/>
                  <a:pt x="38" y="115"/>
                  <a:pt x="41" y="113"/>
                </a:cubicBezTo>
                <a:cubicBezTo>
                  <a:pt x="41" y="113"/>
                  <a:pt x="41" y="113"/>
                  <a:pt x="41" y="113"/>
                </a:cubicBezTo>
                <a:cubicBezTo>
                  <a:pt x="43" y="113"/>
                  <a:pt x="45" y="114"/>
                  <a:pt x="46" y="114"/>
                </a:cubicBezTo>
                <a:cubicBezTo>
                  <a:pt x="46" y="115"/>
                  <a:pt x="46" y="115"/>
                  <a:pt x="46" y="115"/>
                </a:cubicBezTo>
                <a:cubicBezTo>
                  <a:pt x="47" y="123"/>
                  <a:pt x="53" y="128"/>
                  <a:pt x="61" y="128"/>
                </a:cubicBezTo>
                <a:cubicBezTo>
                  <a:pt x="68" y="128"/>
                  <a:pt x="68" y="128"/>
                  <a:pt x="68" y="128"/>
                </a:cubicBezTo>
                <a:cubicBezTo>
                  <a:pt x="75" y="128"/>
                  <a:pt x="81" y="123"/>
                  <a:pt x="82" y="115"/>
                </a:cubicBezTo>
                <a:cubicBezTo>
                  <a:pt x="82" y="114"/>
                  <a:pt x="82" y="114"/>
                  <a:pt x="82" y="114"/>
                </a:cubicBezTo>
                <a:cubicBezTo>
                  <a:pt x="84" y="114"/>
                  <a:pt x="85" y="113"/>
                  <a:pt x="87" y="113"/>
                </a:cubicBezTo>
                <a:cubicBezTo>
                  <a:pt x="88" y="113"/>
                  <a:pt x="88" y="113"/>
                  <a:pt x="88" y="113"/>
                </a:cubicBezTo>
                <a:cubicBezTo>
                  <a:pt x="90" y="115"/>
                  <a:pt x="94" y="116"/>
                  <a:pt x="97" y="116"/>
                </a:cubicBezTo>
                <a:cubicBezTo>
                  <a:pt x="101" y="116"/>
                  <a:pt x="104" y="115"/>
                  <a:pt x="107" y="112"/>
                </a:cubicBezTo>
                <a:cubicBezTo>
                  <a:pt x="112" y="107"/>
                  <a:pt x="112" y="107"/>
                  <a:pt x="112" y="107"/>
                </a:cubicBezTo>
                <a:cubicBezTo>
                  <a:pt x="115" y="104"/>
                  <a:pt x="116" y="101"/>
                  <a:pt x="116" y="97"/>
                </a:cubicBezTo>
                <a:cubicBezTo>
                  <a:pt x="116" y="94"/>
                  <a:pt x="115" y="90"/>
                  <a:pt x="113" y="88"/>
                </a:cubicBezTo>
                <a:cubicBezTo>
                  <a:pt x="112" y="87"/>
                  <a:pt x="112" y="87"/>
                  <a:pt x="112" y="87"/>
                </a:cubicBezTo>
                <a:cubicBezTo>
                  <a:pt x="113" y="86"/>
                  <a:pt x="114" y="84"/>
                  <a:pt x="114" y="82"/>
                </a:cubicBezTo>
                <a:cubicBezTo>
                  <a:pt x="115" y="82"/>
                  <a:pt x="115" y="82"/>
                  <a:pt x="115" y="82"/>
                </a:cubicBezTo>
                <a:cubicBezTo>
                  <a:pt x="123" y="81"/>
                  <a:pt x="128" y="75"/>
                  <a:pt x="128" y="68"/>
                </a:cubicBezTo>
                <a:cubicBezTo>
                  <a:pt x="128" y="61"/>
                  <a:pt x="128" y="61"/>
                  <a:pt x="128" y="61"/>
                </a:cubicBezTo>
                <a:cubicBezTo>
                  <a:pt x="128" y="53"/>
                  <a:pt x="123" y="47"/>
                  <a:pt x="115" y="47"/>
                </a:cubicBezTo>
                <a:close/>
                <a:moveTo>
                  <a:pt x="120" y="68"/>
                </a:moveTo>
                <a:cubicBezTo>
                  <a:pt x="120" y="72"/>
                  <a:pt x="117" y="75"/>
                  <a:pt x="113" y="75"/>
                </a:cubicBezTo>
                <a:cubicBezTo>
                  <a:pt x="108" y="77"/>
                  <a:pt x="108" y="77"/>
                  <a:pt x="108" y="77"/>
                </a:cubicBezTo>
                <a:cubicBezTo>
                  <a:pt x="107" y="80"/>
                  <a:pt x="106" y="84"/>
                  <a:pt x="104" y="87"/>
                </a:cubicBezTo>
                <a:cubicBezTo>
                  <a:pt x="106" y="92"/>
                  <a:pt x="106" y="92"/>
                  <a:pt x="106" y="92"/>
                </a:cubicBezTo>
                <a:cubicBezTo>
                  <a:pt x="109" y="94"/>
                  <a:pt x="109" y="99"/>
                  <a:pt x="106" y="101"/>
                </a:cubicBezTo>
                <a:cubicBezTo>
                  <a:pt x="101" y="106"/>
                  <a:pt x="101" y="106"/>
                  <a:pt x="101" y="106"/>
                </a:cubicBezTo>
                <a:cubicBezTo>
                  <a:pt x="100" y="108"/>
                  <a:pt x="98" y="108"/>
                  <a:pt x="96" y="108"/>
                </a:cubicBezTo>
                <a:cubicBezTo>
                  <a:pt x="95" y="108"/>
                  <a:pt x="93" y="108"/>
                  <a:pt x="91" y="106"/>
                </a:cubicBezTo>
                <a:cubicBezTo>
                  <a:pt x="87" y="104"/>
                  <a:pt x="87" y="104"/>
                  <a:pt x="87" y="104"/>
                </a:cubicBezTo>
                <a:cubicBezTo>
                  <a:pt x="83" y="106"/>
                  <a:pt x="80" y="107"/>
                  <a:pt x="76" y="108"/>
                </a:cubicBezTo>
                <a:cubicBezTo>
                  <a:pt x="75" y="113"/>
                  <a:pt x="75" y="113"/>
                  <a:pt x="75" y="113"/>
                </a:cubicBezTo>
                <a:cubicBezTo>
                  <a:pt x="75" y="117"/>
                  <a:pt x="72" y="120"/>
                  <a:pt x="68" y="120"/>
                </a:cubicBezTo>
                <a:cubicBezTo>
                  <a:pt x="61" y="120"/>
                  <a:pt x="61" y="120"/>
                  <a:pt x="61" y="120"/>
                </a:cubicBezTo>
                <a:cubicBezTo>
                  <a:pt x="57" y="120"/>
                  <a:pt x="54" y="117"/>
                  <a:pt x="54" y="113"/>
                </a:cubicBezTo>
                <a:cubicBezTo>
                  <a:pt x="52" y="108"/>
                  <a:pt x="52" y="108"/>
                  <a:pt x="52" y="108"/>
                </a:cubicBezTo>
                <a:cubicBezTo>
                  <a:pt x="48" y="107"/>
                  <a:pt x="45" y="106"/>
                  <a:pt x="42" y="104"/>
                </a:cubicBezTo>
                <a:cubicBezTo>
                  <a:pt x="37" y="106"/>
                  <a:pt x="37" y="106"/>
                  <a:pt x="37" y="106"/>
                </a:cubicBezTo>
                <a:cubicBezTo>
                  <a:pt x="36" y="108"/>
                  <a:pt x="34" y="108"/>
                  <a:pt x="32" y="108"/>
                </a:cubicBezTo>
                <a:cubicBezTo>
                  <a:pt x="30" y="108"/>
                  <a:pt x="28" y="108"/>
                  <a:pt x="27" y="106"/>
                </a:cubicBezTo>
                <a:cubicBezTo>
                  <a:pt x="22" y="101"/>
                  <a:pt x="22" y="101"/>
                  <a:pt x="22" y="101"/>
                </a:cubicBezTo>
                <a:cubicBezTo>
                  <a:pt x="19" y="99"/>
                  <a:pt x="19" y="94"/>
                  <a:pt x="22" y="92"/>
                </a:cubicBezTo>
                <a:cubicBezTo>
                  <a:pt x="25" y="87"/>
                  <a:pt x="25" y="87"/>
                  <a:pt x="25" y="87"/>
                </a:cubicBezTo>
                <a:cubicBezTo>
                  <a:pt x="23" y="84"/>
                  <a:pt x="21" y="80"/>
                  <a:pt x="20" y="77"/>
                </a:cubicBezTo>
                <a:cubicBezTo>
                  <a:pt x="15" y="75"/>
                  <a:pt x="15" y="75"/>
                  <a:pt x="15" y="75"/>
                </a:cubicBezTo>
                <a:cubicBezTo>
                  <a:pt x="11" y="75"/>
                  <a:pt x="8" y="72"/>
                  <a:pt x="8" y="68"/>
                </a:cubicBezTo>
                <a:cubicBezTo>
                  <a:pt x="8" y="61"/>
                  <a:pt x="8" y="61"/>
                  <a:pt x="8" y="61"/>
                </a:cubicBezTo>
                <a:cubicBezTo>
                  <a:pt x="8" y="57"/>
                  <a:pt x="11" y="54"/>
                  <a:pt x="15" y="54"/>
                </a:cubicBezTo>
                <a:cubicBezTo>
                  <a:pt x="20" y="52"/>
                  <a:pt x="20" y="52"/>
                  <a:pt x="20" y="52"/>
                </a:cubicBezTo>
                <a:cubicBezTo>
                  <a:pt x="21" y="49"/>
                  <a:pt x="23" y="45"/>
                  <a:pt x="25" y="42"/>
                </a:cubicBezTo>
                <a:cubicBezTo>
                  <a:pt x="22" y="37"/>
                  <a:pt x="22" y="37"/>
                  <a:pt x="22" y="37"/>
                </a:cubicBezTo>
                <a:cubicBezTo>
                  <a:pt x="19" y="34"/>
                  <a:pt x="19" y="30"/>
                  <a:pt x="22" y="27"/>
                </a:cubicBezTo>
                <a:cubicBezTo>
                  <a:pt x="27" y="22"/>
                  <a:pt x="27" y="22"/>
                  <a:pt x="27" y="22"/>
                </a:cubicBezTo>
                <a:cubicBezTo>
                  <a:pt x="28" y="21"/>
                  <a:pt x="30" y="20"/>
                  <a:pt x="32" y="20"/>
                </a:cubicBezTo>
                <a:cubicBezTo>
                  <a:pt x="34" y="20"/>
                  <a:pt x="35" y="20"/>
                  <a:pt x="37" y="22"/>
                </a:cubicBezTo>
                <a:cubicBezTo>
                  <a:pt x="42" y="24"/>
                  <a:pt x="42" y="24"/>
                  <a:pt x="42" y="24"/>
                </a:cubicBezTo>
                <a:cubicBezTo>
                  <a:pt x="45" y="22"/>
                  <a:pt x="48" y="21"/>
                  <a:pt x="52" y="20"/>
                </a:cubicBezTo>
                <a:cubicBezTo>
                  <a:pt x="54" y="15"/>
                  <a:pt x="54" y="15"/>
                  <a:pt x="54" y="15"/>
                </a:cubicBezTo>
                <a:cubicBezTo>
                  <a:pt x="54" y="11"/>
                  <a:pt x="57" y="8"/>
                  <a:pt x="61" y="8"/>
                </a:cubicBezTo>
                <a:cubicBezTo>
                  <a:pt x="68" y="8"/>
                  <a:pt x="68" y="8"/>
                  <a:pt x="68" y="8"/>
                </a:cubicBezTo>
                <a:cubicBezTo>
                  <a:pt x="72" y="8"/>
                  <a:pt x="75" y="11"/>
                  <a:pt x="75" y="15"/>
                </a:cubicBezTo>
                <a:cubicBezTo>
                  <a:pt x="76" y="21"/>
                  <a:pt x="76" y="21"/>
                  <a:pt x="76" y="21"/>
                </a:cubicBezTo>
                <a:cubicBezTo>
                  <a:pt x="80" y="22"/>
                  <a:pt x="83" y="23"/>
                  <a:pt x="87" y="25"/>
                </a:cubicBezTo>
                <a:cubicBezTo>
                  <a:pt x="91" y="22"/>
                  <a:pt x="91" y="22"/>
                  <a:pt x="91" y="22"/>
                </a:cubicBezTo>
                <a:cubicBezTo>
                  <a:pt x="93" y="21"/>
                  <a:pt x="95" y="20"/>
                  <a:pt x="97" y="20"/>
                </a:cubicBezTo>
                <a:cubicBezTo>
                  <a:pt x="99" y="20"/>
                  <a:pt x="100" y="21"/>
                  <a:pt x="101" y="22"/>
                </a:cubicBezTo>
                <a:cubicBezTo>
                  <a:pt x="106" y="27"/>
                  <a:pt x="106" y="27"/>
                  <a:pt x="106" y="27"/>
                </a:cubicBezTo>
                <a:cubicBezTo>
                  <a:pt x="109" y="30"/>
                  <a:pt x="109" y="34"/>
                  <a:pt x="106" y="37"/>
                </a:cubicBezTo>
                <a:cubicBezTo>
                  <a:pt x="104" y="42"/>
                  <a:pt x="104" y="42"/>
                  <a:pt x="104" y="42"/>
                </a:cubicBezTo>
                <a:cubicBezTo>
                  <a:pt x="106" y="45"/>
                  <a:pt x="107" y="49"/>
                  <a:pt x="108" y="52"/>
                </a:cubicBezTo>
                <a:cubicBezTo>
                  <a:pt x="113" y="54"/>
                  <a:pt x="113" y="54"/>
                  <a:pt x="113" y="54"/>
                </a:cubicBezTo>
                <a:cubicBezTo>
                  <a:pt x="117" y="54"/>
                  <a:pt x="120" y="57"/>
                  <a:pt x="120" y="61"/>
                </a:cubicBezTo>
                <a:lnTo>
                  <a:pt x="120" y="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32" name="Freeform 30"/>
          <p:cNvSpPr>
            <a:spLocks noEditPoints="1"/>
          </p:cNvSpPr>
          <p:nvPr/>
        </p:nvSpPr>
        <p:spPr bwMode="auto">
          <a:xfrm>
            <a:off x="5843063" y="4550675"/>
            <a:ext cx="505874" cy="50587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63 w 128"/>
              <a:gd name="T21" fmla="*/ 79 h 128"/>
              <a:gd name="T22" fmla="*/ 60 w 128"/>
              <a:gd name="T23" fmla="*/ 80 h 128"/>
              <a:gd name="T24" fmla="*/ 58 w 128"/>
              <a:gd name="T25" fmla="*/ 84 h 128"/>
              <a:gd name="T26" fmla="*/ 60 w 128"/>
              <a:gd name="T27" fmla="*/ 87 h 128"/>
              <a:gd name="T28" fmla="*/ 63 w 128"/>
              <a:gd name="T29" fmla="*/ 88 h 128"/>
              <a:gd name="T30" fmla="*/ 67 w 128"/>
              <a:gd name="T31" fmla="*/ 87 h 128"/>
              <a:gd name="T32" fmla="*/ 68 w 128"/>
              <a:gd name="T33" fmla="*/ 84 h 128"/>
              <a:gd name="T34" fmla="*/ 67 w 128"/>
              <a:gd name="T35" fmla="*/ 80 h 128"/>
              <a:gd name="T36" fmla="*/ 63 w 128"/>
              <a:gd name="T37" fmla="*/ 79 h 128"/>
              <a:gd name="T38" fmla="*/ 72 w 128"/>
              <a:gd name="T39" fmla="*/ 41 h 128"/>
              <a:gd name="T40" fmla="*/ 64 w 128"/>
              <a:gd name="T41" fmla="*/ 40 h 128"/>
              <a:gd name="T42" fmla="*/ 55 w 128"/>
              <a:gd name="T43" fmla="*/ 42 h 128"/>
              <a:gd name="T44" fmla="*/ 50 w 128"/>
              <a:gd name="T45" fmla="*/ 46 h 128"/>
              <a:gd name="T46" fmla="*/ 48 w 128"/>
              <a:gd name="T47" fmla="*/ 52 h 128"/>
              <a:gd name="T48" fmla="*/ 49 w 128"/>
              <a:gd name="T49" fmla="*/ 54 h 128"/>
              <a:gd name="T50" fmla="*/ 52 w 128"/>
              <a:gd name="T51" fmla="*/ 56 h 128"/>
              <a:gd name="T52" fmla="*/ 56 w 128"/>
              <a:gd name="T53" fmla="*/ 52 h 128"/>
              <a:gd name="T54" fmla="*/ 59 w 128"/>
              <a:gd name="T55" fmla="*/ 48 h 128"/>
              <a:gd name="T56" fmla="*/ 64 w 128"/>
              <a:gd name="T57" fmla="*/ 46 h 128"/>
              <a:gd name="T58" fmla="*/ 69 w 128"/>
              <a:gd name="T59" fmla="*/ 48 h 128"/>
              <a:gd name="T60" fmla="*/ 71 w 128"/>
              <a:gd name="T61" fmla="*/ 52 h 128"/>
              <a:gd name="T62" fmla="*/ 70 w 128"/>
              <a:gd name="T63" fmla="*/ 54 h 128"/>
              <a:gd name="T64" fmla="*/ 69 w 128"/>
              <a:gd name="T65" fmla="*/ 56 h 128"/>
              <a:gd name="T66" fmla="*/ 66 w 128"/>
              <a:gd name="T67" fmla="*/ 58 h 128"/>
              <a:gd name="T68" fmla="*/ 62 w 128"/>
              <a:gd name="T69" fmla="*/ 61 h 128"/>
              <a:gd name="T70" fmla="*/ 60 w 128"/>
              <a:gd name="T71" fmla="*/ 64 h 128"/>
              <a:gd name="T72" fmla="*/ 59 w 128"/>
              <a:gd name="T73" fmla="*/ 69 h 128"/>
              <a:gd name="T74" fmla="*/ 60 w 128"/>
              <a:gd name="T75" fmla="*/ 72 h 128"/>
              <a:gd name="T76" fmla="*/ 63 w 128"/>
              <a:gd name="T77" fmla="*/ 73 h 128"/>
              <a:gd name="T78" fmla="*/ 67 w 128"/>
              <a:gd name="T79" fmla="*/ 70 h 128"/>
              <a:gd name="T80" fmla="*/ 67 w 128"/>
              <a:gd name="T81" fmla="*/ 68 h 128"/>
              <a:gd name="T82" fmla="*/ 68 w 128"/>
              <a:gd name="T83" fmla="*/ 66 h 128"/>
              <a:gd name="T84" fmla="*/ 69 w 128"/>
              <a:gd name="T85" fmla="*/ 65 h 128"/>
              <a:gd name="T86" fmla="*/ 71 w 128"/>
              <a:gd name="T87" fmla="*/ 64 h 128"/>
              <a:gd name="T88" fmla="*/ 76 w 128"/>
              <a:gd name="T89" fmla="*/ 59 h 128"/>
              <a:gd name="T90" fmla="*/ 79 w 128"/>
              <a:gd name="T91" fmla="*/ 56 h 128"/>
              <a:gd name="T92" fmla="*/ 80 w 128"/>
              <a:gd name="T93" fmla="*/ 51 h 128"/>
              <a:gd name="T94" fmla="*/ 78 w 128"/>
              <a:gd name="T95" fmla="*/ 46 h 128"/>
              <a:gd name="T96" fmla="*/ 72 w 128"/>
              <a:gd name="T9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64" y="0"/>
                </a:moveTo>
                <a:cubicBezTo>
                  <a:pt x="28" y="0"/>
                  <a:pt x="0" y="28"/>
                  <a:pt x="0" y="64"/>
                </a:cubicBezTo>
                <a:cubicBezTo>
                  <a:pt x="0" y="99"/>
                  <a:pt x="28" y="128"/>
                  <a:pt x="64" y="128"/>
                </a:cubicBezTo>
                <a:cubicBezTo>
                  <a:pt x="99" y="128"/>
                  <a:pt x="128" y="99"/>
                  <a:pt x="128" y="64"/>
                </a:cubicBezTo>
                <a:cubicBezTo>
                  <a:pt x="128" y="28"/>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63" y="79"/>
                </a:moveTo>
                <a:cubicBezTo>
                  <a:pt x="62" y="79"/>
                  <a:pt x="61" y="80"/>
                  <a:pt x="60" y="80"/>
                </a:cubicBezTo>
                <a:cubicBezTo>
                  <a:pt x="59" y="81"/>
                  <a:pt x="58" y="82"/>
                  <a:pt x="58" y="84"/>
                </a:cubicBezTo>
                <a:cubicBezTo>
                  <a:pt x="58" y="85"/>
                  <a:pt x="59" y="86"/>
                  <a:pt x="60" y="87"/>
                </a:cubicBezTo>
                <a:cubicBezTo>
                  <a:pt x="61" y="87"/>
                  <a:pt x="62" y="88"/>
                  <a:pt x="63" y="88"/>
                </a:cubicBezTo>
                <a:cubicBezTo>
                  <a:pt x="65" y="88"/>
                  <a:pt x="66" y="87"/>
                  <a:pt x="67" y="87"/>
                </a:cubicBezTo>
                <a:cubicBezTo>
                  <a:pt x="68" y="86"/>
                  <a:pt x="68" y="85"/>
                  <a:pt x="68" y="84"/>
                </a:cubicBezTo>
                <a:cubicBezTo>
                  <a:pt x="68" y="82"/>
                  <a:pt x="68" y="81"/>
                  <a:pt x="67" y="80"/>
                </a:cubicBezTo>
                <a:cubicBezTo>
                  <a:pt x="66" y="80"/>
                  <a:pt x="65" y="79"/>
                  <a:pt x="63" y="79"/>
                </a:cubicBezTo>
                <a:close/>
                <a:moveTo>
                  <a:pt x="72" y="41"/>
                </a:moveTo>
                <a:cubicBezTo>
                  <a:pt x="70" y="40"/>
                  <a:pt x="67" y="40"/>
                  <a:pt x="64" y="40"/>
                </a:cubicBezTo>
                <a:cubicBezTo>
                  <a:pt x="61" y="40"/>
                  <a:pt x="58" y="40"/>
                  <a:pt x="55" y="42"/>
                </a:cubicBezTo>
                <a:cubicBezTo>
                  <a:pt x="53" y="43"/>
                  <a:pt x="51" y="45"/>
                  <a:pt x="50" y="46"/>
                </a:cubicBezTo>
                <a:cubicBezTo>
                  <a:pt x="48" y="48"/>
                  <a:pt x="48" y="50"/>
                  <a:pt x="48" y="52"/>
                </a:cubicBezTo>
                <a:cubicBezTo>
                  <a:pt x="48" y="53"/>
                  <a:pt x="48" y="54"/>
                  <a:pt x="49" y="54"/>
                </a:cubicBezTo>
                <a:cubicBezTo>
                  <a:pt x="50" y="55"/>
                  <a:pt x="51" y="56"/>
                  <a:pt x="52" y="56"/>
                </a:cubicBezTo>
                <a:cubicBezTo>
                  <a:pt x="54" y="56"/>
                  <a:pt x="55" y="55"/>
                  <a:pt x="56" y="52"/>
                </a:cubicBezTo>
                <a:cubicBezTo>
                  <a:pt x="57" y="50"/>
                  <a:pt x="58" y="49"/>
                  <a:pt x="59" y="48"/>
                </a:cubicBezTo>
                <a:cubicBezTo>
                  <a:pt x="60" y="47"/>
                  <a:pt x="62" y="46"/>
                  <a:pt x="64" y="46"/>
                </a:cubicBezTo>
                <a:cubicBezTo>
                  <a:pt x="66" y="46"/>
                  <a:pt x="68" y="47"/>
                  <a:pt x="69" y="48"/>
                </a:cubicBezTo>
                <a:cubicBezTo>
                  <a:pt x="70" y="49"/>
                  <a:pt x="71" y="50"/>
                  <a:pt x="71" y="52"/>
                </a:cubicBezTo>
                <a:cubicBezTo>
                  <a:pt x="71" y="52"/>
                  <a:pt x="71" y="53"/>
                  <a:pt x="70" y="54"/>
                </a:cubicBezTo>
                <a:cubicBezTo>
                  <a:pt x="70" y="54"/>
                  <a:pt x="69" y="55"/>
                  <a:pt x="69" y="56"/>
                </a:cubicBezTo>
                <a:cubicBezTo>
                  <a:pt x="68" y="56"/>
                  <a:pt x="67" y="57"/>
                  <a:pt x="66" y="58"/>
                </a:cubicBezTo>
                <a:cubicBezTo>
                  <a:pt x="64" y="59"/>
                  <a:pt x="63" y="60"/>
                  <a:pt x="62" y="61"/>
                </a:cubicBezTo>
                <a:cubicBezTo>
                  <a:pt x="61" y="62"/>
                  <a:pt x="60" y="63"/>
                  <a:pt x="60" y="64"/>
                </a:cubicBezTo>
                <a:cubicBezTo>
                  <a:pt x="59" y="66"/>
                  <a:pt x="59" y="67"/>
                  <a:pt x="59" y="69"/>
                </a:cubicBezTo>
                <a:cubicBezTo>
                  <a:pt x="59" y="70"/>
                  <a:pt x="59" y="71"/>
                  <a:pt x="60" y="72"/>
                </a:cubicBezTo>
                <a:cubicBezTo>
                  <a:pt x="61" y="72"/>
                  <a:pt x="62" y="73"/>
                  <a:pt x="63" y="73"/>
                </a:cubicBezTo>
                <a:cubicBezTo>
                  <a:pt x="65" y="73"/>
                  <a:pt x="66" y="72"/>
                  <a:pt x="67" y="70"/>
                </a:cubicBezTo>
                <a:cubicBezTo>
                  <a:pt x="67" y="69"/>
                  <a:pt x="67" y="68"/>
                  <a:pt x="67" y="68"/>
                </a:cubicBezTo>
                <a:cubicBezTo>
                  <a:pt x="67" y="67"/>
                  <a:pt x="68" y="67"/>
                  <a:pt x="68" y="66"/>
                </a:cubicBezTo>
                <a:cubicBezTo>
                  <a:pt x="68" y="66"/>
                  <a:pt x="68" y="66"/>
                  <a:pt x="69" y="65"/>
                </a:cubicBezTo>
                <a:cubicBezTo>
                  <a:pt x="69" y="65"/>
                  <a:pt x="70" y="64"/>
                  <a:pt x="71" y="64"/>
                </a:cubicBezTo>
                <a:cubicBezTo>
                  <a:pt x="73" y="61"/>
                  <a:pt x="75" y="60"/>
                  <a:pt x="76" y="59"/>
                </a:cubicBezTo>
                <a:cubicBezTo>
                  <a:pt x="77" y="58"/>
                  <a:pt x="78" y="57"/>
                  <a:pt x="79" y="56"/>
                </a:cubicBezTo>
                <a:cubicBezTo>
                  <a:pt x="79" y="55"/>
                  <a:pt x="80" y="53"/>
                  <a:pt x="80" y="51"/>
                </a:cubicBezTo>
                <a:cubicBezTo>
                  <a:pt x="80" y="49"/>
                  <a:pt x="79" y="47"/>
                  <a:pt x="78" y="46"/>
                </a:cubicBezTo>
                <a:cubicBezTo>
                  <a:pt x="76" y="44"/>
                  <a:pt x="75" y="42"/>
                  <a:pt x="72" y="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35" name="Freeform 44"/>
          <p:cNvSpPr>
            <a:spLocks noEditPoints="1"/>
          </p:cNvSpPr>
          <p:nvPr/>
        </p:nvSpPr>
        <p:spPr bwMode="auto">
          <a:xfrm>
            <a:off x="9906835" y="4638326"/>
            <a:ext cx="504204" cy="330572"/>
          </a:xfrm>
          <a:custGeom>
            <a:avLst/>
            <a:gdLst>
              <a:gd name="T0" fmla="*/ 116 w 128"/>
              <a:gd name="T1" fmla="*/ 0 h 84"/>
              <a:gd name="T2" fmla="*/ 12 w 128"/>
              <a:gd name="T3" fmla="*/ 0 h 84"/>
              <a:gd name="T4" fmla="*/ 0 w 128"/>
              <a:gd name="T5" fmla="*/ 12 h 84"/>
              <a:gd name="T6" fmla="*/ 0 w 128"/>
              <a:gd name="T7" fmla="*/ 72 h 84"/>
              <a:gd name="T8" fmla="*/ 12 w 128"/>
              <a:gd name="T9" fmla="*/ 84 h 84"/>
              <a:gd name="T10" fmla="*/ 116 w 128"/>
              <a:gd name="T11" fmla="*/ 84 h 84"/>
              <a:gd name="T12" fmla="*/ 128 w 128"/>
              <a:gd name="T13" fmla="*/ 72 h 84"/>
              <a:gd name="T14" fmla="*/ 128 w 128"/>
              <a:gd name="T15" fmla="*/ 12 h 84"/>
              <a:gd name="T16" fmla="*/ 116 w 128"/>
              <a:gd name="T17" fmla="*/ 0 h 84"/>
              <a:gd name="T18" fmla="*/ 16 w 128"/>
              <a:gd name="T19" fmla="*/ 8 h 84"/>
              <a:gd name="T20" fmla="*/ 112 w 128"/>
              <a:gd name="T21" fmla="*/ 8 h 84"/>
              <a:gd name="T22" fmla="*/ 115 w 128"/>
              <a:gd name="T23" fmla="*/ 8 h 84"/>
              <a:gd name="T24" fmla="*/ 67 w 128"/>
              <a:gd name="T25" fmla="*/ 51 h 84"/>
              <a:gd name="T26" fmla="*/ 64 w 128"/>
              <a:gd name="T27" fmla="*/ 52 h 84"/>
              <a:gd name="T28" fmla="*/ 61 w 128"/>
              <a:gd name="T29" fmla="*/ 51 h 84"/>
              <a:gd name="T30" fmla="*/ 14 w 128"/>
              <a:gd name="T31" fmla="*/ 8 h 84"/>
              <a:gd name="T32" fmla="*/ 16 w 128"/>
              <a:gd name="T33" fmla="*/ 8 h 84"/>
              <a:gd name="T34" fmla="*/ 8 w 128"/>
              <a:gd name="T35" fmla="*/ 70 h 84"/>
              <a:gd name="T36" fmla="*/ 8 w 128"/>
              <a:gd name="T37" fmla="*/ 68 h 84"/>
              <a:gd name="T38" fmla="*/ 8 w 128"/>
              <a:gd name="T39" fmla="*/ 16 h 84"/>
              <a:gd name="T40" fmla="*/ 8 w 128"/>
              <a:gd name="T41" fmla="*/ 14 h 84"/>
              <a:gd name="T42" fmla="*/ 40 w 128"/>
              <a:gd name="T43" fmla="*/ 42 h 84"/>
              <a:gd name="T44" fmla="*/ 8 w 128"/>
              <a:gd name="T45" fmla="*/ 70 h 84"/>
              <a:gd name="T46" fmla="*/ 112 w 128"/>
              <a:gd name="T47" fmla="*/ 76 h 84"/>
              <a:gd name="T48" fmla="*/ 16 w 128"/>
              <a:gd name="T49" fmla="*/ 76 h 84"/>
              <a:gd name="T50" fmla="*/ 14 w 128"/>
              <a:gd name="T51" fmla="*/ 76 h 84"/>
              <a:gd name="T52" fmla="*/ 46 w 128"/>
              <a:gd name="T53" fmla="*/ 48 h 84"/>
              <a:gd name="T54" fmla="*/ 56 w 128"/>
              <a:gd name="T55" fmla="*/ 57 h 84"/>
              <a:gd name="T56" fmla="*/ 72 w 128"/>
              <a:gd name="T57" fmla="*/ 57 h 84"/>
              <a:gd name="T58" fmla="*/ 82 w 128"/>
              <a:gd name="T59" fmla="*/ 48 h 84"/>
              <a:gd name="T60" fmla="*/ 113 w 128"/>
              <a:gd name="T61" fmla="*/ 76 h 84"/>
              <a:gd name="T62" fmla="*/ 112 w 128"/>
              <a:gd name="T63" fmla="*/ 76 h 84"/>
              <a:gd name="T64" fmla="*/ 120 w 128"/>
              <a:gd name="T65" fmla="*/ 68 h 84"/>
              <a:gd name="T66" fmla="*/ 119 w 128"/>
              <a:gd name="T67" fmla="*/ 70 h 84"/>
              <a:gd name="T68" fmla="*/ 88 w 128"/>
              <a:gd name="T69" fmla="*/ 43 h 84"/>
              <a:gd name="T70" fmla="*/ 120 w 128"/>
              <a:gd name="T71" fmla="*/ 15 h 84"/>
              <a:gd name="T72" fmla="*/ 120 w 128"/>
              <a:gd name="T73" fmla="*/ 16 h 84"/>
              <a:gd name="T74" fmla="*/ 120 w 128"/>
              <a:gd name="T75"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6" y="0"/>
                </a:moveTo>
                <a:cubicBezTo>
                  <a:pt x="12" y="0"/>
                  <a:pt x="12" y="0"/>
                  <a:pt x="12" y="0"/>
                </a:cubicBezTo>
                <a:cubicBezTo>
                  <a:pt x="5" y="0"/>
                  <a:pt x="0" y="5"/>
                  <a:pt x="0" y="12"/>
                </a:cubicBezTo>
                <a:cubicBezTo>
                  <a:pt x="0" y="72"/>
                  <a:pt x="0" y="72"/>
                  <a:pt x="0" y="72"/>
                </a:cubicBezTo>
                <a:cubicBezTo>
                  <a:pt x="0" y="78"/>
                  <a:pt x="5" y="84"/>
                  <a:pt x="12" y="84"/>
                </a:cubicBezTo>
                <a:cubicBezTo>
                  <a:pt x="116" y="84"/>
                  <a:pt x="116" y="84"/>
                  <a:pt x="116" y="84"/>
                </a:cubicBezTo>
                <a:cubicBezTo>
                  <a:pt x="122" y="84"/>
                  <a:pt x="128" y="78"/>
                  <a:pt x="128" y="72"/>
                </a:cubicBezTo>
                <a:cubicBezTo>
                  <a:pt x="128" y="12"/>
                  <a:pt x="128" y="12"/>
                  <a:pt x="128" y="12"/>
                </a:cubicBezTo>
                <a:cubicBezTo>
                  <a:pt x="128" y="5"/>
                  <a:pt x="122" y="0"/>
                  <a:pt x="116" y="0"/>
                </a:cubicBezTo>
                <a:close/>
                <a:moveTo>
                  <a:pt x="16" y="8"/>
                </a:moveTo>
                <a:cubicBezTo>
                  <a:pt x="112" y="8"/>
                  <a:pt x="112" y="8"/>
                  <a:pt x="112" y="8"/>
                </a:cubicBezTo>
                <a:cubicBezTo>
                  <a:pt x="113" y="8"/>
                  <a:pt x="114" y="8"/>
                  <a:pt x="115" y="8"/>
                </a:cubicBezTo>
                <a:cubicBezTo>
                  <a:pt x="67" y="51"/>
                  <a:pt x="67" y="51"/>
                  <a:pt x="67" y="51"/>
                </a:cubicBezTo>
                <a:cubicBezTo>
                  <a:pt x="66" y="52"/>
                  <a:pt x="65" y="52"/>
                  <a:pt x="64" y="52"/>
                </a:cubicBezTo>
                <a:cubicBezTo>
                  <a:pt x="63" y="52"/>
                  <a:pt x="62" y="52"/>
                  <a:pt x="61" y="51"/>
                </a:cubicBezTo>
                <a:cubicBezTo>
                  <a:pt x="14" y="8"/>
                  <a:pt x="14" y="8"/>
                  <a:pt x="14" y="8"/>
                </a:cubicBezTo>
                <a:cubicBezTo>
                  <a:pt x="14" y="8"/>
                  <a:pt x="15" y="8"/>
                  <a:pt x="16" y="8"/>
                </a:cubicBezTo>
                <a:close/>
                <a:moveTo>
                  <a:pt x="8" y="70"/>
                </a:moveTo>
                <a:cubicBezTo>
                  <a:pt x="8" y="69"/>
                  <a:pt x="8" y="69"/>
                  <a:pt x="8" y="68"/>
                </a:cubicBezTo>
                <a:cubicBezTo>
                  <a:pt x="8" y="16"/>
                  <a:pt x="8" y="16"/>
                  <a:pt x="8" y="16"/>
                </a:cubicBezTo>
                <a:cubicBezTo>
                  <a:pt x="8" y="15"/>
                  <a:pt x="8" y="14"/>
                  <a:pt x="8" y="14"/>
                </a:cubicBezTo>
                <a:cubicBezTo>
                  <a:pt x="40" y="42"/>
                  <a:pt x="40" y="42"/>
                  <a:pt x="40" y="42"/>
                </a:cubicBezTo>
                <a:lnTo>
                  <a:pt x="8" y="70"/>
                </a:lnTo>
                <a:close/>
                <a:moveTo>
                  <a:pt x="112" y="76"/>
                </a:moveTo>
                <a:cubicBezTo>
                  <a:pt x="16" y="76"/>
                  <a:pt x="16" y="76"/>
                  <a:pt x="16" y="76"/>
                </a:cubicBezTo>
                <a:cubicBezTo>
                  <a:pt x="15" y="76"/>
                  <a:pt x="15" y="76"/>
                  <a:pt x="14" y="76"/>
                </a:cubicBezTo>
                <a:cubicBezTo>
                  <a:pt x="46" y="48"/>
                  <a:pt x="46" y="48"/>
                  <a:pt x="46" y="48"/>
                </a:cubicBezTo>
                <a:cubicBezTo>
                  <a:pt x="56" y="57"/>
                  <a:pt x="56" y="57"/>
                  <a:pt x="56" y="57"/>
                </a:cubicBezTo>
                <a:cubicBezTo>
                  <a:pt x="61" y="61"/>
                  <a:pt x="67" y="61"/>
                  <a:pt x="72" y="57"/>
                </a:cubicBezTo>
                <a:cubicBezTo>
                  <a:pt x="82" y="48"/>
                  <a:pt x="82" y="48"/>
                  <a:pt x="82" y="48"/>
                </a:cubicBezTo>
                <a:cubicBezTo>
                  <a:pt x="113" y="76"/>
                  <a:pt x="113" y="76"/>
                  <a:pt x="113" y="76"/>
                </a:cubicBezTo>
                <a:cubicBezTo>
                  <a:pt x="113" y="76"/>
                  <a:pt x="112" y="76"/>
                  <a:pt x="112" y="76"/>
                </a:cubicBezTo>
                <a:close/>
                <a:moveTo>
                  <a:pt x="120" y="68"/>
                </a:moveTo>
                <a:cubicBezTo>
                  <a:pt x="120" y="69"/>
                  <a:pt x="120" y="69"/>
                  <a:pt x="119" y="70"/>
                </a:cubicBezTo>
                <a:cubicBezTo>
                  <a:pt x="88" y="43"/>
                  <a:pt x="88" y="43"/>
                  <a:pt x="88" y="43"/>
                </a:cubicBezTo>
                <a:cubicBezTo>
                  <a:pt x="120" y="15"/>
                  <a:pt x="120" y="15"/>
                  <a:pt x="120" y="15"/>
                </a:cubicBezTo>
                <a:cubicBezTo>
                  <a:pt x="120" y="15"/>
                  <a:pt x="120" y="15"/>
                  <a:pt x="120" y="16"/>
                </a:cubicBezTo>
                <a:lnTo>
                  <a:pt x="120" y="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36" name="Freeform 63"/>
          <p:cNvSpPr>
            <a:spLocks noEditPoints="1"/>
          </p:cNvSpPr>
          <p:nvPr/>
        </p:nvSpPr>
        <p:spPr bwMode="auto">
          <a:xfrm>
            <a:off x="7922113" y="2912815"/>
            <a:ext cx="410710" cy="505874"/>
          </a:xfrm>
          <a:custGeom>
            <a:avLst/>
            <a:gdLst>
              <a:gd name="T0" fmla="*/ 52 w 104"/>
              <a:gd name="T1" fmla="*/ 44 h 128"/>
              <a:gd name="T2" fmla="*/ 36 w 104"/>
              <a:gd name="T3" fmla="*/ 60 h 128"/>
              <a:gd name="T4" fmla="*/ 52 w 104"/>
              <a:gd name="T5" fmla="*/ 76 h 128"/>
              <a:gd name="T6" fmla="*/ 68 w 104"/>
              <a:gd name="T7" fmla="*/ 60 h 128"/>
              <a:gd name="T8" fmla="*/ 52 w 104"/>
              <a:gd name="T9" fmla="*/ 44 h 128"/>
              <a:gd name="T10" fmla="*/ 52 w 104"/>
              <a:gd name="T11" fmla="*/ 68 h 128"/>
              <a:gd name="T12" fmla="*/ 44 w 104"/>
              <a:gd name="T13" fmla="*/ 60 h 128"/>
              <a:gd name="T14" fmla="*/ 52 w 104"/>
              <a:gd name="T15" fmla="*/ 52 h 128"/>
              <a:gd name="T16" fmla="*/ 60 w 104"/>
              <a:gd name="T17" fmla="*/ 60 h 128"/>
              <a:gd name="T18" fmla="*/ 52 w 104"/>
              <a:gd name="T19" fmla="*/ 68 h 128"/>
              <a:gd name="T20" fmla="*/ 102 w 104"/>
              <a:gd name="T21" fmla="*/ 14 h 128"/>
              <a:gd name="T22" fmla="*/ 96 w 104"/>
              <a:gd name="T23" fmla="*/ 12 h 128"/>
              <a:gd name="T24" fmla="*/ 96 w 104"/>
              <a:gd name="T25" fmla="*/ 12 h 128"/>
              <a:gd name="T26" fmla="*/ 92 w 104"/>
              <a:gd name="T27" fmla="*/ 12 h 128"/>
              <a:gd name="T28" fmla="*/ 76 w 104"/>
              <a:gd name="T29" fmla="*/ 10 h 128"/>
              <a:gd name="T30" fmla="*/ 56 w 104"/>
              <a:gd name="T31" fmla="*/ 1 h 128"/>
              <a:gd name="T32" fmla="*/ 52 w 104"/>
              <a:gd name="T33" fmla="*/ 0 h 128"/>
              <a:gd name="T34" fmla="*/ 47 w 104"/>
              <a:gd name="T35" fmla="*/ 1 h 128"/>
              <a:gd name="T36" fmla="*/ 28 w 104"/>
              <a:gd name="T37" fmla="*/ 10 h 128"/>
              <a:gd name="T38" fmla="*/ 12 w 104"/>
              <a:gd name="T39" fmla="*/ 12 h 128"/>
              <a:gd name="T40" fmla="*/ 9 w 104"/>
              <a:gd name="T41" fmla="*/ 12 h 128"/>
              <a:gd name="T42" fmla="*/ 8 w 104"/>
              <a:gd name="T43" fmla="*/ 12 h 128"/>
              <a:gd name="T44" fmla="*/ 3 w 104"/>
              <a:gd name="T45" fmla="*/ 14 h 128"/>
              <a:gd name="T46" fmla="*/ 0 w 104"/>
              <a:gd name="T47" fmla="*/ 20 h 128"/>
              <a:gd name="T48" fmla="*/ 0 w 104"/>
              <a:gd name="T49" fmla="*/ 44 h 128"/>
              <a:gd name="T50" fmla="*/ 50 w 104"/>
              <a:gd name="T51" fmla="*/ 128 h 128"/>
              <a:gd name="T52" fmla="*/ 52 w 104"/>
              <a:gd name="T53" fmla="*/ 128 h 128"/>
              <a:gd name="T54" fmla="*/ 53 w 104"/>
              <a:gd name="T55" fmla="*/ 128 h 128"/>
              <a:gd name="T56" fmla="*/ 104 w 104"/>
              <a:gd name="T57" fmla="*/ 44 h 128"/>
              <a:gd name="T58" fmla="*/ 104 w 104"/>
              <a:gd name="T59" fmla="*/ 24 h 128"/>
              <a:gd name="T60" fmla="*/ 102 w 104"/>
              <a:gd name="T61" fmla="*/ 14 h 128"/>
              <a:gd name="T62" fmla="*/ 96 w 104"/>
              <a:gd name="T63" fmla="*/ 44 h 128"/>
              <a:gd name="T64" fmla="*/ 52 w 104"/>
              <a:gd name="T65" fmla="*/ 120 h 128"/>
              <a:gd name="T66" fmla="*/ 8 w 104"/>
              <a:gd name="T67" fmla="*/ 44 h 128"/>
              <a:gd name="T68" fmla="*/ 8 w 104"/>
              <a:gd name="T69" fmla="*/ 20 h 128"/>
              <a:gd name="T70" fmla="*/ 12 w 104"/>
              <a:gd name="T71" fmla="*/ 20 h 128"/>
              <a:gd name="T72" fmla="*/ 30 w 104"/>
              <a:gd name="T73" fmla="*/ 18 h 128"/>
              <a:gd name="T74" fmla="*/ 52 w 104"/>
              <a:gd name="T75" fmla="*/ 8 h 128"/>
              <a:gd name="T76" fmla="*/ 74 w 104"/>
              <a:gd name="T77" fmla="*/ 18 h 128"/>
              <a:gd name="T78" fmla="*/ 92 w 104"/>
              <a:gd name="T79" fmla="*/ 20 h 128"/>
              <a:gd name="T80" fmla="*/ 96 w 104"/>
              <a:gd name="T81" fmla="*/ 20 h 128"/>
              <a:gd name="T82" fmla="*/ 96 w 104"/>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8">
                <a:moveTo>
                  <a:pt x="52" y="44"/>
                </a:moveTo>
                <a:cubicBezTo>
                  <a:pt x="43" y="44"/>
                  <a:pt x="36" y="51"/>
                  <a:pt x="36" y="60"/>
                </a:cubicBezTo>
                <a:cubicBezTo>
                  <a:pt x="36" y="69"/>
                  <a:pt x="43" y="76"/>
                  <a:pt x="52" y="76"/>
                </a:cubicBezTo>
                <a:cubicBezTo>
                  <a:pt x="61" y="76"/>
                  <a:pt x="68" y="69"/>
                  <a:pt x="68" y="60"/>
                </a:cubicBezTo>
                <a:cubicBezTo>
                  <a:pt x="68" y="51"/>
                  <a:pt x="61" y="44"/>
                  <a:pt x="52" y="44"/>
                </a:cubicBezTo>
                <a:close/>
                <a:moveTo>
                  <a:pt x="52" y="68"/>
                </a:moveTo>
                <a:cubicBezTo>
                  <a:pt x="48" y="68"/>
                  <a:pt x="44" y="64"/>
                  <a:pt x="44" y="60"/>
                </a:cubicBezTo>
                <a:cubicBezTo>
                  <a:pt x="44" y="56"/>
                  <a:pt x="48" y="52"/>
                  <a:pt x="52" y="52"/>
                </a:cubicBezTo>
                <a:cubicBezTo>
                  <a:pt x="56" y="52"/>
                  <a:pt x="60" y="56"/>
                  <a:pt x="60" y="60"/>
                </a:cubicBezTo>
                <a:cubicBezTo>
                  <a:pt x="60" y="64"/>
                  <a:pt x="56" y="68"/>
                  <a:pt x="52" y="68"/>
                </a:cubicBezTo>
                <a:close/>
                <a:moveTo>
                  <a:pt x="102" y="14"/>
                </a:moveTo>
                <a:cubicBezTo>
                  <a:pt x="100" y="13"/>
                  <a:pt x="98" y="12"/>
                  <a:pt x="96" y="12"/>
                </a:cubicBezTo>
                <a:cubicBezTo>
                  <a:pt x="96" y="12"/>
                  <a:pt x="96" y="12"/>
                  <a:pt x="96" y="12"/>
                </a:cubicBezTo>
                <a:cubicBezTo>
                  <a:pt x="95" y="12"/>
                  <a:pt x="94" y="12"/>
                  <a:pt x="92" y="12"/>
                </a:cubicBezTo>
                <a:cubicBezTo>
                  <a:pt x="89" y="12"/>
                  <a:pt x="82" y="12"/>
                  <a:pt x="76" y="10"/>
                </a:cubicBezTo>
                <a:cubicBezTo>
                  <a:pt x="68" y="8"/>
                  <a:pt x="59" y="3"/>
                  <a:pt x="56" y="1"/>
                </a:cubicBezTo>
                <a:cubicBezTo>
                  <a:pt x="55" y="1"/>
                  <a:pt x="53" y="0"/>
                  <a:pt x="52" y="0"/>
                </a:cubicBezTo>
                <a:cubicBezTo>
                  <a:pt x="50" y="0"/>
                  <a:pt x="49" y="1"/>
                  <a:pt x="47" y="1"/>
                </a:cubicBezTo>
                <a:cubicBezTo>
                  <a:pt x="47" y="2"/>
                  <a:pt x="37" y="8"/>
                  <a:pt x="28" y="10"/>
                </a:cubicBezTo>
                <a:cubicBezTo>
                  <a:pt x="22" y="12"/>
                  <a:pt x="15" y="12"/>
                  <a:pt x="12" y="12"/>
                </a:cubicBezTo>
                <a:cubicBezTo>
                  <a:pt x="10" y="12"/>
                  <a:pt x="9" y="12"/>
                  <a:pt x="9" y="12"/>
                </a:cubicBezTo>
                <a:cubicBezTo>
                  <a:pt x="8" y="12"/>
                  <a:pt x="8" y="12"/>
                  <a:pt x="8" y="12"/>
                </a:cubicBezTo>
                <a:cubicBezTo>
                  <a:pt x="6" y="12"/>
                  <a:pt x="4" y="13"/>
                  <a:pt x="3" y="14"/>
                </a:cubicBezTo>
                <a:cubicBezTo>
                  <a:pt x="1" y="16"/>
                  <a:pt x="0" y="18"/>
                  <a:pt x="0" y="20"/>
                </a:cubicBezTo>
                <a:cubicBezTo>
                  <a:pt x="0" y="44"/>
                  <a:pt x="0" y="44"/>
                  <a:pt x="0" y="44"/>
                </a:cubicBezTo>
                <a:cubicBezTo>
                  <a:pt x="0" y="118"/>
                  <a:pt x="48" y="127"/>
                  <a:pt x="50" y="128"/>
                </a:cubicBezTo>
                <a:cubicBezTo>
                  <a:pt x="51" y="128"/>
                  <a:pt x="51" y="128"/>
                  <a:pt x="52" y="128"/>
                </a:cubicBezTo>
                <a:cubicBezTo>
                  <a:pt x="52" y="128"/>
                  <a:pt x="53" y="128"/>
                  <a:pt x="53" y="128"/>
                </a:cubicBezTo>
                <a:cubicBezTo>
                  <a:pt x="55" y="127"/>
                  <a:pt x="104" y="118"/>
                  <a:pt x="104" y="44"/>
                </a:cubicBezTo>
                <a:cubicBezTo>
                  <a:pt x="104" y="24"/>
                  <a:pt x="104" y="24"/>
                  <a:pt x="104" y="24"/>
                </a:cubicBezTo>
                <a:cubicBezTo>
                  <a:pt x="104" y="22"/>
                  <a:pt x="103" y="16"/>
                  <a:pt x="102" y="14"/>
                </a:cubicBezTo>
                <a:close/>
                <a:moveTo>
                  <a:pt x="96" y="44"/>
                </a:moveTo>
                <a:cubicBezTo>
                  <a:pt x="96" y="112"/>
                  <a:pt x="52" y="120"/>
                  <a:pt x="52" y="120"/>
                </a:cubicBezTo>
                <a:cubicBezTo>
                  <a:pt x="52" y="120"/>
                  <a:pt x="8" y="112"/>
                  <a:pt x="8" y="44"/>
                </a:cubicBezTo>
                <a:cubicBezTo>
                  <a:pt x="8" y="26"/>
                  <a:pt x="8" y="20"/>
                  <a:pt x="8" y="20"/>
                </a:cubicBezTo>
                <a:cubicBezTo>
                  <a:pt x="8" y="20"/>
                  <a:pt x="9" y="20"/>
                  <a:pt x="12" y="20"/>
                </a:cubicBezTo>
                <a:cubicBezTo>
                  <a:pt x="16" y="20"/>
                  <a:pt x="23" y="20"/>
                  <a:pt x="30" y="18"/>
                </a:cubicBezTo>
                <a:cubicBezTo>
                  <a:pt x="41" y="15"/>
                  <a:pt x="52" y="8"/>
                  <a:pt x="52" y="8"/>
                </a:cubicBezTo>
                <a:cubicBezTo>
                  <a:pt x="52" y="8"/>
                  <a:pt x="63" y="15"/>
                  <a:pt x="74" y="18"/>
                </a:cubicBezTo>
                <a:cubicBezTo>
                  <a:pt x="81" y="20"/>
                  <a:pt x="88" y="20"/>
                  <a:pt x="92" y="20"/>
                </a:cubicBezTo>
                <a:cubicBezTo>
                  <a:pt x="95" y="20"/>
                  <a:pt x="96" y="20"/>
                  <a:pt x="96" y="20"/>
                </a:cubicBezTo>
                <a:cubicBezTo>
                  <a:pt x="96" y="20"/>
                  <a:pt x="96" y="26"/>
                  <a:pt x="96" y="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38" name="Freeform 71"/>
          <p:cNvSpPr>
            <a:spLocks noEditPoints="1"/>
          </p:cNvSpPr>
          <p:nvPr/>
        </p:nvSpPr>
        <p:spPr bwMode="auto">
          <a:xfrm>
            <a:off x="3811594" y="2912815"/>
            <a:ext cx="505874" cy="505874"/>
          </a:xfrm>
          <a:custGeom>
            <a:avLst/>
            <a:gdLst>
              <a:gd name="T0" fmla="*/ 60 w 128"/>
              <a:gd name="T1" fmla="*/ 8 h 128"/>
              <a:gd name="T2" fmla="*/ 0 w 128"/>
              <a:gd name="T3" fmla="*/ 68 h 128"/>
              <a:gd name="T4" fmla="*/ 60 w 128"/>
              <a:gd name="T5" fmla="*/ 128 h 128"/>
              <a:gd name="T6" fmla="*/ 120 w 128"/>
              <a:gd name="T7" fmla="*/ 68 h 128"/>
              <a:gd name="T8" fmla="*/ 60 w 128"/>
              <a:gd name="T9" fmla="*/ 68 h 128"/>
              <a:gd name="T10" fmla="*/ 60 w 128"/>
              <a:gd name="T11" fmla="*/ 8 h 128"/>
              <a:gd name="T12" fmla="*/ 111 w 128"/>
              <a:gd name="T13" fmla="*/ 76 h 128"/>
              <a:gd name="T14" fmla="*/ 60 w 128"/>
              <a:gd name="T15" fmla="*/ 120 h 128"/>
              <a:gd name="T16" fmla="*/ 8 w 128"/>
              <a:gd name="T17" fmla="*/ 68 h 128"/>
              <a:gd name="T18" fmla="*/ 52 w 128"/>
              <a:gd name="T19" fmla="*/ 17 h 128"/>
              <a:gd name="T20" fmla="*/ 52 w 128"/>
              <a:gd name="T21" fmla="*/ 76 h 128"/>
              <a:gd name="T22" fmla="*/ 111 w 128"/>
              <a:gd name="T23" fmla="*/ 76 h 128"/>
              <a:gd name="T24" fmla="*/ 68 w 128"/>
              <a:gd name="T25" fmla="*/ 0 h 128"/>
              <a:gd name="T26" fmla="*/ 68 w 128"/>
              <a:gd name="T27" fmla="*/ 60 h 128"/>
              <a:gd name="T28" fmla="*/ 128 w 128"/>
              <a:gd name="T29" fmla="*/ 60 h 128"/>
              <a:gd name="T30" fmla="*/ 68 w 128"/>
              <a:gd name="T31" fmla="*/ 0 h 128"/>
              <a:gd name="T32" fmla="*/ 76 w 128"/>
              <a:gd name="T33" fmla="*/ 9 h 128"/>
              <a:gd name="T34" fmla="*/ 119 w 128"/>
              <a:gd name="T35" fmla="*/ 52 h 128"/>
              <a:gd name="T36" fmla="*/ 76 w 128"/>
              <a:gd name="T37" fmla="*/ 52 h 128"/>
              <a:gd name="T38" fmla="*/ 76 w 128"/>
              <a:gd name="T39"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8"/>
                </a:moveTo>
                <a:cubicBezTo>
                  <a:pt x="27" y="8"/>
                  <a:pt x="0" y="35"/>
                  <a:pt x="0" y="68"/>
                </a:cubicBezTo>
                <a:cubicBezTo>
                  <a:pt x="0" y="101"/>
                  <a:pt x="27" y="128"/>
                  <a:pt x="60" y="128"/>
                </a:cubicBezTo>
                <a:cubicBezTo>
                  <a:pt x="93" y="128"/>
                  <a:pt x="120" y="101"/>
                  <a:pt x="120" y="68"/>
                </a:cubicBezTo>
                <a:cubicBezTo>
                  <a:pt x="104" y="68"/>
                  <a:pt x="60" y="68"/>
                  <a:pt x="60" y="68"/>
                </a:cubicBezTo>
                <a:cubicBezTo>
                  <a:pt x="60" y="68"/>
                  <a:pt x="60" y="24"/>
                  <a:pt x="60" y="8"/>
                </a:cubicBezTo>
                <a:close/>
                <a:moveTo>
                  <a:pt x="111" y="76"/>
                </a:moveTo>
                <a:cubicBezTo>
                  <a:pt x="108" y="101"/>
                  <a:pt x="86" y="120"/>
                  <a:pt x="60" y="120"/>
                </a:cubicBezTo>
                <a:cubicBezTo>
                  <a:pt x="31" y="120"/>
                  <a:pt x="8" y="97"/>
                  <a:pt x="8" y="68"/>
                </a:cubicBezTo>
                <a:cubicBezTo>
                  <a:pt x="8" y="42"/>
                  <a:pt x="27" y="21"/>
                  <a:pt x="52" y="17"/>
                </a:cubicBezTo>
                <a:cubicBezTo>
                  <a:pt x="52" y="43"/>
                  <a:pt x="52" y="76"/>
                  <a:pt x="52" y="76"/>
                </a:cubicBezTo>
                <a:cubicBezTo>
                  <a:pt x="52" y="76"/>
                  <a:pt x="84" y="76"/>
                  <a:pt x="111" y="76"/>
                </a:cubicBezTo>
                <a:close/>
                <a:moveTo>
                  <a:pt x="68" y="0"/>
                </a:moveTo>
                <a:cubicBezTo>
                  <a:pt x="68" y="30"/>
                  <a:pt x="68" y="60"/>
                  <a:pt x="68" y="60"/>
                </a:cubicBezTo>
                <a:cubicBezTo>
                  <a:pt x="68" y="60"/>
                  <a:pt x="82" y="60"/>
                  <a:pt x="128" y="60"/>
                </a:cubicBezTo>
                <a:cubicBezTo>
                  <a:pt x="128" y="27"/>
                  <a:pt x="101" y="0"/>
                  <a:pt x="68" y="0"/>
                </a:cubicBezTo>
                <a:close/>
                <a:moveTo>
                  <a:pt x="76" y="9"/>
                </a:moveTo>
                <a:cubicBezTo>
                  <a:pt x="98" y="12"/>
                  <a:pt x="116" y="30"/>
                  <a:pt x="119" y="52"/>
                </a:cubicBezTo>
                <a:cubicBezTo>
                  <a:pt x="102" y="52"/>
                  <a:pt x="76" y="52"/>
                  <a:pt x="76" y="52"/>
                </a:cubicBezTo>
                <a:cubicBezTo>
                  <a:pt x="76" y="52"/>
                  <a:pt x="76" y="29"/>
                  <a:pt x="76"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39" name="文本框 38"/>
          <p:cNvSpPr txBox="1"/>
          <p:nvPr/>
        </p:nvSpPr>
        <p:spPr>
          <a:xfrm>
            <a:off x="1093534" y="2573390"/>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40" name="矩形 39"/>
          <p:cNvSpPr/>
          <p:nvPr/>
        </p:nvSpPr>
        <p:spPr>
          <a:xfrm>
            <a:off x="1096274" y="2991581"/>
            <a:ext cx="2001182"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41" name="文本框 40"/>
          <p:cNvSpPr txBox="1"/>
          <p:nvPr/>
        </p:nvSpPr>
        <p:spPr>
          <a:xfrm>
            <a:off x="3125002" y="4450969"/>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42" name="矩形 41"/>
          <p:cNvSpPr/>
          <p:nvPr/>
        </p:nvSpPr>
        <p:spPr>
          <a:xfrm>
            <a:off x="3127742" y="4869160"/>
            <a:ext cx="2001182"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43" name="文本框 42"/>
          <p:cNvSpPr txBox="1"/>
          <p:nvPr/>
        </p:nvSpPr>
        <p:spPr>
          <a:xfrm>
            <a:off x="5186758" y="2573390"/>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44" name="矩形 43"/>
          <p:cNvSpPr/>
          <p:nvPr/>
        </p:nvSpPr>
        <p:spPr>
          <a:xfrm>
            <a:off x="5189498" y="2991581"/>
            <a:ext cx="2001182"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45" name="文本框 44"/>
          <p:cNvSpPr txBox="1"/>
          <p:nvPr/>
        </p:nvSpPr>
        <p:spPr>
          <a:xfrm>
            <a:off x="7218226" y="4450969"/>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46" name="矩形 45"/>
          <p:cNvSpPr/>
          <p:nvPr/>
        </p:nvSpPr>
        <p:spPr>
          <a:xfrm>
            <a:off x="7220966" y="4869160"/>
            <a:ext cx="2001182"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47" name="文本框 46"/>
          <p:cNvSpPr txBox="1"/>
          <p:nvPr/>
        </p:nvSpPr>
        <p:spPr>
          <a:xfrm>
            <a:off x="9277242" y="2573390"/>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48" name="矩形 47"/>
          <p:cNvSpPr/>
          <p:nvPr/>
        </p:nvSpPr>
        <p:spPr>
          <a:xfrm>
            <a:off x="9279982" y="2991581"/>
            <a:ext cx="2001182"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3"/>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45"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ppt_w</p:attrName>
                                        </p:attrNameLst>
                                      </p:cBhvr>
                                      <p:tavLst>
                                        <p:tav tm="0" fmla="#ppt_w*sin(2.5*pi*$)">
                                          <p:val>
                                            <p:fltVal val="0"/>
                                          </p:val>
                                        </p:tav>
                                        <p:tav tm="100000">
                                          <p:val>
                                            <p:fltVal val="1"/>
                                          </p:val>
                                        </p:tav>
                                      </p:tavLst>
                                    </p:anim>
                                    <p:anim calcmode="lin" valueType="num">
                                      <p:cBhvr>
                                        <p:cTn id="48" dur="1000" fill="hold"/>
                                        <p:tgtEl>
                                          <p:spTgt spid="31"/>
                                        </p:tgtEl>
                                        <p:attrNameLst>
                                          <p:attrName>ppt_h</p:attrName>
                                        </p:attrNameLst>
                                      </p:cBhvr>
                                      <p:tavLst>
                                        <p:tav tm="0">
                                          <p:val>
                                            <p:strVal val="#ppt_h"/>
                                          </p:val>
                                        </p:tav>
                                        <p:tav tm="100000">
                                          <p:val>
                                            <p:strVal val="#ppt_h"/>
                                          </p:val>
                                        </p:tav>
                                      </p:tavLst>
                                    </p:anim>
                                  </p:childTnLst>
                                </p:cTn>
                              </p:par>
                            </p:childTnLst>
                          </p:cTn>
                        </p:par>
                        <p:par>
                          <p:cTn id="49" fill="hold">
                            <p:stCondLst>
                              <p:cond delay="1500"/>
                            </p:stCondLst>
                            <p:childTnLst>
                              <p:par>
                                <p:cTn id="50" presetID="22"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par>
                                <p:cTn id="53" presetID="45"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ppt_w</p:attrName>
                                        </p:attrNameLst>
                                      </p:cBhvr>
                                      <p:tavLst>
                                        <p:tav tm="0" fmla="#ppt_w*sin(2.5*pi*$)">
                                          <p:val>
                                            <p:fltVal val="0"/>
                                          </p:val>
                                        </p:tav>
                                        <p:tav tm="100000">
                                          <p:val>
                                            <p:fltVal val="1"/>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child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par>
                                <p:cTn id="62" presetID="45"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ppt_w</p:attrName>
                                        </p:attrNameLst>
                                      </p:cBhvr>
                                      <p:tavLst>
                                        <p:tav tm="0" fmla="#ppt_w*sin(2.5*pi*$)">
                                          <p:val>
                                            <p:fltVal val="0"/>
                                          </p:val>
                                        </p:tav>
                                        <p:tav tm="100000">
                                          <p:val>
                                            <p:fltVal val="1"/>
                                          </p:val>
                                        </p:tav>
                                      </p:tavLst>
                                    </p:anim>
                                    <p:anim calcmode="lin" valueType="num">
                                      <p:cBhvr>
                                        <p:cTn id="66" dur="1000" fill="hold"/>
                                        <p:tgtEl>
                                          <p:spTgt spid="32"/>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1"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up)">
                                      <p:cBhvr>
                                        <p:cTn id="70" dur="500"/>
                                        <p:tgtEl>
                                          <p:spTgt spid="17"/>
                                        </p:tgtEl>
                                      </p:cBhvr>
                                    </p:animEffect>
                                  </p:childTnLst>
                                </p:cTn>
                              </p:par>
                              <p:par>
                                <p:cTn id="71" presetID="45"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ppt_w</p:attrName>
                                        </p:attrNameLst>
                                      </p:cBhvr>
                                      <p:tavLst>
                                        <p:tav tm="0" fmla="#ppt_w*sin(2.5*pi*$)">
                                          <p:val>
                                            <p:fltVal val="0"/>
                                          </p:val>
                                        </p:tav>
                                        <p:tav tm="100000">
                                          <p:val>
                                            <p:fltVal val="1"/>
                                          </p:val>
                                        </p:tav>
                                      </p:tavLst>
                                    </p:anim>
                                    <p:anim calcmode="lin" valueType="num">
                                      <p:cBhvr>
                                        <p:cTn id="75" dur="1000" fill="hold"/>
                                        <p:tgtEl>
                                          <p:spTgt spid="36"/>
                                        </p:tgtEl>
                                        <p:attrNameLst>
                                          <p:attrName>ppt_h</p:attrName>
                                        </p:attrNameLst>
                                      </p:cBhvr>
                                      <p:tavLst>
                                        <p:tav tm="0">
                                          <p:val>
                                            <p:strVal val="#ppt_h"/>
                                          </p:val>
                                        </p:tav>
                                        <p:tav tm="100000">
                                          <p:val>
                                            <p:strVal val="#ppt_h"/>
                                          </p:val>
                                        </p:tav>
                                      </p:tavLst>
                                    </p:anim>
                                  </p:childTnLst>
                                </p:cTn>
                              </p:par>
                            </p:childTnLst>
                          </p:cTn>
                        </p:par>
                        <p:par>
                          <p:cTn id="76" fill="hold">
                            <p:stCondLst>
                              <p:cond delay="3000"/>
                            </p:stCondLst>
                            <p:childTnLst>
                              <p:par>
                                <p:cTn id="77" presetID="22" presetClass="entr" presetSubtype="4"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00"/>
                                        <p:tgtEl>
                                          <p:spTgt spid="15"/>
                                        </p:tgtEl>
                                      </p:cBhvr>
                                    </p:animEffect>
                                  </p:childTnLst>
                                </p:cTn>
                              </p:par>
                              <p:par>
                                <p:cTn id="80" presetID="45"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ppt_w</p:attrName>
                                        </p:attrNameLst>
                                      </p:cBhvr>
                                      <p:tavLst>
                                        <p:tav tm="0" fmla="#ppt_w*sin(2.5*pi*$)">
                                          <p:val>
                                            <p:fltVal val="0"/>
                                          </p:val>
                                        </p:tav>
                                        <p:tav tm="100000">
                                          <p:val>
                                            <p:fltVal val="1"/>
                                          </p:val>
                                        </p:tav>
                                      </p:tavLst>
                                    </p:anim>
                                    <p:anim calcmode="lin" valueType="num">
                                      <p:cBhvr>
                                        <p:cTn id="84" dur="1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1" grpId="0" animBg="1"/>
      <p:bldP spid="32" grpId="0" animBg="1"/>
      <p:bldP spid="35" grpId="0" animBg="1"/>
      <p:bldP spid="36"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234225" y="273790"/>
            <a:ext cx="1723549"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经验与总结</a:t>
            </a:r>
          </a:p>
        </p:txBody>
      </p:sp>
      <p:grpSp>
        <p:nvGrpSpPr>
          <p:cNvPr id="37" name="组合 36"/>
          <p:cNvGrpSpPr/>
          <p:nvPr/>
        </p:nvGrpSpPr>
        <p:grpSpPr>
          <a:xfrm>
            <a:off x="1811524" y="468618"/>
            <a:ext cx="8568952" cy="80062"/>
            <a:chOff x="1811524" y="468618"/>
            <a:chExt cx="8568952" cy="80062"/>
          </a:xfrm>
        </p:grpSpPr>
        <p:cxnSp>
          <p:nvCxnSpPr>
            <p:cNvPr id="25" name="直接连接符 24"/>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28" name="Rectangle 28"/>
          <p:cNvSpPr>
            <a:spLocks noChangeArrowheads="1"/>
          </p:cNvSpPr>
          <p:nvPr/>
        </p:nvSpPr>
        <p:spPr bwMode="auto">
          <a:xfrm>
            <a:off x="5976938" y="2124503"/>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 name="Rectangle 29"/>
          <p:cNvSpPr>
            <a:spLocks noChangeArrowheads="1"/>
          </p:cNvSpPr>
          <p:nvPr/>
        </p:nvSpPr>
        <p:spPr bwMode="auto">
          <a:xfrm>
            <a:off x="6188075" y="355642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 name="Freeform 30"/>
          <p:cNvSpPr>
            <a:spLocks noEditPoints="1"/>
          </p:cNvSpPr>
          <p:nvPr/>
        </p:nvSpPr>
        <p:spPr bwMode="auto">
          <a:xfrm>
            <a:off x="3259213" y="2406879"/>
            <a:ext cx="2044700" cy="2047875"/>
          </a:xfrm>
          <a:custGeom>
            <a:avLst/>
            <a:gdLst>
              <a:gd name="T0" fmla="*/ 505 w 544"/>
              <a:gd name="T1" fmla="*/ 222 h 544"/>
              <a:gd name="T2" fmla="*/ 488 w 544"/>
              <a:gd name="T3" fmla="*/ 121 h 544"/>
              <a:gd name="T4" fmla="*/ 422 w 544"/>
              <a:gd name="T5" fmla="*/ 56 h 544"/>
              <a:gd name="T6" fmla="*/ 317 w 544"/>
              <a:gd name="T7" fmla="*/ 16 h 544"/>
              <a:gd name="T8" fmla="*/ 272 w 544"/>
              <a:gd name="T9" fmla="*/ 0 h 544"/>
              <a:gd name="T10" fmla="*/ 223 w 544"/>
              <a:gd name="T11" fmla="*/ 39 h 544"/>
              <a:gd name="T12" fmla="*/ 168 w 544"/>
              <a:gd name="T13" fmla="*/ 78 h 544"/>
              <a:gd name="T14" fmla="*/ 124 w 544"/>
              <a:gd name="T15" fmla="*/ 58 h 544"/>
              <a:gd name="T16" fmla="*/ 55 w 544"/>
              <a:gd name="T17" fmla="*/ 108 h 544"/>
              <a:gd name="T18" fmla="*/ 79 w 544"/>
              <a:gd name="T19" fmla="*/ 166 h 544"/>
              <a:gd name="T20" fmla="*/ 20 w 544"/>
              <a:gd name="T21" fmla="*/ 224 h 544"/>
              <a:gd name="T22" fmla="*/ 13 w 544"/>
              <a:gd name="T23" fmla="*/ 224 h 544"/>
              <a:gd name="T24" fmla="*/ 2 w 544"/>
              <a:gd name="T25" fmla="*/ 310 h 544"/>
              <a:gd name="T26" fmla="*/ 38 w 544"/>
              <a:gd name="T27" fmla="*/ 320 h 544"/>
              <a:gd name="T28" fmla="*/ 78 w 544"/>
              <a:gd name="T29" fmla="*/ 376 h 544"/>
              <a:gd name="T30" fmla="*/ 58 w 544"/>
              <a:gd name="T31" fmla="*/ 420 h 544"/>
              <a:gd name="T32" fmla="*/ 80 w 544"/>
              <a:gd name="T33" fmla="*/ 465 h 544"/>
              <a:gd name="T34" fmla="*/ 168 w 544"/>
              <a:gd name="T35" fmla="*/ 466 h 544"/>
              <a:gd name="T36" fmla="*/ 227 w 544"/>
              <a:gd name="T37" fmla="*/ 525 h 544"/>
              <a:gd name="T38" fmla="*/ 226 w 544"/>
              <a:gd name="T39" fmla="*/ 532 h 544"/>
              <a:gd name="T40" fmla="*/ 312 w 544"/>
              <a:gd name="T41" fmla="*/ 541 h 544"/>
              <a:gd name="T42" fmla="*/ 336 w 544"/>
              <a:gd name="T43" fmla="*/ 483 h 544"/>
              <a:gd name="T44" fmla="*/ 377 w 544"/>
              <a:gd name="T45" fmla="*/ 465 h 544"/>
              <a:gd name="T46" fmla="*/ 419 w 544"/>
              <a:gd name="T47" fmla="*/ 482 h 544"/>
              <a:gd name="T48" fmla="*/ 435 w 544"/>
              <a:gd name="T49" fmla="*/ 489 h 544"/>
              <a:gd name="T50" fmla="*/ 466 w 544"/>
              <a:gd name="T51" fmla="*/ 376 h 544"/>
              <a:gd name="T52" fmla="*/ 524 w 544"/>
              <a:gd name="T53" fmla="*/ 317 h 544"/>
              <a:gd name="T54" fmla="*/ 528 w 544"/>
              <a:gd name="T55" fmla="*/ 317 h 544"/>
              <a:gd name="T56" fmla="*/ 543 w 544"/>
              <a:gd name="T57" fmla="*/ 291 h 544"/>
              <a:gd name="T58" fmla="*/ 524 w 544"/>
              <a:gd name="T59" fmla="*/ 300 h 544"/>
              <a:gd name="T60" fmla="*/ 449 w 544"/>
              <a:gd name="T61" fmla="*/ 376 h 544"/>
              <a:gd name="T62" fmla="*/ 472 w 544"/>
              <a:gd name="T63" fmla="*/ 430 h 544"/>
              <a:gd name="T64" fmla="*/ 431 w 544"/>
              <a:gd name="T65" fmla="*/ 470 h 544"/>
              <a:gd name="T66" fmla="*/ 324 w 544"/>
              <a:gd name="T67" fmla="*/ 471 h 544"/>
              <a:gd name="T68" fmla="*/ 272 w 544"/>
              <a:gd name="T69" fmla="*/ 527 h 544"/>
              <a:gd name="T70" fmla="*/ 244 w 544"/>
              <a:gd name="T71" fmla="*/ 525 h 544"/>
              <a:gd name="T72" fmla="*/ 168 w 544"/>
              <a:gd name="T73" fmla="*/ 449 h 544"/>
              <a:gd name="T74" fmla="*/ 91 w 544"/>
              <a:gd name="T75" fmla="*/ 452 h 544"/>
              <a:gd name="T76" fmla="*/ 72 w 544"/>
              <a:gd name="T77" fmla="*/ 429 h 544"/>
              <a:gd name="T78" fmla="*/ 73 w 544"/>
              <a:gd name="T79" fmla="*/ 323 h 544"/>
              <a:gd name="T80" fmla="*/ 44 w 544"/>
              <a:gd name="T81" fmla="*/ 304 h 544"/>
              <a:gd name="T82" fmla="*/ 18 w 544"/>
              <a:gd name="T83" fmla="*/ 253 h 544"/>
              <a:gd name="T84" fmla="*/ 20 w 544"/>
              <a:gd name="T85" fmla="*/ 241 h 544"/>
              <a:gd name="T86" fmla="*/ 96 w 544"/>
              <a:gd name="T87" fmla="*/ 166 h 544"/>
              <a:gd name="T88" fmla="*/ 89 w 544"/>
              <a:gd name="T89" fmla="*/ 133 h 544"/>
              <a:gd name="T90" fmla="*/ 114 w 544"/>
              <a:gd name="T91" fmla="*/ 73 h 544"/>
              <a:gd name="T92" fmla="*/ 168 w 544"/>
              <a:gd name="T93" fmla="*/ 95 h 544"/>
              <a:gd name="T94" fmla="*/ 221 w 544"/>
              <a:gd name="T95" fmla="*/ 73 h 544"/>
              <a:gd name="T96" fmla="*/ 272 w 544"/>
              <a:gd name="T97" fmla="*/ 17 h 544"/>
              <a:gd name="T98" fmla="*/ 376 w 544"/>
              <a:gd name="T99" fmla="*/ 95 h 544"/>
              <a:gd name="T100" fmla="*/ 470 w 544"/>
              <a:gd name="T101" fmla="*/ 114 h 544"/>
              <a:gd name="T102" fmla="*/ 526 w 544"/>
              <a:gd name="T103" fmla="*/ 253 h 544"/>
              <a:gd name="T104" fmla="*/ 165 w 544"/>
              <a:gd name="T105" fmla="*/ 272 h 544"/>
              <a:gd name="T106" fmla="*/ 347 w 544"/>
              <a:gd name="T107" fmla="*/ 197 h 544"/>
              <a:gd name="T108" fmla="*/ 182 w 544"/>
              <a:gd name="T109" fmla="*/ 272 h 544"/>
              <a:gd name="T110" fmla="*/ 335 w 544"/>
              <a:gd name="T111" fmla="*/ 33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4" h="544">
                <a:moveTo>
                  <a:pt x="543" y="252"/>
                </a:moveTo>
                <a:cubicBezTo>
                  <a:pt x="542" y="246"/>
                  <a:pt x="542" y="239"/>
                  <a:pt x="541" y="232"/>
                </a:cubicBezTo>
                <a:cubicBezTo>
                  <a:pt x="541" y="232"/>
                  <a:pt x="541" y="232"/>
                  <a:pt x="541" y="232"/>
                </a:cubicBezTo>
                <a:cubicBezTo>
                  <a:pt x="540" y="228"/>
                  <a:pt x="536" y="225"/>
                  <a:pt x="531" y="225"/>
                </a:cubicBezTo>
                <a:cubicBezTo>
                  <a:pt x="522" y="226"/>
                  <a:pt x="513" y="225"/>
                  <a:pt x="505" y="222"/>
                </a:cubicBezTo>
                <a:cubicBezTo>
                  <a:pt x="497" y="220"/>
                  <a:pt x="489" y="215"/>
                  <a:pt x="482" y="209"/>
                </a:cubicBezTo>
                <a:cubicBezTo>
                  <a:pt x="471" y="197"/>
                  <a:pt x="465" y="182"/>
                  <a:pt x="465" y="167"/>
                </a:cubicBezTo>
                <a:cubicBezTo>
                  <a:pt x="465" y="152"/>
                  <a:pt x="471" y="137"/>
                  <a:pt x="482" y="126"/>
                </a:cubicBezTo>
                <a:cubicBezTo>
                  <a:pt x="483" y="125"/>
                  <a:pt x="484" y="124"/>
                  <a:pt x="485" y="123"/>
                </a:cubicBezTo>
                <a:cubicBezTo>
                  <a:pt x="486" y="122"/>
                  <a:pt x="487" y="122"/>
                  <a:pt x="488" y="121"/>
                </a:cubicBezTo>
                <a:cubicBezTo>
                  <a:pt x="488" y="121"/>
                  <a:pt x="488" y="121"/>
                  <a:pt x="488" y="121"/>
                </a:cubicBezTo>
                <a:cubicBezTo>
                  <a:pt x="491" y="118"/>
                  <a:pt x="492" y="113"/>
                  <a:pt x="489" y="109"/>
                </a:cubicBezTo>
                <a:cubicBezTo>
                  <a:pt x="481" y="99"/>
                  <a:pt x="473" y="89"/>
                  <a:pt x="464" y="80"/>
                </a:cubicBezTo>
                <a:cubicBezTo>
                  <a:pt x="454" y="70"/>
                  <a:pt x="444" y="62"/>
                  <a:pt x="434" y="54"/>
                </a:cubicBezTo>
                <a:cubicBezTo>
                  <a:pt x="430" y="51"/>
                  <a:pt x="425" y="52"/>
                  <a:pt x="422" y="56"/>
                </a:cubicBezTo>
                <a:cubicBezTo>
                  <a:pt x="417" y="63"/>
                  <a:pt x="410" y="69"/>
                  <a:pt x="402" y="72"/>
                </a:cubicBezTo>
                <a:cubicBezTo>
                  <a:pt x="394" y="76"/>
                  <a:pt x="385" y="78"/>
                  <a:pt x="376" y="78"/>
                </a:cubicBezTo>
                <a:cubicBezTo>
                  <a:pt x="360" y="78"/>
                  <a:pt x="345" y="72"/>
                  <a:pt x="335" y="61"/>
                </a:cubicBezTo>
                <a:cubicBezTo>
                  <a:pt x="324" y="51"/>
                  <a:pt x="317" y="36"/>
                  <a:pt x="317" y="20"/>
                </a:cubicBezTo>
                <a:cubicBezTo>
                  <a:pt x="317" y="18"/>
                  <a:pt x="317" y="17"/>
                  <a:pt x="317" y="16"/>
                </a:cubicBezTo>
                <a:cubicBezTo>
                  <a:pt x="318" y="15"/>
                  <a:pt x="318" y="14"/>
                  <a:pt x="318" y="13"/>
                </a:cubicBezTo>
                <a:cubicBezTo>
                  <a:pt x="318" y="13"/>
                  <a:pt x="318" y="13"/>
                  <a:pt x="318" y="13"/>
                </a:cubicBezTo>
                <a:cubicBezTo>
                  <a:pt x="318" y="8"/>
                  <a:pt x="315" y="4"/>
                  <a:pt x="311" y="3"/>
                </a:cubicBezTo>
                <a:cubicBezTo>
                  <a:pt x="304" y="2"/>
                  <a:pt x="298" y="2"/>
                  <a:pt x="291" y="1"/>
                </a:cubicBezTo>
                <a:cubicBezTo>
                  <a:pt x="285" y="1"/>
                  <a:pt x="278" y="0"/>
                  <a:pt x="272" y="0"/>
                </a:cubicBezTo>
                <a:cubicBezTo>
                  <a:pt x="265" y="0"/>
                  <a:pt x="259" y="1"/>
                  <a:pt x="252" y="1"/>
                </a:cubicBezTo>
                <a:cubicBezTo>
                  <a:pt x="246" y="1"/>
                  <a:pt x="240" y="2"/>
                  <a:pt x="234" y="3"/>
                </a:cubicBezTo>
                <a:cubicBezTo>
                  <a:pt x="233" y="3"/>
                  <a:pt x="233" y="3"/>
                  <a:pt x="233" y="3"/>
                </a:cubicBezTo>
                <a:cubicBezTo>
                  <a:pt x="229" y="4"/>
                  <a:pt x="225" y="8"/>
                  <a:pt x="226" y="13"/>
                </a:cubicBezTo>
                <a:cubicBezTo>
                  <a:pt x="227" y="21"/>
                  <a:pt x="226" y="30"/>
                  <a:pt x="223" y="39"/>
                </a:cubicBezTo>
                <a:cubicBezTo>
                  <a:pt x="221" y="47"/>
                  <a:pt x="216" y="54"/>
                  <a:pt x="210" y="61"/>
                </a:cubicBezTo>
                <a:cubicBezTo>
                  <a:pt x="209" y="61"/>
                  <a:pt x="209" y="61"/>
                  <a:pt x="209" y="61"/>
                </a:cubicBezTo>
                <a:cubicBezTo>
                  <a:pt x="209" y="61"/>
                  <a:pt x="209" y="61"/>
                  <a:pt x="209" y="61"/>
                </a:cubicBezTo>
                <a:cubicBezTo>
                  <a:pt x="209" y="61"/>
                  <a:pt x="209" y="61"/>
                  <a:pt x="209" y="61"/>
                </a:cubicBezTo>
                <a:cubicBezTo>
                  <a:pt x="198" y="73"/>
                  <a:pt x="183" y="78"/>
                  <a:pt x="168" y="78"/>
                </a:cubicBezTo>
                <a:cubicBezTo>
                  <a:pt x="153" y="78"/>
                  <a:pt x="138" y="73"/>
                  <a:pt x="127" y="61"/>
                </a:cubicBezTo>
                <a:cubicBezTo>
                  <a:pt x="127" y="61"/>
                  <a:pt x="127" y="61"/>
                  <a:pt x="126" y="61"/>
                </a:cubicBezTo>
                <a:cubicBezTo>
                  <a:pt x="126" y="61"/>
                  <a:pt x="126" y="61"/>
                  <a:pt x="126" y="61"/>
                </a:cubicBezTo>
                <a:cubicBezTo>
                  <a:pt x="126" y="61"/>
                  <a:pt x="126" y="61"/>
                  <a:pt x="126" y="61"/>
                </a:cubicBezTo>
                <a:cubicBezTo>
                  <a:pt x="125" y="60"/>
                  <a:pt x="125" y="59"/>
                  <a:pt x="124" y="58"/>
                </a:cubicBezTo>
                <a:cubicBezTo>
                  <a:pt x="123" y="57"/>
                  <a:pt x="122" y="56"/>
                  <a:pt x="122" y="55"/>
                </a:cubicBezTo>
                <a:cubicBezTo>
                  <a:pt x="122" y="55"/>
                  <a:pt x="122" y="55"/>
                  <a:pt x="122" y="55"/>
                </a:cubicBezTo>
                <a:cubicBezTo>
                  <a:pt x="119" y="52"/>
                  <a:pt x="114" y="51"/>
                  <a:pt x="110" y="54"/>
                </a:cubicBezTo>
                <a:cubicBezTo>
                  <a:pt x="99" y="62"/>
                  <a:pt x="90" y="70"/>
                  <a:pt x="81" y="79"/>
                </a:cubicBezTo>
                <a:cubicBezTo>
                  <a:pt x="72" y="88"/>
                  <a:pt x="63" y="98"/>
                  <a:pt x="55" y="108"/>
                </a:cubicBezTo>
                <a:cubicBezTo>
                  <a:pt x="55" y="108"/>
                  <a:pt x="55" y="108"/>
                  <a:pt x="55" y="108"/>
                </a:cubicBezTo>
                <a:cubicBezTo>
                  <a:pt x="52" y="112"/>
                  <a:pt x="53" y="117"/>
                  <a:pt x="57" y="120"/>
                </a:cubicBezTo>
                <a:cubicBezTo>
                  <a:pt x="64" y="125"/>
                  <a:pt x="69" y="132"/>
                  <a:pt x="73" y="140"/>
                </a:cubicBezTo>
                <a:cubicBezTo>
                  <a:pt x="77" y="148"/>
                  <a:pt x="79" y="157"/>
                  <a:pt x="79" y="166"/>
                </a:cubicBezTo>
                <a:cubicBezTo>
                  <a:pt x="79" y="166"/>
                  <a:pt x="79" y="166"/>
                  <a:pt x="79" y="166"/>
                </a:cubicBezTo>
                <a:cubicBezTo>
                  <a:pt x="79" y="166"/>
                  <a:pt x="79" y="166"/>
                  <a:pt x="79" y="166"/>
                </a:cubicBezTo>
                <a:cubicBezTo>
                  <a:pt x="79" y="166"/>
                  <a:pt x="79" y="166"/>
                  <a:pt x="79" y="166"/>
                </a:cubicBezTo>
                <a:cubicBezTo>
                  <a:pt x="79" y="182"/>
                  <a:pt x="72" y="197"/>
                  <a:pt x="61" y="207"/>
                </a:cubicBezTo>
                <a:cubicBezTo>
                  <a:pt x="51" y="218"/>
                  <a:pt x="36" y="224"/>
                  <a:pt x="21" y="224"/>
                </a:cubicBezTo>
                <a:cubicBezTo>
                  <a:pt x="20" y="224"/>
                  <a:pt x="20" y="224"/>
                  <a:pt x="20" y="224"/>
                </a:cubicBezTo>
                <a:cubicBezTo>
                  <a:pt x="20" y="224"/>
                  <a:pt x="20" y="224"/>
                  <a:pt x="20" y="224"/>
                </a:cubicBezTo>
                <a:cubicBezTo>
                  <a:pt x="20" y="224"/>
                  <a:pt x="20" y="224"/>
                  <a:pt x="20" y="224"/>
                </a:cubicBezTo>
                <a:cubicBezTo>
                  <a:pt x="19" y="224"/>
                  <a:pt x="18" y="224"/>
                  <a:pt x="16" y="224"/>
                </a:cubicBezTo>
                <a:cubicBezTo>
                  <a:pt x="15" y="224"/>
                  <a:pt x="14" y="224"/>
                  <a:pt x="13" y="224"/>
                </a:cubicBezTo>
                <a:cubicBezTo>
                  <a:pt x="13" y="224"/>
                  <a:pt x="13" y="224"/>
                  <a:pt x="13" y="224"/>
                </a:cubicBezTo>
                <a:cubicBezTo>
                  <a:pt x="8" y="223"/>
                  <a:pt x="4" y="226"/>
                  <a:pt x="3" y="231"/>
                </a:cubicBezTo>
                <a:cubicBezTo>
                  <a:pt x="2" y="238"/>
                  <a:pt x="1" y="244"/>
                  <a:pt x="1" y="251"/>
                </a:cubicBezTo>
                <a:cubicBezTo>
                  <a:pt x="0" y="258"/>
                  <a:pt x="0" y="265"/>
                  <a:pt x="0" y="272"/>
                </a:cubicBezTo>
                <a:cubicBezTo>
                  <a:pt x="0" y="279"/>
                  <a:pt x="0" y="285"/>
                  <a:pt x="1" y="291"/>
                </a:cubicBezTo>
                <a:cubicBezTo>
                  <a:pt x="1" y="298"/>
                  <a:pt x="2" y="304"/>
                  <a:pt x="2" y="310"/>
                </a:cubicBezTo>
                <a:cubicBezTo>
                  <a:pt x="3" y="310"/>
                  <a:pt x="3" y="310"/>
                  <a:pt x="3" y="310"/>
                </a:cubicBezTo>
                <a:cubicBezTo>
                  <a:pt x="3" y="315"/>
                  <a:pt x="7" y="318"/>
                  <a:pt x="12" y="318"/>
                </a:cubicBezTo>
                <a:cubicBezTo>
                  <a:pt x="21" y="317"/>
                  <a:pt x="30" y="318"/>
                  <a:pt x="38" y="320"/>
                </a:cubicBezTo>
                <a:cubicBezTo>
                  <a:pt x="38" y="320"/>
                  <a:pt x="38" y="320"/>
                  <a:pt x="38" y="320"/>
                </a:cubicBezTo>
                <a:cubicBezTo>
                  <a:pt x="38" y="320"/>
                  <a:pt x="38" y="320"/>
                  <a:pt x="38" y="320"/>
                </a:cubicBezTo>
                <a:cubicBezTo>
                  <a:pt x="46" y="323"/>
                  <a:pt x="54" y="328"/>
                  <a:pt x="60" y="334"/>
                </a:cubicBezTo>
                <a:cubicBezTo>
                  <a:pt x="60" y="334"/>
                  <a:pt x="61" y="334"/>
                  <a:pt x="61" y="335"/>
                </a:cubicBezTo>
                <a:cubicBezTo>
                  <a:pt x="61" y="335"/>
                  <a:pt x="61" y="335"/>
                  <a:pt x="61" y="335"/>
                </a:cubicBezTo>
                <a:cubicBezTo>
                  <a:pt x="61" y="335"/>
                  <a:pt x="61" y="335"/>
                  <a:pt x="61" y="335"/>
                </a:cubicBezTo>
                <a:cubicBezTo>
                  <a:pt x="72" y="346"/>
                  <a:pt x="78" y="361"/>
                  <a:pt x="78" y="376"/>
                </a:cubicBezTo>
                <a:cubicBezTo>
                  <a:pt x="78" y="391"/>
                  <a:pt x="72" y="406"/>
                  <a:pt x="61" y="417"/>
                </a:cubicBezTo>
                <a:cubicBezTo>
                  <a:pt x="61" y="417"/>
                  <a:pt x="60" y="417"/>
                  <a:pt x="60" y="417"/>
                </a:cubicBezTo>
                <a:cubicBezTo>
                  <a:pt x="60" y="417"/>
                  <a:pt x="60" y="417"/>
                  <a:pt x="60" y="417"/>
                </a:cubicBezTo>
                <a:cubicBezTo>
                  <a:pt x="60" y="417"/>
                  <a:pt x="60" y="417"/>
                  <a:pt x="60" y="417"/>
                </a:cubicBezTo>
                <a:cubicBezTo>
                  <a:pt x="59" y="418"/>
                  <a:pt x="58" y="419"/>
                  <a:pt x="58" y="420"/>
                </a:cubicBezTo>
                <a:cubicBezTo>
                  <a:pt x="57" y="421"/>
                  <a:pt x="56" y="421"/>
                  <a:pt x="55" y="422"/>
                </a:cubicBezTo>
                <a:cubicBezTo>
                  <a:pt x="55" y="422"/>
                  <a:pt x="55" y="422"/>
                  <a:pt x="55" y="422"/>
                </a:cubicBezTo>
                <a:cubicBezTo>
                  <a:pt x="51" y="425"/>
                  <a:pt x="50" y="430"/>
                  <a:pt x="53" y="434"/>
                </a:cubicBezTo>
                <a:cubicBezTo>
                  <a:pt x="61" y="445"/>
                  <a:pt x="70" y="455"/>
                  <a:pt x="79" y="464"/>
                </a:cubicBezTo>
                <a:cubicBezTo>
                  <a:pt x="79" y="464"/>
                  <a:pt x="79" y="464"/>
                  <a:pt x="80" y="465"/>
                </a:cubicBezTo>
                <a:cubicBezTo>
                  <a:pt x="89" y="474"/>
                  <a:pt x="99" y="483"/>
                  <a:pt x="110" y="491"/>
                </a:cubicBezTo>
                <a:cubicBezTo>
                  <a:pt x="114" y="494"/>
                  <a:pt x="119" y="493"/>
                  <a:pt x="122" y="489"/>
                </a:cubicBezTo>
                <a:cubicBezTo>
                  <a:pt x="127" y="482"/>
                  <a:pt x="134" y="476"/>
                  <a:pt x="142" y="472"/>
                </a:cubicBezTo>
                <a:cubicBezTo>
                  <a:pt x="150" y="469"/>
                  <a:pt x="159" y="466"/>
                  <a:pt x="168" y="466"/>
                </a:cubicBezTo>
                <a:cubicBezTo>
                  <a:pt x="168" y="466"/>
                  <a:pt x="168" y="466"/>
                  <a:pt x="168" y="466"/>
                </a:cubicBezTo>
                <a:cubicBezTo>
                  <a:pt x="168" y="466"/>
                  <a:pt x="168" y="466"/>
                  <a:pt x="168" y="466"/>
                </a:cubicBezTo>
                <a:cubicBezTo>
                  <a:pt x="168" y="466"/>
                  <a:pt x="168" y="466"/>
                  <a:pt x="168" y="466"/>
                </a:cubicBezTo>
                <a:cubicBezTo>
                  <a:pt x="184" y="466"/>
                  <a:pt x="199" y="473"/>
                  <a:pt x="210" y="483"/>
                </a:cubicBezTo>
                <a:cubicBezTo>
                  <a:pt x="220" y="494"/>
                  <a:pt x="227" y="509"/>
                  <a:pt x="227" y="525"/>
                </a:cubicBezTo>
                <a:cubicBezTo>
                  <a:pt x="227" y="525"/>
                  <a:pt x="227" y="525"/>
                  <a:pt x="227" y="525"/>
                </a:cubicBezTo>
                <a:cubicBezTo>
                  <a:pt x="227" y="525"/>
                  <a:pt x="227" y="525"/>
                  <a:pt x="227" y="525"/>
                </a:cubicBezTo>
                <a:cubicBezTo>
                  <a:pt x="227" y="525"/>
                  <a:pt x="227" y="525"/>
                  <a:pt x="227" y="525"/>
                </a:cubicBezTo>
                <a:cubicBezTo>
                  <a:pt x="227" y="526"/>
                  <a:pt x="227" y="527"/>
                  <a:pt x="227" y="528"/>
                </a:cubicBezTo>
                <a:cubicBezTo>
                  <a:pt x="227" y="530"/>
                  <a:pt x="227" y="531"/>
                  <a:pt x="226" y="532"/>
                </a:cubicBezTo>
                <a:cubicBezTo>
                  <a:pt x="226" y="532"/>
                  <a:pt x="226" y="532"/>
                  <a:pt x="226" y="532"/>
                </a:cubicBezTo>
                <a:cubicBezTo>
                  <a:pt x="226" y="537"/>
                  <a:pt x="229" y="541"/>
                  <a:pt x="234" y="541"/>
                </a:cubicBezTo>
                <a:cubicBezTo>
                  <a:pt x="240" y="542"/>
                  <a:pt x="246" y="543"/>
                  <a:pt x="253" y="543"/>
                </a:cubicBezTo>
                <a:cubicBezTo>
                  <a:pt x="259" y="544"/>
                  <a:pt x="265" y="544"/>
                  <a:pt x="272" y="544"/>
                </a:cubicBezTo>
                <a:cubicBezTo>
                  <a:pt x="279" y="544"/>
                  <a:pt x="285" y="544"/>
                  <a:pt x="292" y="543"/>
                </a:cubicBezTo>
                <a:cubicBezTo>
                  <a:pt x="299" y="543"/>
                  <a:pt x="306" y="542"/>
                  <a:pt x="312" y="541"/>
                </a:cubicBezTo>
                <a:cubicBezTo>
                  <a:pt x="312" y="541"/>
                  <a:pt x="312" y="541"/>
                  <a:pt x="312" y="541"/>
                </a:cubicBezTo>
                <a:cubicBezTo>
                  <a:pt x="317" y="540"/>
                  <a:pt x="320" y="536"/>
                  <a:pt x="320" y="532"/>
                </a:cubicBezTo>
                <a:cubicBezTo>
                  <a:pt x="318" y="523"/>
                  <a:pt x="319" y="514"/>
                  <a:pt x="322" y="505"/>
                </a:cubicBezTo>
                <a:cubicBezTo>
                  <a:pt x="325" y="497"/>
                  <a:pt x="329" y="490"/>
                  <a:pt x="336" y="483"/>
                </a:cubicBezTo>
                <a:cubicBezTo>
                  <a:pt x="336" y="483"/>
                  <a:pt x="336" y="483"/>
                  <a:pt x="336" y="483"/>
                </a:cubicBezTo>
                <a:cubicBezTo>
                  <a:pt x="336" y="483"/>
                  <a:pt x="336" y="483"/>
                  <a:pt x="336" y="483"/>
                </a:cubicBezTo>
                <a:cubicBezTo>
                  <a:pt x="336" y="483"/>
                  <a:pt x="336" y="483"/>
                  <a:pt x="336" y="483"/>
                </a:cubicBezTo>
                <a:cubicBezTo>
                  <a:pt x="336" y="483"/>
                  <a:pt x="336" y="483"/>
                  <a:pt x="336" y="483"/>
                </a:cubicBezTo>
                <a:cubicBezTo>
                  <a:pt x="336" y="483"/>
                  <a:pt x="336" y="483"/>
                  <a:pt x="336" y="483"/>
                </a:cubicBezTo>
                <a:cubicBezTo>
                  <a:pt x="347" y="471"/>
                  <a:pt x="362" y="465"/>
                  <a:pt x="377" y="465"/>
                </a:cubicBezTo>
                <a:cubicBezTo>
                  <a:pt x="392" y="465"/>
                  <a:pt x="407" y="471"/>
                  <a:pt x="418" y="482"/>
                </a:cubicBezTo>
                <a:cubicBezTo>
                  <a:pt x="419" y="482"/>
                  <a:pt x="419" y="482"/>
                  <a:pt x="419" y="482"/>
                </a:cubicBezTo>
                <a:cubicBezTo>
                  <a:pt x="419" y="482"/>
                  <a:pt x="419" y="482"/>
                  <a:pt x="419" y="482"/>
                </a:cubicBezTo>
                <a:cubicBezTo>
                  <a:pt x="419" y="482"/>
                  <a:pt x="419" y="482"/>
                  <a:pt x="419" y="482"/>
                </a:cubicBezTo>
                <a:cubicBezTo>
                  <a:pt x="419" y="482"/>
                  <a:pt x="419" y="482"/>
                  <a:pt x="419" y="482"/>
                </a:cubicBezTo>
                <a:cubicBezTo>
                  <a:pt x="419" y="482"/>
                  <a:pt x="419" y="482"/>
                  <a:pt x="419" y="482"/>
                </a:cubicBezTo>
                <a:cubicBezTo>
                  <a:pt x="420" y="483"/>
                  <a:pt x="420" y="484"/>
                  <a:pt x="421" y="485"/>
                </a:cubicBezTo>
                <a:cubicBezTo>
                  <a:pt x="422" y="486"/>
                  <a:pt x="423" y="487"/>
                  <a:pt x="424" y="488"/>
                </a:cubicBezTo>
                <a:cubicBezTo>
                  <a:pt x="424" y="488"/>
                  <a:pt x="424" y="488"/>
                  <a:pt x="424" y="488"/>
                </a:cubicBezTo>
                <a:cubicBezTo>
                  <a:pt x="427" y="491"/>
                  <a:pt x="432" y="492"/>
                  <a:pt x="435" y="489"/>
                </a:cubicBezTo>
                <a:cubicBezTo>
                  <a:pt x="446" y="481"/>
                  <a:pt x="456" y="473"/>
                  <a:pt x="465" y="464"/>
                </a:cubicBezTo>
                <a:cubicBezTo>
                  <a:pt x="474" y="454"/>
                  <a:pt x="483" y="444"/>
                  <a:pt x="490" y="434"/>
                </a:cubicBezTo>
                <a:cubicBezTo>
                  <a:pt x="493" y="430"/>
                  <a:pt x="492" y="425"/>
                  <a:pt x="489" y="422"/>
                </a:cubicBezTo>
                <a:cubicBezTo>
                  <a:pt x="482" y="417"/>
                  <a:pt x="476" y="410"/>
                  <a:pt x="472" y="402"/>
                </a:cubicBezTo>
                <a:cubicBezTo>
                  <a:pt x="468" y="394"/>
                  <a:pt x="466" y="385"/>
                  <a:pt x="466" y="376"/>
                </a:cubicBezTo>
                <a:cubicBezTo>
                  <a:pt x="466" y="376"/>
                  <a:pt x="466" y="376"/>
                  <a:pt x="466" y="376"/>
                </a:cubicBezTo>
                <a:cubicBezTo>
                  <a:pt x="466" y="376"/>
                  <a:pt x="466" y="376"/>
                  <a:pt x="466" y="376"/>
                </a:cubicBezTo>
                <a:cubicBezTo>
                  <a:pt x="466" y="376"/>
                  <a:pt x="466" y="376"/>
                  <a:pt x="466" y="376"/>
                </a:cubicBezTo>
                <a:cubicBezTo>
                  <a:pt x="466" y="360"/>
                  <a:pt x="472" y="345"/>
                  <a:pt x="483" y="334"/>
                </a:cubicBezTo>
                <a:cubicBezTo>
                  <a:pt x="493" y="324"/>
                  <a:pt x="508" y="317"/>
                  <a:pt x="524" y="317"/>
                </a:cubicBezTo>
                <a:cubicBezTo>
                  <a:pt x="524" y="317"/>
                  <a:pt x="524" y="317"/>
                  <a:pt x="524" y="317"/>
                </a:cubicBezTo>
                <a:cubicBezTo>
                  <a:pt x="524" y="317"/>
                  <a:pt x="524" y="317"/>
                  <a:pt x="524" y="317"/>
                </a:cubicBezTo>
                <a:cubicBezTo>
                  <a:pt x="524" y="317"/>
                  <a:pt x="524" y="317"/>
                  <a:pt x="524" y="317"/>
                </a:cubicBezTo>
                <a:cubicBezTo>
                  <a:pt x="525" y="317"/>
                  <a:pt x="527" y="317"/>
                  <a:pt x="528" y="317"/>
                </a:cubicBezTo>
                <a:cubicBezTo>
                  <a:pt x="528" y="317"/>
                  <a:pt x="528" y="317"/>
                  <a:pt x="528" y="317"/>
                </a:cubicBezTo>
                <a:cubicBezTo>
                  <a:pt x="528" y="317"/>
                  <a:pt x="528" y="317"/>
                  <a:pt x="528" y="317"/>
                </a:cubicBezTo>
                <a:cubicBezTo>
                  <a:pt x="529" y="317"/>
                  <a:pt x="530" y="317"/>
                  <a:pt x="532" y="318"/>
                </a:cubicBezTo>
                <a:cubicBezTo>
                  <a:pt x="532" y="318"/>
                  <a:pt x="532" y="318"/>
                  <a:pt x="532" y="318"/>
                </a:cubicBezTo>
                <a:cubicBezTo>
                  <a:pt x="536" y="318"/>
                  <a:pt x="540" y="315"/>
                  <a:pt x="541" y="310"/>
                </a:cubicBezTo>
                <a:cubicBezTo>
                  <a:pt x="542" y="304"/>
                  <a:pt x="543" y="298"/>
                  <a:pt x="543" y="291"/>
                </a:cubicBezTo>
                <a:cubicBezTo>
                  <a:pt x="543" y="285"/>
                  <a:pt x="544" y="279"/>
                  <a:pt x="544" y="272"/>
                </a:cubicBezTo>
                <a:cubicBezTo>
                  <a:pt x="544" y="266"/>
                  <a:pt x="543" y="259"/>
                  <a:pt x="543" y="252"/>
                </a:cubicBezTo>
                <a:close/>
                <a:moveTo>
                  <a:pt x="526" y="290"/>
                </a:moveTo>
                <a:cubicBezTo>
                  <a:pt x="526" y="294"/>
                  <a:pt x="525" y="297"/>
                  <a:pt x="525" y="300"/>
                </a:cubicBezTo>
                <a:cubicBezTo>
                  <a:pt x="524" y="300"/>
                  <a:pt x="524" y="300"/>
                  <a:pt x="524" y="300"/>
                </a:cubicBezTo>
                <a:cubicBezTo>
                  <a:pt x="524" y="300"/>
                  <a:pt x="524" y="300"/>
                  <a:pt x="524" y="300"/>
                </a:cubicBezTo>
                <a:cubicBezTo>
                  <a:pt x="524" y="300"/>
                  <a:pt x="524" y="300"/>
                  <a:pt x="524" y="300"/>
                </a:cubicBezTo>
                <a:cubicBezTo>
                  <a:pt x="524" y="300"/>
                  <a:pt x="524" y="300"/>
                  <a:pt x="524" y="300"/>
                </a:cubicBezTo>
                <a:cubicBezTo>
                  <a:pt x="503" y="300"/>
                  <a:pt x="485" y="309"/>
                  <a:pt x="471" y="322"/>
                </a:cubicBezTo>
                <a:cubicBezTo>
                  <a:pt x="457" y="336"/>
                  <a:pt x="449" y="355"/>
                  <a:pt x="449" y="376"/>
                </a:cubicBezTo>
                <a:cubicBezTo>
                  <a:pt x="449" y="376"/>
                  <a:pt x="449" y="376"/>
                  <a:pt x="449" y="376"/>
                </a:cubicBezTo>
                <a:cubicBezTo>
                  <a:pt x="449" y="376"/>
                  <a:pt x="449" y="376"/>
                  <a:pt x="449" y="376"/>
                </a:cubicBezTo>
                <a:cubicBezTo>
                  <a:pt x="449" y="376"/>
                  <a:pt x="449" y="376"/>
                  <a:pt x="449" y="376"/>
                </a:cubicBezTo>
                <a:cubicBezTo>
                  <a:pt x="449" y="388"/>
                  <a:pt x="452" y="399"/>
                  <a:pt x="457" y="409"/>
                </a:cubicBezTo>
                <a:cubicBezTo>
                  <a:pt x="461" y="417"/>
                  <a:pt x="466" y="424"/>
                  <a:pt x="472" y="430"/>
                </a:cubicBezTo>
                <a:cubicBezTo>
                  <a:pt x="466" y="438"/>
                  <a:pt x="460" y="445"/>
                  <a:pt x="453" y="452"/>
                </a:cubicBezTo>
                <a:cubicBezTo>
                  <a:pt x="446" y="458"/>
                  <a:pt x="439" y="465"/>
                  <a:pt x="431" y="471"/>
                </a:cubicBezTo>
                <a:cubicBezTo>
                  <a:pt x="431" y="470"/>
                  <a:pt x="431" y="470"/>
                  <a:pt x="431" y="470"/>
                </a:cubicBezTo>
                <a:cubicBezTo>
                  <a:pt x="431" y="470"/>
                  <a:pt x="431" y="470"/>
                  <a:pt x="431" y="470"/>
                </a:cubicBezTo>
                <a:cubicBezTo>
                  <a:pt x="431" y="470"/>
                  <a:pt x="431" y="470"/>
                  <a:pt x="431" y="470"/>
                </a:cubicBezTo>
                <a:cubicBezTo>
                  <a:pt x="431" y="470"/>
                  <a:pt x="430" y="470"/>
                  <a:pt x="430" y="470"/>
                </a:cubicBezTo>
                <a:cubicBezTo>
                  <a:pt x="416" y="455"/>
                  <a:pt x="396" y="448"/>
                  <a:pt x="377" y="448"/>
                </a:cubicBezTo>
                <a:cubicBezTo>
                  <a:pt x="358" y="448"/>
                  <a:pt x="339" y="456"/>
                  <a:pt x="324" y="471"/>
                </a:cubicBezTo>
                <a:cubicBezTo>
                  <a:pt x="324" y="471"/>
                  <a:pt x="324" y="471"/>
                  <a:pt x="324" y="471"/>
                </a:cubicBezTo>
                <a:cubicBezTo>
                  <a:pt x="324" y="471"/>
                  <a:pt x="324" y="471"/>
                  <a:pt x="324" y="471"/>
                </a:cubicBezTo>
                <a:cubicBezTo>
                  <a:pt x="324" y="471"/>
                  <a:pt x="324" y="471"/>
                  <a:pt x="324" y="471"/>
                </a:cubicBezTo>
                <a:cubicBezTo>
                  <a:pt x="315" y="480"/>
                  <a:pt x="310" y="489"/>
                  <a:pt x="306" y="500"/>
                </a:cubicBezTo>
                <a:cubicBezTo>
                  <a:pt x="303" y="508"/>
                  <a:pt x="302" y="517"/>
                  <a:pt x="302" y="525"/>
                </a:cubicBezTo>
                <a:cubicBezTo>
                  <a:pt x="298" y="526"/>
                  <a:pt x="295" y="526"/>
                  <a:pt x="291" y="526"/>
                </a:cubicBezTo>
                <a:cubicBezTo>
                  <a:pt x="285" y="527"/>
                  <a:pt x="278" y="527"/>
                  <a:pt x="272" y="527"/>
                </a:cubicBezTo>
                <a:cubicBezTo>
                  <a:pt x="266" y="527"/>
                  <a:pt x="260" y="527"/>
                  <a:pt x="254" y="527"/>
                </a:cubicBezTo>
                <a:cubicBezTo>
                  <a:pt x="250" y="526"/>
                  <a:pt x="247" y="526"/>
                  <a:pt x="244" y="526"/>
                </a:cubicBezTo>
                <a:cubicBezTo>
                  <a:pt x="244" y="525"/>
                  <a:pt x="244" y="525"/>
                  <a:pt x="244" y="525"/>
                </a:cubicBezTo>
                <a:cubicBezTo>
                  <a:pt x="244" y="525"/>
                  <a:pt x="244" y="525"/>
                  <a:pt x="244" y="525"/>
                </a:cubicBezTo>
                <a:cubicBezTo>
                  <a:pt x="244" y="525"/>
                  <a:pt x="244" y="525"/>
                  <a:pt x="244" y="525"/>
                </a:cubicBezTo>
                <a:cubicBezTo>
                  <a:pt x="244" y="525"/>
                  <a:pt x="244" y="525"/>
                  <a:pt x="244" y="525"/>
                </a:cubicBezTo>
                <a:cubicBezTo>
                  <a:pt x="244" y="504"/>
                  <a:pt x="235" y="485"/>
                  <a:pt x="222" y="471"/>
                </a:cubicBezTo>
                <a:cubicBezTo>
                  <a:pt x="208" y="458"/>
                  <a:pt x="189" y="449"/>
                  <a:pt x="168" y="449"/>
                </a:cubicBezTo>
                <a:cubicBezTo>
                  <a:pt x="168" y="449"/>
                  <a:pt x="168" y="449"/>
                  <a:pt x="168" y="449"/>
                </a:cubicBezTo>
                <a:cubicBezTo>
                  <a:pt x="168" y="449"/>
                  <a:pt x="168" y="449"/>
                  <a:pt x="168" y="449"/>
                </a:cubicBezTo>
                <a:cubicBezTo>
                  <a:pt x="168" y="449"/>
                  <a:pt x="168" y="449"/>
                  <a:pt x="168" y="449"/>
                </a:cubicBezTo>
                <a:cubicBezTo>
                  <a:pt x="156" y="449"/>
                  <a:pt x="145" y="452"/>
                  <a:pt x="135" y="457"/>
                </a:cubicBezTo>
                <a:cubicBezTo>
                  <a:pt x="127" y="461"/>
                  <a:pt x="120" y="466"/>
                  <a:pt x="114" y="472"/>
                </a:cubicBezTo>
                <a:cubicBezTo>
                  <a:pt x="106" y="466"/>
                  <a:pt x="99" y="460"/>
                  <a:pt x="92" y="452"/>
                </a:cubicBezTo>
                <a:cubicBezTo>
                  <a:pt x="91" y="452"/>
                  <a:pt x="91" y="452"/>
                  <a:pt x="91" y="452"/>
                </a:cubicBezTo>
                <a:cubicBezTo>
                  <a:pt x="84" y="445"/>
                  <a:pt x="78" y="438"/>
                  <a:pt x="72" y="430"/>
                </a:cubicBezTo>
                <a:cubicBezTo>
                  <a:pt x="72" y="429"/>
                  <a:pt x="72" y="429"/>
                  <a:pt x="72" y="429"/>
                </a:cubicBezTo>
                <a:cubicBezTo>
                  <a:pt x="72" y="429"/>
                  <a:pt x="72" y="429"/>
                  <a:pt x="72" y="429"/>
                </a:cubicBezTo>
                <a:cubicBezTo>
                  <a:pt x="72" y="429"/>
                  <a:pt x="72" y="429"/>
                  <a:pt x="72" y="429"/>
                </a:cubicBezTo>
                <a:cubicBezTo>
                  <a:pt x="72" y="429"/>
                  <a:pt x="72" y="429"/>
                  <a:pt x="72" y="429"/>
                </a:cubicBezTo>
                <a:cubicBezTo>
                  <a:pt x="72" y="429"/>
                  <a:pt x="72" y="429"/>
                  <a:pt x="72" y="429"/>
                </a:cubicBezTo>
                <a:cubicBezTo>
                  <a:pt x="72" y="429"/>
                  <a:pt x="73" y="429"/>
                  <a:pt x="73" y="429"/>
                </a:cubicBezTo>
                <a:cubicBezTo>
                  <a:pt x="87" y="414"/>
                  <a:pt x="94" y="395"/>
                  <a:pt x="95" y="376"/>
                </a:cubicBezTo>
                <a:cubicBezTo>
                  <a:pt x="95" y="357"/>
                  <a:pt x="87" y="337"/>
                  <a:pt x="73" y="323"/>
                </a:cubicBezTo>
                <a:cubicBezTo>
                  <a:pt x="73" y="323"/>
                  <a:pt x="73" y="323"/>
                  <a:pt x="73" y="323"/>
                </a:cubicBezTo>
                <a:cubicBezTo>
                  <a:pt x="73" y="323"/>
                  <a:pt x="73" y="323"/>
                  <a:pt x="73" y="323"/>
                </a:cubicBezTo>
                <a:cubicBezTo>
                  <a:pt x="73" y="323"/>
                  <a:pt x="73" y="323"/>
                  <a:pt x="73" y="323"/>
                </a:cubicBezTo>
                <a:cubicBezTo>
                  <a:pt x="73" y="323"/>
                  <a:pt x="73" y="323"/>
                  <a:pt x="73" y="323"/>
                </a:cubicBezTo>
                <a:cubicBezTo>
                  <a:pt x="73" y="322"/>
                  <a:pt x="72" y="322"/>
                  <a:pt x="72" y="322"/>
                </a:cubicBezTo>
                <a:cubicBezTo>
                  <a:pt x="64" y="314"/>
                  <a:pt x="54" y="308"/>
                  <a:pt x="44" y="304"/>
                </a:cubicBezTo>
                <a:cubicBezTo>
                  <a:pt x="44" y="304"/>
                  <a:pt x="44" y="304"/>
                  <a:pt x="44" y="304"/>
                </a:cubicBezTo>
                <a:cubicBezTo>
                  <a:pt x="36" y="302"/>
                  <a:pt x="27" y="300"/>
                  <a:pt x="18" y="300"/>
                </a:cubicBezTo>
                <a:cubicBezTo>
                  <a:pt x="18" y="297"/>
                  <a:pt x="18" y="294"/>
                  <a:pt x="17" y="290"/>
                </a:cubicBezTo>
                <a:cubicBezTo>
                  <a:pt x="17" y="284"/>
                  <a:pt x="17" y="278"/>
                  <a:pt x="17" y="272"/>
                </a:cubicBezTo>
                <a:cubicBezTo>
                  <a:pt x="17" y="266"/>
                  <a:pt x="17" y="259"/>
                  <a:pt x="18" y="253"/>
                </a:cubicBezTo>
                <a:cubicBezTo>
                  <a:pt x="18" y="249"/>
                  <a:pt x="18" y="245"/>
                  <a:pt x="19" y="241"/>
                </a:cubicBezTo>
                <a:cubicBezTo>
                  <a:pt x="20" y="241"/>
                  <a:pt x="20" y="241"/>
                  <a:pt x="20" y="241"/>
                </a:cubicBezTo>
                <a:cubicBezTo>
                  <a:pt x="20" y="241"/>
                  <a:pt x="20" y="241"/>
                  <a:pt x="20" y="241"/>
                </a:cubicBezTo>
                <a:cubicBezTo>
                  <a:pt x="20" y="241"/>
                  <a:pt x="20" y="241"/>
                  <a:pt x="20" y="241"/>
                </a:cubicBezTo>
                <a:cubicBezTo>
                  <a:pt x="20" y="241"/>
                  <a:pt x="20" y="241"/>
                  <a:pt x="20" y="241"/>
                </a:cubicBezTo>
                <a:cubicBezTo>
                  <a:pt x="20" y="241"/>
                  <a:pt x="20" y="241"/>
                  <a:pt x="20" y="241"/>
                </a:cubicBezTo>
                <a:cubicBezTo>
                  <a:pt x="20" y="241"/>
                  <a:pt x="20" y="241"/>
                  <a:pt x="20" y="241"/>
                </a:cubicBezTo>
                <a:cubicBezTo>
                  <a:pt x="41" y="241"/>
                  <a:pt x="60" y="233"/>
                  <a:pt x="73" y="220"/>
                </a:cubicBezTo>
                <a:cubicBezTo>
                  <a:pt x="87" y="206"/>
                  <a:pt x="96" y="187"/>
                  <a:pt x="96" y="166"/>
                </a:cubicBezTo>
                <a:cubicBezTo>
                  <a:pt x="96" y="166"/>
                  <a:pt x="96" y="166"/>
                  <a:pt x="96" y="166"/>
                </a:cubicBezTo>
                <a:cubicBezTo>
                  <a:pt x="96" y="166"/>
                  <a:pt x="96" y="166"/>
                  <a:pt x="96" y="166"/>
                </a:cubicBezTo>
                <a:cubicBezTo>
                  <a:pt x="96" y="166"/>
                  <a:pt x="96" y="166"/>
                  <a:pt x="96" y="166"/>
                </a:cubicBezTo>
                <a:cubicBezTo>
                  <a:pt x="96" y="166"/>
                  <a:pt x="96" y="166"/>
                  <a:pt x="96" y="166"/>
                </a:cubicBezTo>
                <a:cubicBezTo>
                  <a:pt x="96" y="166"/>
                  <a:pt x="96" y="166"/>
                  <a:pt x="96" y="166"/>
                </a:cubicBezTo>
                <a:cubicBezTo>
                  <a:pt x="96" y="154"/>
                  <a:pt x="93" y="143"/>
                  <a:pt x="89" y="133"/>
                </a:cubicBezTo>
                <a:cubicBezTo>
                  <a:pt x="85" y="125"/>
                  <a:pt x="80" y="118"/>
                  <a:pt x="73" y="112"/>
                </a:cubicBezTo>
                <a:cubicBezTo>
                  <a:pt x="79" y="105"/>
                  <a:pt x="86" y="98"/>
                  <a:pt x="93" y="91"/>
                </a:cubicBezTo>
                <a:cubicBezTo>
                  <a:pt x="99" y="84"/>
                  <a:pt x="106" y="78"/>
                  <a:pt x="114" y="72"/>
                </a:cubicBezTo>
                <a:cubicBezTo>
                  <a:pt x="114" y="73"/>
                  <a:pt x="114" y="73"/>
                  <a:pt x="114" y="73"/>
                </a:cubicBezTo>
                <a:cubicBezTo>
                  <a:pt x="114" y="73"/>
                  <a:pt x="114" y="73"/>
                  <a:pt x="114" y="73"/>
                </a:cubicBezTo>
                <a:cubicBezTo>
                  <a:pt x="114" y="73"/>
                  <a:pt x="114" y="73"/>
                  <a:pt x="114" y="73"/>
                </a:cubicBezTo>
                <a:cubicBezTo>
                  <a:pt x="114" y="73"/>
                  <a:pt x="114" y="73"/>
                  <a:pt x="114" y="73"/>
                </a:cubicBezTo>
                <a:cubicBezTo>
                  <a:pt x="114" y="73"/>
                  <a:pt x="114" y="73"/>
                  <a:pt x="114" y="73"/>
                </a:cubicBezTo>
                <a:cubicBezTo>
                  <a:pt x="115" y="73"/>
                  <a:pt x="115" y="73"/>
                  <a:pt x="115" y="73"/>
                </a:cubicBezTo>
                <a:cubicBezTo>
                  <a:pt x="129" y="88"/>
                  <a:pt x="149" y="95"/>
                  <a:pt x="168" y="95"/>
                </a:cubicBezTo>
                <a:cubicBezTo>
                  <a:pt x="187" y="95"/>
                  <a:pt x="206" y="88"/>
                  <a:pt x="221" y="73"/>
                </a:cubicBezTo>
                <a:cubicBezTo>
                  <a:pt x="221" y="73"/>
                  <a:pt x="221" y="73"/>
                  <a:pt x="221" y="73"/>
                </a:cubicBezTo>
                <a:cubicBezTo>
                  <a:pt x="221" y="73"/>
                  <a:pt x="221" y="73"/>
                  <a:pt x="221" y="73"/>
                </a:cubicBezTo>
                <a:cubicBezTo>
                  <a:pt x="221" y="73"/>
                  <a:pt x="221" y="73"/>
                  <a:pt x="221" y="73"/>
                </a:cubicBezTo>
                <a:cubicBezTo>
                  <a:pt x="221" y="73"/>
                  <a:pt x="221" y="73"/>
                  <a:pt x="221" y="73"/>
                </a:cubicBezTo>
                <a:cubicBezTo>
                  <a:pt x="221" y="73"/>
                  <a:pt x="221" y="73"/>
                  <a:pt x="222" y="73"/>
                </a:cubicBezTo>
                <a:cubicBezTo>
                  <a:pt x="230" y="65"/>
                  <a:pt x="236" y="55"/>
                  <a:pt x="239" y="44"/>
                </a:cubicBezTo>
                <a:cubicBezTo>
                  <a:pt x="242" y="36"/>
                  <a:pt x="244" y="28"/>
                  <a:pt x="243" y="19"/>
                </a:cubicBezTo>
                <a:cubicBezTo>
                  <a:pt x="247" y="19"/>
                  <a:pt x="250" y="18"/>
                  <a:pt x="254" y="18"/>
                </a:cubicBezTo>
                <a:cubicBezTo>
                  <a:pt x="260" y="18"/>
                  <a:pt x="266" y="17"/>
                  <a:pt x="272" y="17"/>
                </a:cubicBezTo>
                <a:cubicBezTo>
                  <a:pt x="278" y="17"/>
                  <a:pt x="284" y="18"/>
                  <a:pt x="290" y="18"/>
                </a:cubicBezTo>
                <a:cubicBezTo>
                  <a:pt x="293" y="18"/>
                  <a:pt x="297" y="19"/>
                  <a:pt x="300" y="19"/>
                </a:cubicBezTo>
                <a:cubicBezTo>
                  <a:pt x="300" y="20"/>
                  <a:pt x="300" y="20"/>
                  <a:pt x="300" y="20"/>
                </a:cubicBezTo>
                <a:cubicBezTo>
                  <a:pt x="300" y="41"/>
                  <a:pt x="309" y="60"/>
                  <a:pt x="323" y="73"/>
                </a:cubicBezTo>
                <a:cubicBezTo>
                  <a:pt x="336" y="87"/>
                  <a:pt x="355" y="95"/>
                  <a:pt x="376" y="95"/>
                </a:cubicBezTo>
                <a:cubicBezTo>
                  <a:pt x="388" y="95"/>
                  <a:pt x="399" y="93"/>
                  <a:pt x="409" y="88"/>
                </a:cubicBezTo>
                <a:cubicBezTo>
                  <a:pt x="417" y="84"/>
                  <a:pt x="424" y="79"/>
                  <a:pt x="430" y="72"/>
                </a:cubicBezTo>
                <a:cubicBezTo>
                  <a:pt x="438" y="78"/>
                  <a:pt x="445" y="85"/>
                  <a:pt x="452" y="92"/>
                </a:cubicBezTo>
                <a:cubicBezTo>
                  <a:pt x="458" y="98"/>
                  <a:pt x="465" y="106"/>
                  <a:pt x="471" y="113"/>
                </a:cubicBezTo>
                <a:cubicBezTo>
                  <a:pt x="470" y="114"/>
                  <a:pt x="470" y="114"/>
                  <a:pt x="470" y="114"/>
                </a:cubicBezTo>
                <a:cubicBezTo>
                  <a:pt x="456" y="129"/>
                  <a:pt x="448" y="148"/>
                  <a:pt x="448" y="167"/>
                </a:cubicBezTo>
                <a:cubicBezTo>
                  <a:pt x="448" y="187"/>
                  <a:pt x="456" y="206"/>
                  <a:pt x="470" y="221"/>
                </a:cubicBezTo>
                <a:cubicBezTo>
                  <a:pt x="479" y="229"/>
                  <a:pt x="489" y="235"/>
                  <a:pt x="499" y="239"/>
                </a:cubicBezTo>
                <a:cubicBezTo>
                  <a:pt x="508" y="241"/>
                  <a:pt x="516" y="243"/>
                  <a:pt x="525" y="243"/>
                </a:cubicBezTo>
                <a:cubicBezTo>
                  <a:pt x="525" y="246"/>
                  <a:pt x="526" y="250"/>
                  <a:pt x="526" y="253"/>
                </a:cubicBezTo>
                <a:cubicBezTo>
                  <a:pt x="526" y="260"/>
                  <a:pt x="527" y="266"/>
                  <a:pt x="527" y="272"/>
                </a:cubicBezTo>
                <a:cubicBezTo>
                  <a:pt x="527" y="278"/>
                  <a:pt x="526" y="284"/>
                  <a:pt x="526" y="290"/>
                </a:cubicBezTo>
                <a:close/>
                <a:moveTo>
                  <a:pt x="272" y="165"/>
                </a:moveTo>
                <a:cubicBezTo>
                  <a:pt x="242" y="165"/>
                  <a:pt x="216" y="177"/>
                  <a:pt x="196" y="197"/>
                </a:cubicBezTo>
                <a:cubicBezTo>
                  <a:pt x="177" y="216"/>
                  <a:pt x="165" y="243"/>
                  <a:pt x="165" y="272"/>
                </a:cubicBezTo>
                <a:cubicBezTo>
                  <a:pt x="165" y="302"/>
                  <a:pt x="177" y="328"/>
                  <a:pt x="196" y="348"/>
                </a:cubicBezTo>
                <a:cubicBezTo>
                  <a:pt x="216" y="367"/>
                  <a:pt x="242" y="379"/>
                  <a:pt x="272" y="379"/>
                </a:cubicBezTo>
                <a:cubicBezTo>
                  <a:pt x="301" y="379"/>
                  <a:pt x="328" y="367"/>
                  <a:pt x="347" y="348"/>
                </a:cubicBezTo>
                <a:cubicBezTo>
                  <a:pt x="367" y="328"/>
                  <a:pt x="379" y="302"/>
                  <a:pt x="379" y="272"/>
                </a:cubicBezTo>
                <a:cubicBezTo>
                  <a:pt x="379" y="243"/>
                  <a:pt x="367" y="216"/>
                  <a:pt x="347" y="197"/>
                </a:cubicBezTo>
                <a:cubicBezTo>
                  <a:pt x="328" y="177"/>
                  <a:pt x="301" y="165"/>
                  <a:pt x="272" y="165"/>
                </a:cubicBezTo>
                <a:close/>
                <a:moveTo>
                  <a:pt x="335" y="336"/>
                </a:moveTo>
                <a:cubicBezTo>
                  <a:pt x="319" y="352"/>
                  <a:pt x="297" y="362"/>
                  <a:pt x="272" y="362"/>
                </a:cubicBezTo>
                <a:cubicBezTo>
                  <a:pt x="247" y="362"/>
                  <a:pt x="224" y="352"/>
                  <a:pt x="208" y="336"/>
                </a:cubicBezTo>
                <a:cubicBezTo>
                  <a:pt x="192" y="320"/>
                  <a:pt x="182" y="297"/>
                  <a:pt x="182" y="272"/>
                </a:cubicBezTo>
                <a:cubicBezTo>
                  <a:pt x="182" y="247"/>
                  <a:pt x="192" y="225"/>
                  <a:pt x="208" y="209"/>
                </a:cubicBezTo>
                <a:cubicBezTo>
                  <a:pt x="224" y="192"/>
                  <a:pt x="247" y="182"/>
                  <a:pt x="272" y="182"/>
                </a:cubicBezTo>
                <a:cubicBezTo>
                  <a:pt x="297" y="182"/>
                  <a:pt x="319" y="192"/>
                  <a:pt x="335" y="209"/>
                </a:cubicBezTo>
                <a:cubicBezTo>
                  <a:pt x="352" y="225"/>
                  <a:pt x="362" y="247"/>
                  <a:pt x="362" y="272"/>
                </a:cubicBezTo>
                <a:cubicBezTo>
                  <a:pt x="362" y="297"/>
                  <a:pt x="352" y="320"/>
                  <a:pt x="335" y="3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1" name="Rectangle 31"/>
          <p:cNvSpPr>
            <a:spLocks noChangeArrowheads="1"/>
          </p:cNvSpPr>
          <p:nvPr/>
        </p:nvSpPr>
        <p:spPr bwMode="auto">
          <a:xfrm>
            <a:off x="7740650" y="366437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 name="Freeform 32"/>
          <p:cNvSpPr>
            <a:spLocks noEditPoints="1"/>
          </p:cNvSpPr>
          <p:nvPr/>
        </p:nvSpPr>
        <p:spPr bwMode="auto">
          <a:xfrm>
            <a:off x="6176963" y="2738866"/>
            <a:ext cx="1566863" cy="1570038"/>
          </a:xfrm>
          <a:custGeom>
            <a:avLst/>
            <a:gdLst>
              <a:gd name="T0" fmla="*/ 379 w 417"/>
              <a:gd name="T1" fmla="*/ 214 h 417"/>
              <a:gd name="T2" fmla="*/ 402 w 417"/>
              <a:gd name="T3" fmla="*/ 152 h 417"/>
              <a:gd name="T4" fmla="*/ 404 w 417"/>
              <a:gd name="T5" fmla="*/ 129 h 417"/>
              <a:gd name="T6" fmla="*/ 373 w 417"/>
              <a:gd name="T7" fmla="*/ 87 h 417"/>
              <a:gd name="T8" fmla="*/ 306 w 417"/>
              <a:gd name="T9" fmla="*/ 32 h 417"/>
              <a:gd name="T10" fmla="*/ 246 w 417"/>
              <a:gd name="T11" fmla="*/ 1 h 417"/>
              <a:gd name="T12" fmla="*/ 153 w 417"/>
              <a:gd name="T13" fmla="*/ 17 h 417"/>
              <a:gd name="T14" fmla="*/ 129 w 417"/>
              <a:gd name="T15" fmla="*/ 13 h 417"/>
              <a:gd name="T16" fmla="*/ 87 w 417"/>
              <a:gd name="T17" fmla="*/ 43 h 417"/>
              <a:gd name="T18" fmla="*/ 92 w 417"/>
              <a:gd name="T19" fmla="*/ 83 h 417"/>
              <a:gd name="T20" fmla="*/ 34 w 417"/>
              <a:gd name="T21" fmla="*/ 111 h 417"/>
              <a:gd name="T22" fmla="*/ 1 w 417"/>
              <a:gd name="T23" fmla="*/ 168 h 417"/>
              <a:gd name="T24" fmla="*/ 37 w 417"/>
              <a:gd name="T25" fmla="*/ 201 h 417"/>
              <a:gd name="T26" fmla="*/ 16 w 417"/>
              <a:gd name="T27" fmla="*/ 262 h 417"/>
              <a:gd name="T28" fmla="*/ 7 w 417"/>
              <a:gd name="T29" fmla="*/ 272 h 417"/>
              <a:gd name="T30" fmla="*/ 34 w 417"/>
              <a:gd name="T31" fmla="*/ 327 h 417"/>
              <a:gd name="T32" fmla="*/ 82 w 417"/>
              <a:gd name="T33" fmla="*/ 324 h 417"/>
              <a:gd name="T34" fmla="*/ 111 w 417"/>
              <a:gd name="T35" fmla="*/ 382 h 417"/>
              <a:gd name="T36" fmla="*/ 111 w 417"/>
              <a:gd name="T37" fmla="*/ 396 h 417"/>
              <a:gd name="T38" fmla="*/ 187 w 417"/>
              <a:gd name="T39" fmla="*/ 393 h 417"/>
              <a:gd name="T40" fmla="*/ 237 w 417"/>
              <a:gd name="T41" fmla="*/ 377 h 417"/>
              <a:gd name="T42" fmla="*/ 266 w 417"/>
              <a:gd name="T43" fmla="*/ 405 h 417"/>
              <a:gd name="T44" fmla="*/ 315 w 417"/>
              <a:gd name="T45" fmla="*/ 391 h 417"/>
              <a:gd name="T46" fmla="*/ 325 w 417"/>
              <a:gd name="T47" fmla="*/ 334 h 417"/>
              <a:gd name="T48" fmla="*/ 325 w 417"/>
              <a:gd name="T49" fmla="*/ 333 h 417"/>
              <a:gd name="T50" fmla="*/ 383 w 417"/>
              <a:gd name="T51" fmla="*/ 305 h 417"/>
              <a:gd name="T52" fmla="*/ 397 w 417"/>
              <a:gd name="T53" fmla="*/ 304 h 417"/>
              <a:gd name="T54" fmla="*/ 388 w 417"/>
              <a:gd name="T55" fmla="*/ 292 h 417"/>
              <a:gd name="T56" fmla="*/ 342 w 417"/>
              <a:gd name="T57" fmla="*/ 295 h 417"/>
              <a:gd name="T58" fmla="*/ 310 w 417"/>
              <a:gd name="T59" fmla="*/ 355 h 417"/>
              <a:gd name="T60" fmla="*/ 276 w 417"/>
              <a:gd name="T61" fmla="*/ 395 h 417"/>
              <a:gd name="T62" fmla="*/ 197 w 417"/>
              <a:gd name="T63" fmla="*/ 368 h 417"/>
              <a:gd name="T64" fmla="*/ 144 w 417"/>
              <a:gd name="T65" fmla="*/ 396 h 417"/>
              <a:gd name="T66" fmla="*/ 123 w 417"/>
              <a:gd name="T67" fmla="*/ 387 h 417"/>
              <a:gd name="T68" fmla="*/ 87 w 417"/>
              <a:gd name="T69" fmla="*/ 312 h 417"/>
              <a:gd name="T70" fmla="*/ 60 w 417"/>
              <a:gd name="T71" fmla="*/ 309 h 417"/>
              <a:gd name="T72" fmla="*/ 21 w 417"/>
              <a:gd name="T73" fmla="*/ 274 h 417"/>
              <a:gd name="T74" fmla="*/ 52 w 417"/>
              <a:gd name="T75" fmla="*/ 240 h 417"/>
              <a:gd name="T76" fmla="*/ 49 w 417"/>
              <a:gd name="T77" fmla="*/ 195 h 417"/>
              <a:gd name="T78" fmla="*/ 29 w 417"/>
              <a:gd name="T79" fmla="*/ 124 h 417"/>
              <a:gd name="T80" fmla="*/ 30 w 417"/>
              <a:gd name="T81" fmla="*/ 124 h 417"/>
              <a:gd name="T82" fmla="*/ 105 w 417"/>
              <a:gd name="T83" fmla="*/ 87 h 417"/>
              <a:gd name="T84" fmla="*/ 102 w 417"/>
              <a:gd name="T85" fmla="*/ 42 h 417"/>
              <a:gd name="T86" fmla="*/ 142 w 417"/>
              <a:gd name="T87" fmla="*/ 23 h 417"/>
              <a:gd name="T88" fmla="*/ 272 w 417"/>
              <a:gd name="T89" fmla="*/ 21 h 417"/>
              <a:gd name="T90" fmla="*/ 355 w 417"/>
              <a:gd name="T91" fmla="*/ 107 h 417"/>
              <a:gd name="T92" fmla="*/ 394 w 417"/>
              <a:gd name="T93" fmla="*/ 141 h 417"/>
              <a:gd name="T94" fmla="*/ 364 w 417"/>
              <a:gd name="T95" fmla="*/ 175 h 417"/>
              <a:gd name="T96" fmla="*/ 384 w 417"/>
              <a:gd name="T97" fmla="*/ 241 h 417"/>
              <a:gd name="T98" fmla="*/ 275 w 417"/>
              <a:gd name="T99" fmla="*/ 394 h 417"/>
              <a:gd name="T100" fmla="*/ 181 w 417"/>
              <a:gd name="T101" fmla="*/ 287 h 417"/>
              <a:gd name="T102" fmla="*/ 274 w 417"/>
              <a:gd name="T103" fmla="*/ 231 h 417"/>
              <a:gd name="T104" fmla="*/ 177 w 417"/>
              <a:gd name="T105" fmla="*/ 14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417">
                <a:moveTo>
                  <a:pt x="411" y="239"/>
                </a:moveTo>
                <a:cubicBezTo>
                  <a:pt x="404" y="237"/>
                  <a:pt x="398" y="234"/>
                  <a:pt x="392" y="230"/>
                </a:cubicBezTo>
                <a:cubicBezTo>
                  <a:pt x="387" y="226"/>
                  <a:pt x="382" y="221"/>
                  <a:pt x="379" y="214"/>
                </a:cubicBezTo>
                <a:cubicBezTo>
                  <a:pt x="379" y="214"/>
                  <a:pt x="379" y="214"/>
                  <a:pt x="379" y="214"/>
                </a:cubicBezTo>
                <a:cubicBezTo>
                  <a:pt x="379" y="214"/>
                  <a:pt x="379" y="214"/>
                  <a:pt x="379" y="214"/>
                </a:cubicBezTo>
                <a:cubicBezTo>
                  <a:pt x="379" y="214"/>
                  <a:pt x="379" y="214"/>
                  <a:pt x="379" y="214"/>
                </a:cubicBezTo>
                <a:cubicBezTo>
                  <a:pt x="373" y="203"/>
                  <a:pt x="373" y="191"/>
                  <a:pt x="377" y="180"/>
                </a:cubicBezTo>
                <a:cubicBezTo>
                  <a:pt x="380" y="169"/>
                  <a:pt x="388" y="159"/>
                  <a:pt x="399" y="153"/>
                </a:cubicBezTo>
                <a:cubicBezTo>
                  <a:pt x="400" y="153"/>
                  <a:pt x="401" y="153"/>
                  <a:pt x="402" y="152"/>
                </a:cubicBezTo>
                <a:cubicBezTo>
                  <a:pt x="402" y="152"/>
                  <a:pt x="402" y="152"/>
                  <a:pt x="402" y="152"/>
                </a:cubicBezTo>
                <a:cubicBezTo>
                  <a:pt x="402" y="152"/>
                  <a:pt x="402" y="152"/>
                  <a:pt x="402" y="152"/>
                </a:cubicBezTo>
                <a:cubicBezTo>
                  <a:pt x="403" y="152"/>
                  <a:pt x="404" y="152"/>
                  <a:pt x="405" y="151"/>
                </a:cubicBezTo>
                <a:cubicBezTo>
                  <a:pt x="405" y="151"/>
                  <a:pt x="405" y="151"/>
                  <a:pt x="405" y="151"/>
                </a:cubicBezTo>
                <a:cubicBezTo>
                  <a:pt x="408" y="150"/>
                  <a:pt x="410" y="146"/>
                  <a:pt x="409" y="143"/>
                </a:cubicBezTo>
                <a:cubicBezTo>
                  <a:pt x="407" y="138"/>
                  <a:pt x="406" y="134"/>
                  <a:pt x="404" y="129"/>
                </a:cubicBezTo>
                <a:cubicBezTo>
                  <a:pt x="402" y="124"/>
                  <a:pt x="400" y="120"/>
                  <a:pt x="398" y="115"/>
                </a:cubicBezTo>
                <a:cubicBezTo>
                  <a:pt x="395" y="111"/>
                  <a:pt x="393" y="106"/>
                  <a:pt x="390" y="102"/>
                </a:cubicBezTo>
                <a:cubicBezTo>
                  <a:pt x="388" y="97"/>
                  <a:pt x="385" y="93"/>
                  <a:pt x="382" y="89"/>
                </a:cubicBezTo>
                <a:cubicBezTo>
                  <a:pt x="382" y="89"/>
                  <a:pt x="382" y="89"/>
                  <a:pt x="382" y="89"/>
                </a:cubicBezTo>
                <a:cubicBezTo>
                  <a:pt x="380" y="86"/>
                  <a:pt x="376" y="85"/>
                  <a:pt x="373" y="87"/>
                </a:cubicBezTo>
                <a:cubicBezTo>
                  <a:pt x="367" y="91"/>
                  <a:pt x="360" y="93"/>
                  <a:pt x="353" y="94"/>
                </a:cubicBezTo>
                <a:cubicBezTo>
                  <a:pt x="347" y="95"/>
                  <a:pt x="340" y="94"/>
                  <a:pt x="333" y="92"/>
                </a:cubicBezTo>
                <a:cubicBezTo>
                  <a:pt x="321" y="88"/>
                  <a:pt x="312" y="80"/>
                  <a:pt x="307" y="69"/>
                </a:cubicBezTo>
                <a:cubicBezTo>
                  <a:pt x="302" y="59"/>
                  <a:pt x="301" y="46"/>
                  <a:pt x="305" y="34"/>
                </a:cubicBezTo>
                <a:cubicBezTo>
                  <a:pt x="305" y="33"/>
                  <a:pt x="305" y="33"/>
                  <a:pt x="306" y="32"/>
                </a:cubicBezTo>
                <a:cubicBezTo>
                  <a:pt x="306" y="31"/>
                  <a:pt x="306" y="30"/>
                  <a:pt x="307" y="29"/>
                </a:cubicBezTo>
                <a:cubicBezTo>
                  <a:pt x="307" y="29"/>
                  <a:pt x="307" y="29"/>
                  <a:pt x="307" y="29"/>
                </a:cubicBezTo>
                <a:cubicBezTo>
                  <a:pt x="308" y="26"/>
                  <a:pt x="307" y="22"/>
                  <a:pt x="304" y="20"/>
                </a:cubicBezTo>
                <a:cubicBezTo>
                  <a:pt x="295" y="16"/>
                  <a:pt x="285" y="12"/>
                  <a:pt x="276" y="9"/>
                </a:cubicBezTo>
                <a:cubicBezTo>
                  <a:pt x="266" y="5"/>
                  <a:pt x="256" y="3"/>
                  <a:pt x="246" y="1"/>
                </a:cubicBezTo>
                <a:cubicBezTo>
                  <a:pt x="243" y="0"/>
                  <a:pt x="239" y="3"/>
                  <a:pt x="239" y="6"/>
                </a:cubicBezTo>
                <a:cubicBezTo>
                  <a:pt x="237" y="13"/>
                  <a:pt x="234" y="19"/>
                  <a:pt x="230" y="25"/>
                </a:cubicBezTo>
                <a:cubicBezTo>
                  <a:pt x="226" y="30"/>
                  <a:pt x="221" y="35"/>
                  <a:pt x="214" y="38"/>
                </a:cubicBezTo>
                <a:cubicBezTo>
                  <a:pt x="203" y="43"/>
                  <a:pt x="191" y="44"/>
                  <a:pt x="180" y="40"/>
                </a:cubicBezTo>
                <a:cubicBezTo>
                  <a:pt x="169" y="36"/>
                  <a:pt x="159" y="28"/>
                  <a:pt x="153" y="17"/>
                </a:cubicBezTo>
                <a:cubicBezTo>
                  <a:pt x="153" y="16"/>
                  <a:pt x="153" y="15"/>
                  <a:pt x="152" y="15"/>
                </a:cubicBezTo>
                <a:cubicBezTo>
                  <a:pt x="152" y="14"/>
                  <a:pt x="152" y="13"/>
                  <a:pt x="151" y="12"/>
                </a:cubicBezTo>
                <a:cubicBezTo>
                  <a:pt x="151" y="12"/>
                  <a:pt x="151" y="12"/>
                  <a:pt x="151" y="12"/>
                </a:cubicBezTo>
                <a:cubicBezTo>
                  <a:pt x="150" y="9"/>
                  <a:pt x="146" y="7"/>
                  <a:pt x="143" y="8"/>
                </a:cubicBezTo>
                <a:cubicBezTo>
                  <a:pt x="138" y="9"/>
                  <a:pt x="133" y="11"/>
                  <a:pt x="129" y="13"/>
                </a:cubicBezTo>
                <a:cubicBezTo>
                  <a:pt x="124" y="15"/>
                  <a:pt x="119" y="17"/>
                  <a:pt x="115" y="19"/>
                </a:cubicBezTo>
                <a:cubicBezTo>
                  <a:pt x="110" y="21"/>
                  <a:pt x="106" y="24"/>
                  <a:pt x="102" y="26"/>
                </a:cubicBezTo>
                <a:cubicBezTo>
                  <a:pt x="98" y="29"/>
                  <a:pt x="93" y="31"/>
                  <a:pt x="89" y="34"/>
                </a:cubicBezTo>
                <a:cubicBezTo>
                  <a:pt x="89" y="34"/>
                  <a:pt x="89" y="34"/>
                  <a:pt x="89" y="34"/>
                </a:cubicBezTo>
                <a:cubicBezTo>
                  <a:pt x="86" y="36"/>
                  <a:pt x="85" y="40"/>
                  <a:pt x="87" y="43"/>
                </a:cubicBezTo>
                <a:cubicBezTo>
                  <a:pt x="91" y="49"/>
                  <a:pt x="94" y="56"/>
                  <a:pt x="94" y="63"/>
                </a:cubicBezTo>
                <a:cubicBezTo>
                  <a:pt x="95" y="69"/>
                  <a:pt x="95" y="76"/>
                  <a:pt x="92" y="83"/>
                </a:cubicBezTo>
                <a:cubicBezTo>
                  <a:pt x="92" y="83"/>
                  <a:pt x="92" y="83"/>
                  <a:pt x="92" y="83"/>
                </a:cubicBezTo>
                <a:cubicBezTo>
                  <a:pt x="92" y="83"/>
                  <a:pt x="92" y="83"/>
                  <a:pt x="92" y="83"/>
                </a:cubicBezTo>
                <a:cubicBezTo>
                  <a:pt x="92" y="83"/>
                  <a:pt x="92" y="83"/>
                  <a:pt x="92" y="83"/>
                </a:cubicBezTo>
                <a:cubicBezTo>
                  <a:pt x="88" y="95"/>
                  <a:pt x="80" y="104"/>
                  <a:pt x="69" y="109"/>
                </a:cubicBezTo>
                <a:cubicBezTo>
                  <a:pt x="59" y="114"/>
                  <a:pt x="47" y="115"/>
                  <a:pt x="35" y="111"/>
                </a:cubicBezTo>
                <a:cubicBezTo>
                  <a:pt x="35" y="111"/>
                  <a:pt x="35" y="111"/>
                  <a:pt x="34" y="111"/>
                </a:cubicBezTo>
                <a:cubicBezTo>
                  <a:pt x="34" y="111"/>
                  <a:pt x="34" y="111"/>
                  <a:pt x="34" y="111"/>
                </a:cubicBezTo>
                <a:cubicBezTo>
                  <a:pt x="34" y="111"/>
                  <a:pt x="34" y="111"/>
                  <a:pt x="34" y="111"/>
                </a:cubicBezTo>
                <a:cubicBezTo>
                  <a:pt x="33" y="111"/>
                  <a:pt x="33" y="111"/>
                  <a:pt x="32" y="110"/>
                </a:cubicBezTo>
                <a:cubicBezTo>
                  <a:pt x="31" y="110"/>
                  <a:pt x="30" y="110"/>
                  <a:pt x="29" y="109"/>
                </a:cubicBezTo>
                <a:cubicBezTo>
                  <a:pt x="26" y="108"/>
                  <a:pt x="22" y="109"/>
                  <a:pt x="20" y="112"/>
                </a:cubicBezTo>
                <a:cubicBezTo>
                  <a:pt x="16" y="121"/>
                  <a:pt x="12" y="130"/>
                  <a:pt x="9" y="140"/>
                </a:cubicBezTo>
                <a:cubicBezTo>
                  <a:pt x="5" y="149"/>
                  <a:pt x="3" y="159"/>
                  <a:pt x="1" y="168"/>
                </a:cubicBezTo>
                <a:cubicBezTo>
                  <a:pt x="1" y="168"/>
                  <a:pt x="1" y="168"/>
                  <a:pt x="1" y="168"/>
                </a:cubicBezTo>
                <a:cubicBezTo>
                  <a:pt x="0" y="172"/>
                  <a:pt x="2" y="175"/>
                  <a:pt x="6" y="176"/>
                </a:cubicBezTo>
                <a:cubicBezTo>
                  <a:pt x="13" y="178"/>
                  <a:pt x="19" y="181"/>
                  <a:pt x="25" y="185"/>
                </a:cubicBezTo>
                <a:cubicBezTo>
                  <a:pt x="30" y="189"/>
                  <a:pt x="34" y="194"/>
                  <a:pt x="37" y="200"/>
                </a:cubicBezTo>
                <a:cubicBezTo>
                  <a:pt x="37" y="201"/>
                  <a:pt x="37" y="201"/>
                  <a:pt x="37" y="201"/>
                </a:cubicBezTo>
                <a:cubicBezTo>
                  <a:pt x="37" y="201"/>
                  <a:pt x="37" y="201"/>
                  <a:pt x="37" y="201"/>
                </a:cubicBezTo>
                <a:cubicBezTo>
                  <a:pt x="37" y="201"/>
                  <a:pt x="37" y="201"/>
                  <a:pt x="37" y="201"/>
                </a:cubicBezTo>
                <a:cubicBezTo>
                  <a:pt x="43" y="212"/>
                  <a:pt x="43" y="225"/>
                  <a:pt x="39" y="236"/>
                </a:cubicBezTo>
                <a:cubicBezTo>
                  <a:pt x="36" y="247"/>
                  <a:pt x="28" y="256"/>
                  <a:pt x="17" y="261"/>
                </a:cubicBezTo>
                <a:cubicBezTo>
                  <a:pt x="16" y="261"/>
                  <a:pt x="16" y="262"/>
                  <a:pt x="16" y="262"/>
                </a:cubicBezTo>
                <a:cubicBezTo>
                  <a:pt x="16" y="262"/>
                  <a:pt x="16" y="262"/>
                  <a:pt x="16" y="262"/>
                </a:cubicBezTo>
                <a:cubicBezTo>
                  <a:pt x="15" y="262"/>
                  <a:pt x="15" y="262"/>
                  <a:pt x="14" y="263"/>
                </a:cubicBezTo>
                <a:cubicBezTo>
                  <a:pt x="13" y="263"/>
                  <a:pt x="12" y="263"/>
                  <a:pt x="11" y="264"/>
                </a:cubicBezTo>
                <a:cubicBezTo>
                  <a:pt x="11" y="264"/>
                  <a:pt x="11" y="264"/>
                  <a:pt x="11" y="264"/>
                </a:cubicBezTo>
                <a:cubicBezTo>
                  <a:pt x="7" y="265"/>
                  <a:pt x="6" y="269"/>
                  <a:pt x="7" y="272"/>
                </a:cubicBezTo>
                <a:cubicBezTo>
                  <a:pt x="8" y="277"/>
                  <a:pt x="10" y="282"/>
                  <a:pt x="12" y="287"/>
                </a:cubicBezTo>
                <a:cubicBezTo>
                  <a:pt x="14" y="292"/>
                  <a:pt x="16" y="297"/>
                  <a:pt x="19" y="302"/>
                </a:cubicBezTo>
                <a:cubicBezTo>
                  <a:pt x="21" y="306"/>
                  <a:pt x="23" y="311"/>
                  <a:pt x="26" y="315"/>
                </a:cubicBezTo>
                <a:cubicBezTo>
                  <a:pt x="28" y="319"/>
                  <a:pt x="31" y="323"/>
                  <a:pt x="33" y="327"/>
                </a:cubicBezTo>
                <a:cubicBezTo>
                  <a:pt x="34" y="327"/>
                  <a:pt x="34" y="327"/>
                  <a:pt x="34" y="327"/>
                </a:cubicBezTo>
                <a:cubicBezTo>
                  <a:pt x="36" y="331"/>
                  <a:pt x="40" y="331"/>
                  <a:pt x="43" y="329"/>
                </a:cubicBezTo>
                <a:cubicBezTo>
                  <a:pt x="48" y="326"/>
                  <a:pt x="55" y="323"/>
                  <a:pt x="62" y="322"/>
                </a:cubicBezTo>
                <a:cubicBezTo>
                  <a:pt x="62" y="322"/>
                  <a:pt x="62" y="322"/>
                  <a:pt x="62" y="322"/>
                </a:cubicBezTo>
                <a:cubicBezTo>
                  <a:pt x="62" y="322"/>
                  <a:pt x="62" y="322"/>
                  <a:pt x="62" y="322"/>
                </a:cubicBezTo>
                <a:cubicBezTo>
                  <a:pt x="69" y="322"/>
                  <a:pt x="75" y="322"/>
                  <a:pt x="82" y="324"/>
                </a:cubicBezTo>
                <a:cubicBezTo>
                  <a:pt x="82" y="324"/>
                  <a:pt x="82" y="324"/>
                  <a:pt x="82" y="325"/>
                </a:cubicBezTo>
                <a:cubicBezTo>
                  <a:pt x="82" y="325"/>
                  <a:pt x="82" y="325"/>
                  <a:pt x="82" y="325"/>
                </a:cubicBezTo>
                <a:cubicBezTo>
                  <a:pt x="94" y="329"/>
                  <a:pt x="103" y="337"/>
                  <a:pt x="108" y="348"/>
                </a:cubicBezTo>
                <a:cubicBezTo>
                  <a:pt x="114" y="358"/>
                  <a:pt x="115" y="370"/>
                  <a:pt x="111" y="382"/>
                </a:cubicBezTo>
                <a:cubicBezTo>
                  <a:pt x="111" y="382"/>
                  <a:pt x="111" y="382"/>
                  <a:pt x="111" y="382"/>
                </a:cubicBezTo>
                <a:cubicBezTo>
                  <a:pt x="111" y="382"/>
                  <a:pt x="111" y="382"/>
                  <a:pt x="111" y="382"/>
                </a:cubicBezTo>
                <a:cubicBezTo>
                  <a:pt x="111" y="382"/>
                  <a:pt x="111" y="382"/>
                  <a:pt x="111" y="382"/>
                </a:cubicBezTo>
                <a:cubicBezTo>
                  <a:pt x="110" y="383"/>
                  <a:pt x="110" y="384"/>
                  <a:pt x="110" y="385"/>
                </a:cubicBezTo>
                <a:cubicBezTo>
                  <a:pt x="109" y="386"/>
                  <a:pt x="109" y="387"/>
                  <a:pt x="108" y="388"/>
                </a:cubicBezTo>
                <a:cubicBezTo>
                  <a:pt x="107" y="391"/>
                  <a:pt x="108" y="395"/>
                  <a:pt x="111" y="396"/>
                </a:cubicBezTo>
                <a:cubicBezTo>
                  <a:pt x="120" y="401"/>
                  <a:pt x="130" y="405"/>
                  <a:pt x="140" y="408"/>
                </a:cubicBezTo>
                <a:cubicBezTo>
                  <a:pt x="140" y="408"/>
                  <a:pt x="140" y="409"/>
                  <a:pt x="140" y="409"/>
                </a:cubicBezTo>
                <a:cubicBezTo>
                  <a:pt x="150" y="412"/>
                  <a:pt x="160" y="415"/>
                  <a:pt x="170" y="416"/>
                </a:cubicBezTo>
                <a:cubicBezTo>
                  <a:pt x="174" y="417"/>
                  <a:pt x="177" y="415"/>
                  <a:pt x="178" y="411"/>
                </a:cubicBezTo>
                <a:cubicBezTo>
                  <a:pt x="179" y="405"/>
                  <a:pt x="182" y="398"/>
                  <a:pt x="187" y="393"/>
                </a:cubicBezTo>
                <a:cubicBezTo>
                  <a:pt x="191" y="387"/>
                  <a:pt x="196" y="383"/>
                  <a:pt x="202" y="380"/>
                </a:cubicBezTo>
                <a:cubicBezTo>
                  <a:pt x="202" y="380"/>
                  <a:pt x="202" y="380"/>
                  <a:pt x="202" y="380"/>
                </a:cubicBezTo>
                <a:cubicBezTo>
                  <a:pt x="202" y="380"/>
                  <a:pt x="202" y="380"/>
                  <a:pt x="202" y="380"/>
                </a:cubicBezTo>
                <a:cubicBezTo>
                  <a:pt x="202" y="380"/>
                  <a:pt x="202" y="380"/>
                  <a:pt x="202" y="380"/>
                </a:cubicBezTo>
                <a:cubicBezTo>
                  <a:pt x="214" y="374"/>
                  <a:pt x="226" y="373"/>
                  <a:pt x="237" y="377"/>
                </a:cubicBezTo>
                <a:cubicBezTo>
                  <a:pt x="248" y="381"/>
                  <a:pt x="258" y="389"/>
                  <a:pt x="263" y="400"/>
                </a:cubicBezTo>
                <a:cubicBezTo>
                  <a:pt x="263" y="400"/>
                  <a:pt x="263" y="400"/>
                  <a:pt x="263" y="400"/>
                </a:cubicBezTo>
                <a:cubicBezTo>
                  <a:pt x="263" y="400"/>
                  <a:pt x="263" y="400"/>
                  <a:pt x="263" y="400"/>
                </a:cubicBezTo>
                <a:cubicBezTo>
                  <a:pt x="264" y="401"/>
                  <a:pt x="264" y="402"/>
                  <a:pt x="265" y="403"/>
                </a:cubicBezTo>
                <a:cubicBezTo>
                  <a:pt x="265" y="403"/>
                  <a:pt x="265" y="404"/>
                  <a:pt x="266" y="405"/>
                </a:cubicBezTo>
                <a:cubicBezTo>
                  <a:pt x="266" y="405"/>
                  <a:pt x="266" y="405"/>
                  <a:pt x="266" y="405"/>
                </a:cubicBezTo>
                <a:cubicBezTo>
                  <a:pt x="267" y="409"/>
                  <a:pt x="271" y="410"/>
                  <a:pt x="274" y="409"/>
                </a:cubicBezTo>
                <a:cubicBezTo>
                  <a:pt x="279" y="408"/>
                  <a:pt x="283" y="406"/>
                  <a:pt x="288" y="404"/>
                </a:cubicBezTo>
                <a:cubicBezTo>
                  <a:pt x="293" y="402"/>
                  <a:pt x="297" y="400"/>
                  <a:pt x="301" y="398"/>
                </a:cubicBezTo>
                <a:cubicBezTo>
                  <a:pt x="306" y="396"/>
                  <a:pt x="311" y="393"/>
                  <a:pt x="315" y="391"/>
                </a:cubicBezTo>
                <a:cubicBezTo>
                  <a:pt x="320" y="388"/>
                  <a:pt x="324" y="385"/>
                  <a:pt x="329" y="382"/>
                </a:cubicBezTo>
                <a:cubicBezTo>
                  <a:pt x="329" y="382"/>
                  <a:pt x="329" y="382"/>
                  <a:pt x="329" y="382"/>
                </a:cubicBezTo>
                <a:cubicBezTo>
                  <a:pt x="332" y="380"/>
                  <a:pt x="332" y="376"/>
                  <a:pt x="330" y="373"/>
                </a:cubicBezTo>
                <a:cubicBezTo>
                  <a:pt x="327" y="367"/>
                  <a:pt x="324" y="361"/>
                  <a:pt x="323" y="354"/>
                </a:cubicBezTo>
                <a:cubicBezTo>
                  <a:pt x="322" y="347"/>
                  <a:pt x="323" y="340"/>
                  <a:pt x="325" y="334"/>
                </a:cubicBezTo>
                <a:cubicBezTo>
                  <a:pt x="325" y="334"/>
                  <a:pt x="325" y="333"/>
                  <a:pt x="325" y="333"/>
                </a:cubicBezTo>
                <a:cubicBezTo>
                  <a:pt x="325" y="333"/>
                  <a:pt x="325" y="333"/>
                  <a:pt x="325" y="333"/>
                </a:cubicBezTo>
                <a:cubicBezTo>
                  <a:pt x="325" y="333"/>
                  <a:pt x="325" y="333"/>
                  <a:pt x="325" y="333"/>
                </a:cubicBezTo>
                <a:cubicBezTo>
                  <a:pt x="325" y="333"/>
                  <a:pt x="325" y="333"/>
                  <a:pt x="325" y="333"/>
                </a:cubicBezTo>
                <a:cubicBezTo>
                  <a:pt x="325" y="333"/>
                  <a:pt x="325" y="333"/>
                  <a:pt x="325" y="333"/>
                </a:cubicBezTo>
                <a:cubicBezTo>
                  <a:pt x="329" y="321"/>
                  <a:pt x="338" y="312"/>
                  <a:pt x="348" y="307"/>
                </a:cubicBezTo>
                <a:cubicBezTo>
                  <a:pt x="358" y="302"/>
                  <a:pt x="371" y="301"/>
                  <a:pt x="382" y="305"/>
                </a:cubicBezTo>
                <a:cubicBezTo>
                  <a:pt x="382" y="305"/>
                  <a:pt x="383" y="305"/>
                  <a:pt x="383" y="305"/>
                </a:cubicBezTo>
                <a:cubicBezTo>
                  <a:pt x="383" y="305"/>
                  <a:pt x="383" y="305"/>
                  <a:pt x="383" y="305"/>
                </a:cubicBezTo>
                <a:cubicBezTo>
                  <a:pt x="383" y="305"/>
                  <a:pt x="383" y="305"/>
                  <a:pt x="383" y="305"/>
                </a:cubicBezTo>
                <a:cubicBezTo>
                  <a:pt x="383" y="305"/>
                  <a:pt x="383" y="305"/>
                  <a:pt x="383" y="305"/>
                </a:cubicBezTo>
                <a:cubicBezTo>
                  <a:pt x="383" y="305"/>
                  <a:pt x="383" y="305"/>
                  <a:pt x="383" y="305"/>
                </a:cubicBezTo>
                <a:cubicBezTo>
                  <a:pt x="383" y="305"/>
                  <a:pt x="384" y="305"/>
                  <a:pt x="385" y="306"/>
                </a:cubicBezTo>
                <a:cubicBezTo>
                  <a:pt x="386" y="306"/>
                  <a:pt x="387" y="306"/>
                  <a:pt x="388" y="307"/>
                </a:cubicBezTo>
                <a:cubicBezTo>
                  <a:pt x="391" y="308"/>
                  <a:pt x="395" y="307"/>
                  <a:pt x="397" y="304"/>
                </a:cubicBezTo>
                <a:cubicBezTo>
                  <a:pt x="401" y="295"/>
                  <a:pt x="405" y="285"/>
                  <a:pt x="408" y="276"/>
                </a:cubicBezTo>
                <a:cubicBezTo>
                  <a:pt x="412" y="266"/>
                  <a:pt x="414" y="256"/>
                  <a:pt x="416" y="246"/>
                </a:cubicBezTo>
                <a:cubicBezTo>
                  <a:pt x="417" y="243"/>
                  <a:pt x="414" y="239"/>
                  <a:pt x="411" y="239"/>
                </a:cubicBezTo>
                <a:close/>
                <a:moveTo>
                  <a:pt x="396" y="272"/>
                </a:moveTo>
                <a:cubicBezTo>
                  <a:pt x="394" y="279"/>
                  <a:pt x="391" y="286"/>
                  <a:pt x="388" y="292"/>
                </a:cubicBezTo>
                <a:cubicBezTo>
                  <a:pt x="387" y="292"/>
                  <a:pt x="387" y="292"/>
                  <a:pt x="387" y="292"/>
                </a:cubicBezTo>
                <a:cubicBezTo>
                  <a:pt x="387" y="292"/>
                  <a:pt x="387" y="292"/>
                  <a:pt x="387" y="292"/>
                </a:cubicBezTo>
                <a:cubicBezTo>
                  <a:pt x="387" y="292"/>
                  <a:pt x="387" y="292"/>
                  <a:pt x="387" y="292"/>
                </a:cubicBezTo>
                <a:cubicBezTo>
                  <a:pt x="387" y="292"/>
                  <a:pt x="387" y="292"/>
                  <a:pt x="386" y="292"/>
                </a:cubicBezTo>
                <a:cubicBezTo>
                  <a:pt x="371" y="287"/>
                  <a:pt x="355" y="289"/>
                  <a:pt x="342" y="295"/>
                </a:cubicBezTo>
                <a:cubicBezTo>
                  <a:pt x="329" y="302"/>
                  <a:pt x="318" y="314"/>
                  <a:pt x="313" y="329"/>
                </a:cubicBezTo>
                <a:cubicBezTo>
                  <a:pt x="313" y="329"/>
                  <a:pt x="313" y="329"/>
                  <a:pt x="313" y="329"/>
                </a:cubicBezTo>
                <a:cubicBezTo>
                  <a:pt x="313" y="329"/>
                  <a:pt x="313" y="329"/>
                  <a:pt x="313" y="329"/>
                </a:cubicBezTo>
                <a:cubicBezTo>
                  <a:pt x="313" y="329"/>
                  <a:pt x="313" y="329"/>
                  <a:pt x="312" y="330"/>
                </a:cubicBezTo>
                <a:cubicBezTo>
                  <a:pt x="310" y="338"/>
                  <a:pt x="309" y="347"/>
                  <a:pt x="310" y="355"/>
                </a:cubicBezTo>
                <a:cubicBezTo>
                  <a:pt x="311" y="362"/>
                  <a:pt x="313" y="369"/>
                  <a:pt x="316" y="375"/>
                </a:cubicBezTo>
                <a:cubicBezTo>
                  <a:pt x="314" y="376"/>
                  <a:pt x="311" y="378"/>
                  <a:pt x="309" y="379"/>
                </a:cubicBezTo>
                <a:cubicBezTo>
                  <a:pt x="304" y="382"/>
                  <a:pt x="300" y="384"/>
                  <a:pt x="296" y="386"/>
                </a:cubicBezTo>
                <a:cubicBezTo>
                  <a:pt x="291" y="388"/>
                  <a:pt x="287" y="390"/>
                  <a:pt x="283" y="392"/>
                </a:cubicBezTo>
                <a:cubicBezTo>
                  <a:pt x="280" y="393"/>
                  <a:pt x="278" y="394"/>
                  <a:pt x="276" y="395"/>
                </a:cubicBezTo>
                <a:cubicBezTo>
                  <a:pt x="275" y="394"/>
                  <a:pt x="275" y="394"/>
                  <a:pt x="275" y="394"/>
                </a:cubicBezTo>
                <a:cubicBezTo>
                  <a:pt x="268" y="380"/>
                  <a:pt x="256" y="369"/>
                  <a:pt x="241" y="365"/>
                </a:cubicBezTo>
                <a:cubicBezTo>
                  <a:pt x="227" y="360"/>
                  <a:pt x="211" y="361"/>
                  <a:pt x="197" y="368"/>
                </a:cubicBezTo>
                <a:cubicBezTo>
                  <a:pt x="197" y="368"/>
                  <a:pt x="197" y="368"/>
                  <a:pt x="197" y="368"/>
                </a:cubicBezTo>
                <a:cubicBezTo>
                  <a:pt x="197" y="368"/>
                  <a:pt x="197" y="368"/>
                  <a:pt x="197" y="368"/>
                </a:cubicBezTo>
                <a:cubicBezTo>
                  <a:pt x="197" y="368"/>
                  <a:pt x="197" y="368"/>
                  <a:pt x="197" y="368"/>
                </a:cubicBezTo>
                <a:cubicBezTo>
                  <a:pt x="188" y="372"/>
                  <a:pt x="181" y="378"/>
                  <a:pt x="176" y="385"/>
                </a:cubicBezTo>
                <a:cubicBezTo>
                  <a:pt x="172" y="390"/>
                  <a:pt x="169" y="396"/>
                  <a:pt x="167" y="402"/>
                </a:cubicBezTo>
                <a:cubicBezTo>
                  <a:pt x="159" y="401"/>
                  <a:pt x="152" y="399"/>
                  <a:pt x="144" y="396"/>
                </a:cubicBezTo>
                <a:cubicBezTo>
                  <a:pt x="144" y="396"/>
                  <a:pt x="144" y="396"/>
                  <a:pt x="144" y="396"/>
                </a:cubicBezTo>
                <a:cubicBezTo>
                  <a:pt x="137" y="393"/>
                  <a:pt x="130" y="391"/>
                  <a:pt x="123" y="387"/>
                </a:cubicBezTo>
                <a:cubicBezTo>
                  <a:pt x="123" y="387"/>
                  <a:pt x="123" y="387"/>
                  <a:pt x="123" y="387"/>
                </a:cubicBezTo>
                <a:cubicBezTo>
                  <a:pt x="123" y="387"/>
                  <a:pt x="123" y="387"/>
                  <a:pt x="123" y="387"/>
                </a:cubicBezTo>
                <a:cubicBezTo>
                  <a:pt x="123" y="387"/>
                  <a:pt x="123" y="387"/>
                  <a:pt x="123" y="387"/>
                </a:cubicBezTo>
                <a:cubicBezTo>
                  <a:pt x="123" y="387"/>
                  <a:pt x="123" y="387"/>
                  <a:pt x="123" y="387"/>
                </a:cubicBezTo>
                <a:cubicBezTo>
                  <a:pt x="123" y="386"/>
                  <a:pt x="123" y="386"/>
                  <a:pt x="123" y="386"/>
                </a:cubicBezTo>
                <a:cubicBezTo>
                  <a:pt x="128" y="371"/>
                  <a:pt x="127" y="355"/>
                  <a:pt x="120" y="342"/>
                </a:cubicBezTo>
                <a:cubicBezTo>
                  <a:pt x="114" y="328"/>
                  <a:pt x="102" y="317"/>
                  <a:pt x="87" y="312"/>
                </a:cubicBezTo>
                <a:cubicBezTo>
                  <a:pt x="87" y="312"/>
                  <a:pt x="87" y="312"/>
                  <a:pt x="87" y="312"/>
                </a:cubicBezTo>
                <a:cubicBezTo>
                  <a:pt x="87" y="312"/>
                  <a:pt x="87" y="312"/>
                  <a:pt x="87" y="312"/>
                </a:cubicBezTo>
                <a:cubicBezTo>
                  <a:pt x="87" y="312"/>
                  <a:pt x="87" y="312"/>
                  <a:pt x="87" y="312"/>
                </a:cubicBezTo>
                <a:cubicBezTo>
                  <a:pt x="87" y="312"/>
                  <a:pt x="87" y="312"/>
                  <a:pt x="87" y="312"/>
                </a:cubicBezTo>
                <a:cubicBezTo>
                  <a:pt x="87" y="312"/>
                  <a:pt x="86" y="312"/>
                  <a:pt x="86" y="312"/>
                </a:cubicBezTo>
                <a:cubicBezTo>
                  <a:pt x="78" y="309"/>
                  <a:pt x="69" y="308"/>
                  <a:pt x="60" y="309"/>
                </a:cubicBezTo>
                <a:cubicBezTo>
                  <a:pt x="60" y="309"/>
                  <a:pt x="60" y="309"/>
                  <a:pt x="60" y="309"/>
                </a:cubicBezTo>
                <a:cubicBezTo>
                  <a:pt x="54" y="310"/>
                  <a:pt x="47" y="312"/>
                  <a:pt x="41" y="315"/>
                </a:cubicBezTo>
                <a:cubicBezTo>
                  <a:pt x="40" y="313"/>
                  <a:pt x="38" y="311"/>
                  <a:pt x="37" y="308"/>
                </a:cubicBezTo>
                <a:cubicBezTo>
                  <a:pt x="35" y="304"/>
                  <a:pt x="33" y="300"/>
                  <a:pt x="31" y="296"/>
                </a:cubicBezTo>
                <a:cubicBezTo>
                  <a:pt x="28" y="291"/>
                  <a:pt x="26" y="287"/>
                  <a:pt x="24" y="282"/>
                </a:cubicBezTo>
                <a:cubicBezTo>
                  <a:pt x="23" y="279"/>
                  <a:pt x="22" y="277"/>
                  <a:pt x="21" y="274"/>
                </a:cubicBezTo>
                <a:cubicBezTo>
                  <a:pt x="22" y="273"/>
                  <a:pt x="22" y="273"/>
                  <a:pt x="22" y="273"/>
                </a:cubicBezTo>
                <a:cubicBezTo>
                  <a:pt x="22" y="273"/>
                  <a:pt x="22" y="273"/>
                  <a:pt x="22" y="273"/>
                </a:cubicBezTo>
                <a:cubicBezTo>
                  <a:pt x="22" y="273"/>
                  <a:pt x="22" y="273"/>
                  <a:pt x="22" y="273"/>
                </a:cubicBezTo>
                <a:cubicBezTo>
                  <a:pt x="22" y="273"/>
                  <a:pt x="22" y="273"/>
                  <a:pt x="22" y="273"/>
                </a:cubicBezTo>
                <a:cubicBezTo>
                  <a:pt x="37" y="266"/>
                  <a:pt x="47" y="254"/>
                  <a:pt x="52" y="240"/>
                </a:cubicBezTo>
                <a:cubicBezTo>
                  <a:pt x="57" y="226"/>
                  <a:pt x="56" y="210"/>
                  <a:pt x="49" y="195"/>
                </a:cubicBezTo>
                <a:cubicBezTo>
                  <a:pt x="49" y="195"/>
                  <a:pt x="49" y="195"/>
                  <a:pt x="49" y="195"/>
                </a:cubicBezTo>
                <a:cubicBezTo>
                  <a:pt x="49" y="195"/>
                  <a:pt x="49" y="195"/>
                  <a:pt x="49" y="195"/>
                </a:cubicBezTo>
                <a:cubicBezTo>
                  <a:pt x="49" y="195"/>
                  <a:pt x="49" y="195"/>
                  <a:pt x="49" y="195"/>
                </a:cubicBezTo>
                <a:cubicBezTo>
                  <a:pt x="49" y="195"/>
                  <a:pt x="49" y="195"/>
                  <a:pt x="49" y="195"/>
                </a:cubicBezTo>
                <a:cubicBezTo>
                  <a:pt x="49" y="195"/>
                  <a:pt x="49" y="195"/>
                  <a:pt x="49" y="195"/>
                </a:cubicBezTo>
                <a:cubicBezTo>
                  <a:pt x="45" y="187"/>
                  <a:pt x="39" y="180"/>
                  <a:pt x="33" y="175"/>
                </a:cubicBezTo>
                <a:cubicBezTo>
                  <a:pt x="27" y="170"/>
                  <a:pt x="21" y="167"/>
                  <a:pt x="15" y="165"/>
                </a:cubicBezTo>
                <a:cubicBezTo>
                  <a:pt x="17" y="158"/>
                  <a:pt x="19" y="151"/>
                  <a:pt x="21" y="144"/>
                </a:cubicBezTo>
                <a:cubicBezTo>
                  <a:pt x="24" y="137"/>
                  <a:pt x="26" y="130"/>
                  <a:pt x="29" y="124"/>
                </a:cubicBezTo>
                <a:cubicBezTo>
                  <a:pt x="30" y="124"/>
                  <a:pt x="30" y="124"/>
                  <a:pt x="30" y="124"/>
                </a:cubicBezTo>
                <a:cubicBezTo>
                  <a:pt x="30" y="124"/>
                  <a:pt x="30" y="124"/>
                  <a:pt x="30" y="124"/>
                </a:cubicBezTo>
                <a:cubicBezTo>
                  <a:pt x="30" y="124"/>
                  <a:pt x="30" y="124"/>
                  <a:pt x="30" y="124"/>
                </a:cubicBezTo>
                <a:cubicBezTo>
                  <a:pt x="30" y="124"/>
                  <a:pt x="30" y="124"/>
                  <a:pt x="30" y="124"/>
                </a:cubicBezTo>
                <a:cubicBezTo>
                  <a:pt x="30" y="124"/>
                  <a:pt x="30" y="124"/>
                  <a:pt x="30" y="124"/>
                </a:cubicBezTo>
                <a:cubicBezTo>
                  <a:pt x="30" y="124"/>
                  <a:pt x="30" y="124"/>
                  <a:pt x="31" y="124"/>
                </a:cubicBezTo>
                <a:cubicBezTo>
                  <a:pt x="46" y="129"/>
                  <a:pt x="62" y="128"/>
                  <a:pt x="75" y="121"/>
                </a:cubicBezTo>
                <a:cubicBezTo>
                  <a:pt x="88" y="114"/>
                  <a:pt x="99" y="103"/>
                  <a:pt x="105" y="87"/>
                </a:cubicBezTo>
                <a:cubicBezTo>
                  <a:pt x="105" y="87"/>
                  <a:pt x="105" y="87"/>
                  <a:pt x="105" y="87"/>
                </a:cubicBezTo>
                <a:cubicBezTo>
                  <a:pt x="105" y="87"/>
                  <a:pt x="105" y="87"/>
                  <a:pt x="105" y="87"/>
                </a:cubicBezTo>
                <a:cubicBezTo>
                  <a:pt x="105" y="87"/>
                  <a:pt x="105" y="87"/>
                  <a:pt x="105" y="87"/>
                </a:cubicBezTo>
                <a:cubicBezTo>
                  <a:pt x="105" y="87"/>
                  <a:pt x="105" y="87"/>
                  <a:pt x="105" y="87"/>
                </a:cubicBezTo>
                <a:cubicBezTo>
                  <a:pt x="105" y="87"/>
                  <a:pt x="105" y="87"/>
                  <a:pt x="105" y="87"/>
                </a:cubicBezTo>
                <a:cubicBezTo>
                  <a:pt x="108" y="78"/>
                  <a:pt x="108" y="70"/>
                  <a:pt x="107" y="61"/>
                </a:cubicBezTo>
                <a:cubicBezTo>
                  <a:pt x="107" y="54"/>
                  <a:pt x="105" y="48"/>
                  <a:pt x="102" y="42"/>
                </a:cubicBezTo>
                <a:cubicBezTo>
                  <a:pt x="104" y="40"/>
                  <a:pt x="106" y="39"/>
                  <a:pt x="108" y="38"/>
                </a:cubicBezTo>
                <a:cubicBezTo>
                  <a:pt x="112" y="35"/>
                  <a:pt x="116" y="33"/>
                  <a:pt x="121" y="31"/>
                </a:cubicBezTo>
                <a:cubicBezTo>
                  <a:pt x="125" y="29"/>
                  <a:pt x="129" y="27"/>
                  <a:pt x="134" y="25"/>
                </a:cubicBezTo>
                <a:cubicBezTo>
                  <a:pt x="136" y="24"/>
                  <a:pt x="139" y="23"/>
                  <a:pt x="141" y="22"/>
                </a:cubicBezTo>
                <a:cubicBezTo>
                  <a:pt x="142" y="23"/>
                  <a:pt x="142" y="23"/>
                  <a:pt x="142" y="23"/>
                </a:cubicBezTo>
                <a:cubicBezTo>
                  <a:pt x="149" y="38"/>
                  <a:pt x="161" y="48"/>
                  <a:pt x="175" y="53"/>
                </a:cubicBezTo>
                <a:cubicBezTo>
                  <a:pt x="190" y="57"/>
                  <a:pt x="206" y="57"/>
                  <a:pt x="220" y="50"/>
                </a:cubicBezTo>
                <a:cubicBezTo>
                  <a:pt x="228" y="46"/>
                  <a:pt x="235" y="40"/>
                  <a:pt x="241" y="33"/>
                </a:cubicBezTo>
                <a:cubicBezTo>
                  <a:pt x="245" y="28"/>
                  <a:pt x="248" y="22"/>
                  <a:pt x="250" y="15"/>
                </a:cubicBezTo>
                <a:cubicBezTo>
                  <a:pt x="257" y="17"/>
                  <a:pt x="264" y="19"/>
                  <a:pt x="272" y="21"/>
                </a:cubicBezTo>
                <a:cubicBezTo>
                  <a:pt x="279" y="24"/>
                  <a:pt x="286" y="26"/>
                  <a:pt x="292" y="30"/>
                </a:cubicBezTo>
                <a:cubicBezTo>
                  <a:pt x="292" y="30"/>
                  <a:pt x="292" y="30"/>
                  <a:pt x="292" y="30"/>
                </a:cubicBezTo>
                <a:cubicBezTo>
                  <a:pt x="287" y="46"/>
                  <a:pt x="288" y="62"/>
                  <a:pt x="295" y="75"/>
                </a:cubicBezTo>
                <a:cubicBezTo>
                  <a:pt x="302" y="88"/>
                  <a:pt x="314" y="99"/>
                  <a:pt x="329" y="105"/>
                </a:cubicBezTo>
                <a:cubicBezTo>
                  <a:pt x="338" y="108"/>
                  <a:pt x="347" y="108"/>
                  <a:pt x="355" y="107"/>
                </a:cubicBezTo>
                <a:cubicBezTo>
                  <a:pt x="362" y="106"/>
                  <a:pt x="368" y="104"/>
                  <a:pt x="374" y="101"/>
                </a:cubicBezTo>
                <a:cubicBezTo>
                  <a:pt x="376" y="104"/>
                  <a:pt x="377" y="106"/>
                  <a:pt x="379" y="108"/>
                </a:cubicBezTo>
                <a:cubicBezTo>
                  <a:pt x="381" y="113"/>
                  <a:pt x="384" y="117"/>
                  <a:pt x="386" y="121"/>
                </a:cubicBezTo>
                <a:cubicBezTo>
                  <a:pt x="388" y="126"/>
                  <a:pt x="390" y="130"/>
                  <a:pt x="391" y="134"/>
                </a:cubicBezTo>
                <a:cubicBezTo>
                  <a:pt x="392" y="136"/>
                  <a:pt x="393" y="139"/>
                  <a:pt x="394" y="141"/>
                </a:cubicBezTo>
                <a:cubicBezTo>
                  <a:pt x="394" y="142"/>
                  <a:pt x="394" y="142"/>
                  <a:pt x="394" y="142"/>
                </a:cubicBezTo>
                <a:cubicBezTo>
                  <a:pt x="394" y="142"/>
                  <a:pt x="394" y="142"/>
                  <a:pt x="394" y="142"/>
                </a:cubicBezTo>
                <a:cubicBezTo>
                  <a:pt x="394" y="142"/>
                  <a:pt x="394" y="142"/>
                  <a:pt x="394" y="142"/>
                </a:cubicBezTo>
                <a:cubicBezTo>
                  <a:pt x="394" y="142"/>
                  <a:pt x="394" y="142"/>
                  <a:pt x="394" y="142"/>
                </a:cubicBezTo>
                <a:cubicBezTo>
                  <a:pt x="379" y="149"/>
                  <a:pt x="369" y="161"/>
                  <a:pt x="364" y="175"/>
                </a:cubicBezTo>
                <a:cubicBezTo>
                  <a:pt x="359" y="190"/>
                  <a:pt x="360" y="206"/>
                  <a:pt x="367" y="220"/>
                </a:cubicBezTo>
                <a:cubicBezTo>
                  <a:pt x="367" y="220"/>
                  <a:pt x="367" y="220"/>
                  <a:pt x="367" y="220"/>
                </a:cubicBezTo>
                <a:cubicBezTo>
                  <a:pt x="367" y="220"/>
                  <a:pt x="367" y="220"/>
                  <a:pt x="367" y="220"/>
                </a:cubicBezTo>
                <a:cubicBezTo>
                  <a:pt x="367" y="220"/>
                  <a:pt x="367" y="220"/>
                  <a:pt x="367" y="220"/>
                </a:cubicBezTo>
                <a:cubicBezTo>
                  <a:pt x="371" y="228"/>
                  <a:pt x="377" y="235"/>
                  <a:pt x="384" y="241"/>
                </a:cubicBezTo>
                <a:cubicBezTo>
                  <a:pt x="389" y="245"/>
                  <a:pt x="395" y="248"/>
                  <a:pt x="402" y="250"/>
                </a:cubicBezTo>
                <a:cubicBezTo>
                  <a:pt x="400" y="257"/>
                  <a:pt x="398" y="264"/>
                  <a:pt x="396" y="272"/>
                </a:cubicBezTo>
                <a:close/>
                <a:moveTo>
                  <a:pt x="275" y="394"/>
                </a:moveTo>
                <a:cubicBezTo>
                  <a:pt x="275" y="394"/>
                  <a:pt x="275" y="394"/>
                  <a:pt x="275" y="394"/>
                </a:cubicBezTo>
                <a:cubicBezTo>
                  <a:pt x="275" y="394"/>
                  <a:pt x="275" y="394"/>
                  <a:pt x="275" y="394"/>
                </a:cubicBezTo>
                <a:close/>
                <a:moveTo>
                  <a:pt x="235" y="130"/>
                </a:moveTo>
                <a:cubicBezTo>
                  <a:pt x="215" y="123"/>
                  <a:pt x="192" y="124"/>
                  <a:pt x="171" y="134"/>
                </a:cubicBezTo>
                <a:cubicBezTo>
                  <a:pt x="151" y="144"/>
                  <a:pt x="136" y="162"/>
                  <a:pt x="130" y="182"/>
                </a:cubicBezTo>
                <a:cubicBezTo>
                  <a:pt x="123" y="202"/>
                  <a:pt x="124" y="225"/>
                  <a:pt x="134" y="245"/>
                </a:cubicBezTo>
                <a:cubicBezTo>
                  <a:pt x="144" y="266"/>
                  <a:pt x="161" y="280"/>
                  <a:pt x="181" y="287"/>
                </a:cubicBezTo>
                <a:cubicBezTo>
                  <a:pt x="202" y="294"/>
                  <a:pt x="224" y="293"/>
                  <a:pt x="245" y="283"/>
                </a:cubicBezTo>
                <a:cubicBezTo>
                  <a:pt x="265" y="273"/>
                  <a:pt x="280" y="256"/>
                  <a:pt x="287" y="235"/>
                </a:cubicBezTo>
                <a:cubicBezTo>
                  <a:pt x="294" y="215"/>
                  <a:pt x="293" y="193"/>
                  <a:pt x="283" y="172"/>
                </a:cubicBezTo>
                <a:cubicBezTo>
                  <a:pt x="273" y="151"/>
                  <a:pt x="255" y="137"/>
                  <a:pt x="235" y="130"/>
                </a:cubicBezTo>
                <a:close/>
                <a:moveTo>
                  <a:pt x="274" y="231"/>
                </a:moveTo>
                <a:cubicBezTo>
                  <a:pt x="268" y="248"/>
                  <a:pt x="256" y="263"/>
                  <a:pt x="239" y="271"/>
                </a:cubicBezTo>
                <a:cubicBezTo>
                  <a:pt x="222" y="280"/>
                  <a:pt x="203" y="281"/>
                  <a:pt x="186" y="275"/>
                </a:cubicBezTo>
                <a:cubicBezTo>
                  <a:pt x="169" y="269"/>
                  <a:pt x="154" y="257"/>
                  <a:pt x="146" y="240"/>
                </a:cubicBezTo>
                <a:cubicBezTo>
                  <a:pt x="137" y="222"/>
                  <a:pt x="136" y="203"/>
                  <a:pt x="142" y="186"/>
                </a:cubicBezTo>
                <a:cubicBezTo>
                  <a:pt x="148" y="169"/>
                  <a:pt x="160" y="155"/>
                  <a:pt x="177" y="146"/>
                </a:cubicBezTo>
                <a:cubicBezTo>
                  <a:pt x="195" y="138"/>
                  <a:pt x="214" y="137"/>
                  <a:pt x="231" y="143"/>
                </a:cubicBezTo>
                <a:cubicBezTo>
                  <a:pt x="248" y="148"/>
                  <a:pt x="262" y="161"/>
                  <a:pt x="271" y="178"/>
                </a:cubicBezTo>
                <a:cubicBezTo>
                  <a:pt x="279" y="195"/>
                  <a:pt x="280" y="214"/>
                  <a:pt x="274" y="23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5" name="Rectangle 33"/>
          <p:cNvSpPr>
            <a:spLocks noChangeArrowheads="1"/>
          </p:cNvSpPr>
          <p:nvPr/>
        </p:nvSpPr>
        <p:spPr bwMode="auto">
          <a:xfrm>
            <a:off x="6116638" y="386757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 name="Freeform 34"/>
          <p:cNvSpPr>
            <a:spLocks noEditPoints="1"/>
          </p:cNvSpPr>
          <p:nvPr/>
        </p:nvSpPr>
        <p:spPr bwMode="auto">
          <a:xfrm>
            <a:off x="5090357" y="3696290"/>
            <a:ext cx="1300163" cy="1306513"/>
          </a:xfrm>
          <a:custGeom>
            <a:avLst/>
            <a:gdLst>
              <a:gd name="T0" fmla="*/ 336 w 346"/>
              <a:gd name="T1" fmla="*/ 170 h 347"/>
              <a:gd name="T2" fmla="*/ 339 w 346"/>
              <a:gd name="T3" fmla="*/ 169 h 347"/>
              <a:gd name="T4" fmla="*/ 307 w 346"/>
              <a:gd name="T5" fmla="*/ 214 h 347"/>
              <a:gd name="T6" fmla="*/ 303 w 346"/>
              <a:gd name="T7" fmla="*/ 288 h 347"/>
              <a:gd name="T8" fmla="*/ 291 w 346"/>
              <a:gd name="T9" fmla="*/ 286 h 347"/>
              <a:gd name="T10" fmla="*/ 240 w 346"/>
              <a:gd name="T11" fmla="*/ 297 h 347"/>
              <a:gd name="T12" fmla="*/ 234 w 346"/>
              <a:gd name="T13" fmla="*/ 312 h 347"/>
              <a:gd name="T14" fmla="*/ 207 w 346"/>
              <a:gd name="T15" fmla="*/ 343 h 347"/>
              <a:gd name="T16" fmla="*/ 177 w 346"/>
              <a:gd name="T17" fmla="*/ 339 h 347"/>
              <a:gd name="T18" fmla="*/ 161 w 346"/>
              <a:gd name="T19" fmla="*/ 313 h 347"/>
              <a:gd name="T20" fmla="*/ 117 w 346"/>
              <a:gd name="T21" fmla="*/ 315 h 347"/>
              <a:gd name="T22" fmla="*/ 57 w 346"/>
              <a:gd name="T23" fmla="*/ 302 h 347"/>
              <a:gd name="T24" fmla="*/ 59 w 346"/>
              <a:gd name="T25" fmla="*/ 291 h 347"/>
              <a:gd name="T26" fmla="*/ 49 w 346"/>
              <a:gd name="T27" fmla="*/ 239 h 347"/>
              <a:gd name="T28" fmla="*/ 33 w 346"/>
              <a:gd name="T29" fmla="*/ 233 h 347"/>
              <a:gd name="T30" fmla="*/ 3 w 346"/>
              <a:gd name="T31" fmla="*/ 208 h 347"/>
              <a:gd name="T32" fmla="*/ 7 w 346"/>
              <a:gd name="T33" fmla="*/ 175 h 347"/>
              <a:gd name="T34" fmla="*/ 39 w 346"/>
              <a:gd name="T35" fmla="*/ 131 h 347"/>
              <a:gd name="T36" fmla="*/ 17 w 346"/>
              <a:gd name="T37" fmla="*/ 98 h 347"/>
              <a:gd name="T38" fmla="*/ 54 w 346"/>
              <a:gd name="T39" fmla="*/ 58 h 347"/>
              <a:gd name="T40" fmla="*/ 83 w 346"/>
              <a:gd name="T41" fmla="*/ 65 h 347"/>
              <a:gd name="T42" fmla="*/ 113 w 346"/>
              <a:gd name="T43" fmla="*/ 34 h 347"/>
              <a:gd name="T44" fmla="*/ 139 w 346"/>
              <a:gd name="T45" fmla="*/ 3 h 347"/>
              <a:gd name="T46" fmla="*/ 169 w 346"/>
              <a:gd name="T47" fmla="*/ 8 h 347"/>
              <a:gd name="T48" fmla="*/ 240 w 346"/>
              <a:gd name="T49" fmla="*/ 19 h 347"/>
              <a:gd name="T50" fmla="*/ 287 w 346"/>
              <a:gd name="T51" fmla="*/ 53 h 347"/>
              <a:gd name="T52" fmla="*/ 329 w 346"/>
              <a:gd name="T53" fmla="*/ 111 h 347"/>
              <a:gd name="T54" fmla="*/ 345 w 346"/>
              <a:gd name="T55" fmla="*/ 151 h 347"/>
              <a:gd name="T56" fmla="*/ 329 w 346"/>
              <a:gd name="T57" fmla="*/ 130 h 347"/>
              <a:gd name="T58" fmla="*/ 277 w 346"/>
              <a:gd name="T59" fmla="*/ 49 h 347"/>
              <a:gd name="T60" fmla="*/ 216 w 346"/>
              <a:gd name="T61" fmla="*/ 50 h 347"/>
              <a:gd name="T62" fmla="*/ 141 w 346"/>
              <a:gd name="T63" fmla="*/ 14 h 347"/>
              <a:gd name="T64" fmla="*/ 116 w 346"/>
              <a:gd name="T65" fmla="*/ 55 h 347"/>
              <a:gd name="T66" fmla="*/ 86 w 346"/>
              <a:gd name="T67" fmla="*/ 76 h 347"/>
              <a:gd name="T68" fmla="*/ 49 w 346"/>
              <a:gd name="T69" fmla="*/ 69 h 347"/>
              <a:gd name="T70" fmla="*/ 41 w 346"/>
              <a:gd name="T71" fmla="*/ 110 h 347"/>
              <a:gd name="T72" fmla="*/ 50 w 346"/>
              <a:gd name="T73" fmla="*/ 129 h 347"/>
              <a:gd name="T74" fmla="*/ 12 w 346"/>
              <a:gd name="T75" fmla="*/ 186 h 347"/>
              <a:gd name="T76" fmla="*/ 16 w 346"/>
              <a:gd name="T77" fmla="*/ 217 h 347"/>
              <a:gd name="T78" fmla="*/ 55 w 346"/>
              <a:gd name="T79" fmla="*/ 230 h 347"/>
              <a:gd name="T80" fmla="*/ 75 w 346"/>
              <a:gd name="T81" fmla="*/ 261 h 347"/>
              <a:gd name="T82" fmla="*/ 68 w 346"/>
              <a:gd name="T83" fmla="*/ 297 h 347"/>
              <a:gd name="T84" fmla="*/ 100 w 346"/>
              <a:gd name="T85" fmla="*/ 318 h 347"/>
              <a:gd name="T86" fmla="*/ 130 w 346"/>
              <a:gd name="T87" fmla="*/ 297 h 347"/>
              <a:gd name="T88" fmla="*/ 187 w 346"/>
              <a:gd name="T89" fmla="*/ 335 h 347"/>
              <a:gd name="T90" fmla="*/ 224 w 346"/>
              <a:gd name="T91" fmla="*/ 328 h 347"/>
              <a:gd name="T92" fmla="*/ 231 w 346"/>
              <a:gd name="T93" fmla="*/ 291 h 347"/>
              <a:gd name="T94" fmla="*/ 298 w 346"/>
              <a:gd name="T95" fmla="*/ 277 h 347"/>
              <a:gd name="T96" fmla="*/ 297 w 346"/>
              <a:gd name="T97" fmla="*/ 216 h 347"/>
              <a:gd name="T98" fmla="*/ 335 w 346"/>
              <a:gd name="T99" fmla="*/ 159 h 347"/>
              <a:gd name="T100" fmla="*/ 106 w 346"/>
              <a:gd name="T101" fmla="*/ 187 h 347"/>
              <a:gd name="T102" fmla="*/ 229 w 346"/>
              <a:gd name="T103" fmla="*/ 162 h 347"/>
              <a:gd name="T104" fmla="*/ 141 w 346"/>
              <a:gd name="T105" fmla="*/ 22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6" h="347">
                <a:moveTo>
                  <a:pt x="307" y="214"/>
                </a:moveTo>
                <a:cubicBezTo>
                  <a:pt x="307" y="214"/>
                  <a:pt x="307" y="214"/>
                  <a:pt x="307" y="214"/>
                </a:cubicBezTo>
                <a:cubicBezTo>
                  <a:pt x="307" y="214"/>
                  <a:pt x="307" y="214"/>
                  <a:pt x="307" y="214"/>
                </a:cubicBezTo>
                <a:close/>
                <a:moveTo>
                  <a:pt x="336" y="170"/>
                </a:moveTo>
                <a:cubicBezTo>
                  <a:pt x="336" y="170"/>
                  <a:pt x="336" y="170"/>
                  <a:pt x="336" y="170"/>
                </a:cubicBezTo>
                <a:cubicBezTo>
                  <a:pt x="336" y="170"/>
                  <a:pt x="336" y="170"/>
                  <a:pt x="336" y="170"/>
                </a:cubicBezTo>
                <a:close/>
                <a:moveTo>
                  <a:pt x="346" y="163"/>
                </a:moveTo>
                <a:cubicBezTo>
                  <a:pt x="346" y="166"/>
                  <a:pt x="344" y="169"/>
                  <a:pt x="341" y="169"/>
                </a:cubicBezTo>
                <a:cubicBezTo>
                  <a:pt x="341" y="169"/>
                  <a:pt x="341" y="169"/>
                  <a:pt x="341" y="169"/>
                </a:cubicBezTo>
                <a:cubicBezTo>
                  <a:pt x="340" y="169"/>
                  <a:pt x="339" y="169"/>
                  <a:pt x="339" y="169"/>
                </a:cubicBezTo>
                <a:cubicBezTo>
                  <a:pt x="339" y="169"/>
                  <a:pt x="339" y="169"/>
                  <a:pt x="339" y="169"/>
                </a:cubicBezTo>
                <a:cubicBezTo>
                  <a:pt x="339" y="169"/>
                  <a:pt x="339" y="169"/>
                  <a:pt x="339" y="169"/>
                </a:cubicBezTo>
                <a:cubicBezTo>
                  <a:pt x="338" y="169"/>
                  <a:pt x="337" y="169"/>
                  <a:pt x="336" y="170"/>
                </a:cubicBezTo>
                <a:cubicBezTo>
                  <a:pt x="326" y="172"/>
                  <a:pt x="318" y="178"/>
                  <a:pt x="313" y="186"/>
                </a:cubicBezTo>
                <a:cubicBezTo>
                  <a:pt x="307" y="194"/>
                  <a:pt x="305" y="204"/>
                  <a:pt x="307" y="214"/>
                </a:cubicBezTo>
                <a:cubicBezTo>
                  <a:pt x="308" y="219"/>
                  <a:pt x="311" y="225"/>
                  <a:pt x="314" y="229"/>
                </a:cubicBezTo>
                <a:cubicBezTo>
                  <a:pt x="318" y="233"/>
                  <a:pt x="322" y="237"/>
                  <a:pt x="327" y="240"/>
                </a:cubicBezTo>
                <a:cubicBezTo>
                  <a:pt x="330" y="241"/>
                  <a:pt x="331" y="244"/>
                  <a:pt x="330" y="247"/>
                </a:cubicBezTo>
                <a:cubicBezTo>
                  <a:pt x="326" y="254"/>
                  <a:pt x="322" y="262"/>
                  <a:pt x="318" y="269"/>
                </a:cubicBezTo>
                <a:cubicBezTo>
                  <a:pt x="313" y="275"/>
                  <a:pt x="308" y="282"/>
                  <a:pt x="303" y="288"/>
                </a:cubicBezTo>
                <a:cubicBezTo>
                  <a:pt x="301" y="291"/>
                  <a:pt x="297" y="291"/>
                  <a:pt x="295" y="289"/>
                </a:cubicBezTo>
                <a:cubicBezTo>
                  <a:pt x="294" y="288"/>
                  <a:pt x="294" y="288"/>
                  <a:pt x="293" y="287"/>
                </a:cubicBezTo>
                <a:cubicBezTo>
                  <a:pt x="292" y="287"/>
                  <a:pt x="292" y="286"/>
                  <a:pt x="291" y="286"/>
                </a:cubicBezTo>
                <a:cubicBezTo>
                  <a:pt x="291" y="286"/>
                  <a:pt x="291" y="286"/>
                  <a:pt x="291" y="286"/>
                </a:cubicBezTo>
                <a:cubicBezTo>
                  <a:pt x="291" y="286"/>
                  <a:pt x="291" y="286"/>
                  <a:pt x="291" y="286"/>
                </a:cubicBezTo>
                <a:cubicBezTo>
                  <a:pt x="291" y="286"/>
                  <a:pt x="291" y="286"/>
                  <a:pt x="291" y="286"/>
                </a:cubicBezTo>
                <a:cubicBezTo>
                  <a:pt x="291" y="286"/>
                  <a:pt x="291" y="286"/>
                  <a:pt x="291" y="286"/>
                </a:cubicBezTo>
                <a:cubicBezTo>
                  <a:pt x="282" y="280"/>
                  <a:pt x="272" y="279"/>
                  <a:pt x="263" y="281"/>
                </a:cubicBezTo>
                <a:cubicBezTo>
                  <a:pt x="254" y="283"/>
                  <a:pt x="245" y="288"/>
                  <a:pt x="240" y="297"/>
                </a:cubicBezTo>
                <a:cubicBezTo>
                  <a:pt x="240" y="297"/>
                  <a:pt x="240" y="297"/>
                  <a:pt x="240" y="297"/>
                </a:cubicBezTo>
                <a:cubicBezTo>
                  <a:pt x="240" y="297"/>
                  <a:pt x="240" y="297"/>
                  <a:pt x="240" y="297"/>
                </a:cubicBezTo>
                <a:cubicBezTo>
                  <a:pt x="240" y="297"/>
                  <a:pt x="240" y="297"/>
                  <a:pt x="240" y="297"/>
                </a:cubicBezTo>
                <a:cubicBezTo>
                  <a:pt x="240" y="297"/>
                  <a:pt x="240" y="297"/>
                  <a:pt x="240" y="297"/>
                </a:cubicBezTo>
                <a:cubicBezTo>
                  <a:pt x="240" y="297"/>
                  <a:pt x="239" y="297"/>
                  <a:pt x="239" y="297"/>
                </a:cubicBezTo>
                <a:cubicBezTo>
                  <a:pt x="236" y="302"/>
                  <a:pt x="234" y="307"/>
                  <a:pt x="234" y="312"/>
                </a:cubicBezTo>
                <a:cubicBezTo>
                  <a:pt x="233" y="318"/>
                  <a:pt x="234" y="324"/>
                  <a:pt x="235" y="329"/>
                </a:cubicBezTo>
                <a:cubicBezTo>
                  <a:pt x="236" y="332"/>
                  <a:pt x="235" y="335"/>
                  <a:pt x="232" y="336"/>
                </a:cubicBezTo>
                <a:cubicBezTo>
                  <a:pt x="232" y="336"/>
                  <a:pt x="232" y="336"/>
                  <a:pt x="232" y="336"/>
                </a:cubicBezTo>
                <a:cubicBezTo>
                  <a:pt x="228" y="338"/>
                  <a:pt x="224" y="339"/>
                  <a:pt x="220" y="340"/>
                </a:cubicBezTo>
                <a:cubicBezTo>
                  <a:pt x="216" y="341"/>
                  <a:pt x="211" y="342"/>
                  <a:pt x="207" y="343"/>
                </a:cubicBezTo>
                <a:cubicBezTo>
                  <a:pt x="203" y="344"/>
                  <a:pt x="199" y="345"/>
                  <a:pt x="195" y="345"/>
                </a:cubicBezTo>
                <a:cubicBezTo>
                  <a:pt x="191" y="346"/>
                  <a:pt x="187" y="346"/>
                  <a:pt x="183" y="346"/>
                </a:cubicBezTo>
                <a:cubicBezTo>
                  <a:pt x="180" y="347"/>
                  <a:pt x="178" y="344"/>
                  <a:pt x="177" y="341"/>
                </a:cubicBezTo>
                <a:cubicBezTo>
                  <a:pt x="177" y="341"/>
                  <a:pt x="177" y="341"/>
                  <a:pt x="177" y="341"/>
                </a:cubicBezTo>
                <a:cubicBezTo>
                  <a:pt x="177" y="341"/>
                  <a:pt x="177" y="340"/>
                  <a:pt x="177" y="339"/>
                </a:cubicBezTo>
                <a:cubicBezTo>
                  <a:pt x="177" y="338"/>
                  <a:pt x="177" y="337"/>
                  <a:pt x="177" y="337"/>
                </a:cubicBezTo>
                <a:cubicBezTo>
                  <a:pt x="177" y="337"/>
                  <a:pt x="177" y="337"/>
                  <a:pt x="177" y="337"/>
                </a:cubicBezTo>
                <a:cubicBezTo>
                  <a:pt x="177" y="337"/>
                  <a:pt x="177" y="337"/>
                  <a:pt x="177" y="337"/>
                </a:cubicBezTo>
                <a:cubicBezTo>
                  <a:pt x="177" y="337"/>
                  <a:pt x="177" y="337"/>
                  <a:pt x="177" y="337"/>
                </a:cubicBezTo>
                <a:cubicBezTo>
                  <a:pt x="175" y="327"/>
                  <a:pt x="169" y="318"/>
                  <a:pt x="161" y="313"/>
                </a:cubicBezTo>
                <a:cubicBezTo>
                  <a:pt x="153" y="308"/>
                  <a:pt x="143" y="306"/>
                  <a:pt x="133" y="308"/>
                </a:cubicBezTo>
                <a:cubicBezTo>
                  <a:pt x="133" y="308"/>
                  <a:pt x="133" y="308"/>
                  <a:pt x="133" y="308"/>
                </a:cubicBezTo>
                <a:cubicBezTo>
                  <a:pt x="133" y="308"/>
                  <a:pt x="133" y="308"/>
                  <a:pt x="133" y="308"/>
                </a:cubicBezTo>
                <a:cubicBezTo>
                  <a:pt x="133" y="308"/>
                  <a:pt x="133" y="308"/>
                  <a:pt x="133" y="308"/>
                </a:cubicBezTo>
                <a:cubicBezTo>
                  <a:pt x="127" y="309"/>
                  <a:pt x="122" y="311"/>
                  <a:pt x="117" y="315"/>
                </a:cubicBezTo>
                <a:cubicBezTo>
                  <a:pt x="113" y="318"/>
                  <a:pt x="109" y="323"/>
                  <a:pt x="107" y="328"/>
                </a:cubicBezTo>
                <a:cubicBezTo>
                  <a:pt x="105" y="330"/>
                  <a:pt x="102" y="332"/>
                  <a:pt x="99" y="330"/>
                </a:cubicBezTo>
                <a:cubicBezTo>
                  <a:pt x="92" y="327"/>
                  <a:pt x="84" y="322"/>
                  <a:pt x="77" y="318"/>
                </a:cubicBezTo>
                <a:cubicBezTo>
                  <a:pt x="77" y="318"/>
                  <a:pt x="77" y="318"/>
                  <a:pt x="77" y="317"/>
                </a:cubicBezTo>
                <a:cubicBezTo>
                  <a:pt x="70" y="313"/>
                  <a:pt x="63" y="308"/>
                  <a:pt x="57" y="302"/>
                </a:cubicBezTo>
                <a:cubicBezTo>
                  <a:pt x="55" y="300"/>
                  <a:pt x="54" y="297"/>
                  <a:pt x="56" y="294"/>
                </a:cubicBezTo>
                <a:cubicBezTo>
                  <a:pt x="56" y="294"/>
                  <a:pt x="56" y="294"/>
                  <a:pt x="56" y="294"/>
                </a:cubicBezTo>
                <a:cubicBezTo>
                  <a:pt x="57" y="294"/>
                  <a:pt x="57" y="293"/>
                  <a:pt x="58" y="293"/>
                </a:cubicBezTo>
                <a:cubicBezTo>
                  <a:pt x="58" y="292"/>
                  <a:pt x="59" y="291"/>
                  <a:pt x="59" y="291"/>
                </a:cubicBezTo>
                <a:cubicBezTo>
                  <a:pt x="59" y="291"/>
                  <a:pt x="59" y="291"/>
                  <a:pt x="59" y="291"/>
                </a:cubicBezTo>
                <a:cubicBezTo>
                  <a:pt x="59" y="291"/>
                  <a:pt x="59" y="291"/>
                  <a:pt x="59" y="291"/>
                </a:cubicBezTo>
                <a:cubicBezTo>
                  <a:pt x="59" y="291"/>
                  <a:pt x="59" y="290"/>
                  <a:pt x="59" y="290"/>
                </a:cubicBezTo>
                <a:cubicBezTo>
                  <a:pt x="65" y="282"/>
                  <a:pt x="67" y="272"/>
                  <a:pt x="65" y="263"/>
                </a:cubicBezTo>
                <a:cubicBezTo>
                  <a:pt x="63" y="253"/>
                  <a:pt x="57" y="245"/>
                  <a:pt x="49" y="239"/>
                </a:cubicBezTo>
                <a:cubicBezTo>
                  <a:pt x="49" y="239"/>
                  <a:pt x="49" y="239"/>
                  <a:pt x="49" y="239"/>
                </a:cubicBezTo>
                <a:cubicBezTo>
                  <a:pt x="49" y="239"/>
                  <a:pt x="49" y="239"/>
                  <a:pt x="49" y="239"/>
                </a:cubicBezTo>
                <a:cubicBezTo>
                  <a:pt x="49" y="239"/>
                  <a:pt x="49" y="239"/>
                  <a:pt x="49" y="239"/>
                </a:cubicBezTo>
                <a:cubicBezTo>
                  <a:pt x="44" y="235"/>
                  <a:pt x="39" y="234"/>
                  <a:pt x="33" y="233"/>
                </a:cubicBezTo>
                <a:cubicBezTo>
                  <a:pt x="33" y="233"/>
                  <a:pt x="33" y="233"/>
                  <a:pt x="33" y="233"/>
                </a:cubicBezTo>
                <a:cubicBezTo>
                  <a:pt x="33" y="233"/>
                  <a:pt x="33" y="233"/>
                  <a:pt x="33" y="233"/>
                </a:cubicBezTo>
                <a:cubicBezTo>
                  <a:pt x="28" y="232"/>
                  <a:pt x="22" y="233"/>
                  <a:pt x="16" y="234"/>
                </a:cubicBezTo>
                <a:cubicBezTo>
                  <a:pt x="13" y="235"/>
                  <a:pt x="10" y="234"/>
                  <a:pt x="9" y="231"/>
                </a:cubicBezTo>
                <a:cubicBezTo>
                  <a:pt x="9" y="231"/>
                  <a:pt x="9" y="231"/>
                  <a:pt x="9" y="231"/>
                </a:cubicBezTo>
                <a:cubicBezTo>
                  <a:pt x="8" y="227"/>
                  <a:pt x="7" y="223"/>
                  <a:pt x="6" y="219"/>
                </a:cubicBezTo>
                <a:cubicBezTo>
                  <a:pt x="5" y="215"/>
                  <a:pt x="4" y="212"/>
                  <a:pt x="3" y="208"/>
                </a:cubicBezTo>
                <a:cubicBezTo>
                  <a:pt x="2" y="203"/>
                  <a:pt x="1" y="199"/>
                  <a:pt x="1" y="195"/>
                </a:cubicBezTo>
                <a:cubicBezTo>
                  <a:pt x="0" y="190"/>
                  <a:pt x="0" y="186"/>
                  <a:pt x="0" y="181"/>
                </a:cubicBezTo>
                <a:cubicBezTo>
                  <a:pt x="0" y="178"/>
                  <a:pt x="2" y="176"/>
                  <a:pt x="5" y="176"/>
                </a:cubicBezTo>
                <a:cubicBezTo>
                  <a:pt x="5" y="176"/>
                  <a:pt x="5" y="176"/>
                  <a:pt x="5" y="176"/>
                </a:cubicBezTo>
                <a:cubicBezTo>
                  <a:pt x="6" y="176"/>
                  <a:pt x="6" y="176"/>
                  <a:pt x="7" y="175"/>
                </a:cubicBezTo>
                <a:cubicBezTo>
                  <a:pt x="8" y="175"/>
                  <a:pt x="9" y="175"/>
                  <a:pt x="9" y="175"/>
                </a:cubicBezTo>
                <a:cubicBezTo>
                  <a:pt x="9" y="175"/>
                  <a:pt x="9" y="175"/>
                  <a:pt x="9" y="175"/>
                </a:cubicBezTo>
                <a:cubicBezTo>
                  <a:pt x="10" y="175"/>
                  <a:pt x="10" y="175"/>
                  <a:pt x="10" y="175"/>
                </a:cubicBezTo>
                <a:cubicBezTo>
                  <a:pt x="20" y="173"/>
                  <a:pt x="28" y="167"/>
                  <a:pt x="33" y="159"/>
                </a:cubicBezTo>
                <a:cubicBezTo>
                  <a:pt x="39" y="151"/>
                  <a:pt x="41" y="142"/>
                  <a:pt x="39" y="131"/>
                </a:cubicBezTo>
                <a:cubicBezTo>
                  <a:pt x="39" y="131"/>
                  <a:pt x="39" y="131"/>
                  <a:pt x="39" y="131"/>
                </a:cubicBezTo>
                <a:cubicBezTo>
                  <a:pt x="39" y="131"/>
                  <a:pt x="39" y="131"/>
                  <a:pt x="39" y="131"/>
                </a:cubicBezTo>
                <a:cubicBezTo>
                  <a:pt x="38" y="125"/>
                  <a:pt x="36" y="120"/>
                  <a:pt x="32" y="116"/>
                </a:cubicBezTo>
                <a:cubicBezTo>
                  <a:pt x="29" y="111"/>
                  <a:pt x="24" y="108"/>
                  <a:pt x="19" y="105"/>
                </a:cubicBezTo>
                <a:cubicBezTo>
                  <a:pt x="17" y="104"/>
                  <a:pt x="16" y="101"/>
                  <a:pt x="17" y="98"/>
                </a:cubicBezTo>
                <a:cubicBezTo>
                  <a:pt x="17" y="98"/>
                  <a:pt x="17" y="98"/>
                  <a:pt x="17" y="98"/>
                </a:cubicBezTo>
                <a:cubicBezTo>
                  <a:pt x="21" y="90"/>
                  <a:pt x="25" y="83"/>
                  <a:pt x="29" y="77"/>
                </a:cubicBezTo>
                <a:cubicBezTo>
                  <a:pt x="34" y="70"/>
                  <a:pt x="39" y="63"/>
                  <a:pt x="44" y="57"/>
                </a:cubicBezTo>
                <a:cubicBezTo>
                  <a:pt x="46" y="55"/>
                  <a:pt x="50" y="55"/>
                  <a:pt x="52" y="57"/>
                </a:cubicBezTo>
                <a:cubicBezTo>
                  <a:pt x="52" y="57"/>
                  <a:pt x="53" y="58"/>
                  <a:pt x="54" y="58"/>
                </a:cubicBezTo>
                <a:cubicBezTo>
                  <a:pt x="54" y="59"/>
                  <a:pt x="55" y="59"/>
                  <a:pt x="55" y="60"/>
                </a:cubicBezTo>
                <a:cubicBezTo>
                  <a:pt x="55" y="60"/>
                  <a:pt x="55" y="60"/>
                  <a:pt x="55" y="60"/>
                </a:cubicBezTo>
                <a:cubicBezTo>
                  <a:pt x="55" y="60"/>
                  <a:pt x="55" y="60"/>
                  <a:pt x="55" y="60"/>
                </a:cubicBezTo>
                <a:cubicBezTo>
                  <a:pt x="56" y="60"/>
                  <a:pt x="56" y="60"/>
                  <a:pt x="56" y="60"/>
                </a:cubicBezTo>
                <a:cubicBezTo>
                  <a:pt x="64" y="65"/>
                  <a:pt x="74" y="67"/>
                  <a:pt x="83" y="65"/>
                </a:cubicBezTo>
                <a:cubicBezTo>
                  <a:pt x="93" y="63"/>
                  <a:pt x="102" y="58"/>
                  <a:pt x="107" y="49"/>
                </a:cubicBezTo>
                <a:cubicBezTo>
                  <a:pt x="107" y="49"/>
                  <a:pt x="107" y="49"/>
                  <a:pt x="107" y="49"/>
                </a:cubicBezTo>
                <a:cubicBezTo>
                  <a:pt x="107" y="49"/>
                  <a:pt x="107" y="49"/>
                  <a:pt x="107" y="49"/>
                </a:cubicBezTo>
                <a:cubicBezTo>
                  <a:pt x="107" y="49"/>
                  <a:pt x="107" y="49"/>
                  <a:pt x="107" y="49"/>
                </a:cubicBezTo>
                <a:cubicBezTo>
                  <a:pt x="111" y="44"/>
                  <a:pt x="113" y="39"/>
                  <a:pt x="113" y="34"/>
                </a:cubicBezTo>
                <a:cubicBezTo>
                  <a:pt x="114" y="28"/>
                  <a:pt x="113" y="22"/>
                  <a:pt x="112" y="17"/>
                </a:cubicBezTo>
                <a:cubicBezTo>
                  <a:pt x="111" y="14"/>
                  <a:pt x="112" y="11"/>
                  <a:pt x="115" y="10"/>
                </a:cubicBezTo>
                <a:cubicBezTo>
                  <a:pt x="115" y="10"/>
                  <a:pt x="115" y="10"/>
                  <a:pt x="115" y="10"/>
                </a:cubicBezTo>
                <a:cubicBezTo>
                  <a:pt x="119" y="9"/>
                  <a:pt x="123" y="7"/>
                  <a:pt x="127" y="6"/>
                </a:cubicBezTo>
                <a:cubicBezTo>
                  <a:pt x="131" y="5"/>
                  <a:pt x="135" y="4"/>
                  <a:pt x="139" y="3"/>
                </a:cubicBezTo>
                <a:cubicBezTo>
                  <a:pt x="143" y="3"/>
                  <a:pt x="147" y="2"/>
                  <a:pt x="151" y="1"/>
                </a:cubicBezTo>
                <a:cubicBezTo>
                  <a:pt x="155" y="1"/>
                  <a:pt x="159" y="1"/>
                  <a:pt x="163" y="0"/>
                </a:cubicBezTo>
                <a:cubicBezTo>
                  <a:pt x="166" y="0"/>
                  <a:pt x="169" y="2"/>
                  <a:pt x="169" y="5"/>
                </a:cubicBezTo>
                <a:cubicBezTo>
                  <a:pt x="169" y="5"/>
                  <a:pt x="169" y="5"/>
                  <a:pt x="169" y="5"/>
                </a:cubicBezTo>
                <a:cubicBezTo>
                  <a:pt x="169" y="6"/>
                  <a:pt x="169" y="7"/>
                  <a:pt x="169" y="8"/>
                </a:cubicBezTo>
                <a:cubicBezTo>
                  <a:pt x="169" y="8"/>
                  <a:pt x="169" y="9"/>
                  <a:pt x="170" y="10"/>
                </a:cubicBezTo>
                <a:cubicBezTo>
                  <a:pt x="172" y="20"/>
                  <a:pt x="178" y="28"/>
                  <a:pt x="186" y="34"/>
                </a:cubicBezTo>
                <a:cubicBezTo>
                  <a:pt x="194" y="39"/>
                  <a:pt x="203" y="41"/>
                  <a:pt x="214" y="39"/>
                </a:cubicBezTo>
                <a:cubicBezTo>
                  <a:pt x="219" y="38"/>
                  <a:pt x="225" y="36"/>
                  <a:pt x="229" y="32"/>
                </a:cubicBezTo>
                <a:cubicBezTo>
                  <a:pt x="233" y="29"/>
                  <a:pt x="237" y="24"/>
                  <a:pt x="240" y="19"/>
                </a:cubicBezTo>
                <a:cubicBezTo>
                  <a:pt x="241" y="16"/>
                  <a:pt x="244" y="15"/>
                  <a:pt x="247" y="17"/>
                </a:cubicBezTo>
                <a:cubicBezTo>
                  <a:pt x="254" y="20"/>
                  <a:pt x="262" y="24"/>
                  <a:pt x="268" y="29"/>
                </a:cubicBezTo>
                <a:cubicBezTo>
                  <a:pt x="275" y="33"/>
                  <a:pt x="282" y="39"/>
                  <a:pt x="288" y="44"/>
                </a:cubicBezTo>
                <a:cubicBezTo>
                  <a:pt x="290" y="46"/>
                  <a:pt x="291" y="49"/>
                  <a:pt x="289" y="52"/>
                </a:cubicBezTo>
                <a:cubicBezTo>
                  <a:pt x="288" y="52"/>
                  <a:pt x="288" y="53"/>
                  <a:pt x="287" y="53"/>
                </a:cubicBezTo>
                <a:cubicBezTo>
                  <a:pt x="287" y="54"/>
                  <a:pt x="286" y="55"/>
                  <a:pt x="286" y="55"/>
                </a:cubicBezTo>
                <a:cubicBezTo>
                  <a:pt x="280" y="64"/>
                  <a:pt x="279" y="74"/>
                  <a:pt x="281" y="83"/>
                </a:cubicBezTo>
                <a:cubicBezTo>
                  <a:pt x="282" y="93"/>
                  <a:pt x="288" y="101"/>
                  <a:pt x="296" y="107"/>
                </a:cubicBezTo>
                <a:cubicBezTo>
                  <a:pt x="301" y="110"/>
                  <a:pt x="307" y="112"/>
                  <a:pt x="312" y="113"/>
                </a:cubicBezTo>
                <a:cubicBezTo>
                  <a:pt x="318" y="114"/>
                  <a:pt x="324" y="113"/>
                  <a:pt x="329" y="111"/>
                </a:cubicBezTo>
                <a:cubicBezTo>
                  <a:pt x="332" y="110"/>
                  <a:pt x="335" y="112"/>
                  <a:pt x="336" y="115"/>
                </a:cubicBezTo>
                <a:cubicBezTo>
                  <a:pt x="336" y="115"/>
                  <a:pt x="336" y="115"/>
                  <a:pt x="336" y="115"/>
                </a:cubicBezTo>
                <a:cubicBezTo>
                  <a:pt x="337" y="118"/>
                  <a:pt x="339" y="123"/>
                  <a:pt x="340" y="127"/>
                </a:cubicBezTo>
                <a:cubicBezTo>
                  <a:pt x="341" y="131"/>
                  <a:pt x="342" y="135"/>
                  <a:pt x="343" y="139"/>
                </a:cubicBezTo>
                <a:cubicBezTo>
                  <a:pt x="344" y="143"/>
                  <a:pt x="344" y="147"/>
                  <a:pt x="345" y="151"/>
                </a:cubicBezTo>
                <a:cubicBezTo>
                  <a:pt x="345" y="155"/>
                  <a:pt x="346" y="159"/>
                  <a:pt x="346" y="163"/>
                </a:cubicBezTo>
                <a:close/>
                <a:moveTo>
                  <a:pt x="335" y="159"/>
                </a:moveTo>
                <a:cubicBezTo>
                  <a:pt x="335" y="157"/>
                  <a:pt x="334" y="155"/>
                  <a:pt x="334" y="152"/>
                </a:cubicBezTo>
                <a:cubicBezTo>
                  <a:pt x="334" y="149"/>
                  <a:pt x="333" y="145"/>
                  <a:pt x="332" y="141"/>
                </a:cubicBezTo>
                <a:cubicBezTo>
                  <a:pt x="331" y="137"/>
                  <a:pt x="330" y="133"/>
                  <a:pt x="329" y="130"/>
                </a:cubicBezTo>
                <a:cubicBezTo>
                  <a:pt x="329" y="127"/>
                  <a:pt x="328" y="125"/>
                  <a:pt x="327" y="123"/>
                </a:cubicBezTo>
                <a:cubicBezTo>
                  <a:pt x="322" y="124"/>
                  <a:pt x="316" y="124"/>
                  <a:pt x="311" y="124"/>
                </a:cubicBezTo>
                <a:cubicBezTo>
                  <a:pt x="304" y="123"/>
                  <a:pt x="297" y="120"/>
                  <a:pt x="291" y="116"/>
                </a:cubicBezTo>
                <a:cubicBezTo>
                  <a:pt x="279" y="109"/>
                  <a:pt x="272" y="98"/>
                  <a:pt x="270" y="85"/>
                </a:cubicBezTo>
                <a:cubicBezTo>
                  <a:pt x="267" y="73"/>
                  <a:pt x="270" y="60"/>
                  <a:pt x="277" y="49"/>
                </a:cubicBezTo>
                <a:cubicBezTo>
                  <a:pt x="277" y="49"/>
                  <a:pt x="277" y="49"/>
                  <a:pt x="277" y="49"/>
                </a:cubicBezTo>
                <a:cubicBezTo>
                  <a:pt x="273" y="45"/>
                  <a:pt x="268" y="41"/>
                  <a:pt x="263" y="38"/>
                </a:cubicBezTo>
                <a:cubicBezTo>
                  <a:pt x="257" y="34"/>
                  <a:pt x="252" y="31"/>
                  <a:pt x="247" y="29"/>
                </a:cubicBezTo>
                <a:cubicBezTo>
                  <a:pt x="244" y="33"/>
                  <a:pt x="240" y="37"/>
                  <a:pt x="235" y="41"/>
                </a:cubicBezTo>
                <a:cubicBezTo>
                  <a:pt x="230" y="45"/>
                  <a:pt x="223" y="48"/>
                  <a:pt x="216" y="50"/>
                </a:cubicBezTo>
                <a:cubicBezTo>
                  <a:pt x="203" y="52"/>
                  <a:pt x="190" y="49"/>
                  <a:pt x="180" y="43"/>
                </a:cubicBezTo>
                <a:cubicBezTo>
                  <a:pt x="169" y="36"/>
                  <a:pt x="162" y="25"/>
                  <a:pt x="159" y="12"/>
                </a:cubicBezTo>
                <a:cubicBezTo>
                  <a:pt x="159" y="11"/>
                  <a:pt x="159" y="11"/>
                  <a:pt x="159" y="11"/>
                </a:cubicBezTo>
                <a:cubicBezTo>
                  <a:pt x="157" y="12"/>
                  <a:pt x="154" y="12"/>
                  <a:pt x="152" y="12"/>
                </a:cubicBezTo>
                <a:cubicBezTo>
                  <a:pt x="149" y="13"/>
                  <a:pt x="145" y="13"/>
                  <a:pt x="141" y="14"/>
                </a:cubicBezTo>
                <a:cubicBezTo>
                  <a:pt x="137" y="15"/>
                  <a:pt x="133" y="16"/>
                  <a:pt x="130" y="17"/>
                </a:cubicBezTo>
                <a:cubicBezTo>
                  <a:pt x="127" y="17"/>
                  <a:pt x="125" y="18"/>
                  <a:pt x="123" y="19"/>
                </a:cubicBezTo>
                <a:cubicBezTo>
                  <a:pt x="124" y="24"/>
                  <a:pt x="125" y="30"/>
                  <a:pt x="124" y="35"/>
                </a:cubicBezTo>
                <a:cubicBezTo>
                  <a:pt x="123" y="42"/>
                  <a:pt x="121" y="49"/>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09" y="66"/>
                  <a:pt x="98" y="73"/>
                  <a:pt x="86" y="76"/>
                </a:cubicBezTo>
                <a:cubicBezTo>
                  <a:pt x="74" y="78"/>
                  <a:pt x="61" y="76"/>
                  <a:pt x="50" y="69"/>
                </a:cubicBezTo>
                <a:cubicBezTo>
                  <a:pt x="50" y="69"/>
                  <a:pt x="50" y="69"/>
                  <a:pt x="49" y="69"/>
                </a:cubicBezTo>
                <a:cubicBezTo>
                  <a:pt x="49" y="69"/>
                  <a:pt x="49" y="69"/>
                  <a:pt x="49" y="69"/>
                </a:cubicBezTo>
                <a:cubicBezTo>
                  <a:pt x="49" y="69"/>
                  <a:pt x="49" y="69"/>
                  <a:pt x="49" y="69"/>
                </a:cubicBezTo>
                <a:cubicBezTo>
                  <a:pt x="49" y="69"/>
                  <a:pt x="49" y="69"/>
                  <a:pt x="49" y="69"/>
                </a:cubicBezTo>
                <a:cubicBezTo>
                  <a:pt x="49" y="69"/>
                  <a:pt x="49" y="69"/>
                  <a:pt x="49" y="69"/>
                </a:cubicBezTo>
                <a:cubicBezTo>
                  <a:pt x="49" y="68"/>
                  <a:pt x="49" y="68"/>
                  <a:pt x="49" y="68"/>
                </a:cubicBezTo>
                <a:cubicBezTo>
                  <a:pt x="45" y="73"/>
                  <a:pt x="41" y="78"/>
                  <a:pt x="38" y="83"/>
                </a:cubicBezTo>
                <a:cubicBezTo>
                  <a:pt x="35" y="88"/>
                  <a:pt x="32" y="93"/>
                  <a:pt x="29" y="98"/>
                </a:cubicBezTo>
                <a:cubicBezTo>
                  <a:pt x="33" y="101"/>
                  <a:pt x="38" y="105"/>
                  <a:pt x="41" y="110"/>
                </a:cubicBezTo>
                <a:cubicBezTo>
                  <a:pt x="45" y="115"/>
                  <a:pt x="48" y="122"/>
                  <a:pt x="50" y="129"/>
                </a:cubicBezTo>
                <a:cubicBezTo>
                  <a:pt x="50" y="129"/>
                  <a:pt x="50" y="129"/>
                  <a:pt x="50" y="129"/>
                </a:cubicBezTo>
                <a:cubicBezTo>
                  <a:pt x="50" y="129"/>
                  <a:pt x="50" y="129"/>
                  <a:pt x="50" y="129"/>
                </a:cubicBezTo>
                <a:cubicBezTo>
                  <a:pt x="50" y="129"/>
                  <a:pt x="50" y="129"/>
                  <a:pt x="50" y="129"/>
                </a:cubicBezTo>
                <a:cubicBezTo>
                  <a:pt x="50" y="129"/>
                  <a:pt x="50" y="129"/>
                  <a:pt x="50" y="129"/>
                </a:cubicBezTo>
                <a:cubicBezTo>
                  <a:pt x="52" y="142"/>
                  <a:pt x="49" y="155"/>
                  <a:pt x="42" y="165"/>
                </a:cubicBezTo>
                <a:cubicBezTo>
                  <a:pt x="35" y="176"/>
                  <a:pt x="25" y="183"/>
                  <a:pt x="12" y="186"/>
                </a:cubicBezTo>
                <a:cubicBezTo>
                  <a:pt x="12" y="186"/>
                  <a:pt x="12" y="186"/>
                  <a:pt x="12" y="186"/>
                </a:cubicBezTo>
                <a:cubicBezTo>
                  <a:pt x="12" y="186"/>
                  <a:pt x="12" y="186"/>
                  <a:pt x="12" y="186"/>
                </a:cubicBezTo>
                <a:cubicBezTo>
                  <a:pt x="12" y="186"/>
                  <a:pt x="12" y="186"/>
                  <a:pt x="12" y="186"/>
                </a:cubicBezTo>
                <a:cubicBezTo>
                  <a:pt x="12" y="186"/>
                  <a:pt x="12" y="186"/>
                  <a:pt x="12" y="186"/>
                </a:cubicBezTo>
                <a:cubicBezTo>
                  <a:pt x="11" y="186"/>
                  <a:pt x="11" y="186"/>
                  <a:pt x="11" y="186"/>
                </a:cubicBezTo>
                <a:cubicBezTo>
                  <a:pt x="11" y="188"/>
                  <a:pt x="11" y="191"/>
                  <a:pt x="12" y="193"/>
                </a:cubicBezTo>
                <a:cubicBezTo>
                  <a:pt x="12" y="197"/>
                  <a:pt x="13" y="201"/>
                  <a:pt x="14" y="205"/>
                </a:cubicBezTo>
                <a:cubicBezTo>
                  <a:pt x="14" y="209"/>
                  <a:pt x="15" y="213"/>
                  <a:pt x="16" y="217"/>
                </a:cubicBezTo>
                <a:cubicBezTo>
                  <a:pt x="17" y="219"/>
                  <a:pt x="18" y="221"/>
                  <a:pt x="18" y="223"/>
                </a:cubicBezTo>
                <a:cubicBezTo>
                  <a:pt x="24" y="222"/>
                  <a:pt x="29" y="221"/>
                  <a:pt x="35" y="222"/>
                </a:cubicBezTo>
                <a:cubicBezTo>
                  <a:pt x="35" y="222"/>
                  <a:pt x="35" y="222"/>
                  <a:pt x="35" y="222"/>
                </a:cubicBezTo>
                <a:cubicBezTo>
                  <a:pt x="42" y="223"/>
                  <a:pt x="48" y="226"/>
                  <a:pt x="55" y="230"/>
                </a:cubicBezTo>
                <a:cubicBezTo>
                  <a:pt x="55" y="230"/>
                  <a:pt x="55" y="230"/>
                  <a:pt x="55" y="230"/>
                </a:cubicBezTo>
                <a:cubicBezTo>
                  <a:pt x="55" y="230"/>
                  <a:pt x="55" y="230"/>
                  <a:pt x="55" y="230"/>
                </a:cubicBezTo>
                <a:cubicBezTo>
                  <a:pt x="55" y="230"/>
                  <a:pt x="55" y="230"/>
                  <a:pt x="55" y="230"/>
                </a:cubicBezTo>
                <a:cubicBezTo>
                  <a:pt x="55" y="230"/>
                  <a:pt x="55" y="230"/>
                  <a:pt x="55" y="230"/>
                </a:cubicBezTo>
                <a:cubicBezTo>
                  <a:pt x="55" y="230"/>
                  <a:pt x="55" y="230"/>
                  <a:pt x="55" y="230"/>
                </a:cubicBezTo>
                <a:cubicBezTo>
                  <a:pt x="66" y="237"/>
                  <a:pt x="73" y="248"/>
                  <a:pt x="75" y="261"/>
                </a:cubicBezTo>
                <a:cubicBezTo>
                  <a:pt x="78" y="273"/>
                  <a:pt x="76" y="285"/>
                  <a:pt x="68" y="296"/>
                </a:cubicBezTo>
                <a:cubicBezTo>
                  <a:pt x="68" y="296"/>
                  <a:pt x="68" y="297"/>
                  <a:pt x="68" y="297"/>
                </a:cubicBezTo>
                <a:cubicBezTo>
                  <a:pt x="68" y="297"/>
                  <a:pt x="68" y="297"/>
                  <a:pt x="68" y="297"/>
                </a:cubicBezTo>
                <a:cubicBezTo>
                  <a:pt x="68" y="297"/>
                  <a:pt x="68" y="297"/>
                  <a:pt x="68" y="297"/>
                </a:cubicBezTo>
                <a:cubicBezTo>
                  <a:pt x="68" y="297"/>
                  <a:pt x="68" y="297"/>
                  <a:pt x="68" y="297"/>
                </a:cubicBezTo>
                <a:cubicBezTo>
                  <a:pt x="68" y="297"/>
                  <a:pt x="68" y="297"/>
                  <a:pt x="68" y="297"/>
                </a:cubicBezTo>
                <a:cubicBezTo>
                  <a:pt x="68" y="297"/>
                  <a:pt x="68" y="297"/>
                  <a:pt x="68" y="297"/>
                </a:cubicBezTo>
                <a:cubicBezTo>
                  <a:pt x="72" y="301"/>
                  <a:pt x="77" y="305"/>
                  <a:pt x="83" y="308"/>
                </a:cubicBezTo>
                <a:cubicBezTo>
                  <a:pt x="83" y="308"/>
                  <a:pt x="83" y="309"/>
                  <a:pt x="83" y="309"/>
                </a:cubicBezTo>
                <a:cubicBezTo>
                  <a:pt x="88" y="312"/>
                  <a:pt x="94" y="315"/>
                  <a:pt x="100" y="318"/>
                </a:cubicBezTo>
                <a:cubicBezTo>
                  <a:pt x="103" y="314"/>
                  <a:pt x="106" y="310"/>
                  <a:pt x="111" y="306"/>
                </a:cubicBezTo>
                <a:cubicBezTo>
                  <a:pt x="116" y="302"/>
                  <a:pt x="123" y="299"/>
                  <a:pt x="130" y="297"/>
                </a:cubicBezTo>
                <a:cubicBezTo>
                  <a:pt x="130" y="297"/>
                  <a:pt x="130" y="297"/>
                  <a:pt x="130" y="297"/>
                </a:cubicBezTo>
                <a:cubicBezTo>
                  <a:pt x="130" y="297"/>
                  <a:pt x="130" y="297"/>
                  <a:pt x="130" y="297"/>
                </a:cubicBezTo>
                <a:cubicBezTo>
                  <a:pt x="130" y="297"/>
                  <a:pt x="130" y="297"/>
                  <a:pt x="130" y="297"/>
                </a:cubicBezTo>
                <a:cubicBezTo>
                  <a:pt x="143" y="294"/>
                  <a:pt x="156" y="297"/>
                  <a:pt x="167" y="304"/>
                </a:cubicBezTo>
                <a:cubicBezTo>
                  <a:pt x="177" y="311"/>
                  <a:pt x="185" y="322"/>
                  <a:pt x="187" y="335"/>
                </a:cubicBezTo>
                <a:cubicBezTo>
                  <a:pt x="187" y="335"/>
                  <a:pt x="187" y="335"/>
                  <a:pt x="187" y="335"/>
                </a:cubicBezTo>
                <a:cubicBezTo>
                  <a:pt x="187" y="335"/>
                  <a:pt x="187" y="335"/>
                  <a:pt x="187" y="335"/>
                </a:cubicBezTo>
                <a:cubicBezTo>
                  <a:pt x="187" y="335"/>
                  <a:pt x="187" y="335"/>
                  <a:pt x="187" y="335"/>
                </a:cubicBezTo>
                <a:cubicBezTo>
                  <a:pt x="187" y="335"/>
                  <a:pt x="187" y="335"/>
                  <a:pt x="187" y="335"/>
                </a:cubicBezTo>
                <a:cubicBezTo>
                  <a:pt x="189" y="335"/>
                  <a:pt x="192" y="335"/>
                  <a:pt x="194" y="334"/>
                </a:cubicBezTo>
                <a:cubicBezTo>
                  <a:pt x="197" y="334"/>
                  <a:pt x="201" y="333"/>
                  <a:pt x="205" y="333"/>
                </a:cubicBezTo>
                <a:cubicBezTo>
                  <a:pt x="209" y="332"/>
                  <a:pt x="213" y="331"/>
                  <a:pt x="217" y="330"/>
                </a:cubicBezTo>
                <a:cubicBezTo>
                  <a:pt x="219" y="329"/>
                  <a:pt x="222" y="328"/>
                  <a:pt x="224" y="328"/>
                </a:cubicBezTo>
                <a:cubicBezTo>
                  <a:pt x="223" y="322"/>
                  <a:pt x="222" y="317"/>
                  <a:pt x="223" y="311"/>
                </a:cubicBezTo>
                <a:cubicBezTo>
                  <a:pt x="224" y="304"/>
                  <a:pt x="226" y="297"/>
                  <a:pt x="230" y="291"/>
                </a:cubicBezTo>
                <a:cubicBezTo>
                  <a:pt x="230" y="291"/>
                  <a:pt x="230" y="291"/>
                  <a:pt x="231" y="291"/>
                </a:cubicBezTo>
                <a:cubicBezTo>
                  <a:pt x="231" y="291"/>
                  <a:pt x="231" y="291"/>
                  <a:pt x="231" y="291"/>
                </a:cubicBezTo>
                <a:cubicBezTo>
                  <a:pt x="231" y="291"/>
                  <a:pt x="231" y="291"/>
                  <a:pt x="231" y="291"/>
                </a:cubicBezTo>
                <a:cubicBezTo>
                  <a:pt x="238" y="280"/>
                  <a:pt x="249" y="273"/>
                  <a:pt x="261" y="270"/>
                </a:cubicBezTo>
                <a:cubicBezTo>
                  <a:pt x="273" y="268"/>
                  <a:pt x="286" y="270"/>
                  <a:pt x="297" y="277"/>
                </a:cubicBezTo>
                <a:cubicBezTo>
                  <a:pt x="297" y="277"/>
                  <a:pt x="297" y="277"/>
                  <a:pt x="297" y="277"/>
                </a:cubicBezTo>
                <a:cubicBezTo>
                  <a:pt x="297" y="277"/>
                  <a:pt x="297" y="277"/>
                  <a:pt x="297" y="277"/>
                </a:cubicBezTo>
                <a:cubicBezTo>
                  <a:pt x="298" y="277"/>
                  <a:pt x="298" y="277"/>
                  <a:pt x="298" y="277"/>
                </a:cubicBezTo>
                <a:cubicBezTo>
                  <a:pt x="302" y="273"/>
                  <a:pt x="305" y="268"/>
                  <a:pt x="309" y="263"/>
                </a:cubicBezTo>
                <a:cubicBezTo>
                  <a:pt x="312" y="257"/>
                  <a:pt x="315" y="252"/>
                  <a:pt x="318" y="247"/>
                </a:cubicBezTo>
                <a:cubicBezTo>
                  <a:pt x="313" y="244"/>
                  <a:pt x="309" y="240"/>
                  <a:pt x="306" y="236"/>
                </a:cubicBezTo>
                <a:cubicBezTo>
                  <a:pt x="301" y="230"/>
                  <a:pt x="298" y="223"/>
                  <a:pt x="297" y="216"/>
                </a:cubicBezTo>
                <a:cubicBezTo>
                  <a:pt x="297" y="216"/>
                  <a:pt x="297" y="216"/>
                  <a:pt x="297" y="216"/>
                </a:cubicBezTo>
                <a:cubicBezTo>
                  <a:pt x="297" y="216"/>
                  <a:pt x="297" y="216"/>
                  <a:pt x="297" y="216"/>
                </a:cubicBezTo>
                <a:cubicBezTo>
                  <a:pt x="297" y="216"/>
                  <a:pt x="297" y="216"/>
                  <a:pt x="297" y="216"/>
                </a:cubicBezTo>
                <a:cubicBezTo>
                  <a:pt x="294" y="203"/>
                  <a:pt x="297" y="190"/>
                  <a:pt x="304" y="180"/>
                </a:cubicBezTo>
                <a:cubicBezTo>
                  <a:pt x="310" y="169"/>
                  <a:pt x="321" y="162"/>
                  <a:pt x="334" y="159"/>
                </a:cubicBezTo>
                <a:lnTo>
                  <a:pt x="335" y="159"/>
                </a:lnTo>
                <a:close/>
                <a:moveTo>
                  <a:pt x="240" y="160"/>
                </a:moveTo>
                <a:cubicBezTo>
                  <a:pt x="243" y="178"/>
                  <a:pt x="239" y="197"/>
                  <a:pt x="230" y="211"/>
                </a:cubicBezTo>
                <a:cubicBezTo>
                  <a:pt x="220" y="226"/>
                  <a:pt x="205" y="236"/>
                  <a:pt x="186" y="240"/>
                </a:cubicBezTo>
                <a:cubicBezTo>
                  <a:pt x="168" y="244"/>
                  <a:pt x="150" y="240"/>
                  <a:pt x="135" y="230"/>
                </a:cubicBezTo>
                <a:cubicBezTo>
                  <a:pt x="121" y="220"/>
                  <a:pt x="110" y="205"/>
                  <a:pt x="106" y="187"/>
                </a:cubicBezTo>
                <a:cubicBezTo>
                  <a:pt x="102" y="168"/>
                  <a:pt x="107" y="150"/>
                  <a:pt x="116" y="136"/>
                </a:cubicBezTo>
                <a:cubicBezTo>
                  <a:pt x="126" y="121"/>
                  <a:pt x="141" y="110"/>
                  <a:pt x="159" y="107"/>
                </a:cubicBezTo>
                <a:cubicBezTo>
                  <a:pt x="178" y="103"/>
                  <a:pt x="196" y="107"/>
                  <a:pt x="211" y="117"/>
                </a:cubicBezTo>
                <a:cubicBezTo>
                  <a:pt x="225" y="126"/>
                  <a:pt x="236" y="141"/>
                  <a:pt x="240" y="160"/>
                </a:cubicBezTo>
                <a:close/>
                <a:moveTo>
                  <a:pt x="229" y="162"/>
                </a:moveTo>
                <a:cubicBezTo>
                  <a:pt x="226" y="147"/>
                  <a:pt x="217" y="134"/>
                  <a:pt x="205" y="126"/>
                </a:cubicBezTo>
                <a:cubicBezTo>
                  <a:pt x="192" y="118"/>
                  <a:pt x="177" y="114"/>
                  <a:pt x="162" y="117"/>
                </a:cubicBezTo>
                <a:cubicBezTo>
                  <a:pt x="146" y="120"/>
                  <a:pt x="133" y="129"/>
                  <a:pt x="125" y="142"/>
                </a:cubicBezTo>
                <a:cubicBezTo>
                  <a:pt x="117" y="154"/>
                  <a:pt x="114" y="169"/>
                  <a:pt x="117" y="185"/>
                </a:cubicBezTo>
                <a:cubicBezTo>
                  <a:pt x="120" y="200"/>
                  <a:pt x="129" y="213"/>
                  <a:pt x="141" y="221"/>
                </a:cubicBezTo>
                <a:cubicBezTo>
                  <a:pt x="153" y="229"/>
                  <a:pt x="169" y="233"/>
                  <a:pt x="184" y="230"/>
                </a:cubicBezTo>
                <a:cubicBezTo>
                  <a:pt x="200" y="226"/>
                  <a:pt x="213" y="217"/>
                  <a:pt x="221" y="205"/>
                </a:cubicBezTo>
                <a:cubicBezTo>
                  <a:pt x="229" y="193"/>
                  <a:pt x="232" y="178"/>
                  <a:pt x="229" y="162"/>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8" name="Freeform 35"/>
          <p:cNvSpPr>
            <a:spLocks noEditPoints="1"/>
          </p:cNvSpPr>
          <p:nvPr/>
        </p:nvSpPr>
        <p:spPr bwMode="auto">
          <a:xfrm>
            <a:off x="7683458" y="2727830"/>
            <a:ext cx="1300163" cy="1304925"/>
          </a:xfrm>
          <a:custGeom>
            <a:avLst/>
            <a:gdLst>
              <a:gd name="T0" fmla="*/ 131 w 346"/>
              <a:gd name="T1" fmla="*/ 297 h 347"/>
              <a:gd name="T2" fmla="*/ 337 w 346"/>
              <a:gd name="T3" fmla="*/ 170 h 347"/>
              <a:gd name="T4" fmla="*/ 341 w 346"/>
              <a:gd name="T5" fmla="*/ 169 h 347"/>
              <a:gd name="T6" fmla="*/ 313 w 346"/>
              <a:gd name="T7" fmla="*/ 186 h 347"/>
              <a:gd name="T8" fmla="*/ 315 w 346"/>
              <a:gd name="T9" fmla="*/ 229 h 347"/>
              <a:gd name="T10" fmla="*/ 295 w 346"/>
              <a:gd name="T11" fmla="*/ 289 h 347"/>
              <a:gd name="T12" fmla="*/ 292 w 346"/>
              <a:gd name="T13" fmla="*/ 286 h 347"/>
              <a:gd name="T14" fmla="*/ 240 w 346"/>
              <a:gd name="T15" fmla="*/ 297 h 347"/>
              <a:gd name="T16" fmla="*/ 236 w 346"/>
              <a:gd name="T17" fmla="*/ 330 h 347"/>
              <a:gd name="T18" fmla="*/ 196 w 346"/>
              <a:gd name="T19" fmla="*/ 345 h 347"/>
              <a:gd name="T20" fmla="*/ 177 w 346"/>
              <a:gd name="T21" fmla="*/ 337 h 347"/>
              <a:gd name="T22" fmla="*/ 133 w 346"/>
              <a:gd name="T23" fmla="*/ 308 h 347"/>
              <a:gd name="T24" fmla="*/ 77 w 346"/>
              <a:gd name="T25" fmla="*/ 318 h 347"/>
              <a:gd name="T26" fmla="*/ 59 w 346"/>
              <a:gd name="T27" fmla="*/ 291 h 347"/>
              <a:gd name="T28" fmla="*/ 49 w 346"/>
              <a:gd name="T29" fmla="*/ 239 h 347"/>
              <a:gd name="T30" fmla="*/ 34 w 346"/>
              <a:gd name="T31" fmla="*/ 233 h 347"/>
              <a:gd name="T32" fmla="*/ 3 w 346"/>
              <a:gd name="T33" fmla="*/ 208 h 347"/>
              <a:gd name="T34" fmla="*/ 8 w 346"/>
              <a:gd name="T35" fmla="*/ 176 h 347"/>
              <a:gd name="T36" fmla="*/ 39 w 346"/>
              <a:gd name="T37" fmla="*/ 132 h 347"/>
              <a:gd name="T38" fmla="*/ 20 w 346"/>
              <a:gd name="T39" fmla="*/ 105 h 347"/>
              <a:gd name="T40" fmla="*/ 52 w 346"/>
              <a:gd name="T41" fmla="*/ 57 h 347"/>
              <a:gd name="T42" fmla="*/ 56 w 346"/>
              <a:gd name="T43" fmla="*/ 60 h 347"/>
              <a:gd name="T44" fmla="*/ 108 w 346"/>
              <a:gd name="T45" fmla="*/ 49 h 347"/>
              <a:gd name="T46" fmla="*/ 127 w 346"/>
              <a:gd name="T47" fmla="*/ 7 h 347"/>
              <a:gd name="T48" fmla="*/ 169 w 346"/>
              <a:gd name="T49" fmla="*/ 6 h 347"/>
              <a:gd name="T50" fmla="*/ 229 w 346"/>
              <a:gd name="T51" fmla="*/ 32 h 347"/>
              <a:gd name="T52" fmla="*/ 289 w 346"/>
              <a:gd name="T53" fmla="*/ 52 h 347"/>
              <a:gd name="T54" fmla="*/ 297 w 346"/>
              <a:gd name="T55" fmla="*/ 107 h 347"/>
              <a:gd name="T56" fmla="*/ 340 w 346"/>
              <a:gd name="T57" fmla="*/ 127 h 347"/>
              <a:gd name="T58" fmla="*/ 334 w 346"/>
              <a:gd name="T59" fmla="*/ 153 h 347"/>
              <a:gd name="T60" fmla="*/ 291 w 346"/>
              <a:gd name="T61" fmla="*/ 116 h 347"/>
              <a:gd name="T62" fmla="*/ 247 w 346"/>
              <a:gd name="T63" fmla="*/ 29 h 347"/>
              <a:gd name="T64" fmla="*/ 159 w 346"/>
              <a:gd name="T65" fmla="*/ 12 h 347"/>
              <a:gd name="T66" fmla="*/ 124 w 346"/>
              <a:gd name="T67" fmla="*/ 35 h 347"/>
              <a:gd name="T68" fmla="*/ 117 w 346"/>
              <a:gd name="T69" fmla="*/ 56 h 347"/>
              <a:gd name="T70" fmla="*/ 50 w 346"/>
              <a:gd name="T71" fmla="*/ 69 h 347"/>
              <a:gd name="T72" fmla="*/ 38 w 346"/>
              <a:gd name="T73" fmla="*/ 83 h 347"/>
              <a:gd name="T74" fmla="*/ 50 w 346"/>
              <a:gd name="T75" fmla="*/ 130 h 347"/>
              <a:gd name="T76" fmla="*/ 12 w 346"/>
              <a:gd name="T77" fmla="*/ 186 h 347"/>
              <a:gd name="T78" fmla="*/ 11 w 346"/>
              <a:gd name="T79" fmla="*/ 186 h 347"/>
              <a:gd name="T80" fmla="*/ 35 w 346"/>
              <a:gd name="T81" fmla="*/ 222 h 347"/>
              <a:gd name="T82" fmla="*/ 55 w 346"/>
              <a:gd name="T83" fmla="*/ 230 h 347"/>
              <a:gd name="T84" fmla="*/ 68 w 346"/>
              <a:gd name="T85" fmla="*/ 297 h 347"/>
              <a:gd name="T86" fmla="*/ 68 w 346"/>
              <a:gd name="T87" fmla="*/ 297 h 347"/>
              <a:gd name="T88" fmla="*/ 131 w 346"/>
              <a:gd name="T89" fmla="*/ 297 h 347"/>
              <a:gd name="T90" fmla="*/ 188 w 346"/>
              <a:gd name="T91" fmla="*/ 335 h 347"/>
              <a:gd name="T92" fmla="*/ 224 w 346"/>
              <a:gd name="T93" fmla="*/ 328 h 347"/>
              <a:gd name="T94" fmla="*/ 261 w 346"/>
              <a:gd name="T95" fmla="*/ 270 h 347"/>
              <a:gd name="T96" fmla="*/ 309 w 346"/>
              <a:gd name="T97" fmla="*/ 263 h 347"/>
              <a:gd name="T98" fmla="*/ 335 w 346"/>
              <a:gd name="T99" fmla="*/ 159 h 347"/>
              <a:gd name="T100" fmla="*/ 230 w 346"/>
              <a:gd name="T101" fmla="*/ 211 h 347"/>
              <a:gd name="T102" fmla="*/ 160 w 346"/>
              <a:gd name="T103" fmla="*/ 107 h 347"/>
              <a:gd name="T104" fmla="*/ 162 w 346"/>
              <a:gd name="T105" fmla="*/ 117 h 347"/>
              <a:gd name="T106" fmla="*/ 221 w 346"/>
              <a:gd name="T107" fmla="*/ 20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7">
                <a:moveTo>
                  <a:pt x="177" y="337"/>
                </a:moveTo>
                <a:cubicBezTo>
                  <a:pt x="177" y="337"/>
                  <a:pt x="177" y="337"/>
                  <a:pt x="177" y="337"/>
                </a:cubicBezTo>
                <a:cubicBezTo>
                  <a:pt x="177" y="337"/>
                  <a:pt x="177" y="337"/>
                  <a:pt x="177" y="337"/>
                </a:cubicBezTo>
                <a:close/>
                <a:moveTo>
                  <a:pt x="131" y="297"/>
                </a:moveTo>
                <a:cubicBezTo>
                  <a:pt x="131" y="297"/>
                  <a:pt x="131" y="297"/>
                  <a:pt x="131" y="297"/>
                </a:cubicBezTo>
                <a:cubicBezTo>
                  <a:pt x="131" y="297"/>
                  <a:pt x="131" y="297"/>
                  <a:pt x="131" y="297"/>
                </a:cubicBezTo>
                <a:close/>
                <a:moveTo>
                  <a:pt x="297" y="216"/>
                </a:moveTo>
                <a:cubicBezTo>
                  <a:pt x="297" y="216"/>
                  <a:pt x="297" y="216"/>
                  <a:pt x="297" y="216"/>
                </a:cubicBezTo>
                <a:cubicBezTo>
                  <a:pt x="297" y="216"/>
                  <a:pt x="297" y="216"/>
                  <a:pt x="297" y="216"/>
                </a:cubicBezTo>
                <a:close/>
                <a:moveTo>
                  <a:pt x="337" y="170"/>
                </a:moveTo>
                <a:cubicBezTo>
                  <a:pt x="337" y="170"/>
                  <a:pt x="337" y="170"/>
                  <a:pt x="337" y="170"/>
                </a:cubicBezTo>
                <a:cubicBezTo>
                  <a:pt x="337" y="170"/>
                  <a:pt x="337" y="170"/>
                  <a:pt x="337" y="170"/>
                </a:cubicBezTo>
                <a:close/>
                <a:moveTo>
                  <a:pt x="346" y="163"/>
                </a:moveTo>
                <a:cubicBezTo>
                  <a:pt x="346" y="166"/>
                  <a:pt x="344" y="169"/>
                  <a:pt x="341" y="169"/>
                </a:cubicBezTo>
                <a:cubicBezTo>
                  <a:pt x="341" y="169"/>
                  <a:pt x="341" y="169"/>
                  <a:pt x="341" y="169"/>
                </a:cubicBezTo>
                <a:cubicBezTo>
                  <a:pt x="340" y="169"/>
                  <a:pt x="340" y="169"/>
                  <a:pt x="339" y="169"/>
                </a:cubicBezTo>
                <a:cubicBezTo>
                  <a:pt x="339" y="169"/>
                  <a:pt x="339" y="169"/>
                  <a:pt x="339" y="169"/>
                </a:cubicBezTo>
                <a:cubicBezTo>
                  <a:pt x="339" y="169"/>
                  <a:pt x="339" y="169"/>
                  <a:pt x="339" y="169"/>
                </a:cubicBezTo>
                <a:cubicBezTo>
                  <a:pt x="338" y="170"/>
                  <a:pt x="337" y="170"/>
                  <a:pt x="337" y="170"/>
                </a:cubicBezTo>
                <a:cubicBezTo>
                  <a:pt x="327" y="172"/>
                  <a:pt x="318" y="178"/>
                  <a:pt x="313" y="186"/>
                </a:cubicBezTo>
                <a:cubicBezTo>
                  <a:pt x="308" y="194"/>
                  <a:pt x="306" y="204"/>
                  <a:pt x="308" y="214"/>
                </a:cubicBezTo>
                <a:cubicBezTo>
                  <a:pt x="308" y="214"/>
                  <a:pt x="308" y="214"/>
                  <a:pt x="308" y="214"/>
                </a:cubicBezTo>
                <a:cubicBezTo>
                  <a:pt x="308" y="214"/>
                  <a:pt x="308" y="214"/>
                  <a:pt x="308" y="214"/>
                </a:cubicBezTo>
                <a:cubicBezTo>
                  <a:pt x="308" y="214"/>
                  <a:pt x="308" y="214"/>
                  <a:pt x="308" y="214"/>
                </a:cubicBezTo>
                <a:cubicBezTo>
                  <a:pt x="309" y="220"/>
                  <a:pt x="311" y="225"/>
                  <a:pt x="315" y="229"/>
                </a:cubicBezTo>
                <a:cubicBezTo>
                  <a:pt x="318" y="234"/>
                  <a:pt x="323" y="237"/>
                  <a:pt x="328" y="240"/>
                </a:cubicBezTo>
                <a:cubicBezTo>
                  <a:pt x="330" y="241"/>
                  <a:pt x="331" y="244"/>
                  <a:pt x="330" y="247"/>
                </a:cubicBezTo>
                <a:cubicBezTo>
                  <a:pt x="327" y="255"/>
                  <a:pt x="323" y="262"/>
                  <a:pt x="318" y="269"/>
                </a:cubicBezTo>
                <a:cubicBezTo>
                  <a:pt x="313" y="276"/>
                  <a:pt x="308" y="282"/>
                  <a:pt x="303" y="289"/>
                </a:cubicBezTo>
                <a:cubicBezTo>
                  <a:pt x="301" y="291"/>
                  <a:pt x="298" y="291"/>
                  <a:pt x="295" y="289"/>
                </a:cubicBezTo>
                <a:cubicBezTo>
                  <a:pt x="295" y="289"/>
                  <a:pt x="294" y="288"/>
                  <a:pt x="294" y="288"/>
                </a:cubicBezTo>
                <a:cubicBezTo>
                  <a:pt x="293" y="287"/>
                  <a:pt x="292" y="287"/>
                  <a:pt x="292" y="286"/>
                </a:cubicBezTo>
                <a:cubicBezTo>
                  <a:pt x="292" y="286"/>
                  <a:pt x="292" y="286"/>
                  <a:pt x="292" y="286"/>
                </a:cubicBezTo>
                <a:cubicBezTo>
                  <a:pt x="292" y="286"/>
                  <a:pt x="292" y="286"/>
                  <a:pt x="292" y="286"/>
                </a:cubicBezTo>
                <a:cubicBezTo>
                  <a:pt x="292" y="286"/>
                  <a:pt x="292" y="286"/>
                  <a:pt x="292" y="286"/>
                </a:cubicBezTo>
                <a:cubicBezTo>
                  <a:pt x="292" y="286"/>
                  <a:pt x="291" y="286"/>
                  <a:pt x="291" y="286"/>
                </a:cubicBezTo>
                <a:cubicBezTo>
                  <a:pt x="283" y="281"/>
                  <a:pt x="273" y="279"/>
                  <a:pt x="264" y="281"/>
                </a:cubicBezTo>
                <a:cubicBezTo>
                  <a:pt x="254" y="283"/>
                  <a:pt x="246" y="288"/>
                  <a:pt x="240" y="297"/>
                </a:cubicBezTo>
                <a:cubicBezTo>
                  <a:pt x="240" y="297"/>
                  <a:pt x="240" y="297"/>
                  <a:pt x="240" y="297"/>
                </a:cubicBezTo>
                <a:cubicBezTo>
                  <a:pt x="240" y="297"/>
                  <a:pt x="240" y="297"/>
                  <a:pt x="240" y="297"/>
                </a:cubicBezTo>
                <a:cubicBezTo>
                  <a:pt x="240" y="297"/>
                  <a:pt x="240" y="297"/>
                  <a:pt x="240" y="297"/>
                </a:cubicBezTo>
                <a:cubicBezTo>
                  <a:pt x="240" y="297"/>
                  <a:pt x="240" y="297"/>
                  <a:pt x="240" y="297"/>
                </a:cubicBezTo>
                <a:cubicBezTo>
                  <a:pt x="240" y="297"/>
                  <a:pt x="240" y="297"/>
                  <a:pt x="240" y="297"/>
                </a:cubicBezTo>
                <a:cubicBezTo>
                  <a:pt x="237" y="302"/>
                  <a:pt x="235" y="307"/>
                  <a:pt x="234" y="313"/>
                </a:cubicBezTo>
                <a:cubicBezTo>
                  <a:pt x="233" y="318"/>
                  <a:pt x="234" y="324"/>
                  <a:pt x="236" y="330"/>
                </a:cubicBezTo>
                <a:cubicBezTo>
                  <a:pt x="237" y="332"/>
                  <a:pt x="235" y="335"/>
                  <a:pt x="233" y="336"/>
                </a:cubicBezTo>
                <a:cubicBezTo>
                  <a:pt x="233" y="336"/>
                  <a:pt x="233" y="336"/>
                  <a:pt x="233" y="336"/>
                </a:cubicBezTo>
                <a:cubicBezTo>
                  <a:pt x="229" y="338"/>
                  <a:pt x="224" y="339"/>
                  <a:pt x="220" y="340"/>
                </a:cubicBezTo>
                <a:cubicBezTo>
                  <a:pt x="216" y="342"/>
                  <a:pt x="212" y="343"/>
                  <a:pt x="208" y="343"/>
                </a:cubicBezTo>
                <a:cubicBezTo>
                  <a:pt x="204" y="344"/>
                  <a:pt x="200" y="345"/>
                  <a:pt x="196" y="345"/>
                </a:cubicBezTo>
                <a:cubicBezTo>
                  <a:pt x="192" y="346"/>
                  <a:pt x="187" y="346"/>
                  <a:pt x="183" y="347"/>
                </a:cubicBezTo>
                <a:cubicBezTo>
                  <a:pt x="180" y="347"/>
                  <a:pt x="178" y="345"/>
                  <a:pt x="178" y="342"/>
                </a:cubicBezTo>
                <a:cubicBezTo>
                  <a:pt x="178" y="342"/>
                  <a:pt x="178" y="342"/>
                  <a:pt x="178" y="342"/>
                </a:cubicBezTo>
                <a:cubicBezTo>
                  <a:pt x="178" y="341"/>
                  <a:pt x="178" y="340"/>
                  <a:pt x="177" y="339"/>
                </a:cubicBezTo>
                <a:cubicBezTo>
                  <a:pt x="177" y="338"/>
                  <a:pt x="177" y="338"/>
                  <a:pt x="177" y="337"/>
                </a:cubicBezTo>
                <a:cubicBezTo>
                  <a:pt x="175" y="327"/>
                  <a:pt x="169" y="319"/>
                  <a:pt x="161" y="313"/>
                </a:cubicBezTo>
                <a:cubicBezTo>
                  <a:pt x="153" y="308"/>
                  <a:pt x="143" y="306"/>
                  <a:pt x="133" y="308"/>
                </a:cubicBezTo>
                <a:cubicBezTo>
                  <a:pt x="133" y="308"/>
                  <a:pt x="133" y="308"/>
                  <a:pt x="133" y="308"/>
                </a:cubicBezTo>
                <a:cubicBezTo>
                  <a:pt x="133" y="308"/>
                  <a:pt x="133" y="308"/>
                  <a:pt x="133" y="308"/>
                </a:cubicBezTo>
                <a:cubicBezTo>
                  <a:pt x="133" y="308"/>
                  <a:pt x="133" y="308"/>
                  <a:pt x="133" y="308"/>
                </a:cubicBezTo>
                <a:cubicBezTo>
                  <a:pt x="127" y="309"/>
                  <a:pt x="122" y="312"/>
                  <a:pt x="118" y="315"/>
                </a:cubicBezTo>
                <a:cubicBezTo>
                  <a:pt x="113" y="318"/>
                  <a:pt x="110" y="323"/>
                  <a:pt x="107" y="328"/>
                </a:cubicBezTo>
                <a:cubicBezTo>
                  <a:pt x="106" y="331"/>
                  <a:pt x="103" y="332"/>
                  <a:pt x="100" y="330"/>
                </a:cubicBezTo>
                <a:cubicBezTo>
                  <a:pt x="92" y="327"/>
                  <a:pt x="85" y="323"/>
                  <a:pt x="77" y="318"/>
                </a:cubicBezTo>
                <a:cubicBezTo>
                  <a:pt x="77" y="318"/>
                  <a:pt x="77" y="318"/>
                  <a:pt x="77" y="318"/>
                </a:cubicBezTo>
                <a:cubicBezTo>
                  <a:pt x="70" y="313"/>
                  <a:pt x="63" y="308"/>
                  <a:pt x="57" y="302"/>
                </a:cubicBezTo>
                <a:cubicBezTo>
                  <a:pt x="55" y="300"/>
                  <a:pt x="55" y="297"/>
                  <a:pt x="57" y="295"/>
                </a:cubicBezTo>
                <a:cubicBezTo>
                  <a:pt x="57" y="295"/>
                  <a:pt x="57" y="295"/>
                  <a:pt x="57" y="295"/>
                </a:cubicBezTo>
                <a:cubicBezTo>
                  <a:pt x="57" y="294"/>
                  <a:pt x="58" y="293"/>
                  <a:pt x="58" y="293"/>
                </a:cubicBezTo>
                <a:cubicBezTo>
                  <a:pt x="59" y="292"/>
                  <a:pt x="59" y="292"/>
                  <a:pt x="59" y="291"/>
                </a:cubicBezTo>
                <a:cubicBezTo>
                  <a:pt x="59" y="291"/>
                  <a:pt x="59" y="291"/>
                  <a:pt x="59" y="291"/>
                </a:cubicBezTo>
                <a:cubicBezTo>
                  <a:pt x="59" y="291"/>
                  <a:pt x="59" y="291"/>
                  <a:pt x="59" y="291"/>
                </a:cubicBezTo>
                <a:cubicBezTo>
                  <a:pt x="60" y="291"/>
                  <a:pt x="60" y="291"/>
                  <a:pt x="60" y="291"/>
                </a:cubicBezTo>
                <a:cubicBezTo>
                  <a:pt x="65" y="282"/>
                  <a:pt x="67" y="272"/>
                  <a:pt x="65" y="263"/>
                </a:cubicBezTo>
                <a:cubicBezTo>
                  <a:pt x="63" y="253"/>
                  <a:pt x="58" y="245"/>
                  <a:pt x="49" y="239"/>
                </a:cubicBezTo>
                <a:cubicBezTo>
                  <a:pt x="49" y="239"/>
                  <a:pt x="49" y="239"/>
                  <a:pt x="49" y="239"/>
                </a:cubicBezTo>
                <a:cubicBezTo>
                  <a:pt x="49" y="239"/>
                  <a:pt x="49" y="239"/>
                  <a:pt x="49" y="239"/>
                </a:cubicBezTo>
                <a:cubicBezTo>
                  <a:pt x="44" y="236"/>
                  <a:pt x="39" y="234"/>
                  <a:pt x="34" y="233"/>
                </a:cubicBezTo>
                <a:cubicBezTo>
                  <a:pt x="34" y="233"/>
                  <a:pt x="34" y="233"/>
                  <a:pt x="34" y="233"/>
                </a:cubicBezTo>
                <a:cubicBezTo>
                  <a:pt x="34" y="233"/>
                  <a:pt x="34" y="233"/>
                  <a:pt x="34" y="233"/>
                </a:cubicBezTo>
                <a:cubicBezTo>
                  <a:pt x="28" y="232"/>
                  <a:pt x="22" y="233"/>
                  <a:pt x="17" y="235"/>
                </a:cubicBezTo>
                <a:cubicBezTo>
                  <a:pt x="14" y="236"/>
                  <a:pt x="11" y="234"/>
                  <a:pt x="10" y="231"/>
                </a:cubicBezTo>
                <a:cubicBezTo>
                  <a:pt x="10" y="231"/>
                  <a:pt x="10" y="231"/>
                  <a:pt x="10" y="231"/>
                </a:cubicBezTo>
                <a:cubicBezTo>
                  <a:pt x="9" y="227"/>
                  <a:pt x="7" y="223"/>
                  <a:pt x="6" y="220"/>
                </a:cubicBezTo>
                <a:cubicBezTo>
                  <a:pt x="5" y="216"/>
                  <a:pt x="4" y="212"/>
                  <a:pt x="3" y="208"/>
                </a:cubicBezTo>
                <a:cubicBezTo>
                  <a:pt x="3" y="203"/>
                  <a:pt x="2" y="199"/>
                  <a:pt x="1" y="195"/>
                </a:cubicBezTo>
                <a:cubicBezTo>
                  <a:pt x="1" y="190"/>
                  <a:pt x="0" y="186"/>
                  <a:pt x="0" y="182"/>
                </a:cubicBezTo>
                <a:cubicBezTo>
                  <a:pt x="0" y="179"/>
                  <a:pt x="2" y="176"/>
                  <a:pt x="5" y="176"/>
                </a:cubicBezTo>
                <a:cubicBezTo>
                  <a:pt x="5" y="176"/>
                  <a:pt x="5" y="176"/>
                  <a:pt x="6" y="176"/>
                </a:cubicBezTo>
                <a:cubicBezTo>
                  <a:pt x="6" y="176"/>
                  <a:pt x="7" y="176"/>
                  <a:pt x="8" y="176"/>
                </a:cubicBezTo>
                <a:cubicBezTo>
                  <a:pt x="8" y="176"/>
                  <a:pt x="9" y="175"/>
                  <a:pt x="10" y="175"/>
                </a:cubicBezTo>
                <a:cubicBezTo>
                  <a:pt x="10" y="175"/>
                  <a:pt x="10" y="175"/>
                  <a:pt x="10" y="175"/>
                </a:cubicBezTo>
                <a:cubicBezTo>
                  <a:pt x="10" y="175"/>
                  <a:pt x="10" y="175"/>
                  <a:pt x="10" y="175"/>
                </a:cubicBezTo>
                <a:cubicBezTo>
                  <a:pt x="20" y="173"/>
                  <a:pt x="28" y="167"/>
                  <a:pt x="34" y="160"/>
                </a:cubicBezTo>
                <a:cubicBezTo>
                  <a:pt x="39" y="152"/>
                  <a:pt x="41" y="142"/>
                  <a:pt x="39" y="132"/>
                </a:cubicBezTo>
                <a:cubicBezTo>
                  <a:pt x="39" y="132"/>
                  <a:pt x="39" y="132"/>
                  <a:pt x="39" y="132"/>
                </a:cubicBezTo>
                <a:cubicBezTo>
                  <a:pt x="39" y="132"/>
                  <a:pt x="39" y="132"/>
                  <a:pt x="39" y="132"/>
                </a:cubicBezTo>
                <a:cubicBezTo>
                  <a:pt x="39" y="132"/>
                  <a:pt x="39" y="131"/>
                  <a:pt x="39" y="131"/>
                </a:cubicBezTo>
                <a:cubicBezTo>
                  <a:pt x="38" y="126"/>
                  <a:pt x="36" y="121"/>
                  <a:pt x="33" y="116"/>
                </a:cubicBezTo>
                <a:cubicBezTo>
                  <a:pt x="29" y="112"/>
                  <a:pt x="25" y="108"/>
                  <a:pt x="20" y="105"/>
                </a:cubicBezTo>
                <a:cubicBezTo>
                  <a:pt x="17" y="104"/>
                  <a:pt x="16" y="101"/>
                  <a:pt x="17" y="98"/>
                </a:cubicBezTo>
                <a:cubicBezTo>
                  <a:pt x="17" y="98"/>
                  <a:pt x="17" y="98"/>
                  <a:pt x="17" y="98"/>
                </a:cubicBezTo>
                <a:cubicBezTo>
                  <a:pt x="21" y="91"/>
                  <a:pt x="25" y="84"/>
                  <a:pt x="30" y="77"/>
                </a:cubicBezTo>
                <a:cubicBezTo>
                  <a:pt x="34" y="70"/>
                  <a:pt x="39" y="64"/>
                  <a:pt x="45" y="58"/>
                </a:cubicBezTo>
                <a:cubicBezTo>
                  <a:pt x="47" y="55"/>
                  <a:pt x="50" y="55"/>
                  <a:pt x="52" y="57"/>
                </a:cubicBezTo>
                <a:cubicBezTo>
                  <a:pt x="53" y="58"/>
                  <a:pt x="53" y="58"/>
                  <a:pt x="54" y="59"/>
                </a:cubicBezTo>
                <a:cubicBezTo>
                  <a:pt x="55" y="59"/>
                  <a:pt x="55" y="59"/>
                  <a:pt x="56" y="60"/>
                </a:cubicBezTo>
                <a:cubicBezTo>
                  <a:pt x="56" y="60"/>
                  <a:pt x="56" y="60"/>
                  <a:pt x="56" y="60"/>
                </a:cubicBezTo>
                <a:cubicBezTo>
                  <a:pt x="56" y="60"/>
                  <a:pt x="56" y="60"/>
                  <a:pt x="56" y="60"/>
                </a:cubicBezTo>
                <a:cubicBezTo>
                  <a:pt x="56" y="60"/>
                  <a:pt x="56" y="60"/>
                  <a:pt x="56" y="60"/>
                </a:cubicBezTo>
                <a:cubicBezTo>
                  <a:pt x="65" y="66"/>
                  <a:pt x="75" y="67"/>
                  <a:pt x="84" y="65"/>
                </a:cubicBezTo>
                <a:cubicBezTo>
                  <a:pt x="93" y="64"/>
                  <a:pt x="102" y="58"/>
                  <a:pt x="108" y="50"/>
                </a:cubicBezTo>
                <a:cubicBezTo>
                  <a:pt x="108" y="50"/>
                  <a:pt x="108" y="50"/>
                  <a:pt x="108" y="50"/>
                </a:cubicBezTo>
                <a:cubicBezTo>
                  <a:pt x="108" y="50"/>
                  <a:pt x="108" y="50"/>
                  <a:pt x="108" y="50"/>
                </a:cubicBezTo>
                <a:cubicBezTo>
                  <a:pt x="108" y="50"/>
                  <a:pt x="108" y="49"/>
                  <a:pt x="108" y="49"/>
                </a:cubicBezTo>
                <a:cubicBezTo>
                  <a:pt x="111" y="45"/>
                  <a:pt x="113" y="39"/>
                  <a:pt x="114" y="34"/>
                </a:cubicBezTo>
                <a:cubicBezTo>
                  <a:pt x="114" y="28"/>
                  <a:pt x="114" y="22"/>
                  <a:pt x="112" y="17"/>
                </a:cubicBezTo>
                <a:cubicBezTo>
                  <a:pt x="111" y="14"/>
                  <a:pt x="113" y="11"/>
                  <a:pt x="115" y="10"/>
                </a:cubicBezTo>
                <a:cubicBezTo>
                  <a:pt x="116" y="10"/>
                  <a:pt x="116" y="10"/>
                  <a:pt x="116" y="10"/>
                </a:cubicBezTo>
                <a:cubicBezTo>
                  <a:pt x="119" y="9"/>
                  <a:pt x="123" y="8"/>
                  <a:pt x="127" y="7"/>
                </a:cubicBezTo>
                <a:cubicBezTo>
                  <a:pt x="131" y="5"/>
                  <a:pt x="135" y="4"/>
                  <a:pt x="139" y="4"/>
                </a:cubicBezTo>
                <a:cubicBezTo>
                  <a:pt x="143" y="3"/>
                  <a:pt x="147" y="2"/>
                  <a:pt x="151" y="2"/>
                </a:cubicBezTo>
                <a:cubicBezTo>
                  <a:pt x="155" y="1"/>
                  <a:pt x="160" y="1"/>
                  <a:pt x="164" y="1"/>
                </a:cubicBezTo>
                <a:cubicBezTo>
                  <a:pt x="167" y="0"/>
                  <a:pt x="169" y="3"/>
                  <a:pt x="169" y="6"/>
                </a:cubicBezTo>
                <a:cubicBezTo>
                  <a:pt x="169" y="6"/>
                  <a:pt x="169" y="6"/>
                  <a:pt x="169" y="6"/>
                </a:cubicBezTo>
                <a:cubicBezTo>
                  <a:pt x="169" y="6"/>
                  <a:pt x="170" y="7"/>
                  <a:pt x="170" y="8"/>
                </a:cubicBezTo>
                <a:cubicBezTo>
                  <a:pt x="170" y="8"/>
                  <a:pt x="170" y="9"/>
                  <a:pt x="170" y="10"/>
                </a:cubicBezTo>
                <a:cubicBezTo>
                  <a:pt x="172" y="20"/>
                  <a:pt x="178" y="29"/>
                  <a:pt x="186" y="34"/>
                </a:cubicBezTo>
                <a:cubicBezTo>
                  <a:pt x="194" y="39"/>
                  <a:pt x="204" y="41"/>
                  <a:pt x="214" y="39"/>
                </a:cubicBezTo>
                <a:cubicBezTo>
                  <a:pt x="220" y="38"/>
                  <a:pt x="225" y="36"/>
                  <a:pt x="229" y="32"/>
                </a:cubicBezTo>
                <a:cubicBezTo>
                  <a:pt x="234" y="29"/>
                  <a:pt x="237" y="24"/>
                  <a:pt x="240" y="19"/>
                </a:cubicBezTo>
                <a:cubicBezTo>
                  <a:pt x="241" y="17"/>
                  <a:pt x="245" y="16"/>
                  <a:pt x="247" y="17"/>
                </a:cubicBezTo>
                <a:cubicBezTo>
                  <a:pt x="255" y="20"/>
                  <a:pt x="262" y="24"/>
                  <a:pt x="269" y="29"/>
                </a:cubicBezTo>
                <a:cubicBezTo>
                  <a:pt x="276" y="34"/>
                  <a:pt x="282" y="39"/>
                  <a:pt x="289" y="44"/>
                </a:cubicBezTo>
                <a:cubicBezTo>
                  <a:pt x="291" y="46"/>
                  <a:pt x="291" y="50"/>
                  <a:pt x="289" y="52"/>
                </a:cubicBezTo>
                <a:cubicBezTo>
                  <a:pt x="289" y="52"/>
                  <a:pt x="289" y="52"/>
                  <a:pt x="289" y="52"/>
                </a:cubicBezTo>
                <a:cubicBezTo>
                  <a:pt x="289" y="52"/>
                  <a:pt x="288" y="53"/>
                  <a:pt x="288" y="54"/>
                </a:cubicBezTo>
                <a:cubicBezTo>
                  <a:pt x="287" y="54"/>
                  <a:pt x="287" y="55"/>
                  <a:pt x="286" y="56"/>
                </a:cubicBezTo>
                <a:cubicBezTo>
                  <a:pt x="281" y="64"/>
                  <a:pt x="279" y="74"/>
                  <a:pt x="281" y="84"/>
                </a:cubicBezTo>
                <a:cubicBezTo>
                  <a:pt x="283" y="93"/>
                  <a:pt x="288" y="102"/>
                  <a:pt x="297" y="107"/>
                </a:cubicBezTo>
                <a:cubicBezTo>
                  <a:pt x="302" y="110"/>
                  <a:pt x="307" y="112"/>
                  <a:pt x="313" y="113"/>
                </a:cubicBezTo>
                <a:cubicBezTo>
                  <a:pt x="318" y="114"/>
                  <a:pt x="324" y="113"/>
                  <a:pt x="329" y="111"/>
                </a:cubicBezTo>
                <a:cubicBezTo>
                  <a:pt x="332" y="111"/>
                  <a:pt x="335" y="112"/>
                  <a:pt x="336" y="115"/>
                </a:cubicBezTo>
                <a:cubicBezTo>
                  <a:pt x="336" y="115"/>
                  <a:pt x="336" y="115"/>
                  <a:pt x="336" y="115"/>
                </a:cubicBezTo>
                <a:cubicBezTo>
                  <a:pt x="338" y="119"/>
                  <a:pt x="339" y="123"/>
                  <a:pt x="340" y="127"/>
                </a:cubicBezTo>
                <a:cubicBezTo>
                  <a:pt x="341" y="131"/>
                  <a:pt x="342" y="135"/>
                  <a:pt x="343" y="139"/>
                </a:cubicBezTo>
                <a:cubicBezTo>
                  <a:pt x="344" y="143"/>
                  <a:pt x="345" y="147"/>
                  <a:pt x="345" y="151"/>
                </a:cubicBezTo>
                <a:cubicBezTo>
                  <a:pt x="346" y="155"/>
                  <a:pt x="346" y="159"/>
                  <a:pt x="346" y="163"/>
                </a:cubicBezTo>
                <a:close/>
                <a:moveTo>
                  <a:pt x="335" y="159"/>
                </a:moveTo>
                <a:cubicBezTo>
                  <a:pt x="335" y="157"/>
                  <a:pt x="335" y="155"/>
                  <a:pt x="334" y="153"/>
                </a:cubicBezTo>
                <a:cubicBezTo>
                  <a:pt x="334" y="149"/>
                  <a:pt x="333" y="145"/>
                  <a:pt x="333" y="141"/>
                </a:cubicBezTo>
                <a:cubicBezTo>
                  <a:pt x="332" y="137"/>
                  <a:pt x="331" y="134"/>
                  <a:pt x="330" y="130"/>
                </a:cubicBezTo>
                <a:cubicBezTo>
                  <a:pt x="329" y="128"/>
                  <a:pt x="328" y="125"/>
                  <a:pt x="328" y="123"/>
                </a:cubicBezTo>
                <a:cubicBezTo>
                  <a:pt x="322" y="124"/>
                  <a:pt x="317" y="125"/>
                  <a:pt x="311" y="124"/>
                </a:cubicBezTo>
                <a:cubicBezTo>
                  <a:pt x="304" y="123"/>
                  <a:pt x="297" y="120"/>
                  <a:pt x="291" y="116"/>
                </a:cubicBezTo>
                <a:cubicBezTo>
                  <a:pt x="280" y="109"/>
                  <a:pt x="273" y="98"/>
                  <a:pt x="270" y="86"/>
                </a:cubicBezTo>
                <a:cubicBezTo>
                  <a:pt x="268" y="74"/>
                  <a:pt x="270" y="61"/>
                  <a:pt x="277" y="50"/>
                </a:cubicBezTo>
                <a:cubicBezTo>
                  <a:pt x="278" y="49"/>
                  <a:pt x="278" y="49"/>
                  <a:pt x="278" y="49"/>
                </a:cubicBezTo>
                <a:cubicBezTo>
                  <a:pt x="273" y="45"/>
                  <a:pt x="268" y="41"/>
                  <a:pt x="263" y="38"/>
                </a:cubicBezTo>
                <a:cubicBezTo>
                  <a:pt x="258" y="35"/>
                  <a:pt x="252" y="32"/>
                  <a:pt x="247" y="29"/>
                </a:cubicBezTo>
                <a:cubicBezTo>
                  <a:pt x="244" y="33"/>
                  <a:pt x="240" y="38"/>
                  <a:pt x="236" y="41"/>
                </a:cubicBezTo>
                <a:cubicBezTo>
                  <a:pt x="230" y="45"/>
                  <a:pt x="224" y="48"/>
                  <a:pt x="216" y="50"/>
                </a:cubicBezTo>
                <a:cubicBezTo>
                  <a:pt x="203" y="53"/>
                  <a:pt x="190" y="50"/>
                  <a:pt x="180" y="43"/>
                </a:cubicBezTo>
                <a:cubicBezTo>
                  <a:pt x="170" y="36"/>
                  <a:pt x="162" y="25"/>
                  <a:pt x="159" y="12"/>
                </a:cubicBezTo>
                <a:cubicBezTo>
                  <a:pt x="159" y="12"/>
                  <a:pt x="159" y="12"/>
                  <a:pt x="159" y="12"/>
                </a:cubicBezTo>
                <a:cubicBezTo>
                  <a:pt x="157" y="12"/>
                  <a:pt x="155" y="12"/>
                  <a:pt x="153" y="12"/>
                </a:cubicBezTo>
                <a:cubicBezTo>
                  <a:pt x="149" y="13"/>
                  <a:pt x="145" y="14"/>
                  <a:pt x="141" y="14"/>
                </a:cubicBezTo>
                <a:cubicBezTo>
                  <a:pt x="137" y="15"/>
                  <a:pt x="134" y="16"/>
                  <a:pt x="130" y="17"/>
                </a:cubicBezTo>
                <a:cubicBezTo>
                  <a:pt x="128" y="18"/>
                  <a:pt x="126" y="18"/>
                  <a:pt x="124" y="19"/>
                </a:cubicBezTo>
                <a:cubicBezTo>
                  <a:pt x="125" y="24"/>
                  <a:pt x="125" y="30"/>
                  <a:pt x="124" y="35"/>
                </a:cubicBezTo>
                <a:cubicBezTo>
                  <a:pt x="123" y="42"/>
                  <a:pt x="121" y="49"/>
                  <a:pt x="117" y="55"/>
                </a:cubicBezTo>
                <a:cubicBezTo>
                  <a:pt x="117" y="55"/>
                  <a:pt x="117" y="56"/>
                  <a:pt x="117" y="56"/>
                </a:cubicBezTo>
                <a:cubicBezTo>
                  <a:pt x="117" y="56"/>
                  <a:pt x="117" y="56"/>
                  <a:pt x="117" y="56"/>
                </a:cubicBezTo>
                <a:cubicBezTo>
                  <a:pt x="117" y="56"/>
                  <a:pt x="117" y="56"/>
                  <a:pt x="117" y="56"/>
                </a:cubicBezTo>
                <a:cubicBezTo>
                  <a:pt x="117" y="56"/>
                  <a:pt x="117" y="56"/>
                  <a:pt x="117" y="56"/>
                </a:cubicBezTo>
                <a:cubicBezTo>
                  <a:pt x="117" y="56"/>
                  <a:pt x="117" y="56"/>
                  <a:pt x="117" y="56"/>
                </a:cubicBezTo>
                <a:cubicBezTo>
                  <a:pt x="109" y="67"/>
                  <a:pt x="98" y="74"/>
                  <a:pt x="86" y="76"/>
                </a:cubicBezTo>
                <a:cubicBezTo>
                  <a:pt x="74" y="78"/>
                  <a:pt x="61" y="76"/>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49" y="69"/>
                  <a:pt x="49" y="69"/>
                  <a:pt x="49" y="69"/>
                </a:cubicBezTo>
                <a:cubicBezTo>
                  <a:pt x="45" y="73"/>
                  <a:pt x="42" y="78"/>
                  <a:pt x="38" y="83"/>
                </a:cubicBezTo>
                <a:cubicBezTo>
                  <a:pt x="35" y="88"/>
                  <a:pt x="32" y="93"/>
                  <a:pt x="29" y="98"/>
                </a:cubicBezTo>
                <a:cubicBezTo>
                  <a:pt x="34" y="101"/>
                  <a:pt x="38" y="105"/>
                  <a:pt x="41" y="110"/>
                </a:cubicBezTo>
                <a:cubicBezTo>
                  <a:pt x="45" y="115"/>
                  <a:pt x="49" y="122"/>
                  <a:pt x="50" y="129"/>
                </a:cubicBezTo>
                <a:cubicBezTo>
                  <a:pt x="50" y="129"/>
                  <a:pt x="50" y="129"/>
                  <a:pt x="50" y="130"/>
                </a:cubicBezTo>
                <a:cubicBezTo>
                  <a:pt x="50" y="130"/>
                  <a:pt x="50" y="130"/>
                  <a:pt x="50" y="130"/>
                </a:cubicBezTo>
                <a:cubicBezTo>
                  <a:pt x="50" y="130"/>
                  <a:pt x="50" y="130"/>
                  <a:pt x="50" y="130"/>
                </a:cubicBezTo>
                <a:cubicBezTo>
                  <a:pt x="50" y="130"/>
                  <a:pt x="50" y="130"/>
                  <a:pt x="50" y="130"/>
                </a:cubicBezTo>
                <a:cubicBezTo>
                  <a:pt x="50" y="130"/>
                  <a:pt x="50" y="130"/>
                  <a:pt x="50" y="130"/>
                </a:cubicBezTo>
                <a:cubicBezTo>
                  <a:pt x="53" y="143"/>
                  <a:pt x="50" y="155"/>
                  <a:pt x="43" y="166"/>
                </a:cubicBezTo>
                <a:cubicBezTo>
                  <a:pt x="36" y="176"/>
                  <a:pt x="25" y="183"/>
                  <a:pt x="12" y="186"/>
                </a:cubicBezTo>
                <a:cubicBezTo>
                  <a:pt x="12" y="186"/>
                  <a:pt x="12" y="186"/>
                  <a:pt x="12" y="186"/>
                </a:cubicBezTo>
                <a:cubicBezTo>
                  <a:pt x="12" y="186"/>
                  <a:pt x="12" y="186"/>
                  <a:pt x="12" y="186"/>
                </a:cubicBezTo>
                <a:cubicBezTo>
                  <a:pt x="12" y="186"/>
                  <a:pt x="12" y="186"/>
                  <a:pt x="12" y="186"/>
                </a:cubicBezTo>
                <a:cubicBezTo>
                  <a:pt x="12" y="186"/>
                  <a:pt x="12" y="186"/>
                  <a:pt x="12" y="186"/>
                </a:cubicBezTo>
                <a:cubicBezTo>
                  <a:pt x="11" y="186"/>
                  <a:pt x="11" y="186"/>
                  <a:pt x="11" y="186"/>
                </a:cubicBezTo>
                <a:cubicBezTo>
                  <a:pt x="12" y="188"/>
                  <a:pt x="12" y="191"/>
                  <a:pt x="12" y="193"/>
                </a:cubicBezTo>
                <a:cubicBezTo>
                  <a:pt x="13" y="197"/>
                  <a:pt x="13" y="202"/>
                  <a:pt x="14" y="206"/>
                </a:cubicBezTo>
                <a:cubicBezTo>
                  <a:pt x="15" y="210"/>
                  <a:pt x="16" y="213"/>
                  <a:pt x="17" y="217"/>
                </a:cubicBezTo>
                <a:cubicBezTo>
                  <a:pt x="17" y="219"/>
                  <a:pt x="18" y="221"/>
                  <a:pt x="19" y="223"/>
                </a:cubicBezTo>
                <a:cubicBezTo>
                  <a:pt x="24" y="222"/>
                  <a:pt x="29" y="222"/>
                  <a:pt x="35" y="222"/>
                </a:cubicBezTo>
                <a:cubicBezTo>
                  <a:pt x="35" y="222"/>
                  <a:pt x="35" y="222"/>
                  <a:pt x="35" y="222"/>
                </a:cubicBezTo>
                <a:cubicBezTo>
                  <a:pt x="42" y="223"/>
                  <a:pt x="49" y="226"/>
                  <a:pt x="55" y="230"/>
                </a:cubicBezTo>
                <a:cubicBezTo>
                  <a:pt x="55" y="230"/>
                  <a:pt x="55" y="230"/>
                  <a:pt x="55" y="230"/>
                </a:cubicBezTo>
                <a:cubicBezTo>
                  <a:pt x="55" y="230"/>
                  <a:pt x="55" y="230"/>
                  <a:pt x="55" y="230"/>
                </a:cubicBezTo>
                <a:cubicBezTo>
                  <a:pt x="55" y="230"/>
                  <a:pt x="55" y="230"/>
                  <a:pt x="55" y="230"/>
                </a:cubicBezTo>
                <a:cubicBezTo>
                  <a:pt x="55" y="230"/>
                  <a:pt x="55" y="230"/>
                  <a:pt x="55" y="230"/>
                </a:cubicBezTo>
                <a:cubicBezTo>
                  <a:pt x="55" y="230"/>
                  <a:pt x="55" y="230"/>
                  <a:pt x="55" y="230"/>
                </a:cubicBezTo>
                <a:cubicBezTo>
                  <a:pt x="66" y="238"/>
                  <a:pt x="73" y="249"/>
                  <a:pt x="76" y="261"/>
                </a:cubicBezTo>
                <a:cubicBezTo>
                  <a:pt x="78" y="273"/>
                  <a:pt x="76" y="286"/>
                  <a:pt x="69" y="297"/>
                </a:cubicBezTo>
                <a:cubicBezTo>
                  <a:pt x="69" y="297"/>
                  <a:pt x="69" y="297"/>
                  <a:pt x="68" y="297"/>
                </a:cubicBezTo>
                <a:cubicBezTo>
                  <a:pt x="68" y="297"/>
                  <a:pt x="68" y="297"/>
                  <a:pt x="68" y="297"/>
                </a:cubicBezTo>
                <a:cubicBezTo>
                  <a:pt x="68" y="297"/>
                  <a:pt x="68" y="297"/>
                  <a:pt x="68" y="297"/>
                </a:cubicBezTo>
                <a:cubicBezTo>
                  <a:pt x="68" y="297"/>
                  <a:pt x="68" y="297"/>
                  <a:pt x="68" y="297"/>
                </a:cubicBezTo>
                <a:cubicBezTo>
                  <a:pt x="68" y="297"/>
                  <a:pt x="68" y="297"/>
                  <a:pt x="68" y="297"/>
                </a:cubicBezTo>
                <a:cubicBezTo>
                  <a:pt x="68" y="297"/>
                  <a:pt x="68" y="297"/>
                  <a:pt x="68" y="297"/>
                </a:cubicBezTo>
                <a:cubicBezTo>
                  <a:pt x="73" y="301"/>
                  <a:pt x="78" y="305"/>
                  <a:pt x="83" y="309"/>
                </a:cubicBezTo>
                <a:cubicBezTo>
                  <a:pt x="83" y="309"/>
                  <a:pt x="83" y="309"/>
                  <a:pt x="83" y="309"/>
                </a:cubicBezTo>
                <a:cubicBezTo>
                  <a:pt x="89" y="312"/>
                  <a:pt x="94" y="316"/>
                  <a:pt x="100" y="319"/>
                </a:cubicBezTo>
                <a:cubicBezTo>
                  <a:pt x="103" y="314"/>
                  <a:pt x="107" y="310"/>
                  <a:pt x="111" y="306"/>
                </a:cubicBezTo>
                <a:cubicBezTo>
                  <a:pt x="117" y="302"/>
                  <a:pt x="123" y="299"/>
                  <a:pt x="131" y="297"/>
                </a:cubicBezTo>
                <a:cubicBezTo>
                  <a:pt x="144" y="295"/>
                  <a:pt x="157" y="297"/>
                  <a:pt x="167" y="304"/>
                </a:cubicBezTo>
                <a:cubicBezTo>
                  <a:pt x="177" y="311"/>
                  <a:pt x="185" y="322"/>
                  <a:pt x="188" y="335"/>
                </a:cubicBezTo>
                <a:cubicBezTo>
                  <a:pt x="188" y="335"/>
                  <a:pt x="188" y="335"/>
                  <a:pt x="188" y="335"/>
                </a:cubicBezTo>
                <a:cubicBezTo>
                  <a:pt x="188" y="335"/>
                  <a:pt x="188" y="335"/>
                  <a:pt x="188" y="335"/>
                </a:cubicBezTo>
                <a:cubicBezTo>
                  <a:pt x="188" y="335"/>
                  <a:pt x="188" y="335"/>
                  <a:pt x="188" y="335"/>
                </a:cubicBezTo>
                <a:cubicBezTo>
                  <a:pt x="188" y="335"/>
                  <a:pt x="188" y="335"/>
                  <a:pt x="188" y="335"/>
                </a:cubicBezTo>
                <a:cubicBezTo>
                  <a:pt x="190" y="335"/>
                  <a:pt x="192" y="335"/>
                  <a:pt x="194" y="335"/>
                </a:cubicBezTo>
                <a:cubicBezTo>
                  <a:pt x="198" y="334"/>
                  <a:pt x="202" y="334"/>
                  <a:pt x="205" y="333"/>
                </a:cubicBezTo>
                <a:cubicBezTo>
                  <a:pt x="209" y="332"/>
                  <a:pt x="213" y="331"/>
                  <a:pt x="217" y="330"/>
                </a:cubicBezTo>
                <a:cubicBezTo>
                  <a:pt x="220" y="329"/>
                  <a:pt x="222" y="329"/>
                  <a:pt x="224" y="328"/>
                </a:cubicBezTo>
                <a:cubicBezTo>
                  <a:pt x="223" y="322"/>
                  <a:pt x="223" y="317"/>
                  <a:pt x="223" y="311"/>
                </a:cubicBezTo>
                <a:cubicBezTo>
                  <a:pt x="224" y="304"/>
                  <a:pt x="227" y="298"/>
                  <a:pt x="231" y="291"/>
                </a:cubicBezTo>
                <a:cubicBezTo>
                  <a:pt x="231" y="291"/>
                  <a:pt x="231" y="291"/>
                  <a:pt x="231" y="291"/>
                </a:cubicBezTo>
                <a:cubicBezTo>
                  <a:pt x="231" y="291"/>
                  <a:pt x="231" y="291"/>
                  <a:pt x="231" y="291"/>
                </a:cubicBezTo>
                <a:cubicBezTo>
                  <a:pt x="238" y="280"/>
                  <a:pt x="249" y="273"/>
                  <a:pt x="261" y="270"/>
                </a:cubicBezTo>
                <a:cubicBezTo>
                  <a:pt x="273" y="268"/>
                  <a:pt x="286" y="270"/>
                  <a:pt x="297" y="277"/>
                </a:cubicBezTo>
                <a:cubicBezTo>
                  <a:pt x="297" y="277"/>
                  <a:pt x="297" y="277"/>
                  <a:pt x="298" y="277"/>
                </a:cubicBezTo>
                <a:cubicBezTo>
                  <a:pt x="298" y="277"/>
                  <a:pt x="298" y="277"/>
                  <a:pt x="298" y="277"/>
                </a:cubicBezTo>
                <a:cubicBezTo>
                  <a:pt x="298" y="278"/>
                  <a:pt x="298" y="278"/>
                  <a:pt x="298" y="278"/>
                </a:cubicBezTo>
                <a:cubicBezTo>
                  <a:pt x="302" y="273"/>
                  <a:pt x="306" y="268"/>
                  <a:pt x="309" y="263"/>
                </a:cubicBezTo>
                <a:cubicBezTo>
                  <a:pt x="312" y="258"/>
                  <a:pt x="315" y="252"/>
                  <a:pt x="318" y="247"/>
                </a:cubicBezTo>
                <a:cubicBezTo>
                  <a:pt x="314" y="244"/>
                  <a:pt x="309" y="240"/>
                  <a:pt x="306" y="236"/>
                </a:cubicBezTo>
                <a:cubicBezTo>
                  <a:pt x="302" y="230"/>
                  <a:pt x="299" y="223"/>
                  <a:pt x="297" y="216"/>
                </a:cubicBezTo>
                <a:cubicBezTo>
                  <a:pt x="294" y="203"/>
                  <a:pt x="297" y="190"/>
                  <a:pt x="304" y="180"/>
                </a:cubicBezTo>
                <a:cubicBezTo>
                  <a:pt x="311" y="170"/>
                  <a:pt x="322" y="162"/>
                  <a:pt x="335" y="159"/>
                </a:cubicBezTo>
                <a:close/>
                <a:moveTo>
                  <a:pt x="10" y="175"/>
                </a:moveTo>
                <a:cubicBezTo>
                  <a:pt x="10" y="175"/>
                  <a:pt x="10" y="175"/>
                  <a:pt x="10" y="175"/>
                </a:cubicBezTo>
                <a:cubicBezTo>
                  <a:pt x="10" y="175"/>
                  <a:pt x="10" y="175"/>
                  <a:pt x="10" y="175"/>
                </a:cubicBezTo>
                <a:close/>
                <a:moveTo>
                  <a:pt x="240" y="160"/>
                </a:moveTo>
                <a:cubicBezTo>
                  <a:pt x="244" y="179"/>
                  <a:pt x="240" y="197"/>
                  <a:pt x="230" y="211"/>
                </a:cubicBezTo>
                <a:cubicBezTo>
                  <a:pt x="220" y="226"/>
                  <a:pt x="205" y="237"/>
                  <a:pt x="187" y="240"/>
                </a:cubicBezTo>
                <a:cubicBezTo>
                  <a:pt x="168" y="244"/>
                  <a:pt x="150" y="240"/>
                  <a:pt x="136" y="230"/>
                </a:cubicBezTo>
                <a:cubicBezTo>
                  <a:pt x="121" y="221"/>
                  <a:pt x="110" y="205"/>
                  <a:pt x="107" y="187"/>
                </a:cubicBezTo>
                <a:cubicBezTo>
                  <a:pt x="103" y="169"/>
                  <a:pt x="107" y="150"/>
                  <a:pt x="117" y="136"/>
                </a:cubicBezTo>
                <a:cubicBezTo>
                  <a:pt x="126" y="121"/>
                  <a:pt x="141" y="110"/>
                  <a:pt x="160" y="107"/>
                </a:cubicBezTo>
                <a:cubicBezTo>
                  <a:pt x="178" y="103"/>
                  <a:pt x="196" y="107"/>
                  <a:pt x="211" y="117"/>
                </a:cubicBezTo>
                <a:cubicBezTo>
                  <a:pt x="226" y="126"/>
                  <a:pt x="236" y="142"/>
                  <a:pt x="240" y="160"/>
                </a:cubicBezTo>
                <a:close/>
                <a:moveTo>
                  <a:pt x="229" y="162"/>
                </a:moveTo>
                <a:cubicBezTo>
                  <a:pt x="226" y="147"/>
                  <a:pt x="217" y="134"/>
                  <a:pt x="205" y="126"/>
                </a:cubicBezTo>
                <a:cubicBezTo>
                  <a:pt x="193" y="118"/>
                  <a:pt x="177" y="114"/>
                  <a:pt x="162" y="117"/>
                </a:cubicBezTo>
                <a:cubicBezTo>
                  <a:pt x="146" y="121"/>
                  <a:pt x="134" y="130"/>
                  <a:pt x="126" y="142"/>
                </a:cubicBezTo>
                <a:cubicBezTo>
                  <a:pt x="117" y="154"/>
                  <a:pt x="114" y="169"/>
                  <a:pt x="117" y="185"/>
                </a:cubicBezTo>
                <a:cubicBezTo>
                  <a:pt x="120" y="200"/>
                  <a:pt x="129" y="213"/>
                  <a:pt x="142" y="221"/>
                </a:cubicBezTo>
                <a:cubicBezTo>
                  <a:pt x="154" y="229"/>
                  <a:pt x="169" y="233"/>
                  <a:pt x="185" y="230"/>
                </a:cubicBezTo>
                <a:cubicBezTo>
                  <a:pt x="200" y="227"/>
                  <a:pt x="213" y="217"/>
                  <a:pt x="221" y="205"/>
                </a:cubicBezTo>
                <a:cubicBezTo>
                  <a:pt x="229" y="193"/>
                  <a:pt x="233" y="178"/>
                  <a:pt x="229" y="162"/>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4" name="文本框 23"/>
          <p:cNvSpPr txBox="1"/>
          <p:nvPr/>
        </p:nvSpPr>
        <p:spPr>
          <a:xfrm>
            <a:off x="2060812" y="4188255"/>
            <a:ext cx="1386680"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招商引资</a:t>
            </a:r>
          </a:p>
        </p:txBody>
      </p:sp>
      <p:sp>
        <p:nvSpPr>
          <p:cNvPr id="27" name="矩形 26"/>
          <p:cNvSpPr/>
          <p:nvPr/>
        </p:nvSpPr>
        <p:spPr>
          <a:xfrm>
            <a:off x="2063552" y="4783446"/>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
        <p:nvSpPr>
          <p:cNvPr id="38" name="文本框 37"/>
          <p:cNvSpPr txBox="1"/>
          <p:nvPr/>
        </p:nvSpPr>
        <p:spPr>
          <a:xfrm>
            <a:off x="5701942" y="1439074"/>
            <a:ext cx="1669677"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开发和运营</a:t>
            </a:r>
          </a:p>
        </p:txBody>
      </p:sp>
      <p:sp>
        <p:nvSpPr>
          <p:cNvPr id="39" name="矩形 38"/>
          <p:cNvSpPr/>
          <p:nvPr/>
        </p:nvSpPr>
        <p:spPr>
          <a:xfrm>
            <a:off x="5704682" y="2034265"/>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
        <p:nvSpPr>
          <p:cNvPr id="40" name="文本框 39"/>
          <p:cNvSpPr txBox="1"/>
          <p:nvPr/>
        </p:nvSpPr>
        <p:spPr>
          <a:xfrm>
            <a:off x="6314241" y="4809812"/>
            <a:ext cx="1386680"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年审工作</a:t>
            </a:r>
          </a:p>
        </p:txBody>
      </p:sp>
      <p:sp>
        <p:nvSpPr>
          <p:cNvPr id="41" name="矩形 40"/>
          <p:cNvSpPr/>
          <p:nvPr/>
        </p:nvSpPr>
        <p:spPr>
          <a:xfrm>
            <a:off x="6316981" y="5405002"/>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
        <p:nvSpPr>
          <p:cNvPr id="42" name="文本框 41"/>
          <p:cNvSpPr txBox="1"/>
          <p:nvPr/>
        </p:nvSpPr>
        <p:spPr>
          <a:xfrm>
            <a:off x="9323098" y="2833810"/>
            <a:ext cx="1386680"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年审工作</a:t>
            </a:r>
          </a:p>
        </p:txBody>
      </p:sp>
      <p:sp>
        <p:nvSpPr>
          <p:cNvPr id="43" name="矩形 42"/>
          <p:cNvSpPr/>
          <p:nvPr/>
        </p:nvSpPr>
        <p:spPr>
          <a:xfrm>
            <a:off x="9325838" y="3429000"/>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3"/>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par>
                                <p:cTn id="15" presetID="2" presetClass="entr" presetSubtype="1" accel="50000" decel="5000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500" fill="hold"/>
                                        <p:tgtEl>
                                          <p:spTgt spid="30"/>
                                        </p:tgtEl>
                                        <p:attrNameLst>
                                          <p:attrName>ppt_x</p:attrName>
                                        </p:attrNameLst>
                                      </p:cBhvr>
                                      <p:tavLst>
                                        <p:tav tm="0">
                                          <p:val>
                                            <p:strVal val="#ppt_x"/>
                                          </p:val>
                                        </p:tav>
                                        <p:tav tm="100000">
                                          <p:val>
                                            <p:strVal val="#ppt_x"/>
                                          </p:val>
                                        </p:tav>
                                      </p:tavLst>
                                    </p:anim>
                                    <p:anim calcmode="lin" valueType="num">
                                      <p:cBhvr additive="base">
                                        <p:cTn id="18" dur="1500" fill="hold"/>
                                        <p:tgtEl>
                                          <p:spTgt spid="30"/>
                                        </p:tgtEl>
                                        <p:attrNameLst>
                                          <p:attrName>ppt_y</p:attrName>
                                        </p:attrNameLst>
                                      </p:cBhvr>
                                      <p:tavLst>
                                        <p:tav tm="0">
                                          <p:val>
                                            <p:strVal val="0-#ppt_h/2"/>
                                          </p:val>
                                        </p:tav>
                                        <p:tav tm="100000">
                                          <p:val>
                                            <p:strVal val="#ppt_y"/>
                                          </p:val>
                                        </p:tav>
                                      </p:tavLst>
                                    </p:anim>
                                  </p:childTnLst>
                                </p:cTn>
                              </p:par>
                              <p:par>
                                <p:cTn id="19" presetID="8" presetClass="emph" presetSubtype="0" repeatCount="indefinite" fill="hold" grpId="1" nodeType="withEffect">
                                  <p:stCondLst>
                                    <p:cond delay="0"/>
                                  </p:stCondLst>
                                  <p:childTnLst>
                                    <p:animRot by="-43200000">
                                      <p:cBhvr>
                                        <p:cTn id="20" dur="8000" fill="hold"/>
                                        <p:tgtEl>
                                          <p:spTgt spid="30"/>
                                        </p:tgtEl>
                                        <p:attrNameLst>
                                          <p:attrName>r</p:attrName>
                                        </p:attrNameLst>
                                      </p:cBhvr>
                                    </p:animRot>
                                  </p:childTnLst>
                                </p:cTn>
                              </p:par>
                              <p:par>
                                <p:cTn id="21" presetID="2" presetClass="entr" presetSubtype="1" accel="50000" decel="50000" fill="hold" grpId="0" nodeType="withEffect">
                                  <p:stCondLst>
                                    <p:cond delay="5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500" fill="hold"/>
                                        <p:tgtEl>
                                          <p:spTgt spid="36"/>
                                        </p:tgtEl>
                                        <p:attrNameLst>
                                          <p:attrName>ppt_x</p:attrName>
                                        </p:attrNameLst>
                                      </p:cBhvr>
                                      <p:tavLst>
                                        <p:tav tm="0">
                                          <p:val>
                                            <p:strVal val="#ppt_x"/>
                                          </p:val>
                                        </p:tav>
                                        <p:tav tm="100000">
                                          <p:val>
                                            <p:strVal val="#ppt_x"/>
                                          </p:val>
                                        </p:tav>
                                      </p:tavLst>
                                    </p:anim>
                                    <p:anim calcmode="lin" valueType="num">
                                      <p:cBhvr additive="base">
                                        <p:cTn id="24" dur="1500" fill="hold"/>
                                        <p:tgtEl>
                                          <p:spTgt spid="36"/>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1" nodeType="withEffect">
                                  <p:stCondLst>
                                    <p:cond delay="500"/>
                                  </p:stCondLst>
                                  <p:childTnLst>
                                    <p:animRot by="86400000">
                                      <p:cBhvr>
                                        <p:cTn id="26" dur="7500" fill="hold"/>
                                        <p:tgtEl>
                                          <p:spTgt spid="36"/>
                                        </p:tgtEl>
                                        <p:attrNameLst>
                                          <p:attrName>r</p:attrName>
                                        </p:attrNameLst>
                                      </p:cBhvr>
                                    </p:animRot>
                                  </p:childTnLst>
                                </p:cTn>
                              </p:par>
                              <p:par>
                                <p:cTn id="27" presetID="2" presetClass="entr" presetSubtype="1" accel="50000" decel="50000" fill="hold" grpId="0" nodeType="withEffect">
                                  <p:stCondLst>
                                    <p:cond delay="10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500" fill="hold"/>
                                        <p:tgtEl>
                                          <p:spTgt spid="32"/>
                                        </p:tgtEl>
                                        <p:attrNameLst>
                                          <p:attrName>ppt_x</p:attrName>
                                        </p:attrNameLst>
                                      </p:cBhvr>
                                      <p:tavLst>
                                        <p:tav tm="0">
                                          <p:val>
                                            <p:strVal val="#ppt_x"/>
                                          </p:val>
                                        </p:tav>
                                        <p:tav tm="100000">
                                          <p:val>
                                            <p:strVal val="#ppt_x"/>
                                          </p:val>
                                        </p:tav>
                                      </p:tavLst>
                                    </p:anim>
                                    <p:anim calcmode="lin" valueType="num">
                                      <p:cBhvr additive="base">
                                        <p:cTn id="30" dur="1500" fill="hold"/>
                                        <p:tgtEl>
                                          <p:spTgt spid="32"/>
                                        </p:tgtEl>
                                        <p:attrNameLst>
                                          <p:attrName>ppt_y</p:attrName>
                                        </p:attrNameLst>
                                      </p:cBhvr>
                                      <p:tavLst>
                                        <p:tav tm="0">
                                          <p:val>
                                            <p:strVal val="0-#ppt_h/2"/>
                                          </p:val>
                                        </p:tav>
                                        <p:tav tm="100000">
                                          <p:val>
                                            <p:strVal val="#ppt_y"/>
                                          </p:val>
                                        </p:tav>
                                      </p:tavLst>
                                    </p:anim>
                                  </p:childTnLst>
                                </p:cTn>
                              </p:par>
                              <p:par>
                                <p:cTn id="31" presetID="8" presetClass="emph" presetSubtype="0" repeatCount="indefinite" fill="hold" grpId="1" nodeType="withEffect">
                                  <p:stCondLst>
                                    <p:cond delay="1000"/>
                                  </p:stCondLst>
                                  <p:childTnLst>
                                    <p:animRot by="-64800000">
                                      <p:cBhvr>
                                        <p:cTn id="32" dur="7000" fill="hold"/>
                                        <p:tgtEl>
                                          <p:spTgt spid="32"/>
                                        </p:tgtEl>
                                        <p:attrNameLst>
                                          <p:attrName>r</p:attrName>
                                        </p:attrNameLst>
                                      </p:cBhvr>
                                    </p:animRot>
                                  </p:childTnLst>
                                </p:cTn>
                              </p:par>
                              <p:par>
                                <p:cTn id="33" presetID="2" presetClass="entr" presetSubtype="1" accel="50000" decel="50000" fill="hold" grpId="0" nodeType="withEffect">
                                  <p:stCondLst>
                                    <p:cond delay="150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1500" fill="hold"/>
                                        <p:tgtEl>
                                          <p:spTgt spid="58"/>
                                        </p:tgtEl>
                                        <p:attrNameLst>
                                          <p:attrName>ppt_x</p:attrName>
                                        </p:attrNameLst>
                                      </p:cBhvr>
                                      <p:tavLst>
                                        <p:tav tm="0">
                                          <p:val>
                                            <p:strVal val="#ppt_x"/>
                                          </p:val>
                                        </p:tav>
                                        <p:tav tm="100000">
                                          <p:val>
                                            <p:strVal val="#ppt_x"/>
                                          </p:val>
                                        </p:tav>
                                      </p:tavLst>
                                    </p:anim>
                                    <p:anim calcmode="lin" valueType="num">
                                      <p:cBhvr additive="base">
                                        <p:cTn id="36" dur="1500" fill="hold"/>
                                        <p:tgtEl>
                                          <p:spTgt spid="58"/>
                                        </p:tgtEl>
                                        <p:attrNameLst>
                                          <p:attrName>ppt_y</p:attrName>
                                        </p:attrNameLst>
                                      </p:cBhvr>
                                      <p:tavLst>
                                        <p:tav tm="0">
                                          <p:val>
                                            <p:strVal val="0-#ppt_h/2"/>
                                          </p:val>
                                        </p:tav>
                                        <p:tav tm="100000">
                                          <p:val>
                                            <p:strVal val="#ppt_y"/>
                                          </p:val>
                                        </p:tav>
                                      </p:tavLst>
                                    </p:anim>
                                  </p:childTnLst>
                                </p:cTn>
                              </p:par>
                              <p:par>
                                <p:cTn id="37" presetID="8" presetClass="emph" presetSubtype="0" repeatCount="indefinite" fill="hold" grpId="1" nodeType="withEffect">
                                  <p:stCondLst>
                                    <p:cond delay="1500"/>
                                  </p:stCondLst>
                                  <p:childTnLst>
                                    <p:animRot by="86400000">
                                      <p:cBhvr>
                                        <p:cTn id="38" dur="6500" fill="hold"/>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animBg="1"/>
      <p:bldP spid="30" grpId="1" animBg="1"/>
      <p:bldP spid="32" grpId="0" animBg="1"/>
      <p:bldP spid="32" grpId="1" animBg="1"/>
      <p:bldP spid="36" grpId="0" animBg="1"/>
      <p:bldP spid="36" grpId="1" animBg="1"/>
      <p:bldP spid="58" grpId="0" animBg="1"/>
      <p:bldP spid="5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388113" y="273790"/>
            <a:ext cx="1415772"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工作计划</a:t>
            </a:r>
          </a:p>
        </p:txBody>
      </p:sp>
      <p:grpSp>
        <p:nvGrpSpPr>
          <p:cNvPr id="37" name="组合 36"/>
          <p:cNvGrpSpPr/>
          <p:nvPr/>
        </p:nvGrpSpPr>
        <p:grpSpPr>
          <a:xfrm>
            <a:off x="1811524" y="468618"/>
            <a:ext cx="8568952" cy="80062"/>
            <a:chOff x="1811524" y="468618"/>
            <a:chExt cx="8568952" cy="80062"/>
          </a:xfrm>
        </p:grpSpPr>
        <p:cxnSp>
          <p:nvCxnSpPr>
            <p:cNvPr id="25" name="直接连接符 24"/>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椭圆 7"/>
          <p:cNvSpPr/>
          <p:nvPr/>
        </p:nvSpPr>
        <p:spPr>
          <a:xfrm>
            <a:off x="4657426" y="1839863"/>
            <a:ext cx="997284" cy="997284"/>
          </a:xfrm>
          <a:prstGeom prst="ellipse">
            <a:avLst/>
          </a:prstGeom>
          <a:solidFill>
            <a:schemeClr val="accent2"/>
          </a:solidFill>
          <a:ln w="381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9" name="椭圆 8"/>
          <p:cNvSpPr/>
          <p:nvPr/>
        </p:nvSpPr>
        <p:spPr>
          <a:xfrm>
            <a:off x="6537291" y="1839863"/>
            <a:ext cx="997284" cy="997284"/>
          </a:xfrm>
          <a:prstGeom prst="ellipse">
            <a:avLst/>
          </a:prstGeom>
          <a:ln w="38100" cap="rnd">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cxnSp>
        <p:nvCxnSpPr>
          <p:cNvPr id="10" name="直接连接符 9"/>
          <p:cNvCxnSpPr/>
          <p:nvPr/>
        </p:nvCxnSpPr>
        <p:spPr>
          <a:xfrm>
            <a:off x="6096000" y="1839863"/>
            <a:ext cx="0" cy="364607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657426" y="3122563"/>
            <a:ext cx="997284" cy="997284"/>
          </a:xfrm>
          <a:prstGeom prst="ellipse">
            <a:avLst/>
          </a:prstGeom>
          <a:ln w="38100" cap="rnd">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14" name="椭圆 13"/>
          <p:cNvSpPr/>
          <p:nvPr/>
        </p:nvSpPr>
        <p:spPr>
          <a:xfrm>
            <a:off x="6537291" y="3122563"/>
            <a:ext cx="997284" cy="997284"/>
          </a:xfrm>
          <a:prstGeom prst="ellipse">
            <a:avLst/>
          </a:prstGeom>
          <a:solidFill>
            <a:schemeClr val="accent2"/>
          </a:solidFill>
          <a:ln w="381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
        <p:nvSpPr>
          <p:cNvPr id="17" name="椭圆 16"/>
          <p:cNvSpPr/>
          <p:nvPr/>
        </p:nvSpPr>
        <p:spPr>
          <a:xfrm>
            <a:off x="4657426" y="4405263"/>
            <a:ext cx="997284" cy="997284"/>
          </a:xfrm>
          <a:prstGeom prst="ellipse">
            <a:avLst/>
          </a:prstGeom>
          <a:solidFill>
            <a:schemeClr val="accent2"/>
          </a:solidFill>
          <a:ln w="381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altLang="zh-CN" sz="2400" dirty="0">
                <a:solidFill>
                  <a:schemeClr val="bg1"/>
                </a:solidFill>
                <a:cs typeface="+mn-ea"/>
                <a:sym typeface="+mn-lt"/>
              </a:rPr>
              <a:t>05</a:t>
            </a:r>
            <a:endParaRPr lang="zh-CN" altLang="en-US" sz="2400" dirty="0">
              <a:solidFill>
                <a:schemeClr val="bg1"/>
              </a:solidFill>
              <a:cs typeface="+mn-ea"/>
              <a:sym typeface="+mn-lt"/>
            </a:endParaRPr>
          </a:p>
        </p:txBody>
      </p:sp>
      <p:sp>
        <p:nvSpPr>
          <p:cNvPr id="18" name="椭圆 17"/>
          <p:cNvSpPr/>
          <p:nvPr/>
        </p:nvSpPr>
        <p:spPr>
          <a:xfrm>
            <a:off x="6537291" y="4405263"/>
            <a:ext cx="997284" cy="997284"/>
          </a:xfrm>
          <a:prstGeom prst="ellipse">
            <a:avLst/>
          </a:prstGeom>
          <a:ln w="38100" cap="rnd">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altLang="zh-CN" sz="2400" dirty="0">
                <a:solidFill>
                  <a:schemeClr val="bg1"/>
                </a:solidFill>
                <a:cs typeface="+mn-ea"/>
                <a:sym typeface="+mn-lt"/>
              </a:rPr>
              <a:t>06</a:t>
            </a:r>
            <a:endParaRPr lang="zh-CN" altLang="en-US" sz="2400" dirty="0">
              <a:solidFill>
                <a:schemeClr val="bg1"/>
              </a:solidFill>
              <a:cs typeface="+mn-ea"/>
              <a:sym typeface="+mn-lt"/>
            </a:endParaRPr>
          </a:p>
        </p:txBody>
      </p:sp>
      <p:sp>
        <p:nvSpPr>
          <p:cNvPr id="21" name="文本框 20"/>
          <p:cNvSpPr txBox="1"/>
          <p:nvPr/>
        </p:nvSpPr>
        <p:spPr>
          <a:xfrm>
            <a:off x="7893460" y="1799386"/>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22" name="矩形 21"/>
          <p:cNvSpPr/>
          <p:nvPr/>
        </p:nvSpPr>
        <p:spPr>
          <a:xfrm>
            <a:off x="7896200" y="2217577"/>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24" name="文本框 23"/>
          <p:cNvSpPr txBox="1"/>
          <p:nvPr/>
        </p:nvSpPr>
        <p:spPr>
          <a:xfrm>
            <a:off x="7893460" y="3118256"/>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27" name="矩形 26"/>
          <p:cNvSpPr/>
          <p:nvPr/>
        </p:nvSpPr>
        <p:spPr>
          <a:xfrm>
            <a:off x="7896200" y="3536447"/>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28" name="文本框 27"/>
          <p:cNvSpPr txBox="1"/>
          <p:nvPr/>
        </p:nvSpPr>
        <p:spPr>
          <a:xfrm>
            <a:off x="7893460" y="4414476"/>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29" name="矩形 28"/>
          <p:cNvSpPr/>
          <p:nvPr/>
        </p:nvSpPr>
        <p:spPr>
          <a:xfrm>
            <a:off x="7896200" y="4832667"/>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30" name="文本框 29"/>
          <p:cNvSpPr txBox="1"/>
          <p:nvPr/>
        </p:nvSpPr>
        <p:spPr>
          <a:xfrm>
            <a:off x="1258959" y="1799386"/>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31" name="矩形 30"/>
          <p:cNvSpPr/>
          <p:nvPr/>
        </p:nvSpPr>
        <p:spPr>
          <a:xfrm>
            <a:off x="1261699" y="2217577"/>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32" name="文本框 31"/>
          <p:cNvSpPr txBox="1"/>
          <p:nvPr/>
        </p:nvSpPr>
        <p:spPr>
          <a:xfrm>
            <a:off x="1258959" y="3118256"/>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35" name="矩形 34"/>
          <p:cNvSpPr/>
          <p:nvPr/>
        </p:nvSpPr>
        <p:spPr>
          <a:xfrm>
            <a:off x="1261699" y="3536447"/>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36" name="文本框 35"/>
          <p:cNvSpPr txBox="1"/>
          <p:nvPr/>
        </p:nvSpPr>
        <p:spPr>
          <a:xfrm>
            <a:off x="1258959" y="4414476"/>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38" name="矩形 37"/>
          <p:cNvSpPr/>
          <p:nvPr/>
        </p:nvSpPr>
        <p:spPr>
          <a:xfrm>
            <a:off x="1261699" y="4832667"/>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3"/>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par>
                                <p:cTn id="15" presetID="16" presetClass="entr" presetSubtype="4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Horizontal)">
                                      <p:cBhvr>
                                        <p:cTn id="17" dur="10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23" presetClass="entr" presetSubtype="288"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4/3*#ppt_w"/>
                                          </p:val>
                                        </p:tav>
                                        <p:tav tm="100000">
                                          <p:val>
                                            <p:strVal val="#ppt_w"/>
                                          </p:val>
                                        </p:tav>
                                      </p:tavLst>
                                    </p:anim>
                                    <p:anim calcmode="lin" valueType="num">
                                      <p:cBhvr>
                                        <p:cTn id="25" dur="1000" fill="hold"/>
                                        <p:tgtEl>
                                          <p:spTgt spid="8"/>
                                        </p:tgtEl>
                                        <p:attrNameLst>
                                          <p:attrName>ppt_h</p:attrName>
                                        </p:attrNameLst>
                                      </p:cBhvr>
                                      <p:tavLst>
                                        <p:tav tm="0">
                                          <p:val>
                                            <p:strVal val="4/3*#ppt_h"/>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23" presetClass="entr" presetSubtype="288" fill="hold" grpId="1"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4/3*#ppt_w"/>
                                          </p:val>
                                        </p:tav>
                                        <p:tav tm="100000">
                                          <p:val>
                                            <p:strVal val="#ppt_w"/>
                                          </p:val>
                                        </p:tav>
                                      </p:tavLst>
                                    </p:anim>
                                    <p:anim calcmode="lin" valueType="num">
                                      <p:cBhvr>
                                        <p:cTn id="32" dur="1000" fill="hold"/>
                                        <p:tgtEl>
                                          <p:spTgt spid="9"/>
                                        </p:tgtEl>
                                        <p:attrNameLst>
                                          <p:attrName>ppt_h</p:attrName>
                                        </p:attrNameLst>
                                      </p:cBhvr>
                                      <p:tavLst>
                                        <p:tav tm="0">
                                          <p:val>
                                            <p:strVal val="4/3*#ppt_h"/>
                                          </p:val>
                                        </p:tav>
                                        <p:tav tm="100000">
                                          <p:val>
                                            <p:strVal val="#ppt_h"/>
                                          </p:val>
                                        </p:tav>
                                      </p:tavLst>
                                    </p:anim>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23" presetClass="entr" presetSubtype="288" fill="hold" grpId="1"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strVal val="4/3*#ppt_w"/>
                                          </p:val>
                                        </p:tav>
                                        <p:tav tm="100000">
                                          <p:val>
                                            <p:strVal val="#ppt_w"/>
                                          </p:val>
                                        </p:tav>
                                      </p:tavLst>
                                    </p:anim>
                                    <p:anim calcmode="lin" valueType="num">
                                      <p:cBhvr>
                                        <p:cTn id="40" dur="1000" fill="hold"/>
                                        <p:tgtEl>
                                          <p:spTgt spid="13"/>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par>
                                <p:cTn id="44" presetID="23" presetClass="entr" presetSubtype="288" fill="hold" grpId="1"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strVal val="4/3*#ppt_w"/>
                                          </p:val>
                                        </p:tav>
                                        <p:tav tm="100000">
                                          <p:val>
                                            <p:strVal val="#ppt_w"/>
                                          </p:val>
                                        </p:tav>
                                      </p:tavLst>
                                    </p:anim>
                                    <p:anim calcmode="lin" valueType="num">
                                      <p:cBhvr>
                                        <p:cTn id="47" dur="1000" fill="hold"/>
                                        <p:tgtEl>
                                          <p:spTgt spid="14"/>
                                        </p:tgtEl>
                                        <p:attrNameLst>
                                          <p:attrName>ppt_h</p:attrName>
                                        </p:attrNameLst>
                                      </p:cBhvr>
                                      <p:tavLst>
                                        <p:tav tm="0">
                                          <p:val>
                                            <p:strVal val="4/3*#ppt_h"/>
                                          </p:val>
                                        </p:tav>
                                        <p:tav tm="100000">
                                          <p:val>
                                            <p:strVal val="#ppt_h"/>
                                          </p:val>
                                        </p:tav>
                                      </p:tavLst>
                                    </p:anim>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par>
                                <p:cTn id="52" presetID="23" presetClass="entr" presetSubtype="288" fill="hold" grpId="1"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strVal val="4/3*#ppt_w"/>
                                          </p:val>
                                        </p:tav>
                                        <p:tav tm="100000">
                                          <p:val>
                                            <p:strVal val="#ppt_w"/>
                                          </p:val>
                                        </p:tav>
                                      </p:tavLst>
                                    </p:anim>
                                    <p:anim calcmode="lin" valueType="num">
                                      <p:cBhvr>
                                        <p:cTn id="55" dur="1000" fill="hold"/>
                                        <p:tgtEl>
                                          <p:spTgt spid="17"/>
                                        </p:tgtEl>
                                        <p:attrNameLst>
                                          <p:attrName>ppt_h</p:attrName>
                                        </p:attrNameLst>
                                      </p:cBhvr>
                                      <p:tavLst>
                                        <p:tav tm="0">
                                          <p:val>
                                            <p:strVal val="4/3*#ppt_h"/>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childTnLst>
                                </p:cTn>
                              </p:par>
                              <p:par>
                                <p:cTn id="59" presetID="23" presetClass="entr" presetSubtype="288" fill="hold" grpId="1"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strVal val="4/3*#ppt_w"/>
                                          </p:val>
                                        </p:tav>
                                        <p:tav tm="100000">
                                          <p:val>
                                            <p:strVal val="#ppt_w"/>
                                          </p:val>
                                        </p:tav>
                                      </p:tavLst>
                                    </p:anim>
                                    <p:anim calcmode="lin" valueType="num">
                                      <p:cBhvr>
                                        <p:cTn id="62" dur="1000" fill="hold"/>
                                        <p:tgtEl>
                                          <p:spTgt spid="1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animBg="1"/>
      <p:bldP spid="8" grpId="1" animBg="1"/>
      <p:bldP spid="9" grpId="0" animBg="1"/>
      <p:bldP spid="9" grpId="1" animBg="1"/>
      <p:bldP spid="13" grpId="0" animBg="1"/>
      <p:bldP spid="13" grpId="1" animBg="1"/>
      <p:bldP spid="14" grpId="0" animBg="1"/>
      <p:bldP spid="14" grpId="1" animBg="1"/>
      <p:bldP spid="17" grpId="0" animBg="1"/>
      <p:bldP spid="17"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388114" y="273790"/>
            <a:ext cx="1415772"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工作计划</a:t>
            </a:r>
          </a:p>
        </p:txBody>
      </p:sp>
      <p:grpSp>
        <p:nvGrpSpPr>
          <p:cNvPr id="22" name="组合 21"/>
          <p:cNvGrpSpPr/>
          <p:nvPr/>
        </p:nvGrpSpPr>
        <p:grpSpPr>
          <a:xfrm>
            <a:off x="1811524" y="468618"/>
            <a:ext cx="8568952" cy="80062"/>
            <a:chOff x="1811524" y="468618"/>
            <a:chExt cx="8568952" cy="80062"/>
          </a:xfrm>
        </p:grpSpPr>
        <p:cxnSp>
          <p:nvCxnSpPr>
            <p:cNvPr id="23" name="直接连接符 22"/>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1" y="3536066"/>
            <a:ext cx="121920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8" name="Rectangle 11"/>
          <p:cNvSpPr/>
          <p:nvPr/>
        </p:nvSpPr>
        <p:spPr>
          <a:xfrm>
            <a:off x="1445560" y="3979601"/>
            <a:ext cx="741165" cy="384721"/>
          </a:xfrm>
          <a:prstGeom prst="rect">
            <a:avLst/>
          </a:prstGeom>
        </p:spPr>
        <p:txBody>
          <a:bodyPr wrap="none">
            <a:spAutoFit/>
          </a:bodyPr>
          <a:lstStyle/>
          <a:p>
            <a:pPr algn="ctr">
              <a:lnSpc>
                <a:spcPct val="95000"/>
              </a:lnSpc>
              <a:spcBef>
                <a:spcPts val="400"/>
              </a:spcBef>
              <a:spcAft>
                <a:spcPts val="400"/>
              </a:spcAft>
            </a:pPr>
            <a:r>
              <a:rPr lang="en-US" sz="2000" b="1" dirty="0">
                <a:solidFill>
                  <a:schemeClr val="bg1"/>
                </a:solidFill>
                <a:cs typeface="+mn-ea"/>
                <a:sym typeface="+mn-lt"/>
              </a:rPr>
              <a:t>2011</a:t>
            </a:r>
            <a:endParaRPr lang="en-US" sz="1400" dirty="0">
              <a:solidFill>
                <a:schemeClr val="bg1"/>
              </a:solidFill>
              <a:cs typeface="+mn-ea"/>
              <a:sym typeface="+mn-lt"/>
            </a:endParaRPr>
          </a:p>
        </p:txBody>
      </p:sp>
      <p:sp>
        <p:nvSpPr>
          <p:cNvPr id="29" name="Rectangle 12"/>
          <p:cNvSpPr/>
          <p:nvPr/>
        </p:nvSpPr>
        <p:spPr>
          <a:xfrm>
            <a:off x="3105542" y="2792301"/>
            <a:ext cx="755335" cy="384721"/>
          </a:xfrm>
          <a:prstGeom prst="rect">
            <a:avLst/>
          </a:prstGeom>
        </p:spPr>
        <p:txBody>
          <a:bodyPr wrap="none" anchor="b">
            <a:spAutoFit/>
          </a:bodyPr>
          <a:lstStyle/>
          <a:p>
            <a:pPr algn="ctr">
              <a:lnSpc>
                <a:spcPct val="95000"/>
              </a:lnSpc>
              <a:spcBef>
                <a:spcPts val="400"/>
              </a:spcBef>
              <a:spcAft>
                <a:spcPts val="400"/>
              </a:spcAft>
            </a:pPr>
            <a:r>
              <a:rPr lang="en-US" sz="2000" b="1" dirty="0">
                <a:solidFill>
                  <a:schemeClr val="bg1"/>
                </a:solidFill>
                <a:cs typeface="+mn-ea"/>
                <a:sym typeface="+mn-lt"/>
              </a:rPr>
              <a:t>2012</a:t>
            </a:r>
            <a:endParaRPr lang="en-US" sz="1400" b="1" dirty="0">
              <a:solidFill>
                <a:schemeClr val="bg1"/>
              </a:solidFill>
              <a:cs typeface="+mn-ea"/>
              <a:sym typeface="+mn-lt"/>
            </a:endParaRPr>
          </a:p>
        </p:txBody>
      </p:sp>
      <p:sp>
        <p:nvSpPr>
          <p:cNvPr id="30" name="Rectangle 13"/>
          <p:cNvSpPr/>
          <p:nvPr/>
        </p:nvSpPr>
        <p:spPr>
          <a:xfrm>
            <a:off x="4759257" y="3979601"/>
            <a:ext cx="755335" cy="384721"/>
          </a:xfrm>
          <a:prstGeom prst="rect">
            <a:avLst/>
          </a:prstGeom>
        </p:spPr>
        <p:txBody>
          <a:bodyPr wrap="none">
            <a:spAutoFit/>
          </a:bodyPr>
          <a:lstStyle/>
          <a:p>
            <a:pPr algn="ctr">
              <a:lnSpc>
                <a:spcPct val="95000"/>
              </a:lnSpc>
              <a:spcBef>
                <a:spcPts val="400"/>
              </a:spcBef>
              <a:spcAft>
                <a:spcPts val="400"/>
              </a:spcAft>
            </a:pPr>
            <a:r>
              <a:rPr lang="en-US" sz="2000" b="1" dirty="0">
                <a:solidFill>
                  <a:schemeClr val="bg1"/>
                </a:solidFill>
                <a:cs typeface="+mn-ea"/>
                <a:sym typeface="+mn-lt"/>
              </a:rPr>
              <a:t>2013</a:t>
            </a:r>
            <a:endParaRPr lang="en-US" sz="1400" dirty="0">
              <a:solidFill>
                <a:schemeClr val="bg1"/>
              </a:solidFill>
              <a:cs typeface="+mn-ea"/>
              <a:sym typeface="+mn-lt"/>
            </a:endParaRPr>
          </a:p>
        </p:txBody>
      </p:sp>
      <p:sp>
        <p:nvSpPr>
          <p:cNvPr id="31" name="Rectangle 14"/>
          <p:cNvSpPr/>
          <p:nvPr/>
        </p:nvSpPr>
        <p:spPr>
          <a:xfrm>
            <a:off x="6426324" y="2792301"/>
            <a:ext cx="755335" cy="384721"/>
          </a:xfrm>
          <a:prstGeom prst="rect">
            <a:avLst/>
          </a:prstGeom>
        </p:spPr>
        <p:txBody>
          <a:bodyPr wrap="none" anchor="b">
            <a:spAutoFit/>
          </a:bodyPr>
          <a:lstStyle/>
          <a:p>
            <a:pPr algn="ctr">
              <a:lnSpc>
                <a:spcPct val="95000"/>
              </a:lnSpc>
              <a:spcBef>
                <a:spcPts val="400"/>
              </a:spcBef>
              <a:spcAft>
                <a:spcPts val="400"/>
              </a:spcAft>
            </a:pPr>
            <a:r>
              <a:rPr lang="en-US" sz="2000" b="1" dirty="0">
                <a:solidFill>
                  <a:schemeClr val="bg1"/>
                </a:solidFill>
                <a:cs typeface="+mn-ea"/>
                <a:sym typeface="+mn-lt"/>
              </a:rPr>
              <a:t>2014</a:t>
            </a:r>
            <a:endParaRPr lang="en-US" sz="1400" b="1" dirty="0">
              <a:solidFill>
                <a:schemeClr val="bg1"/>
              </a:solidFill>
              <a:cs typeface="+mn-ea"/>
              <a:sym typeface="+mn-lt"/>
            </a:endParaRPr>
          </a:p>
        </p:txBody>
      </p:sp>
      <p:sp>
        <p:nvSpPr>
          <p:cNvPr id="32" name="Rectangle 15"/>
          <p:cNvSpPr/>
          <p:nvPr/>
        </p:nvSpPr>
        <p:spPr>
          <a:xfrm>
            <a:off x="8057562" y="3979601"/>
            <a:ext cx="755335" cy="384721"/>
          </a:xfrm>
          <a:prstGeom prst="rect">
            <a:avLst/>
          </a:prstGeom>
        </p:spPr>
        <p:txBody>
          <a:bodyPr wrap="none">
            <a:spAutoFit/>
          </a:bodyPr>
          <a:lstStyle/>
          <a:p>
            <a:pPr algn="ctr">
              <a:lnSpc>
                <a:spcPct val="95000"/>
              </a:lnSpc>
              <a:spcBef>
                <a:spcPts val="400"/>
              </a:spcBef>
              <a:spcAft>
                <a:spcPts val="400"/>
              </a:spcAft>
            </a:pPr>
            <a:r>
              <a:rPr lang="en-US" sz="2000" b="1" dirty="0">
                <a:solidFill>
                  <a:schemeClr val="bg1"/>
                </a:solidFill>
                <a:cs typeface="+mn-ea"/>
                <a:sym typeface="+mn-lt"/>
              </a:rPr>
              <a:t>2015</a:t>
            </a:r>
            <a:endParaRPr lang="en-US" sz="1400" dirty="0">
              <a:solidFill>
                <a:schemeClr val="bg1"/>
              </a:solidFill>
              <a:cs typeface="+mn-ea"/>
              <a:sym typeface="+mn-lt"/>
            </a:endParaRPr>
          </a:p>
        </p:txBody>
      </p:sp>
      <p:sp>
        <p:nvSpPr>
          <p:cNvPr id="33" name="Rectangle 16"/>
          <p:cNvSpPr/>
          <p:nvPr/>
        </p:nvSpPr>
        <p:spPr>
          <a:xfrm>
            <a:off x="9724629" y="2792301"/>
            <a:ext cx="755335" cy="384721"/>
          </a:xfrm>
          <a:prstGeom prst="rect">
            <a:avLst/>
          </a:prstGeom>
        </p:spPr>
        <p:txBody>
          <a:bodyPr wrap="none" anchor="b">
            <a:spAutoFit/>
          </a:bodyPr>
          <a:lstStyle/>
          <a:p>
            <a:pPr algn="ctr">
              <a:lnSpc>
                <a:spcPct val="95000"/>
              </a:lnSpc>
              <a:spcBef>
                <a:spcPts val="400"/>
              </a:spcBef>
              <a:spcAft>
                <a:spcPts val="400"/>
              </a:spcAft>
            </a:pPr>
            <a:r>
              <a:rPr lang="en-US" sz="2000" b="1" dirty="0">
                <a:solidFill>
                  <a:schemeClr val="bg1"/>
                </a:solidFill>
                <a:cs typeface="+mn-ea"/>
                <a:sym typeface="+mn-lt"/>
              </a:rPr>
              <a:t>2016</a:t>
            </a:r>
            <a:endParaRPr lang="en-US" sz="1400" b="1" dirty="0">
              <a:solidFill>
                <a:schemeClr val="bg1"/>
              </a:solidFill>
              <a:cs typeface="+mn-ea"/>
              <a:sym typeface="+mn-lt"/>
            </a:endParaRPr>
          </a:p>
        </p:txBody>
      </p:sp>
      <p:sp>
        <p:nvSpPr>
          <p:cNvPr id="34" name="椭圆 33"/>
          <p:cNvSpPr/>
          <p:nvPr/>
        </p:nvSpPr>
        <p:spPr>
          <a:xfrm>
            <a:off x="1597318" y="3321860"/>
            <a:ext cx="428412" cy="428412"/>
          </a:xfrm>
          <a:prstGeom prst="ellipse">
            <a:avLst/>
          </a:prstGeom>
          <a:solidFill>
            <a:schemeClr val="accent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3343369" y="3396227"/>
            <a:ext cx="279678" cy="279678"/>
          </a:xfrm>
          <a:prstGeom prst="ellipse">
            <a:avLst/>
          </a:prstGeom>
          <a:solidFill>
            <a:schemeClr val="accent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4908754" y="3321860"/>
            <a:ext cx="428412" cy="428412"/>
          </a:xfrm>
          <a:prstGeom prst="ellipse">
            <a:avLst/>
          </a:prstGeom>
          <a:solidFill>
            <a:schemeClr val="accent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6654805" y="3396227"/>
            <a:ext cx="279678" cy="279678"/>
          </a:xfrm>
          <a:prstGeom prst="ellipse">
            <a:avLst/>
          </a:prstGeom>
          <a:solidFill>
            <a:schemeClr val="accent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8228263" y="3321860"/>
            <a:ext cx="428412" cy="428412"/>
          </a:xfrm>
          <a:prstGeom prst="ellipse">
            <a:avLst/>
          </a:prstGeom>
          <a:solidFill>
            <a:schemeClr val="accent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9974314" y="3396227"/>
            <a:ext cx="279678" cy="279678"/>
          </a:xfrm>
          <a:prstGeom prst="ellipse">
            <a:avLst/>
          </a:prstGeom>
          <a:solidFill>
            <a:schemeClr val="accent2"/>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1433092" y="4365711"/>
            <a:ext cx="1386680"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招商引资</a:t>
            </a:r>
          </a:p>
        </p:txBody>
      </p:sp>
      <p:sp>
        <p:nvSpPr>
          <p:cNvPr id="41" name="矩形 40"/>
          <p:cNvSpPr/>
          <p:nvPr/>
        </p:nvSpPr>
        <p:spPr>
          <a:xfrm>
            <a:off x="1435832" y="4960902"/>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
        <p:nvSpPr>
          <p:cNvPr id="42" name="文本框 41"/>
          <p:cNvSpPr txBox="1"/>
          <p:nvPr/>
        </p:nvSpPr>
        <p:spPr>
          <a:xfrm>
            <a:off x="4720661" y="4365711"/>
            <a:ext cx="1669677"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开发和运营</a:t>
            </a:r>
          </a:p>
        </p:txBody>
      </p:sp>
      <p:sp>
        <p:nvSpPr>
          <p:cNvPr id="43" name="矩形 42"/>
          <p:cNvSpPr/>
          <p:nvPr/>
        </p:nvSpPr>
        <p:spPr>
          <a:xfrm>
            <a:off x="4723401" y="4960902"/>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
        <p:nvSpPr>
          <p:cNvPr id="44" name="文本框 43"/>
          <p:cNvSpPr txBox="1"/>
          <p:nvPr/>
        </p:nvSpPr>
        <p:spPr>
          <a:xfrm>
            <a:off x="8045239" y="4369164"/>
            <a:ext cx="1386680"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年审工作</a:t>
            </a:r>
          </a:p>
        </p:txBody>
      </p:sp>
      <p:sp>
        <p:nvSpPr>
          <p:cNvPr id="45" name="矩形 44"/>
          <p:cNvSpPr/>
          <p:nvPr/>
        </p:nvSpPr>
        <p:spPr>
          <a:xfrm>
            <a:off x="8047979" y="4964354"/>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
        <p:nvSpPr>
          <p:cNvPr id="46" name="文本框 45"/>
          <p:cNvSpPr txBox="1"/>
          <p:nvPr/>
        </p:nvSpPr>
        <p:spPr>
          <a:xfrm>
            <a:off x="3107341" y="1542485"/>
            <a:ext cx="1386680"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招商引资</a:t>
            </a:r>
          </a:p>
        </p:txBody>
      </p:sp>
      <p:sp>
        <p:nvSpPr>
          <p:cNvPr id="47" name="矩形 46"/>
          <p:cNvSpPr/>
          <p:nvPr/>
        </p:nvSpPr>
        <p:spPr>
          <a:xfrm>
            <a:off x="3110081" y="2137676"/>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
        <p:nvSpPr>
          <p:cNvPr id="48" name="文本框 47"/>
          <p:cNvSpPr txBox="1"/>
          <p:nvPr/>
        </p:nvSpPr>
        <p:spPr>
          <a:xfrm>
            <a:off x="6394910" y="1542485"/>
            <a:ext cx="1669677"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开发和运营</a:t>
            </a:r>
          </a:p>
        </p:txBody>
      </p:sp>
      <p:sp>
        <p:nvSpPr>
          <p:cNvPr id="49" name="矩形 48"/>
          <p:cNvSpPr/>
          <p:nvPr/>
        </p:nvSpPr>
        <p:spPr>
          <a:xfrm>
            <a:off x="6397650" y="2137676"/>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
        <p:nvSpPr>
          <p:cNvPr id="50" name="文本框 49"/>
          <p:cNvSpPr txBox="1"/>
          <p:nvPr/>
        </p:nvSpPr>
        <p:spPr>
          <a:xfrm>
            <a:off x="9719488" y="1545938"/>
            <a:ext cx="1386680" cy="417743"/>
          </a:xfrm>
          <a:prstGeom prst="rect">
            <a:avLst/>
          </a:prstGeom>
          <a:noFill/>
        </p:spPr>
        <p:txBody>
          <a:bodyPr wrap="square" rtlCol="0">
            <a:spAutoFit/>
          </a:bodyPr>
          <a:lstStyle/>
          <a:p>
            <a:pPr>
              <a:lnSpc>
                <a:spcPct val="150000"/>
              </a:lnSpc>
            </a:pPr>
            <a:r>
              <a:rPr lang="zh-CN" altLang="en-US" sz="1600" b="1" dirty="0">
                <a:solidFill>
                  <a:schemeClr val="bg1"/>
                </a:solidFill>
                <a:cs typeface="+mn-ea"/>
                <a:sym typeface="+mn-lt"/>
              </a:rPr>
              <a:t>年审工作</a:t>
            </a:r>
          </a:p>
        </p:txBody>
      </p:sp>
      <p:sp>
        <p:nvSpPr>
          <p:cNvPr id="51" name="矩形 50"/>
          <p:cNvSpPr/>
          <p:nvPr/>
        </p:nvSpPr>
        <p:spPr>
          <a:xfrm>
            <a:off x="9722228" y="2141128"/>
            <a:ext cx="2109275" cy="646331"/>
          </a:xfrm>
          <a:prstGeom prst="rect">
            <a:avLst/>
          </a:prstGeom>
        </p:spPr>
        <p:txBody>
          <a:bodyPr wrap="square">
            <a:spAutoFit/>
          </a:bodyPr>
          <a:lstStyle/>
          <a:p>
            <a:pPr algn="just">
              <a:lnSpc>
                <a:spcPct val="150000"/>
              </a:lnSpc>
            </a:pPr>
            <a:r>
              <a:rPr lang="zh-CN" altLang="en-US" sz="800" dirty="0">
                <a:solidFill>
                  <a:schemeClr val="bg1">
                    <a:lumMod val="85000"/>
                  </a:schemeClr>
                </a:solidFill>
                <a:cs typeface="+mn-ea"/>
                <a:sym typeface="+mn-lt"/>
              </a:rPr>
              <a:t>拓展政府招商引资业务，为政府各方位招商引资，特别是将担保公司、基金作为招商引资的突破口；</a:t>
            </a:r>
            <a:endParaRPr lang="en-US" altLang="zh-CN" sz="800" dirty="0">
              <a:solidFill>
                <a:schemeClr val="bg1">
                  <a:lumMod val="8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animBg="1"/>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4722" t="9715" r="14722" b="38519"/>
          <a:stretch>
            <a:fillRect/>
          </a:stretch>
        </p:blipFill>
        <p:spPr/>
      </p:pic>
      <p:sp>
        <p:nvSpPr>
          <p:cNvPr id="31" name="矩形 30"/>
          <p:cNvSpPr/>
          <p:nvPr/>
        </p:nvSpPr>
        <p:spPr>
          <a:xfrm>
            <a:off x="823" y="463"/>
            <a:ext cx="12190354" cy="6857075"/>
          </a:xfrm>
          <a:prstGeom prst="rect">
            <a:avLst/>
          </a:prstGeom>
          <a:gradFill>
            <a:gsLst>
              <a:gs pos="0">
                <a:srgbClr val="2C5777"/>
              </a:gs>
              <a:gs pos="100000">
                <a:srgbClr val="4C4477">
                  <a:alpha val="98000"/>
                </a:srgbClr>
              </a:gs>
            </a:gsLst>
            <a:lin ang="3000000" scaled="0"/>
          </a:gradFill>
          <a:ln w="1270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zh-CN" altLang="en-US" kern="0">
              <a:solidFill>
                <a:prstClr val="white"/>
              </a:solidFill>
              <a:cs typeface="+mn-ea"/>
              <a:sym typeface="+mn-lt"/>
            </a:endParaRPr>
          </a:p>
        </p:txBody>
      </p:sp>
      <p:sp>
        <p:nvSpPr>
          <p:cNvPr id="26639" name="等腰三角形 10"/>
          <p:cNvSpPr>
            <a:spLocks noChangeArrowheads="1"/>
          </p:cNvSpPr>
          <p:nvPr/>
        </p:nvSpPr>
        <p:spPr bwMode="auto">
          <a:xfrm>
            <a:off x="5898440" y="3067901"/>
            <a:ext cx="244510" cy="210607"/>
          </a:xfrm>
          <a:prstGeom prst="triangle">
            <a:avLst>
              <a:gd name="adj" fmla="val 50000"/>
            </a:avLst>
          </a:prstGeom>
          <a:solidFill>
            <a:srgbClr val="C63E55"/>
          </a:solidFill>
          <a:ln>
            <a:noFill/>
          </a:ln>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lnSpc>
                <a:spcPct val="150000"/>
              </a:lnSpc>
              <a:buFont typeface="Arial" panose="020B0604020202020204" pitchFamily="34" charset="0"/>
              <a:buNone/>
            </a:pPr>
            <a:endParaRPr lang="zh-CN" altLang="en-US" sz="1000" dirty="0">
              <a:solidFill>
                <a:schemeClr val="bg1"/>
              </a:solidFill>
              <a:latin typeface="+mn-lt"/>
              <a:ea typeface="+mn-ea"/>
              <a:cs typeface="+mn-ea"/>
              <a:sym typeface="+mn-lt"/>
            </a:endParaRPr>
          </a:p>
        </p:txBody>
      </p:sp>
      <p:grpSp>
        <p:nvGrpSpPr>
          <p:cNvPr id="13" name="组合 12"/>
          <p:cNvGrpSpPr/>
          <p:nvPr/>
        </p:nvGrpSpPr>
        <p:grpSpPr>
          <a:xfrm>
            <a:off x="5120695" y="3735440"/>
            <a:ext cx="1800000" cy="552443"/>
            <a:chOff x="5257132" y="4318938"/>
            <a:chExt cx="1800000" cy="552443"/>
          </a:xfrm>
        </p:grpSpPr>
        <p:sp>
          <p:nvSpPr>
            <p:cNvPr id="14" name="文本框 13"/>
            <p:cNvSpPr txBox="1"/>
            <p:nvPr/>
          </p:nvSpPr>
          <p:spPr>
            <a:xfrm>
              <a:off x="5494670" y="4440081"/>
              <a:ext cx="1324924" cy="260350"/>
            </a:xfrm>
            <a:prstGeom prst="rect">
              <a:avLst/>
            </a:prstGeom>
            <a:noFill/>
          </p:spPr>
          <p:txBody>
            <a:bodyPr wrap="square" rtlCol="0">
              <a:spAutoFit/>
            </a:bodyPr>
            <a:lstStyle/>
            <a:p>
              <a:pPr algn="ctr"/>
              <a:r>
                <a:rPr lang="en-US" altLang="zh-CN" sz="1100" b="1" spc="600">
                  <a:solidFill>
                    <a:schemeClr val="bg1"/>
                  </a:solidFill>
                  <a:cs typeface="+mn-ea"/>
                  <a:sym typeface="+mn-lt"/>
                </a:rPr>
                <a:t>xiazaii</a:t>
              </a:r>
              <a:endParaRPr lang="zh-CN" altLang="en-US" sz="1100" b="1" spc="600" dirty="0">
                <a:solidFill>
                  <a:schemeClr val="bg1"/>
                </a:solidFill>
                <a:cs typeface="+mn-ea"/>
                <a:sym typeface="+mn-lt"/>
              </a:endParaRPr>
            </a:p>
          </p:txBody>
        </p:sp>
        <p:grpSp>
          <p:nvGrpSpPr>
            <p:cNvPr id="15" name="组合 14"/>
            <p:cNvGrpSpPr/>
            <p:nvPr/>
          </p:nvGrpSpPr>
          <p:grpSpPr>
            <a:xfrm>
              <a:off x="5257132" y="4318938"/>
              <a:ext cx="1800000" cy="552443"/>
              <a:chOff x="5257132" y="4318938"/>
              <a:chExt cx="1800000" cy="552443"/>
            </a:xfrm>
          </p:grpSpPr>
          <p:sp>
            <p:nvSpPr>
              <p:cNvPr id="16" name="圆角矩形 15"/>
              <p:cNvSpPr/>
              <p:nvPr/>
            </p:nvSpPr>
            <p:spPr>
              <a:xfrm>
                <a:off x="5257132" y="4318938"/>
                <a:ext cx="1800000" cy="540000"/>
              </a:xfrm>
              <a:prstGeom prst="roundRect">
                <a:avLst>
                  <a:gd name="adj" fmla="val 5000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7" name="矩形 16"/>
              <p:cNvSpPr/>
              <p:nvPr/>
            </p:nvSpPr>
            <p:spPr>
              <a:xfrm>
                <a:off x="5870756" y="4825662"/>
                <a:ext cx="540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sp>
        <p:nvSpPr>
          <p:cNvPr id="24" name="矩形 259"/>
          <p:cNvSpPr>
            <a:spLocks noChangeArrowheads="1"/>
          </p:cNvSpPr>
          <p:nvPr/>
        </p:nvSpPr>
        <p:spPr bwMode="auto">
          <a:xfrm>
            <a:off x="1068590" y="1995252"/>
            <a:ext cx="9904210"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4800" b="1" cap="all" dirty="0">
                <a:solidFill>
                  <a:schemeClr val="bg1"/>
                </a:solidFill>
                <a:latin typeface="+mn-lt"/>
                <a:ea typeface="+mn-ea"/>
                <a:cs typeface="+mn-ea"/>
                <a:sym typeface="+mn-lt"/>
              </a:rPr>
              <a:t>THANK YOU FOR </a:t>
            </a:r>
            <a:r>
              <a:rPr lang="en-US" altLang="zh-CN" sz="4800" b="1" cap="all" dirty="0">
                <a:solidFill>
                  <a:schemeClr val="accent2"/>
                </a:solidFill>
                <a:latin typeface="+mn-lt"/>
                <a:ea typeface="+mn-ea"/>
                <a:cs typeface="+mn-ea"/>
                <a:sym typeface="+mn-lt"/>
              </a:rPr>
              <a:t>WATCHING</a:t>
            </a:r>
            <a:endParaRPr lang="zh-CN" altLang="en-US" sz="4800" b="1" cap="all" dirty="0">
              <a:solidFill>
                <a:schemeClr val="accent2"/>
              </a:solidFill>
              <a:latin typeface="+mn-lt"/>
              <a:ea typeface="+mn-ea"/>
              <a:cs typeface="+mn-ea"/>
              <a:sym typeface="+mn-lt"/>
            </a:endParaRPr>
          </a:p>
        </p:txBody>
      </p:sp>
      <p:sp>
        <p:nvSpPr>
          <p:cNvPr id="26" name="品 259"/>
          <p:cNvSpPr>
            <a:spLocks noChangeArrowheads="1"/>
          </p:cNvSpPr>
          <p:nvPr/>
        </p:nvSpPr>
        <p:spPr bwMode="auto">
          <a:xfrm>
            <a:off x="2960355" y="6456056"/>
            <a:ext cx="6120680" cy="107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dist">
              <a:buNone/>
            </a:pPr>
            <a:r>
              <a:rPr lang="zh-CN" altLang="en-US" sz="700" dirty="0">
                <a:solidFill>
                  <a:schemeClr val="bg1"/>
                </a:solidFill>
                <a:latin typeface="+mn-lt"/>
                <a:ea typeface="+mn-ea"/>
                <a:cs typeface="+mn-ea"/>
                <a:sym typeface="+mn-lt"/>
              </a:rPr>
              <a:t>年终总结</a:t>
            </a:r>
            <a:r>
              <a:rPr lang="en-US" altLang="zh-CN" sz="700" dirty="0">
                <a:solidFill>
                  <a:schemeClr val="bg1"/>
                </a:solidFill>
                <a:latin typeface="+mn-lt"/>
                <a:ea typeface="+mn-ea"/>
                <a:cs typeface="+mn-ea"/>
                <a:sym typeface="+mn-lt"/>
              </a:rPr>
              <a:t>/</a:t>
            </a:r>
            <a:r>
              <a:rPr lang="zh-CN" altLang="en-US" sz="700" dirty="0">
                <a:solidFill>
                  <a:schemeClr val="bg1"/>
                </a:solidFill>
                <a:latin typeface="+mn-lt"/>
                <a:ea typeface="+mn-ea"/>
                <a:cs typeface="+mn-ea"/>
                <a:sym typeface="+mn-lt"/>
              </a:rPr>
              <a:t>工作汇报</a:t>
            </a:r>
            <a:r>
              <a:rPr lang="en-US" altLang="zh-CN" sz="700" dirty="0">
                <a:solidFill>
                  <a:schemeClr val="bg1"/>
                </a:solidFill>
                <a:latin typeface="+mn-lt"/>
                <a:ea typeface="+mn-ea"/>
                <a:cs typeface="+mn-ea"/>
                <a:sym typeface="+mn-lt"/>
              </a:rPr>
              <a:t>/</a:t>
            </a:r>
            <a:r>
              <a:rPr lang="zh-CN" altLang="en-US" sz="700" dirty="0">
                <a:solidFill>
                  <a:schemeClr val="bg1"/>
                </a:solidFill>
                <a:latin typeface="+mn-lt"/>
                <a:ea typeface="+mn-ea"/>
                <a:cs typeface="+mn-ea"/>
                <a:sym typeface="+mn-lt"/>
              </a:rPr>
              <a:t>新年计划</a:t>
            </a:r>
            <a:r>
              <a:rPr lang="en-US" altLang="zh-CN" sz="700" dirty="0">
                <a:solidFill>
                  <a:schemeClr val="bg1"/>
                </a:solidFill>
                <a:latin typeface="+mn-lt"/>
                <a:ea typeface="+mn-ea"/>
                <a:cs typeface="+mn-ea"/>
                <a:sym typeface="+mn-lt"/>
              </a:rPr>
              <a:t>/</a:t>
            </a:r>
            <a:r>
              <a:rPr lang="zh-CN" altLang="en-US" sz="700" dirty="0">
                <a:solidFill>
                  <a:schemeClr val="bg1"/>
                </a:solidFill>
                <a:latin typeface="+mn-lt"/>
                <a:ea typeface="+mn-ea"/>
                <a:cs typeface="+mn-ea"/>
                <a:sym typeface="+mn-lt"/>
              </a:rPr>
              <a:t>销售培训</a:t>
            </a:r>
            <a:r>
              <a:rPr lang="en-US" altLang="zh-CN" sz="700" dirty="0">
                <a:solidFill>
                  <a:schemeClr val="bg1"/>
                </a:solidFill>
                <a:latin typeface="+mn-lt"/>
                <a:ea typeface="+mn-ea"/>
                <a:cs typeface="+mn-ea"/>
                <a:sym typeface="+mn-lt"/>
              </a:rPr>
              <a:t>/</a:t>
            </a:r>
            <a:r>
              <a:rPr lang="zh-CN" altLang="en-US" sz="700" dirty="0">
                <a:solidFill>
                  <a:schemeClr val="bg1"/>
                </a:solidFill>
                <a:latin typeface="+mn-lt"/>
                <a:ea typeface="+mn-ea"/>
                <a:cs typeface="+mn-ea"/>
                <a:sym typeface="+mn-lt"/>
              </a:rPr>
              <a:t>商业计划</a:t>
            </a:r>
            <a:endParaRPr lang="en-US" altLang="zh-CN" sz="700" dirty="0">
              <a:solidFill>
                <a:schemeClr val="bg1"/>
              </a:solidFill>
              <a:latin typeface="+mn-lt"/>
              <a:ea typeface="+mn-ea"/>
              <a:cs typeface="+mn-ea"/>
              <a:sym typeface="+mn-lt"/>
            </a:endParaRPr>
          </a:p>
        </p:txBody>
      </p:sp>
      <p:sp>
        <p:nvSpPr>
          <p:cNvPr id="32" name="矩形 31"/>
          <p:cNvSpPr/>
          <p:nvPr/>
        </p:nvSpPr>
        <p:spPr>
          <a:xfrm>
            <a:off x="3218554" y="2859729"/>
            <a:ext cx="5604282" cy="169277"/>
          </a:xfrm>
          <a:prstGeom prst="rect">
            <a:avLst/>
          </a:prstGeom>
        </p:spPr>
        <p:txBody>
          <a:bodyPr wrap="square">
            <a:spAutoFit/>
          </a:bodyPr>
          <a:lstStyle/>
          <a:p>
            <a:pPr algn="dist">
              <a:defRPr/>
            </a:pPr>
            <a:r>
              <a:rPr lang="zh-CN" altLang="en-US" sz="500" dirty="0">
                <a:solidFill>
                  <a:srgbClr val="E8E9E9"/>
                </a:solidFill>
                <a:cs typeface="+mn-ea"/>
                <a:sym typeface="+mn-lt"/>
              </a:rPr>
              <a:t>WE HAVE MADE GREAT ACHIEVEMENTS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15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2"/>
                                        </p:tgtEl>
                                        <p:attrNameLst>
                                          <p:attrName>ppt_y</p:attrName>
                                        </p:attrNameLst>
                                      </p:cBhvr>
                                      <p:tavLst>
                                        <p:tav tm="0">
                                          <p:val>
                                            <p:strVal val="#ppt_y"/>
                                          </p:val>
                                        </p:tav>
                                        <p:tav tm="100000">
                                          <p:val>
                                            <p:strVal val="#ppt_y"/>
                                          </p:val>
                                        </p:tav>
                                      </p:tavLst>
                                    </p:anim>
                                    <p:anim calcmode="lin" valueType="num">
                                      <p:cBhvr>
                                        <p:cTn id="2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2"/>
                                        </p:tgtEl>
                                      </p:cBhvr>
                                    </p:animEffect>
                                  </p:childTnLst>
                                </p:cTn>
                              </p:par>
                            </p:childTnLst>
                          </p:cTn>
                        </p:par>
                        <p:par>
                          <p:cTn id="24" fill="hold">
                            <p:stCondLst>
                              <p:cond delay="40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4550"/>
                            </p:stCondLst>
                            <p:childTnLst>
                              <p:par>
                                <p:cTn id="29" presetID="53" presetClass="entr" presetSubtype="16" fill="hold" grpId="0" nodeType="afterEffect">
                                  <p:stCondLst>
                                    <p:cond delay="0"/>
                                  </p:stCondLst>
                                  <p:childTnLst>
                                    <p:set>
                                      <p:cBhvr>
                                        <p:cTn id="30" dur="1" fill="hold">
                                          <p:stCondLst>
                                            <p:cond delay="0"/>
                                          </p:stCondLst>
                                        </p:cTn>
                                        <p:tgtEl>
                                          <p:spTgt spid="26639"/>
                                        </p:tgtEl>
                                        <p:attrNameLst>
                                          <p:attrName>style.visibility</p:attrName>
                                        </p:attrNameLst>
                                      </p:cBhvr>
                                      <p:to>
                                        <p:strVal val="visible"/>
                                      </p:to>
                                    </p:set>
                                    <p:anim calcmode="lin" valueType="num">
                                      <p:cBhvr>
                                        <p:cTn id="31" dur="500" fill="hold"/>
                                        <p:tgtEl>
                                          <p:spTgt spid="26639"/>
                                        </p:tgtEl>
                                        <p:attrNameLst>
                                          <p:attrName>ppt_w</p:attrName>
                                        </p:attrNameLst>
                                      </p:cBhvr>
                                      <p:tavLst>
                                        <p:tav tm="0">
                                          <p:val>
                                            <p:fltVal val="0"/>
                                          </p:val>
                                        </p:tav>
                                        <p:tav tm="100000">
                                          <p:val>
                                            <p:strVal val="#ppt_w"/>
                                          </p:val>
                                        </p:tav>
                                      </p:tavLst>
                                    </p:anim>
                                    <p:anim calcmode="lin" valueType="num">
                                      <p:cBhvr>
                                        <p:cTn id="32" dur="500" fill="hold"/>
                                        <p:tgtEl>
                                          <p:spTgt spid="26639"/>
                                        </p:tgtEl>
                                        <p:attrNameLst>
                                          <p:attrName>ppt_h</p:attrName>
                                        </p:attrNameLst>
                                      </p:cBhvr>
                                      <p:tavLst>
                                        <p:tav tm="0">
                                          <p:val>
                                            <p:fltVal val="0"/>
                                          </p:val>
                                        </p:tav>
                                        <p:tav tm="100000">
                                          <p:val>
                                            <p:strVal val="#ppt_h"/>
                                          </p:val>
                                        </p:tav>
                                      </p:tavLst>
                                    </p:anim>
                                    <p:animEffect transition="in" filter="fade">
                                      <p:cBhvr>
                                        <p:cTn id="33" dur="500"/>
                                        <p:tgtEl>
                                          <p:spTgt spid="26639"/>
                                        </p:tgtEl>
                                      </p:cBhvr>
                                    </p:animEffect>
                                  </p:childTnLst>
                                </p:cTn>
                              </p:par>
                            </p:childTnLst>
                          </p:cTn>
                        </p:par>
                        <p:par>
                          <p:cTn id="34" fill="hold">
                            <p:stCondLst>
                              <p:cond delay="5050"/>
                            </p:stCondLst>
                            <p:childTnLst>
                              <p:par>
                                <p:cTn id="35" presetID="16" presetClass="entr" presetSubtype="2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par>
                          <p:cTn id="38" fill="hold">
                            <p:stCondLst>
                              <p:cond delay="55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6"/>
                                        </p:tgtEl>
                                        <p:attrNameLst>
                                          <p:attrName>ppt_y</p:attrName>
                                        </p:attrNameLst>
                                      </p:cBhvr>
                                      <p:tavLst>
                                        <p:tav tm="0">
                                          <p:val>
                                            <p:strVal val="#ppt_y"/>
                                          </p:val>
                                        </p:tav>
                                        <p:tav tm="100000">
                                          <p:val>
                                            <p:strVal val="#ppt_y"/>
                                          </p:val>
                                        </p:tav>
                                      </p:tavLst>
                                    </p:anim>
                                    <p:anim calcmode="lin" valueType="num">
                                      <p:cBhvr>
                                        <p:cTn id="4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6"/>
                                        </p:tgtEl>
                                      </p:cBhvr>
                                    </p:animEffect>
                                  </p:childTnLst>
                                </p:cTn>
                              </p:par>
                            </p:childTnLst>
                          </p:cTn>
                        </p:par>
                        <p:par>
                          <p:cTn id="46" fill="hold">
                            <p:stCondLst>
                              <p:cond delay="7199"/>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26"/>
                                        </p:tgtEl>
                                      </p:cBhvr>
                                    </p:animEffect>
                                    <p:animScale>
                                      <p:cBhvr>
                                        <p:cTn id="49"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animBg="1"/>
      <p:bldP spid="24" grpId="0"/>
      <p:bldP spid="24" grpId="1"/>
      <p:bldP spid="26" grpId="0"/>
      <p:bldP spid="26" grpId="1"/>
      <p:bldP spid="32" grpId="0"/>
      <p:bldP spid="3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84106" y="747623"/>
            <a:ext cx="1423788" cy="523220"/>
          </a:xfrm>
          <a:prstGeom prst="rect">
            <a:avLst/>
          </a:prstGeom>
          <a:noFill/>
        </p:spPr>
        <p:txBody>
          <a:bodyPr wrap="none" rtlCol="0">
            <a:spAutoFit/>
          </a:bodyPr>
          <a:lstStyle/>
          <a:p>
            <a:pPr algn="ctr"/>
            <a:r>
              <a:rPr lang="zh-CN" altLang="en-US" sz="2800" dirty="0">
                <a:solidFill>
                  <a:schemeClr val="bg1"/>
                </a:solidFill>
                <a:cs typeface="+mn-ea"/>
                <a:sym typeface="+mn-lt"/>
              </a:rPr>
              <a:t>目     录</a:t>
            </a:r>
          </a:p>
        </p:txBody>
      </p:sp>
      <p:sp>
        <p:nvSpPr>
          <p:cNvPr id="3" name="TextBox 20"/>
          <p:cNvSpPr txBox="1"/>
          <p:nvPr/>
        </p:nvSpPr>
        <p:spPr>
          <a:xfrm>
            <a:off x="1520907" y="3604954"/>
            <a:ext cx="1210589" cy="400110"/>
          </a:xfrm>
          <a:prstGeom prst="rect">
            <a:avLst/>
          </a:prstGeom>
          <a:noFill/>
        </p:spPr>
        <p:txBody>
          <a:bodyPr wrap="none" rtlCol="0">
            <a:spAutoFit/>
          </a:bodyPr>
          <a:lstStyle/>
          <a:p>
            <a:pPr algn="ctr"/>
            <a:r>
              <a:rPr lang="zh-CN" altLang="en-US" sz="2000" b="1" dirty="0">
                <a:solidFill>
                  <a:schemeClr val="bg1"/>
                </a:solidFill>
                <a:cs typeface="+mn-ea"/>
                <a:sym typeface="+mn-lt"/>
              </a:rPr>
              <a:t>工作概述</a:t>
            </a:r>
          </a:p>
        </p:txBody>
      </p:sp>
      <p:sp>
        <p:nvSpPr>
          <p:cNvPr id="4" name="文本框 3"/>
          <p:cNvSpPr txBox="1"/>
          <p:nvPr/>
        </p:nvSpPr>
        <p:spPr>
          <a:xfrm>
            <a:off x="1741319" y="4005064"/>
            <a:ext cx="769763" cy="184666"/>
          </a:xfrm>
          <a:prstGeom prst="rect">
            <a:avLst/>
          </a:prstGeom>
          <a:noFill/>
        </p:spPr>
        <p:txBody>
          <a:bodyPr wrap="none" rtlCol="0">
            <a:spAutoFit/>
          </a:bodyPr>
          <a:lstStyle>
            <a:defPPr>
              <a:defRPr lang="zh-CN"/>
            </a:defPPr>
            <a:lvl1pPr algn="ctr">
              <a:defRPr sz="900">
                <a:solidFill>
                  <a:schemeClr val="bg1">
                    <a:lumMod val="75000"/>
                  </a:schemeClr>
                </a:solidFill>
                <a:latin typeface="+mj-ea"/>
                <a:ea typeface="+mj-ea"/>
              </a:defRPr>
            </a:lvl1pPr>
          </a:lstStyle>
          <a:p>
            <a:r>
              <a:rPr lang="en-US" altLang="zh-CN" sz="600" dirty="0">
                <a:latin typeface="+mn-lt"/>
                <a:ea typeface="+mn-ea"/>
                <a:cs typeface="+mn-ea"/>
                <a:sym typeface="+mn-lt"/>
              </a:rPr>
              <a:t>GENERAL VIEW</a:t>
            </a:r>
          </a:p>
        </p:txBody>
      </p:sp>
      <p:sp>
        <p:nvSpPr>
          <p:cNvPr id="5" name="TextBox 20"/>
          <p:cNvSpPr txBox="1"/>
          <p:nvPr/>
        </p:nvSpPr>
        <p:spPr>
          <a:xfrm>
            <a:off x="3492582" y="3604954"/>
            <a:ext cx="1210589" cy="400110"/>
          </a:xfrm>
          <a:prstGeom prst="rect">
            <a:avLst/>
          </a:prstGeom>
          <a:noFill/>
        </p:spPr>
        <p:txBody>
          <a:bodyPr wrap="none" rtlCol="0">
            <a:spAutoFit/>
          </a:bodyPr>
          <a:lstStyle/>
          <a:p>
            <a:pPr algn="ctr"/>
            <a:r>
              <a:rPr lang="zh-CN" altLang="en-US" sz="2000" b="1" dirty="0">
                <a:solidFill>
                  <a:schemeClr val="bg1"/>
                </a:solidFill>
                <a:cs typeface="+mn-ea"/>
                <a:sym typeface="+mn-lt"/>
              </a:rPr>
              <a:t>完成情况</a:t>
            </a:r>
          </a:p>
        </p:txBody>
      </p:sp>
      <p:sp>
        <p:nvSpPr>
          <p:cNvPr id="6" name="文本框 5"/>
          <p:cNvSpPr txBox="1"/>
          <p:nvPr/>
        </p:nvSpPr>
        <p:spPr>
          <a:xfrm>
            <a:off x="3636049" y="4005064"/>
            <a:ext cx="923651" cy="184666"/>
          </a:xfrm>
          <a:prstGeom prst="rect">
            <a:avLst/>
          </a:prstGeom>
          <a:noFill/>
        </p:spPr>
        <p:txBody>
          <a:bodyPr wrap="none" rtlCol="0">
            <a:spAutoFit/>
          </a:bodyPr>
          <a:lstStyle/>
          <a:p>
            <a:pPr algn="ctr"/>
            <a:r>
              <a:rPr lang="en-US" altLang="zh-CN" sz="600" dirty="0">
                <a:solidFill>
                  <a:schemeClr val="bg1">
                    <a:lumMod val="75000"/>
                  </a:schemeClr>
                </a:solidFill>
                <a:cs typeface="+mn-ea"/>
                <a:sym typeface="+mn-lt"/>
              </a:rPr>
              <a:t>WORK COMPLETED</a:t>
            </a:r>
          </a:p>
        </p:txBody>
      </p:sp>
      <p:sp>
        <p:nvSpPr>
          <p:cNvPr id="7" name="TextBox 20"/>
          <p:cNvSpPr txBox="1"/>
          <p:nvPr/>
        </p:nvSpPr>
        <p:spPr>
          <a:xfrm>
            <a:off x="5464257" y="3604954"/>
            <a:ext cx="1210589" cy="400110"/>
          </a:xfrm>
          <a:prstGeom prst="rect">
            <a:avLst/>
          </a:prstGeom>
          <a:noFill/>
        </p:spPr>
        <p:txBody>
          <a:bodyPr wrap="none" rtlCol="0">
            <a:spAutoFit/>
          </a:bodyPr>
          <a:lstStyle/>
          <a:p>
            <a:pPr algn="ctr"/>
            <a:r>
              <a:rPr lang="zh-CN" altLang="en-US" sz="2000" b="1" dirty="0">
                <a:solidFill>
                  <a:schemeClr val="bg1"/>
                </a:solidFill>
                <a:cs typeface="+mn-ea"/>
                <a:sym typeface="+mn-lt"/>
              </a:rPr>
              <a:t>项目成果</a:t>
            </a:r>
          </a:p>
        </p:txBody>
      </p:sp>
      <p:sp>
        <p:nvSpPr>
          <p:cNvPr id="8" name="文本框 7"/>
          <p:cNvSpPr txBox="1"/>
          <p:nvPr/>
        </p:nvSpPr>
        <p:spPr>
          <a:xfrm>
            <a:off x="5609328" y="4005064"/>
            <a:ext cx="920445" cy="184666"/>
          </a:xfrm>
          <a:prstGeom prst="rect">
            <a:avLst/>
          </a:prstGeom>
          <a:noFill/>
        </p:spPr>
        <p:txBody>
          <a:bodyPr wrap="none" rtlCol="0">
            <a:spAutoFit/>
          </a:bodyPr>
          <a:lstStyle>
            <a:defPPr>
              <a:defRPr lang="zh-CN"/>
            </a:defPPr>
            <a:lvl1pPr algn="ctr">
              <a:defRPr sz="900">
                <a:solidFill>
                  <a:schemeClr val="bg1">
                    <a:lumMod val="75000"/>
                  </a:schemeClr>
                </a:solidFill>
                <a:latin typeface="+mj-ea"/>
                <a:ea typeface="+mj-ea"/>
              </a:defRPr>
            </a:lvl1pPr>
          </a:lstStyle>
          <a:p>
            <a:r>
              <a:rPr lang="en-US" altLang="zh-CN" sz="600" dirty="0">
                <a:latin typeface="+mn-lt"/>
                <a:ea typeface="+mn-ea"/>
                <a:cs typeface="+mn-ea"/>
                <a:sym typeface="+mn-lt"/>
              </a:rPr>
              <a:t>PROJECT RESULTS</a:t>
            </a:r>
          </a:p>
        </p:txBody>
      </p:sp>
      <p:sp>
        <p:nvSpPr>
          <p:cNvPr id="9" name="TextBox 20"/>
          <p:cNvSpPr txBox="1"/>
          <p:nvPr/>
        </p:nvSpPr>
        <p:spPr>
          <a:xfrm>
            <a:off x="7435933" y="3604954"/>
            <a:ext cx="1210588" cy="400110"/>
          </a:xfrm>
          <a:prstGeom prst="rect">
            <a:avLst/>
          </a:prstGeom>
          <a:noFill/>
        </p:spPr>
        <p:txBody>
          <a:bodyPr wrap="none" rtlCol="0">
            <a:spAutoFit/>
          </a:bodyPr>
          <a:lstStyle/>
          <a:p>
            <a:pPr algn="ctr"/>
            <a:r>
              <a:rPr lang="zh-CN" altLang="en-US" sz="2000" b="1" dirty="0">
                <a:solidFill>
                  <a:schemeClr val="bg1"/>
                </a:solidFill>
                <a:cs typeface="+mn-ea"/>
                <a:sym typeface="+mn-lt"/>
              </a:rPr>
              <a:t>经验总结</a:t>
            </a:r>
          </a:p>
        </p:txBody>
      </p:sp>
      <p:sp>
        <p:nvSpPr>
          <p:cNvPr id="10" name="文本框 9"/>
          <p:cNvSpPr txBox="1"/>
          <p:nvPr/>
        </p:nvSpPr>
        <p:spPr>
          <a:xfrm>
            <a:off x="7692799" y="4005064"/>
            <a:ext cx="686406" cy="184666"/>
          </a:xfrm>
          <a:prstGeom prst="rect">
            <a:avLst/>
          </a:prstGeom>
          <a:noFill/>
        </p:spPr>
        <p:txBody>
          <a:bodyPr wrap="none" rtlCol="0">
            <a:spAutoFit/>
          </a:bodyPr>
          <a:lstStyle>
            <a:defPPr>
              <a:defRPr lang="zh-CN"/>
            </a:defPPr>
            <a:lvl1pPr algn="ctr">
              <a:defRPr sz="900">
                <a:solidFill>
                  <a:schemeClr val="bg1">
                    <a:lumMod val="75000"/>
                  </a:schemeClr>
                </a:solidFill>
                <a:latin typeface="+mj-ea"/>
                <a:ea typeface="+mj-ea"/>
              </a:defRPr>
            </a:lvl1pPr>
          </a:lstStyle>
          <a:p>
            <a:r>
              <a:rPr lang="en-US" altLang="zh-CN" sz="600" dirty="0">
                <a:latin typeface="+mn-lt"/>
                <a:ea typeface="+mn-ea"/>
                <a:cs typeface="+mn-ea"/>
                <a:sym typeface="+mn-lt"/>
              </a:rPr>
              <a:t>INADEQUATE</a:t>
            </a:r>
          </a:p>
        </p:txBody>
      </p:sp>
      <p:sp>
        <p:nvSpPr>
          <p:cNvPr id="11" name="TextBox 20"/>
          <p:cNvSpPr txBox="1"/>
          <p:nvPr/>
        </p:nvSpPr>
        <p:spPr>
          <a:xfrm>
            <a:off x="9407608" y="3604954"/>
            <a:ext cx="1210589" cy="400110"/>
          </a:xfrm>
          <a:prstGeom prst="rect">
            <a:avLst/>
          </a:prstGeom>
          <a:noFill/>
        </p:spPr>
        <p:txBody>
          <a:bodyPr wrap="none" rtlCol="0">
            <a:spAutoFit/>
          </a:bodyPr>
          <a:lstStyle/>
          <a:p>
            <a:pPr algn="ctr"/>
            <a:r>
              <a:rPr lang="zh-CN" altLang="en-US" sz="2000" b="1" dirty="0">
                <a:solidFill>
                  <a:schemeClr val="bg1"/>
                </a:solidFill>
                <a:cs typeface="+mn-ea"/>
                <a:sym typeface="+mn-lt"/>
              </a:rPr>
              <a:t>工作计划</a:t>
            </a:r>
          </a:p>
        </p:txBody>
      </p:sp>
      <p:sp>
        <p:nvSpPr>
          <p:cNvPr id="12" name="文本框 11"/>
          <p:cNvSpPr txBox="1"/>
          <p:nvPr/>
        </p:nvSpPr>
        <p:spPr>
          <a:xfrm>
            <a:off x="9688133" y="4005064"/>
            <a:ext cx="649537" cy="184666"/>
          </a:xfrm>
          <a:prstGeom prst="rect">
            <a:avLst/>
          </a:prstGeom>
          <a:noFill/>
        </p:spPr>
        <p:txBody>
          <a:bodyPr wrap="none" rtlCol="0">
            <a:spAutoFit/>
          </a:bodyPr>
          <a:lstStyle>
            <a:defPPr>
              <a:defRPr lang="zh-CN"/>
            </a:defPPr>
            <a:lvl1pPr algn="ctr">
              <a:defRPr sz="900">
                <a:solidFill>
                  <a:schemeClr val="bg1">
                    <a:lumMod val="75000"/>
                  </a:schemeClr>
                </a:solidFill>
                <a:latin typeface="+mj-ea"/>
                <a:ea typeface="+mj-ea"/>
              </a:defRPr>
            </a:lvl1pPr>
          </a:lstStyle>
          <a:p>
            <a:r>
              <a:rPr lang="en-US" altLang="zh-CN" sz="600" dirty="0">
                <a:latin typeface="+mn-lt"/>
                <a:ea typeface="+mn-ea"/>
                <a:cs typeface="+mn-ea"/>
                <a:sym typeface="+mn-lt"/>
              </a:rPr>
              <a:t>WORK PLAN</a:t>
            </a:r>
          </a:p>
        </p:txBody>
      </p:sp>
      <p:sp>
        <p:nvSpPr>
          <p:cNvPr id="13" name="文本框 12"/>
          <p:cNvSpPr txBox="1"/>
          <p:nvPr/>
        </p:nvSpPr>
        <p:spPr>
          <a:xfrm>
            <a:off x="1690824" y="2411334"/>
            <a:ext cx="870751" cy="830997"/>
          </a:xfrm>
          <a:prstGeom prst="rect">
            <a:avLst/>
          </a:prstGeom>
          <a:noFill/>
        </p:spPr>
        <p:txBody>
          <a:bodyPr wrap="none" rtlCol="0" anchor="ctr">
            <a:spAutoFit/>
          </a:bodyPr>
          <a:lstStyle/>
          <a:p>
            <a:pPr algn="ctr"/>
            <a:r>
              <a:rPr lang="en-US" altLang="zh-CN" sz="4800" dirty="0">
                <a:solidFill>
                  <a:schemeClr val="accent2"/>
                </a:solidFill>
                <a:cs typeface="+mn-ea"/>
                <a:sym typeface="+mn-lt"/>
              </a:rPr>
              <a:t>01</a:t>
            </a:r>
            <a:endParaRPr lang="zh-CN" altLang="en-US" sz="4800" dirty="0">
              <a:solidFill>
                <a:schemeClr val="accent2"/>
              </a:solidFill>
              <a:cs typeface="+mn-ea"/>
              <a:sym typeface="+mn-lt"/>
            </a:endParaRPr>
          </a:p>
        </p:txBody>
      </p:sp>
      <p:sp>
        <p:nvSpPr>
          <p:cNvPr id="14" name="文本框 13"/>
          <p:cNvSpPr txBox="1"/>
          <p:nvPr/>
        </p:nvSpPr>
        <p:spPr>
          <a:xfrm>
            <a:off x="3662499" y="2411334"/>
            <a:ext cx="870751" cy="830997"/>
          </a:xfrm>
          <a:prstGeom prst="rect">
            <a:avLst/>
          </a:prstGeom>
          <a:noFill/>
        </p:spPr>
        <p:txBody>
          <a:bodyPr wrap="none" rtlCol="0" anchor="ctr">
            <a:spAutoFit/>
          </a:bodyPr>
          <a:lstStyle/>
          <a:p>
            <a:pPr algn="ctr"/>
            <a:r>
              <a:rPr lang="en-US" altLang="zh-CN" sz="4800" dirty="0">
                <a:solidFill>
                  <a:schemeClr val="accent2"/>
                </a:solidFill>
                <a:cs typeface="+mn-ea"/>
                <a:sym typeface="+mn-lt"/>
              </a:rPr>
              <a:t>02</a:t>
            </a:r>
            <a:endParaRPr lang="zh-CN" altLang="en-US" sz="4800" dirty="0">
              <a:solidFill>
                <a:schemeClr val="accent2"/>
              </a:solidFill>
              <a:cs typeface="+mn-ea"/>
              <a:sym typeface="+mn-lt"/>
            </a:endParaRPr>
          </a:p>
        </p:txBody>
      </p:sp>
      <p:sp>
        <p:nvSpPr>
          <p:cNvPr id="15" name="文本框 14"/>
          <p:cNvSpPr txBox="1"/>
          <p:nvPr/>
        </p:nvSpPr>
        <p:spPr>
          <a:xfrm>
            <a:off x="5634174" y="2411334"/>
            <a:ext cx="870751" cy="830997"/>
          </a:xfrm>
          <a:prstGeom prst="rect">
            <a:avLst/>
          </a:prstGeom>
          <a:noFill/>
        </p:spPr>
        <p:txBody>
          <a:bodyPr wrap="none" rtlCol="0" anchor="ctr">
            <a:spAutoFit/>
          </a:bodyPr>
          <a:lstStyle/>
          <a:p>
            <a:pPr algn="ctr"/>
            <a:r>
              <a:rPr lang="en-US" altLang="zh-CN" sz="4800" dirty="0">
                <a:solidFill>
                  <a:schemeClr val="accent2"/>
                </a:solidFill>
                <a:cs typeface="+mn-ea"/>
                <a:sym typeface="+mn-lt"/>
              </a:rPr>
              <a:t>03</a:t>
            </a:r>
            <a:endParaRPr lang="zh-CN" altLang="en-US" sz="4800" dirty="0">
              <a:solidFill>
                <a:schemeClr val="accent2"/>
              </a:solidFill>
              <a:cs typeface="+mn-ea"/>
              <a:sym typeface="+mn-lt"/>
            </a:endParaRPr>
          </a:p>
        </p:txBody>
      </p:sp>
      <p:sp>
        <p:nvSpPr>
          <p:cNvPr id="16" name="文本框 15"/>
          <p:cNvSpPr txBox="1"/>
          <p:nvPr/>
        </p:nvSpPr>
        <p:spPr>
          <a:xfrm>
            <a:off x="7605849" y="2411334"/>
            <a:ext cx="870751" cy="830997"/>
          </a:xfrm>
          <a:prstGeom prst="rect">
            <a:avLst/>
          </a:prstGeom>
          <a:noFill/>
        </p:spPr>
        <p:txBody>
          <a:bodyPr wrap="none" rtlCol="0" anchor="ctr">
            <a:spAutoFit/>
          </a:bodyPr>
          <a:lstStyle/>
          <a:p>
            <a:pPr algn="ctr"/>
            <a:r>
              <a:rPr lang="en-US" altLang="zh-CN" sz="4800" dirty="0">
                <a:solidFill>
                  <a:schemeClr val="accent2"/>
                </a:solidFill>
                <a:cs typeface="+mn-ea"/>
                <a:sym typeface="+mn-lt"/>
              </a:rPr>
              <a:t>04</a:t>
            </a:r>
            <a:endParaRPr lang="zh-CN" altLang="en-US" sz="4800" dirty="0">
              <a:solidFill>
                <a:schemeClr val="accent2"/>
              </a:solidFill>
              <a:cs typeface="+mn-ea"/>
              <a:sym typeface="+mn-lt"/>
            </a:endParaRPr>
          </a:p>
        </p:txBody>
      </p:sp>
      <p:sp>
        <p:nvSpPr>
          <p:cNvPr id="17" name="文本框 16"/>
          <p:cNvSpPr txBox="1"/>
          <p:nvPr/>
        </p:nvSpPr>
        <p:spPr>
          <a:xfrm>
            <a:off x="9577525" y="2411334"/>
            <a:ext cx="870751" cy="830997"/>
          </a:xfrm>
          <a:prstGeom prst="rect">
            <a:avLst/>
          </a:prstGeom>
          <a:noFill/>
        </p:spPr>
        <p:txBody>
          <a:bodyPr wrap="none" rtlCol="0" anchor="ctr">
            <a:spAutoFit/>
          </a:bodyPr>
          <a:lstStyle/>
          <a:p>
            <a:pPr algn="ctr"/>
            <a:r>
              <a:rPr lang="en-US" altLang="zh-CN" sz="4800" dirty="0">
                <a:solidFill>
                  <a:schemeClr val="accent2"/>
                </a:solidFill>
                <a:cs typeface="+mn-ea"/>
                <a:sym typeface="+mn-lt"/>
              </a:rPr>
              <a:t>05</a:t>
            </a:r>
            <a:endParaRPr lang="zh-CN" altLang="en-US" sz="4800" dirty="0">
              <a:solidFill>
                <a:schemeClr val="accent2"/>
              </a:solidFill>
              <a:cs typeface="+mn-ea"/>
              <a:sym typeface="+mn-lt"/>
            </a:endParaRPr>
          </a:p>
        </p:txBody>
      </p:sp>
      <p:grpSp>
        <p:nvGrpSpPr>
          <p:cNvPr id="18" name="组合 17"/>
          <p:cNvGrpSpPr/>
          <p:nvPr/>
        </p:nvGrpSpPr>
        <p:grpSpPr>
          <a:xfrm>
            <a:off x="1482835" y="1986643"/>
            <a:ext cx="9173431" cy="2888343"/>
            <a:chOff x="1536067" y="2293257"/>
            <a:chExt cx="9173431" cy="2888343"/>
          </a:xfrm>
        </p:grpSpPr>
        <p:cxnSp>
          <p:nvCxnSpPr>
            <p:cNvPr id="19" name="直接连接符 18"/>
            <p:cNvCxnSpPr/>
            <p:nvPr/>
          </p:nvCxnSpPr>
          <p:spPr>
            <a:xfrm>
              <a:off x="1536067" y="2293257"/>
              <a:ext cx="9173431" cy="0"/>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6067" y="5181600"/>
              <a:ext cx="9173431" cy="0"/>
            </a:xfrm>
            <a:prstGeom prst="line">
              <a:avLst/>
            </a:prstGeom>
            <a:ln>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grpId="0" nodeType="after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250" fill="hold"/>
                                            <p:tgtEl>
                                              <p:spTgt spid="13"/>
                                            </p:tgtEl>
                                            <p:attrNameLst>
                                              <p:attrName>ppt_x</p:attrName>
                                            </p:attrNameLst>
                                          </p:cBhvr>
                                          <p:tavLst>
                                            <p:tav tm="0">
                                              <p:val>
                                                <p:strVal val="#ppt_x"/>
                                              </p:val>
                                            </p:tav>
                                            <p:tav tm="100000">
                                              <p:val>
                                                <p:strVal val="#ppt_x"/>
                                              </p:val>
                                            </p:tav>
                                          </p:tavLst>
                                        </p:anim>
                                        <p:anim calcmode="lin" valueType="num" p14:bounceEnd="62000">
                                          <p:cBhvr additive="base">
                                            <p:cTn id="12" dur="12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799"/>
                                </p:stCondLst>
                                <p:childTnLst>
                                  <p:par>
                                    <p:cTn id="23" presetID="2" presetClass="entr" presetSubtype="4" fill="hold" grpId="0" nodeType="afterEffect" p14:presetBounceEnd="62000">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14:bounceEnd="62000">
                                          <p:cBhvr additive="base">
                                            <p:cTn id="25" dur="1250" fill="hold"/>
                                            <p:tgtEl>
                                              <p:spTgt spid="14"/>
                                            </p:tgtEl>
                                            <p:attrNameLst>
                                              <p:attrName>ppt_x</p:attrName>
                                            </p:attrNameLst>
                                          </p:cBhvr>
                                          <p:tavLst>
                                            <p:tav tm="0">
                                              <p:val>
                                                <p:strVal val="#ppt_x"/>
                                              </p:val>
                                            </p:tav>
                                            <p:tav tm="100000">
                                              <p:val>
                                                <p:strVal val="#ppt_x"/>
                                              </p:val>
                                            </p:tav>
                                          </p:tavLst>
                                        </p:anim>
                                        <p:anim calcmode="lin" valueType="num" p14:bounceEnd="62000">
                                          <p:cBhvr additive="base">
                                            <p:cTn id="26" dur="12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1" decel="100000" fill="hold" grpId="0" nodeType="with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0-#ppt_h/2"/>
                                              </p:val>
                                            </p:tav>
                                            <p:tav tm="100000">
                                              <p:val>
                                                <p:strVal val="#ppt_y"/>
                                              </p:val>
                                            </p:tav>
                                          </p:tavLst>
                                        </p:anim>
                                      </p:childTnLst>
                                    </p:cTn>
                                  </p:par>
                                  <p:par>
                                    <p:cTn id="31" presetID="53" presetClass="entr" presetSubtype="16" fill="hold" grpId="0" nodeType="with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099"/>
                                </p:stCondLst>
                                <p:childTnLst>
                                  <p:par>
                                    <p:cTn id="37" presetID="2" presetClass="entr" presetSubtype="4" fill="hold" grpId="0" nodeType="afterEffect" p14:presetBounceEnd="62000">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14:bounceEnd="62000">
                                          <p:cBhvr additive="base">
                                            <p:cTn id="39" dur="1250" fill="hold"/>
                                            <p:tgtEl>
                                              <p:spTgt spid="15"/>
                                            </p:tgtEl>
                                            <p:attrNameLst>
                                              <p:attrName>ppt_x</p:attrName>
                                            </p:attrNameLst>
                                          </p:cBhvr>
                                          <p:tavLst>
                                            <p:tav tm="0">
                                              <p:val>
                                                <p:strVal val="#ppt_x"/>
                                              </p:val>
                                            </p:tav>
                                            <p:tav tm="100000">
                                              <p:val>
                                                <p:strVal val="#ppt_x"/>
                                              </p:val>
                                            </p:tav>
                                          </p:tavLst>
                                        </p:anim>
                                        <p:anim calcmode="lin" valueType="num" p14:bounceEnd="62000">
                                          <p:cBhvr additive="base">
                                            <p:cTn id="40" dur="125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1" decel="100000" fill="hold" grpId="0" nodeType="with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0-#ppt_h/2"/>
                                              </p:val>
                                            </p:tav>
                                            <p:tav tm="100000">
                                              <p:val>
                                                <p:strVal val="#ppt_y"/>
                                              </p:val>
                                            </p:tav>
                                          </p:tavLst>
                                        </p:anim>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4399"/>
                                </p:stCondLst>
                                <p:childTnLst>
                                  <p:par>
                                    <p:cTn id="51" presetID="2" presetClass="entr" presetSubtype="4" fill="hold" grpId="0" nodeType="afterEffect" p14:presetBounceEnd="62000">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14:bounceEnd="62000">
                                          <p:cBhvr additive="base">
                                            <p:cTn id="53" dur="1250" fill="hold"/>
                                            <p:tgtEl>
                                              <p:spTgt spid="16"/>
                                            </p:tgtEl>
                                            <p:attrNameLst>
                                              <p:attrName>ppt_x</p:attrName>
                                            </p:attrNameLst>
                                          </p:cBhvr>
                                          <p:tavLst>
                                            <p:tav tm="0">
                                              <p:val>
                                                <p:strVal val="#ppt_x"/>
                                              </p:val>
                                            </p:tav>
                                            <p:tav tm="100000">
                                              <p:val>
                                                <p:strVal val="#ppt_x"/>
                                              </p:val>
                                            </p:tav>
                                          </p:tavLst>
                                        </p:anim>
                                        <p:anim calcmode="lin" valueType="num" p14:bounceEnd="62000">
                                          <p:cBhvr additive="base">
                                            <p:cTn id="54" dur="125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1" decel="100000" fill="hold" grpId="0" nodeType="withEffect">
                                      <p:stCondLst>
                                        <p:cond delay="0"/>
                                      </p:stCondLst>
                                      <p:iterate type="lt">
                                        <p:tmPct val="10000"/>
                                      </p:iterate>
                                      <p:childTnLst>
                                        <p:set>
                                          <p:cBhvr>
                                            <p:cTn id="56" dur="1" fill="hold">
                                              <p:stCondLst>
                                                <p:cond delay="0"/>
                                              </p:stCondLst>
                                            </p:cTn>
                                            <p:tgtEl>
                                              <p:spTgt spid="9"/>
                                            </p:tgtEl>
                                            <p:attrNameLst>
                                              <p:attrName>style.visibility</p:attrName>
                                            </p:attrNameLst>
                                          </p:cBhvr>
                                          <p:to>
                                            <p:strVal val="visible"/>
                                          </p:to>
                                        </p:set>
                                        <p:anim calcmode="lin" valueType="num">
                                          <p:cBhvr additive="base">
                                            <p:cTn id="57" dur="1000" fill="hold"/>
                                            <p:tgtEl>
                                              <p:spTgt spid="9"/>
                                            </p:tgtEl>
                                            <p:attrNameLst>
                                              <p:attrName>ppt_x</p:attrName>
                                            </p:attrNameLst>
                                          </p:cBhvr>
                                          <p:tavLst>
                                            <p:tav tm="0">
                                              <p:val>
                                                <p:strVal val="#ppt_x"/>
                                              </p:val>
                                            </p:tav>
                                            <p:tav tm="100000">
                                              <p:val>
                                                <p:strVal val="#ppt_x"/>
                                              </p:val>
                                            </p:tav>
                                          </p:tavLst>
                                        </p:anim>
                                        <p:anim calcmode="lin" valueType="num">
                                          <p:cBhvr additive="base">
                                            <p:cTn id="58" dur="1000" fill="hold"/>
                                            <p:tgtEl>
                                              <p:spTgt spid="9"/>
                                            </p:tgtEl>
                                            <p:attrNameLst>
                                              <p:attrName>ppt_y</p:attrName>
                                            </p:attrNameLst>
                                          </p:cBhvr>
                                          <p:tavLst>
                                            <p:tav tm="0">
                                              <p:val>
                                                <p:strVal val="0-#ppt_h/2"/>
                                              </p:val>
                                            </p:tav>
                                            <p:tav tm="100000">
                                              <p:val>
                                                <p:strVal val="#ppt_y"/>
                                              </p:val>
                                            </p:tav>
                                          </p:tavLst>
                                        </p:anim>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5699"/>
                                </p:stCondLst>
                                <p:childTnLst>
                                  <p:par>
                                    <p:cTn id="65" presetID="2" presetClass="entr" presetSubtype="4" fill="hold" grpId="0" nodeType="afterEffect" p14:presetBounceEnd="62000">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14:bounceEnd="62000">
                                          <p:cBhvr additive="base">
                                            <p:cTn id="67" dur="1250" fill="hold"/>
                                            <p:tgtEl>
                                              <p:spTgt spid="17"/>
                                            </p:tgtEl>
                                            <p:attrNameLst>
                                              <p:attrName>ppt_x</p:attrName>
                                            </p:attrNameLst>
                                          </p:cBhvr>
                                          <p:tavLst>
                                            <p:tav tm="0">
                                              <p:val>
                                                <p:strVal val="#ppt_x"/>
                                              </p:val>
                                            </p:tav>
                                            <p:tav tm="100000">
                                              <p:val>
                                                <p:strVal val="#ppt_x"/>
                                              </p:val>
                                            </p:tav>
                                          </p:tavLst>
                                        </p:anim>
                                        <p:anim calcmode="lin" valueType="num" p14:bounceEnd="62000">
                                          <p:cBhvr additive="base">
                                            <p:cTn id="68" dur="125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1" decel="100000" fill="hold" grpId="0" nodeType="withEffect">
                                      <p:stCondLst>
                                        <p:cond delay="0"/>
                                      </p:stCondLst>
                                      <p:iterate type="lt">
                                        <p:tmPct val="10000"/>
                                      </p:iterate>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1000" fill="hold"/>
                                            <p:tgtEl>
                                              <p:spTgt spid="11"/>
                                            </p:tgtEl>
                                            <p:attrNameLst>
                                              <p:attrName>ppt_x</p:attrName>
                                            </p:attrNameLst>
                                          </p:cBhvr>
                                          <p:tavLst>
                                            <p:tav tm="0">
                                              <p:val>
                                                <p:strVal val="#ppt_x"/>
                                              </p:val>
                                            </p:tav>
                                            <p:tav tm="100000">
                                              <p:val>
                                                <p:strVal val="#ppt_x"/>
                                              </p:val>
                                            </p:tav>
                                          </p:tavLst>
                                        </p:anim>
                                        <p:anim calcmode="lin" valueType="num">
                                          <p:cBhvr additive="base">
                                            <p:cTn id="72" dur="1000" fill="hold"/>
                                            <p:tgtEl>
                                              <p:spTgt spid="11"/>
                                            </p:tgtEl>
                                            <p:attrNameLst>
                                              <p:attrName>ppt_y</p:attrName>
                                            </p:attrNameLst>
                                          </p:cBhvr>
                                          <p:tavLst>
                                            <p:tav tm="0">
                                              <p:val>
                                                <p:strVal val="0-#ppt_h/2"/>
                                              </p:val>
                                            </p:tav>
                                            <p:tav tm="100000">
                                              <p:val>
                                                <p:strVal val="#ppt_y"/>
                                              </p:val>
                                            </p:tav>
                                          </p:tavLst>
                                        </p:anim>
                                      </p:childTnLst>
                                    </p:cTn>
                                  </p:par>
                                  <p:par>
                                    <p:cTn id="73" presetID="53" presetClass="entr" presetSubtype="16" fill="hold" grpId="0" nodeType="withEffect">
                                      <p:stCondLst>
                                        <p:cond delay="0"/>
                                      </p:stCondLst>
                                      <p:iterate type="lt">
                                        <p:tmPct val="10000"/>
                                      </p:iterate>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ppt_x"/>
                                              </p:val>
                                            </p:tav>
                                            <p:tav tm="100000">
                                              <p:val>
                                                <p:strVal val="#ppt_x"/>
                                              </p:val>
                                            </p:tav>
                                          </p:tavLst>
                                        </p:anim>
                                        <p:anim calcmode="lin" valueType="num">
                                          <p:cBhvr additive="base">
                                            <p:cTn id="12" dur="12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799"/>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250" fill="hold"/>
                                            <p:tgtEl>
                                              <p:spTgt spid="14"/>
                                            </p:tgtEl>
                                            <p:attrNameLst>
                                              <p:attrName>ppt_x</p:attrName>
                                            </p:attrNameLst>
                                          </p:cBhvr>
                                          <p:tavLst>
                                            <p:tav tm="0">
                                              <p:val>
                                                <p:strVal val="#ppt_x"/>
                                              </p:val>
                                            </p:tav>
                                            <p:tav tm="100000">
                                              <p:val>
                                                <p:strVal val="#ppt_x"/>
                                              </p:val>
                                            </p:tav>
                                          </p:tavLst>
                                        </p:anim>
                                        <p:anim calcmode="lin" valueType="num">
                                          <p:cBhvr additive="base">
                                            <p:cTn id="26" dur="12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1" decel="100000" fill="hold" grpId="0" nodeType="with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0-#ppt_h/2"/>
                                              </p:val>
                                            </p:tav>
                                            <p:tav tm="100000">
                                              <p:val>
                                                <p:strVal val="#ppt_y"/>
                                              </p:val>
                                            </p:tav>
                                          </p:tavLst>
                                        </p:anim>
                                      </p:childTnLst>
                                    </p:cTn>
                                  </p:par>
                                  <p:par>
                                    <p:cTn id="31" presetID="53" presetClass="entr" presetSubtype="16" fill="hold" grpId="0" nodeType="with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099"/>
                                </p:stCondLst>
                                <p:childTnLst>
                                  <p:par>
                                    <p:cTn id="37" presetID="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250" fill="hold"/>
                                            <p:tgtEl>
                                              <p:spTgt spid="15"/>
                                            </p:tgtEl>
                                            <p:attrNameLst>
                                              <p:attrName>ppt_x</p:attrName>
                                            </p:attrNameLst>
                                          </p:cBhvr>
                                          <p:tavLst>
                                            <p:tav tm="0">
                                              <p:val>
                                                <p:strVal val="#ppt_x"/>
                                              </p:val>
                                            </p:tav>
                                            <p:tav tm="100000">
                                              <p:val>
                                                <p:strVal val="#ppt_x"/>
                                              </p:val>
                                            </p:tav>
                                          </p:tavLst>
                                        </p:anim>
                                        <p:anim calcmode="lin" valueType="num">
                                          <p:cBhvr additive="base">
                                            <p:cTn id="40" dur="125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1" decel="100000" fill="hold" grpId="0" nodeType="with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0-#ppt_h/2"/>
                                              </p:val>
                                            </p:tav>
                                            <p:tav tm="100000">
                                              <p:val>
                                                <p:strVal val="#ppt_y"/>
                                              </p:val>
                                            </p:tav>
                                          </p:tavLst>
                                        </p:anim>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4399"/>
                                </p:stCondLst>
                                <p:childTnLst>
                                  <p:par>
                                    <p:cTn id="51" presetID="2"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250" fill="hold"/>
                                            <p:tgtEl>
                                              <p:spTgt spid="16"/>
                                            </p:tgtEl>
                                            <p:attrNameLst>
                                              <p:attrName>ppt_x</p:attrName>
                                            </p:attrNameLst>
                                          </p:cBhvr>
                                          <p:tavLst>
                                            <p:tav tm="0">
                                              <p:val>
                                                <p:strVal val="#ppt_x"/>
                                              </p:val>
                                            </p:tav>
                                            <p:tav tm="100000">
                                              <p:val>
                                                <p:strVal val="#ppt_x"/>
                                              </p:val>
                                            </p:tav>
                                          </p:tavLst>
                                        </p:anim>
                                        <p:anim calcmode="lin" valueType="num">
                                          <p:cBhvr additive="base">
                                            <p:cTn id="54" dur="125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1" decel="100000" fill="hold" grpId="0" nodeType="withEffect">
                                      <p:stCondLst>
                                        <p:cond delay="0"/>
                                      </p:stCondLst>
                                      <p:iterate type="lt">
                                        <p:tmPct val="10000"/>
                                      </p:iterate>
                                      <p:childTnLst>
                                        <p:set>
                                          <p:cBhvr>
                                            <p:cTn id="56" dur="1" fill="hold">
                                              <p:stCondLst>
                                                <p:cond delay="0"/>
                                              </p:stCondLst>
                                            </p:cTn>
                                            <p:tgtEl>
                                              <p:spTgt spid="9"/>
                                            </p:tgtEl>
                                            <p:attrNameLst>
                                              <p:attrName>style.visibility</p:attrName>
                                            </p:attrNameLst>
                                          </p:cBhvr>
                                          <p:to>
                                            <p:strVal val="visible"/>
                                          </p:to>
                                        </p:set>
                                        <p:anim calcmode="lin" valueType="num">
                                          <p:cBhvr additive="base">
                                            <p:cTn id="57" dur="1000" fill="hold"/>
                                            <p:tgtEl>
                                              <p:spTgt spid="9"/>
                                            </p:tgtEl>
                                            <p:attrNameLst>
                                              <p:attrName>ppt_x</p:attrName>
                                            </p:attrNameLst>
                                          </p:cBhvr>
                                          <p:tavLst>
                                            <p:tav tm="0">
                                              <p:val>
                                                <p:strVal val="#ppt_x"/>
                                              </p:val>
                                            </p:tav>
                                            <p:tav tm="100000">
                                              <p:val>
                                                <p:strVal val="#ppt_x"/>
                                              </p:val>
                                            </p:tav>
                                          </p:tavLst>
                                        </p:anim>
                                        <p:anim calcmode="lin" valueType="num">
                                          <p:cBhvr additive="base">
                                            <p:cTn id="58" dur="1000" fill="hold"/>
                                            <p:tgtEl>
                                              <p:spTgt spid="9"/>
                                            </p:tgtEl>
                                            <p:attrNameLst>
                                              <p:attrName>ppt_y</p:attrName>
                                            </p:attrNameLst>
                                          </p:cBhvr>
                                          <p:tavLst>
                                            <p:tav tm="0">
                                              <p:val>
                                                <p:strVal val="0-#ppt_h/2"/>
                                              </p:val>
                                            </p:tav>
                                            <p:tav tm="100000">
                                              <p:val>
                                                <p:strVal val="#ppt_y"/>
                                              </p:val>
                                            </p:tav>
                                          </p:tavLst>
                                        </p:anim>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5699"/>
                                </p:stCondLst>
                                <p:childTnLst>
                                  <p:par>
                                    <p:cTn id="65" presetID="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1250" fill="hold"/>
                                            <p:tgtEl>
                                              <p:spTgt spid="17"/>
                                            </p:tgtEl>
                                            <p:attrNameLst>
                                              <p:attrName>ppt_x</p:attrName>
                                            </p:attrNameLst>
                                          </p:cBhvr>
                                          <p:tavLst>
                                            <p:tav tm="0">
                                              <p:val>
                                                <p:strVal val="#ppt_x"/>
                                              </p:val>
                                            </p:tav>
                                            <p:tav tm="100000">
                                              <p:val>
                                                <p:strVal val="#ppt_x"/>
                                              </p:val>
                                            </p:tav>
                                          </p:tavLst>
                                        </p:anim>
                                        <p:anim calcmode="lin" valueType="num">
                                          <p:cBhvr additive="base">
                                            <p:cTn id="68" dur="125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1" decel="100000" fill="hold" grpId="0" nodeType="withEffect">
                                      <p:stCondLst>
                                        <p:cond delay="0"/>
                                      </p:stCondLst>
                                      <p:iterate type="lt">
                                        <p:tmPct val="10000"/>
                                      </p:iterate>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1000" fill="hold"/>
                                            <p:tgtEl>
                                              <p:spTgt spid="11"/>
                                            </p:tgtEl>
                                            <p:attrNameLst>
                                              <p:attrName>ppt_x</p:attrName>
                                            </p:attrNameLst>
                                          </p:cBhvr>
                                          <p:tavLst>
                                            <p:tav tm="0">
                                              <p:val>
                                                <p:strVal val="#ppt_x"/>
                                              </p:val>
                                            </p:tav>
                                            <p:tav tm="100000">
                                              <p:val>
                                                <p:strVal val="#ppt_x"/>
                                              </p:val>
                                            </p:tav>
                                          </p:tavLst>
                                        </p:anim>
                                        <p:anim calcmode="lin" valueType="num">
                                          <p:cBhvr additive="base">
                                            <p:cTn id="72" dur="1000" fill="hold"/>
                                            <p:tgtEl>
                                              <p:spTgt spid="11"/>
                                            </p:tgtEl>
                                            <p:attrNameLst>
                                              <p:attrName>ppt_y</p:attrName>
                                            </p:attrNameLst>
                                          </p:cBhvr>
                                          <p:tavLst>
                                            <p:tav tm="0">
                                              <p:val>
                                                <p:strVal val="0-#ppt_h/2"/>
                                              </p:val>
                                            </p:tav>
                                            <p:tav tm="100000">
                                              <p:val>
                                                <p:strVal val="#ppt_y"/>
                                              </p:val>
                                            </p:tav>
                                          </p:tavLst>
                                        </p:anim>
                                      </p:childTnLst>
                                    </p:cTn>
                                  </p:par>
                                  <p:par>
                                    <p:cTn id="73" presetID="53" presetClass="entr" presetSubtype="16" fill="hold" grpId="0" nodeType="withEffect">
                                      <p:stCondLst>
                                        <p:cond delay="0"/>
                                      </p:stCondLst>
                                      <p:iterate type="lt">
                                        <p:tmPct val="10000"/>
                                      </p:iterate>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192070" y="1858843"/>
            <a:ext cx="1625272" cy="162527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35" name="Oval 34"/>
          <p:cNvSpPr/>
          <p:nvPr/>
        </p:nvSpPr>
        <p:spPr>
          <a:xfrm>
            <a:off x="1214930" y="4158257"/>
            <a:ext cx="1625272" cy="162527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44" name="Oval 43"/>
          <p:cNvSpPr/>
          <p:nvPr/>
        </p:nvSpPr>
        <p:spPr>
          <a:xfrm>
            <a:off x="6907110" y="1858843"/>
            <a:ext cx="1625272" cy="162527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56" name="Oval 55"/>
          <p:cNvSpPr/>
          <p:nvPr/>
        </p:nvSpPr>
        <p:spPr>
          <a:xfrm>
            <a:off x="6907110" y="4158257"/>
            <a:ext cx="1625272" cy="162527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47" name="文本框 46"/>
          <p:cNvSpPr txBox="1"/>
          <p:nvPr/>
        </p:nvSpPr>
        <p:spPr>
          <a:xfrm>
            <a:off x="3251201" y="2206563"/>
            <a:ext cx="1827655" cy="255070"/>
          </a:xfrm>
          <a:prstGeom prst="rect">
            <a:avLst/>
          </a:prstGeom>
          <a:noFill/>
        </p:spPr>
        <p:txBody>
          <a:bodyPr wrap="square" rtlCol="0">
            <a:spAutoFit/>
          </a:bodyPr>
          <a:lstStyle/>
          <a:p>
            <a:pPr>
              <a:lnSpc>
                <a:spcPct val="150000"/>
              </a:lnSpc>
            </a:pPr>
            <a:r>
              <a:rPr lang="zh-CN" altLang="en-US" sz="800" dirty="0">
                <a:solidFill>
                  <a:schemeClr val="bg1"/>
                </a:solidFill>
                <a:cs typeface="+mn-ea"/>
                <a:sym typeface="+mn-lt"/>
              </a:rPr>
              <a:t>集团高级执行副总裁</a:t>
            </a:r>
          </a:p>
        </p:txBody>
      </p:sp>
      <p:sp>
        <p:nvSpPr>
          <p:cNvPr id="48" name="矩形 47"/>
          <p:cNvSpPr/>
          <p:nvPr/>
        </p:nvSpPr>
        <p:spPr>
          <a:xfrm>
            <a:off x="3251200" y="2671479"/>
            <a:ext cx="2386587"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某某总裁。</a:t>
            </a:r>
            <a:r>
              <a:rPr lang="en-US" altLang="zh-CN" sz="800" dirty="0">
                <a:solidFill>
                  <a:schemeClr val="bg1"/>
                </a:solidFill>
                <a:cs typeface="+mn-ea"/>
                <a:sym typeface="+mn-lt"/>
              </a:rPr>
              <a:t>2005</a:t>
            </a:r>
            <a:r>
              <a:rPr lang="zh-CN" altLang="en-US" sz="800" dirty="0">
                <a:solidFill>
                  <a:schemeClr val="bg1"/>
                </a:solidFill>
                <a:cs typeface="+mn-ea"/>
                <a:sym typeface="+mn-lt"/>
              </a:rPr>
              <a:t>年加入某某，出任某某首席战略投资官，负责公司战略、投资、并购与投资者关系方面的工作</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9" name="文本框 48"/>
          <p:cNvSpPr txBox="1"/>
          <p:nvPr/>
        </p:nvSpPr>
        <p:spPr>
          <a:xfrm>
            <a:off x="3251201" y="1899555"/>
            <a:ext cx="1827655" cy="377026"/>
          </a:xfrm>
          <a:prstGeom prst="rect">
            <a:avLst/>
          </a:prstGeom>
          <a:noFill/>
        </p:spPr>
        <p:txBody>
          <a:bodyPr wrap="square" rtlCol="0">
            <a:spAutoFit/>
          </a:bodyPr>
          <a:lstStyle/>
          <a:p>
            <a:pPr>
              <a:lnSpc>
                <a:spcPct val="150000"/>
              </a:lnSpc>
            </a:pPr>
            <a:r>
              <a:rPr lang="zh-CN" altLang="en-US" sz="1400" b="1" dirty="0">
                <a:solidFill>
                  <a:schemeClr val="bg1"/>
                </a:solidFill>
                <a:cs typeface="+mn-ea"/>
                <a:sym typeface="+mn-lt"/>
              </a:rPr>
              <a:t>某某某</a:t>
            </a:r>
          </a:p>
        </p:txBody>
      </p:sp>
      <p:sp>
        <p:nvSpPr>
          <p:cNvPr id="50" name="文本框 49"/>
          <p:cNvSpPr txBox="1"/>
          <p:nvPr/>
        </p:nvSpPr>
        <p:spPr>
          <a:xfrm>
            <a:off x="3251201" y="4562311"/>
            <a:ext cx="1827655" cy="255070"/>
          </a:xfrm>
          <a:prstGeom prst="rect">
            <a:avLst/>
          </a:prstGeom>
          <a:noFill/>
        </p:spPr>
        <p:txBody>
          <a:bodyPr wrap="square" rtlCol="0">
            <a:spAutoFit/>
          </a:bodyPr>
          <a:lstStyle/>
          <a:p>
            <a:pPr>
              <a:lnSpc>
                <a:spcPct val="150000"/>
              </a:lnSpc>
            </a:pPr>
            <a:r>
              <a:rPr lang="zh-CN" altLang="en-US" sz="800" dirty="0">
                <a:solidFill>
                  <a:schemeClr val="bg1"/>
                </a:solidFill>
                <a:cs typeface="+mn-ea"/>
                <a:sym typeface="+mn-lt"/>
              </a:rPr>
              <a:t>集团高级执行副总裁</a:t>
            </a:r>
          </a:p>
        </p:txBody>
      </p:sp>
      <p:sp>
        <p:nvSpPr>
          <p:cNvPr id="59" name="矩形 58"/>
          <p:cNvSpPr/>
          <p:nvPr/>
        </p:nvSpPr>
        <p:spPr>
          <a:xfrm>
            <a:off x="3251200" y="5027227"/>
            <a:ext cx="2386587"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某某总裁。</a:t>
            </a:r>
            <a:r>
              <a:rPr lang="en-US" altLang="zh-CN" sz="800" dirty="0">
                <a:solidFill>
                  <a:schemeClr val="bg1"/>
                </a:solidFill>
                <a:cs typeface="+mn-ea"/>
                <a:sym typeface="+mn-lt"/>
              </a:rPr>
              <a:t>2005</a:t>
            </a:r>
            <a:r>
              <a:rPr lang="zh-CN" altLang="en-US" sz="800" dirty="0">
                <a:solidFill>
                  <a:schemeClr val="bg1"/>
                </a:solidFill>
                <a:cs typeface="+mn-ea"/>
                <a:sym typeface="+mn-lt"/>
              </a:rPr>
              <a:t>年加入某某，出任某某首席战略投资官，负责公司战略、投资、并购与投资者关系方面的工作</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63" name="文本框 62"/>
          <p:cNvSpPr txBox="1"/>
          <p:nvPr/>
        </p:nvSpPr>
        <p:spPr>
          <a:xfrm>
            <a:off x="3251201" y="4255302"/>
            <a:ext cx="1827655" cy="377026"/>
          </a:xfrm>
          <a:prstGeom prst="rect">
            <a:avLst/>
          </a:prstGeom>
          <a:noFill/>
        </p:spPr>
        <p:txBody>
          <a:bodyPr wrap="square" rtlCol="0">
            <a:spAutoFit/>
          </a:bodyPr>
          <a:lstStyle/>
          <a:p>
            <a:pPr>
              <a:lnSpc>
                <a:spcPct val="150000"/>
              </a:lnSpc>
            </a:pPr>
            <a:r>
              <a:rPr lang="zh-CN" altLang="en-US" sz="1400" b="1" dirty="0">
                <a:solidFill>
                  <a:schemeClr val="bg1"/>
                </a:solidFill>
                <a:cs typeface="+mn-ea"/>
                <a:sym typeface="+mn-lt"/>
              </a:rPr>
              <a:t>某某某</a:t>
            </a:r>
          </a:p>
        </p:txBody>
      </p:sp>
      <p:sp>
        <p:nvSpPr>
          <p:cNvPr id="65" name="文本框 64"/>
          <p:cNvSpPr txBox="1"/>
          <p:nvPr/>
        </p:nvSpPr>
        <p:spPr>
          <a:xfrm>
            <a:off x="9042401" y="2206563"/>
            <a:ext cx="1827655" cy="255070"/>
          </a:xfrm>
          <a:prstGeom prst="rect">
            <a:avLst/>
          </a:prstGeom>
          <a:noFill/>
        </p:spPr>
        <p:txBody>
          <a:bodyPr wrap="square" rtlCol="0">
            <a:spAutoFit/>
          </a:bodyPr>
          <a:lstStyle/>
          <a:p>
            <a:pPr>
              <a:lnSpc>
                <a:spcPct val="150000"/>
              </a:lnSpc>
            </a:pPr>
            <a:r>
              <a:rPr lang="zh-CN" altLang="en-US" sz="800" dirty="0">
                <a:solidFill>
                  <a:schemeClr val="bg1"/>
                </a:solidFill>
                <a:cs typeface="+mn-ea"/>
                <a:sym typeface="+mn-lt"/>
              </a:rPr>
              <a:t>集团高级执行副总裁</a:t>
            </a:r>
          </a:p>
        </p:txBody>
      </p:sp>
      <p:sp>
        <p:nvSpPr>
          <p:cNvPr id="66" name="矩形 65"/>
          <p:cNvSpPr/>
          <p:nvPr/>
        </p:nvSpPr>
        <p:spPr>
          <a:xfrm>
            <a:off x="9042400" y="2671479"/>
            <a:ext cx="2386587"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某某总裁。</a:t>
            </a:r>
            <a:r>
              <a:rPr lang="en-US" altLang="zh-CN" sz="800" dirty="0">
                <a:solidFill>
                  <a:schemeClr val="bg1"/>
                </a:solidFill>
                <a:cs typeface="+mn-ea"/>
                <a:sym typeface="+mn-lt"/>
              </a:rPr>
              <a:t>2005</a:t>
            </a:r>
            <a:r>
              <a:rPr lang="zh-CN" altLang="en-US" sz="800" dirty="0">
                <a:solidFill>
                  <a:schemeClr val="bg1"/>
                </a:solidFill>
                <a:cs typeface="+mn-ea"/>
                <a:sym typeface="+mn-lt"/>
              </a:rPr>
              <a:t>年加入某某，出任某某首席战略投资官，负责公司战略、投资、并购与投资者关系方面的工作</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67" name="文本框 66"/>
          <p:cNvSpPr txBox="1"/>
          <p:nvPr/>
        </p:nvSpPr>
        <p:spPr>
          <a:xfrm>
            <a:off x="9042401" y="1899555"/>
            <a:ext cx="1827655" cy="377026"/>
          </a:xfrm>
          <a:prstGeom prst="rect">
            <a:avLst/>
          </a:prstGeom>
          <a:noFill/>
        </p:spPr>
        <p:txBody>
          <a:bodyPr wrap="square" rtlCol="0">
            <a:spAutoFit/>
          </a:bodyPr>
          <a:lstStyle/>
          <a:p>
            <a:pPr>
              <a:lnSpc>
                <a:spcPct val="150000"/>
              </a:lnSpc>
            </a:pPr>
            <a:r>
              <a:rPr lang="zh-CN" altLang="en-US" sz="1400" b="1" dirty="0">
                <a:solidFill>
                  <a:schemeClr val="bg1"/>
                </a:solidFill>
                <a:cs typeface="+mn-ea"/>
                <a:sym typeface="+mn-lt"/>
              </a:rPr>
              <a:t>某某某</a:t>
            </a:r>
          </a:p>
        </p:txBody>
      </p:sp>
      <p:sp>
        <p:nvSpPr>
          <p:cNvPr id="68" name="文本框 67"/>
          <p:cNvSpPr txBox="1"/>
          <p:nvPr/>
        </p:nvSpPr>
        <p:spPr>
          <a:xfrm>
            <a:off x="9042401" y="4562311"/>
            <a:ext cx="1827655" cy="255070"/>
          </a:xfrm>
          <a:prstGeom prst="rect">
            <a:avLst/>
          </a:prstGeom>
          <a:noFill/>
        </p:spPr>
        <p:txBody>
          <a:bodyPr wrap="square" rtlCol="0">
            <a:spAutoFit/>
          </a:bodyPr>
          <a:lstStyle/>
          <a:p>
            <a:pPr>
              <a:lnSpc>
                <a:spcPct val="150000"/>
              </a:lnSpc>
            </a:pPr>
            <a:r>
              <a:rPr lang="zh-CN" altLang="en-US" sz="800" dirty="0">
                <a:solidFill>
                  <a:schemeClr val="bg1"/>
                </a:solidFill>
                <a:cs typeface="+mn-ea"/>
                <a:sym typeface="+mn-lt"/>
              </a:rPr>
              <a:t>集团高级执行副总裁</a:t>
            </a:r>
          </a:p>
        </p:txBody>
      </p:sp>
      <p:sp>
        <p:nvSpPr>
          <p:cNvPr id="69" name="矩形 68"/>
          <p:cNvSpPr/>
          <p:nvPr/>
        </p:nvSpPr>
        <p:spPr>
          <a:xfrm>
            <a:off x="9042400" y="5027227"/>
            <a:ext cx="2386587" cy="646331"/>
          </a:xfrm>
          <a:prstGeom prst="rect">
            <a:avLst/>
          </a:prstGeom>
        </p:spPr>
        <p:txBody>
          <a:bodyPr wrap="square">
            <a:spAutoFit/>
          </a:bodyPr>
          <a:lstStyle/>
          <a:p>
            <a:pPr>
              <a:lnSpc>
                <a:spcPct val="150000"/>
              </a:lnSpc>
            </a:pPr>
            <a:r>
              <a:rPr lang="zh-CN" altLang="en-US" sz="800" dirty="0">
                <a:solidFill>
                  <a:schemeClr val="bg1"/>
                </a:solidFill>
                <a:cs typeface="+mn-ea"/>
                <a:sym typeface="+mn-lt"/>
              </a:rPr>
              <a:t>某某总裁。</a:t>
            </a:r>
            <a:r>
              <a:rPr lang="en-US" altLang="zh-CN" sz="800" dirty="0">
                <a:solidFill>
                  <a:schemeClr val="bg1"/>
                </a:solidFill>
                <a:cs typeface="+mn-ea"/>
                <a:sym typeface="+mn-lt"/>
              </a:rPr>
              <a:t>2005</a:t>
            </a:r>
            <a:r>
              <a:rPr lang="zh-CN" altLang="en-US" sz="800" dirty="0">
                <a:solidFill>
                  <a:schemeClr val="bg1"/>
                </a:solidFill>
                <a:cs typeface="+mn-ea"/>
                <a:sym typeface="+mn-lt"/>
              </a:rPr>
              <a:t>年加入某某，出任某某首席战略投资官，负责公司战略、投资、并购与投资者关系方面的工作</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70" name="文本框 69"/>
          <p:cNvSpPr txBox="1"/>
          <p:nvPr/>
        </p:nvSpPr>
        <p:spPr>
          <a:xfrm>
            <a:off x="9042401" y="4255302"/>
            <a:ext cx="1827655" cy="377026"/>
          </a:xfrm>
          <a:prstGeom prst="rect">
            <a:avLst/>
          </a:prstGeom>
          <a:noFill/>
        </p:spPr>
        <p:txBody>
          <a:bodyPr wrap="square" rtlCol="0">
            <a:spAutoFit/>
          </a:bodyPr>
          <a:lstStyle/>
          <a:p>
            <a:pPr>
              <a:lnSpc>
                <a:spcPct val="150000"/>
              </a:lnSpc>
            </a:pPr>
            <a:r>
              <a:rPr lang="zh-CN" altLang="en-US" sz="1400" b="1" dirty="0">
                <a:solidFill>
                  <a:schemeClr val="bg1"/>
                </a:solidFill>
                <a:cs typeface="+mn-ea"/>
                <a:sym typeface="+mn-lt"/>
              </a:rPr>
              <a:t>某某某</a:t>
            </a:r>
          </a:p>
        </p:txBody>
      </p:sp>
      <p:grpSp>
        <p:nvGrpSpPr>
          <p:cNvPr id="21" name="组合 20"/>
          <p:cNvGrpSpPr/>
          <p:nvPr/>
        </p:nvGrpSpPr>
        <p:grpSpPr>
          <a:xfrm>
            <a:off x="1811524" y="468618"/>
            <a:ext cx="8568952" cy="80062"/>
            <a:chOff x="1811524" y="468618"/>
            <a:chExt cx="8568952" cy="80062"/>
          </a:xfrm>
        </p:grpSpPr>
        <p:cxnSp>
          <p:nvCxnSpPr>
            <p:cNvPr id="23" name="直接连接符 22"/>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5388115" y="273790"/>
            <a:ext cx="1415772"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团队成员</a:t>
            </a:r>
          </a:p>
        </p:txBody>
      </p:sp>
      <p:sp>
        <p:nvSpPr>
          <p:cNvPr id="2" name="椭圆 1"/>
          <p:cNvSpPr/>
          <p:nvPr/>
        </p:nvSpPr>
        <p:spPr>
          <a:xfrm>
            <a:off x="1103865" y="1751261"/>
            <a:ext cx="1840436" cy="1840436"/>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弧形 4"/>
          <p:cNvSpPr/>
          <p:nvPr/>
        </p:nvSpPr>
        <p:spPr>
          <a:xfrm>
            <a:off x="1103864" y="1751262"/>
            <a:ext cx="1840436" cy="1840436"/>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椭圆 27"/>
          <p:cNvSpPr/>
          <p:nvPr/>
        </p:nvSpPr>
        <p:spPr>
          <a:xfrm>
            <a:off x="6795962" y="1751261"/>
            <a:ext cx="1840436" cy="1840436"/>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弧形 29"/>
          <p:cNvSpPr/>
          <p:nvPr/>
        </p:nvSpPr>
        <p:spPr>
          <a:xfrm>
            <a:off x="6795961" y="1751262"/>
            <a:ext cx="1840436" cy="1840436"/>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椭圆 30"/>
          <p:cNvSpPr/>
          <p:nvPr/>
        </p:nvSpPr>
        <p:spPr>
          <a:xfrm>
            <a:off x="1103865" y="4046592"/>
            <a:ext cx="1840436" cy="1840436"/>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弧形 31"/>
          <p:cNvSpPr/>
          <p:nvPr/>
        </p:nvSpPr>
        <p:spPr>
          <a:xfrm>
            <a:off x="1103864" y="4046593"/>
            <a:ext cx="1840436" cy="1840436"/>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椭圆 32"/>
          <p:cNvSpPr/>
          <p:nvPr/>
        </p:nvSpPr>
        <p:spPr>
          <a:xfrm>
            <a:off x="6795962" y="4046592"/>
            <a:ext cx="1840436" cy="1840436"/>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弧形 33"/>
          <p:cNvSpPr/>
          <p:nvPr/>
        </p:nvSpPr>
        <p:spPr>
          <a:xfrm>
            <a:off x="6795961" y="4046593"/>
            <a:ext cx="1840436" cy="1840436"/>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Tree>
  </p:cSld>
  <p:clrMapOvr>
    <a:masterClrMapping/>
  </p:clrMapOvr>
  <p:transition advClick="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strVal val="#ppt_w+.3"/>
                                          </p:val>
                                        </p:tav>
                                        <p:tav tm="100000">
                                          <p:val>
                                            <p:strVal val="#ppt_w"/>
                                          </p:val>
                                        </p:tav>
                                      </p:tavLst>
                                    </p:anim>
                                    <p:anim calcmode="lin" valueType="num">
                                      <p:cBhvr>
                                        <p:cTn id="14" dur="1000" fill="hold"/>
                                        <p:tgtEl>
                                          <p:spTgt spid="29"/>
                                        </p:tgtEl>
                                        <p:attrNameLst>
                                          <p:attrName>ppt_h</p:attrName>
                                        </p:attrNameLst>
                                      </p:cBhvr>
                                      <p:tavLst>
                                        <p:tav tm="0">
                                          <p:val>
                                            <p:strVal val="#ppt_h"/>
                                          </p:val>
                                        </p:tav>
                                        <p:tav tm="100000">
                                          <p:val>
                                            <p:strVal val="#ppt_h"/>
                                          </p:val>
                                        </p:tav>
                                      </p:tavLst>
                                    </p:anim>
                                    <p:animEffect transition="in" filter="fade">
                                      <p:cBhvr>
                                        <p:cTn id="1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476739" y="3333749"/>
            <a:ext cx="848261" cy="848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55" name="Freeform 23"/>
          <p:cNvSpPr>
            <a:spLocks noEditPoints="1"/>
          </p:cNvSpPr>
          <p:nvPr/>
        </p:nvSpPr>
        <p:spPr bwMode="auto">
          <a:xfrm>
            <a:off x="4636827" y="3547920"/>
            <a:ext cx="518776" cy="430413"/>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14" name="Rectangle 13"/>
          <p:cNvSpPr/>
          <p:nvPr/>
        </p:nvSpPr>
        <p:spPr>
          <a:xfrm>
            <a:off x="4476739" y="1904989"/>
            <a:ext cx="848261" cy="8482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59" name="Freeform 100"/>
          <p:cNvSpPr/>
          <p:nvPr/>
        </p:nvSpPr>
        <p:spPr bwMode="auto">
          <a:xfrm>
            <a:off x="4667240" y="2095491"/>
            <a:ext cx="404760" cy="456067"/>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28" name="Rectangle 27"/>
          <p:cNvSpPr/>
          <p:nvPr/>
        </p:nvSpPr>
        <p:spPr>
          <a:xfrm>
            <a:off x="6858006" y="4857760"/>
            <a:ext cx="848261" cy="848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63" name="Freeform 107"/>
          <p:cNvSpPr>
            <a:spLocks noEditPoints="1"/>
          </p:cNvSpPr>
          <p:nvPr/>
        </p:nvSpPr>
        <p:spPr bwMode="auto">
          <a:xfrm>
            <a:off x="7048507" y="5048261"/>
            <a:ext cx="487421" cy="419011"/>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27" name="Rectangle 26"/>
          <p:cNvSpPr/>
          <p:nvPr/>
        </p:nvSpPr>
        <p:spPr>
          <a:xfrm>
            <a:off x="4476739" y="4857760"/>
            <a:ext cx="848261" cy="8482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nvGrpSpPr>
          <p:cNvPr id="29" name="Group 67"/>
          <p:cNvGrpSpPr/>
          <p:nvPr/>
        </p:nvGrpSpPr>
        <p:grpSpPr>
          <a:xfrm>
            <a:off x="4571989" y="5143512"/>
            <a:ext cx="670984" cy="237067"/>
            <a:chOff x="1441430" y="4357700"/>
            <a:chExt cx="503238" cy="177800"/>
          </a:xfrm>
          <a:solidFill>
            <a:schemeClr val="bg1"/>
          </a:solidFill>
        </p:grpSpPr>
        <p:sp>
          <p:nvSpPr>
            <p:cNvPr id="64"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65"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66"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grpSp>
      <p:sp>
        <p:nvSpPr>
          <p:cNvPr id="17" name="Rectangle 16"/>
          <p:cNvSpPr/>
          <p:nvPr/>
        </p:nvSpPr>
        <p:spPr>
          <a:xfrm>
            <a:off x="6858006" y="1904989"/>
            <a:ext cx="848261" cy="848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nvGrpSpPr>
          <p:cNvPr id="45" name="Group 68"/>
          <p:cNvGrpSpPr/>
          <p:nvPr/>
        </p:nvGrpSpPr>
        <p:grpSpPr>
          <a:xfrm>
            <a:off x="7068426" y="2108608"/>
            <a:ext cx="449389" cy="450155"/>
            <a:chOff x="6998061" y="3496249"/>
            <a:chExt cx="366051" cy="366676"/>
          </a:xfrm>
          <a:solidFill>
            <a:schemeClr val="bg1"/>
          </a:solidFill>
        </p:grpSpPr>
        <p:sp>
          <p:nvSpPr>
            <p:cNvPr id="70"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71"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72"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73"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74"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75"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76"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77"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78"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grpSp>
      <p:sp>
        <p:nvSpPr>
          <p:cNvPr id="24" name="Rectangle 23"/>
          <p:cNvSpPr/>
          <p:nvPr/>
        </p:nvSpPr>
        <p:spPr>
          <a:xfrm>
            <a:off x="6858006" y="3333749"/>
            <a:ext cx="848261" cy="8482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nvGrpSpPr>
          <p:cNvPr id="56" name="Group 78"/>
          <p:cNvGrpSpPr/>
          <p:nvPr/>
        </p:nvGrpSpPr>
        <p:grpSpPr>
          <a:xfrm>
            <a:off x="7110844" y="3524251"/>
            <a:ext cx="363272" cy="484915"/>
            <a:chOff x="1868971" y="2767277"/>
            <a:chExt cx="274694" cy="366676"/>
          </a:xfrm>
          <a:solidFill>
            <a:schemeClr val="bg1"/>
          </a:solidFill>
        </p:grpSpPr>
        <p:sp>
          <p:nvSpPr>
            <p:cNvPr id="8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sp>
          <p:nvSpPr>
            <p:cNvPr id="8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chemeClr val="bg1"/>
                </a:solidFill>
                <a:effectLst>
                  <a:outerShdw blurRad="38100" dist="38100" dir="2700000" algn="tl">
                    <a:srgbClr val="000000"/>
                  </a:outerShdw>
                </a:effectLst>
                <a:cs typeface="+mn-ea"/>
                <a:sym typeface="+mn-lt"/>
              </a:endParaRPr>
            </a:p>
          </p:txBody>
        </p:sp>
      </p:grpSp>
      <p:sp>
        <p:nvSpPr>
          <p:cNvPr id="79" name="文本框 78"/>
          <p:cNvSpPr txBox="1"/>
          <p:nvPr/>
        </p:nvSpPr>
        <p:spPr>
          <a:xfrm>
            <a:off x="7959001" y="4819813"/>
            <a:ext cx="1789616"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开发和运营</a:t>
            </a:r>
          </a:p>
        </p:txBody>
      </p:sp>
      <p:sp>
        <p:nvSpPr>
          <p:cNvPr id="82" name="矩形 81"/>
          <p:cNvSpPr/>
          <p:nvPr/>
        </p:nvSpPr>
        <p:spPr>
          <a:xfrm>
            <a:off x="7959002" y="5213537"/>
            <a:ext cx="3132348"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83" name="文本框 82"/>
          <p:cNvSpPr txBox="1"/>
          <p:nvPr/>
        </p:nvSpPr>
        <p:spPr>
          <a:xfrm>
            <a:off x="7959002" y="3295802"/>
            <a:ext cx="1508735"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84" name="矩形 83"/>
          <p:cNvSpPr/>
          <p:nvPr/>
        </p:nvSpPr>
        <p:spPr>
          <a:xfrm>
            <a:off x="7959002" y="3689526"/>
            <a:ext cx="3132348"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85" name="文本框 84"/>
          <p:cNvSpPr txBox="1"/>
          <p:nvPr/>
        </p:nvSpPr>
        <p:spPr>
          <a:xfrm>
            <a:off x="7959002" y="1816077"/>
            <a:ext cx="1508735"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86" name="矩形 85"/>
          <p:cNvSpPr/>
          <p:nvPr/>
        </p:nvSpPr>
        <p:spPr>
          <a:xfrm>
            <a:off x="7959002" y="2209801"/>
            <a:ext cx="3132348"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93" name="文本框 92"/>
          <p:cNvSpPr txBox="1"/>
          <p:nvPr/>
        </p:nvSpPr>
        <p:spPr>
          <a:xfrm>
            <a:off x="1065364" y="4819813"/>
            <a:ext cx="1789616"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开发和运营</a:t>
            </a:r>
          </a:p>
        </p:txBody>
      </p:sp>
      <p:sp>
        <p:nvSpPr>
          <p:cNvPr id="94" name="矩形 93"/>
          <p:cNvSpPr/>
          <p:nvPr/>
        </p:nvSpPr>
        <p:spPr>
          <a:xfrm>
            <a:off x="1065365" y="5213537"/>
            <a:ext cx="3132348"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95" name="文本框 94"/>
          <p:cNvSpPr txBox="1"/>
          <p:nvPr/>
        </p:nvSpPr>
        <p:spPr>
          <a:xfrm>
            <a:off x="1065365" y="3295802"/>
            <a:ext cx="1508735"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96" name="矩形 95"/>
          <p:cNvSpPr/>
          <p:nvPr/>
        </p:nvSpPr>
        <p:spPr>
          <a:xfrm>
            <a:off x="1065365" y="3689526"/>
            <a:ext cx="3132348"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97" name="文本框 96"/>
          <p:cNvSpPr txBox="1"/>
          <p:nvPr/>
        </p:nvSpPr>
        <p:spPr>
          <a:xfrm>
            <a:off x="1065365" y="1816077"/>
            <a:ext cx="1508735"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98" name="矩形 97"/>
          <p:cNvSpPr/>
          <p:nvPr/>
        </p:nvSpPr>
        <p:spPr>
          <a:xfrm>
            <a:off x="1065365" y="2209801"/>
            <a:ext cx="3132348"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57" name="文本框 56"/>
          <p:cNvSpPr txBox="1"/>
          <p:nvPr/>
        </p:nvSpPr>
        <p:spPr>
          <a:xfrm>
            <a:off x="5388114" y="273790"/>
            <a:ext cx="1415772"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主要项目</a:t>
            </a:r>
          </a:p>
        </p:txBody>
      </p:sp>
      <p:grpSp>
        <p:nvGrpSpPr>
          <p:cNvPr id="58" name="组合 57"/>
          <p:cNvGrpSpPr/>
          <p:nvPr/>
        </p:nvGrpSpPr>
        <p:grpSpPr>
          <a:xfrm>
            <a:off x="1811524" y="468618"/>
            <a:ext cx="8568952" cy="80062"/>
            <a:chOff x="1811524" y="468618"/>
            <a:chExt cx="8568952" cy="80062"/>
          </a:xfrm>
        </p:grpSpPr>
        <p:cxnSp>
          <p:nvCxnSpPr>
            <p:cNvPr id="60" name="直接连接符 59"/>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strVal val="#ppt_w+.3"/>
                                          </p:val>
                                        </p:tav>
                                        <p:tav tm="100000">
                                          <p:val>
                                            <p:strVal val="#ppt_w"/>
                                          </p:val>
                                        </p:tav>
                                      </p:tavLst>
                                    </p:anim>
                                    <p:anim calcmode="lin" valueType="num">
                                      <p:cBhvr>
                                        <p:cTn id="8" dur="1000" fill="hold"/>
                                        <p:tgtEl>
                                          <p:spTgt spid="57"/>
                                        </p:tgtEl>
                                        <p:attrNameLst>
                                          <p:attrName>ppt_h</p:attrName>
                                        </p:attrNameLst>
                                      </p:cBhvr>
                                      <p:tavLst>
                                        <p:tav tm="0">
                                          <p:val>
                                            <p:strVal val="#ppt_h"/>
                                          </p:val>
                                        </p:tav>
                                        <p:tav tm="100000">
                                          <p:val>
                                            <p:strVal val="#ppt_h"/>
                                          </p:val>
                                        </p:tav>
                                      </p:tavLst>
                                    </p:anim>
                                    <p:animEffect transition="in" filter="fade">
                                      <p:cBhvr>
                                        <p:cTn id="9" dur="1000"/>
                                        <p:tgtEl>
                                          <p:spTgt spid="5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1000" fill="hold"/>
                                        <p:tgtEl>
                                          <p:spTgt spid="58"/>
                                        </p:tgtEl>
                                        <p:attrNameLst>
                                          <p:attrName>ppt_w</p:attrName>
                                        </p:attrNameLst>
                                      </p:cBhvr>
                                      <p:tavLst>
                                        <p:tav tm="0">
                                          <p:val>
                                            <p:strVal val="#ppt_w+.3"/>
                                          </p:val>
                                        </p:tav>
                                        <p:tav tm="100000">
                                          <p:val>
                                            <p:strVal val="#ppt_w"/>
                                          </p:val>
                                        </p:tav>
                                      </p:tavLst>
                                    </p:anim>
                                    <p:anim calcmode="lin" valueType="num">
                                      <p:cBhvr>
                                        <p:cTn id="13" dur="1000" fill="hold"/>
                                        <p:tgtEl>
                                          <p:spTgt spid="58"/>
                                        </p:tgtEl>
                                        <p:attrNameLst>
                                          <p:attrName>ppt_h</p:attrName>
                                        </p:attrNameLst>
                                      </p:cBhvr>
                                      <p:tavLst>
                                        <p:tav tm="0">
                                          <p:val>
                                            <p:strVal val="#ppt_h"/>
                                          </p:val>
                                        </p:tav>
                                        <p:tav tm="100000">
                                          <p:val>
                                            <p:strVal val="#ppt_h"/>
                                          </p:val>
                                        </p:tav>
                                      </p:tavLst>
                                    </p:anim>
                                    <p:animEffect transition="in" filter="fade">
                                      <p:cBhvr>
                                        <p:cTn id="14"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080337" y="273790"/>
            <a:ext cx="2031326"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重点项目运作</a:t>
            </a:r>
          </a:p>
        </p:txBody>
      </p:sp>
      <p:grpSp>
        <p:nvGrpSpPr>
          <p:cNvPr id="37" name="组合 36"/>
          <p:cNvGrpSpPr/>
          <p:nvPr/>
        </p:nvGrpSpPr>
        <p:grpSpPr>
          <a:xfrm>
            <a:off x="1811524" y="468618"/>
            <a:ext cx="8568952" cy="80062"/>
            <a:chOff x="1811524" y="468618"/>
            <a:chExt cx="8568952" cy="80062"/>
          </a:xfrm>
        </p:grpSpPr>
        <p:cxnSp>
          <p:nvCxnSpPr>
            <p:cNvPr id="25" name="直接连接符 24"/>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任意多边形 7"/>
          <p:cNvSpPr/>
          <p:nvPr/>
        </p:nvSpPr>
        <p:spPr>
          <a:xfrm>
            <a:off x="5193819" y="1886583"/>
            <a:ext cx="1798830" cy="1798831"/>
          </a:xfrm>
          <a:custGeom>
            <a:avLst/>
            <a:gdLst>
              <a:gd name="connsiteX0" fmla="*/ 901373 w 1798830"/>
              <a:gd name="connsiteY0" fmla="*/ 0 h 1798831"/>
              <a:gd name="connsiteX1" fmla="*/ 993146 w 1798830"/>
              <a:gd name="connsiteY1" fmla="*/ 38013 h 1798831"/>
              <a:gd name="connsiteX2" fmla="*/ 1760817 w 1798830"/>
              <a:gd name="connsiteY2" fmla="*/ 805685 h 1798831"/>
              <a:gd name="connsiteX3" fmla="*/ 1760817 w 1798830"/>
              <a:gd name="connsiteY3" fmla="*/ 989231 h 1798831"/>
              <a:gd name="connsiteX4" fmla="*/ 989231 w 1798830"/>
              <a:gd name="connsiteY4" fmla="*/ 1760818 h 1798831"/>
              <a:gd name="connsiteX5" fmla="*/ 805684 w 1798830"/>
              <a:gd name="connsiteY5" fmla="*/ 1760818 h 1798831"/>
              <a:gd name="connsiteX6" fmla="*/ 38013 w 1798830"/>
              <a:gd name="connsiteY6" fmla="*/ 993147 h 1798831"/>
              <a:gd name="connsiteX7" fmla="*/ 38013 w 1798830"/>
              <a:gd name="connsiteY7" fmla="*/ 809600 h 1798831"/>
              <a:gd name="connsiteX8" fmla="*/ 809600 w 1798830"/>
              <a:gd name="connsiteY8" fmla="*/ 38013 h 1798831"/>
              <a:gd name="connsiteX9" fmla="*/ 901373 w 1798830"/>
              <a:gd name="connsiteY9" fmla="*/ 0 h 179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8830" h="1798831">
                <a:moveTo>
                  <a:pt x="901373" y="0"/>
                </a:moveTo>
                <a:cubicBezTo>
                  <a:pt x="934588" y="0"/>
                  <a:pt x="967804" y="12671"/>
                  <a:pt x="993146" y="38013"/>
                </a:cubicBezTo>
                <a:lnTo>
                  <a:pt x="1760817" y="805685"/>
                </a:lnTo>
                <a:cubicBezTo>
                  <a:pt x="1811502" y="856369"/>
                  <a:pt x="1811502" y="938547"/>
                  <a:pt x="1760817" y="989231"/>
                </a:cubicBezTo>
                <a:lnTo>
                  <a:pt x="989231" y="1760818"/>
                </a:lnTo>
                <a:cubicBezTo>
                  <a:pt x="938546" y="1811502"/>
                  <a:pt x="856369" y="1811502"/>
                  <a:pt x="805684" y="1760818"/>
                </a:cubicBezTo>
                <a:lnTo>
                  <a:pt x="38013" y="993147"/>
                </a:lnTo>
                <a:cubicBezTo>
                  <a:pt x="-12672" y="942462"/>
                  <a:pt x="-12672" y="860285"/>
                  <a:pt x="38013" y="809600"/>
                </a:cubicBezTo>
                <a:lnTo>
                  <a:pt x="809600" y="38013"/>
                </a:lnTo>
                <a:cubicBezTo>
                  <a:pt x="834942" y="12671"/>
                  <a:pt x="868157" y="0"/>
                  <a:pt x="90137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任意多边形 8"/>
          <p:cNvSpPr/>
          <p:nvPr/>
        </p:nvSpPr>
        <p:spPr>
          <a:xfrm>
            <a:off x="6193465" y="2887159"/>
            <a:ext cx="1799842" cy="1799843"/>
          </a:xfrm>
          <a:custGeom>
            <a:avLst/>
            <a:gdLst>
              <a:gd name="connsiteX0" fmla="*/ 899921 w 1799842"/>
              <a:gd name="connsiteY0" fmla="*/ 0 h 1799843"/>
              <a:gd name="connsiteX1" fmla="*/ 991946 w 1799842"/>
              <a:gd name="connsiteY1" fmla="*/ 38118 h 1799843"/>
              <a:gd name="connsiteX2" fmla="*/ 1761724 w 1799842"/>
              <a:gd name="connsiteY2" fmla="*/ 807897 h 1799843"/>
              <a:gd name="connsiteX3" fmla="*/ 1761724 w 1799842"/>
              <a:gd name="connsiteY3" fmla="*/ 991947 h 1799843"/>
              <a:gd name="connsiteX4" fmla="*/ 991947 w 1799842"/>
              <a:gd name="connsiteY4" fmla="*/ 1761725 h 1799843"/>
              <a:gd name="connsiteX5" fmla="*/ 807896 w 1799842"/>
              <a:gd name="connsiteY5" fmla="*/ 1761725 h 1799843"/>
              <a:gd name="connsiteX6" fmla="*/ 38118 w 1799842"/>
              <a:gd name="connsiteY6" fmla="*/ 991946 h 1799843"/>
              <a:gd name="connsiteX7" fmla="*/ 38118 w 1799842"/>
              <a:gd name="connsiteY7" fmla="*/ 807896 h 1799843"/>
              <a:gd name="connsiteX8" fmla="*/ 807895 w 1799842"/>
              <a:gd name="connsiteY8" fmla="*/ 38118 h 1799843"/>
              <a:gd name="connsiteX9" fmla="*/ 899921 w 1799842"/>
              <a:gd name="connsiteY9" fmla="*/ 0 h 179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842" h="1799843">
                <a:moveTo>
                  <a:pt x="899921" y="0"/>
                </a:moveTo>
                <a:cubicBezTo>
                  <a:pt x="933227" y="0"/>
                  <a:pt x="966534" y="12706"/>
                  <a:pt x="991946" y="38118"/>
                </a:cubicBezTo>
                <a:lnTo>
                  <a:pt x="1761724" y="807897"/>
                </a:lnTo>
                <a:cubicBezTo>
                  <a:pt x="1812548" y="858721"/>
                  <a:pt x="1812548" y="941123"/>
                  <a:pt x="1761724" y="991947"/>
                </a:cubicBezTo>
                <a:lnTo>
                  <a:pt x="991947" y="1761725"/>
                </a:lnTo>
                <a:cubicBezTo>
                  <a:pt x="941123" y="1812549"/>
                  <a:pt x="858721" y="1812549"/>
                  <a:pt x="807896" y="1761725"/>
                </a:cubicBezTo>
                <a:lnTo>
                  <a:pt x="38118" y="991946"/>
                </a:lnTo>
                <a:cubicBezTo>
                  <a:pt x="-12706" y="941122"/>
                  <a:pt x="-12706" y="858720"/>
                  <a:pt x="38118" y="807896"/>
                </a:cubicBezTo>
                <a:lnTo>
                  <a:pt x="807895" y="38118"/>
                </a:lnTo>
                <a:cubicBezTo>
                  <a:pt x="833307" y="12706"/>
                  <a:pt x="866614" y="0"/>
                  <a:pt x="899921"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任意多边形 9"/>
          <p:cNvSpPr/>
          <p:nvPr/>
        </p:nvSpPr>
        <p:spPr>
          <a:xfrm>
            <a:off x="5192316" y="3890005"/>
            <a:ext cx="1799990" cy="1799989"/>
          </a:xfrm>
          <a:custGeom>
            <a:avLst/>
            <a:gdLst>
              <a:gd name="connsiteX0" fmla="*/ 901300 w 1799990"/>
              <a:gd name="connsiteY0" fmla="*/ 0 h 1799989"/>
              <a:gd name="connsiteX1" fmla="*/ 993199 w 1799990"/>
              <a:gd name="connsiteY1" fmla="*/ 38065 h 1799989"/>
              <a:gd name="connsiteX2" fmla="*/ 1761924 w 1799990"/>
              <a:gd name="connsiteY2" fmla="*/ 806791 h 1799989"/>
              <a:gd name="connsiteX3" fmla="*/ 1761924 w 1799990"/>
              <a:gd name="connsiteY3" fmla="*/ 990589 h 1799989"/>
              <a:gd name="connsiteX4" fmla="*/ 990589 w 1799990"/>
              <a:gd name="connsiteY4" fmla="*/ 1761924 h 1799989"/>
              <a:gd name="connsiteX5" fmla="*/ 806791 w 1799990"/>
              <a:gd name="connsiteY5" fmla="*/ 1761924 h 1799989"/>
              <a:gd name="connsiteX6" fmla="*/ 38066 w 1799990"/>
              <a:gd name="connsiteY6" fmla="*/ 993199 h 1799989"/>
              <a:gd name="connsiteX7" fmla="*/ 38066 w 1799990"/>
              <a:gd name="connsiteY7" fmla="*/ 809401 h 1799989"/>
              <a:gd name="connsiteX8" fmla="*/ 809401 w 1799990"/>
              <a:gd name="connsiteY8" fmla="*/ 38065 h 1799989"/>
              <a:gd name="connsiteX9" fmla="*/ 901300 w 1799990"/>
              <a:gd name="connsiteY9" fmla="*/ 0 h 179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990" h="1799989">
                <a:moveTo>
                  <a:pt x="901300" y="0"/>
                </a:moveTo>
                <a:cubicBezTo>
                  <a:pt x="934561" y="0"/>
                  <a:pt x="967822" y="12688"/>
                  <a:pt x="993199" y="38065"/>
                </a:cubicBezTo>
                <a:lnTo>
                  <a:pt x="1761924" y="806791"/>
                </a:lnTo>
                <a:cubicBezTo>
                  <a:pt x="1812679" y="857545"/>
                  <a:pt x="1812679" y="939834"/>
                  <a:pt x="1761924" y="990589"/>
                </a:cubicBezTo>
                <a:lnTo>
                  <a:pt x="990589" y="1761924"/>
                </a:lnTo>
                <a:cubicBezTo>
                  <a:pt x="939835" y="1812678"/>
                  <a:pt x="857546" y="1812678"/>
                  <a:pt x="806791" y="1761924"/>
                </a:cubicBezTo>
                <a:lnTo>
                  <a:pt x="38066" y="993199"/>
                </a:lnTo>
                <a:cubicBezTo>
                  <a:pt x="-12689" y="942444"/>
                  <a:pt x="-12689" y="860155"/>
                  <a:pt x="38066" y="809401"/>
                </a:cubicBezTo>
                <a:lnTo>
                  <a:pt x="809401" y="38065"/>
                </a:lnTo>
                <a:cubicBezTo>
                  <a:pt x="834779" y="12688"/>
                  <a:pt x="868039" y="0"/>
                  <a:pt x="901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任意多边形 10"/>
          <p:cNvSpPr/>
          <p:nvPr/>
        </p:nvSpPr>
        <p:spPr>
          <a:xfrm>
            <a:off x="4191312" y="2887159"/>
            <a:ext cx="1799842" cy="1799842"/>
          </a:xfrm>
          <a:custGeom>
            <a:avLst/>
            <a:gdLst>
              <a:gd name="connsiteX0" fmla="*/ 899921 w 1799842"/>
              <a:gd name="connsiteY0" fmla="*/ 0 h 1799842"/>
              <a:gd name="connsiteX1" fmla="*/ 991946 w 1799842"/>
              <a:gd name="connsiteY1" fmla="*/ 38118 h 1799842"/>
              <a:gd name="connsiteX2" fmla="*/ 1761724 w 1799842"/>
              <a:gd name="connsiteY2" fmla="*/ 807896 h 1799842"/>
              <a:gd name="connsiteX3" fmla="*/ 1761724 w 1799842"/>
              <a:gd name="connsiteY3" fmla="*/ 991946 h 1799842"/>
              <a:gd name="connsiteX4" fmla="*/ 991946 w 1799842"/>
              <a:gd name="connsiteY4" fmla="*/ 1761724 h 1799842"/>
              <a:gd name="connsiteX5" fmla="*/ 807896 w 1799842"/>
              <a:gd name="connsiteY5" fmla="*/ 1761724 h 1799842"/>
              <a:gd name="connsiteX6" fmla="*/ 38118 w 1799842"/>
              <a:gd name="connsiteY6" fmla="*/ 991946 h 1799842"/>
              <a:gd name="connsiteX7" fmla="*/ 38118 w 1799842"/>
              <a:gd name="connsiteY7" fmla="*/ 807896 h 1799842"/>
              <a:gd name="connsiteX8" fmla="*/ 807896 w 1799842"/>
              <a:gd name="connsiteY8" fmla="*/ 38118 h 1799842"/>
              <a:gd name="connsiteX9" fmla="*/ 899921 w 1799842"/>
              <a:gd name="connsiteY9" fmla="*/ 0 h 17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842" h="1799842">
                <a:moveTo>
                  <a:pt x="899921" y="0"/>
                </a:moveTo>
                <a:cubicBezTo>
                  <a:pt x="933228" y="0"/>
                  <a:pt x="966534" y="12706"/>
                  <a:pt x="991946" y="38118"/>
                </a:cubicBezTo>
                <a:lnTo>
                  <a:pt x="1761724" y="807896"/>
                </a:lnTo>
                <a:cubicBezTo>
                  <a:pt x="1812548" y="858720"/>
                  <a:pt x="1812548" y="941122"/>
                  <a:pt x="1761724" y="991946"/>
                </a:cubicBezTo>
                <a:lnTo>
                  <a:pt x="991946" y="1761724"/>
                </a:lnTo>
                <a:cubicBezTo>
                  <a:pt x="941122" y="1812548"/>
                  <a:pt x="858720" y="1812548"/>
                  <a:pt x="807896" y="1761724"/>
                </a:cubicBezTo>
                <a:lnTo>
                  <a:pt x="38118" y="991946"/>
                </a:lnTo>
                <a:cubicBezTo>
                  <a:pt x="-12706" y="941122"/>
                  <a:pt x="-12706" y="858720"/>
                  <a:pt x="38118" y="807896"/>
                </a:cubicBezTo>
                <a:lnTo>
                  <a:pt x="807896" y="38118"/>
                </a:lnTo>
                <a:cubicBezTo>
                  <a:pt x="833308" y="12706"/>
                  <a:pt x="866615" y="0"/>
                  <a:pt x="899921"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2" name="组合 11"/>
          <p:cNvGrpSpPr/>
          <p:nvPr/>
        </p:nvGrpSpPr>
        <p:grpSpPr>
          <a:xfrm>
            <a:off x="4386199" y="2070485"/>
            <a:ext cx="3422336" cy="3414137"/>
            <a:chOff x="4386199" y="2340995"/>
            <a:chExt cx="3422336" cy="3414137"/>
          </a:xfrm>
        </p:grpSpPr>
        <p:sp>
          <p:nvSpPr>
            <p:cNvPr id="13" name="Freeform 5"/>
            <p:cNvSpPr/>
            <p:nvPr/>
          </p:nvSpPr>
          <p:spPr bwMode="auto">
            <a:xfrm>
              <a:off x="4421735" y="2340995"/>
              <a:ext cx="1142601" cy="1215039"/>
            </a:xfrm>
            <a:custGeom>
              <a:avLst/>
              <a:gdLst>
                <a:gd name="T0" fmla="*/ 135 w 836"/>
                <a:gd name="T1" fmla="*/ 889 h 889"/>
                <a:gd name="T2" fmla="*/ 0 w 836"/>
                <a:gd name="T3" fmla="*/ 751 h 889"/>
                <a:gd name="T4" fmla="*/ 749 w 836"/>
                <a:gd name="T5" fmla="*/ 0 h 889"/>
                <a:gd name="T6" fmla="*/ 836 w 836"/>
                <a:gd name="T7" fmla="*/ 88 h 889"/>
              </a:gdLst>
              <a:ahLst/>
              <a:cxnLst>
                <a:cxn ang="0">
                  <a:pos x="T0" y="T1"/>
                </a:cxn>
                <a:cxn ang="0">
                  <a:pos x="T2" y="T3"/>
                </a:cxn>
                <a:cxn ang="0">
                  <a:pos x="T4" y="T5"/>
                </a:cxn>
                <a:cxn ang="0">
                  <a:pos x="T6" y="T7"/>
                </a:cxn>
              </a:cxnLst>
              <a:rect l="0" t="0" r="r" b="b"/>
              <a:pathLst>
                <a:path w="836" h="889">
                  <a:moveTo>
                    <a:pt x="135" y="889"/>
                  </a:moveTo>
                  <a:lnTo>
                    <a:pt x="0" y="751"/>
                  </a:lnTo>
                  <a:lnTo>
                    <a:pt x="749" y="0"/>
                  </a:lnTo>
                  <a:lnTo>
                    <a:pt x="836" y="88"/>
                  </a:lnTo>
                </a:path>
              </a:pathLst>
            </a:custGeom>
            <a:noFill/>
            <a:ln w="6350" cap="flat">
              <a:solidFill>
                <a:schemeClr val="bg1">
                  <a:lumMod val="65000"/>
                </a:schemeClr>
              </a:solidFill>
              <a:prstDash val="dash"/>
              <a:miter lim="800000"/>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 name="Freeform 6"/>
            <p:cNvSpPr/>
            <p:nvPr/>
          </p:nvSpPr>
          <p:spPr bwMode="auto">
            <a:xfrm>
              <a:off x="6594863" y="2340995"/>
              <a:ext cx="1213672" cy="1143968"/>
            </a:xfrm>
            <a:custGeom>
              <a:avLst/>
              <a:gdLst>
                <a:gd name="T0" fmla="*/ 0 w 888"/>
                <a:gd name="T1" fmla="*/ 138 h 837"/>
                <a:gd name="T2" fmla="*/ 137 w 888"/>
                <a:gd name="T3" fmla="*/ 0 h 837"/>
                <a:gd name="T4" fmla="*/ 888 w 888"/>
                <a:gd name="T5" fmla="*/ 751 h 837"/>
                <a:gd name="T6" fmla="*/ 801 w 888"/>
                <a:gd name="T7" fmla="*/ 837 h 837"/>
              </a:gdLst>
              <a:ahLst/>
              <a:cxnLst>
                <a:cxn ang="0">
                  <a:pos x="T0" y="T1"/>
                </a:cxn>
                <a:cxn ang="0">
                  <a:pos x="T2" y="T3"/>
                </a:cxn>
                <a:cxn ang="0">
                  <a:pos x="T4" y="T5"/>
                </a:cxn>
                <a:cxn ang="0">
                  <a:pos x="T6" y="T7"/>
                </a:cxn>
              </a:cxnLst>
              <a:rect l="0" t="0" r="r" b="b"/>
              <a:pathLst>
                <a:path w="888" h="837">
                  <a:moveTo>
                    <a:pt x="0" y="138"/>
                  </a:moveTo>
                  <a:lnTo>
                    <a:pt x="137" y="0"/>
                  </a:lnTo>
                  <a:lnTo>
                    <a:pt x="888" y="751"/>
                  </a:lnTo>
                  <a:lnTo>
                    <a:pt x="801" y="837"/>
                  </a:lnTo>
                </a:path>
              </a:pathLst>
            </a:custGeom>
            <a:noFill/>
            <a:ln w="6350" cap="flat">
              <a:solidFill>
                <a:schemeClr val="bg1">
                  <a:lumMod val="65000"/>
                </a:schemeClr>
              </a:solidFill>
              <a:prstDash val="dash"/>
              <a:miter lim="800000"/>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 name="Freeform 7"/>
            <p:cNvSpPr/>
            <p:nvPr/>
          </p:nvSpPr>
          <p:spPr bwMode="auto">
            <a:xfrm>
              <a:off x="6665934" y="4540093"/>
              <a:ext cx="1142601" cy="1215039"/>
            </a:xfrm>
            <a:custGeom>
              <a:avLst/>
              <a:gdLst>
                <a:gd name="T0" fmla="*/ 699 w 836"/>
                <a:gd name="T1" fmla="*/ 0 h 889"/>
                <a:gd name="T2" fmla="*/ 836 w 836"/>
                <a:gd name="T3" fmla="*/ 138 h 889"/>
                <a:gd name="T4" fmla="*/ 85 w 836"/>
                <a:gd name="T5" fmla="*/ 889 h 889"/>
                <a:gd name="T6" fmla="*/ 0 w 836"/>
                <a:gd name="T7" fmla="*/ 801 h 889"/>
              </a:gdLst>
              <a:ahLst/>
              <a:cxnLst>
                <a:cxn ang="0">
                  <a:pos x="T0" y="T1"/>
                </a:cxn>
                <a:cxn ang="0">
                  <a:pos x="T2" y="T3"/>
                </a:cxn>
                <a:cxn ang="0">
                  <a:pos x="T4" y="T5"/>
                </a:cxn>
                <a:cxn ang="0">
                  <a:pos x="T6" y="T7"/>
                </a:cxn>
              </a:cxnLst>
              <a:rect l="0" t="0" r="r" b="b"/>
              <a:pathLst>
                <a:path w="836" h="889">
                  <a:moveTo>
                    <a:pt x="699" y="0"/>
                  </a:moveTo>
                  <a:lnTo>
                    <a:pt x="836" y="138"/>
                  </a:lnTo>
                  <a:lnTo>
                    <a:pt x="85" y="889"/>
                  </a:lnTo>
                  <a:lnTo>
                    <a:pt x="0" y="801"/>
                  </a:lnTo>
                </a:path>
              </a:pathLst>
            </a:custGeom>
            <a:noFill/>
            <a:ln w="6350" cap="flat">
              <a:solidFill>
                <a:schemeClr val="bg1">
                  <a:lumMod val="65000"/>
                </a:schemeClr>
              </a:solidFill>
              <a:prstDash val="dash"/>
              <a:miter lim="800000"/>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 name="Freeform 8"/>
            <p:cNvSpPr/>
            <p:nvPr/>
          </p:nvSpPr>
          <p:spPr bwMode="auto">
            <a:xfrm>
              <a:off x="4386199" y="4611164"/>
              <a:ext cx="1210938" cy="1143968"/>
            </a:xfrm>
            <a:custGeom>
              <a:avLst/>
              <a:gdLst>
                <a:gd name="T0" fmla="*/ 886 w 886"/>
                <a:gd name="T1" fmla="*/ 699 h 837"/>
                <a:gd name="T2" fmla="*/ 751 w 886"/>
                <a:gd name="T3" fmla="*/ 837 h 837"/>
                <a:gd name="T4" fmla="*/ 0 w 886"/>
                <a:gd name="T5" fmla="*/ 86 h 837"/>
                <a:gd name="T6" fmla="*/ 85 w 886"/>
                <a:gd name="T7" fmla="*/ 0 h 837"/>
              </a:gdLst>
              <a:ahLst/>
              <a:cxnLst>
                <a:cxn ang="0">
                  <a:pos x="T0" y="T1"/>
                </a:cxn>
                <a:cxn ang="0">
                  <a:pos x="T2" y="T3"/>
                </a:cxn>
                <a:cxn ang="0">
                  <a:pos x="T4" y="T5"/>
                </a:cxn>
                <a:cxn ang="0">
                  <a:pos x="T6" y="T7"/>
                </a:cxn>
              </a:cxnLst>
              <a:rect l="0" t="0" r="r" b="b"/>
              <a:pathLst>
                <a:path w="886" h="837">
                  <a:moveTo>
                    <a:pt x="886" y="699"/>
                  </a:moveTo>
                  <a:lnTo>
                    <a:pt x="751" y="837"/>
                  </a:lnTo>
                  <a:lnTo>
                    <a:pt x="0" y="86"/>
                  </a:lnTo>
                  <a:lnTo>
                    <a:pt x="85" y="0"/>
                  </a:lnTo>
                </a:path>
              </a:pathLst>
            </a:custGeom>
            <a:noFill/>
            <a:ln w="6350" cap="flat">
              <a:solidFill>
                <a:schemeClr val="bg1">
                  <a:lumMod val="65000"/>
                </a:schemeClr>
              </a:solidFill>
              <a:prstDash val="dash"/>
              <a:miter lim="800000"/>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7" name="Freeform 10"/>
          <p:cNvSpPr>
            <a:spLocks noEditPoints="1"/>
          </p:cNvSpPr>
          <p:nvPr/>
        </p:nvSpPr>
        <p:spPr bwMode="auto">
          <a:xfrm>
            <a:off x="5914551" y="4339517"/>
            <a:ext cx="357366" cy="357366"/>
          </a:xfrm>
          <a:custGeom>
            <a:avLst/>
            <a:gdLst>
              <a:gd name="T0" fmla="*/ 48 w 128"/>
              <a:gd name="T1" fmla="*/ 48 h 128"/>
              <a:gd name="T2" fmla="*/ 64 w 128"/>
              <a:gd name="T3" fmla="*/ 64 h 128"/>
              <a:gd name="T4" fmla="*/ 80 w 128"/>
              <a:gd name="T5" fmla="*/ 48 h 128"/>
              <a:gd name="T6" fmla="*/ 64 w 128"/>
              <a:gd name="T7" fmla="*/ 32 h 128"/>
              <a:gd name="T8" fmla="*/ 48 w 128"/>
              <a:gd name="T9" fmla="*/ 48 h 128"/>
              <a:gd name="T10" fmla="*/ 72 w 128"/>
              <a:gd name="T11" fmla="*/ 48 h 128"/>
              <a:gd name="T12" fmla="*/ 64 w 128"/>
              <a:gd name="T13" fmla="*/ 56 h 128"/>
              <a:gd name="T14" fmla="*/ 56 w 128"/>
              <a:gd name="T15" fmla="*/ 48 h 128"/>
              <a:gd name="T16" fmla="*/ 64 w 128"/>
              <a:gd name="T17" fmla="*/ 40 h 128"/>
              <a:gd name="T18" fmla="*/ 72 w 128"/>
              <a:gd name="T19" fmla="*/ 48 h 128"/>
              <a:gd name="T20" fmla="*/ 125 w 128"/>
              <a:gd name="T21" fmla="*/ 33 h 128"/>
              <a:gd name="T22" fmla="*/ 66 w 128"/>
              <a:gd name="T23" fmla="*/ 1 h 128"/>
              <a:gd name="T24" fmla="*/ 65 w 128"/>
              <a:gd name="T25" fmla="*/ 1 h 128"/>
              <a:gd name="T26" fmla="*/ 65 w 128"/>
              <a:gd name="T27" fmla="*/ 0 h 128"/>
              <a:gd name="T28" fmla="*/ 64 w 128"/>
              <a:gd name="T29" fmla="*/ 0 h 128"/>
              <a:gd name="T30" fmla="*/ 63 w 128"/>
              <a:gd name="T31" fmla="*/ 0 h 128"/>
              <a:gd name="T32" fmla="*/ 63 w 128"/>
              <a:gd name="T33" fmla="*/ 1 h 128"/>
              <a:gd name="T34" fmla="*/ 62 w 128"/>
              <a:gd name="T35" fmla="*/ 1 h 128"/>
              <a:gd name="T36" fmla="*/ 3 w 128"/>
              <a:gd name="T37" fmla="*/ 33 h 128"/>
              <a:gd name="T38" fmla="*/ 1 w 128"/>
              <a:gd name="T39" fmla="*/ 38 h 128"/>
              <a:gd name="T40" fmla="*/ 7 w 128"/>
              <a:gd name="T41" fmla="*/ 40 h 128"/>
              <a:gd name="T42" fmla="*/ 12 w 128"/>
              <a:gd name="T43" fmla="*/ 37 h 128"/>
              <a:gd name="T44" fmla="*/ 12 w 128"/>
              <a:gd name="T45" fmla="*/ 116 h 128"/>
              <a:gd name="T46" fmla="*/ 24 w 128"/>
              <a:gd name="T47" fmla="*/ 128 h 128"/>
              <a:gd name="T48" fmla="*/ 104 w 128"/>
              <a:gd name="T49" fmla="*/ 128 h 128"/>
              <a:gd name="T50" fmla="*/ 116 w 128"/>
              <a:gd name="T51" fmla="*/ 116 h 128"/>
              <a:gd name="T52" fmla="*/ 116 w 128"/>
              <a:gd name="T53" fmla="*/ 37 h 128"/>
              <a:gd name="T54" fmla="*/ 121 w 128"/>
              <a:gd name="T55" fmla="*/ 40 h 128"/>
              <a:gd name="T56" fmla="*/ 127 w 128"/>
              <a:gd name="T57" fmla="*/ 38 h 128"/>
              <a:gd name="T58" fmla="*/ 125 w 128"/>
              <a:gd name="T59" fmla="*/ 33 h 128"/>
              <a:gd name="T60" fmla="*/ 76 w 128"/>
              <a:gd name="T61" fmla="*/ 120 h 128"/>
              <a:gd name="T62" fmla="*/ 52 w 128"/>
              <a:gd name="T63" fmla="*/ 120 h 128"/>
              <a:gd name="T64" fmla="*/ 52 w 128"/>
              <a:gd name="T65" fmla="*/ 92 h 128"/>
              <a:gd name="T66" fmla="*/ 56 w 128"/>
              <a:gd name="T67" fmla="*/ 88 h 128"/>
              <a:gd name="T68" fmla="*/ 72 w 128"/>
              <a:gd name="T69" fmla="*/ 88 h 128"/>
              <a:gd name="T70" fmla="*/ 76 w 128"/>
              <a:gd name="T71" fmla="*/ 92 h 128"/>
              <a:gd name="T72" fmla="*/ 76 w 128"/>
              <a:gd name="T73" fmla="*/ 120 h 128"/>
              <a:gd name="T74" fmla="*/ 108 w 128"/>
              <a:gd name="T75" fmla="*/ 112 h 128"/>
              <a:gd name="T76" fmla="*/ 100 w 128"/>
              <a:gd name="T77" fmla="*/ 120 h 128"/>
              <a:gd name="T78" fmla="*/ 84 w 128"/>
              <a:gd name="T79" fmla="*/ 120 h 128"/>
              <a:gd name="T80" fmla="*/ 84 w 128"/>
              <a:gd name="T81" fmla="*/ 88 h 128"/>
              <a:gd name="T82" fmla="*/ 76 w 128"/>
              <a:gd name="T83" fmla="*/ 80 h 128"/>
              <a:gd name="T84" fmla="*/ 52 w 128"/>
              <a:gd name="T85" fmla="*/ 80 h 128"/>
              <a:gd name="T86" fmla="*/ 44 w 128"/>
              <a:gd name="T87" fmla="*/ 88 h 128"/>
              <a:gd name="T88" fmla="*/ 44 w 128"/>
              <a:gd name="T89" fmla="*/ 120 h 128"/>
              <a:gd name="T90" fmla="*/ 28 w 128"/>
              <a:gd name="T91" fmla="*/ 120 h 128"/>
              <a:gd name="T92" fmla="*/ 20 w 128"/>
              <a:gd name="T93" fmla="*/ 112 h 128"/>
              <a:gd name="T94" fmla="*/ 20 w 128"/>
              <a:gd name="T95" fmla="*/ 32 h 128"/>
              <a:gd name="T96" fmla="*/ 64 w 128"/>
              <a:gd name="T97" fmla="*/ 9 h 128"/>
              <a:gd name="T98" fmla="*/ 108 w 128"/>
              <a:gd name="T99" fmla="*/ 32 h 128"/>
              <a:gd name="T100" fmla="*/ 108 w 128"/>
              <a:gd name="T10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28">
                <a:moveTo>
                  <a:pt x="48" y="48"/>
                </a:moveTo>
                <a:cubicBezTo>
                  <a:pt x="48" y="57"/>
                  <a:pt x="55" y="64"/>
                  <a:pt x="64" y="64"/>
                </a:cubicBezTo>
                <a:cubicBezTo>
                  <a:pt x="73" y="64"/>
                  <a:pt x="80" y="57"/>
                  <a:pt x="80" y="48"/>
                </a:cubicBezTo>
                <a:cubicBezTo>
                  <a:pt x="80" y="39"/>
                  <a:pt x="73" y="32"/>
                  <a:pt x="64" y="32"/>
                </a:cubicBezTo>
                <a:cubicBezTo>
                  <a:pt x="55" y="32"/>
                  <a:pt x="48" y="39"/>
                  <a:pt x="48" y="48"/>
                </a:cubicBezTo>
                <a:close/>
                <a:moveTo>
                  <a:pt x="72" y="48"/>
                </a:moveTo>
                <a:cubicBezTo>
                  <a:pt x="72" y="53"/>
                  <a:pt x="68" y="56"/>
                  <a:pt x="64" y="56"/>
                </a:cubicBezTo>
                <a:cubicBezTo>
                  <a:pt x="60" y="56"/>
                  <a:pt x="56" y="53"/>
                  <a:pt x="56" y="48"/>
                </a:cubicBezTo>
                <a:cubicBezTo>
                  <a:pt x="56" y="44"/>
                  <a:pt x="60" y="40"/>
                  <a:pt x="64" y="40"/>
                </a:cubicBezTo>
                <a:cubicBezTo>
                  <a:pt x="68" y="40"/>
                  <a:pt x="72" y="44"/>
                  <a:pt x="72" y="48"/>
                </a:cubicBezTo>
                <a:close/>
                <a:moveTo>
                  <a:pt x="125" y="33"/>
                </a:moveTo>
                <a:cubicBezTo>
                  <a:pt x="66" y="1"/>
                  <a:pt x="66" y="1"/>
                  <a:pt x="66" y="1"/>
                </a:cubicBezTo>
                <a:cubicBezTo>
                  <a:pt x="66" y="1"/>
                  <a:pt x="66" y="1"/>
                  <a:pt x="65" y="1"/>
                </a:cubicBezTo>
                <a:cubicBezTo>
                  <a:pt x="65" y="1"/>
                  <a:pt x="65" y="0"/>
                  <a:pt x="65" y="0"/>
                </a:cubicBezTo>
                <a:cubicBezTo>
                  <a:pt x="65" y="0"/>
                  <a:pt x="64" y="0"/>
                  <a:pt x="64" y="0"/>
                </a:cubicBezTo>
                <a:cubicBezTo>
                  <a:pt x="64" y="0"/>
                  <a:pt x="64" y="0"/>
                  <a:pt x="63" y="0"/>
                </a:cubicBezTo>
                <a:cubicBezTo>
                  <a:pt x="63" y="0"/>
                  <a:pt x="63" y="1"/>
                  <a:pt x="63" y="1"/>
                </a:cubicBezTo>
                <a:cubicBezTo>
                  <a:pt x="62" y="1"/>
                  <a:pt x="62" y="1"/>
                  <a:pt x="62" y="1"/>
                </a:cubicBezTo>
                <a:cubicBezTo>
                  <a:pt x="3" y="33"/>
                  <a:pt x="3" y="33"/>
                  <a:pt x="3" y="33"/>
                </a:cubicBezTo>
                <a:cubicBezTo>
                  <a:pt x="1" y="34"/>
                  <a:pt x="0" y="36"/>
                  <a:pt x="1" y="38"/>
                </a:cubicBezTo>
                <a:cubicBezTo>
                  <a:pt x="2" y="40"/>
                  <a:pt x="5" y="41"/>
                  <a:pt x="7" y="40"/>
                </a:cubicBezTo>
                <a:cubicBezTo>
                  <a:pt x="12" y="37"/>
                  <a:pt x="12" y="37"/>
                  <a:pt x="12" y="37"/>
                </a:cubicBezTo>
                <a:cubicBezTo>
                  <a:pt x="12" y="116"/>
                  <a:pt x="12" y="116"/>
                  <a:pt x="12" y="116"/>
                </a:cubicBezTo>
                <a:cubicBezTo>
                  <a:pt x="13" y="123"/>
                  <a:pt x="18" y="128"/>
                  <a:pt x="24" y="128"/>
                </a:cubicBezTo>
                <a:cubicBezTo>
                  <a:pt x="104" y="128"/>
                  <a:pt x="104" y="128"/>
                  <a:pt x="104" y="128"/>
                </a:cubicBezTo>
                <a:cubicBezTo>
                  <a:pt x="110" y="128"/>
                  <a:pt x="116" y="123"/>
                  <a:pt x="116" y="116"/>
                </a:cubicBezTo>
                <a:cubicBezTo>
                  <a:pt x="116" y="37"/>
                  <a:pt x="116" y="37"/>
                  <a:pt x="116" y="37"/>
                </a:cubicBezTo>
                <a:cubicBezTo>
                  <a:pt x="121" y="40"/>
                  <a:pt x="121" y="40"/>
                  <a:pt x="121" y="40"/>
                </a:cubicBezTo>
                <a:cubicBezTo>
                  <a:pt x="123" y="41"/>
                  <a:pt x="126" y="40"/>
                  <a:pt x="127" y="38"/>
                </a:cubicBezTo>
                <a:cubicBezTo>
                  <a:pt x="128" y="36"/>
                  <a:pt x="127" y="34"/>
                  <a:pt x="125" y="33"/>
                </a:cubicBezTo>
                <a:close/>
                <a:moveTo>
                  <a:pt x="76" y="120"/>
                </a:moveTo>
                <a:cubicBezTo>
                  <a:pt x="52" y="120"/>
                  <a:pt x="52" y="120"/>
                  <a:pt x="52" y="120"/>
                </a:cubicBezTo>
                <a:cubicBezTo>
                  <a:pt x="52" y="92"/>
                  <a:pt x="52" y="92"/>
                  <a:pt x="52" y="92"/>
                </a:cubicBezTo>
                <a:cubicBezTo>
                  <a:pt x="52" y="90"/>
                  <a:pt x="54" y="88"/>
                  <a:pt x="56" y="88"/>
                </a:cubicBezTo>
                <a:cubicBezTo>
                  <a:pt x="72" y="88"/>
                  <a:pt x="72" y="88"/>
                  <a:pt x="72" y="88"/>
                </a:cubicBezTo>
                <a:cubicBezTo>
                  <a:pt x="74" y="88"/>
                  <a:pt x="76" y="90"/>
                  <a:pt x="76" y="92"/>
                </a:cubicBezTo>
                <a:lnTo>
                  <a:pt x="76" y="120"/>
                </a:lnTo>
                <a:close/>
                <a:moveTo>
                  <a:pt x="108" y="112"/>
                </a:moveTo>
                <a:cubicBezTo>
                  <a:pt x="108" y="117"/>
                  <a:pt x="104" y="120"/>
                  <a:pt x="100" y="120"/>
                </a:cubicBezTo>
                <a:cubicBezTo>
                  <a:pt x="84" y="120"/>
                  <a:pt x="84" y="120"/>
                  <a:pt x="84" y="120"/>
                </a:cubicBezTo>
                <a:cubicBezTo>
                  <a:pt x="84" y="88"/>
                  <a:pt x="84" y="88"/>
                  <a:pt x="84" y="88"/>
                </a:cubicBezTo>
                <a:cubicBezTo>
                  <a:pt x="84" y="84"/>
                  <a:pt x="80" y="80"/>
                  <a:pt x="76" y="80"/>
                </a:cubicBezTo>
                <a:cubicBezTo>
                  <a:pt x="52" y="80"/>
                  <a:pt x="52" y="80"/>
                  <a:pt x="52" y="80"/>
                </a:cubicBezTo>
                <a:cubicBezTo>
                  <a:pt x="48" y="80"/>
                  <a:pt x="44" y="84"/>
                  <a:pt x="44" y="88"/>
                </a:cubicBezTo>
                <a:cubicBezTo>
                  <a:pt x="44" y="120"/>
                  <a:pt x="44" y="120"/>
                  <a:pt x="44" y="120"/>
                </a:cubicBezTo>
                <a:cubicBezTo>
                  <a:pt x="28" y="120"/>
                  <a:pt x="28" y="120"/>
                  <a:pt x="28" y="120"/>
                </a:cubicBezTo>
                <a:cubicBezTo>
                  <a:pt x="24" y="120"/>
                  <a:pt x="20" y="117"/>
                  <a:pt x="20" y="112"/>
                </a:cubicBezTo>
                <a:cubicBezTo>
                  <a:pt x="20" y="32"/>
                  <a:pt x="20" y="32"/>
                  <a:pt x="20" y="32"/>
                </a:cubicBezTo>
                <a:cubicBezTo>
                  <a:pt x="64" y="9"/>
                  <a:pt x="64" y="9"/>
                  <a:pt x="64" y="9"/>
                </a:cubicBezTo>
                <a:cubicBezTo>
                  <a:pt x="108" y="32"/>
                  <a:pt x="108" y="32"/>
                  <a:pt x="108" y="32"/>
                </a:cubicBezTo>
                <a:lnTo>
                  <a:pt x="108" y="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cs typeface="+mn-ea"/>
              <a:sym typeface="+mn-lt"/>
            </a:endParaRPr>
          </a:p>
        </p:txBody>
      </p:sp>
      <p:sp>
        <p:nvSpPr>
          <p:cNvPr id="18" name="Freeform 35"/>
          <p:cNvSpPr>
            <a:spLocks noEditPoints="1"/>
          </p:cNvSpPr>
          <p:nvPr/>
        </p:nvSpPr>
        <p:spPr bwMode="auto">
          <a:xfrm>
            <a:off x="6914703" y="3404113"/>
            <a:ext cx="357366" cy="357366"/>
          </a:xfrm>
          <a:custGeom>
            <a:avLst/>
            <a:gdLst>
              <a:gd name="T0" fmla="*/ 151 w 303"/>
              <a:gd name="T1" fmla="*/ 0 h 303"/>
              <a:gd name="T2" fmla="*/ 0 w 303"/>
              <a:gd name="T3" fmla="*/ 76 h 303"/>
              <a:gd name="T4" fmla="*/ 0 w 303"/>
              <a:gd name="T5" fmla="*/ 76 h 303"/>
              <a:gd name="T6" fmla="*/ 0 w 303"/>
              <a:gd name="T7" fmla="*/ 227 h 303"/>
              <a:gd name="T8" fmla="*/ 151 w 303"/>
              <a:gd name="T9" fmla="*/ 303 h 303"/>
              <a:gd name="T10" fmla="*/ 303 w 303"/>
              <a:gd name="T11" fmla="*/ 227 h 303"/>
              <a:gd name="T12" fmla="*/ 303 w 303"/>
              <a:gd name="T13" fmla="*/ 76 h 303"/>
              <a:gd name="T14" fmla="*/ 151 w 303"/>
              <a:gd name="T15" fmla="*/ 0 h 303"/>
              <a:gd name="T16" fmla="*/ 151 w 303"/>
              <a:gd name="T17" fmla="*/ 19 h 303"/>
              <a:gd name="T18" fmla="*/ 265 w 303"/>
              <a:gd name="T19" fmla="*/ 76 h 303"/>
              <a:gd name="T20" fmla="*/ 220 w 303"/>
              <a:gd name="T21" fmla="*/ 97 h 303"/>
              <a:gd name="T22" fmla="*/ 107 w 303"/>
              <a:gd name="T23" fmla="*/ 40 h 303"/>
              <a:gd name="T24" fmla="*/ 151 w 303"/>
              <a:gd name="T25" fmla="*/ 19 h 303"/>
              <a:gd name="T26" fmla="*/ 142 w 303"/>
              <a:gd name="T27" fmla="*/ 279 h 303"/>
              <a:gd name="T28" fmla="*/ 19 w 303"/>
              <a:gd name="T29" fmla="*/ 218 h 303"/>
              <a:gd name="T30" fmla="*/ 19 w 303"/>
              <a:gd name="T31" fmla="*/ 95 h 303"/>
              <a:gd name="T32" fmla="*/ 24 w 303"/>
              <a:gd name="T33" fmla="*/ 95 h 303"/>
              <a:gd name="T34" fmla="*/ 19 w 303"/>
              <a:gd name="T35" fmla="*/ 95 h 303"/>
              <a:gd name="T36" fmla="*/ 19 w 303"/>
              <a:gd name="T37" fmla="*/ 85 h 303"/>
              <a:gd name="T38" fmla="*/ 142 w 303"/>
              <a:gd name="T39" fmla="*/ 147 h 303"/>
              <a:gd name="T40" fmla="*/ 142 w 303"/>
              <a:gd name="T41" fmla="*/ 279 h 303"/>
              <a:gd name="T42" fmla="*/ 38 w 303"/>
              <a:gd name="T43" fmla="*/ 76 h 303"/>
              <a:gd name="T44" fmla="*/ 88 w 303"/>
              <a:gd name="T45" fmla="*/ 50 h 303"/>
              <a:gd name="T46" fmla="*/ 203 w 303"/>
              <a:gd name="T47" fmla="*/ 106 h 303"/>
              <a:gd name="T48" fmla="*/ 151 w 303"/>
              <a:gd name="T49" fmla="*/ 132 h 303"/>
              <a:gd name="T50" fmla="*/ 38 w 303"/>
              <a:gd name="T51" fmla="*/ 76 h 303"/>
              <a:gd name="T52" fmla="*/ 284 w 303"/>
              <a:gd name="T53" fmla="*/ 104 h 303"/>
              <a:gd name="T54" fmla="*/ 284 w 303"/>
              <a:gd name="T55" fmla="*/ 218 h 303"/>
              <a:gd name="T56" fmla="*/ 161 w 303"/>
              <a:gd name="T57" fmla="*/ 279 h 303"/>
              <a:gd name="T58" fmla="*/ 161 w 303"/>
              <a:gd name="T59" fmla="*/ 147 h 303"/>
              <a:gd name="T60" fmla="*/ 284 w 303"/>
              <a:gd name="T61" fmla="*/ 85 h 303"/>
              <a:gd name="T62" fmla="*/ 284 w 303"/>
              <a:gd name="T63" fmla="*/ 10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3" h="303">
                <a:moveTo>
                  <a:pt x="151" y="0"/>
                </a:moveTo>
                <a:lnTo>
                  <a:pt x="0" y="76"/>
                </a:lnTo>
                <a:lnTo>
                  <a:pt x="0" y="76"/>
                </a:lnTo>
                <a:lnTo>
                  <a:pt x="0" y="227"/>
                </a:lnTo>
                <a:lnTo>
                  <a:pt x="151" y="303"/>
                </a:lnTo>
                <a:lnTo>
                  <a:pt x="303" y="227"/>
                </a:lnTo>
                <a:lnTo>
                  <a:pt x="303" y="76"/>
                </a:lnTo>
                <a:lnTo>
                  <a:pt x="151" y="0"/>
                </a:lnTo>
                <a:close/>
                <a:moveTo>
                  <a:pt x="151" y="19"/>
                </a:moveTo>
                <a:lnTo>
                  <a:pt x="265" y="76"/>
                </a:lnTo>
                <a:lnTo>
                  <a:pt x="220" y="97"/>
                </a:lnTo>
                <a:lnTo>
                  <a:pt x="107" y="40"/>
                </a:lnTo>
                <a:lnTo>
                  <a:pt x="151" y="19"/>
                </a:lnTo>
                <a:close/>
                <a:moveTo>
                  <a:pt x="142" y="279"/>
                </a:moveTo>
                <a:lnTo>
                  <a:pt x="19" y="218"/>
                </a:lnTo>
                <a:lnTo>
                  <a:pt x="19" y="95"/>
                </a:lnTo>
                <a:lnTo>
                  <a:pt x="24" y="95"/>
                </a:lnTo>
                <a:lnTo>
                  <a:pt x="19" y="95"/>
                </a:lnTo>
                <a:lnTo>
                  <a:pt x="19" y="85"/>
                </a:lnTo>
                <a:lnTo>
                  <a:pt x="142" y="147"/>
                </a:lnTo>
                <a:lnTo>
                  <a:pt x="142" y="279"/>
                </a:lnTo>
                <a:close/>
                <a:moveTo>
                  <a:pt x="38" y="76"/>
                </a:moveTo>
                <a:lnTo>
                  <a:pt x="88" y="50"/>
                </a:lnTo>
                <a:lnTo>
                  <a:pt x="203" y="106"/>
                </a:lnTo>
                <a:lnTo>
                  <a:pt x="151" y="132"/>
                </a:lnTo>
                <a:lnTo>
                  <a:pt x="38" y="76"/>
                </a:lnTo>
                <a:close/>
                <a:moveTo>
                  <a:pt x="284" y="104"/>
                </a:moveTo>
                <a:lnTo>
                  <a:pt x="284" y="218"/>
                </a:lnTo>
                <a:lnTo>
                  <a:pt x="161" y="279"/>
                </a:lnTo>
                <a:lnTo>
                  <a:pt x="161" y="147"/>
                </a:lnTo>
                <a:lnTo>
                  <a:pt x="284" y="85"/>
                </a:lnTo>
                <a:lnTo>
                  <a:pt x="284" y="1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cs typeface="+mn-ea"/>
              <a:sym typeface="+mn-lt"/>
            </a:endParaRPr>
          </a:p>
        </p:txBody>
      </p:sp>
      <p:sp>
        <p:nvSpPr>
          <p:cNvPr id="19" name="Freeform 39"/>
          <p:cNvSpPr>
            <a:spLocks noEditPoints="1"/>
          </p:cNvSpPr>
          <p:nvPr/>
        </p:nvSpPr>
        <p:spPr bwMode="auto">
          <a:xfrm>
            <a:off x="5948165" y="2367520"/>
            <a:ext cx="290138" cy="357364"/>
          </a:xfrm>
          <a:custGeom>
            <a:avLst/>
            <a:gdLst>
              <a:gd name="T0" fmla="*/ 52 w 104"/>
              <a:gd name="T1" fmla="*/ 72 h 128"/>
              <a:gd name="T2" fmla="*/ 36 w 104"/>
              <a:gd name="T3" fmla="*/ 88 h 128"/>
              <a:gd name="T4" fmla="*/ 52 w 104"/>
              <a:gd name="T5" fmla="*/ 104 h 128"/>
              <a:gd name="T6" fmla="*/ 68 w 104"/>
              <a:gd name="T7" fmla="*/ 88 h 128"/>
              <a:gd name="T8" fmla="*/ 52 w 104"/>
              <a:gd name="T9" fmla="*/ 72 h 128"/>
              <a:gd name="T10" fmla="*/ 52 w 104"/>
              <a:gd name="T11" fmla="*/ 96 h 128"/>
              <a:gd name="T12" fmla="*/ 44 w 104"/>
              <a:gd name="T13" fmla="*/ 88 h 128"/>
              <a:gd name="T14" fmla="*/ 52 w 104"/>
              <a:gd name="T15" fmla="*/ 80 h 128"/>
              <a:gd name="T16" fmla="*/ 60 w 104"/>
              <a:gd name="T17" fmla="*/ 88 h 128"/>
              <a:gd name="T18" fmla="*/ 52 w 104"/>
              <a:gd name="T19" fmla="*/ 96 h 128"/>
              <a:gd name="T20" fmla="*/ 92 w 104"/>
              <a:gd name="T21" fmla="*/ 48 h 128"/>
              <a:gd name="T22" fmla="*/ 24 w 104"/>
              <a:gd name="T23" fmla="*/ 48 h 128"/>
              <a:gd name="T24" fmla="*/ 24 w 104"/>
              <a:gd name="T25" fmla="*/ 36 h 128"/>
              <a:gd name="T26" fmla="*/ 52 w 104"/>
              <a:gd name="T27" fmla="*/ 8 h 128"/>
              <a:gd name="T28" fmla="*/ 80 w 104"/>
              <a:gd name="T29" fmla="*/ 32 h 128"/>
              <a:gd name="T30" fmla="*/ 88 w 104"/>
              <a:gd name="T31" fmla="*/ 32 h 128"/>
              <a:gd name="T32" fmla="*/ 52 w 104"/>
              <a:gd name="T33" fmla="*/ 0 h 128"/>
              <a:gd name="T34" fmla="*/ 16 w 104"/>
              <a:gd name="T35" fmla="*/ 36 h 128"/>
              <a:gd name="T36" fmla="*/ 16 w 104"/>
              <a:gd name="T37" fmla="*/ 48 h 128"/>
              <a:gd name="T38" fmla="*/ 12 w 104"/>
              <a:gd name="T39" fmla="*/ 48 h 128"/>
              <a:gd name="T40" fmla="*/ 0 w 104"/>
              <a:gd name="T41" fmla="*/ 60 h 128"/>
              <a:gd name="T42" fmla="*/ 0 w 104"/>
              <a:gd name="T43" fmla="*/ 116 h 128"/>
              <a:gd name="T44" fmla="*/ 12 w 104"/>
              <a:gd name="T45" fmla="*/ 128 h 128"/>
              <a:gd name="T46" fmla="*/ 92 w 104"/>
              <a:gd name="T47" fmla="*/ 128 h 128"/>
              <a:gd name="T48" fmla="*/ 104 w 104"/>
              <a:gd name="T49" fmla="*/ 116 h 128"/>
              <a:gd name="T50" fmla="*/ 104 w 104"/>
              <a:gd name="T51" fmla="*/ 60 h 128"/>
              <a:gd name="T52" fmla="*/ 92 w 104"/>
              <a:gd name="T53" fmla="*/ 48 h 128"/>
              <a:gd name="T54" fmla="*/ 96 w 104"/>
              <a:gd name="T55" fmla="*/ 112 h 128"/>
              <a:gd name="T56" fmla="*/ 88 w 104"/>
              <a:gd name="T57" fmla="*/ 120 h 128"/>
              <a:gd name="T58" fmla="*/ 16 w 104"/>
              <a:gd name="T59" fmla="*/ 120 h 128"/>
              <a:gd name="T60" fmla="*/ 8 w 104"/>
              <a:gd name="T61" fmla="*/ 112 h 128"/>
              <a:gd name="T62" fmla="*/ 8 w 104"/>
              <a:gd name="T63" fmla="*/ 64 h 128"/>
              <a:gd name="T64" fmla="*/ 16 w 104"/>
              <a:gd name="T65" fmla="*/ 56 h 128"/>
              <a:gd name="T66" fmla="*/ 88 w 104"/>
              <a:gd name="T67" fmla="*/ 56 h 128"/>
              <a:gd name="T68" fmla="*/ 96 w 104"/>
              <a:gd name="T69" fmla="*/ 64 h 128"/>
              <a:gd name="T70" fmla="*/ 96 w 104"/>
              <a:gd name="T7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28">
                <a:moveTo>
                  <a:pt x="52" y="72"/>
                </a:moveTo>
                <a:cubicBezTo>
                  <a:pt x="43" y="72"/>
                  <a:pt x="36" y="79"/>
                  <a:pt x="36" y="88"/>
                </a:cubicBezTo>
                <a:cubicBezTo>
                  <a:pt x="36" y="97"/>
                  <a:pt x="43" y="104"/>
                  <a:pt x="52" y="104"/>
                </a:cubicBezTo>
                <a:cubicBezTo>
                  <a:pt x="61" y="104"/>
                  <a:pt x="68" y="97"/>
                  <a:pt x="68" y="88"/>
                </a:cubicBezTo>
                <a:cubicBezTo>
                  <a:pt x="68" y="79"/>
                  <a:pt x="61" y="72"/>
                  <a:pt x="52" y="72"/>
                </a:cubicBezTo>
                <a:close/>
                <a:moveTo>
                  <a:pt x="52" y="96"/>
                </a:moveTo>
                <a:cubicBezTo>
                  <a:pt x="47" y="96"/>
                  <a:pt x="44" y="92"/>
                  <a:pt x="44" y="88"/>
                </a:cubicBezTo>
                <a:cubicBezTo>
                  <a:pt x="44" y="83"/>
                  <a:pt x="47" y="80"/>
                  <a:pt x="52" y="80"/>
                </a:cubicBezTo>
                <a:cubicBezTo>
                  <a:pt x="56" y="80"/>
                  <a:pt x="60" y="83"/>
                  <a:pt x="60" y="88"/>
                </a:cubicBezTo>
                <a:cubicBezTo>
                  <a:pt x="60" y="92"/>
                  <a:pt x="56" y="96"/>
                  <a:pt x="52" y="96"/>
                </a:cubicBezTo>
                <a:close/>
                <a:moveTo>
                  <a:pt x="92" y="48"/>
                </a:moveTo>
                <a:cubicBezTo>
                  <a:pt x="24" y="48"/>
                  <a:pt x="24" y="48"/>
                  <a:pt x="24" y="48"/>
                </a:cubicBezTo>
                <a:cubicBezTo>
                  <a:pt x="24" y="36"/>
                  <a:pt x="24" y="36"/>
                  <a:pt x="24" y="36"/>
                </a:cubicBezTo>
                <a:cubicBezTo>
                  <a:pt x="24" y="20"/>
                  <a:pt x="36" y="8"/>
                  <a:pt x="52" y="8"/>
                </a:cubicBezTo>
                <a:cubicBezTo>
                  <a:pt x="66" y="8"/>
                  <a:pt x="78" y="18"/>
                  <a:pt x="80" y="32"/>
                </a:cubicBezTo>
                <a:cubicBezTo>
                  <a:pt x="88" y="32"/>
                  <a:pt x="88" y="32"/>
                  <a:pt x="88" y="32"/>
                </a:cubicBezTo>
                <a:cubicBezTo>
                  <a:pt x="86" y="14"/>
                  <a:pt x="70" y="0"/>
                  <a:pt x="52" y="0"/>
                </a:cubicBezTo>
                <a:cubicBezTo>
                  <a:pt x="32" y="0"/>
                  <a:pt x="16" y="16"/>
                  <a:pt x="16" y="36"/>
                </a:cubicBezTo>
                <a:cubicBezTo>
                  <a:pt x="16" y="48"/>
                  <a:pt x="16" y="48"/>
                  <a:pt x="16" y="48"/>
                </a:cubicBezTo>
                <a:cubicBezTo>
                  <a:pt x="12" y="48"/>
                  <a:pt x="12" y="48"/>
                  <a:pt x="12" y="48"/>
                </a:cubicBezTo>
                <a:cubicBezTo>
                  <a:pt x="5" y="48"/>
                  <a:pt x="0" y="53"/>
                  <a:pt x="0" y="60"/>
                </a:cubicBezTo>
                <a:cubicBezTo>
                  <a:pt x="0" y="116"/>
                  <a:pt x="0" y="116"/>
                  <a:pt x="0" y="116"/>
                </a:cubicBezTo>
                <a:cubicBezTo>
                  <a:pt x="0" y="122"/>
                  <a:pt x="5" y="128"/>
                  <a:pt x="12" y="128"/>
                </a:cubicBezTo>
                <a:cubicBezTo>
                  <a:pt x="92" y="128"/>
                  <a:pt x="92" y="128"/>
                  <a:pt x="92" y="128"/>
                </a:cubicBezTo>
                <a:cubicBezTo>
                  <a:pt x="98" y="128"/>
                  <a:pt x="104" y="122"/>
                  <a:pt x="104" y="116"/>
                </a:cubicBezTo>
                <a:cubicBezTo>
                  <a:pt x="104" y="60"/>
                  <a:pt x="104" y="60"/>
                  <a:pt x="104" y="60"/>
                </a:cubicBezTo>
                <a:cubicBezTo>
                  <a:pt x="104" y="53"/>
                  <a:pt x="98" y="48"/>
                  <a:pt x="92" y="48"/>
                </a:cubicBezTo>
                <a:close/>
                <a:moveTo>
                  <a:pt x="96" y="112"/>
                </a:moveTo>
                <a:cubicBezTo>
                  <a:pt x="96" y="116"/>
                  <a:pt x="92" y="120"/>
                  <a:pt x="88" y="120"/>
                </a:cubicBezTo>
                <a:cubicBezTo>
                  <a:pt x="16" y="120"/>
                  <a:pt x="16" y="120"/>
                  <a:pt x="16" y="120"/>
                </a:cubicBezTo>
                <a:cubicBezTo>
                  <a:pt x="11" y="120"/>
                  <a:pt x="8" y="116"/>
                  <a:pt x="8" y="112"/>
                </a:cubicBezTo>
                <a:cubicBezTo>
                  <a:pt x="8" y="64"/>
                  <a:pt x="8" y="64"/>
                  <a:pt x="8" y="64"/>
                </a:cubicBezTo>
                <a:cubicBezTo>
                  <a:pt x="8" y="59"/>
                  <a:pt x="11" y="56"/>
                  <a:pt x="16" y="56"/>
                </a:cubicBezTo>
                <a:cubicBezTo>
                  <a:pt x="88" y="56"/>
                  <a:pt x="88" y="56"/>
                  <a:pt x="88" y="56"/>
                </a:cubicBezTo>
                <a:cubicBezTo>
                  <a:pt x="92" y="56"/>
                  <a:pt x="96" y="59"/>
                  <a:pt x="96" y="64"/>
                </a:cubicBezTo>
                <a:lnTo>
                  <a:pt x="96" y="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cs typeface="+mn-ea"/>
              <a:sym typeface="+mn-lt"/>
            </a:endParaRPr>
          </a:p>
        </p:txBody>
      </p:sp>
      <p:sp>
        <p:nvSpPr>
          <p:cNvPr id="20" name="Freeform 64"/>
          <p:cNvSpPr>
            <a:spLocks noEditPoints="1"/>
          </p:cNvSpPr>
          <p:nvPr/>
        </p:nvSpPr>
        <p:spPr bwMode="auto">
          <a:xfrm>
            <a:off x="4912550" y="3404113"/>
            <a:ext cx="357366" cy="357366"/>
          </a:xfrm>
          <a:custGeom>
            <a:avLst/>
            <a:gdLst>
              <a:gd name="T0" fmla="*/ 116 w 128"/>
              <a:gd name="T1" fmla="*/ 0 h 128"/>
              <a:gd name="T2" fmla="*/ 12 w 128"/>
              <a:gd name="T3" fmla="*/ 0 h 128"/>
              <a:gd name="T4" fmla="*/ 0 w 128"/>
              <a:gd name="T5" fmla="*/ 12 h 128"/>
              <a:gd name="T6" fmla="*/ 0 w 128"/>
              <a:gd name="T7" fmla="*/ 116 h 128"/>
              <a:gd name="T8" fmla="*/ 12 w 128"/>
              <a:gd name="T9" fmla="*/ 128 h 128"/>
              <a:gd name="T10" fmla="*/ 116 w 128"/>
              <a:gd name="T11" fmla="*/ 128 h 128"/>
              <a:gd name="T12" fmla="*/ 128 w 128"/>
              <a:gd name="T13" fmla="*/ 116 h 128"/>
              <a:gd name="T14" fmla="*/ 128 w 128"/>
              <a:gd name="T15" fmla="*/ 12 h 128"/>
              <a:gd name="T16" fmla="*/ 116 w 128"/>
              <a:gd name="T17" fmla="*/ 0 h 128"/>
              <a:gd name="T18" fmla="*/ 24 w 128"/>
              <a:gd name="T19" fmla="*/ 8 h 128"/>
              <a:gd name="T20" fmla="*/ 76 w 128"/>
              <a:gd name="T21" fmla="*/ 8 h 128"/>
              <a:gd name="T22" fmla="*/ 76 w 128"/>
              <a:gd name="T23" fmla="*/ 40 h 128"/>
              <a:gd name="T24" fmla="*/ 88 w 128"/>
              <a:gd name="T25" fmla="*/ 32 h 128"/>
              <a:gd name="T26" fmla="*/ 100 w 128"/>
              <a:gd name="T27" fmla="*/ 40 h 128"/>
              <a:gd name="T28" fmla="*/ 100 w 128"/>
              <a:gd name="T29" fmla="*/ 8 h 128"/>
              <a:gd name="T30" fmla="*/ 112 w 128"/>
              <a:gd name="T31" fmla="*/ 8 h 128"/>
              <a:gd name="T32" fmla="*/ 120 w 128"/>
              <a:gd name="T33" fmla="*/ 16 h 128"/>
              <a:gd name="T34" fmla="*/ 120 w 128"/>
              <a:gd name="T35" fmla="*/ 76 h 128"/>
              <a:gd name="T36" fmla="*/ 24 w 128"/>
              <a:gd name="T37" fmla="*/ 76 h 128"/>
              <a:gd name="T38" fmla="*/ 24 w 128"/>
              <a:gd name="T39" fmla="*/ 8 h 128"/>
              <a:gd name="T40" fmla="*/ 8 w 128"/>
              <a:gd name="T41" fmla="*/ 16 h 128"/>
              <a:gd name="T42" fmla="*/ 16 w 128"/>
              <a:gd name="T43" fmla="*/ 8 h 128"/>
              <a:gd name="T44" fmla="*/ 16 w 128"/>
              <a:gd name="T45" fmla="*/ 76 h 128"/>
              <a:gd name="T46" fmla="*/ 8 w 128"/>
              <a:gd name="T47" fmla="*/ 77 h 128"/>
              <a:gd name="T48" fmla="*/ 8 w 128"/>
              <a:gd name="T49" fmla="*/ 16 h 128"/>
              <a:gd name="T50" fmla="*/ 120 w 128"/>
              <a:gd name="T51" fmla="*/ 92 h 128"/>
              <a:gd name="T52" fmla="*/ 120 w 128"/>
              <a:gd name="T53" fmla="*/ 112 h 128"/>
              <a:gd name="T54" fmla="*/ 112 w 128"/>
              <a:gd name="T55" fmla="*/ 120 h 128"/>
              <a:gd name="T56" fmla="*/ 16 w 128"/>
              <a:gd name="T57" fmla="*/ 120 h 128"/>
              <a:gd name="T58" fmla="*/ 8 w 128"/>
              <a:gd name="T59" fmla="*/ 112 h 128"/>
              <a:gd name="T60" fmla="*/ 8 w 128"/>
              <a:gd name="T61" fmla="*/ 92 h 128"/>
              <a:gd name="T62" fmla="*/ 16 w 128"/>
              <a:gd name="T63" fmla="*/ 84 h 128"/>
              <a:gd name="T64" fmla="*/ 120 w 128"/>
              <a:gd name="T65" fmla="*/ 84 h 128"/>
              <a:gd name="T66" fmla="*/ 120 w 128"/>
              <a:gd name="T67" fmla="*/ 92 h 128"/>
              <a:gd name="T68" fmla="*/ 108 w 128"/>
              <a:gd name="T69" fmla="*/ 104 h 128"/>
              <a:gd name="T70" fmla="*/ 20 w 128"/>
              <a:gd name="T71" fmla="*/ 104 h 128"/>
              <a:gd name="T72" fmla="*/ 16 w 128"/>
              <a:gd name="T73" fmla="*/ 108 h 128"/>
              <a:gd name="T74" fmla="*/ 20 w 128"/>
              <a:gd name="T75" fmla="*/ 112 h 128"/>
              <a:gd name="T76" fmla="*/ 108 w 128"/>
              <a:gd name="T77" fmla="*/ 112 h 128"/>
              <a:gd name="T78" fmla="*/ 112 w 128"/>
              <a:gd name="T79" fmla="*/ 108 h 128"/>
              <a:gd name="T80" fmla="*/ 108 w 128"/>
              <a:gd name="T81" fmla="*/ 104 h 128"/>
              <a:gd name="T82" fmla="*/ 108 w 128"/>
              <a:gd name="T83" fmla="*/ 92 h 128"/>
              <a:gd name="T84" fmla="*/ 20 w 128"/>
              <a:gd name="T85" fmla="*/ 92 h 128"/>
              <a:gd name="T86" fmla="*/ 16 w 128"/>
              <a:gd name="T87" fmla="*/ 96 h 128"/>
              <a:gd name="T88" fmla="*/ 20 w 128"/>
              <a:gd name="T89" fmla="*/ 100 h 128"/>
              <a:gd name="T90" fmla="*/ 108 w 128"/>
              <a:gd name="T91" fmla="*/ 100 h 128"/>
              <a:gd name="T92" fmla="*/ 112 w 128"/>
              <a:gd name="T93" fmla="*/ 96 h 128"/>
              <a:gd name="T94" fmla="*/ 108 w 128"/>
              <a:gd name="T95"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6" y="0"/>
                </a:moveTo>
                <a:cubicBezTo>
                  <a:pt x="12" y="0"/>
                  <a:pt x="12" y="0"/>
                  <a:pt x="12" y="0"/>
                </a:cubicBezTo>
                <a:cubicBezTo>
                  <a:pt x="5" y="0"/>
                  <a:pt x="0" y="5"/>
                  <a:pt x="0" y="12"/>
                </a:cubicBezTo>
                <a:cubicBezTo>
                  <a:pt x="0" y="116"/>
                  <a:pt x="0" y="116"/>
                  <a:pt x="0" y="116"/>
                </a:cubicBezTo>
                <a:cubicBezTo>
                  <a:pt x="0" y="123"/>
                  <a:pt x="5" y="128"/>
                  <a:pt x="12" y="128"/>
                </a:cubicBezTo>
                <a:cubicBezTo>
                  <a:pt x="116" y="128"/>
                  <a:pt x="116" y="128"/>
                  <a:pt x="116" y="128"/>
                </a:cubicBezTo>
                <a:cubicBezTo>
                  <a:pt x="123" y="128"/>
                  <a:pt x="128" y="123"/>
                  <a:pt x="128" y="116"/>
                </a:cubicBezTo>
                <a:cubicBezTo>
                  <a:pt x="128" y="12"/>
                  <a:pt x="128" y="12"/>
                  <a:pt x="128" y="12"/>
                </a:cubicBezTo>
                <a:cubicBezTo>
                  <a:pt x="128" y="5"/>
                  <a:pt x="123" y="0"/>
                  <a:pt x="116" y="0"/>
                </a:cubicBezTo>
                <a:close/>
                <a:moveTo>
                  <a:pt x="24" y="8"/>
                </a:moveTo>
                <a:cubicBezTo>
                  <a:pt x="76" y="8"/>
                  <a:pt x="76" y="8"/>
                  <a:pt x="76" y="8"/>
                </a:cubicBezTo>
                <a:cubicBezTo>
                  <a:pt x="76" y="40"/>
                  <a:pt x="76" y="40"/>
                  <a:pt x="76" y="40"/>
                </a:cubicBezTo>
                <a:cubicBezTo>
                  <a:pt x="88" y="32"/>
                  <a:pt x="88" y="32"/>
                  <a:pt x="88" y="32"/>
                </a:cubicBezTo>
                <a:cubicBezTo>
                  <a:pt x="100" y="40"/>
                  <a:pt x="100" y="40"/>
                  <a:pt x="100" y="40"/>
                </a:cubicBezTo>
                <a:cubicBezTo>
                  <a:pt x="100" y="8"/>
                  <a:pt x="100" y="8"/>
                  <a:pt x="100" y="8"/>
                </a:cubicBezTo>
                <a:cubicBezTo>
                  <a:pt x="112" y="8"/>
                  <a:pt x="112" y="8"/>
                  <a:pt x="112" y="8"/>
                </a:cubicBezTo>
                <a:cubicBezTo>
                  <a:pt x="116" y="8"/>
                  <a:pt x="120" y="12"/>
                  <a:pt x="120" y="16"/>
                </a:cubicBezTo>
                <a:cubicBezTo>
                  <a:pt x="120" y="76"/>
                  <a:pt x="120" y="76"/>
                  <a:pt x="120" y="76"/>
                </a:cubicBezTo>
                <a:cubicBezTo>
                  <a:pt x="24" y="76"/>
                  <a:pt x="24" y="76"/>
                  <a:pt x="24" y="76"/>
                </a:cubicBezTo>
                <a:lnTo>
                  <a:pt x="24" y="8"/>
                </a:lnTo>
                <a:close/>
                <a:moveTo>
                  <a:pt x="8" y="16"/>
                </a:moveTo>
                <a:cubicBezTo>
                  <a:pt x="8" y="12"/>
                  <a:pt x="12" y="8"/>
                  <a:pt x="16" y="8"/>
                </a:cubicBezTo>
                <a:cubicBezTo>
                  <a:pt x="16" y="76"/>
                  <a:pt x="16" y="76"/>
                  <a:pt x="16" y="76"/>
                </a:cubicBezTo>
                <a:cubicBezTo>
                  <a:pt x="13" y="76"/>
                  <a:pt x="10" y="76"/>
                  <a:pt x="8" y="77"/>
                </a:cubicBezTo>
                <a:lnTo>
                  <a:pt x="8" y="16"/>
                </a:lnTo>
                <a:close/>
                <a:moveTo>
                  <a:pt x="120" y="92"/>
                </a:moveTo>
                <a:cubicBezTo>
                  <a:pt x="120" y="112"/>
                  <a:pt x="120" y="112"/>
                  <a:pt x="120" y="112"/>
                </a:cubicBezTo>
                <a:cubicBezTo>
                  <a:pt x="120" y="116"/>
                  <a:pt x="116" y="120"/>
                  <a:pt x="112" y="120"/>
                </a:cubicBezTo>
                <a:cubicBezTo>
                  <a:pt x="88" y="120"/>
                  <a:pt x="16" y="120"/>
                  <a:pt x="16" y="120"/>
                </a:cubicBezTo>
                <a:cubicBezTo>
                  <a:pt x="12" y="120"/>
                  <a:pt x="8" y="116"/>
                  <a:pt x="8" y="112"/>
                </a:cubicBezTo>
                <a:cubicBezTo>
                  <a:pt x="8" y="92"/>
                  <a:pt x="8" y="92"/>
                  <a:pt x="8" y="92"/>
                </a:cubicBezTo>
                <a:cubicBezTo>
                  <a:pt x="8" y="88"/>
                  <a:pt x="12" y="84"/>
                  <a:pt x="16" y="84"/>
                </a:cubicBezTo>
                <a:cubicBezTo>
                  <a:pt x="120" y="84"/>
                  <a:pt x="120" y="84"/>
                  <a:pt x="120" y="84"/>
                </a:cubicBezTo>
                <a:cubicBezTo>
                  <a:pt x="120" y="84"/>
                  <a:pt x="120" y="88"/>
                  <a:pt x="120" y="92"/>
                </a:cubicBezTo>
                <a:close/>
                <a:moveTo>
                  <a:pt x="108" y="104"/>
                </a:moveTo>
                <a:cubicBezTo>
                  <a:pt x="20" y="104"/>
                  <a:pt x="20" y="104"/>
                  <a:pt x="20" y="104"/>
                </a:cubicBezTo>
                <a:cubicBezTo>
                  <a:pt x="18" y="104"/>
                  <a:pt x="16" y="106"/>
                  <a:pt x="16" y="108"/>
                </a:cubicBezTo>
                <a:cubicBezTo>
                  <a:pt x="16" y="110"/>
                  <a:pt x="18" y="112"/>
                  <a:pt x="20" y="112"/>
                </a:cubicBezTo>
                <a:cubicBezTo>
                  <a:pt x="108" y="112"/>
                  <a:pt x="108" y="112"/>
                  <a:pt x="108" y="112"/>
                </a:cubicBezTo>
                <a:cubicBezTo>
                  <a:pt x="110" y="112"/>
                  <a:pt x="112" y="110"/>
                  <a:pt x="112" y="108"/>
                </a:cubicBezTo>
                <a:cubicBezTo>
                  <a:pt x="112" y="106"/>
                  <a:pt x="110" y="104"/>
                  <a:pt x="108" y="104"/>
                </a:cubicBezTo>
                <a:close/>
                <a:moveTo>
                  <a:pt x="108" y="92"/>
                </a:moveTo>
                <a:cubicBezTo>
                  <a:pt x="20" y="92"/>
                  <a:pt x="20" y="92"/>
                  <a:pt x="20" y="92"/>
                </a:cubicBezTo>
                <a:cubicBezTo>
                  <a:pt x="18" y="92"/>
                  <a:pt x="16" y="94"/>
                  <a:pt x="16" y="96"/>
                </a:cubicBezTo>
                <a:cubicBezTo>
                  <a:pt x="16" y="98"/>
                  <a:pt x="18" y="100"/>
                  <a:pt x="20" y="100"/>
                </a:cubicBezTo>
                <a:cubicBezTo>
                  <a:pt x="108" y="100"/>
                  <a:pt x="108" y="100"/>
                  <a:pt x="108" y="100"/>
                </a:cubicBezTo>
                <a:cubicBezTo>
                  <a:pt x="110" y="100"/>
                  <a:pt x="112" y="98"/>
                  <a:pt x="112" y="96"/>
                </a:cubicBezTo>
                <a:cubicBezTo>
                  <a:pt x="112" y="94"/>
                  <a:pt x="110" y="92"/>
                  <a:pt x="108" y="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cs typeface="+mn-ea"/>
              <a:sym typeface="+mn-lt"/>
            </a:endParaRPr>
          </a:p>
        </p:txBody>
      </p:sp>
      <p:sp>
        <p:nvSpPr>
          <p:cNvPr id="21" name="TextBox 38"/>
          <p:cNvSpPr txBox="1"/>
          <p:nvPr/>
        </p:nvSpPr>
        <p:spPr>
          <a:xfrm>
            <a:off x="5552059" y="2805355"/>
            <a:ext cx="1082349" cy="307777"/>
          </a:xfrm>
          <a:prstGeom prst="rect">
            <a:avLst/>
          </a:prstGeom>
          <a:noFill/>
        </p:spPr>
        <p:txBody>
          <a:bodyPr wrap="none" rtlCol="0">
            <a:spAutoFit/>
          </a:bodyPr>
          <a:lstStyle>
            <a:defPPr>
              <a:defRPr lang="zh-CN"/>
            </a:defPPr>
            <a:lvl1pPr algn="ctr">
              <a:defRPr sz="1400">
                <a:gradFill flip="none" rotWithShape="1">
                  <a:gsLst>
                    <a:gs pos="100000">
                      <a:srgbClr val="D49D57"/>
                    </a:gs>
                    <a:gs pos="30000">
                      <a:srgbClr val="F9EDD8"/>
                    </a:gs>
                    <a:gs pos="0">
                      <a:srgbClr val="F4DEBD"/>
                    </a:gs>
                  </a:gsLst>
                  <a:lin ang="5400000" scaled="1"/>
                  <a:tileRect/>
                </a:gradFill>
                <a:latin typeface="+mj-lt"/>
              </a:defRPr>
            </a:lvl1pPr>
          </a:lstStyle>
          <a:p>
            <a:r>
              <a:rPr lang="zh-CN" altLang="en-US" b="1" dirty="0">
                <a:solidFill>
                  <a:schemeClr val="bg1"/>
                </a:solidFill>
                <a:latin typeface="+mn-lt"/>
                <a:cs typeface="+mn-ea"/>
                <a:sym typeface="+mn-lt"/>
              </a:rPr>
              <a:t>填写小标题</a:t>
            </a:r>
          </a:p>
        </p:txBody>
      </p:sp>
      <p:sp>
        <p:nvSpPr>
          <p:cNvPr id="22" name="TextBox 38"/>
          <p:cNvSpPr txBox="1"/>
          <p:nvPr/>
        </p:nvSpPr>
        <p:spPr>
          <a:xfrm>
            <a:off x="4550058" y="3811986"/>
            <a:ext cx="1082349" cy="307777"/>
          </a:xfrm>
          <a:prstGeom prst="rect">
            <a:avLst/>
          </a:prstGeom>
          <a:noFill/>
        </p:spPr>
        <p:txBody>
          <a:bodyPr wrap="none" rtlCol="0">
            <a:spAutoFit/>
          </a:bodyPr>
          <a:lstStyle>
            <a:defPPr>
              <a:defRPr lang="zh-CN"/>
            </a:defPPr>
            <a:lvl1pPr algn="ctr">
              <a:defRPr sz="1400">
                <a:gradFill flip="none" rotWithShape="1">
                  <a:gsLst>
                    <a:gs pos="100000">
                      <a:srgbClr val="D49D57"/>
                    </a:gs>
                    <a:gs pos="30000">
                      <a:srgbClr val="F9EDD8"/>
                    </a:gs>
                    <a:gs pos="0">
                      <a:srgbClr val="F4DEBD"/>
                    </a:gs>
                  </a:gsLst>
                  <a:lin ang="5400000" scaled="1"/>
                  <a:tileRect/>
                </a:gradFill>
                <a:latin typeface="+mj-lt"/>
              </a:defRPr>
            </a:lvl1pPr>
          </a:lstStyle>
          <a:p>
            <a:r>
              <a:rPr lang="zh-CN" altLang="en-US" b="1" dirty="0">
                <a:solidFill>
                  <a:schemeClr val="bg1"/>
                </a:solidFill>
                <a:latin typeface="+mn-lt"/>
                <a:cs typeface="+mn-ea"/>
                <a:sym typeface="+mn-lt"/>
              </a:rPr>
              <a:t>填写小标题</a:t>
            </a:r>
          </a:p>
        </p:txBody>
      </p:sp>
      <p:sp>
        <p:nvSpPr>
          <p:cNvPr id="24" name="TextBox 38"/>
          <p:cNvSpPr txBox="1"/>
          <p:nvPr/>
        </p:nvSpPr>
        <p:spPr>
          <a:xfrm>
            <a:off x="6552211" y="3811986"/>
            <a:ext cx="1082349" cy="307777"/>
          </a:xfrm>
          <a:prstGeom prst="rect">
            <a:avLst/>
          </a:prstGeom>
          <a:noFill/>
        </p:spPr>
        <p:txBody>
          <a:bodyPr wrap="none" rtlCol="0">
            <a:spAutoFit/>
          </a:bodyPr>
          <a:lstStyle>
            <a:defPPr>
              <a:defRPr lang="zh-CN"/>
            </a:defPPr>
            <a:lvl1pPr algn="ctr">
              <a:defRPr sz="1400">
                <a:gradFill flip="none" rotWithShape="1">
                  <a:gsLst>
                    <a:gs pos="100000">
                      <a:srgbClr val="D49D57"/>
                    </a:gs>
                    <a:gs pos="30000">
                      <a:srgbClr val="F9EDD8"/>
                    </a:gs>
                    <a:gs pos="0">
                      <a:srgbClr val="F4DEBD"/>
                    </a:gs>
                  </a:gsLst>
                  <a:lin ang="5400000" scaled="1"/>
                  <a:tileRect/>
                </a:gradFill>
                <a:latin typeface="+mj-lt"/>
              </a:defRPr>
            </a:lvl1pPr>
          </a:lstStyle>
          <a:p>
            <a:r>
              <a:rPr lang="zh-CN" altLang="en-US" b="1" dirty="0">
                <a:solidFill>
                  <a:schemeClr val="bg1"/>
                </a:solidFill>
                <a:latin typeface="+mn-lt"/>
                <a:cs typeface="+mn-ea"/>
                <a:sym typeface="+mn-lt"/>
              </a:rPr>
              <a:t>填写小标题</a:t>
            </a:r>
          </a:p>
        </p:txBody>
      </p:sp>
      <p:sp>
        <p:nvSpPr>
          <p:cNvPr id="27" name="TextBox 38"/>
          <p:cNvSpPr txBox="1"/>
          <p:nvPr/>
        </p:nvSpPr>
        <p:spPr>
          <a:xfrm>
            <a:off x="5475115" y="4801113"/>
            <a:ext cx="1082349" cy="307777"/>
          </a:xfrm>
          <a:prstGeom prst="rect">
            <a:avLst/>
          </a:prstGeom>
          <a:noFill/>
        </p:spPr>
        <p:txBody>
          <a:bodyPr wrap="none" rtlCol="0">
            <a:spAutoFit/>
          </a:bodyPr>
          <a:lstStyle>
            <a:defPPr>
              <a:defRPr lang="zh-CN"/>
            </a:defPPr>
            <a:lvl1pPr algn="ctr">
              <a:defRPr sz="1400">
                <a:gradFill flip="none" rotWithShape="1">
                  <a:gsLst>
                    <a:gs pos="100000">
                      <a:srgbClr val="D49D57"/>
                    </a:gs>
                    <a:gs pos="30000">
                      <a:srgbClr val="F9EDD8"/>
                    </a:gs>
                    <a:gs pos="0">
                      <a:srgbClr val="F4DEBD"/>
                    </a:gs>
                  </a:gsLst>
                  <a:lin ang="5400000" scaled="1"/>
                  <a:tileRect/>
                </a:gradFill>
                <a:latin typeface="+mj-lt"/>
              </a:defRPr>
            </a:lvl1pPr>
          </a:lstStyle>
          <a:p>
            <a:r>
              <a:rPr lang="zh-CN" altLang="en-US" b="1" dirty="0">
                <a:solidFill>
                  <a:schemeClr val="bg1"/>
                </a:solidFill>
                <a:latin typeface="+mn-lt"/>
                <a:cs typeface="+mn-ea"/>
                <a:sym typeface="+mn-lt"/>
              </a:rPr>
              <a:t>填写小标题</a:t>
            </a:r>
          </a:p>
        </p:txBody>
      </p:sp>
      <p:sp>
        <p:nvSpPr>
          <p:cNvPr id="32" name="文本框 31"/>
          <p:cNvSpPr txBox="1"/>
          <p:nvPr/>
        </p:nvSpPr>
        <p:spPr>
          <a:xfrm>
            <a:off x="1127439" y="1866148"/>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35" name="矩形 34"/>
          <p:cNvSpPr/>
          <p:nvPr/>
        </p:nvSpPr>
        <p:spPr>
          <a:xfrm>
            <a:off x="1130179" y="2284339"/>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39" name="文本框 38"/>
          <p:cNvSpPr txBox="1"/>
          <p:nvPr/>
        </p:nvSpPr>
        <p:spPr>
          <a:xfrm>
            <a:off x="1127439" y="4481238"/>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40" name="矩形 39"/>
          <p:cNvSpPr/>
          <p:nvPr/>
        </p:nvSpPr>
        <p:spPr>
          <a:xfrm>
            <a:off x="1130179" y="4899429"/>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41" name="文本框 40"/>
          <p:cNvSpPr txBox="1"/>
          <p:nvPr/>
        </p:nvSpPr>
        <p:spPr>
          <a:xfrm>
            <a:off x="8099037" y="1866148"/>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年审工作</a:t>
            </a:r>
          </a:p>
        </p:txBody>
      </p:sp>
      <p:sp>
        <p:nvSpPr>
          <p:cNvPr id="42" name="矩形 41"/>
          <p:cNvSpPr/>
          <p:nvPr/>
        </p:nvSpPr>
        <p:spPr>
          <a:xfrm>
            <a:off x="8101777" y="2284339"/>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
        <p:nvSpPr>
          <p:cNvPr id="43" name="文本框 42"/>
          <p:cNvSpPr txBox="1"/>
          <p:nvPr/>
        </p:nvSpPr>
        <p:spPr>
          <a:xfrm>
            <a:off x="8099037" y="4481238"/>
            <a:ext cx="1131551" cy="417743"/>
          </a:xfrm>
          <a:prstGeom prst="rect">
            <a:avLst/>
          </a:prstGeom>
          <a:noFill/>
        </p:spPr>
        <p:txBody>
          <a:bodyPr wrap="square" rtlCol="0">
            <a:spAutoFit/>
          </a:bodyPr>
          <a:lstStyle>
            <a:defPPr>
              <a:defRPr lang="zh-CN"/>
            </a:defPPr>
            <a:lvl1pPr>
              <a:lnSpc>
                <a:spcPct val="150000"/>
              </a:lnSpc>
              <a:defRPr sz="1050" b="1">
                <a:solidFill>
                  <a:srgbClr val="18478F"/>
                </a:solidFill>
                <a:latin typeface="微软雅黑" panose="020B0503020204020204" charset="-122"/>
                <a:ea typeface="微软雅黑" panose="020B0503020204020204" charset="-122"/>
              </a:defRPr>
            </a:lvl1pPr>
          </a:lstStyle>
          <a:p>
            <a:r>
              <a:rPr lang="zh-CN" altLang="en-US" sz="1600" dirty="0">
                <a:solidFill>
                  <a:schemeClr val="bg1"/>
                </a:solidFill>
                <a:latin typeface="+mn-lt"/>
                <a:ea typeface="+mn-ea"/>
                <a:cs typeface="+mn-ea"/>
                <a:sym typeface="+mn-lt"/>
              </a:rPr>
              <a:t>招商引资</a:t>
            </a:r>
          </a:p>
        </p:txBody>
      </p:sp>
      <p:sp>
        <p:nvSpPr>
          <p:cNvPr id="44" name="矩形 43"/>
          <p:cNvSpPr/>
          <p:nvPr/>
        </p:nvSpPr>
        <p:spPr>
          <a:xfrm>
            <a:off x="8101777" y="4899429"/>
            <a:ext cx="2988332"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拓展政府招商引资业务，为政府各方位招商引资，特别是将担保公司、基金作为招商引资的突破口；</a:t>
            </a:r>
            <a:endParaRPr lang="en-US" altLang="zh-CN" sz="800" dirty="0">
              <a:solidFill>
                <a:schemeClr val="bg1"/>
              </a:solidFill>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3"/>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500"/>
                                        <p:tgtEl>
                                          <p:spTgt spid="11"/>
                                        </p:tgtEl>
                                      </p:cBhvr>
                                    </p:animEffect>
                                    <p:anim calcmode="lin" valueType="num">
                                      <p:cBhvr>
                                        <p:cTn id="18" dur="1500" fill="hold"/>
                                        <p:tgtEl>
                                          <p:spTgt spid="11"/>
                                        </p:tgtEl>
                                        <p:attrNameLst>
                                          <p:attrName>ppt_w</p:attrName>
                                        </p:attrNameLst>
                                      </p:cBhvr>
                                      <p:tavLst>
                                        <p:tav tm="0" fmla="#ppt_w*sin(2.5*pi*$)">
                                          <p:val>
                                            <p:fltVal val="0"/>
                                          </p:val>
                                        </p:tav>
                                        <p:tav tm="100000">
                                          <p:val>
                                            <p:fltVal val="1"/>
                                          </p:val>
                                        </p:tav>
                                      </p:tavLst>
                                    </p:anim>
                                    <p:anim calcmode="lin" valueType="num">
                                      <p:cBhvr>
                                        <p:cTn id="19" dur="1500" fill="hold"/>
                                        <p:tgtEl>
                                          <p:spTgt spid="11"/>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500"/>
                                        <p:tgtEl>
                                          <p:spTgt spid="8"/>
                                        </p:tgtEl>
                                      </p:cBhvr>
                                    </p:animEffect>
                                    <p:anim calcmode="lin" valueType="num">
                                      <p:cBhvr>
                                        <p:cTn id="23" dur="1500" fill="hold"/>
                                        <p:tgtEl>
                                          <p:spTgt spid="8"/>
                                        </p:tgtEl>
                                        <p:attrNameLst>
                                          <p:attrName>ppt_w</p:attrName>
                                        </p:attrNameLst>
                                      </p:cBhvr>
                                      <p:tavLst>
                                        <p:tav tm="0" fmla="#ppt_w*sin(2.5*pi*$)">
                                          <p:val>
                                            <p:fltVal val="0"/>
                                          </p:val>
                                        </p:tav>
                                        <p:tav tm="100000">
                                          <p:val>
                                            <p:fltVal val="1"/>
                                          </p:val>
                                        </p:tav>
                                      </p:tavLst>
                                    </p:anim>
                                    <p:anim calcmode="lin" valueType="num">
                                      <p:cBhvr>
                                        <p:cTn id="24" dur="15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500"/>
                                        <p:tgtEl>
                                          <p:spTgt spid="9"/>
                                        </p:tgtEl>
                                      </p:cBhvr>
                                    </p:animEffect>
                                    <p:anim calcmode="lin" valueType="num">
                                      <p:cBhvr>
                                        <p:cTn id="28" dur="1500" fill="hold"/>
                                        <p:tgtEl>
                                          <p:spTgt spid="9"/>
                                        </p:tgtEl>
                                        <p:attrNameLst>
                                          <p:attrName>ppt_w</p:attrName>
                                        </p:attrNameLst>
                                      </p:cBhvr>
                                      <p:tavLst>
                                        <p:tav tm="0" fmla="#ppt_w*sin(2.5*pi*$)">
                                          <p:val>
                                            <p:fltVal val="0"/>
                                          </p:val>
                                        </p:tav>
                                        <p:tav tm="100000">
                                          <p:val>
                                            <p:fltVal val="1"/>
                                          </p:val>
                                        </p:tav>
                                      </p:tavLst>
                                    </p:anim>
                                    <p:anim calcmode="lin" valueType="num">
                                      <p:cBhvr>
                                        <p:cTn id="29" dur="1500" fill="hold"/>
                                        <p:tgtEl>
                                          <p:spTgt spid="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500"/>
                                        <p:tgtEl>
                                          <p:spTgt spid="10"/>
                                        </p:tgtEl>
                                      </p:cBhvr>
                                    </p:animEffect>
                                    <p:anim calcmode="lin" valueType="num">
                                      <p:cBhvr>
                                        <p:cTn id="33" dur="1500" fill="hold"/>
                                        <p:tgtEl>
                                          <p:spTgt spid="10"/>
                                        </p:tgtEl>
                                        <p:attrNameLst>
                                          <p:attrName>ppt_w</p:attrName>
                                        </p:attrNameLst>
                                      </p:cBhvr>
                                      <p:tavLst>
                                        <p:tav tm="0" fmla="#ppt_w*sin(2.5*pi*$)">
                                          <p:val>
                                            <p:fltVal val="0"/>
                                          </p:val>
                                        </p:tav>
                                        <p:tav tm="100000">
                                          <p:val>
                                            <p:fltVal val="1"/>
                                          </p:val>
                                        </p:tav>
                                      </p:tavLst>
                                    </p:anim>
                                    <p:anim calcmode="lin" valueType="num">
                                      <p:cBhvr>
                                        <p:cTn id="34" dur="1500" fill="hold"/>
                                        <p:tgtEl>
                                          <p:spTgt spid="10"/>
                                        </p:tgtEl>
                                        <p:attrNameLst>
                                          <p:attrName>ppt_h</p:attrName>
                                        </p:attrNameLst>
                                      </p:cBhvr>
                                      <p:tavLst>
                                        <p:tav tm="0">
                                          <p:val>
                                            <p:strVal val="#ppt_h"/>
                                          </p:val>
                                        </p:tav>
                                        <p:tav tm="100000">
                                          <p:val>
                                            <p:strVal val="#ppt_h"/>
                                          </p:val>
                                        </p:tav>
                                      </p:tavLst>
                                    </p:anim>
                                  </p:childTnLst>
                                </p:cTn>
                              </p:par>
                              <p:par>
                                <p:cTn id="35" presetID="10" presetClass="entr" presetSubtype="0" fill="hold" grpId="0" nodeType="with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par>
                          <p:cTn id="59" fill="hold">
                            <p:stCondLst>
                              <p:cond delay="1000"/>
                            </p:stCondLst>
                            <p:childTnLst>
                              <p:par>
                                <p:cTn id="60" presetID="21" presetClass="entr" presetSubtype="4"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heel(4)">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animBg="1"/>
      <p:bldP spid="9" grpId="0" animBg="1"/>
      <p:bldP spid="10" grpId="0" animBg="1"/>
      <p:bldP spid="11" grpId="0" animBg="1"/>
      <p:bldP spid="17" grpId="0" animBg="1"/>
      <p:bldP spid="18" grpId="0" animBg="1"/>
      <p:bldP spid="19" grpId="0" animBg="1"/>
      <p:bldP spid="20" grpId="0" animBg="1"/>
      <p:bldP spid="21" grpId="0"/>
      <p:bldP spid="22"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自由: 形状 20"/>
          <p:cNvSpPr/>
          <p:nvPr/>
        </p:nvSpPr>
        <p:spPr>
          <a:xfrm>
            <a:off x="1060131" y="1251353"/>
            <a:ext cx="10086975" cy="4290251"/>
          </a:xfrm>
          <a:custGeom>
            <a:avLst/>
            <a:gdLst>
              <a:gd name="connsiteX0" fmla="*/ 0 w 10086975"/>
              <a:gd name="connsiteY0" fmla="*/ 4286250 h 4290251"/>
              <a:gd name="connsiteX1" fmla="*/ 5772150 w 10086975"/>
              <a:gd name="connsiteY1" fmla="*/ 3600450 h 4290251"/>
              <a:gd name="connsiteX2" fmla="*/ 10086975 w 10086975"/>
              <a:gd name="connsiteY2" fmla="*/ 0 h 4290251"/>
            </a:gdLst>
            <a:ahLst/>
            <a:cxnLst>
              <a:cxn ang="0">
                <a:pos x="connsiteX0" y="connsiteY0"/>
              </a:cxn>
              <a:cxn ang="0">
                <a:pos x="connsiteX1" y="connsiteY1"/>
              </a:cxn>
              <a:cxn ang="0">
                <a:pos x="connsiteX2" y="connsiteY2"/>
              </a:cxn>
            </a:cxnLst>
            <a:rect l="l" t="t" r="r" b="b"/>
            <a:pathLst>
              <a:path w="10086975" h="4290251">
                <a:moveTo>
                  <a:pt x="0" y="4286250"/>
                </a:moveTo>
                <a:cubicBezTo>
                  <a:pt x="2045494" y="4300537"/>
                  <a:pt x="4090988" y="4314825"/>
                  <a:pt x="5772150" y="3600450"/>
                </a:cubicBezTo>
                <a:cubicBezTo>
                  <a:pt x="7453312" y="2886075"/>
                  <a:pt x="8770143" y="1443037"/>
                  <a:pt x="10086975" y="0"/>
                </a:cubicBezTo>
              </a:path>
            </a:pathLst>
          </a:custGeom>
          <a:noFill/>
          <a:ln>
            <a:solidFill>
              <a:schemeClr val="bg1">
                <a:lumMod val="6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grpSp>
        <p:nvGrpSpPr>
          <p:cNvPr id="20" name="组合 19"/>
          <p:cNvGrpSpPr/>
          <p:nvPr/>
        </p:nvGrpSpPr>
        <p:grpSpPr>
          <a:xfrm>
            <a:off x="1241842" y="5416243"/>
            <a:ext cx="250722" cy="250722"/>
            <a:chOff x="1241842" y="5416243"/>
            <a:chExt cx="250722" cy="250722"/>
          </a:xfrm>
        </p:grpSpPr>
        <p:sp>
          <p:nvSpPr>
            <p:cNvPr id="21" name="椭圆 20"/>
            <p:cNvSpPr/>
            <p:nvPr/>
          </p:nvSpPr>
          <p:spPr>
            <a:xfrm>
              <a:off x="1241842" y="5416243"/>
              <a:ext cx="250722" cy="250722"/>
            </a:xfrm>
            <a:prstGeom prst="ellipse">
              <a:avLst/>
            </a:prstGeom>
            <a:solidFill>
              <a:schemeClr val="bg1"/>
            </a:solidFill>
            <a:ln>
              <a:noFill/>
            </a:ln>
            <a:effectLst>
              <a:outerShdw blurRad="50800" sx="110000" sy="11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22" name="椭圆 21"/>
            <p:cNvSpPr/>
            <p:nvPr/>
          </p:nvSpPr>
          <p:spPr>
            <a:xfrm>
              <a:off x="1300963" y="5475364"/>
              <a:ext cx="132480" cy="132480"/>
            </a:xfrm>
            <a:prstGeom prst="ellipse">
              <a:avLst/>
            </a:prstGeom>
            <a:solidFill>
              <a:schemeClr val="accent2"/>
            </a:solidFill>
            <a:ln>
              <a:noFill/>
            </a:ln>
            <a:effectLst>
              <a:outerShdw blurRad="25400" sx="115000" sy="115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grpSp>
      <p:grpSp>
        <p:nvGrpSpPr>
          <p:cNvPr id="24" name="组合 23"/>
          <p:cNvGrpSpPr/>
          <p:nvPr/>
        </p:nvGrpSpPr>
        <p:grpSpPr>
          <a:xfrm>
            <a:off x="624253" y="5784850"/>
            <a:ext cx="1485900" cy="381000"/>
            <a:chOff x="624253" y="5784850"/>
            <a:chExt cx="1485900" cy="381000"/>
          </a:xfrm>
        </p:grpSpPr>
        <p:sp>
          <p:nvSpPr>
            <p:cNvPr id="27" name="矩形: 圆角 27"/>
            <p:cNvSpPr/>
            <p:nvPr/>
          </p:nvSpPr>
          <p:spPr>
            <a:xfrm>
              <a:off x="624253" y="5784850"/>
              <a:ext cx="1485900" cy="381000"/>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28" name="文本框 27"/>
            <p:cNvSpPr txBox="1"/>
            <p:nvPr/>
          </p:nvSpPr>
          <p:spPr>
            <a:xfrm>
              <a:off x="735435" y="5806073"/>
              <a:ext cx="1247199" cy="274370"/>
            </a:xfrm>
            <a:prstGeom prst="rect">
              <a:avLst/>
            </a:prstGeom>
            <a:noFill/>
          </p:spPr>
          <p:txBody>
            <a:bodyPr wrap="square" rtlCol="0">
              <a:spAutoFit/>
            </a:bodyPr>
            <a:lstStyle/>
            <a:p>
              <a:pPr algn="ctr">
                <a:lnSpc>
                  <a:spcPct val="150000"/>
                </a:lnSpc>
              </a:pPr>
              <a:r>
                <a:rPr lang="en-US" altLang="zh-CN" sz="900" dirty="0">
                  <a:solidFill>
                    <a:schemeClr val="bg1"/>
                  </a:solidFill>
                  <a:cs typeface="+mn-ea"/>
                  <a:sym typeface="+mn-lt"/>
                </a:rPr>
                <a:t>2017.01.23</a:t>
              </a:r>
              <a:endParaRPr lang="zh-CN" altLang="en-US" sz="900" dirty="0">
                <a:solidFill>
                  <a:schemeClr val="bg1"/>
                </a:solidFill>
                <a:cs typeface="+mn-ea"/>
                <a:sym typeface="+mn-lt"/>
              </a:endParaRPr>
            </a:p>
          </p:txBody>
        </p:sp>
      </p:grpSp>
      <p:grpSp>
        <p:nvGrpSpPr>
          <p:cNvPr id="29" name="组合 28"/>
          <p:cNvGrpSpPr/>
          <p:nvPr/>
        </p:nvGrpSpPr>
        <p:grpSpPr>
          <a:xfrm>
            <a:off x="3879002" y="5364857"/>
            <a:ext cx="250722" cy="250722"/>
            <a:chOff x="3879002" y="5364857"/>
            <a:chExt cx="250722" cy="250722"/>
          </a:xfrm>
        </p:grpSpPr>
        <p:sp>
          <p:nvSpPr>
            <p:cNvPr id="30" name="椭圆 29"/>
            <p:cNvSpPr/>
            <p:nvPr/>
          </p:nvSpPr>
          <p:spPr>
            <a:xfrm>
              <a:off x="3879002" y="5364857"/>
              <a:ext cx="250722" cy="250722"/>
            </a:xfrm>
            <a:prstGeom prst="ellipse">
              <a:avLst/>
            </a:prstGeom>
            <a:solidFill>
              <a:schemeClr val="bg1"/>
            </a:solidFill>
            <a:ln>
              <a:noFill/>
            </a:ln>
            <a:effectLst>
              <a:outerShdw blurRad="50800" sx="110000" sy="11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31" name="椭圆 30"/>
            <p:cNvSpPr/>
            <p:nvPr/>
          </p:nvSpPr>
          <p:spPr>
            <a:xfrm>
              <a:off x="3938123" y="5423978"/>
              <a:ext cx="132480" cy="132480"/>
            </a:xfrm>
            <a:prstGeom prst="ellipse">
              <a:avLst/>
            </a:prstGeom>
            <a:solidFill>
              <a:schemeClr val="accent2"/>
            </a:solidFill>
            <a:ln>
              <a:noFill/>
            </a:ln>
            <a:effectLst>
              <a:outerShdw blurRad="25400" sx="115000" sy="115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grpSp>
      <p:grpSp>
        <p:nvGrpSpPr>
          <p:cNvPr id="32" name="组合 31"/>
          <p:cNvGrpSpPr/>
          <p:nvPr/>
        </p:nvGrpSpPr>
        <p:grpSpPr>
          <a:xfrm>
            <a:off x="3261413" y="5733464"/>
            <a:ext cx="1485900" cy="381000"/>
            <a:chOff x="3261413" y="5733464"/>
            <a:chExt cx="1485900" cy="381000"/>
          </a:xfrm>
        </p:grpSpPr>
        <p:sp>
          <p:nvSpPr>
            <p:cNvPr id="35" name="矩形: 圆角 31"/>
            <p:cNvSpPr/>
            <p:nvPr/>
          </p:nvSpPr>
          <p:spPr>
            <a:xfrm>
              <a:off x="3261413" y="5733464"/>
              <a:ext cx="1485900" cy="381000"/>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36" name="文本框 35"/>
            <p:cNvSpPr txBox="1"/>
            <p:nvPr/>
          </p:nvSpPr>
          <p:spPr>
            <a:xfrm>
              <a:off x="3372595" y="5754687"/>
              <a:ext cx="1247199" cy="274370"/>
            </a:xfrm>
            <a:prstGeom prst="rect">
              <a:avLst/>
            </a:prstGeom>
            <a:noFill/>
          </p:spPr>
          <p:txBody>
            <a:bodyPr wrap="square" rtlCol="0">
              <a:spAutoFit/>
            </a:bodyPr>
            <a:lstStyle/>
            <a:p>
              <a:pPr algn="ctr">
                <a:lnSpc>
                  <a:spcPct val="150000"/>
                </a:lnSpc>
              </a:pPr>
              <a:r>
                <a:rPr lang="en-US" altLang="zh-CN" sz="900" dirty="0">
                  <a:solidFill>
                    <a:schemeClr val="bg1"/>
                  </a:solidFill>
                  <a:cs typeface="+mn-ea"/>
                  <a:sym typeface="+mn-lt"/>
                </a:rPr>
                <a:t>2017.03.09</a:t>
              </a:r>
              <a:endParaRPr lang="zh-CN" altLang="en-US" sz="900" dirty="0">
                <a:solidFill>
                  <a:schemeClr val="bg1"/>
                </a:solidFill>
                <a:cs typeface="+mn-ea"/>
                <a:sym typeface="+mn-lt"/>
              </a:endParaRPr>
            </a:p>
          </p:txBody>
        </p:sp>
      </p:grpSp>
      <p:grpSp>
        <p:nvGrpSpPr>
          <p:cNvPr id="38" name="组合 37"/>
          <p:cNvGrpSpPr/>
          <p:nvPr/>
        </p:nvGrpSpPr>
        <p:grpSpPr>
          <a:xfrm>
            <a:off x="6426803" y="4836476"/>
            <a:ext cx="250722" cy="250722"/>
            <a:chOff x="6426803" y="4836476"/>
            <a:chExt cx="250722" cy="250722"/>
          </a:xfrm>
        </p:grpSpPr>
        <p:sp>
          <p:nvSpPr>
            <p:cNvPr id="39" name="椭圆 38"/>
            <p:cNvSpPr/>
            <p:nvPr/>
          </p:nvSpPr>
          <p:spPr>
            <a:xfrm>
              <a:off x="6426803" y="4836476"/>
              <a:ext cx="250722" cy="250722"/>
            </a:xfrm>
            <a:prstGeom prst="ellipse">
              <a:avLst/>
            </a:prstGeom>
            <a:solidFill>
              <a:schemeClr val="bg1"/>
            </a:solidFill>
            <a:ln>
              <a:noFill/>
            </a:ln>
            <a:effectLst>
              <a:outerShdw blurRad="50800" sx="110000" sy="11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40" name="椭圆 39"/>
            <p:cNvSpPr/>
            <p:nvPr/>
          </p:nvSpPr>
          <p:spPr>
            <a:xfrm>
              <a:off x="6485924" y="4895597"/>
              <a:ext cx="132480" cy="132480"/>
            </a:xfrm>
            <a:prstGeom prst="ellipse">
              <a:avLst/>
            </a:prstGeom>
            <a:solidFill>
              <a:schemeClr val="accent2"/>
            </a:solidFill>
            <a:ln>
              <a:noFill/>
            </a:ln>
            <a:effectLst>
              <a:outerShdw blurRad="25400" sx="115000" sy="115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grpSp>
      <p:grpSp>
        <p:nvGrpSpPr>
          <p:cNvPr id="41" name="组合 40"/>
          <p:cNvGrpSpPr/>
          <p:nvPr/>
        </p:nvGrpSpPr>
        <p:grpSpPr>
          <a:xfrm>
            <a:off x="5809214" y="5205083"/>
            <a:ext cx="1485900" cy="381000"/>
            <a:chOff x="5809214" y="5205083"/>
            <a:chExt cx="1485900" cy="381000"/>
          </a:xfrm>
        </p:grpSpPr>
        <p:sp>
          <p:nvSpPr>
            <p:cNvPr id="42" name="矩形: 圆角 38"/>
            <p:cNvSpPr/>
            <p:nvPr/>
          </p:nvSpPr>
          <p:spPr>
            <a:xfrm>
              <a:off x="5809214" y="5205083"/>
              <a:ext cx="1485900" cy="381000"/>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43" name="文本框 42"/>
            <p:cNvSpPr txBox="1"/>
            <p:nvPr/>
          </p:nvSpPr>
          <p:spPr>
            <a:xfrm>
              <a:off x="5920396" y="5226306"/>
              <a:ext cx="1247199" cy="274370"/>
            </a:xfrm>
            <a:prstGeom prst="rect">
              <a:avLst/>
            </a:prstGeom>
            <a:noFill/>
          </p:spPr>
          <p:txBody>
            <a:bodyPr wrap="square" rtlCol="0">
              <a:spAutoFit/>
            </a:bodyPr>
            <a:lstStyle/>
            <a:p>
              <a:pPr algn="ctr">
                <a:lnSpc>
                  <a:spcPct val="150000"/>
                </a:lnSpc>
              </a:pPr>
              <a:r>
                <a:rPr lang="en-US" altLang="zh-CN" sz="900" dirty="0">
                  <a:solidFill>
                    <a:schemeClr val="bg1"/>
                  </a:solidFill>
                  <a:cs typeface="+mn-ea"/>
                  <a:sym typeface="+mn-lt"/>
                </a:rPr>
                <a:t>2017.06.22</a:t>
              </a:r>
              <a:endParaRPr lang="zh-CN" altLang="en-US" sz="900" dirty="0">
                <a:solidFill>
                  <a:schemeClr val="bg1"/>
                </a:solidFill>
                <a:cs typeface="+mn-ea"/>
                <a:sym typeface="+mn-lt"/>
              </a:endParaRPr>
            </a:p>
          </p:txBody>
        </p:sp>
      </p:grpSp>
      <p:grpSp>
        <p:nvGrpSpPr>
          <p:cNvPr id="44" name="组合 43"/>
          <p:cNvGrpSpPr/>
          <p:nvPr/>
        </p:nvGrpSpPr>
        <p:grpSpPr>
          <a:xfrm>
            <a:off x="8808630" y="3403740"/>
            <a:ext cx="250722" cy="250722"/>
            <a:chOff x="8808630" y="3403740"/>
            <a:chExt cx="250722" cy="250722"/>
          </a:xfrm>
        </p:grpSpPr>
        <p:sp>
          <p:nvSpPr>
            <p:cNvPr id="45" name="椭圆 44"/>
            <p:cNvSpPr/>
            <p:nvPr/>
          </p:nvSpPr>
          <p:spPr>
            <a:xfrm>
              <a:off x="8808630" y="3403740"/>
              <a:ext cx="250722" cy="250722"/>
            </a:xfrm>
            <a:prstGeom prst="ellipse">
              <a:avLst/>
            </a:prstGeom>
            <a:solidFill>
              <a:schemeClr val="bg1"/>
            </a:solidFill>
            <a:ln>
              <a:noFill/>
            </a:ln>
            <a:effectLst>
              <a:outerShdw blurRad="50800" sx="110000" sy="11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46" name="椭圆 45"/>
            <p:cNvSpPr/>
            <p:nvPr/>
          </p:nvSpPr>
          <p:spPr>
            <a:xfrm>
              <a:off x="8867751" y="3462861"/>
              <a:ext cx="132480" cy="132480"/>
            </a:xfrm>
            <a:prstGeom prst="ellipse">
              <a:avLst/>
            </a:prstGeom>
            <a:solidFill>
              <a:schemeClr val="accent2"/>
            </a:solidFill>
            <a:ln>
              <a:noFill/>
            </a:ln>
            <a:effectLst>
              <a:outerShdw blurRad="25400" sx="115000" sy="115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grpSp>
      <p:grpSp>
        <p:nvGrpSpPr>
          <p:cNvPr id="47" name="组合 46"/>
          <p:cNvGrpSpPr/>
          <p:nvPr/>
        </p:nvGrpSpPr>
        <p:grpSpPr>
          <a:xfrm>
            <a:off x="8195804" y="2886234"/>
            <a:ext cx="1485900" cy="381000"/>
            <a:chOff x="8191041" y="3772347"/>
            <a:chExt cx="1485900" cy="381000"/>
          </a:xfrm>
        </p:grpSpPr>
        <p:sp>
          <p:nvSpPr>
            <p:cNvPr id="48" name="矩形: 圆角 45"/>
            <p:cNvSpPr/>
            <p:nvPr/>
          </p:nvSpPr>
          <p:spPr>
            <a:xfrm>
              <a:off x="8191041" y="3772347"/>
              <a:ext cx="1485900" cy="381000"/>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49" name="文本框 48"/>
            <p:cNvSpPr txBox="1"/>
            <p:nvPr/>
          </p:nvSpPr>
          <p:spPr>
            <a:xfrm>
              <a:off x="8302223" y="3793570"/>
              <a:ext cx="1247199" cy="274370"/>
            </a:xfrm>
            <a:prstGeom prst="rect">
              <a:avLst/>
            </a:prstGeom>
            <a:noFill/>
          </p:spPr>
          <p:txBody>
            <a:bodyPr wrap="square" rtlCol="0">
              <a:spAutoFit/>
            </a:bodyPr>
            <a:lstStyle/>
            <a:p>
              <a:pPr algn="ctr">
                <a:lnSpc>
                  <a:spcPct val="150000"/>
                </a:lnSpc>
              </a:pPr>
              <a:r>
                <a:rPr lang="en-US" altLang="zh-CN" sz="900" dirty="0">
                  <a:solidFill>
                    <a:schemeClr val="bg1"/>
                  </a:solidFill>
                  <a:cs typeface="+mn-ea"/>
                  <a:sym typeface="+mn-lt"/>
                </a:rPr>
                <a:t>2017.09.27</a:t>
              </a:r>
              <a:endParaRPr lang="zh-CN" altLang="en-US" sz="900" dirty="0">
                <a:solidFill>
                  <a:schemeClr val="bg1"/>
                </a:solidFill>
                <a:cs typeface="+mn-ea"/>
                <a:sym typeface="+mn-lt"/>
              </a:endParaRPr>
            </a:p>
          </p:txBody>
        </p:sp>
      </p:grpSp>
      <p:grpSp>
        <p:nvGrpSpPr>
          <p:cNvPr id="50" name="组合 49"/>
          <p:cNvGrpSpPr/>
          <p:nvPr/>
        </p:nvGrpSpPr>
        <p:grpSpPr>
          <a:xfrm>
            <a:off x="10464298" y="1750466"/>
            <a:ext cx="250722" cy="250722"/>
            <a:chOff x="10778960" y="2827673"/>
            <a:chExt cx="250722" cy="250722"/>
          </a:xfrm>
        </p:grpSpPr>
        <p:sp>
          <p:nvSpPr>
            <p:cNvPr id="51" name="椭圆 50"/>
            <p:cNvSpPr/>
            <p:nvPr/>
          </p:nvSpPr>
          <p:spPr>
            <a:xfrm>
              <a:off x="10778960" y="2827673"/>
              <a:ext cx="250722" cy="250722"/>
            </a:xfrm>
            <a:prstGeom prst="ellipse">
              <a:avLst/>
            </a:prstGeom>
            <a:solidFill>
              <a:schemeClr val="bg1"/>
            </a:solidFill>
            <a:ln>
              <a:noFill/>
            </a:ln>
            <a:effectLst>
              <a:outerShdw blurRad="50800" sx="110000" sy="11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52" name="椭圆 51"/>
            <p:cNvSpPr/>
            <p:nvPr/>
          </p:nvSpPr>
          <p:spPr>
            <a:xfrm>
              <a:off x="10838081" y="2886794"/>
              <a:ext cx="132480" cy="132480"/>
            </a:xfrm>
            <a:prstGeom prst="ellipse">
              <a:avLst/>
            </a:prstGeom>
            <a:solidFill>
              <a:schemeClr val="accent2"/>
            </a:solidFill>
            <a:ln>
              <a:noFill/>
            </a:ln>
            <a:effectLst>
              <a:outerShdw blurRad="25400" sx="115000" sy="115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grpSp>
      <p:grpSp>
        <p:nvGrpSpPr>
          <p:cNvPr id="53" name="组合 52"/>
          <p:cNvGrpSpPr/>
          <p:nvPr/>
        </p:nvGrpSpPr>
        <p:grpSpPr>
          <a:xfrm>
            <a:off x="9854698" y="1255556"/>
            <a:ext cx="1485900" cy="381000"/>
            <a:chOff x="10161371" y="3196280"/>
            <a:chExt cx="1485900" cy="381000"/>
          </a:xfrm>
        </p:grpSpPr>
        <p:sp>
          <p:nvSpPr>
            <p:cNvPr id="54" name="矩形: 圆角 52"/>
            <p:cNvSpPr/>
            <p:nvPr/>
          </p:nvSpPr>
          <p:spPr>
            <a:xfrm>
              <a:off x="10161371" y="3196280"/>
              <a:ext cx="1485900" cy="381000"/>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00" dirty="0">
                <a:solidFill>
                  <a:schemeClr val="bg1"/>
                </a:solidFill>
                <a:cs typeface="+mn-ea"/>
                <a:sym typeface="+mn-lt"/>
              </a:endParaRPr>
            </a:p>
          </p:txBody>
        </p:sp>
        <p:sp>
          <p:nvSpPr>
            <p:cNvPr id="55" name="文本框 54"/>
            <p:cNvSpPr txBox="1"/>
            <p:nvPr/>
          </p:nvSpPr>
          <p:spPr>
            <a:xfrm>
              <a:off x="10272553" y="3217503"/>
              <a:ext cx="1247199" cy="274370"/>
            </a:xfrm>
            <a:prstGeom prst="rect">
              <a:avLst/>
            </a:prstGeom>
            <a:noFill/>
          </p:spPr>
          <p:txBody>
            <a:bodyPr wrap="square" rtlCol="0">
              <a:spAutoFit/>
            </a:bodyPr>
            <a:lstStyle/>
            <a:p>
              <a:pPr algn="ctr">
                <a:lnSpc>
                  <a:spcPct val="150000"/>
                </a:lnSpc>
              </a:pPr>
              <a:r>
                <a:rPr lang="en-US" altLang="zh-CN" sz="900" dirty="0">
                  <a:solidFill>
                    <a:schemeClr val="bg1"/>
                  </a:solidFill>
                  <a:cs typeface="+mn-ea"/>
                  <a:sym typeface="+mn-lt"/>
                </a:rPr>
                <a:t>2017.12.23</a:t>
              </a:r>
              <a:endParaRPr lang="zh-CN" altLang="en-US" sz="900" dirty="0">
                <a:solidFill>
                  <a:schemeClr val="bg1"/>
                </a:solidFill>
                <a:cs typeface="+mn-ea"/>
                <a:sym typeface="+mn-lt"/>
              </a:endParaRPr>
            </a:p>
          </p:txBody>
        </p:sp>
      </p:grpSp>
      <p:sp>
        <p:nvSpPr>
          <p:cNvPr id="56" name="矩形 55"/>
          <p:cNvSpPr/>
          <p:nvPr/>
        </p:nvSpPr>
        <p:spPr>
          <a:xfrm>
            <a:off x="735436" y="4565429"/>
            <a:ext cx="1722333" cy="396262"/>
          </a:xfrm>
          <a:prstGeom prst="rect">
            <a:avLst/>
          </a:prstGeom>
        </p:spPr>
        <p:txBody>
          <a:bodyPr wrap="square">
            <a:spAutoFit/>
          </a:bodyPr>
          <a:lstStyle/>
          <a:p>
            <a:pPr>
              <a:lnSpc>
                <a:spcPct val="150000"/>
              </a:lnSpc>
            </a:pPr>
            <a:r>
              <a:rPr lang="zh-CN" altLang="en-US" sz="700" dirty="0">
                <a:solidFill>
                  <a:schemeClr val="bg1"/>
                </a:solidFill>
                <a:cs typeface="+mn-ea"/>
                <a:sym typeface="+mn-lt"/>
              </a:rPr>
              <a:t>阳光保险集团采用某某某最新统一通信解决方案，支持双主控和双机备份</a:t>
            </a:r>
            <a:endParaRPr lang="en-US" altLang="zh-CN" sz="700" dirty="0">
              <a:solidFill>
                <a:schemeClr val="bg1"/>
              </a:solidFill>
              <a:cs typeface="+mn-ea"/>
              <a:sym typeface="+mn-lt"/>
            </a:endParaRPr>
          </a:p>
        </p:txBody>
      </p:sp>
      <p:sp>
        <p:nvSpPr>
          <p:cNvPr id="57" name="文本框 56"/>
          <p:cNvSpPr txBox="1"/>
          <p:nvPr/>
        </p:nvSpPr>
        <p:spPr>
          <a:xfrm>
            <a:off x="735435" y="4240185"/>
            <a:ext cx="1800493" cy="305918"/>
          </a:xfrm>
          <a:prstGeom prst="rect">
            <a:avLst/>
          </a:prstGeom>
          <a:noFill/>
        </p:spPr>
        <p:txBody>
          <a:bodyPr wrap="none" rtlCol="0">
            <a:spAutoFit/>
          </a:bodyPr>
          <a:lstStyle/>
          <a:p>
            <a:pPr>
              <a:lnSpc>
                <a:spcPct val="150000"/>
              </a:lnSpc>
            </a:pPr>
            <a:r>
              <a:rPr lang="zh-CN" altLang="en-US" sz="1050" b="1" dirty="0">
                <a:solidFill>
                  <a:schemeClr val="bg1"/>
                </a:solidFill>
                <a:cs typeface="+mn-ea"/>
                <a:sym typeface="+mn-lt"/>
              </a:rPr>
              <a:t>阳光保险集团统一通信系统</a:t>
            </a:r>
          </a:p>
        </p:txBody>
      </p:sp>
      <p:sp>
        <p:nvSpPr>
          <p:cNvPr id="58" name="矩形 57"/>
          <p:cNvSpPr/>
          <p:nvPr/>
        </p:nvSpPr>
        <p:spPr>
          <a:xfrm>
            <a:off x="8660352" y="4097513"/>
            <a:ext cx="1722333" cy="396262"/>
          </a:xfrm>
          <a:prstGeom prst="rect">
            <a:avLst/>
          </a:prstGeom>
        </p:spPr>
        <p:txBody>
          <a:bodyPr wrap="square">
            <a:spAutoFit/>
          </a:bodyPr>
          <a:lstStyle/>
          <a:p>
            <a:pPr>
              <a:lnSpc>
                <a:spcPct val="150000"/>
              </a:lnSpc>
            </a:pPr>
            <a:r>
              <a:rPr lang="zh-CN" altLang="en-US" sz="700" dirty="0">
                <a:solidFill>
                  <a:schemeClr val="bg1"/>
                </a:solidFill>
                <a:cs typeface="+mn-ea"/>
                <a:sym typeface="+mn-lt"/>
              </a:rPr>
              <a:t>阳光保险集团采用某某某最新统一通信解决方案，支持双主控和双机备份</a:t>
            </a:r>
            <a:endParaRPr lang="en-US" altLang="zh-CN" sz="700" dirty="0">
              <a:solidFill>
                <a:schemeClr val="bg1"/>
              </a:solidFill>
              <a:cs typeface="+mn-ea"/>
              <a:sym typeface="+mn-lt"/>
            </a:endParaRPr>
          </a:p>
        </p:txBody>
      </p:sp>
      <p:sp>
        <p:nvSpPr>
          <p:cNvPr id="59" name="文本框 58"/>
          <p:cNvSpPr txBox="1"/>
          <p:nvPr/>
        </p:nvSpPr>
        <p:spPr>
          <a:xfrm>
            <a:off x="8660351" y="3772269"/>
            <a:ext cx="1127232" cy="305918"/>
          </a:xfrm>
          <a:prstGeom prst="rect">
            <a:avLst/>
          </a:prstGeom>
          <a:noFill/>
        </p:spPr>
        <p:txBody>
          <a:bodyPr wrap="none" rtlCol="0">
            <a:spAutoFit/>
          </a:bodyPr>
          <a:lstStyle/>
          <a:p>
            <a:pPr>
              <a:lnSpc>
                <a:spcPct val="150000"/>
              </a:lnSpc>
            </a:pPr>
            <a:r>
              <a:rPr lang="zh-CN" altLang="en-US" sz="1050" b="1" dirty="0">
                <a:solidFill>
                  <a:schemeClr val="bg1"/>
                </a:solidFill>
                <a:cs typeface="+mn-ea"/>
                <a:sym typeface="+mn-lt"/>
              </a:rPr>
              <a:t>企业私有云平台</a:t>
            </a:r>
          </a:p>
        </p:txBody>
      </p:sp>
      <p:sp>
        <p:nvSpPr>
          <p:cNvPr id="60" name="矩形 59"/>
          <p:cNvSpPr/>
          <p:nvPr/>
        </p:nvSpPr>
        <p:spPr>
          <a:xfrm>
            <a:off x="3185757" y="4565429"/>
            <a:ext cx="1722333" cy="396262"/>
          </a:xfrm>
          <a:prstGeom prst="rect">
            <a:avLst/>
          </a:prstGeom>
        </p:spPr>
        <p:txBody>
          <a:bodyPr wrap="square">
            <a:spAutoFit/>
          </a:bodyPr>
          <a:lstStyle/>
          <a:p>
            <a:pPr>
              <a:lnSpc>
                <a:spcPct val="150000"/>
              </a:lnSpc>
            </a:pPr>
            <a:r>
              <a:rPr lang="zh-CN" altLang="en-US" sz="700" dirty="0">
                <a:solidFill>
                  <a:schemeClr val="bg1"/>
                </a:solidFill>
                <a:cs typeface="+mn-ea"/>
                <a:sym typeface="+mn-lt"/>
              </a:rPr>
              <a:t>阳光保险集团采用某某某最新统一通信解决方案，支持双主控和双机备份</a:t>
            </a:r>
            <a:endParaRPr lang="en-US" altLang="zh-CN" sz="700" dirty="0">
              <a:solidFill>
                <a:schemeClr val="bg1"/>
              </a:solidFill>
              <a:cs typeface="+mn-ea"/>
              <a:sym typeface="+mn-lt"/>
            </a:endParaRPr>
          </a:p>
        </p:txBody>
      </p:sp>
      <p:sp>
        <p:nvSpPr>
          <p:cNvPr id="61" name="文本框 60"/>
          <p:cNvSpPr txBox="1"/>
          <p:nvPr/>
        </p:nvSpPr>
        <p:spPr>
          <a:xfrm>
            <a:off x="3185756" y="4240185"/>
            <a:ext cx="1800493" cy="305918"/>
          </a:xfrm>
          <a:prstGeom prst="rect">
            <a:avLst/>
          </a:prstGeom>
          <a:noFill/>
        </p:spPr>
        <p:txBody>
          <a:bodyPr wrap="none" rtlCol="0">
            <a:spAutoFit/>
          </a:bodyPr>
          <a:lstStyle/>
          <a:p>
            <a:pPr>
              <a:lnSpc>
                <a:spcPct val="150000"/>
              </a:lnSpc>
            </a:pPr>
            <a:r>
              <a:rPr lang="zh-CN" altLang="en-US" sz="1050" b="1" dirty="0">
                <a:solidFill>
                  <a:schemeClr val="bg1"/>
                </a:solidFill>
                <a:cs typeface="+mn-ea"/>
                <a:sym typeface="+mn-lt"/>
              </a:rPr>
              <a:t>阳光保险集团统一通信系统</a:t>
            </a:r>
          </a:p>
        </p:txBody>
      </p:sp>
      <p:sp>
        <p:nvSpPr>
          <p:cNvPr id="62" name="矩形 61"/>
          <p:cNvSpPr/>
          <p:nvPr/>
        </p:nvSpPr>
        <p:spPr>
          <a:xfrm>
            <a:off x="10237943" y="2602714"/>
            <a:ext cx="1722333" cy="396262"/>
          </a:xfrm>
          <a:prstGeom prst="rect">
            <a:avLst/>
          </a:prstGeom>
        </p:spPr>
        <p:txBody>
          <a:bodyPr wrap="square">
            <a:spAutoFit/>
          </a:bodyPr>
          <a:lstStyle/>
          <a:p>
            <a:pPr>
              <a:lnSpc>
                <a:spcPct val="150000"/>
              </a:lnSpc>
            </a:pPr>
            <a:r>
              <a:rPr lang="zh-CN" altLang="en-US" sz="700" dirty="0">
                <a:solidFill>
                  <a:schemeClr val="bg1"/>
                </a:solidFill>
                <a:cs typeface="+mn-ea"/>
                <a:sym typeface="+mn-lt"/>
              </a:rPr>
              <a:t>阳光保险集团采用某某某最新统一通信解决方案，支持双主控和双机备份</a:t>
            </a:r>
            <a:endParaRPr lang="en-US" altLang="zh-CN" sz="700" dirty="0">
              <a:solidFill>
                <a:schemeClr val="bg1"/>
              </a:solidFill>
              <a:cs typeface="+mn-ea"/>
              <a:sym typeface="+mn-lt"/>
            </a:endParaRPr>
          </a:p>
        </p:txBody>
      </p:sp>
      <p:sp>
        <p:nvSpPr>
          <p:cNvPr id="63" name="文本框 62"/>
          <p:cNvSpPr txBox="1"/>
          <p:nvPr/>
        </p:nvSpPr>
        <p:spPr>
          <a:xfrm>
            <a:off x="10237942" y="2277470"/>
            <a:ext cx="1127232" cy="305918"/>
          </a:xfrm>
          <a:prstGeom prst="rect">
            <a:avLst/>
          </a:prstGeom>
          <a:noFill/>
        </p:spPr>
        <p:txBody>
          <a:bodyPr wrap="none" rtlCol="0">
            <a:spAutoFit/>
          </a:bodyPr>
          <a:lstStyle/>
          <a:p>
            <a:pPr>
              <a:lnSpc>
                <a:spcPct val="150000"/>
              </a:lnSpc>
            </a:pPr>
            <a:r>
              <a:rPr lang="zh-CN" altLang="en-US" sz="1050" b="1" dirty="0">
                <a:solidFill>
                  <a:schemeClr val="bg1"/>
                </a:solidFill>
                <a:cs typeface="+mn-ea"/>
                <a:sym typeface="+mn-lt"/>
              </a:rPr>
              <a:t>企业私有云平台</a:t>
            </a:r>
          </a:p>
        </p:txBody>
      </p:sp>
      <p:sp>
        <p:nvSpPr>
          <p:cNvPr id="64" name="矩形 63"/>
          <p:cNvSpPr/>
          <p:nvPr/>
        </p:nvSpPr>
        <p:spPr>
          <a:xfrm>
            <a:off x="5572781" y="4094306"/>
            <a:ext cx="1722333" cy="396262"/>
          </a:xfrm>
          <a:prstGeom prst="rect">
            <a:avLst/>
          </a:prstGeom>
        </p:spPr>
        <p:txBody>
          <a:bodyPr wrap="square">
            <a:spAutoFit/>
          </a:bodyPr>
          <a:lstStyle/>
          <a:p>
            <a:pPr>
              <a:lnSpc>
                <a:spcPct val="150000"/>
              </a:lnSpc>
            </a:pPr>
            <a:r>
              <a:rPr lang="zh-CN" altLang="en-US" sz="700" dirty="0">
                <a:solidFill>
                  <a:schemeClr val="bg1"/>
                </a:solidFill>
                <a:cs typeface="+mn-ea"/>
                <a:sym typeface="+mn-lt"/>
              </a:rPr>
              <a:t>阳光保险集团采用某某某最新统一通信解决方案，支持双主控和双机备份</a:t>
            </a:r>
            <a:endParaRPr lang="en-US" altLang="zh-CN" sz="700" dirty="0">
              <a:solidFill>
                <a:schemeClr val="bg1"/>
              </a:solidFill>
              <a:cs typeface="+mn-ea"/>
              <a:sym typeface="+mn-lt"/>
            </a:endParaRPr>
          </a:p>
        </p:txBody>
      </p:sp>
      <p:sp>
        <p:nvSpPr>
          <p:cNvPr id="65" name="文本框 64"/>
          <p:cNvSpPr txBox="1"/>
          <p:nvPr/>
        </p:nvSpPr>
        <p:spPr>
          <a:xfrm>
            <a:off x="5572780" y="3769062"/>
            <a:ext cx="1800493" cy="305918"/>
          </a:xfrm>
          <a:prstGeom prst="rect">
            <a:avLst/>
          </a:prstGeom>
          <a:noFill/>
        </p:spPr>
        <p:txBody>
          <a:bodyPr wrap="none" rtlCol="0">
            <a:spAutoFit/>
          </a:bodyPr>
          <a:lstStyle/>
          <a:p>
            <a:pPr>
              <a:lnSpc>
                <a:spcPct val="150000"/>
              </a:lnSpc>
            </a:pPr>
            <a:r>
              <a:rPr lang="zh-CN" altLang="en-US" sz="1050" b="1" dirty="0">
                <a:solidFill>
                  <a:schemeClr val="bg1"/>
                </a:solidFill>
                <a:cs typeface="+mn-ea"/>
                <a:sym typeface="+mn-lt"/>
              </a:rPr>
              <a:t>阳光保险集团统一通信系统</a:t>
            </a:r>
          </a:p>
        </p:txBody>
      </p:sp>
      <p:sp>
        <p:nvSpPr>
          <p:cNvPr id="66" name="矩形 65"/>
          <p:cNvSpPr/>
          <p:nvPr/>
        </p:nvSpPr>
        <p:spPr>
          <a:xfrm>
            <a:off x="732433" y="2559104"/>
            <a:ext cx="5977571" cy="439736"/>
          </a:xfrm>
          <a:prstGeom prst="rect">
            <a:avLst/>
          </a:prstGeom>
        </p:spPr>
        <p:txBody>
          <a:bodyPr wrap="square">
            <a:spAutoFit/>
          </a:bodyPr>
          <a:lstStyle/>
          <a:p>
            <a:pPr>
              <a:lnSpc>
                <a:spcPct val="150000"/>
              </a:lnSpc>
            </a:pPr>
            <a:r>
              <a:rPr lang="zh-CN" altLang="en-US" sz="800" dirty="0">
                <a:solidFill>
                  <a:schemeClr val="bg1"/>
                </a:solidFill>
                <a:cs typeface="+mn-ea"/>
                <a:sym typeface="+mn-lt"/>
              </a:rPr>
              <a:t>公司已制定了完善的规程及考勤制度，组织召开了年度工作安排布置会议，年底实行工作目标完成情况考评，将考评结果列入各部门管理人员的年终绩效。在工作目标落实过程中宿舍管理完善工作制度，有力地促进了管理水平的整体提升。</a:t>
            </a:r>
            <a:endParaRPr lang="en-US" altLang="zh-CN" sz="800" dirty="0">
              <a:solidFill>
                <a:schemeClr val="bg1"/>
              </a:solidFill>
              <a:cs typeface="+mn-ea"/>
              <a:sym typeface="+mn-lt"/>
            </a:endParaRPr>
          </a:p>
        </p:txBody>
      </p:sp>
      <p:sp>
        <p:nvSpPr>
          <p:cNvPr id="67" name="矩形 66"/>
          <p:cNvSpPr/>
          <p:nvPr/>
        </p:nvSpPr>
        <p:spPr>
          <a:xfrm>
            <a:off x="732433" y="2159249"/>
            <a:ext cx="2334133" cy="274370"/>
          </a:xfrm>
          <a:prstGeom prst="rect">
            <a:avLst/>
          </a:prstGeom>
        </p:spPr>
        <p:txBody>
          <a:bodyPr wrap="square">
            <a:spAutoFit/>
          </a:bodyPr>
          <a:lstStyle/>
          <a:p>
            <a:pPr>
              <a:lnSpc>
                <a:spcPct val="150000"/>
              </a:lnSpc>
            </a:pPr>
            <a:r>
              <a:rPr lang="en-US" altLang="zh-CN" sz="900" dirty="0">
                <a:solidFill>
                  <a:schemeClr val="bg1"/>
                </a:solidFill>
                <a:cs typeface="+mn-ea"/>
                <a:sym typeface="+mn-lt"/>
              </a:rPr>
              <a:t>Annual work summary</a:t>
            </a:r>
          </a:p>
        </p:txBody>
      </p:sp>
      <p:sp>
        <p:nvSpPr>
          <p:cNvPr id="68" name="文本框 67"/>
          <p:cNvSpPr txBox="1"/>
          <p:nvPr/>
        </p:nvSpPr>
        <p:spPr>
          <a:xfrm>
            <a:off x="732433" y="1672159"/>
            <a:ext cx="2858867" cy="523220"/>
          </a:xfrm>
          <a:prstGeom prst="rect">
            <a:avLst/>
          </a:prstGeom>
          <a:noFill/>
        </p:spPr>
        <p:txBody>
          <a:bodyPr wrap="square" rtlCol="0">
            <a:spAutoFit/>
          </a:bodyPr>
          <a:lstStyle/>
          <a:p>
            <a:r>
              <a:rPr lang="zh-CN" altLang="en-US" sz="2800" b="1" dirty="0">
                <a:solidFill>
                  <a:schemeClr val="bg1"/>
                </a:solidFill>
                <a:cs typeface="+mn-ea"/>
                <a:sym typeface="+mn-lt"/>
              </a:rPr>
              <a:t>开发和运营</a:t>
            </a:r>
          </a:p>
        </p:txBody>
      </p:sp>
      <p:sp>
        <p:nvSpPr>
          <p:cNvPr id="75" name="文本框 74"/>
          <p:cNvSpPr txBox="1"/>
          <p:nvPr/>
        </p:nvSpPr>
        <p:spPr>
          <a:xfrm>
            <a:off x="5388116" y="273790"/>
            <a:ext cx="1415772"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工作概述</a:t>
            </a:r>
          </a:p>
        </p:txBody>
      </p:sp>
      <p:grpSp>
        <p:nvGrpSpPr>
          <p:cNvPr id="76" name="组合 75"/>
          <p:cNvGrpSpPr/>
          <p:nvPr/>
        </p:nvGrpSpPr>
        <p:grpSpPr>
          <a:xfrm>
            <a:off x="1811524" y="468618"/>
            <a:ext cx="8568952" cy="80062"/>
            <a:chOff x="1811524" y="468618"/>
            <a:chExt cx="8568952" cy="80062"/>
          </a:xfrm>
        </p:grpSpPr>
        <p:cxnSp>
          <p:nvCxnSpPr>
            <p:cNvPr id="77" name="直接连接符 76"/>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decel="10000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decel="1000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10000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decel="10000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250" fill="hold"/>
                                        <p:tgtEl>
                                          <p:spTgt spid="32"/>
                                        </p:tgtEl>
                                        <p:attrNameLst>
                                          <p:attrName>ppt_x</p:attrName>
                                        </p:attrNameLst>
                                      </p:cBhvr>
                                      <p:tavLst>
                                        <p:tav tm="0">
                                          <p:val>
                                            <p:strVal val="#ppt_x"/>
                                          </p:val>
                                        </p:tav>
                                        <p:tav tm="100000">
                                          <p:val>
                                            <p:strVal val="#ppt_x"/>
                                          </p:val>
                                        </p:tav>
                                      </p:tavLst>
                                    </p:anim>
                                    <p:anim calcmode="lin" valueType="num">
                                      <p:cBhvr additive="base">
                                        <p:cTn id="29"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decel="10000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decel="10000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250" fill="hold"/>
                                        <p:tgtEl>
                                          <p:spTgt spid="41"/>
                                        </p:tgtEl>
                                        <p:attrNameLst>
                                          <p:attrName>ppt_x</p:attrName>
                                        </p:attrNameLst>
                                      </p:cBhvr>
                                      <p:tavLst>
                                        <p:tav tm="0">
                                          <p:val>
                                            <p:strVal val="#ppt_x"/>
                                          </p:val>
                                        </p:tav>
                                        <p:tav tm="100000">
                                          <p:val>
                                            <p:strVal val="#ppt_x"/>
                                          </p:val>
                                        </p:tav>
                                      </p:tavLst>
                                    </p:anim>
                                    <p:anim calcmode="lin" valueType="num">
                                      <p:cBhvr additive="base">
                                        <p:cTn id="40" dur="25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decel="10000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2" presetClass="entr" presetSubtype="1" decel="100000"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250" fill="hold"/>
                                        <p:tgtEl>
                                          <p:spTgt spid="47"/>
                                        </p:tgtEl>
                                        <p:attrNameLst>
                                          <p:attrName>ppt_x</p:attrName>
                                        </p:attrNameLst>
                                      </p:cBhvr>
                                      <p:tavLst>
                                        <p:tav tm="0">
                                          <p:val>
                                            <p:strVal val="#ppt_x"/>
                                          </p:val>
                                        </p:tav>
                                        <p:tav tm="100000">
                                          <p:val>
                                            <p:strVal val="#ppt_x"/>
                                          </p:val>
                                        </p:tav>
                                      </p:tavLst>
                                    </p:anim>
                                    <p:anim calcmode="lin" valueType="num">
                                      <p:cBhvr additive="base">
                                        <p:cTn id="51" dur="25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decel="100000"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2" presetClass="entr" presetSubtype="1" decel="100000"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250" fill="hold"/>
                                        <p:tgtEl>
                                          <p:spTgt spid="53"/>
                                        </p:tgtEl>
                                        <p:attrNameLst>
                                          <p:attrName>ppt_x</p:attrName>
                                        </p:attrNameLst>
                                      </p:cBhvr>
                                      <p:tavLst>
                                        <p:tav tm="0">
                                          <p:val>
                                            <p:strVal val="#ppt_x"/>
                                          </p:val>
                                        </p:tav>
                                        <p:tav tm="100000">
                                          <p:val>
                                            <p:strVal val="#ppt_x"/>
                                          </p:val>
                                        </p:tav>
                                      </p:tavLst>
                                    </p:anim>
                                    <p:anim calcmode="lin" valueType="num">
                                      <p:cBhvr additive="base">
                                        <p:cTn id="62" dur="250" fill="hold"/>
                                        <p:tgtEl>
                                          <p:spTgt spid="53"/>
                                        </p:tgtEl>
                                        <p:attrNameLst>
                                          <p:attrName>ppt_y</p:attrName>
                                        </p:attrNameLst>
                                      </p:cBhvr>
                                      <p:tavLst>
                                        <p:tav tm="0">
                                          <p:val>
                                            <p:strVal val="0-#ppt_h/2"/>
                                          </p:val>
                                        </p:tav>
                                        <p:tav tm="100000">
                                          <p:val>
                                            <p:strVal val="#ppt_y"/>
                                          </p:val>
                                        </p:tav>
                                      </p:tavLst>
                                    </p:anim>
                                  </p:childTnLst>
                                </p:cTn>
                              </p:par>
                            </p:childTnLst>
                          </p:cTn>
                        </p:par>
                        <p:par>
                          <p:cTn id="63" fill="hold">
                            <p:stCondLst>
                              <p:cond delay="1000"/>
                            </p:stCondLst>
                            <p:childTnLst>
                              <p:par>
                                <p:cTn id="64" presetID="50" presetClass="entr" presetSubtype="0" decel="100000"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 calcmode="lin" valueType="num">
                                      <p:cBhvr>
                                        <p:cTn id="66" dur="1000" fill="hold"/>
                                        <p:tgtEl>
                                          <p:spTgt spid="75"/>
                                        </p:tgtEl>
                                        <p:attrNameLst>
                                          <p:attrName>ppt_w</p:attrName>
                                        </p:attrNameLst>
                                      </p:cBhvr>
                                      <p:tavLst>
                                        <p:tav tm="0">
                                          <p:val>
                                            <p:strVal val="#ppt_w+.3"/>
                                          </p:val>
                                        </p:tav>
                                        <p:tav tm="100000">
                                          <p:val>
                                            <p:strVal val="#ppt_w"/>
                                          </p:val>
                                        </p:tav>
                                      </p:tavLst>
                                    </p:anim>
                                    <p:anim calcmode="lin" valueType="num">
                                      <p:cBhvr>
                                        <p:cTn id="67" dur="1000" fill="hold"/>
                                        <p:tgtEl>
                                          <p:spTgt spid="75"/>
                                        </p:tgtEl>
                                        <p:attrNameLst>
                                          <p:attrName>ppt_h</p:attrName>
                                        </p:attrNameLst>
                                      </p:cBhvr>
                                      <p:tavLst>
                                        <p:tav tm="0">
                                          <p:val>
                                            <p:strVal val="#ppt_h"/>
                                          </p:val>
                                        </p:tav>
                                        <p:tav tm="100000">
                                          <p:val>
                                            <p:strVal val="#ppt_h"/>
                                          </p:val>
                                        </p:tav>
                                      </p:tavLst>
                                    </p:anim>
                                    <p:animEffect transition="in" filter="fade">
                                      <p:cBhvr>
                                        <p:cTn id="68" dur="1000"/>
                                        <p:tgtEl>
                                          <p:spTgt spid="75"/>
                                        </p:tgtEl>
                                      </p:cBhvr>
                                    </p:animEffect>
                                  </p:childTnLst>
                                </p:cTn>
                              </p:par>
                              <p:par>
                                <p:cTn id="69" presetID="50" presetClass="entr" presetSubtype="0" decel="10000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1000" fill="hold"/>
                                        <p:tgtEl>
                                          <p:spTgt spid="76"/>
                                        </p:tgtEl>
                                        <p:attrNameLst>
                                          <p:attrName>ppt_w</p:attrName>
                                        </p:attrNameLst>
                                      </p:cBhvr>
                                      <p:tavLst>
                                        <p:tav tm="0">
                                          <p:val>
                                            <p:strVal val="#ppt_w+.3"/>
                                          </p:val>
                                        </p:tav>
                                        <p:tav tm="100000">
                                          <p:val>
                                            <p:strVal val="#ppt_w"/>
                                          </p:val>
                                        </p:tav>
                                      </p:tavLst>
                                    </p:anim>
                                    <p:anim calcmode="lin" valueType="num">
                                      <p:cBhvr>
                                        <p:cTn id="72" dur="1000" fill="hold"/>
                                        <p:tgtEl>
                                          <p:spTgt spid="76"/>
                                        </p:tgtEl>
                                        <p:attrNameLst>
                                          <p:attrName>ppt_h</p:attrName>
                                        </p:attrNameLst>
                                      </p:cBhvr>
                                      <p:tavLst>
                                        <p:tav tm="0">
                                          <p:val>
                                            <p:strVal val="#ppt_h"/>
                                          </p:val>
                                        </p:tav>
                                        <p:tav tm="100000">
                                          <p:val>
                                            <p:strVal val="#ppt_h"/>
                                          </p:val>
                                        </p:tav>
                                      </p:tavLst>
                                    </p:anim>
                                    <p:animEffect transition="in" filter="fade">
                                      <p:cBhvr>
                                        <p:cTn id="73"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t="1176" r="27240"/>
          <a:stretch>
            <a:fillRect/>
          </a:stretch>
        </p:blipFill>
        <p:spPr>
          <a:xfrm>
            <a:off x="9727471" y="2326758"/>
            <a:ext cx="2464529" cy="2276475"/>
          </a:xfrm>
          <a:prstGeom prst="rect">
            <a:avLst/>
          </a:prstGeom>
        </p:spPr>
      </p:pic>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l="-912" t="-544" r="20286" b="-1"/>
          <a:stretch>
            <a:fillRect/>
          </a:stretch>
        </p:blipFill>
        <p:spPr>
          <a:xfrm>
            <a:off x="7115453" y="4587358"/>
            <a:ext cx="2743200" cy="2276565"/>
          </a:xfrm>
          <a:prstGeom prst="rect">
            <a:avLst/>
          </a:prstGeom>
        </p:spPr>
      </p:pic>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t="-913" r="29109" b="-1"/>
          <a:stretch>
            <a:fillRect/>
          </a:stretch>
        </p:blipFill>
        <p:spPr>
          <a:xfrm>
            <a:off x="2453455" y="4567175"/>
            <a:ext cx="2420945" cy="229674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74237" y="2319165"/>
            <a:ext cx="2485991" cy="2290331"/>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33"/>
          <p:cNvPicPr>
            <a:picLocks noChangeAspect="1"/>
          </p:cNvPicPr>
          <p:nvPr/>
        </p:nvPicPr>
        <p:blipFill rotWithShape="1">
          <a:blip r:embed="rId6">
            <a:extLst>
              <a:ext uri="{28A0092B-C50C-407E-A947-70E740481C1C}">
                <a14:useLocalDpi xmlns:a14="http://schemas.microsoft.com/office/drawing/2010/main" val="0"/>
              </a:ext>
            </a:extLst>
          </a:blip>
          <a:srcRect l="7671" r="7671"/>
          <a:stretch>
            <a:fillRect/>
          </a:stretch>
        </p:blipFill>
        <p:spPr>
          <a:xfrm>
            <a:off x="2436072" y="4585620"/>
            <a:ext cx="2438165" cy="2278304"/>
          </a:xfrm>
          <a:prstGeom prst="rect">
            <a:avLst/>
          </a:prstGeom>
        </p:spPr>
      </p:pic>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9229" y="4595923"/>
            <a:ext cx="3150878" cy="2271313"/>
          </a:xfrm>
          <a:prstGeom prst="rect">
            <a:avLst/>
          </a:prstGeom>
        </p:spPr>
      </p:pic>
      <p:sp>
        <p:nvSpPr>
          <p:cNvPr id="3" name="矩形 2"/>
          <p:cNvSpPr/>
          <p:nvPr/>
        </p:nvSpPr>
        <p:spPr>
          <a:xfrm>
            <a:off x="4874400" y="4595923"/>
            <a:ext cx="2466000" cy="22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dirty="0">
              <a:solidFill>
                <a:prstClr val="white"/>
              </a:solidFill>
              <a:cs typeface="+mn-ea"/>
              <a:sym typeface="+mn-lt"/>
            </a:endParaRPr>
          </a:p>
        </p:txBody>
      </p:sp>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0001" y="4897762"/>
            <a:ext cx="471997" cy="471997"/>
          </a:xfrm>
          <a:prstGeom prst="rect">
            <a:avLst/>
          </a:prstGeom>
        </p:spPr>
      </p:pic>
      <p:pic>
        <p:nvPicPr>
          <p:cNvPr id="38" name="图片 37"/>
          <p:cNvPicPr>
            <a:picLocks noChangeAspect="1"/>
          </p:cNvPicPr>
          <p:nvPr/>
        </p:nvPicPr>
        <p:blipFill rotWithShape="1">
          <a:blip r:embed="rId9">
            <a:extLst>
              <a:ext uri="{28A0092B-C50C-407E-A947-70E740481C1C}">
                <a14:useLocalDpi xmlns:a14="http://schemas.microsoft.com/office/drawing/2010/main" val="0"/>
              </a:ext>
            </a:extLst>
          </a:blip>
          <a:srcRect l="4513" r="4513"/>
          <a:stretch>
            <a:fillRect/>
          </a:stretch>
        </p:blipFill>
        <p:spPr>
          <a:xfrm>
            <a:off x="9693575" y="2326655"/>
            <a:ext cx="2507424" cy="2291407"/>
          </a:xfrm>
          <a:prstGeom prst="rect">
            <a:avLst/>
          </a:prstGeom>
        </p:spPr>
      </p:pic>
      <p:sp>
        <p:nvSpPr>
          <p:cNvPr id="5" name="矩形 4"/>
          <p:cNvSpPr/>
          <p:nvPr/>
        </p:nvSpPr>
        <p:spPr>
          <a:xfrm>
            <a:off x="7340238" y="2322782"/>
            <a:ext cx="2409477" cy="22867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dirty="0">
              <a:solidFill>
                <a:prstClr val="white"/>
              </a:solidFill>
              <a:cs typeface="+mn-ea"/>
              <a:sym typeface="+mn-lt"/>
            </a:endParaRPr>
          </a:p>
        </p:txBody>
      </p:sp>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34200" y="2799769"/>
            <a:ext cx="352500" cy="352500"/>
          </a:xfrm>
          <a:prstGeom prst="rect">
            <a:avLst/>
          </a:prstGeom>
        </p:spPr>
      </p:pic>
      <p:sp>
        <p:nvSpPr>
          <p:cNvPr id="4" name="矩形 3"/>
          <p:cNvSpPr/>
          <p:nvPr/>
        </p:nvSpPr>
        <p:spPr>
          <a:xfrm>
            <a:off x="9749553" y="4609497"/>
            <a:ext cx="2462275" cy="2254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dirty="0">
              <a:solidFill>
                <a:prstClr val="white"/>
              </a:solidFill>
              <a:cs typeface="+mn-ea"/>
              <a:sym typeface="+mn-lt"/>
            </a:endParaRPr>
          </a:p>
        </p:txBody>
      </p:sp>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48651" y="5032168"/>
            <a:ext cx="352500" cy="352500"/>
          </a:xfrm>
          <a:prstGeom prst="rect">
            <a:avLst/>
          </a:prstGeom>
        </p:spPr>
      </p:pic>
      <p:pic>
        <p:nvPicPr>
          <p:cNvPr id="39" name="图片 38"/>
          <p:cNvPicPr>
            <a:picLocks noChangeAspect="1"/>
          </p:cNvPicPr>
          <p:nvPr/>
        </p:nvPicPr>
        <p:blipFill rotWithShape="1">
          <a:blip r:embed="rId12">
            <a:extLst>
              <a:ext uri="{28A0092B-C50C-407E-A947-70E740481C1C}">
                <a14:useLocalDpi xmlns:a14="http://schemas.microsoft.com/office/drawing/2010/main" val="0"/>
              </a:ext>
            </a:extLst>
          </a:blip>
          <a:srcRect l="7332" r="7332"/>
          <a:stretch>
            <a:fillRect/>
          </a:stretch>
        </p:blipFill>
        <p:spPr>
          <a:xfrm>
            <a:off x="0" y="2326656"/>
            <a:ext cx="2453292" cy="2289655"/>
          </a:xfrm>
          <a:prstGeom prst="rect">
            <a:avLst/>
          </a:prstGeom>
        </p:spPr>
      </p:pic>
      <p:sp>
        <p:nvSpPr>
          <p:cNvPr id="6" name="矩形 5"/>
          <p:cNvSpPr/>
          <p:nvPr/>
        </p:nvSpPr>
        <p:spPr>
          <a:xfrm>
            <a:off x="2453617" y="2322782"/>
            <a:ext cx="2420945" cy="22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dirty="0">
              <a:solidFill>
                <a:prstClr val="white"/>
              </a:solidFill>
              <a:cs typeface="+mn-ea"/>
              <a:sym typeface="+mn-lt"/>
            </a:endParaRPr>
          </a:p>
        </p:txBody>
      </p:sp>
      <p:pic>
        <p:nvPicPr>
          <p:cNvPr id="10"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5298" y="2799769"/>
            <a:ext cx="352500" cy="352500"/>
          </a:xfrm>
          <a:prstGeom prst="rect">
            <a:avLst/>
          </a:prstGeom>
        </p:spPr>
      </p:pic>
      <p:sp>
        <p:nvSpPr>
          <p:cNvPr id="2" name="矩形 1"/>
          <p:cNvSpPr/>
          <p:nvPr/>
        </p:nvSpPr>
        <p:spPr>
          <a:xfrm>
            <a:off x="2171" y="4595923"/>
            <a:ext cx="2451608" cy="22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50" dirty="0">
              <a:solidFill>
                <a:prstClr val="white"/>
              </a:solidFill>
              <a:cs typeface="+mn-ea"/>
              <a:sym typeface="+mn-lt"/>
            </a:endParaRPr>
          </a:p>
        </p:txBody>
      </p:sp>
      <p:pic>
        <p:nvPicPr>
          <p:cNvPr id="9" name="图片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9725" y="5017259"/>
            <a:ext cx="352500" cy="352500"/>
          </a:xfrm>
          <a:prstGeom prst="rect">
            <a:avLst/>
          </a:prstGeom>
        </p:spPr>
      </p:pic>
      <p:sp>
        <p:nvSpPr>
          <p:cNvPr id="40" name="Заголовок 1"/>
          <p:cNvSpPr txBox="1"/>
          <p:nvPr/>
        </p:nvSpPr>
        <p:spPr>
          <a:xfrm>
            <a:off x="531969" y="640989"/>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4000" b="1" spc="100" dirty="0">
                <a:solidFill>
                  <a:prstClr val="white"/>
                </a:solidFill>
                <a:latin typeface="+mn-lt"/>
                <a:ea typeface="+mn-ea"/>
                <a:cs typeface="+mn-ea"/>
                <a:sym typeface="+mn-lt"/>
              </a:rPr>
              <a:t>阳光保险集团统一</a:t>
            </a:r>
            <a:endParaRPr lang="en-US" altLang="zh-CN" sz="4000" b="1" spc="100" dirty="0">
              <a:solidFill>
                <a:prstClr val="white"/>
              </a:solidFill>
              <a:latin typeface="+mn-lt"/>
              <a:ea typeface="+mn-ea"/>
              <a:cs typeface="+mn-ea"/>
              <a:sym typeface="+mn-lt"/>
            </a:endParaRPr>
          </a:p>
          <a:p>
            <a:pPr>
              <a:defRPr/>
            </a:pPr>
            <a:r>
              <a:rPr lang="zh-CN" altLang="en-US" sz="4000" b="1" spc="100" dirty="0">
                <a:solidFill>
                  <a:prstClr val="white"/>
                </a:solidFill>
                <a:latin typeface="+mn-lt"/>
                <a:ea typeface="+mn-ea"/>
                <a:cs typeface="+mn-ea"/>
                <a:sym typeface="+mn-lt"/>
              </a:rPr>
              <a:t>通信系统</a:t>
            </a:r>
            <a:endParaRPr lang="ru-RU" sz="3600" b="1" spc="100" dirty="0">
              <a:solidFill>
                <a:prstClr val="white"/>
              </a:solidFill>
              <a:latin typeface="+mn-lt"/>
              <a:ea typeface="+mn-ea"/>
              <a:cs typeface="+mn-ea"/>
              <a:sym typeface="+mn-lt"/>
            </a:endParaRPr>
          </a:p>
        </p:txBody>
      </p:sp>
      <p:sp>
        <p:nvSpPr>
          <p:cNvPr id="41" name="Подзаголовок 2"/>
          <p:cNvSpPr txBox="1"/>
          <p:nvPr/>
        </p:nvSpPr>
        <p:spPr>
          <a:xfrm>
            <a:off x="5600182" y="605064"/>
            <a:ext cx="4716835" cy="1304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defRPr/>
            </a:pPr>
            <a:r>
              <a:rPr lang="zh-CN" altLang="en-US" sz="800" dirty="0">
                <a:solidFill>
                  <a:prstClr val="white"/>
                </a:solidFill>
                <a:cs typeface="+mn-ea"/>
                <a:sym typeface="+mn-lt"/>
              </a:rPr>
              <a:t>阳光保险集团采用某某某最新统一通信解决方案，支持双主控和双机备份，系统运行可靠，内部通信更加便捷。采用某某某的</a:t>
            </a:r>
            <a:r>
              <a:rPr lang="en-US" altLang="zh-CN" sz="800" dirty="0">
                <a:solidFill>
                  <a:prstClr val="white"/>
                </a:solidFill>
                <a:cs typeface="+mn-ea"/>
                <a:sym typeface="+mn-lt"/>
              </a:rPr>
              <a:t>SAP HANA</a:t>
            </a:r>
            <a:r>
              <a:rPr lang="zh-CN" altLang="en-US" sz="800" dirty="0">
                <a:solidFill>
                  <a:prstClr val="white"/>
                </a:solidFill>
                <a:cs typeface="+mn-ea"/>
                <a:sym typeface="+mn-lt"/>
              </a:rPr>
              <a:t>一体机，西班牙石油打造了新一代数据库系统，保证原油智能勘探、生产管理控制和智能财务分析等关键信息系统稳定、可靠运行</a:t>
            </a:r>
            <a:endParaRPr lang="en-US" sz="800" dirty="0">
              <a:solidFill>
                <a:prstClr val="white"/>
              </a:solidFill>
              <a:cs typeface="+mn-ea"/>
              <a:sym typeface="+mn-lt"/>
            </a:endParaRPr>
          </a:p>
        </p:txBody>
      </p:sp>
      <p:sp>
        <p:nvSpPr>
          <p:cNvPr id="42" name="TextBox 7"/>
          <p:cNvSpPr txBox="1"/>
          <p:nvPr/>
        </p:nvSpPr>
        <p:spPr>
          <a:xfrm>
            <a:off x="533632" y="5528743"/>
            <a:ext cx="1436291" cy="325410"/>
          </a:xfrm>
          <a:prstGeom prst="rect">
            <a:avLst/>
          </a:prstGeom>
          <a:noFill/>
        </p:spPr>
        <p:txBody>
          <a:bodyPr wrap="none" lIns="0" tIns="0" rIns="0" bIns="0" rtlCol="0" anchor="t">
            <a:spAutoFit/>
          </a:bodyPr>
          <a:lstStyle/>
          <a:p>
            <a:pPr algn="ctr">
              <a:lnSpc>
                <a:spcPct val="150000"/>
              </a:lnSpc>
            </a:pPr>
            <a:r>
              <a:rPr lang="zh-CN" altLang="en-US" sz="1600" b="1" dirty="0">
                <a:solidFill>
                  <a:prstClr val="white"/>
                </a:solidFill>
                <a:cs typeface="+mn-ea"/>
                <a:sym typeface="+mn-lt"/>
              </a:rPr>
              <a:t>比亚迪智能工厂</a:t>
            </a:r>
            <a:endParaRPr lang="en-US" sz="1600" b="1" dirty="0">
              <a:solidFill>
                <a:prstClr val="white"/>
              </a:solidFill>
              <a:cs typeface="+mn-ea"/>
              <a:sym typeface="+mn-lt"/>
            </a:endParaRPr>
          </a:p>
        </p:txBody>
      </p:sp>
      <p:sp>
        <p:nvSpPr>
          <p:cNvPr id="44" name="TextBox 8"/>
          <p:cNvSpPr txBox="1"/>
          <p:nvPr/>
        </p:nvSpPr>
        <p:spPr>
          <a:xfrm>
            <a:off x="368265" y="5959859"/>
            <a:ext cx="1767021" cy="465512"/>
          </a:xfrm>
          <a:prstGeom prst="rect">
            <a:avLst/>
          </a:prstGeom>
          <a:noFill/>
        </p:spPr>
        <p:txBody>
          <a:bodyPr wrap="square" lIns="0" tIns="0" rIns="0" bIns="0" rtlCol="0" anchor="t">
            <a:spAutoFit/>
          </a:bodyPr>
          <a:lstStyle/>
          <a:p>
            <a:pPr algn="ctr">
              <a:lnSpc>
                <a:spcPct val="150000"/>
              </a:lnSpc>
              <a:spcBef>
                <a:spcPct val="20000"/>
              </a:spcBef>
              <a:defRPr/>
            </a:pPr>
            <a:r>
              <a:rPr lang="zh-CN" altLang="en-US" sz="700" dirty="0">
                <a:solidFill>
                  <a:prstClr val="white"/>
                </a:solidFill>
                <a:cs typeface="+mn-ea"/>
                <a:sym typeface="+mn-lt"/>
              </a:rPr>
              <a:t>阳光保险集团采用某某某最新统一通信解决方案，支持双主控和双机备份，系统运行可靠，内部通信更加便捷。</a:t>
            </a:r>
            <a:endParaRPr lang="en-US" sz="700" dirty="0">
              <a:solidFill>
                <a:prstClr val="white"/>
              </a:solidFill>
              <a:cs typeface="+mn-ea"/>
              <a:sym typeface="+mn-lt"/>
            </a:endParaRPr>
          </a:p>
        </p:txBody>
      </p:sp>
      <p:sp>
        <p:nvSpPr>
          <p:cNvPr id="45" name="TextBox 10"/>
          <p:cNvSpPr txBox="1"/>
          <p:nvPr/>
        </p:nvSpPr>
        <p:spPr>
          <a:xfrm>
            <a:off x="2937925" y="3313388"/>
            <a:ext cx="1436291" cy="325410"/>
          </a:xfrm>
          <a:prstGeom prst="rect">
            <a:avLst/>
          </a:prstGeom>
          <a:noFill/>
        </p:spPr>
        <p:txBody>
          <a:bodyPr wrap="none" lIns="0" tIns="0" rIns="0" bIns="0" rtlCol="0" anchor="t">
            <a:spAutoFit/>
          </a:bodyPr>
          <a:lstStyle/>
          <a:p>
            <a:pPr algn="ctr">
              <a:lnSpc>
                <a:spcPct val="150000"/>
              </a:lnSpc>
            </a:pPr>
            <a:r>
              <a:rPr lang="zh-CN" altLang="en-US" sz="1600" b="1" dirty="0">
                <a:solidFill>
                  <a:prstClr val="white"/>
                </a:solidFill>
                <a:cs typeface="+mn-ea"/>
                <a:sym typeface="+mn-lt"/>
              </a:rPr>
              <a:t>企业私有云平台</a:t>
            </a:r>
            <a:endParaRPr lang="en-US" sz="1600" b="1" dirty="0">
              <a:solidFill>
                <a:prstClr val="white"/>
              </a:solidFill>
              <a:cs typeface="+mn-ea"/>
              <a:sym typeface="+mn-lt"/>
            </a:endParaRPr>
          </a:p>
        </p:txBody>
      </p:sp>
      <p:sp>
        <p:nvSpPr>
          <p:cNvPr id="46" name="TextBox 11"/>
          <p:cNvSpPr txBox="1"/>
          <p:nvPr/>
        </p:nvSpPr>
        <p:spPr>
          <a:xfrm>
            <a:off x="2772558" y="3744504"/>
            <a:ext cx="1767021" cy="465512"/>
          </a:xfrm>
          <a:prstGeom prst="rect">
            <a:avLst/>
          </a:prstGeom>
          <a:noFill/>
        </p:spPr>
        <p:txBody>
          <a:bodyPr wrap="square" lIns="0" tIns="0" rIns="0" bIns="0" rtlCol="0" anchor="t">
            <a:spAutoFit/>
          </a:bodyPr>
          <a:lstStyle/>
          <a:p>
            <a:pPr algn="ctr">
              <a:lnSpc>
                <a:spcPct val="150000"/>
              </a:lnSpc>
              <a:spcBef>
                <a:spcPct val="20000"/>
              </a:spcBef>
              <a:defRPr/>
            </a:pPr>
            <a:r>
              <a:rPr lang="zh-CN" altLang="en-US" sz="700" dirty="0">
                <a:solidFill>
                  <a:prstClr val="white"/>
                </a:solidFill>
                <a:cs typeface="+mn-ea"/>
                <a:sym typeface="+mn-lt"/>
              </a:rPr>
              <a:t>阳光保险集团采用某某某最新统一通信解决方案，支持双主控和双机备份，系统运行可靠，内部通信更加便捷。</a:t>
            </a:r>
            <a:endParaRPr lang="en-US" sz="700" dirty="0">
              <a:solidFill>
                <a:prstClr val="white"/>
              </a:solidFill>
              <a:cs typeface="+mn-ea"/>
              <a:sym typeface="+mn-lt"/>
            </a:endParaRPr>
          </a:p>
        </p:txBody>
      </p:sp>
      <p:sp>
        <p:nvSpPr>
          <p:cNvPr id="47" name="TextBox 13"/>
          <p:cNvSpPr txBox="1"/>
          <p:nvPr/>
        </p:nvSpPr>
        <p:spPr>
          <a:xfrm>
            <a:off x="5514051" y="5528743"/>
            <a:ext cx="1231106" cy="325410"/>
          </a:xfrm>
          <a:prstGeom prst="rect">
            <a:avLst/>
          </a:prstGeom>
          <a:noFill/>
        </p:spPr>
        <p:txBody>
          <a:bodyPr wrap="none" lIns="0" tIns="0" rIns="0" bIns="0" rtlCol="0" anchor="t">
            <a:spAutoFit/>
          </a:bodyPr>
          <a:lstStyle/>
          <a:p>
            <a:pPr algn="ctr">
              <a:lnSpc>
                <a:spcPct val="150000"/>
              </a:lnSpc>
            </a:pPr>
            <a:r>
              <a:rPr lang="zh-CN" altLang="en-US" sz="1600" b="1" dirty="0">
                <a:solidFill>
                  <a:prstClr val="white"/>
                </a:solidFill>
                <a:cs typeface="+mn-ea"/>
                <a:sym typeface="+mn-lt"/>
              </a:rPr>
              <a:t>统一通信系统</a:t>
            </a:r>
            <a:endParaRPr lang="en-US" sz="1600" b="1" dirty="0">
              <a:solidFill>
                <a:prstClr val="white"/>
              </a:solidFill>
              <a:cs typeface="+mn-ea"/>
              <a:sym typeface="+mn-lt"/>
            </a:endParaRPr>
          </a:p>
        </p:txBody>
      </p:sp>
      <p:sp>
        <p:nvSpPr>
          <p:cNvPr id="48" name="TextBox 14"/>
          <p:cNvSpPr txBox="1"/>
          <p:nvPr/>
        </p:nvSpPr>
        <p:spPr>
          <a:xfrm>
            <a:off x="5246091" y="5959859"/>
            <a:ext cx="1767021" cy="465512"/>
          </a:xfrm>
          <a:prstGeom prst="rect">
            <a:avLst/>
          </a:prstGeom>
          <a:noFill/>
        </p:spPr>
        <p:txBody>
          <a:bodyPr wrap="square" lIns="0" tIns="0" rIns="0" bIns="0" rtlCol="0" anchor="t">
            <a:spAutoFit/>
          </a:bodyPr>
          <a:lstStyle/>
          <a:p>
            <a:pPr algn="ctr">
              <a:lnSpc>
                <a:spcPct val="150000"/>
              </a:lnSpc>
              <a:spcBef>
                <a:spcPct val="20000"/>
              </a:spcBef>
              <a:defRPr/>
            </a:pPr>
            <a:r>
              <a:rPr lang="zh-CN" altLang="en-US" sz="700" dirty="0">
                <a:solidFill>
                  <a:prstClr val="white"/>
                </a:solidFill>
                <a:cs typeface="+mn-ea"/>
                <a:sym typeface="+mn-lt"/>
              </a:rPr>
              <a:t>阳光保险集团采用某某某最新统一通信解决方案，支持双主控和双机备份，系统运行可靠，内部通信更加便捷。</a:t>
            </a:r>
            <a:endParaRPr lang="en-US" sz="700" dirty="0">
              <a:solidFill>
                <a:prstClr val="white"/>
              </a:solidFill>
              <a:cs typeface="+mn-ea"/>
              <a:sym typeface="+mn-lt"/>
            </a:endParaRPr>
          </a:p>
        </p:txBody>
      </p:sp>
      <p:sp>
        <p:nvSpPr>
          <p:cNvPr id="49" name="TextBox 16"/>
          <p:cNvSpPr txBox="1"/>
          <p:nvPr/>
        </p:nvSpPr>
        <p:spPr>
          <a:xfrm>
            <a:off x="7834354" y="3313390"/>
            <a:ext cx="1436291" cy="325410"/>
          </a:xfrm>
          <a:prstGeom prst="rect">
            <a:avLst/>
          </a:prstGeom>
          <a:noFill/>
        </p:spPr>
        <p:txBody>
          <a:bodyPr wrap="none" lIns="0" tIns="0" rIns="0" bIns="0" rtlCol="0" anchor="t">
            <a:spAutoFit/>
          </a:bodyPr>
          <a:lstStyle/>
          <a:p>
            <a:pPr algn="ctr">
              <a:lnSpc>
                <a:spcPct val="150000"/>
              </a:lnSpc>
            </a:pPr>
            <a:r>
              <a:rPr lang="zh-CN" altLang="en-US" sz="1600" b="1" dirty="0">
                <a:solidFill>
                  <a:prstClr val="white"/>
                </a:solidFill>
                <a:cs typeface="+mn-ea"/>
                <a:sym typeface="+mn-lt"/>
              </a:rPr>
              <a:t>比亚迪智能工厂</a:t>
            </a:r>
            <a:endParaRPr lang="en-US" sz="1600" b="1" dirty="0">
              <a:solidFill>
                <a:prstClr val="white"/>
              </a:solidFill>
              <a:cs typeface="+mn-ea"/>
              <a:sym typeface="+mn-lt"/>
            </a:endParaRPr>
          </a:p>
        </p:txBody>
      </p:sp>
      <p:sp>
        <p:nvSpPr>
          <p:cNvPr id="50" name="TextBox 17"/>
          <p:cNvSpPr txBox="1"/>
          <p:nvPr/>
        </p:nvSpPr>
        <p:spPr>
          <a:xfrm>
            <a:off x="7668987" y="3744506"/>
            <a:ext cx="1767021" cy="465512"/>
          </a:xfrm>
          <a:prstGeom prst="rect">
            <a:avLst/>
          </a:prstGeom>
          <a:noFill/>
        </p:spPr>
        <p:txBody>
          <a:bodyPr wrap="square" lIns="0" tIns="0" rIns="0" bIns="0" rtlCol="0" anchor="t">
            <a:spAutoFit/>
          </a:bodyPr>
          <a:lstStyle/>
          <a:p>
            <a:pPr algn="ctr">
              <a:lnSpc>
                <a:spcPct val="150000"/>
              </a:lnSpc>
              <a:spcBef>
                <a:spcPct val="20000"/>
              </a:spcBef>
              <a:defRPr/>
            </a:pPr>
            <a:r>
              <a:rPr lang="zh-CN" altLang="en-US" sz="700" dirty="0">
                <a:solidFill>
                  <a:prstClr val="white"/>
                </a:solidFill>
                <a:cs typeface="+mn-ea"/>
                <a:sym typeface="+mn-lt"/>
              </a:rPr>
              <a:t>阳光保险集团采用某某某最新统一通信解决方案，支持双主控和双机备份，系统运行可靠，内部通信更加便捷。</a:t>
            </a:r>
            <a:endParaRPr lang="en-US" sz="700" dirty="0">
              <a:solidFill>
                <a:prstClr val="white"/>
              </a:solidFill>
              <a:cs typeface="+mn-ea"/>
              <a:sym typeface="+mn-lt"/>
            </a:endParaRPr>
          </a:p>
        </p:txBody>
      </p:sp>
      <p:sp>
        <p:nvSpPr>
          <p:cNvPr id="51" name="TextBox 13"/>
          <p:cNvSpPr txBox="1"/>
          <p:nvPr/>
        </p:nvSpPr>
        <p:spPr>
          <a:xfrm>
            <a:off x="10351072" y="5528743"/>
            <a:ext cx="1231106" cy="325410"/>
          </a:xfrm>
          <a:prstGeom prst="rect">
            <a:avLst/>
          </a:prstGeom>
          <a:noFill/>
        </p:spPr>
        <p:txBody>
          <a:bodyPr wrap="none" lIns="0" tIns="0" rIns="0" bIns="0" rtlCol="0" anchor="t">
            <a:spAutoFit/>
          </a:bodyPr>
          <a:lstStyle/>
          <a:p>
            <a:pPr algn="ctr">
              <a:lnSpc>
                <a:spcPct val="150000"/>
              </a:lnSpc>
            </a:pPr>
            <a:r>
              <a:rPr lang="zh-CN" altLang="en-US" sz="1600" b="1" dirty="0">
                <a:solidFill>
                  <a:prstClr val="white"/>
                </a:solidFill>
                <a:cs typeface="+mn-ea"/>
                <a:sym typeface="+mn-lt"/>
              </a:rPr>
              <a:t>统一通信系统</a:t>
            </a:r>
            <a:endParaRPr lang="en-US" sz="1600" b="1" dirty="0">
              <a:solidFill>
                <a:prstClr val="white"/>
              </a:solidFill>
              <a:cs typeface="+mn-ea"/>
              <a:sym typeface="+mn-lt"/>
            </a:endParaRPr>
          </a:p>
        </p:txBody>
      </p:sp>
      <p:sp>
        <p:nvSpPr>
          <p:cNvPr id="52" name="TextBox 14"/>
          <p:cNvSpPr txBox="1"/>
          <p:nvPr/>
        </p:nvSpPr>
        <p:spPr>
          <a:xfrm>
            <a:off x="10083112" y="5959859"/>
            <a:ext cx="1767021" cy="465512"/>
          </a:xfrm>
          <a:prstGeom prst="rect">
            <a:avLst/>
          </a:prstGeom>
          <a:noFill/>
        </p:spPr>
        <p:txBody>
          <a:bodyPr wrap="square" lIns="0" tIns="0" rIns="0" bIns="0" rtlCol="0" anchor="t">
            <a:spAutoFit/>
          </a:bodyPr>
          <a:lstStyle/>
          <a:p>
            <a:pPr algn="ctr">
              <a:lnSpc>
                <a:spcPct val="150000"/>
              </a:lnSpc>
              <a:spcBef>
                <a:spcPct val="20000"/>
              </a:spcBef>
              <a:defRPr/>
            </a:pPr>
            <a:r>
              <a:rPr lang="zh-CN" altLang="en-US" sz="700" dirty="0">
                <a:solidFill>
                  <a:prstClr val="white"/>
                </a:solidFill>
                <a:cs typeface="+mn-ea"/>
                <a:sym typeface="+mn-lt"/>
              </a:rPr>
              <a:t>阳光保险集团采用某某某最新统一通信解决方案，支持双主控和双机备份，系统运行可靠，内部通信更加便捷。</a:t>
            </a:r>
            <a:endParaRPr lang="en-US" sz="700" dirty="0">
              <a:solidFill>
                <a:prstClr val="white"/>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0"/>
                                        </p:tgtEl>
                                        <p:attrNameLst>
                                          <p:attrName>ppt_y</p:attrName>
                                        </p:attrNameLst>
                                      </p:cBhvr>
                                      <p:tavLst>
                                        <p:tav tm="0">
                                          <p:val>
                                            <p:strVal val="#ppt_y"/>
                                          </p:val>
                                        </p:tav>
                                        <p:tav tm="100000">
                                          <p:val>
                                            <p:strVal val="#ppt_y"/>
                                          </p:val>
                                        </p:tav>
                                      </p:tavLst>
                                    </p:anim>
                                    <p:anim calcmode="lin" valueType="num">
                                      <p:cBhvr>
                                        <p:cTn id="9"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448415" y="1517321"/>
            <a:ext cx="2562743" cy="4437827"/>
          </a:xfrm>
          <a:prstGeom prst="rect">
            <a:avLst/>
          </a:prstGeom>
          <a:solidFill>
            <a:schemeClr val="bg1"/>
          </a:solidFill>
          <a:ln>
            <a:noFill/>
          </a:ln>
          <a:effectLst>
            <a:outerShdw blurRad="330200" dist="190500" dir="5400000" sx="95000" sy="95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cs typeface="+mn-ea"/>
              <a:sym typeface="+mn-lt"/>
            </a:endParaRPr>
          </a:p>
        </p:txBody>
      </p:sp>
      <p:sp>
        <p:nvSpPr>
          <p:cNvPr id="27" name="矩形 26"/>
          <p:cNvSpPr/>
          <p:nvPr/>
        </p:nvSpPr>
        <p:spPr>
          <a:xfrm>
            <a:off x="6083832" y="1517321"/>
            <a:ext cx="2670464" cy="4437827"/>
          </a:xfrm>
          <a:prstGeom prst="rect">
            <a:avLst/>
          </a:prstGeom>
          <a:solidFill>
            <a:schemeClr val="bg1"/>
          </a:solidFill>
          <a:ln>
            <a:noFill/>
          </a:ln>
          <a:effectLst>
            <a:outerShdw blurRad="330200" dist="190500" dir="5400000" sx="95000" sy="95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cs typeface="+mn-ea"/>
              <a:sym typeface="+mn-lt"/>
            </a:endParaRPr>
          </a:p>
        </p:txBody>
      </p:sp>
      <p:sp>
        <p:nvSpPr>
          <p:cNvPr id="28" name="矩形 27"/>
          <p:cNvSpPr/>
          <p:nvPr/>
        </p:nvSpPr>
        <p:spPr>
          <a:xfrm>
            <a:off x="8826971" y="1517321"/>
            <a:ext cx="2667096" cy="4437827"/>
          </a:xfrm>
          <a:prstGeom prst="rect">
            <a:avLst/>
          </a:prstGeom>
          <a:solidFill>
            <a:schemeClr val="bg1"/>
          </a:solidFill>
          <a:ln>
            <a:noFill/>
          </a:ln>
          <a:effectLst>
            <a:outerShdw blurRad="330200" dist="190500" dir="5400000" sx="95000" sy="95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cs typeface="+mn-ea"/>
              <a:sym typeface="+mn-lt"/>
            </a:endParaRPr>
          </a:p>
        </p:txBody>
      </p:sp>
      <p:sp>
        <p:nvSpPr>
          <p:cNvPr id="16" name="矩形 15"/>
          <p:cNvSpPr/>
          <p:nvPr/>
        </p:nvSpPr>
        <p:spPr>
          <a:xfrm>
            <a:off x="715804" y="1517321"/>
            <a:ext cx="2667096" cy="4437827"/>
          </a:xfrm>
          <a:prstGeom prst="rect">
            <a:avLst/>
          </a:prstGeom>
          <a:solidFill>
            <a:schemeClr val="bg1"/>
          </a:solidFill>
          <a:ln>
            <a:noFill/>
          </a:ln>
          <a:effectLst>
            <a:outerShdw blurRad="330200" dist="190500" dir="5400000" sx="95000" sy="95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cs typeface="+mn-ea"/>
              <a:sym typeface="+mn-lt"/>
            </a:endParaRPr>
          </a:p>
        </p:txBody>
      </p:sp>
      <p:pic>
        <p:nvPicPr>
          <p:cNvPr id="3" name="图片占位符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34" r="25834"/>
          <a:stretch>
            <a:fillRect/>
          </a:stretch>
        </p:blipFill>
        <p:spPr>
          <a:xfrm>
            <a:off x="705277" y="1517322"/>
            <a:ext cx="2677624" cy="3623181"/>
          </a:xfrm>
        </p:spPr>
      </p:pic>
      <p:pic>
        <p:nvPicPr>
          <p:cNvPr id="11" name="图片占位符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106" t="846" r="1106" b="4583"/>
          <a:stretch>
            <a:fillRect/>
          </a:stretch>
        </p:blipFill>
        <p:spPr>
          <a:xfrm>
            <a:off x="3448415" y="1517322"/>
            <a:ext cx="2569903" cy="3642904"/>
          </a:xfrm>
        </p:spPr>
      </p:pic>
      <p:pic>
        <p:nvPicPr>
          <p:cNvPr id="12" name="图片占位符 11"/>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20288" r="31379"/>
          <a:stretch>
            <a:fillRect/>
          </a:stretch>
        </p:blipFill>
        <p:spPr>
          <a:xfrm>
            <a:off x="6083831" y="1517322"/>
            <a:ext cx="2677624" cy="3642903"/>
          </a:xfrm>
        </p:spPr>
      </p:pic>
      <p:pic>
        <p:nvPicPr>
          <p:cNvPr id="13" name="图片占位符 12"/>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l="26478" r="26478"/>
          <a:stretch>
            <a:fillRect/>
          </a:stretch>
        </p:blipFill>
        <p:spPr>
          <a:xfrm>
            <a:off x="8834129" y="1517322"/>
            <a:ext cx="2659938" cy="3642903"/>
          </a:xfrm>
        </p:spPr>
      </p:pic>
      <p:sp>
        <p:nvSpPr>
          <p:cNvPr id="18" name="文本框 17"/>
          <p:cNvSpPr txBox="1"/>
          <p:nvPr/>
        </p:nvSpPr>
        <p:spPr>
          <a:xfrm>
            <a:off x="750373" y="5369813"/>
            <a:ext cx="2556857" cy="37702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cs typeface="+mn-ea"/>
                <a:sym typeface="+mn-lt"/>
              </a:rPr>
              <a:t>比亚迪智能工厂</a:t>
            </a:r>
          </a:p>
        </p:txBody>
      </p:sp>
      <p:sp>
        <p:nvSpPr>
          <p:cNvPr id="20" name="文本框 19"/>
          <p:cNvSpPr txBox="1"/>
          <p:nvPr/>
        </p:nvSpPr>
        <p:spPr>
          <a:xfrm>
            <a:off x="3557669" y="5369813"/>
            <a:ext cx="2556857" cy="37702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cs typeface="+mn-ea"/>
                <a:sym typeface="+mn-lt"/>
              </a:rPr>
              <a:t>企业私有云平台</a:t>
            </a:r>
          </a:p>
        </p:txBody>
      </p:sp>
      <p:sp>
        <p:nvSpPr>
          <p:cNvPr id="22" name="文本框 21"/>
          <p:cNvSpPr txBox="1"/>
          <p:nvPr/>
        </p:nvSpPr>
        <p:spPr>
          <a:xfrm>
            <a:off x="6364962" y="5369811"/>
            <a:ext cx="2249137" cy="37702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cs typeface="+mn-ea"/>
                <a:sym typeface="+mn-lt"/>
              </a:rPr>
              <a:t>统一通信系统</a:t>
            </a:r>
          </a:p>
        </p:txBody>
      </p:sp>
      <p:sp>
        <p:nvSpPr>
          <p:cNvPr id="24" name="文本框 23"/>
          <p:cNvSpPr txBox="1"/>
          <p:nvPr/>
        </p:nvSpPr>
        <p:spPr>
          <a:xfrm>
            <a:off x="8864537" y="5369811"/>
            <a:ext cx="2556857" cy="37702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cs typeface="+mn-ea"/>
                <a:sym typeface="+mn-lt"/>
              </a:rPr>
              <a:t>企业私有云平台</a:t>
            </a:r>
          </a:p>
        </p:txBody>
      </p:sp>
      <p:sp>
        <p:nvSpPr>
          <p:cNvPr id="17" name="文本框 16"/>
          <p:cNvSpPr txBox="1"/>
          <p:nvPr/>
        </p:nvSpPr>
        <p:spPr>
          <a:xfrm>
            <a:off x="5080337" y="273790"/>
            <a:ext cx="2031326"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重点项目运作</a:t>
            </a:r>
          </a:p>
        </p:txBody>
      </p:sp>
      <p:grpSp>
        <p:nvGrpSpPr>
          <p:cNvPr id="19" name="组合 18"/>
          <p:cNvGrpSpPr/>
          <p:nvPr/>
        </p:nvGrpSpPr>
        <p:grpSpPr>
          <a:xfrm>
            <a:off x="1811524" y="468618"/>
            <a:ext cx="8568952" cy="80062"/>
            <a:chOff x="1811524" y="468618"/>
            <a:chExt cx="8568952" cy="80062"/>
          </a:xfrm>
        </p:grpSpPr>
        <p:cxnSp>
          <p:nvCxnSpPr>
            <p:cNvPr id="21" name="直接连接符 20"/>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3448415" y="1439870"/>
            <a:ext cx="2562743" cy="77451"/>
          </a:xfrm>
          <a:prstGeom prst="rect">
            <a:avLst/>
          </a:prstGeom>
          <a:solidFill>
            <a:schemeClr val="accent2"/>
          </a:solidFill>
          <a:ln>
            <a:noFill/>
          </a:ln>
          <a:effectLst>
            <a:outerShdw blurRad="330200" dist="190500" dir="5400000" sx="95000" sy="95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cs typeface="+mn-ea"/>
              <a:sym typeface="+mn-lt"/>
            </a:endParaRPr>
          </a:p>
        </p:txBody>
      </p:sp>
      <p:sp>
        <p:nvSpPr>
          <p:cNvPr id="36" name="矩形 35"/>
          <p:cNvSpPr/>
          <p:nvPr/>
        </p:nvSpPr>
        <p:spPr>
          <a:xfrm>
            <a:off x="6083832" y="1439870"/>
            <a:ext cx="2670464" cy="77451"/>
          </a:xfrm>
          <a:prstGeom prst="rect">
            <a:avLst/>
          </a:prstGeom>
          <a:solidFill>
            <a:schemeClr val="accent2"/>
          </a:solidFill>
          <a:ln>
            <a:noFill/>
          </a:ln>
          <a:effectLst>
            <a:outerShdw blurRad="330200" dist="190500" dir="5400000" sx="95000" sy="95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cs typeface="+mn-ea"/>
              <a:sym typeface="+mn-lt"/>
            </a:endParaRPr>
          </a:p>
        </p:txBody>
      </p:sp>
      <p:sp>
        <p:nvSpPr>
          <p:cNvPr id="37" name="矩形 36"/>
          <p:cNvSpPr/>
          <p:nvPr/>
        </p:nvSpPr>
        <p:spPr>
          <a:xfrm>
            <a:off x="8826971" y="1439870"/>
            <a:ext cx="2667096" cy="77451"/>
          </a:xfrm>
          <a:prstGeom prst="rect">
            <a:avLst/>
          </a:prstGeom>
          <a:solidFill>
            <a:schemeClr val="accent2"/>
          </a:solidFill>
          <a:ln>
            <a:noFill/>
          </a:ln>
          <a:effectLst>
            <a:outerShdw blurRad="330200" dist="190500" dir="5400000" sx="95000" sy="95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cs typeface="+mn-ea"/>
              <a:sym typeface="+mn-lt"/>
            </a:endParaRPr>
          </a:p>
        </p:txBody>
      </p:sp>
      <p:sp>
        <p:nvSpPr>
          <p:cNvPr id="38" name="矩形 37"/>
          <p:cNvSpPr/>
          <p:nvPr/>
        </p:nvSpPr>
        <p:spPr>
          <a:xfrm>
            <a:off x="715804" y="1439870"/>
            <a:ext cx="2667096" cy="77451"/>
          </a:xfrm>
          <a:prstGeom prst="rect">
            <a:avLst/>
          </a:prstGeom>
          <a:solidFill>
            <a:schemeClr val="accent2"/>
          </a:solidFill>
          <a:ln>
            <a:noFill/>
          </a:ln>
          <a:effectLst>
            <a:outerShdw blurRad="330200" dist="190500" dir="5400000" sx="95000" sy="95000" algn="ctr" rotWithShape="0">
              <a:schemeClr val="tx1">
                <a:lumMod val="65000"/>
                <a:lumOff val="3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926449" y="273790"/>
            <a:ext cx="2339102" cy="461665"/>
          </a:xfrm>
          <a:prstGeom prst="rect">
            <a:avLst/>
          </a:prstGeom>
          <a:noFill/>
        </p:spPr>
        <p:txBody>
          <a:bodyPr wrap="none" rtlCol="0" anchor="ctr">
            <a:spAutoFit/>
          </a:bodyPr>
          <a:lstStyle/>
          <a:p>
            <a:pPr algn="ctr"/>
            <a:r>
              <a:rPr lang="zh-CN" altLang="en-US" sz="2400" b="1" dirty="0">
                <a:solidFill>
                  <a:schemeClr val="bg1"/>
                </a:solidFill>
                <a:cs typeface="+mn-ea"/>
                <a:sym typeface="+mn-lt"/>
              </a:rPr>
              <a:t>计划达成的目标</a:t>
            </a:r>
          </a:p>
        </p:txBody>
      </p:sp>
      <p:grpSp>
        <p:nvGrpSpPr>
          <p:cNvPr id="37" name="组合 36"/>
          <p:cNvGrpSpPr/>
          <p:nvPr/>
        </p:nvGrpSpPr>
        <p:grpSpPr>
          <a:xfrm>
            <a:off x="1811524" y="468618"/>
            <a:ext cx="8568952" cy="80062"/>
            <a:chOff x="1811524" y="468618"/>
            <a:chExt cx="8568952" cy="80062"/>
          </a:xfrm>
        </p:grpSpPr>
        <p:cxnSp>
          <p:nvCxnSpPr>
            <p:cNvPr id="25" name="直接连接符 24"/>
            <p:cNvCxnSpPr/>
            <p:nvPr/>
          </p:nvCxnSpPr>
          <p:spPr>
            <a:xfrm flipH="1">
              <a:off x="1811524"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11524"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7716180" y="468618"/>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716180" y="548680"/>
              <a:ext cx="266429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500" y="1994503"/>
            <a:ext cx="4604823" cy="4221088"/>
          </a:xfrm>
          <a:prstGeom prst="rect">
            <a:avLst/>
          </a:prstGeom>
        </p:spPr>
      </p:pic>
      <p:sp>
        <p:nvSpPr>
          <p:cNvPr id="2" name="矩形 1"/>
          <p:cNvSpPr/>
          <p:nvPr/>
        </p:nvSpPr>
        <p:spPr>
          <a:xfrm>
            <a:off x="1495846" y="2265577"/>
            <a:ext cx="4022113" cy="240282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6649969" y="3766358"/>
            <a:ext cx="673582" cy="307777"/>
          </a:xfrm>
          <a:prstGeom prst="rect">
            <a:avLst/>
          </a:prstGeom>
          <a:noFill/>
        </p:spPr>
        <p:txBody>
          <a:bodyPr wrap="none" rtlCol="0">
            <a:spAutoFit/>
          </a:bodyPr>
          <a:lstStyle>
            <a:defPPr>
              <a:defRPr lang="zh-CN"/>
            </a:defPPr>
            <a:lvl1pPr>
              <a:defRPr sz="2800" spc="2000">
                <a:gradFill flip="none" rotWithShape="1">
                  <a:gsLst>
                    <a:gs pos="100000">
                      <a:srgbClr val="D49D57"/>
                    </a:gs>
                    <a:gs pos="30000">
                      <a:srgbClr val="F9EDD8"/>
                    </a:gs>
                    <a:gs pos="0">
                      <a:srgbClr val="F4DEBD"/>
                    </a:gs>
                  </a:gsLst>
                  <a:lin ang="5400000" scaled="1"/>
                  <a:tileRect/>
                </a:gradFill>
                <a:latin typeface="微软雅黑" panose="020B0503020204020204" charset="-122"/>
                <a:ea typeface="微软雅黑" panose="020B0503020204020204" charset="-122"/>
              </a:defRPr>
            </a:lvl1pPr>
          </a:lstStyle>
          <a:p>
            <a:r>
              <a:rPr lang="zh-CN" altLang="en-US" sz="1400" b="1" spc="0" dirty="0">
                <a:solidFill>
                  <a:schemeClr val="bg1"/>
                </a:solidFill>
                <a:latin typeface="+mn-lt"/>
                <a:ea typeface="+mn-ea"/>
                <a:cs typeface="+mn-ea"/>
                <a:sym typeface="+mn-lt"/>
              </a:rPr>
              <a:t>项目</a:t>
            </a:r>
            <a:r>
              <a:rPr lang="en-US" altLang="zh-CN" sz="1400" b="1" spc="0" dirty="0">
                <a:solidFill>
                  <a:schemeClr val="bg1"/>
                </a:solidFill>
                <a:latin typeface="+mn-lt"/>
                <a:ea typeface="+mn-ea"/>
                <a:cs typeface="+mn-ea"/>
                <a:sym typeface="+mn-lt"/>
              </a:rPr>
              <a:t>A</a:t>
            </a:r>
            <a:endParaRPr lang="zh-CN" altLang="en-US" sz="1400" b="1" spc="0" dirty="0">
              <a:solidFill>
                <a:schemeClr val="bg1"/>
              </a:solidFill>
              <a:latin typeface="+mn-lt"/>
              <a:ea typeface="+mn-ea"/>
              <a:cs typeface="+mn-ea"/>
              <a:sym typeface="+mn-lt"/>
            </a:endParaRPr>
          </a:p>
        </p:txBody>
      </p:sp>
      <p:sp>
        <p:nvSpPr>
          <p:cNvPr id="28" name="圆角矩形 27"/>
          <p:cNvSpPr/>
          <p:nvPr/>
        </p:nvSpPr>
        <p:spPr>
          <a:xfrm>
            <a:off x="6744072" y="4130212"/>
            <a:ext cx="3729038" cy="45719"/>
          </a:xfrm>
          <a:prstGeom prst="roundRect">
            <a:avLst>
              <a:gd name="adj" fmla="val 50000"/>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9" name="圆角矩形 28"/>
          <p:cNvSpPr/>
          <p:nvPr/>
        </p:nvSpPr>
        <p:spPr>
          <a:xfrm>
            <a:off x="6744072" y="4130212"/>
            <a:ext cx="3013075" cy="4571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0" name="文本框 29"/>
          <p:cNvSpPr txBox="1"/>
          <p:nvPr/>
        </p:nvSpPr>
        <p:spPr>
          <a:xfrm>
            <a:off x="9900499" y="3822435"/>
            <a:ext cx="543739" cy="307777"/>
          </a:xfrm>
          <a:prstGeom prst="rect">
            <a:avLst/>
          </a:prstGeom>
          <a:noFill/>
        </p:spPr>
        <p:txBody>
          <a:bodyPr wrap="none" rtlCol="0" anchor="b">
            <a:spAutoFit/>
          </a:bodyPr>
          <a:lstStyle/>
          <a:p>
            <a:r>
              <a:rPr lang="en-US" altLang="zh-CN" sz="1400" dirty="0">
                <a:solidFill>
                  <a:schemeClr val="bg1"/>
                </a:solidFill>
                <a:cs typeface="+mn-ea"/>
                <a:sym typeface="+mn-lt"/>
              </a:rPr>
              <a:t>85%</a:t>
            </a:r>
            <a:endParaRPr lang="zh-CN" altLang="en-US" sz="1400" dirty="0">
              <a:solidFill>
                <a:schemeClr val="bg1"/>
              </a:solidFill>
              <a:cs typeface="+mn-ea"/>
              <a:sym typeface="+mn-lt"/>
            </a:endParaRPr>
          </a:p>
        </p:txBody>
      </p:sp>
      <p:sp>
        <p:nvSpPr>
          <p:cNvPr id="31" name="文本框 30"/>
          <p:cNvSpPr txBox="1"/>
          <p:nvPr/>
        </p:nvSpPr>
        <p:spPr>
          <a:xfrm>
            <a:off x="6649969" y="4371830"/>
            <a:ext cx="673582" cy="307777"/>
          </a:xfrm>
          <a:prstGeom prst="rect">
            <a:avLst/>
          </a:prstGeom>
          <a:noFill/>
        </p:spPr>
        <p:txBody>
          <a:bodyPr wrap="none" rtlCol="0">
            <a:spAutoFit/>
          </a:bodyPr>
          <a:lstStyle>
            <a:defPPr>
              <a:defRPr lang="zh-CN"/>
            </a:defPPr>
            <a:lvl1pPr>
              <a:defRPr sz="2800" spc="2000">
                <a:gradFill flip="none" rotWithShape="1">
                  <a:gsLst>
                    <a:gs pos="100000">
                      <a:srgbClr val="D49D57"/>
                    </a:gs>
                    <a:gs pos="30000">
                      <a:srgbClr val="F9EDD8"/>
                    </a:gs>
                    <a:gs pos="0">
                      <a:srgbClr val="F4DEBD"/>
                    </a:gs>
                  </a:gsLst>
                  <a:lin ang="5400000" scaled="1"/>
                  <a:tileRect/>
                </a:gradFill>
                <a:latin typeface="微软雅黑" panose="020B0503020204020204" charset="-122"/>
                <a:ea typeface="微软雅黑" panose="020B0503020204020204" charset="-122"/>
              </a:defRPr>
            </a:lvl1pPr>
          </a:lstStyle>
          <a:p>
            <a:r>
              <a:rPr lang="zh-CN" altLang="en-US" sz="1400" b="1" spc="0" dirty="0">
                <a:solidFill>
                  <a:schemeClr val="bg1"/>
                </a:solidFill>
                <a:latin typeface="+mn-lt"/>
                <a:ea typeface="+mn-ea"/>
                <a:cs typeface="+mn-ea"/>
                <a:sym typeface="+mn-lt"/>
              </a:rPr>
              <a:t>项目</a:t>
            </a:r>
            <a:r>
              <a:rPr lang="en-US" altLang="zh-CN" sz="1400" b="1" spc="0" dirty="0">
                <a:solidFill>
                  <a:schemeClr val="bg1"/>
                </a:solidFill>
                <a:latin typeface="+mn-lt"/>
                <a:ea typeface="+mn-ea"/>
                <a:cs typeface="+mn-ea"/>
                <a:sym typeface="+mn-lt"/>
              </a:rPr>
              <a:t>B</a:t>
            </a:r>
            <a:endParaRPr lang="zh-CN" altLang="en-US" sz="1400" b="1" spc="0" dirty="0">
              <a:solidFill>
                <a:schemeClr val="bg1"/>
              </a:solidFill>
              <a:latin typeface="+mn-lt"/>
              <a:ea typeface="+mn-ea"/>
              <a:cs typeface="+mn-ea"/>
              <a:sym typeface="+mn-lt"/>
            </a:endParaRPr>
          </a:p>
        </p:txBody>
      </p:sp>
      <p:sp>
        <p:nvSpPr>
          <p:cNvPr id="32" name="圆角矩形 31"/>
          <p:cNvSpPr/>
          <p:nvPr/>
        </p:nvSpPr>
        <p:spPr>
          <a:xfrm>
            <a:off x="6744072" y="4735684"/>
            <a:ext cx="3729038" cy="45719"/>
          </a:xfrm>
          <a:prstGeom prst="roundRect">
            <a:avLst>
              <a:gd name="adj" fmla="val 50000"/>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5" name="圆角矩形 34"/>
          <p:cNvSpPr/>
          <p:nvPr/>
        </p:nvSpPr>
        <p:spPr>
          <a:xfrm>
            <a:off x="6744073" y="4735684"/>
            <a:ext cx="1528762" cy="4571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36" name="文本框 35"/>
          <p:cNvSpPr txBox="1"/>
          <p:nvPr/>
        </p:nvSpPr>
        <p:spPr>
          <a:xfrm>
            <a:off x="9900499" y="4427907"/>
            <a:ext cx="543739" cy="307777"/>
          </a:xfrm>
          <a:prstGeom prst="rect">
            <a:avLst/>
          </a:prstGeom>
          <a:noFill/>
        </p:spPr>
        <p:txBody>
          <a:bodyPr wrap="none" rtlCol="0" anchor="b">
            <a:spAutoFit/>
          </a:bodyPr>
          <a:lstStyle/>
          <a:p>
            <a:r>
              <a:rPr lang="en-US" altLang="zh-CN" sz="1400" dirty="0">
                <a:solidFill>
                  <a:schemeClr val="bg1"/>
                </a:solidFill>
                <a:cs typeface="+mn-ea"/>
                <a:sym typeface="+mn-lt"/>
              </a:rPr>
              <a:t>40%</a:t>
            </a:r>
            <a:endParaRPr lang="zh-CN" altLang="en-US" sz="1400" dirty="0">
              <a:solidFill>
                <a:schemeClr val="bg1"/>
              </a:solidFill>
              <a:cs typeface="+mn-ea"/>
              <a:sym typeface="+mn-lt"/>
            </a:endParaRPr>
          </a:p>
        </p:txBody>
      </p:sp>
      <p:sp>
        <p:nvSpPr>
          <p:cNvPr id="38" name="文本框 37"/>
          <p:cNvSpPr txBox="1"/>
          <p:nvPr/>
        </p:nvSpPr>
        <p:spPr>
          <a:xfrm>
            <a:off x="6649969" y="4977302"/>
            <a:ext cx="673582" cy="307777"/>
          </a:xfrm>
          <a:prstGeom prst="rect">
            <a:avLst/>
          </a:prstGeom>
          <a:noFill/>
        </p:spPr>
        <p:txBody>
          <a:bodyPr wrap="none" rtlCol="0">
            <a:spAutoFit/>
          </a:bodyPr>
          <a:lstStyle>
            <a:defPPr>
              <a:defRPr lang="zh-CN"/>
            </a:defPPr>
            <a:lvl1pPr>
              <a:defRPr sz="2800" spc="2000">
                <a:gradFill flip="none" rotWithShape="1">
                  <a:gsLst>
                    <a:gs pos="100000">
                      <a:srgbClr val="D49D57"/>
                    </a:gs>
                    <a:gs pos="30000">
                      <a:srgbClr val="F9EDD8"/>
                    </a:gs>
                    <a:gs pos="0">
                      <a:srgbClr val="F4DEBD"/>
                    </a:gs>
                  </a:gsLst>
                  <a:lin ang="5400000" scaled="1"/>
                  <a:tileRect/>
                </a:gradFill>
                <a:latin typeface="微软雅黑" panose="020B0503020204020204" charset="-122"/>
                <a:ea typeface="微软雅黑" panose="020B0503020204020204" charset="-122"/>
              </a:defRPr>
            </a:lvl1pPr>
          </a:lstStyle>
          <a:p>
            <a:r>
              <a:rPr lang="zh-CN" altLang="en-US" sz="1400" b="1" spc="0" dirty="0">
                <a:solidFill>
                  <a:schemeClr val="bg1"/>
                </a:solidFill>
                <a:latin typeface="+mn-lt"/>
                <a:ea typeface="+mn-ea"/>
                <a:cs typeface="+mn-ea"/>
                <a:sym typeface="+mn-lt"/>
              </a:rPr>
              <a:t>项目</a:t>
            </a:r>
            <a:r>
              <a:rPr lang="en-US" altLang="zh-CN" sz="1400" b="1" spc="0" dirty="0">
                <a:solidFill>
                  <a:schemeClr val="bg1"/>
                </a:solidFill>
                <a:latin typeface="+mn-lt"/>
                <a:ea typeface="+mn-ea"/>
                <a:cs typeface="+mn-ea"/>
                <a:sym typeface="+mn-lt"/>
              </a:rPr>
              <a:t>C</a:t>
            </a:r>
            <a:endParaRPr lang="zh-CN" altLang="en-US" sz="1400" b="1" spc="0" dirty="0">
              <a:solidFill>
                <a:schemeClr val="bg1"/>
              </a:solidFill>
              <a:latin typeface="+mn-lt"/>
              <a:ea typeface="+mn-ea"/>
              <a:cs typeface="+mn-ea"/>
              <a:sym typeface="+mn-lt"/>
            </a:endParaRPr>
          </a:p>
        </p:txBody>
      </p:sp>
      <p:sp>
        <p:nvSpPr>
          <p:cNvPr id="39" name="圆角矩形 38"/>
          <p:cNvSpPr/>
          <p:nvPr/>
        </p:nvSpPr>
        <p:spPr>
          <a:xfrm>
            <a:off x="6744072" y="5341156"/>
            <a:ext cx="3729038" cy="45719"/>
          </a:xfrm>
          <a:prstGeom prst="roundRect">
            <a:avLst>
              <a:gd name="adj" fmla="val 50000"/>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0" name="圆角矩形 39"/>
          <p:cNvSpPr/>
          <p:nvPr/>
        </p:nvSpPr>
        <p:spPr>
          <a:xfrm>
            <a:off x="6744072" y="5341156"/>
            <a:ext cx="2362200" cy="4571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1" name="文本框 40"/>
          <p:cNvSpPr txBox="1"/>
          <p:nvPr/>
        </p:nvSpPr>
        <p:spPr>
          <a:xfrm>
            <a:off x="9900499" y="5033379"/>
            <a:ext cx="543739" cy="307777"/>
          </a:xfrm>
          <a:prstGeom prst="rect">
            <a:avLst/>
          </a:prstGeom>
          <a:noFill/>
        </p:spPr>
        <p:txBody>
          <a:bodyPr wrap="none" rtlCol="0" anchor="b">
            <a:spAutoFit/>
          </a:bodyPr>
          <a:lstStyle/>
          <a:p>
            <a:r>
              <a:rPr lang="en-US" altLang="zh-CN" sz="1400" dirty="0">
                <a:solidFill>
                  <a:schemeClr val="bg1"/>
                </a:solidFill>
                <a:cs typeface="+mn-ea"/>
                <a:sym typeface="+mn-lt"/>
              </a:rPr>
              <a:t>60%</a:t>
            </a:r>
            <a:endParaRPr lang="zh-CN" altLang="en-US" sz="1400" dirty="0">
              <a:solidFill>
                <a:schemeClr val="bg1"/>
              </a:solidFill>
              <a:cs typeface="+mn-ea"/>
              <a:sym typeface="+mn-lt"/>
            </a:endParaRPr>
          </a:p>
        </p:txBody>
      </p:sp>
      <p:sp>
        <p:nvSpPr>
          <p:cNvPr id="42" name="Text Placeholder 33"/>
          <p:cNvSpPr txBox="1"/>
          <p:nvPr/>
        </p:nvSpPr>
        <p:spPr>
          <a:xfrm>
            <a:off x="6649969" y="1996649"/>
            <a:ext cx="3504118" cy="584647"/>
          </a:xfrm>
          <a:prstGeom prst="rect">
            <a:avLst/>
          </a:prstGeom>
          <a:noFill/>
        </p:spPr>
        <p:txBody>
          <a:bodyPr wrap="square" rtlCol="0">
            <a:spAutoFit/>
          </a:bodyPr>
          <a:lstStyle>
            <a:defPPr>
              <a:defRPr lang="en-US"/>
            </a:defPPr>
            <a:lvl1pPr defTabSz="1219200">
              <a:lnSpc>
                <a:spcPct val="100000"/>
              </a:lnSpc>
              <a:spcBef>
                <a:spcPct val="20000"/>
              </a:spcBef>
              <a:defRPr sz="2800" b="1">
                <a:solidFill>
                  <a:srgbClr val="54578E"/>
                </a:solidFill>
                <a:latin typeface="Arial" panose="020B0604020202020204" pitchFamily="34" charset="0"/>
                <a:ea typeface="微软雅黑" panose="020B0503020204020204" charset="-122"/>
              </a:defRPr>
            </a:lvl1pPr>
          </a:lstStyle>
          <a:p>
            <a:r>
              <a:rPr lang="zh-CN" altLang="en-US" sz="3200" dirty="0">
                <a:solidFill>
                  <a:schemeClr val="bg1"/>
                </a:solidFill>
                <a:latin typeface="+mn-lt"/>
                <a:ea typeface="+mn-ea"/>
                <a:cs typeface="+mn-ea"/>
                <a:sym typeface="+mn-lt"/>
              </a:rPr>
              <a:t>玩得酷 靠得住</a:t>
            </a:r>
            <a:endParaRPr lang="en-AU" altLang="zh-CN" sz="3200" dirty="0">
              <a:solidFill>
                <a:schemeClr val="bg1"/>
              </a:solidFill>
              <a:latin typeface="+mn-lt"/>
              <a:ea typeface="+mn-ea"/>
              <a:cs typeface="+mn-ea"/>
              <a:sym typeface="+mn-lt"/>
            </a:endParaRPr>
          </a:p>
        </p:txBody>
      </p:sp>
      <p:sp>
        <p:nvSpPr>
          <p:cNvPr id="43" name="TextBox 20"/>
          <p:cNvSpPr txBox="1"/>
          <p:nvPr/>
        </p:nvSpPr>
        <p:spPr>
          <a:xfrm>
            <a:off x="6649969" y="2835796"/>
            <a:ext cx="4416837" cy="705962"/>
          </a:xfrm>
          <a:prstGeom prst="rect">
            <a:avLst/>
          </a:prstGeom>
          <a:noFill/>
        </p:spPr>
        <p:txBody>
          <a:bodyPr wrap="square" rtlCol="0">
            <a:spAutoFit/>
          </a:bodyPr>
          <a:lstStyle/>
          <a:p>
            <a:pPr defTabSz="609600">
              <a:lnSpc>
                <a:spcPct val="200000"/>
              </a:lnSpc>
              <a:spcBef>
                <a:spcPct val="20000"/>
              </a:spcBef>
              <a:defRPr/>
            </a:pPr>
            <a:r>
              <a:rPr lang="zh-CN" altLang="en-US" sz="700" dirty="0">
                <a:solidFill>
                  <a:schemeClr val="bg1"/>
                </a:solidFill>
                <a:cs typeface="+mn-ea"/>
                <a:sym typeface="+mn-lt"/>
              </a:rPr>
              <a:t>某某某公司（</a:t>
            </a:r>
            <a:r>
              <a:rPr lang="en-US" altLang="zh-CN" sz="700" dirty="0" err="1">
                <a:solidFill>
                  <a:schemeClr val="bg1"/>
                </a:solidFill>
                <a:cs typeface="+mn-ea"/>
                <a:sym typeface="+mn-lt"/>
              </a:rPr>
              <a:t>Beile</a:t>
            </a:r>
            <a:r>
              <a:rPr lang="en-US" altLang="zh-CN" sz="700" dirty="0">
                <a:solidFill>
                  <a:schemeClr val="bg1"/>
                </a:solidFill>
                <a:cs typeface="+mn-ea"/>
                <a:sym typeface="+mn-lt"/>
              </a:rPr>
              <a:t> Inc. </a:t>
            </a:r>
            <a:r>
              <a:rPr lang="zh-CN" altLang="en-US" sz="700" dirty="0">
                <a:solidFill>
                  <a:schemeClr val="bg1"/>
                </a:solidFill>
                <a:cs typeface="+mn-ea"/>
                <a:sym typeface="+mn-lt"/>
              </a:rPr>
              <a:t>）是美国的一家高科技公司。由某某、斯蒂夫</a:t>
            </a:r>
            <a:r>
              <a:rPr lang="en-US" altLang="zh-CN" sz="700" dirty="0">
                <a:solidFill>
                  <a:schemeClr val="bg1"/>
                </a:solidFill>
                <a:cs typeface="+mn-ea"/>
                <a:sym typeface="+mn-lt"/>
              </a:rPr>
              <a:t>·</a:t>
            </a:r>
            <a:r>
              <a:rPr lang="zh-CN" altLang="en-US" sz="700" dirty="0">
                <a:solidFill>
                  <a:schemeClr val="bg1"/>
                </a:solidFill>
                <a:cs typeface="+mn-ea"/>
                <a:sym typeface="+mn-lt"/>
              </a:rPr>
              <a:t>沃兹尼亚克和罗</a:t>
            </a:r>
            <a:r>
              <a:rPr lang="en-US" altLang="zh-CN" sz="700" dirty="0">
                <a:solidFill>
                  <a:schemeClr val="bg1"/>
                </a:solidFill>
                <a:cs typeface="+mn-ea"/>
                <a:sym typeface="+mn-lt"/>
              </a:rPr>
              <a:t>·</a:t>
            </a:r>
            <a:r>
              <a:rPr lang="zh-CN" altLang="en-US" sz="700" dirty="0">
                <a:solidFill>
                  <a:schemeClr val="bg1"/>
                </a:solidFill>
                <a:cs typeface="+mn-ea"/>
                <a:sym typeface="+mn-lt"/>
              </a:rPr>
              <a:t>韦恩</a:t>
            </a:r>
            <a:r>
              <a:rPr lang="en-US" altLang="zh-CN" sz="700" dirty="0">
                <a:solidFill>
                  <a:schemeClr val="bg1"/>
                </a:solidFill>
                <a:cs typeface="+mn-ea"/>
                <a:sym typeface="+mn-lt"/>
              </a:rPr>
              <a:t>(Ron Wayne)</a:t>
            </a:r>
            <a:r>
              <a:rPr lang="zh-CN" altLang="en-US" sz="700" dirty="0">
                <a:solidFill>
                  <a:schemeClr val="bg1"/>
                </a:solidFill>
                <a:cs typeface="+mn-ea"/>
                <a:sym typeface="+mn-lt"/>
              </a:rPr>
              <a:t>等人于</a:t>
            </a:r>
            <a:r>
              <a:rPr lang="en-US" altLang="zh-CN" sz="700" dirty="0">
                <a:solidFill>
                  <a:schemeClr val="bg1"/>
                </a:solidFill>
                <a:cs typeface="+mn-ea"/>
                <a:sym typeface="+mn-lt"/>
              </a:rPr>
              <a:t>1976</a:t>
            </a:r>
            <a:r>
              <a:rPr lang="zh-CN" altLang="en-US" sz="700" dirty="0">
                <a:solidFill>
                  <a:schemeClr val="bg1"/>
                </a:solidFill>
                <a:cs typeface="+mn-ea"/>
                <a:sym typeface="+mn-lt"/>
              </a:rPr>
              <a:t>年</a:t>
            </a:r>
            <a:r>
              <a:rPr lang="en-US" altLang="zh-CN" sz="700" dirty="0">
                <a:solidFill>
                  <a:schemeClr val="bg1"/>
                </a:solidFill>
                <a:cs typeface="+mn-ea"/>
                <a:sym typeface="+mn-lt"/>
              </a:rPr>
              <a:t>4</a:t>
            </a:r>
            <a:r>
              <a:rPr lang="zh-CN" altLang="en-US" sz="700" dirty="0">
                <a:solidFill>
                  <a:schemeClr val="bg1"/>
                </a:solidFill>
                <a:cs typeface="+mn-ea"/>
                <a:sym typeface="+mn-lt"/>
              </a:rPr>
              <a:t>月</a:t>
            </a:r>
            <a:r>
              <a:rPr lang="en-US" altLang="zh-CN" sz="700" dirty="0">
                <a:solidFill>
                  <a:schemeClr val="bg1"/>
                </a:solidFill>
                <a:cs typeface="+mn-ea"/>
                <a:sym typeface="+mn-lt"/>
              </a:rPr>
              <a:t>1</a:t>
            </a:r>
            <a:r>
              <a:rPr lang="zh-CN" altLang="en-US" sz="700" dirty="0">
                <a:solidFill>
                  <a:schemeClr val="bg1"/>
                </a:solidFill>
                <a:cs typeface="+mn-ea"/>
                <a:sym typeface="+mn-lt"/>
              </a:rPr>
              <a:t>日创立，并命名为美国某某电脑公司（</a:t>
            </a:r>
            <a:r>
              <a:rPr lang="en-US" altLang="zh-CN" sz="700" dirty="0" err="1">
                <a:solidFill>
                  <a:schemeClr val="bg1"/>
                </a:solidFill>
                <a:cs typeface="+mn-ea"/>
                <a:sym typeface="+mn-lt"/>
              </a:rPr>
              <a:t>Beibei</a:t>
            </a:r>
            <a:r>
              <a:rPr lang="en-US" altLang="zh-CN" sz="700" dirty="0">
                <a:solidFill>
                  <a:schemeClr val="bg1"/>
                </a:solidFill>
                <a:cs typeface="+mn-ea"/>
                <a:sym typeface="+mn-lt"/>
              </a:rPr>
              <a:t> Computer Inc. </a:t>
            </a:r>
            <a:r>
              <a:rPr lang="zh-CN" altLang="en-US" sz="700" dirty="0">
                <a:solidFill>
                  <a:schemeClr val="bg1"/>
                </a:solidFill>
                <a:cs typeface="+mn-ea"/>
                <a:sym typeface="+mn-lt"/>
              </a:rPr>
              <a:t>），</a:t>
            </a:r>
            <a:r>
              <a:rPr lang="en-US" altLang="zh-CN" sz="700" dirty="0">
                <a:solidFill>
                  <a:schemeClr val="bg1"/>
                </a:solidFill>
                <a:cs typeface="+mn-ea"/>
                <a:sym typeface="+mn-lt"/>
              </a:rPr>
              <a:t>2007</a:t>
            </a:r>
            <a:r>
              <a:rPr lang="zh-CN" altLang="en-US" sz="700" dirty="0">
                <a:solidFill>
                  <a:schemeClr val="bg1"/>
                </a:solidFill>
                <a:cs typeface="+mn-ea"/>
                <a:sym typeface="+mn-lt"/>
              </a:rPr>
              <a:t>年</a:t>
            </a:r>
            <a:r>
              <a:rPr lang="en-US" altLang="zh-CN" sz="700" dirty="0">
                <a:solidFill>
                  <a:schemeClr val="bg1"/>
                </a:solidFill>
                <a:cs typeface="+mn-ea"/>
                <a:sym typeface="+mn-lt"/>
              </a:rPr>
              <a:t>1</a:t>
            </a:r>
            <a:r>
              <a:rPr lang="zh-CN" altLang="en-US" sz="700" dirty="0">
                <a:solidFill>
                  <a:schemeClr val="bg1"/>
                </a:solidFill>
                <a:cs typeface="+mn-ea"/>
                <a:sym typeface="+mn-lt"/>
              </a:rPr>
              <a:t>月</a:t>
            </a:r>
            <a:r>
              <a:rPr lang="en-US" altLang="zh-CN" sz="700" dirty="0">
                <a:solidFill>
                  <a:schemeClr val="bg1"/>
                </a:solidFill>
                <a:cs typeface="+mn-ea"/>
                <a:sym typeface="+mn-lt"/>
              </a:rPr>
              <a:t>9</a:t>
            </a:r>
            <a:r>
              <a:rPr lang="zh-CN" altLang="en-US" sz="700" dirty="0">
                <a:solidFill>
                  <a:schemeClr val="bg1"/>
                </a:solidFill>
                <a:cs typeface="+mn-ea"/>
                <a:sym typeface="+mn-lt"/>
              </a:rPr>
              <a:t>日更名为某某某公司，总部位于加利福尼亚州的库比蒂诺。</a:t>
            </a:r>
            <a:endParaRPr lang="en-US" altLang="zh-CN" sz="700" dirty="0">
              <a:solidFill>
                <a:schemeClr val="bg1"/>
              </a:solidFill>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3"/>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childTnLst>
                          </p:cTn>
                        </p:par>
                        <p:par>
                          <p:cTn id="15" fill="hold">
                            <p:stCondLst>
                              <p:cond delay="1000"/>
                            </p:stCondLst>
                            <p:childTnLst>
                              <p:par>
                                <p:cTn id="16" presetID="2" presetClass="entr" presetSubtype="2" accel="50000" decel="5000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500" fill="hold"/>
                                        <p:tgtEl>
                                          <p:spTgt spid="22"/>
                                        </p:tgtEl>
                                        <p:attrNameLst>
                                          <p:attrName>ppt_x</p:attrName>
                                        </p:attrNameLst>
                                      </p:cBhvr>
                                      <p:tavLst>
                                        <p:tav tm="0">
                                          <p:val>
                                            <p:strVal val="1+#ppt_w/2"/>
                                          </p:val>
                                        </p:tav>
                                        <p:tav tm="100000">
                                          <p:val>
                                            <p:strVal val="#ppt_x"/>
                                          </p:val>
                                        </p:tav>
                                      </p:tavLst>
                                    </p:anim>
                                    <p:anim calcmode="lin" valueType="num">
                                      <p:cBhvr additive="base">
                                        <p:cTn id="19" dur="1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2" accel="50000" decel="50000" fill="hold" grpId="0" nodeType="withEffect">
                                  <p:stCondLst>
                                    <p:cond delay="20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500" fill="hold"/>
                                        <p:tgtEl>
                                          <p:spTgt spid="31"/>
                                        </p:tgtEl>
                                        <p:attrNameLst>
                                          <p:attrName>ppt_x</p:attrName>
                                        </p:attrNameLst>
                                      </p:cBhvr>
                                      <p:tavLst>
                                        <p:tav tm="0">
                                          <p:val>
                                            <p:strVal val="1+#ppt_w/2"/>
                                          </p:val>
                                        </p:tav>
                                        <p:tav tm="100000">
                                          <p:val>
                                            <p:strVal val="#ppt_x"/>
                                          </p:val>
                                        </p:tav>
                                      </p:tavLst>
                                    </p:anim>
                                    <p:anim calcmode="lin" valueType="num">
                                      <p:cBhvr additive="base">
                                        <p:cTn id="23" dur="1500" fill="hold"/>
                                        <p:tgtEl>
                                          <p:spTgt spid="31"/>
                                        </p:tgtEl>
                                        <p:attrNameLst>
                                          <p:attrName>ppt_y</p:attrName>
                                        </p:attrNameLst>
                                      </p:cBhvr>
                                      <p:tavLst>
                                        <p:tav tm="0">
                                          <p:val>
                                            <p:strVal val="#ppt_y"/>
                                          </p:val>
                                        </p:tav>
                                        <p:tav tm="100000">
                                          <p:val>
                                            <p:strVal val="#ppt_y"/>
                                          </p:val>
                                        </p:tav>
                                      </p:tavLst>
                                    </p:anim>
                                  </p:childTnLst>
                                </p:cTn>
                              </p:par>
                              <p:par>
                                <p:cTn id="24" presetID="2" presetClass="entr" presetSubtype="2" accel="50000" decel="50000" fill="hold" grpId="0" nodeType="withEffect">
                                  <p:stCondLst>
                                    <p:cond delay="4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1500" fill="hold"/>
                                        <p:tgtEl>
                                          <p:spTgt spid="38"/>
                                        </p:tgtEl>
                                        <p:attrNameLst>
                                          <p:attrName>ppt_x</p:attrName>
                                        </p:attrNameLst>
                                      </p:cBhvr>
                                      <p:tavLst>
                                        <p:tav tm="0">
                                          <p:val>
                                            <p:strVal val="1+#ppt_w/2"/>
                                          </p:val>
                                        </p:tav>
                                        <p:tav tm="100000">
                                          <p:val>
                                            <p:strVal val="#ppt_x"/>
                                          </p:val>
                                        </p:tav>
                                      </p:tavLst>
                                    </p:anim>
                                    <p:anim calcmode="lin" valueType="num">
                                      <p:cBhvr additive="base">
                                        <p:cTn id="27" dur="1500" fill="hold"/>
                                        <p:tgtEl>
                                          <p:spTgt spid="38"/>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8" grpId="0" animBg="1"/>
      <p:bldP spid="29" grpId="0" animBg="1"/>
      <p:bldP spid="30" grpId="0"/>
      <p:bldP spid="31" grpId="0"/>
      <p:bldP spid="32" grpId="0" animBg="1"/>
      <p:bldP spid="35" grpId="0" animBg="1"/>
      <p:bldP spid="36" grpId="0"/>
      <p:bldP spid="38" grpId="0"/>
      <p:bldP spid="39" grpId="0" animBg="1"/>
      <p:bldP spid="40" grpId="0" animBg="1"/>
      <p:bldP spid="41" grpId="0"/>
    </p:bldLst>
  </p:timing>
</p:sld>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44546A"/>
      </a:dk2>
      <a:lt2>
        <a:srgbClr val="E7E6E6"/>
      </a:lt2>
      <a:accent1>
        <a:srgbClr val="1F4C6B"/>
      </a:accent1>
      <a:accent2>
        <a:srgbClr val="D14E5B"/>
      </a:accent2>
      <a:accent3>
        <a:srgbClr val="1F4C6B"/>
      </a:accent3>
      <a:accent4>
        <a:srgbClr val="D14E5B"/>
      </a:accent4>
      <a:accent5>
        <a:srgbClr val="1F4C6B"/>
      </a:accent5>
      <a:accent6>
        <a:srgbClr val="D14E5B"/>
      </a:accent6>
      <a:hlink>
        <a:srgbClr val="1F4C6B"/>
      </a:hlink>
      <a:folHlink>
        <a:srgbClr val="D14E5B"/>
      </a:folHlink>
    </a:clrScheme>
    <a:fontScheme name="45cjxpd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3">
      <a:dk1>
        <a:srgbClr val="000000"/>
      </a:dk1>
      <a:lt1>
        <a:srgbClr val="FFFFFF"/>
      </a:lt1>
      <a:dk2>
        <a:srgbClr val="768394"/>
      </a:dk2>
      <a:lt2>
        <a:srgbClr val="F0F0F0"/>
      </a:lt2>
      <a:accent1>
        <a:srgbClr val="CE5662"/>
      </a:accent1>
      <a:accent2>
        <a:srgbClr val="2F4168"/>
      </a:accent2>
      <a:accent3>
        <a:srgbClr val="002E58"/>
      </a:accent3>
      <a:accent4>
        <a:srgbClr val="CA6A74"/>
      </a:accent4>
      <a:accent5>
        <a:srgbClr val="FDD2BE"/>
      </a:accent5>
      <a:accent6>
        <a:srgbClr val="6377A5"/>
      </a:accent6>
      <a:hlink>
        <a:srgbClr val="CCCCCC"/>
      </a:hlink>
      <a:folHlink>
        <a:srgbClr val="BFBFBF"/>
      </a:folHlink>
    </a:clrScheme>
    <a:fontScheme name="45cjxpd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1787</Words>
  <Application>Microsoft Office PowerPoint</Application>
  <PresentationFormat>宽屏</PresentationFormat>
  <Paragraphs>204</Paragraphs>
  <Slides>17</Slides>
  <Notes>0</Notes>
  <HiddenSlides>0</HiddenSlides>
  <MMClips>1</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17</vt:i4>
      </vt:variant>
    </vt:vector>
  </HeadingPairs>
  <TitlesOfParts>
    <vt:vector size="26" baseType="lpstr">
      <vt:lpstr>Lato</vt:lpstr>
      <vt:lpstr>Lato Light</vt:lpstr>
      <vt:lpstr>微软雅黑</vt:lpstr>
      <vt:lpstr>Arial</vt:lpstr>
      <vt:lpstr>Calibri</vt:lpstr>
      <vt:lpstr>Calibri Light</vt:lpstr>
      <vt:lpstr>Wingdings</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124</cp:revision>
  <dcterms:created xsi:type="dcterms:W3CDTF">2016-12-21T14:18:00Z</dcterms:created>
  <dcterms:modified xsi:type="dcterms:W3CDTF">2021-01-05T15:59:37Z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