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62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4" r:id="rId18"/>
    <p:sldId id="361" r:id="rId19"/>
    <p:sldId id="362" r:id="rId20"/>
    <p:sldId id="363" r:id="rId21"/>
    <p:sldId id="365" r:id="rId22"/>
    <p:sldId id="366" r:id="rId23"/>
    <p:sldId id="367" r:id="rId24"/>
    <p:sldId id="273" r:id="rId25"/>
    <p:sldId id="368" r:id="rId26"/>
    <p:sldId id="369" r:id="rId27"/>
    <p:sldId id="370" r:id="rId28"/>
    <p:sldId id="371" r:id="rId2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4434"/>
    <a:srgbClr val="8F6CB0"/>
    <a:srgbClr val="FF7F00"/>
    <a:srgbClr val="009ECE"/>
    <a:srgbClr val="F1F1F1"/>
    <a:srgbClr val="E4E4E4"/>
    <a:srgbClr val="F3F3F3"/>
    <a:srgbClr val="EAEAEA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AAB23-6F9B-4EF1-B880-99B95720EC4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01DC6-16BA-4219-BFF4-C8DF31212B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CB95-CC68-432D-87C6-5A4A1F4D73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C8A-13E0-476F-8649-ED933E98C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CB95-CC68-432D-87C6-5A4A1F4D73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C8A-13E0-476F-8649-ED933E98C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CB95-CC68-432D-87C6-5A4A1F4D73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C8A-13E0-476F-8649-ED933E98C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1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1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52400" y="-85726"/>
            <a:ext cx="9448800" cy="5314949"/>
          </a:xfrm>
          <a:prstGeom prst="rect">
            <a:avLst/>
          </a:prstGeom>
          <a:solidFill>
            <a:srgbClr val="F1F1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</p:txBody>
      </p:sp>
      <p:sp>
        <p:nvSpPr>
          <p:cNvPr id="3" name="TextBox 11"/>
          <p:cNvSpPr txBox="1"/>
          <p:nvPr userDrawn="1"/>
        </p:nvSpPr>
        <p:spPr>
          <a:xfrm>
            <a:off x="-85725" y="0"/>
            <a:ext cx="13849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CB95-CC68-432D-87C6-5A4A1F4D73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C8A-13E0-476F-8649-ED933E98C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CB95-CC68-432D-87C6-5A4A1F4D73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C8A-13E0-476F-8649-ED933E98C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CB95-CC68-432D-87C6-5A4A1F4D73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C8A-13E0-476F-8649-ED933E98C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CB95-CC68-432D-87C6-5A4A1F4D73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C8A-13E0-476F-8649-ED933E98C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CB95-CC68-432D-87C6-5A4A1F4D73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C8A-13E0-476F-8649-ED933E98C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CB95-CC68-432D-87C6-5A4A1F4D73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C8A-13E0-476F-8649-ED933E98C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CB95-CC68-432D-87C6-5A4A1F4D73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C8A-13E0-476F-8649-ED933E98C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CB95-CC68-432D-87C6-5A4A1F4D73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1C8A-13E0-476F-8649-ED933E98C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7CB95-CC68-432D-87C6-5A4A1F4D73E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A1C8A-13E0-476F-8649-ED933E98C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7" t="32710" r="7421" b="-2"/>
          <a:stretch>
            <a:fillRect/>
          </a:stretch>
        </p:blipFill>
        <p:spPr>
          <a:xfrm>
            <a:off x="5463240" y="1745286"/>
            <a:ext cx="3642797" cy="3398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7" t="32710" r="7421" b="10011"/>
          <a:stretch>
            <a:fillRect/>
          </a:stretch>
        </p:blipFill>
        <p:spPr>
          <a:xfrm rot="10800000">
            <a:off x="-4" y="0"/>
            <a:ext cx="3708240" cy="29445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7" t="32710" r="7421" b="11477"/>
          <a:stretch>
            <a:fillRect/>
          </a:stretch>
        </p:blipFill>
        <p:spPr>
          <a:xfrm rot="10800000" flipH="1">
            <a:off x="5381855" y="-1"/>
            <a:ext cx="3708240" cy="28691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7" t="32710" r="7421" b="-2"/>
          <a:stretch>
            <a:fillRect/>
          </a:stretch>
        </p:blipFill>
        <p:spPr>
          <a:xfrm flipH="1">
            <a:off x="-2" y="1745285"/>
            <a:ext cx="3642797" cy="33982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6" t="17453" r="32211" b="15672"/>
          <a:stretch>
            <a:fillRect/>
          </a:stretch>
        </p:blipFill>
        <p:spPr>
          <a:xfrm rot="10342818">
            <a:off x="2286897" y="379127"/>
            <a:ext cx="4170682" cy="30340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45004" y="697762"/>
            <a:ext cx="20217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L</a:t>
            </a:r>
            <a:r>
              <a:rPr lang="en-US" altLang="zh-CN" sz="8000" b="1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O</a:t>
            </a:r>
            <a:r>
              <a:rPr lang="en-US" altLang="zh-CN" sz="8000" b="1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G</a:t>
            </a:r>
            <a:r>
              <a:rPr lang="en-US" altLang="zh-CN" sz="80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O</a:t>
            </a:r>
            <a:endParaRPr lang="zh-CN" altLang="en-US" sz="8000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88133" y="2149789"/>
            <a:ext cx="7067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简约工作总结汇报</a:t>
            </a: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07356" y="3189131"/>
            <a:ext cx="634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教育培训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公开课</a:t>
            </a:r>
          </a:p>
        </p:txBody>
      </p:sp>
      <p:pic>
        <p:nvPicPr>
          <p:cNvPr id="19" name="bambo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-862013"/>
            <a:ext cx="457200" cy="4572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79206" y="4072222"/>
            <a:ext cx="1304715" cy="318964"/>
          </a:xfrm>
          <a:prstGeom prst="rect">
            <a:avLst/>
          </a:prstGeom>
          <a:solidFill>
            <a:srgbClr val="8F6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014354" y="4072222"/>
            <a:ext cx="1304715" cy="318964"/>
          </a:xfrm>
          <a:prstGeom prst="rect">
            <a:avLst/>
          </a:prstGeom>
          <a:solidFill>
            <a:srgbClr val="D74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143453" y="4100005"/>
            <a:ext cx="11480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64623" y="4100005"/>
            <a:ext cx="12137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2" grpId="0" animBg="1"/>
      <p:bldP spid="20" grpId="0" animBg="1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/>
          <p:cNvSpPr/>
          <p:nvPr/>
        </p:nvSpPr>
        <p:spPr>
          <a:xfrm>
            <a:off x="409575" y="361950"/>
            <a:ext cx="529844" cy="295275"/>
          </a:xfrm>
          <a:prstGeom prst="flowChartInputOut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Placeholder 3"/>
          <p:cNvSpPr txBox="1"/>
          <p:nvPr/>
        </p:nvSpPr>
        <p:spPr>
          <a:xfrm>
            <a:off x="1048474" y="361176"/>
            <a:ext cx="1384996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66"/>
          <p:cNvGrpSpPr/>
          <p:nvPr/>
        </p:nvGrpSpPr>
        <p:grpSpPr>
          <a:xfrm>
            <a:off x="6598894" y="2408174"/>
            <a:ext cx="1947473" cy="677975"/>
            <a:chOff x="5603652" y="1661703"/>
            <a:chExt cx="1947726" cy="677975"/>
          </a:xfrm>
        </p:grpSpPr>
        <p:sp>
          <p:nvSpPr>
            <p:cNvPr id="5" name="Text Placeholder 3"/>
            <p:cNvSpPr txBox="1"/>
            <p:nvPr/>
          </p:nvSpPr>
          <p:spPr>
            <a:xfrm>
              <a:off x="5603652" y="1661703"/>
              <a:ext cx="673348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376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chemeClr val="accent3"/>
                  </a:solidFill>
                  <a:latin typeface="+mn-ea"/>
                </a:rPr>
                <a:t>添加副标题</a:t>
              </a:r>
              <a:endParaRPr lang="en-US" sz="1050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6" name="Text Placeholder 3"/>
            <p:cNvSpPr txBox="1"/>
            <p:nvPr/>
          </p:nvSpPr>
          <p:spPr>
            <a:xfrm>
              <a:off x="5603652" y="1889555"/>
              <a:ext cx="1947726" cy="45012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3765">
                <a:spcBef>
                  <a:spcPct val="20000"/>
                </a:spcBef>
                <a:defRPr/>
              </a:pP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" name="Group 69"/>
          <p:cNvGrpSpPr/>
          <p:nvPr/>
        </p:nvGrpSpPr>
        <p:grpSpPr>
          <a:xfrm>
            <a:off x="6310896" y="1331326"/>
            <a:ext cx="1947473" cy="679169"/>
            <a:chOff x="5603652" y="1660509"/>
            <a:chExt cx="1947726" cy="679169"/>
          </a:xfrm>
        </p:grpSpPr>
        <p:sp>
          <p:nvSpPr>
            <p:cNvPr id="8" name="Text Placeholder 3"/>
            <p:cNvSpPr txBox="1"/>
            <p:nvPr/>
          </p:nvSpPr>
          <p:spPr>
            <a:xfrm>
              <a:off x="5603652" y="1660509"/>
              <a:ext cx="673348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376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添加副标题</a:t>
              </a:r>
              <a:endParaRPr lang="en-US" sz="1050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9" name="Text Placeholder 3"/>
            <p:cNvSpPr txBox="1"/>
            <p:nvPr/>
          </p:nvSpPr>
          <p:spPr>
            <a:xfrm>
              <a:off x="5603652" y="1889555"/>
              <a:ext cx="1947726" cy="45012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3765">
                <a:spcBef>
                  <a:spcPct val="20000"/>
                </a:spcBef>
                <a:defRPr/>
              </a:pP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0" name="Group 72"/>
          <p:cNvGrpSpPr/>
          <p:nvPr/>
        </p:nvGrpSpPr>
        <p:grpSpPr>
          <a:xfrm>
            <a:off x="781344" y="3520392"/>
            <a:ext cx="1947473" cy="681131"/>
            <a:chOff x="5603652" y="1658547"/>
            <a:chExt cx="1947726" cy="681131"/>
          </a:xfrm>
        </p:grpSpPr>
        <p:sp>
          <p:nvSpPr>
            <p:cNvPr id="11" name="Text Placeholder 3"/>
            <p:cNvSpPr txBox="1"/>
            <p:nvPr/>
          </p:nvSpPr>
          <p:spPr>
            <a:xfrm>
              <a:off x="6878030" y="1658547"/>
              <a:ext cx="673348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376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chemeClr val="accent2"/>
                  </a:solidFill>
                  <a:latin typeface="+mn-ea"/>
                </a:rPr>
                <a:t>添加副标题</a:t>
              </a:r>
              <a:endParaRPr lang="en-US" sz="1050" dirty="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12" name="Text Placeholder 3"/>
            <p:cNvSpPr txBox="1"/>
            <p:nvPr/>
          </p:nvSpPr>
          <p:spPr>
            <a:xfrm>
              <a:off x="5603652" y="1889555"/>
              <a:ext cx="1947726" cy="45012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3765">
                <a:spcBef>
                  <a:spcPct val="20000"/>
                </a:spcBef>
                <a:defRPr/>
              </a:pP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3" name="Group 75"/>
          <p:cNvGrpSpPr/>
          <p:nvPr/>
        </p:nvGrpSpPr>
        <p:grpSpPr>
          <a:xfrm>
            <a:off x="540035" y="2461185"/>
            <a:ext cx="1947473" cy="701450"/>
            <a:chOff x="5603652" y="1638228"/>
            <a:chExt cx="1947726" cy="701450"/>
          </a:xfrm>
        </p:grpSpPr>
        <p:sp>
          <p:nvSpPr>
            <p:cNvPr id="14" name="Text Placeholder 3"/>
            <p:cNvSpPr txBox="1"/>
            <p:nvPr/>
          </p:nvSpPr>
          <p:spPr>
            <a:xfrm>
              <a:off x="6878030" y="1638228"/>
              <a:ext cx="673348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376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chemeClr val="accent1"/>
                  </a:solidFill>
                  <a:latin typeface="+mn-ea"/>
                </a:rPr>
                <a:t>添加副标题</a:t>
              </a:r>
              <a:endParaRPr lang="en-US" sz="105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5" name="Text Placeholder 3"/>
            <p:cNvSpPr txBox="1"/>
            <p:nvPr/>
          </p:nvSpPr>
          <p:spPr>
            <a:xfrm>
              <a:off x="5603652" y="1889555"/>
              <a:ext cx="1947726" cy="45012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3765">
                <a:spcBef>
                  <a:spcPct val="20000"/>
                </a:spcBef>
                <a:defRPr/>
              </a:pP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6" name="Group 72"/>
          <p:cNvGrpSpPr/>
          <p:nvPr/>
        </p:nvGrpSpPr>
        <p:grpSpPr>
          <a:xfrm>
            <a:off x="781344" y="1410915"/>
            <a:ext cx="1947473" cy="681131"/>
            <a:chOff x="5603652" y="1658547"/>
            <a:chExt cx="1947726" cy="681131"/>
          </a:xfrm>
        </p:grpSpPr>
        <p:sp>
          <p:nvSpPr>
            <p:cNvPr id="17" name="Text Placeholder 3"/>
            <p:cNvSpPr txBox="1"/>
            <p:nvPr/>
          </p:nvSpPr>
          <p:spPr>
            <a:xfrm>
              <a:off x="6878030" y="1658547"/>
              <a:ext cx="673348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376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chemeClr val="bg2"/>
                  </a:solidFill>
                  <a:latin typeface="+mn-ea"/>
                </a:rPr>
                <a:t>添加副标题</a:t>
              </a:r>
              <a:endParaRPr lang="en-US" sz="105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8" name="Text Placeholder 3"/>
            <p:cNvSpPr txBox="1"/>
            <p:nvPr/>
          </p:nvSpPr>
          <p:spPr>
            <a:xfrm>
              <a:off x="5603652" y="1889555"/>
              <a:ext cx="1947726" cy="45012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3765">
                <a:spcBef>
                  <a:spcPct val="20000"/>
                </a:spcBef>
                <a:defRPr/>
              </a:pP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9" name="Group 69"/>
          <p:cNvGrpSpPr/>
          <p:nvPr/>
        </p:nvGrpSpPr>
        <p:grpSpPr>
          <a:xfrm>
            <a:off x="6310896" y="3504277"/>
            <a:ext cx="1947473" cy="679169"/>
            <a:chOff x="5603652" y="1660509"/>
            <a:chExt cx="1947726" cy="679169"/>
          </a:xfrm>
        </p:grpSpPr>
        <p:sp>
          <p:nvSpPr>
            <p:cNvPr id="20" name="Text Placeholder 3"/>
            <p:cNvSpPr txBox="1"/>
            <p:nvPr/>
          </p:nvSpPr>
          <p:spPr>
            <a:xfrm>
              <a:off x="5603652" y="1660509"/>
              <a:ext cx="673348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376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chemeClr val="accent4"/>
                  </a:solidFill>
                  <a:latin typeface="+mn-ea"/>
                </a:rPr>
                <a:t>添加副标题</a:t>
              </a:r>
              <a:endParaRPr lang="en-US" sz="1050" dirty="0">
                <a:solidFill>
                  <a:schemeClr val="accent4"/>
                </a:solidFill>
                <a:latin typeface="+mn-ea"/>
              </a:endParaRPr>
            </a:p>
          </p:txBody>
        </p:sp>
        <p:sp>
          <p:nvSpPr>
            <p:cNvPr id="21" name="Text Placeholder 3"/>
            <p:cNvSpPr txBox="1"/>
            <p:nvPr/>
          </p:nvSpPr>
          <p:spPr>
            <a:xfrm>
              <a:off x="5603652" y="1889555"/>
              <a:ext cx="1947726" cy="45012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3765">
                <a:spcBef>
                  <a:spcPct val="20000"/>
                </a:spcBef>
                <a:defRPr/>
              </a:pP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2" name="Freeform 81"/>
          <p:cNvSpPr/>
          <p:nvPr/>
        </p:nvSpPr>
        <p:spPr>
          <a:xfrm rot="2539609">
            <a:off x="5134965" y="3392032"/>
            <a:ext cx="480860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3" name="Freeform 82"/>
          <p:cNvSpPr/>
          <p:nvPr/>
        </p:nvSpPr>
        <p:spPr>
          <a:xfrm>
            <a:off x="5197639" y="2793067"/>
            <a:ext cx="526352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4" name="Freeform 83"/>
          <p:cNvSpPr/>
          <p:nvPr/>
        </p:nvSpPr>
        <p:spPr>
          <a:xfrm rot="19060391">
            <a:off x="5134965" y="2194102"/>
            <a:ext cx="480860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5" name="Freeform 85"/>
          <p:cNvSpPr/>
          <p:nvPr/>
        </p:nvSpPr>
        <p:spPr>
          <a:xfrm>
            <a:off x="5378395" y="1383987"/>
            <a:ext cx="822506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68" tIns="106368" rIns="106368" bIns="106368" numCol="1" spcCol="1693" anchor="ctr" anchorCtr="0">
            <a:noAutofit/>
          </a:bodyPr>
          <a:lstStyle/>
          <a:p>
            <a:pPr algn="ctr" defTabSz="666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+mn-ea"/>
              </a:rPr>
              <a:t>04</a:t>
            </a:r>
          </a:p>
        </p:txBody>
      </p:sp>
      <p:sp>
        <p:nvSpPr>
          <p:cNvPr id="26" name="Freeform 87"/>
          <p:cNvSpPr/>
          <p:nvPr/>
        </p:nvSpPr>
        <p:spPr>
          <a:xfrm>
            <a:off x="5723992" y="2421826"/>
            <a:ext cx="822506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3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68" tIns="106368" rIns="106368" bIns="106368" numCol="1" spcCol="1693" anchor="ctr" anchorCtr="0">
            <a:noAutofit/>
          </a:bodyPr>
          <a:lstStyle/>
          <a:p>
            <a:pPr algn="ctr" defTabSz="666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05</a:t>
            </a:r>
            <a:endParaRPr lang="en-US" sz="2400" dirty="0">
              <a:latin typeface="+mn-ea"/>
            </a:endParaRPr>
          </a:p>
        </p:txBody>
      </p:sp>
      <p:sp>
        <p:nvSpPr>
          <p:cNvPr id="27" name="Freeform 89"/>
          <p:cNvSpPr/>
          <p:nvPr/>
        </p:nvSpPr>
        <p:spPr>
          <a:xfrm>
            <a:off x="5378395" y="3477349"/>
            <a:ext cx="822506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4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68" tIns="106368" rIns="106368" bIns="106368" numCol="1" spcCol="1693" anchor="ctr" anchorCtr="0">
            <a:noAutofit/>
          </a:bodyPr>
          <a:lstStyle/>
          <a:p>
            <a:pPr algn="ctr" defTabSz="666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  <a:latin typeface="+mn-ea"/>
              </a:rPr>
              <a:t>06</a:t>
            </a:r>
          </a:p>
        </p:txBody>
      </p:sp>
      <p:sp>
        <p:nvSpPr>
          <p:cNvPr id="28" name="Freeform 109"/>
          <p:cNvSpPr/>
          <p:nvPr/>
        </p:nvSpPr>
        <p:spPr>
          <a:xfrm>
            <a:off x="3932332" y="2193076"/>
            <a:ext cx="1287713" cy="1287875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68" tIns="106368" rIns="106368" bIns="106368" numCol="1" spcCol="1693" anchor="ctr" anchorCtr="0">
            <a:noAutofit/>
          </a:bodyPr>
          <a:lstStyle/>
          <a:p>
            <a:pPr algn="ctr" defTabSz="666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latin typeface="+mn-ea"/>
            </a:endParaRPr>
          </a:p>
        </p:txBody>
      </p:sp>
      <p:sp>
        <p:nvSpPr>
          <p:cNvPr id="29" name="Freeform 28"/>
          <p:cNvSpPr/>
          <p:nvPr/>
        </p:nvSpPr>
        <p:spPr>
          <a:xfrm rot="19060391" flipH="1">
            <a:off x="3493249" y="3392032"/>
            <a:ext cx="480860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0" name="Freeform 29"/>
          <p:cNvSpPr/>
          <p:nvPr/>
        </p:nvSpPr>
        <p:spPr>
          <a:xfrm flipH="1">
            <a:off x="3385080" y="2793067"/>
            <a:ext cx="526352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1" name="Freeform 30"/>
          <p:cNvSpPr/>
          <p:nvPr/>
        </p:nvSpPr>
        <p:spPr>
          <a:xfrm rot="2539609" flipH="1">
            <a:off x="3493249" y="2194102"/>
            <a:ext cx="480860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2" name="Freeform 31"/>
          <p:cNvSpPr/>
          <p:nvPr/>
        </p:nvSpPr>
        <p:spPr>
          <a:xfrm>
            <a:off x="2827904" y="1383987"/>
            <a:ext cx="822506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4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68" tIns="106368" rIns="106368" bIns="106368" numCol="1" spcCol="1693" anchor="ctr" anchorCtr="0">
            <a:noAutofit/>
          </a:bodyPr>
          <a:lstStyle/>
          <a:p>
            <a:pPr algn="ctr" defTabSz="666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+mn-ea"/>
              </a:rPr>
              <a:t>01</a:t>
            </a:r>
          </a:p>
        </p:txBody>
      </p:sp>
      <p:sp>
        <p:nvSpPr>
          <p:cNvPr id="33" name="Freeform 32"/>
          <p:cNvSpPr/>
          <p:nvPr/>
        </p:nvSpPr>
        <p:spPr>
          <a:xfrm>
            <a:off x="2556019" y="2421826"/>
            <a:ext cx="822506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68" tIns="106368" rIns="106368" bIns="106368" numCol="1" spcCol="1693" anchor="ctr" anchorCtr="0">
            <a:noAutofit/>
          </a:bodyPr>
          <a:lstStyle/>
          <a:p>
            <a:pPr algn="ctr" defTabSz="666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  <a:latin typeface="+mn-ea"/>
              </a:rPr>
              <a:t>02</a:t>
            </a:r>
            <a:endParaRPr lang="en-US" sz="2400" dirty="0">
              <a:latin typeface="+mn-ea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844017" y="3477349"/>
            <a:ext cx="822506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2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68" tIns="106368" rIns="106368" bIns="106368" numCol="1" spcCol="1693" anchor="ctr" anchorCtr="0">
            <a:noAutofit/>
          </a:bodyPr>
          <a:lstStyle/>
          <a:p>
            <a:pPr algn="ctr" defTabSz="666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15" dirty="0">
                <a:solidFill>
                  <a:schemeClr val="bg1"/>
                </a:solidFill>
                <a:latin typeface="+mn-ea"/>
              </a:rPr>
              <a:t>03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4395402" y="2619928"/>
            <a:ext cx="408909" cy="382643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36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latin typeface="+mn-ea"/>
              </a:endParaRPr>
            </a:p>
          </p:txBody>
        </p:sp>
        <p:sp>
          <p:nvSpPr>
            <p:cNvPr id="37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latin typeface="+mn-ea"/>
              </a:endParaRPr>
            </a:p>
          </p:txBody>
        </p:sp>
        <p:sp>
          <p:nvSpPr>
            <p:cNvPr id="38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latin typeface="+mn-ea"/>
              </a:endParaRPr>
            </a:p>
          </p:txBody>
        </p:sp>
        <p:sp>
          <p:nvSpPr>
            <p:cNvPr id="39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/>
          <p:cNvSpPr/>
          <p:nvPr/>
        </p:nvSpPr>
        <p:spPr>
          <a:xfrm>
            <a:off x="409575" y="361950"/>
            <a:ext cx="529844" cy="295275"/>
          </a:xfrm>
          <a:prstGeom prst="flowChartInputOut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Placeholder 3"/>
          <p:cNvSpPr txBox="1"/>
          <p:nvPr/>
        </p:nvSpPr>
        <p:spPr>
          <a:xfrm>
            <a:off x="1048474" y="361176"/>
            <a:ext cx="1384996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PA_库_组合 456"/>
          <p:cNvGrpSpPr/>
          <p:nvPr>
            <p:custDataLst>
              <p:tags r:id="rId1"/>
            </p:custDataLst>
          </p:nvPr>
        </p:nvGrpSpPr>
        <p:grpSpPr>
          <a:xfrm>
            <a:off x="2507430" y="2825593"/>
            <a:ext cx="1123109" cy="1194493"/>
            <a:chOff x="3350390" y="3320417"/>
            <a:chExt cx="1497479" cy="1592657"/>
          </a:xfrm>
        </p:grpSpPr>
        <p:sp>
          <p:nvSpPr>
            <p:cNvPr id="5" name="Freeform 309"/>
            <p:cNvSpPr/>
            <p:nvPr/>
          </p:nvSpPr>
          <p:spPr>
            <a:xfrm>
              <a:off x="3740135" y="3320417"/>
              <a:ext cx="1107734" cy="1107730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361" tIns="411480" rIns="267361" bIns="327566" numCol="1" spcCol="1270" anchor="ctr" anchorCtr="0">
              <a:noAutofit/>
            </a:bodyPr>
            <a:lstStyle/>
            <a:p>
              <a:pPr algn="ctr" defTabSz="1000125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250" dirty="0">
                <a:cs typeface="+mn-ea"/>
                <a:sym typeface="+mn-lt"/>
              </a:endParaRPr>
            </a:p>
          </p:txBody>
        </p:sp>
        <p:sp>
          <p:nvSpPr>
            <p:cNvPr id="6" name="Oval 310"/>
            <p:cNvSpPr/>
            <p:nvPr/>
          </p:nvSpPr>
          <p:spPr>
            <a:xfrm>
              <a:off x="3950368" y="3530648"/>
              <a:ext cx="687269" cy="687267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15" dirty="0">
                <a:cs typeface="+mn-ea"/>
                <a:sym typeface="+mn-lt"/>
              </a:endParaRPr>
            </a:p>
          </p:txBody>
        </p:sp>
        <p:grpSp>
          <p:nvGrpSpPr>
            <p:cNvPr id="7" name="Group 312"/>
            <p:cNvGrpSpPr/>
            <p:nvPr/>
          </p:nvGrpSpPr>
          <p:grpSpPr>
            <a:xfrm flipH="1" flipV="1">
              <a:off x="3354950" y="3731783"/>
              <a:ext cx="1079492" cy="812667"/>
              <a:chOff x="604505" y="1981058"/>
              <a:chExt cx="3153719" cy="2374200"/>
            </a:xfrm>
          </p:grpSpPr>
          <p:grpSp>
            <p:nvGrpSpPr>
              <p:cNvPr id="29" name="Group 336"/>
              <p:cNvGrpSpPr/>
              <p:nvPr/>
            </p:nvGrpSpPr>
            <p:grpSpPr>
              <a:xfrm rot="15155533" flipH="1">
                <a:off x="773232" y="1812331"/>
                <a:ext cx="2374200" cy="2711653"/>
                <a:chOff x="6326188" y="1654175"/>
                <a:chExt cx="2410644" cy="3082384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12" name="Freeform 129"/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130"/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131"/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132"/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133"/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134"/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135"/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136"/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137"/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 138"/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 139"/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 140"/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 141"/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142"/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143"/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Rectangle 144"/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145"/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146"/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 147"/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148"/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Freeform 149"/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Freeform 150"/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151"/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152"/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 153"/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Freeform 154"/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Freeform 155"/>
                <p:cNvSpPr/>
                <p:nvPr/>
              </p:nvSpPr>
              <p:spPr bwMode="auto">
                <a:xfrm>
                  <a:off x="6471470" y="1748884"/>
                  <a:ext cx="2265362" cy="2987675"/>
                </a:xfrm>
                <a:custGeom>
                  <a:avLst/>
                  <a:gdLst/>
                  <a:ahLst/>
                  <a:cxnLst>
                    <a:cxn ang="0">
                      <a:pos x="295" y="351"/>
                    </a:cxn>
                    <a:cxn ang="0">
                      <a:pos x="339" y="296"/>
                    </a:cxn>
                    <a:cxn ang="0">
                      <a:pos x="362" y="265"/>
                    </a:cxn>
                    <a:cxn ang="0">
                      <a:pos x="377" y="249"/>
                    </a:cxn>
                    <a:cxn ang="0">
                      <a:pos x="403" y="224"/>
                    </a:cxn>
                    <a:cxn ang="0">
                      <a:pos x="411" y="216"/>
                    </a:cxn>
                    <a:cxn ang="0">
                      <a:pos x="427" y="202"/>
                    </a:cxn>
                    <a:cxn ang="0">
                      <a:pos x="458" y="180"/>
                    </a:cxn>
                    <a:cxn ang="0">
                      <a:pos x="477" y="162"/>
                    </a:cxn>
                    <a:cxn ang="0">
                      <a:pos x="512" y="134"/>
                    </a:cxn>
                    <a:cxn ang="0">
                      <a:pos x="530" y="124"/>
                    </a:cxn>
                    <a:cxn ang="0">
                      <a:pos x="558" y="106"/>
                    </a:cxn>
                    <a:cxn ang="0">
                      <a:pos x="583" y="94"/>
                    </a:cxn>
                    <a:cxn ang="0">
                      <a:pos x="620" y="71"/>
                    </a:cxn>
                    <a:cxn ang="0">
                      <a:pos x="662" y="54"/>
                    </a:cxn>
                    <a:cxn ang="0">
                      <a:pos x="704" y="40"/>
                    </a:cxn>
                    <a:cxn ang="0">
                      <a:pos x="735" y="30"/>
                    </a:cxn>
                    <a:cxn ang="0">
                      <a:pos x="758" y="25"/>
                    </a:cxn>
                    <a:cxn ang="0">
                      <a:pos x="759" y="26"/>
                    </a:cxn>
                    <a:cxn ang="0">
                      <a:pos x="785" y="19"/>
                    </a:cxn>
                    <a:cxn ang="0">
                      <a:pos x="800" y="15"/>
                    </a:cxn>
                    <a:cxn ang="0">
                      <a:pos x="820" y="12"/>
                    </a:cxn>
                    <a:cxn ang="0">
                      <a:pos x="870" y="10"/>
                    </a:cxn>
                    <a:cxn ang="0">
                      <a:pos x="906" y="8"/>
                    </a:cxn>
                    <a:cxn ang="0">
                      <a:pos x="880" y="2"/>
                    </a:cxn>
                    <a:cxn ang="0">
                      <a:pos x="860" y="3"/>
                    </a:cxn>
                    <a:cxn ang="0">
                      <a:pos x="836" y="3"/>
                    </a:cxn>
                    <a:cxn ang="0">
                      <a:pos x="793" y="6"/>
                    </a:cxn>
                    <a:cxn ang="0">
                      <a:pos x="772" y="11"/>
                    </a:cxn>
                    <a:cxn ang="0">
                      <a:pos x="753" y="14"/>
                    </a:cxn>
                    <a:cxn ang="0">
                      <a:pos x="685" y="33"/>
                    </a:cxn>
                    <a:cxn ang="0">
                      <a:pos x="652" y="43"/>
                    </a:cxn>
                    <a:cxn ang="0">
                      <a:pos x="635" y="50"/>
                    </a:cxn>
                    <a:cxn ang="0">
                      <a:pos x="605" y="64"/>
                    </a:cxn>
                    <a:cxn ang="0">
                      <a:pos x="569" y="81"/>
                    </a:cxn>
                    <a:cxn ang="0">
                      <a:pos x="547" y="90"/>
                    </a:cxn>
                    <a:cxn ang="0">
                      <a:pos x="500" y="120"/>
                    </a:cxn>
                    <a:cxn ang="0">
                      <a:pos x="454" y="152"/>
                    </a:cxn>
                    <a:cxn ang="0">
                      <a:pos x="418" y="183"/>
                    </a:cxn>
                    <a:cxn ang="0">
                      <a:pos x="399" y="199"/>
                    </a:cxn>
                    <a:cxn ang="0">
                      <a:pos x="372" y="223"/>
                    </a:cxn>
                    <a:cxn ang="0">
                      <a:pos x="333" y="260"/>
                    </a:cxn>
                    <a:cxn ang="0">
                      <a:pos x="303" y="297"/>
                    </a:cxn>
                    <a:cxn ang="0">
                      <a:pos x="252" y="360"/>
                    </a:cxn>
                    <a:cxn ang="0">
                      <a:pos x="200" y="442"/>
                    </a:cxn>
                    <a:cxn ang="0">
                      <a:pos x="184" y="468"/>
                    </a:cxn>
                    <a:cxn ang="0">
                      <a:pos x="168" y="498"/>
                    </a:cxn>
                    <a:cxn ang="0">
                      <a:pos x="143" y="549"/>
                    </a:cxn>
                    <a:cxn ang="0">
                      <a:pos x="99" y="648"/>
                    </a:cxn>
                    <a:cxn ang="0">
                      <a:pos x="68" y="741"/>
                    </a:cxn>
                    <a:cxn ang="0">
                      <a:pos x="38" y="844"/>
                    </a:cxn>
                    <a:cxn ang="0">
                      <a:pos x="0" y="1116"/>
                    </a:cxn>
                    <a:cxn ang="0">
                      <a:pos x="9" y="1197"/>
                    </a:cxn>
                    <a:cxn ang="0">
                      <a:pos x="11" y="1180"/>
                    </a:cxn>
                    <a:cxn ang="0">
                      <a:pos x="15" y="1154"/>
                    </a:cxn>
                    <a:cxn ang="0">
                      <a:pos x="18" y="1114"/>
                    </a:cxn>
                    <a:cxn ang="0">
                      <a:pos x="40" y="988"/>
                    </a:cxn>
                    <a:cxn ang="0">
                      <a:pos x="89" y="767"/>
                    </a:cxn>
                    <a:cxn ang="0">
                      <a:pos x="117" y="681"/>
                    </a:cxn>
                    <a:cxn ang="0">
                      <a:pos x="157" y="582"/>
                    </a:cxn>
                    <a:cxn ang="0">
                      <a:pos x="164" y="564"/>
                    </a:cxn>
                    <a:cxn ang="0">
                      <a:pos x="193" y="510"/>
                    </a:cxn>
                    <a:cxn ang="0">
                      <a:pos x="216" y="471"/>
                    </a:cxn>
                  </a:cxnLst>
                  <a:rect l="0" t="0" r="r" b="b"/>
                  <a:pathLst>
                    <a:path w="913" h="1204">
                      <a:moveTo>
                        <a:pt x="243" y="429"/>
                      </a:moveTo>
                      <a:cubicBezTo>
                        <a:pt x="254" y="411"/>
                        <a:pt x="268" y="388"/>
                        <a:pt x="280" y="372"/>
                      </a:cubicBezTo>
                      <a:cubicBezTo>
                        <a:pt x="282" y="368"/>
                        <a:pt x="286" y="362"/>
                        <a:pt x="289" y="357"/>
                      </a:cubicBezTo>
                      <a:cubicBezTo>
                        <a:pt x="291" y="358"/>
                        <a:pt x="291" y="358"/>
                        <a:pt x="291" y="358"/>
                      </a:cubicBezTo>
                      <a:cubicBezTo>
                        <a:pt x="294" y="353"/>
                        <a:pt x="294" y="353"/>
                        <a:pt x="294" y="353"/>
                      </a:cubicBezTo>
                      <a:cubicBezTo>
                        <a:pt x="296" y="351"/>
                        <a:pt x="292" y="356"/>
                        <a:pt x="295" y="354"/>
                      </a:cubicBezTo>
                      <a:cubicBezTo>
                        <a:pt x="295" y="351"/>
                        <a:pt x="295" y="351"/>
                        <a:pt x="295" y="351"/>
                      </a:cubicBezTo>
                      <a:cubicBezTo>
                        <a:pt x="296" y="351"/>
                        <a:pt x="304" y="341"/>
                        <a:pt x="299" y="349"/>
                      </a:cubicBezTo>
                      <a:cubicBezTo>
                        <a:pt x="304" y="343"/>
                        <a:pt x="308" y="338"/>
                        <a:pt x="313" y="332"/>
                      </a:cubicBezTo>
                      <a:cubicBezTo>
                        <a:pt x="316" y="329"/>
                        <a:pt x="313" y="329"/>
                        <a:pt x="317" y="325"/>
                      </a:cubicBezTo>
                      <a:cubicBezTo>
                        <a:pt x="318" y="325"/>
                        <a:pt x="316" y="327"/>
                        <a:pt x="317" y="327"/>
                      </a:cubicBezTo>
                      <a:cubicBezTo>
                        <a:pt x="328" y="316"/>
                        <a:pt x="325" y="311"/>
                        <a:pt x="335" y="300"/>
                      </a:cubicBezTo>
                      <a:cubicBezTo>
                        <a:pt x="334" y="301"/>
                        <a:pt x="334" y="301"/>
                        <a:pt x="334" y="301"/>
                      </a:cubicBezTo>
                      <a:cubicBezTo>
                        <a:pt x="336" y="299"/>
                        <a:pt x="339" y="296"/>
                        <a:pt x="339" y="296"/>
                      </a:cubicBezTo>
                      <a:cubicBezTo>
                        <a:pt x="336" y="296"/>
                        <a:pt x="338" y="298"/>
                        <a:pt x="334" y="301"/>
                      </a:cubicBezTo>
                      <a:cubicBezTo>
                        <a:pt x="333" y="299"/>
                        <a:pt x="337" y="296"/>
                        <a:pt x="336" y="295"/>
                      </a:cubicBezTo>
                      <a:cubicBezTo>
                        <a:pt x="338" y="293"/>
                        <a:pt x="339" y="291"/>
                        <a:pt x="341" y="289"/>
                      </a:cubicBezTo>
                      <a:cubicBezTo>
                        <a:pt x="345" y="286"/>
                        <a:pt x="349" y="280"/>
                        <a:pt x="353" y="278"/>
                      </a:cubicBezTo>
                      <a:cubicBezTo>
                        <a:pt x="354" y="276"/>
                        <a:pt x="355" y="273"/>
                        <a:pt x="358" y="269"/>
                      </a:cubicBezTo>
                      <a:cubicBezTo>
                        <a:pt x="362" y="267"/>
                        <a:pt x="359" y="270"/>
                        <a:pt x="363" y="267"/>
                      </a:cubicBezTo>
                      <a:cubicBezTo>
                        <a:pt x="362" y="265"/>
                        <a:pt x="362" y="265"/>
                        <a:pt x="362" y="265"/>
                      </a:cubicBezTo>
                      <a:cubicBezTo>
                        <a:pt x="365" y="262"/>
                        <a:pt x="365" y="263"/>
                        <a:pt x="365" y="264"/>
                      </a:cubicBezTo>
                      <a:cubicBezTo>
                        <a:pt x="369" y="260"/>
                        <a:pt x="367" y="260"/>
                        <a:pt x="371" y="256"/>
                      </a:cubicBezTo>
                      <a:cubicBezTo>
                        <a:pt x="370" y="259"/>
                        <a:pt x="370" y="259"/>
                        <a:pt x="370" y="259"/>
                      </a:cubicBezTo>
                      <a:cubicBezTo>
                        <a:pt x="373" y="256"/>
                        <a:pt x="374" y="255"/>
                        <a:pt x="378" y="251"/>
                      </a:cubicBezTo>
                      <a:cubicBezTo>
                        <a:pt x="378" y="251"/>
                        <a:pt x="377" y="253"/>
                        <a:pt x="375" y="254"/>
                      </a:cubicBezTo>
                      <a:cubicBezTo>
                        <a:pt x="379" y="253"/>
                        <a:pt x="379" y="250"/>
                        <a:pt x="380" y="248"/>
                      </a:cubicBezTo>
                      <a:cubicBezTo>
                        <a:pt x="379" y="249"/>
                        <a:pt x="376" y="251"/>
                        <a:pt x="377" y="249"/>
                      </a:cubicBezTo>
                      <a:cubicBezTo>
                        <a:pt x="379" y="247"/>
                        <a:pt x="381" y="244"/>
                        <a:pt x="383" y="243"/>
                      </a:cubicBezTo>
                      <a:cubicBezTo>
                        <a:pt x="381" y="246"/>
                        <a:pt x="381" y="246"/>
                        <a:pt x="381" y="246"/>
                      </a:cubicBezTo>
                      <a:cubicBezTo>
                        <a:pt x="385" y="241"/>
                        <a:pt x="383" y="243"/>
                        <a:pt x="388" y="238"/>
                      </a:cubicBezTo>
                      <a:cubicBezTo>
                        <a:pt x="388" y="239"/>
                        <a:pt x="388" y="239"/>
                        <a:pt x="388" y="239"/>
                      </a:cubicBezTo>
                      <a:cubicBezTo>
                        <a:pt x="390" y="235"/>
                        <a:pt x="395" y="232"/>
                        <a:pt x="400" y="227"/>
                      </a:cubicBezTo>
                      <a:cubicBezTo>
                        <a:pt x="399" y="228"/>
                        <a:pt x="399" y="228"/>
                        <a:pt x="399" y="228"/>
                      </a:cubicBezTo>
                      <a:cubicBezTo>
                        <a:pt x="401" y="226"/>
                        <a:pt x="402" y="225"/>
                        <a:pt x="403" y="224"/>
                      </a:cubicBezTo>
                      <a:cubicBezTo>
                        <a:pt x="399" y="226"/>
                        <a:pt x="400" y="225"/>
                        <a:pt x="399" y="224"/>
                      </a:cubicBezTo>
                      <a:cubicBezTo>
                        <a:pt x="404" y="222"/>
                        <a:pt x="403" y="218"/>
                        <a:pt x="410" y="213"/>
                      </a:cubicBezTo>
                      <a:cubicBezTo>
                        <a:pt x="410" y="214"/>
                        <a:pt x="409" y="216"/>
                        <a:pt x="407" y="217"/>
                      </a:cubicBezTo>
                      <a:cubicBezTo>
                        <a:pt x="406" y="220"/>
                        <a:pt x="407" y="221"/>
                        <a:pt x="404" y="225"/>
                      </a:cubicBezTo>
                      <a:cubicBezTo>
                        <a:pt x="406" y="223"/>
                        <a:pt x="408" y="220"/>
                        <a:pt x="408" y="221"/>
                      </a:cubicBezTo>
                      <a:cubicBezTo>
                        <a:pt x="408" y="219"/>
                        <a:pt x="408" y="219"/>
                        <a:pt x="408" y="219"/>
                      </a:cubicBezTo>
                      <a:cubicBezTo>
                        <a:pt x="409" y="218"/>
                        <a:pt x="410" y="217"/>
                        <a:pt x="411" y="216"/>
                      </a:cubicBezTo>
                      <a:cubicBezTo>
                        <a:pt x="411" y="215"/>
                        <a:pt x="408" y="217"/>
                        <a:pt x="410" y="214"/>
                      </a:cubicBezTo>
                      <a:cubicBezTo>
                        <a:pt x="414" y="210"/>
                        <a:pt x="413" y="213"/>
                        <a:pt x="413" y="212"/>
                      </a:cubicBezTo>
                      <a:cubicBezTo>
                        <a:pt x="418" y="208"/>
                        <a:pt x="414" y="209"/>
                        <a:pt x="419" y="205"/>
                      </a:cubicBezTo>
                      <a:cubicBezTo>
                        <a:pt x="419" y="206"/>
                        <a:pt x="418" y="207"/>
                        <a:pt x="418" y="207"/>
                      </a:cubicBezTo>
                      <a:cubicBezTo>
                        <a:pt x="422" y="205"/>
                        <a:pt x="426" y="200"/>
                        <a:pt x="428" y="200"/>
                      </a:cubicBezTo>
                      <a:cubicBezTo>
                        <a:pt x="428" y="201"/>
                        <a:pt x="428" y="201"/>
                        <a:pt x="427" y="202"/>
                      </a:cubicBezTo>
                      <a:cubicBezTo>
                        <a:pt x="427" y="202"/>
                        <a:pt x="427" y="202"/>
                        <a:pt x="427" y="202"/>
                      </a:cubicBezTo>
                      <a:cubicBezTo>
                        <a:pt x="424" y="207"/>
                        <a:pt x="430" y="199"/>
                        <a:pt x="430" y="201"/>
                      </a:cubicBezTo>
                      <a:cubicBezTo>
                        <a:pt x="429" y="201"/>
                        <a:pt x="434" y="197"/>
                        <a:pt x="436" y="195"/>
                      </a:cubicBezTo>
                      <a:cubicBezTo>
                        <a:pt x="435" y="195"/>
                        <a:pt x="435" y="195"/>
                        <a:pt x="435" y="195"/>
                      </a:cubicBezTo>
                      <a:cubicBezTo>
                        <a:pt x="440" y="186"/>
                        <a:pt x="436" y="197"/>
                        <a:pt x="443" y="190"/>
                      </a:cubicBezTo>
                      <a:cubicBezTo>
                        <a:pt x="447" y="186"/>
                        <a:pt x="441" y="192"/>
                        <a:pt x="443" y="189"/>
                      </a:cubicBezTo>
                      <a:cubicBezTo>
                        <a:pt x="446" y="186"/>
                        <a:pt x="448" y="186"/>
                        <a:pt x="452" y="182"/>
                      </a:cubicBezTo>
                      <a:cubicBezTo>
                        <a:pt x="454" y="181"/>
                        <a:pt x="457" y="180"/>
                        <a:pt x="458" y="180"/>
                      </a:cubicBezTo>
                      <a:cubicBezTo>
                        <a:pt x="461" y="178"/>
                        <a:pt x="467" y="174"/>
                        <a:pt x="468" y="172"/>
                      </a:cubicBezTo>
                      <a:cubicBezTo>
                        <a:pt x="462" y="175"/>
                        <a:pt x="464" y="177"/>
                        <a:pt x="457" y="180"/>
                      </a:cubicBezTo>
                      <a:cubicBezTo>
                        <a:pt x="458" y="178"/>
                        <a:pt x="458" y="178"/>
                        <a:pt x="458" y="178"/>
                      </a:cubicBezTo>
                      <a:cubicBezTo>
                        <a:pt x="462" y="174"/>
                        <a:pt x="467" y="170"/>
                        <a:pt x="470" y="168"/>
                      </a:cubicBezTo>
                      <a:cubicBezTo>
                        <a:pt x="469" y="168"/>
                        <a:pt x="469" y="168"/>
                        <a:pt x="469" y="168"/>
                      </a:cubicBezTo>
                      <a:cubicBezTo>
                        <a:pt x="474" y="163"/>
                        <a:pt x="475" y="161"/>
                        <a:pt x="481" y="157"/>
                      </a:cubicBezTo>
                      <a:cubicBezTo>
                        <a:pt x="482" y="157"/>
                        <a:pt x="479" y="160"/>
                        <a:pt x="477" y="162"/>
                      </a:cubicBezTo>
                      <a:cubicBezTo>
                        <a:pt x="481" y="160"/>
                        <a:pt x="480" y="159"/>
                        <a:pt x="486" y="155"/>
                      </a:cubicBezTo>
                      <a:cubicBezTo>
                        <a:pt x="487" y="156"/>
                        <a:pt x="482" y="158"/>
                        <a:pt x="482" y="159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2"/>
                        <a:pt x="493" y="151"/>
                        <a:pt x="497" y="148"/>
                      </a:cubicBezTo>
                      <a:cubicBezTo>
                        <a:pt x="506" y="141"/>
                        <a:pt x="506" y="139"/>
                        <a:pt x="510" y="134"/>
                      </a:cubicBezTo>
                      <a:cubicBezTo>
                        <a:pt x="512" y="133"/>
                        <a:pt x="513" y="134"/>
                        <a:pt x="512" y="134"/>
                      </a:cubicBezTo>
                      <a:cubicBezTo>
                        <a:pt x="510" y="135"/>
                        <a:pt x="510" y="135"/>
                        <a:pt x="510" y="136"/>
                      </a:cubicBezTo>
                      <a:cubicBezTo>
                        <a:pt x="513" y="134"/>
                        <a:pt x="518" y="133"/>
                        <a:pt x="516" y="135"/>
                      </a:cubicBezTo>
                      <a:cubicBezTo>
                        <a:pt x="521" y="131"/>
                        <a:pt x="514" y="135"/>
                        <a:pt x="517" y="133"/>
                      </a:cubicBezTo>
                      <a:cubicBezTo>
                        <a:pt x="524" y="128"/>
                        <a:pt x="524" y="128"/>
                        <a:pt x="524" y="128"/>
                      </a:cubicBezTo>
                      <a:cubicBezTo>
                        <a:pt x="522" y="128"/>
                        <a:pt x="520" y="130"/>
                        <a:pt x="523" y="127"/>
                      </a:cubicBezTo>
                      <a:cubicBezTo>
                        <a:pt x="526" y="125"/>
                        <a:pt x="527" y="124"/>
                        <a:pt x="531" y="121"/>
                      </a:cubicBezTo>
                      <a:cubicBezTo>
                        <a:pt x="531" y="122"/>
                        <a:pt x="533" y="122"/>
                        <a:pt x="530" y="124"/>
                      </a:cubicBezTo>
                      <a:cubicBezTo>
                        <a:pt x="533" y="123"/>
                        <a:pt x="536" y="121"/>
                        <a:pt x="536" y="119"/>
                      </a:cubicBezTo>
                      <a:cubicBezTo>
                        <a:pt x="531" y="121"/>
                        <a:pt x="543" y="114"/>
                        <a:pt x="539" y="115"/>
                      </a:cubicBezTo>
                      <a:cubicBezTo>
                        <a:pt x="544" y="113"/>
                        <a:pt x="544" y="113"/>
                        <a:pt x="544" y="113"/>
                      </a:cubicBezTo>
                      <a:cubicBezTo>
                        <a:pt x="543" y="114"/>
                        <a:pt x="543" y="114"/>
                        <a:pt x="541" y="115"/>
                      </a:cubicBezTo>
                      <a:cubicBezTo>
                        <a:pt x="543" y="115"/>
                        <a:pt x="545" y="112"/>
                        <a:pt x="546" y="111"/>
                      </a:cubicBezTo>
                      <a:cubicBezTo>
                        <a:pt x="548" y="111"/>
                        <a:pt x="552" y="108"/>
                        <a:pt x="553" y="109"/>
                      </a:cubicBezTo>
                      <a:cubicBezTo>
                        <a:pt x="554" y="108"/>
                        <a:pt x="557" y="106"/>
                        <a:pt x="558" y="106"/>
                      </a:cubicBezTo>
                      <a:cubicBezTo>
                        <a:pt x="560" y="105"/>
                        <a:pt x="558" y="105"/>
                        <a:pt x="559" y="104"/>
                      </a:cubicBezTo>
                      <a:cubicBezTo>
                        <a:pt x="566" y="100"/>
                        <a:pt x="566" y="100"/>
                        <a:pt x="566" y="100"/>
                      </a:cubicBezTo>
                      <a:cubicBezTo>
                        <a:pt x="567" y="101"/>
                        <a:pt x="568" y="102"/>
                        <a:pt x="567" y="103"/>
                      </a:cubicBezTo>
                      <a:cubicBezTo>
                        <a:pt x="570" y="101"/>
                        <a:pt x="567" y="101"/>
                        <a:pt x="571" y="98"/>
                      </a:cubicBezTo>
                      <a:cubicBezTo>
                        <a:pt x="570" y="101"/>
                        <a:pt x="577" y="96"/>
                        <a:pt x="575" y="100"/>
                      </a:cubicBezTo>
                      <a:cubicBezTo>
                        <a:pt x="577" y="99"/>
                        <a:pt x="584" y="96"/>
                        <a:pt x="588" y="93"/>
                      </a:cubicBezTo>
                      <a:cubicBezTo>
                        <a:pt x="589" y="91"/>
                        <a:pt x="583" y="95"/>
                        <a:pt x="583" y="94"/>
                      </a:cubicBezTo>
                      <a:cubicBezTo>
                        <a:pt x="593" y="88"/>
                        <a:pt x="592" y="85"/>
                        <a:pt x="601" y="81"/>
                      </a:cubicBezTo>
                      <a:cubicBezTo>
                        <a:pt x="598" y="82"/>
                        <a:pt x="598" y="82"/>
                        <a:pt x="598" y="82"/>
                      </a:cubicBezTo>
                      <a:cubicBezTo>
                        <a:pt x="603" y="79"/>
                        <a:pt x="602" y="80"/>
                        <a:pt x="605" y="77"/>
                      </a:cubicBezTo>
                      <a:cubicBezTo>
                        <a:pt x="604" y="79"/>
                        <a:pt x="612" y="78"/>
                        <a:pt x="620" y="74"/>
                      </a:cubicBezTo>
                      <a:cubicBezTo>
                        <a:pt x="620" y="73"/>
                        <a:pt x="615" y="75"/>
                        <a:pt x="616" y="73"/>
                      </a:cubicBezTo>
                      <a:cubicBezTo>
                        <a:pt x="621" y="70"/>
                        <a:pt x="621" y="70"/>
                        <a:pt x="621" y="70"/>
                      </a:cubicBezTo>
                      <a:cubicBezTo>
                        <a:pt x="622" y="70"/>
                        <a:pt x="621" y="71"/>
                        <a:pt x="620" y="71"/>
                      </a:cubicBezTo>
                      <a:cubicBezTo>
                        <a:pt x="625" y="69"/>
                        <a:pt x="630" y="69"/>
                        <a:pt x="631" y="67"/>
                      </a:cubicBezTo>
                      <a:cubicBezTo>
                        <a:pt x="637" y="67"/>
                        <a:pt x="637" y="67"/>
                        <a:pt x="637" y="67"/>
                      </a:cubicBezTo>
                      <a:cubicBezTo>
                        <a:pt x="634" y="67"/>
                        <a:pt x="634" y="67"/>
                        <a:pt x="634" y="67"/>
                      </a:cubicBezTo>
                      <a:cubicBezTo>
                        <a:pt x="635" y="66"/>
                        <a:pt x="640" y="63"/>
                        <a:pt x="641" y="62"/>
                      </a:cubicBezTo>
                      <a:cubicBezTo>
                        <a:pt x="646" y="59"/>
                        <a:pt x="649" y="59"/>
                        <a:pt x="652" y="59"/>
                      </a:cubicBezTo>
                      <a:cubicBezTo>
                        <a:pt x="651" y="58"/>
                        <a:pt x="648" y="58"/>
                        <a:pt x="652" y="56"/>
                      </a:cubicBezTo>
                      <a:cubicBezTo>
                        <a:pt x="653" y="58"/>
                        <a:pt x="662" y="53"/>
                        <a:pt x="662" y="54"/>
                      </a:cubicBezTo>
                      <a:cubicBezTo>
                        <a:pt x="664" y="54"/>
                        <a:pt x="668" y="53"/>
                        <a:pt x="667" y="52"/>
                      </a:cubicBezTo>
                      <a:cubicBezTo>
                        <a:pt x="668" y="54"/>
                        <a:pt x="668" y="54"/>
                        <a:pt x="668" y="54"/>
                      </a:cubicBezTo>
                      <a:cubicBezTo>
                        <a:pt x="667" y="52"/>
                        <a:pt x="674" y="49"/>
                        <a:pt x="679" y="47"/>
                      </a:cubicBezTo>
                      <a:cubicBezTo>
                        <a:pt x="679" y="50"/>
                        <a:pt x="684" y="45"/>
                        <a:pt x="688" y="46"/>
                      </a:cubicBezTo>
                      <a:cubicBezTo>
                        <a:pt x="688" y="44"/>
                        <a:pt x="696" y="43"/>
                        <a:pt x="697" y="41"/>
                      </a:cubicBezTo>
                      <a:cubicBezTo>
                        <a:pt x="701" y="39"/>
                        <a:pt x="701" y="41"/>
                        <a:pt x="702" y="41"/>
                      </a:cubicBezTo>
                      <a:cubicBezTo>
                        <a:pt x="704" y="40"/>
                        <a:pt x="704" y="40"/>
                        <a:pt x="704" y="40"/>
                      </a:cubicBezTo>
                      <a:cubicBezTo>
                        <a:pt x="706" y="40"/>
                        <a:pt x="713" y="38"/>
                        <a:pt x="718" y="37"/>
                      </a:cubicBezTo>
                      <a:cubicBezTo>
                        <a:pt x="722" y="35"/>
                        <a:pt x="722" y="35"/>
                        <a:pt x="722" y="35"/>
                      </a:cubicBezTo>
                      <a:cubicBezTo>
                        <a:pt x="723" y="35"/>
                        <a:pt x="723" y="35"/>
                        <a:pt x="723" y="35"/>
                      </a:cubicBezTo>
                      <a:cubicBezTo>
                        <a:pt x="724" y="34"/>
                        <a:pt x="727" y="33"/>
                        <a:pt x="725" y="33"/>
                      </a:cubicBezTo>
                      <a:cubicBezTo>
                        <a:pt x="727" y="33"/>
                        <a:pt x="727" y="33"/>
                        <a:pt x="727" y="33"/>
                      </a:cubicBezTo>
                      <a:cubicBezTo>
                        <a:pt x="727" y="31"/>
                        <a:pt x="730" y="31"/>
                        <a:pt x="735" y="29"/>
                      </a:cubicBezTo>
                      <a:cubicBezTo>
                        <a:pt x="736" y="29"/>
                        <a:pt x="736" y="30"/>
                        <a:pt x="735" y="30"/>
                      </a:cubicBezTo>
                      <a:cubicBezTo>
                        <a:pt x="737" y="30"/>
                        <a:pt x="736" y="31"/>
                        <a:pt x="738" y="31"/>
                      </a:cubicBezTo>
                      <a:cubicBezTo>
                        <a:pt x="736" y="31"/>
                        <a:pt x="745" y="26"/>
                        <a:pt x="739" y="27"/>
                      </a:cubicBezTo>
                      <a:cubicBezTo>
                        <a:pt x="738" y="26"/>
                        <a:pt x="741" y="25"/>
                        <a:pt x="744" y="24"/>
                      </a:cubicBezTo>
                      <a:cubicBezTo>
                        <a:pt x="745" y="26"/>
                        <a:pt x="745" y="26"/>
                        <a:pt x="745" y="26"/>
                      </a:cubicBezTo>
                      <a:cubicBezTo>
                        <a:pt x="748" y="23"/>
                        <a:pt x="748" y="23"/>
                        <a:pt x="748" y="23"/>
                      </a:cubicBezTo>
                      <a:cubicBezTo>
                        <a:pt x="751" y="22"/>
                        <a:pt x="753" y="23"/>
                        <a:pt x="756" y="22"/>
                      </a:cubicBezTo>
                      <a:cubicBezTo>
                        <a:pt x="753" y="23"/>
                        <a:pt x="750" y="27"/>
                        <a:pt x="758" y="25"/>
                      </a:cubicBezTo>
                      <a:cubicBezTo>
                        <a:pt x="754" y="26"/>
                        <a:pt x="752" y="28"/>
                        <a:pt x="750" y="28"/>
                      </a:cubicBezTo>
                      <a:cubicBezTo>
                        <a:pt x="752" y="28"/>
                        <a:pt x="752" y="28"/>
                        <a:pt x="750" y="29"/>
                      </a:cubicBezTo>
                      <a:cubicBezTo>
                        <a:pt x="756" y="27"/>
                        <a:pt x="752" y="28"/>
                        <a:pt x="758" y="26"/>
                      </a:cubicBezTo>
                      <a:cubicBezTo>
                        <a:pt x="758" y="28"/>
                        <a:pt x="759" y="28"/>
                        <a:pt x="764" y="27"/>
                      </a:cubicBezTo>
                      <a:cubicBezTo>
                        <a:pt x="760" y="27"/>
                        <a:pt x="760" y="27"/>
                        <a:pt x="760" y="27"/>
                      </a:cubicBezTo>
                      <a:cubicBezTo>
                        <a:pt x="761" y="27"/>
                        <a:pt x="761" y="27"/>
                        <a:pt x="761" y="26"/>
                      </a:cubicBezTo>
                      <a:cubicBezTo>
                        <a:pt x="760" y="27"/>
                        <a:pt x="759" y="26"/>
                        <a:pt x="759" y="26"/>
                      </a:cubicBezTo>
                      <a:cubicBezTo>
                        <a:pt x="760" y="26"/>
                        <a:pt x="765" y="23"/>
                        <a:pt x="766" y="23"/>
                      </a:cubicBezTo>
                      <a:cubicBezTo>
                        <a:pt x="760" y="22"/>
                        <a:pt x="776" y="19"/>
                        <a:pt x="772" y="19"/>
                      </a:cubicBezTo>
                      <a:cubicBezTo>
                        <a:pt x="773" y="18"/>
                        <a:pt x="777" y="17"/>
                        <a:pt x="777" y="18"/>
                      </a:cubicBezTo>
                      <a:cubicBezTo>
                        <a:pt x="772" y="20"/>
                        <a:pt x="781" y="19"/>
                        <a:pt x="781" y="20"/>
                      </a:cubicBezTo>
                      <a:cubicBezTo>
                        <a:pt x="782" y="19"/>
                        <a:pt x="777" y="20"/>
                        <a:pt x="779" y="19"/>
                      </a:cubicBezTo>
                      <a:cubicBezTo>
                        <a:pt x="782" y="18"/>
                        <a:pt x="784" y="19"/>
                        <a:pt x="786" y="19"/>
                      </a:cubicBezTo>
                      <a:cubicBezTo>
                        <a:pt x="785" y="19"/>
                        <a:pt x="785" y="19"/>
                        <a:pt x="785" y="19"/>
                      </a:cubicBezTo>
                      <a:cubicBezTo>
                        <a:pt x="789" y="19"/>
                        <a:pt x="789" y="19"/>
                        <a:pt x="789" y="19"/>
                      </a:cubicBezTo>
                      <a:cubicBezTo>
                        <a:pt x="790" y="18"/>
                        <a:pt x="785" y="19"/>
                        <a:pt x="789" y="17"/>
                      </a:cubicBezTo>
                      <a:cubicBezTo>
                        <a:pt x="790" y="18"/>
                        <a:pt x="794" y="16"/>
                        <a:pt x="794" y="17"/>
                      </a:cubicBezTo>
                      <a:cubicBezTo>
                        <a:pt x="792" y="18"/>
                        <a:pt x="794" y="19"/>
                        <a:pt x="790" y="20"/>
                      </a:cubicBezTo>
                      <a:cubicBezTo>
                        <a:pt x="793" y="20"/>
                        <a:pt x="802" y="18"/>
                        <a:pt x="798" y="17"/>
                      </a:cubicBezTo>
                      <a:cubicBezTo>
                        <a:pt x="802" y="17"/>
                        <a:pt x="802" y="17"/>
                        <a:pt x="802" y="17"/>
                      </a:cubicBezTo>
                      <a:cubicBezTo>
                        <a:pt x="800" y="16"/>
                        <a:pt x="793" y="16"/>
                        <a:pt x="800" y="15"/>
                      </a:cubicBezTo>
                      <a:cubicBezTo>
                        <a:pt x="800" y="15"/>
                        <a:pt x="800" y="15"/>
                        <a:pt x="800" y="15"/>
                      </a:cubicBezTo>
                      <a:cubicBezTo>
                        <a:pt x="805" y="13"/>
                        <a:pt x="805" y="13"/>
                        <a:pt x="805" y="13"/>
                      </a:cubicBezTo>
                      <a:cubicBezTo>
                        <a:pt x="807" y="14"/>
                        <a:pt x="807" y="14"/>
                        <a:pt x="807" y="14"/>
                      </a:cubicBezTo>
                      <a:cubicBezTo>
                        <a:pt x="807" y="13"/>
                        <a:pt x="808" y="13"/>
                        <a:pt x="810" y="13"/>
                      </a:cubicBezTo>
                      <a:cubicBezTo>
                        <a:pt x="810" y="13"/>
                        <a:pt x="812" y="13"/>
                        <a:pt x="812" y="14"/>
                      </a:cubicBezTo>
                      <a:cubicBezTo>
                        <a:pt x="817" y="13"/>
                        <a:pt x="817" y="12"/>
                        <a:pt x="817" y="12"/>
                      </a:cubicBezTo>
                      <a:cubicBezTo>
                        <a:pt x="820" y="11"/>
                        <a:pt x="821" y="11"/>
                        <a:pt x="820" y="12"/>
                      </a:cubicBezTo>
                      <a:cubicBezTo>
                        <a:pt x="824" y="12"/>
                        <a:pt x="831" y="11"/>
                        <a:pt x="834" y="11"/>
                      </a:cubicBezTo>
                      <a:cubicBezTo>
                        <a:pt x="839" y="10"/>
                        <a:pt x="833" y="11"/>
                        <a:pt x="836" y="10"/>
                      </a:cubicBezTo>
                      <a:cubicBezTo>
                        <a:pt x="841" y="12"/>
                        <a:pt x="854" y="9"/>
                        <a:pt x="863" y="8"/>
                      </a:cubicBezTo>
                      <a:cubicBezTo>
                        <a:pt x="860" y="6"/>
                        <a:pt x="865" y="7"/>
                        <a:pt x="867" y="5"/>
                      </a:cubicBezTo>
                      <a:cubicBezTo>
                        <a:pt x="865" y="6"/>
                        <a:pt x="875" y="7"/>
                        <a:pt x="868" y="8"/>
                      </a:cubicBezTo>
                      <a:cubicBezTo>
                        <a:pt x="872" y="7"/>
                        <a:pt x="872" y="7"/>
                        <a:pt x="872" y="7"/>
                      </a:cubicBezTo>
                      <a:cubicBezTo>
                        <a:pt x="876" y="8"/>
                        <a:pt x="865" y="9"/>
                        <a:pt x="870" y="10"/>
                      </a:cubicBezTo>
                      <a:cubicBezTo>
                        <a:pt x="875" y="9"/>
                        <a:pt x="878" y="7"/>
                        <a:pt x="884" y="7"/>
                      </a:cubicBezTo>
                      <a:cubicBezTo>
                        <a:pt x="882" y="9"/>
                        <a:pt x="889" y="7"/>
                        <a:pt x="888" y="9"/>
                      </a:cubicBezTo>
                      <a:cubicBezTo>
                        <a:pt x="887" y="9"/>
                        <a:pt x="885" y="9"/>
                        <a:pt x="883" y="9"/>
                      </a:cubicBezTo>
                      <a:cubicBezTo>
                        <a:pt x="884" y="9"/>
                        <a:pt x="884" y="9"/>
                        <a:pt x="884" y="9"/>
                      </a:cubicBezTo>
                      <a:cubicBezTo>
                        <a:pt x="896" y="9"/>
                        <a:pt x="887" y="7"/>
                        <a:pt x="894" y="6"/>
                      </a:cubicBezTo>
                      <a:cubicBezTo>
                        <a:pt x="901" y="6"/>
                        <a:pt x="899" y="7"/>
                        <a:pt x="900" y="8"/>
                      </a:cubicBezTo>
                      <a:cubicBezTo>
                        <a:pt x="901" y="8"/>
                        <a:pt x="904" y="8"/>
                        <a:pt x="906" y="8"/>
                      </a:cubicBezTo>
                      <a:cubicBezTo>
                        <a:pt x="902" y="9"/>
                        <a:pt x="898" y="7"/>
                        <a:pt x="900" y="6"/>
                      </a:cubicBezTo>
                      <a:cubicBezTo>
                        <a:pt x="903" y="7"/>
                        <a:pt x="911" y="6"/>
                        <a:pt x="913" y="5"/>
                      </a:cubicBezTo>
                      <a:cubicBezTo>
                        <a:pt x="902" y="3"/>
                        <a:pt x="906" y="5"/>
                        <a:pt x="896" y="3"/>
                      </a:cubicBezTo>
                      <a:cubicBezTo>
                        <a:pt x="895" y="4"/>
                        <a:pt x="895" y="5"/>
                        <a:pt x="889" y="5"/>
                      </a:cubicBezTo>
                      <a:cubicBezTo>
                        <a:pt x="893" y="4"/>
                        <a:pt x="889" y="4"/>
                        <a:pt x="888" y="4"/>
                      </a:cubicBezTo>
                      <a:cubicBezTo>
                        <a:pt x="889" y="5"/>
                        <a:pt x="884" y="4"/>
                        <a:pt x="882" y="5"/>
                      </a:cubicBezTo>
                      <a:cubicBezTo>
                        <a:pt x="880" y="4"/>
                        <a:pt x="885" y="2"/>
                        <a:pt x="880" y="2"/>
                      </a:cubicBezTo>
                      <a:cubicBezTo>
                        <a:pt x="879" y="5"/>
                        <a:pt x="879" y="5"/>
                        <a:pt x="879" y="5"/>
                      </a:cubicBezTo>
                      <a:cubicBezTo>
                        <a:pt x="876" y="4"/>
                        <a:pt x="879" y="3"/>
                        <a:pt x="875" y="4"/>
                      </a:cubicBezTo>
                      <a:cubicBezTo>
                        <a:pt x="877" y="2"/>
                        <a:pt x="874" y="2"/>
                        <a:pt x="880" y="1"/>
                      </a:cubicBezTo>
                      <a:cubicBezTo>
                        <a:pt x="872" y="0"/>
                        <a:pt x="868" y="3"/>
                        <a:pt x="862" y="4"/>
                      </a:cubicBezTo>
                      <a:cubicBezTo>
                        <a:pt x="863" y="4"/>
                        <a:pt x="863" y="4"/>
                        <a:pt x="864" y="4"/>
                      </a:cubicBezTo>
                      <a:cubicBezTo>
                        <a:pt x="862" y="4"/>
                        <a:pt x="860" y="4"/>
                        <a:pt x="858" y="5"/>
                      </a:cubicBezTo>
                      <a:cubicBezTo>
                        <a:pt x="854" y="4"/>
                        <a:pt x="861" y="3"/>
                        <a:pt x="860" y="3"/>
                      </a:cubicBezTo>
                      <a:cubicBezTo>
                        <a:pt x="854" y="3"/>
                        <a:pt x="854" y="3"/>
                        <a:pt x="854" y="3"/>
                      </a:cubicBezTo>
                      <a:cubicBezTo>
                        <a:pt x="853" y="3"/>
                        <a:pt x="853" y="3"/>
                        <a:pt x="853" y="3"/>
                      </a:cubicBezTo>
                      <a:cubicBezTo>
                        <a:pt x="852" y="4"/>
                        <a:pt x="850" y="4"/>
                        <a:pt x="850" y="4"/>
                      </a:cubicBezTo>
                      <a:cubicBezTo>
                        <a:pt x="851" y="3"/>
                        <a:pt x="852" y="2"/>
                        <a:pt x="853" y="1"/>
                      </a:cubicBezTo>
                      <a:cubicBezTo>
                        <a:pt x="847" y="3"/>
                        <a:pt x="847" y="3"/>
                        <a:pt x="847" y="3"/>
                      </a:cubicBezTo>
                      <a:cubicBezTo>
                        <a:pt x="847" y="3"/>
                        <a:pt x="841" y="3"/>
                        <a:pt x="846" y="2"/>
                      </a:cubicBezTo>
                      <a:cubicBezTo>
                        <a:pt x="836" y="3"/>
                        <a:pt x="836" y="3"/>
                        <a:pt x="836" y="3"/>
                      </a:cubicBezTo>
                      <a:cubicBezTo>
                        <a:pt x="835" y="2"/>
                        <a:pt x="835" y="2"/>
                        <a:pt x="835" y="2"/>
                      </a:cubicBezTo>
                      <a:cubicBezTo>
                        <a:pt x="832" y="2"/>
                        <a:pt x="832" y="3"/>
                        <a:pt x="835" y="2"/>
                      </a:cubicBezTo>
                      <a:cubicBezTo>
                        <a:pt x="832" y="2"/>
                        <a:pt x="820" y="7"/>
                        <a:pt x="821" y="4"/>
                      </a:cubicBezTo>
                      <a:cubicBezTo>
                        <a:pt x="814" y="6"/>
                        <a:pt x="811" y="6"/>
                        <a:pt x="801" y="8"/>
                      </a:cubicBezTo>
                      <a:cubicBezTo>
                        <a:pt x="808" y="6"/>
                        <a:pt x="793" y="8"/>
                        <a:pt x="800" y="6"/>
                      </a:cubicBezTo>
                      <a:cubicBezTo>
                        <a:pt x="796" y="6"/>
                        <a:pt x="795" y="8"/>
                        <a:pt x="791" y="9"/>
                      </a:cubicBezTo>
                      <a:cubicBezTo>
                        <a:pt x="788" y="9"/>
                        <a:pt x="789" y="7"/>
                        <a:pt x="793" y="6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5" y="9"/>
                        <a:pt x="785" y="9"/>
                        <a:pt x="785" y="9"/>
                      </a:cubicBezTo>
                      <a:cubicBezTo>
                        <a:pt x="781" y="9"/>
                        <a:pt x="784" y="7"/>
                        <a:pt x="780" y="8"/>
                      </a:cubicBezTo>
                      <a:cubicBezTo>
                        <a:pt x="779" y="9"/>
                        <a:pt x="779" y="9"/>
                        <a:pt x="779" y="9"/>
                      </a:cubicBezTo>
                      <a:cubicBezTo>
                        <a:pt x="776" y="9"/>
                        <a:pt x="776" y="9"/>
                        <a:pt x="776" y="9"/>
                      </a:cubicBezTo>
                      <a:cubicBezTo>
                        <a:pt x="777" y="9"/>
                        <a:pt x="775" y="10"/>
                        <a:pt x="772" y="11"/>
                      </a:cubicBezTo>
                      <a:cubicBezTo>
                        <a:pt x="772" y="11"/>
                        <a:pt x="772" y="11"/>
                        <a:pt x="772" y="11"/>
                      </a:cubicBezTo>
                      <a:cubicBezTo>
                        <a:pt x="769" y="12"/>
                        <a:pt x="769" y="12"/>
                        <a:pt x="769" y="12"/>
                      </a:cubicBezTo>
                      <a:cubicBezTo>
                        <a:pt x="772" y="10"/>
                        <a:pt x="765" y="12"/>
                        <a:pt x="767" y="11"/>
                      </a:cubicBezTo>
                      <a:cubicBezTo>
                        <a:pt x="764" y="11"/>
                        <a:pt x="764" y="11"/>
                        <a:pt x="758" y="13"/>
                      </a:cubicBezTo>
                      <a:cubicBezTo>
                        <a:pt x="759" y="14"/>
                        <a:pt x="759" y="14"/>
                        <a:pt x="759" y="14"/>
                      </a:cubicBezTo>
                      <a:cubicBezTo>
                        <a:pt x="752" y="16"/>
                        <a:pt x="759" y="12"/>
                        <a:pt x="753" y="14"/>
                      </a:cubicBezTo>
                      <a:cubicBezTo>
                        <a:pt x="753" y="14"/>
                        <a:pt x="753" y="14"/>
                        <a:pt x="753" y="14"/>
                      </a:cubicBezTo>
                      <a:cubicBezTo>
                        <a:pt x="745" y="15"/>
                        <a:pt x="740" y="19"/>
                        <a:pt x="733" y="19"/>
                      </a:cubicBezTo>
                      <a:cubicBezTo>
                        <a:pt x="737" y="18"/>
                        <a:pt x="735" y="17"/>
                        <a:pt x="735" y="18"/>
                      </a:cubicBezTo>
                      <a:cubicBezTo>
                        <a:pt x="730" y="19"/>
                        <a:pt x="722" y="22"/>
                        <a:pt x="716" y="24"/>
                      </a:cubicBezTo>
                      <a:cubicBezTo>
                        <a:pt x="714" y="24"/>
                        <a:pt x="713" y="23"/>
                        <a:pt x="708" y="24"/>
                      </a:cubicBezTo>
                      <a:cubicBezTo>
                        <a:pt x="704" y="26"/>
                        <a:pt x="703" y="26"/>
                        <a:pt x="702" y="27"/>
                      </a:cubicBezTo>
                      <a:cubicBezTo>
                        <a:pt x="698" y="28"/>
                        <a:pt x="691" y="31"/>
                        <a:pt x="690" y="30"/>
                      </a:cubicBezTo>
                      <a:cubicBezTo>
                        <a:pt x="690" y="31"/>
                        <a:pt x="687" y="31"/>
                        <a:pt x="685" y="33"/>
                      </a:cubicBezTo>
                      <a:cubicBezTo>
                        <a:pt x="684" y="32"/>
                        <a:pt x="684" y="32"/>
                        <a:pt x="684" y="32"/>
                      </a:cubicBezTo>
                      <a:cubicBezTo>
                        <a:pt x="685" y="33"/>
                        <a:pt x="685" y="33"/>
                        <a:pt x="685" y="33"/>
                      </a:cubicBezTo>
                      <a:cubicBezTo>
                        <a:pt x="677" y="33"/>
                        <a:pt x="674" y="38"/>
                        <a:pt x="666" y="39"/>
                      </a:cubicBezTo>
                      <a:cubicBezTo>
                        <a:pt x="667" y="39"/>
                        <a:pt x="667" y="39"/>
                        <a:pt x="667" y="39"/>
                      </a:cubicBezTo>
                      <a:cubicBezTo>
                        <a:pt x="665" y="40"/>
                        <a:pt x="665" y="40"/>
                        <a:pt x="665" y="40"/>
                      </a:cubicBezTo>
                      <a:cubicBezTo>
                        <a:pt x="664" y="40"/>
                        <a:pt x="665" y="39"/>
                        <a:pt x="665" y="38"/>
                      </a:cubicBezTo>
                      <a:cubicBezTo>
                        <a:pt x="661" y="40"/>
                        <a:pt x="656" y="42"/>
                        <a:pt x="652" y="43"/>
                      </a:cubicBezTo>
                      <a:cubicBezTo>
                        <a:pt x="654" y="43"/>
                        <a:pt x="654" y="43"/>
                        <a:pt x="654" y="43"/>
                      </a:cubicBezTo>
                      <a:cubicBezTo>
                        <a:pt x="652" y="44"/>
                        <a:pt x="650" y="46"/>
                        <a:pt x="647" y="47"/>
                      </a:cubicBezTo>
                      <a:cubicBezTo>
                        <a:pt x="651" y="43"/>
                        <a:pt x="642" y="48"/>
                        <a:pt x="641" y="48"/>
                      </a:cubicBezTo>
                      <a:cubicBezTo>
                        <a:pt x="644" y="46"/>
                        <a:pt x="644" y="46"/>
                        <a:pt x="644" y="46"/>
                      </a:cubicBezTo>
                      <a:cubicBezTo>
                        <a:pt x="640" y="48"/>
                        <a:pt x="640" y="48"/>
                        <a:pt x="641" y="49"/>
                      </a:cubicBezTo>
                      <a:cubicBezTo>
                        <a:pt x="636" y="51"/>
                        <a:pt x="636" y="48"/>
                        <a:pt x="632" y="51"/>
                      </a:cubicBezTo>
                      <a:cubicBezTo>
                        <a:pt x="635" y="50"/>
                        <a:pt x="635" y="50"/>
                        <a:pt x="635" y="50"/>
                      </a:cubicBezTo>
                      <a:cubicBezTo>
                        <a:pt x="637" y="50"/>
                        <a:pt x="635" y="52"/>
                        <a:pt x="632" y="53"/>
                      </a:cubicBezTo>
                      <a:cubicBezTo>
                        <a:pt x="632" y="53"/>
                        <a:pt x="630" y="53"/>
                        <a:pt x="632" y="52"/>
                      </a:cubicBezTo>
                      <a:cubicBezTo>
                        <a:pt x="628" y="54"/>
                        <a:pt x="622" y="57"/>
                        <a:pt x="620" y="58"/>
                      </a:cubicBezTo>
                      <a:cubicBezTo>
                        <a:pt x="618" y="58"/>
                        <a:pt x="618" y="57"/>
                        <a:pt x="619" y="57"/>
                      </a:cubicBezTo>
                      <a:cubicBezTo>
                        <a:pt x="611" y="61"/>
                        <a:pt x="616" y="58"/>
                        <a:pt x="608" y="63"/>
                      </a:cubicBezTo>
                      <a:cubicBezTo>
                        <a:pt x="607" y="62"/>
                        <a:pt x="607" y="62"/>
                        <a:pt x="607" y="62"/>
                      </a:cubicBezTo>
                      <a:cubicBezTo>
                        <a:pt x="605" y="64"/>
                        <a:pt x="605" y="64"/>
                        <a:pt x="605" y="64"/>
                      </a:cubicBezTo>
                      <a:cubicBezTo>
                        <a:pt x="600" y="65"/>
                        <a:pt x="600" y="65"/>
                        <a:pt x="600" y="65"/>
                      </a:cubicBezTo>
                      <a:cubicBezTo>
                        <a:pt x="602" y="65"/>
                        <a:pt x="602" y="65"/>
                        <a:pt x="602" y="65"/>
                      </a:cubicBezTo>
                      <a:cubicBezTo>
                        <a:pt x="599" y="67"/>
                        <a:pt x="598" y="68"/>
                        <a:pt x="595" y="69"/>
                      </a:cubicBezTo>
                      <a:cubicBezTo>
                        <a:pt x="595" y="68"/>
                        <a:pt x="595" y="68"/>
                        <a:pt x="595" y="68"/>
                      </a:cubicBezTo>
                      <a:cubicBezTo>
                        <a:pt x="588" y="72"/>
                        <a:pt x="586" y="71"/>
                        <a:pt x="579" y="76"/>
                      </a:cubicBezTo>
                      <a:cubicBezTo>
                        <a:pt x="579" y="76"/>
                        <a:pt x="580" y="75"/>
                        <a:pt x="580" y="74"/>
                      </a:cubicBezTo>
                      <a:cubicBezTo>
                        <a:pt x="574" y="79"/>
                        <a:pt x="575" y="76"/>
                        <a:pt x="569" y="81"/>
                      </a:cubicBezTo>
                      <a:cubicBezTo>
                        <a:pt x="569" y="80"/>
                        <a:pt x="568" y="80"/>
                        <a:pt x="568" y="80"/>
                      </a:cubicBezTo>
                      <a:cubicBezTo>
                        <a:pt x="565" y="82"/>
                        <a:pt x="565" y="82"/>
                        <a:pt x="565" y="82"/>
                      </a:cubicBezTo>
                      <a:cubicBezTo>
                        <a:pt x="565" y="81"/>
                        <a:pt x="565" y="81"/>
                        <a:pt x="565" y="81"/>
                      </a:cubicBezTo>
                      <a:cubicBezTo>
                        <a:pt x="563" y="84"/>
                        <a:pt x="563" y="84"/>
                        <a:pt x="563" y="84"/>
                      </a:cubicBezTo>
                      <a:cubicBezTo>
                        <a:pt x="561" y="84"/>
                        <a:pt x="561" y="84"/>
                        <a:pt x="561" y="84"/>
                      </a:cubicBezTo>
                      <a:cubicBezTo>
                        <a:pt x="560" y="85"/>
                        <a:pt x="560" y="85"/>
                        <a:pt x="560" y="85"/>
                      </a:cubicBezTo>
                      <a:cubicBezTo>
                        <a:pt x="556" y="85"/>
                        <a:pt x="552" y="89"/>
                        <a:pt x="547" y="90"/>
                      </a:cubicBezTo>
                      <a:cubicBezTo>
                        <a:pt x="548" y="91"/>
                        <a:pt x="548" y="91"/>
                        <a:pt x="548" y="91"/>
                      </a:cubicBezTo>
                      <a:cubicBezTo>
                        <a:pt x="539" y="100"/>
                        <a:pt x="522" y="104"/>
                        <a:pt x="510" y="114"/>
                      </a:cubicBezTo>
                      <a:cubicBezTo>
                        <a:pt x="510" y="113"/>
                        <a:pt x="510" y="113"/>
                        <a:pt x="510" y="113"/>
                      </a:cubicBezTo>
                      <a:cubicBezTo>
                        <a:pt x="505" y="118"/>
                        <a:pt x="505" y="118"/>
                        <a:pt x="505" y="118"/>
                      </a:cubicBezTo>
                      <a:cubicBezTo>
                        <a:pt x="502" y="119"/>
                        <a:pt x="507" y="116"/>
                        <a:pt x="505" y="116"/>
                      </a:cubicBezTo>
                      <a:cubicBezTo>
                        <a:pt x="500" y="120"/>
                        <a:pt x="504" y="119"/>
                        <a:pt x="498" y="123"/>
                      </a:cubicBezTo>
                      <a:cubicBezTo>
                        <a:pt x="494" y="125"/>
                        <a:pt x="498" y="122"/>
                        <a:pt x="500" y="120"/>
                      </a:cubicBezTo>
                      <a:cubicBezTo>
                        <a:pt x="494" y="125"/>
                        <a:pt x="485" y="132"/>
                        <a:pt x="481" y="134"/>
                      </a:cubicBezTo>
                      <a:cubicBezTo>
                        <a:pt x="481" y="135"/>
                        <a:pt x="480" y="135"/>
                        <a:pt x="481" y="135"/>
                      </a:cubicBezTo>
                      <a:cubicBezTo>
                        <a:pt x="477" y="138"/>
                        <a:pt x="472" y="142"/>
                        <a:pt x="467" y="145"/>
                      </a:cubicBezTo>
                      <a:cubicBezTo>
                        <a:pt x="467" y="144"/>
                        <a:pt x="468" y="143"/>
                        <a:pt x="469" y="143"/>
                      </a:cubicBezTo>
                      <a:cubicBezTo>
                        <a:pt x="467" y="144"/>
                        <a:pt x="465" y="145"/>
                        <a:pt x="464" y="146"/>
                      </a:cubicBezTo>
                      <a:cubicBezTo>
                        <a:pt x="465" y="144"/>
                        <a:pt x="465" y="144"/>
                        <a:pt x="465" y="144"/>
                      </a:cubicBezTo>
                      <a:cubicBezTo>
                        <a:pt x="462" y="147"/>
                        <a:pt x="456" y="152"/>
                        <a:pt x="454" y="152"/>
                      </a:cubicBezTo>
                      <a:cubicBezTo>
                        <a:pt x="455" y="152"/>
                        <a:pt x="455" y="153"/>
                        <a:pt x="453" y="155"/>
                      </a:cubicBezTo>
                      <a:cubicBezTo>
                        <a:pt x="450" y="155"/>
                        <a:pt x="445" y="162"/>
                        <a:pt x="440" y="165"/>
                      </a:cubicBezTo>
                      <a:cubicBezTo>
                        <a:pt x="440" y="164"/>
                        <a:pt x="444" y="161"/>
                        <a:pt x="443" y="162"/>
                      </a:cubicBezTo>
                      <a:cubicBezTo>
                        <a:pt x="440" y="163"/>
                        <a:pt x="439" y="166"/>
                        <a:pt x="437" y="168"/>
                      </a:cubicBezTo>
                      <a:cubicBezTo>
                        <a:pt x="437" y="167"/>
                        <a:pt x="437" y="167"/>
                        <a:pt x="437" y="167"/>
                      </a:cubicBezTo>
                      <a:cubicBezTo>
                        <a:pt x="427" y="176"/>
                        <a:pt x="427" y="176"/>
                        <a:pt x="427" y="176"/>
                      </a:cubicBezTo>
                      <a:cubicBezTo>
                        <a:pt x="425" y="176"/>
                        <a:pt x="418" y="184"/>
                        <a:pt x="418" y="183"/>
                      </a:cubicBezTo>
                      <a:cubicBezTo>
                        <a:pt x="414" y="186"/>
                        <a:pt x="421" y="181"/>
                        <a:pt x="417" y="185"/>
                      </a:cubicBezTo>
                      <a:cubicBezTo>
                        <a:pt x="415" y="185"/>
                        <a:pt x="413" y="189"/>
                        <a:pt x="412" y="188"/>
                      </a:cubicBezTo>
                      <a:cubicBezTo>
                        <a:pt x="413" y="187"/>
                        <a:pt x="413" y="187"/>
                        <a:pt x="413" y="187"/>
                      </a:cubicBezTo>
                      <a:cubicBezTo>
                        <a:pt x="410" y="190"/>
                        <a:pt x="410" y="190"/>
                        <a:pt x="410" y="190"/>
                      </a:cubicBezTo>
                      <a:cubicBezTo>
                        <a:pt x="411" y="187"/>
                        <a:pt x="411" y="187"/>
                        <a:pt x="411" y="187"/>
                      </a:cubicBezTo>
                      <a:cubicBezTo>
                        <a:pt x="408" y="190"/>
                        <a:pt x="407" y="193"/>
                        <a:pt x="408" y="193"/>
                      </a:cubicBezTo>
                      <a:cubicBezTo>
                        <a:pt x="405" y="195"/>
                        <a:pt x="401" y="199"/>
                        <a:pt x="399" y="199"/>
                      </a:cubicBezTo>
                      <a:cubicBezTo>
                        <a:pt x="400" y="198"/>
                        <a:pt x="400" y="198"/>
                        <a:pt x="400" y="198"/>
                      </a:cubicBezTo>
                      <a:cubicBezTo>
                        <a:pt x="393" y="205"/>
                        <a:pt x="386" y="207"/>
                        <a:pt x="382" y="214"/>
                      </a:cubicBezTo>
                      <a:cubicBezTo>
                        <a:pt x="381" y="214"/>
                        <a:pt x="381" y="214"/>
                        <a:pt x="382" y="213"/>
                      </a:cubicBezTo>
                      <a:cubicBezTo>
                        <a:pt x="378" y="217"/>
                        <a:pt x="378" y="217"/>
                        <a:pt x="378" y="217"/>
                      </a:cubicBezTo>
                      <a:cubicBezTo>
                        <a:pt x="378" y="215"/>
                        <a:pt x="378" y="215"/>
                        <a:pt x="378" y="215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67" y="227"/>
                        <a:pt x="360" y="235"/>
                        <a:pt x="354" y="241"/>
                      </a:cubicBezTo>
                      <a:cubicBezTo>
                        <a:pt x="355" y="240"/>
                        <a:pt x="355" y="240"/>
                        <a:pt x="355" y="240"/>
                      </a:cubicBezTo>
                      <a:cubicBezTo>
                        <a:pt x="349" y="247"/>
                        <a:pt x="348" y="246"/>
                        <a:pt x="344" y="251"/>
                      </a:cubicBezTo>
                      <a:cubicBezTo>
                        <a:pt x="344" y="251"/>
                        <a:pt x="344" y="251"/>
                        <a:pt x="344" y="250"/>
                      </a:cubicBezTo>
                      <a:cubicBezTo>
                        <a:pt x="340" y="255"/>
                        <a:pt x="340" y="255"/>
                        <a:pt x="340" y="255"/>
                      </a:cubicBezTo>
                      <a:cubicBezTo>
                        <a:pt x="340" y="253"/>
                        <a:pt x="340" y="253"/>
                        <a:pt x="340" y="253"/>
                      </a:cubicBezTo>
                      <a:cubicBezTo>
                        <a:pt x="338" y="258"/>
                        <a:pt x="331" y="262"/>
                        <a:pt x="333" y="260"/>
                      </a:cubicBezTo>
                      <a:cubicBezTo>
                        <a:pt x="332" y="263"/>
                        <a:pt x="329" y="266"/>
                        <a:pt x="329" y="267"/>
                      </a:cubicBezTo>
                      <a:cubicBezTo>
                        <a:pt x="325" y="272"/>
                        <a:pt x="328" y="268"/>
                        <a:pt x="325" y="271"/>
                      </a:cubicBezTo>
                      <a:cubicBezTo>
                        <a:pt x="321" y="274"/>
                        <a:pt x="322" y="276"/>
                        <a:pt x="317" y="280"/>
                      </a:cubicBezTo>
                      <a:cubicBezTo>
                        <a:pt x="317" y="280"/>
                        <a:pt x="317" y="280"/>
                        <a:pt x="317" y="280"/>
                      </a:cubicBezTo>
                      <a:cubicBezTo>
                        <a:pt x="315" y="282"/>
                        <a:pt x="314" y="284"/>
                        <a:pt x="311" y="287"/>
                      </a:cubicBezTo>
                      <a:cubicBezTo>
                        <a:pt x="312" y="286"/>
                        <a:pt x="312" y="286"/>
                        <a:pt x="312" y="286"/>
                      </a:cubicBezTo>
                      <a:cubicBezTo>
                        <a:pt x="308" y="292"/>
                        <a:pt x="305" y="291"/>
                        <a:pt x="303" y="297"/>
                      </a:cubicBezTo>
                      <a:cubicBezTo>
                        <a:pt x="301" y="299"/>
                        <a:pt x="298" y="304"/>
                        <a:pt x="297" y="303"/>
                      </a:cubicBezTo>
                      <a:cubicBezTo>
                        <a:pt x="283" y="322"/>
                        <a:pt x="283" y="322"/>
                        <a:pt x="283" y="322"/>
                      </a:cubicBezTo>
                      <a:cubicBezTo>
                        <a:pt x="281" y="322"/>
                        <a:pt x="282" y="324"/>
                        <a:pt x="278" y="327"/>
                      </a:cubicBezTo>
                      <a:cubicBezTo>
                        <a:pt x="279" y="328"/>
                        <a:pt x="279" y="328"/>
                        <a:pt x="279" y="328"/>
                      </a:cubicBezTo>
                      <a:cubicBezTo>
                        <a:pt x="272" y="337"/>
                        <a:pt x="262" y="347"/>
                        <a:pt x="254" y="358"/>
                      </a:cubicBezTo>
                      <a:cubicBezTo>
                        <a:pt x="253" y="357"/>
                        <a:pt x="253" y="357"/>
                        <a:pt x="253" y="357"/>
                      </a:cubicBezTo>
                      <a:cubicBezTo>
                        <a:pt x="252" y="360"/>
                        <a:pt x="252" y="360"/>
                        <a:pt x="252" y="360"/>
                      </a:cubicBezTo>
                      <a:cubicBezTo>
                        <a:pt x="244" y="372"/>
                        <a:pt x="233" y="387"/>
                        <a:pt x="226" y="396"/>
                      </a:cubicBezTo>
                      <a:cubicBezTo>
                        <a:pt x="225" y="400"/>
                        <a:pt x="223" y="405"/>
                        <a:pt x="219" y="410"/>
                      </a:cubicBezTo>
                      <a:cubicBezTo>
                        <a:pt x="219" y="409"/>
                        <a:pt x="219" y="409"/>
                        <a:pt x="219" y="409"/>
                      </a:cubicBezTo>
                      <a:cubicBezTo>
                        <a:pt x="214" y="418"/>
                        <a:pt x="209" y="428"/>
                        <a:pt x="202" y="437"/>
                      </a:cubicBezTo>
                      <a:cubicBezTo>
                        <a:pt x="202" y="436"/>
                        <a:pt x="202" y="437"/>
                        <a:pt x="202" y="436"/>
                      </a:cubicBezTo>
                      <a:cubicBezTo>
                        <a:pt x="202" y="439"/>
                        <a:pt x="199" y="442"/>
                        <a:pt x="197" y="444"/>
                      </a:cubicBezTo>
                      <a:cubicBezTo>
                        <a:pt x="200" y="442"/>
                        <a:pt x="200" y="442"/>
                        <a:pt x="200" y="442"/>
                      </a:cubicBezTo>
                      <a:cubicBezTo>
                        <a:pt x="199" y="445"/>
                        <a:pt x="196" y="448"/>
                        <a:pt x="194" y="449"/>
                      </a:cubicBezTo>
                      <a:cubicBezTo>
                        <a:pt x="192" y="454"/>
                        <a:pt x="192" y="454"/>
                        <a:pt x="192" y="454"/>
                      </a:cubicBezTo>
                      <a:cubicBezTo>
                        <a:pt x="192" y="455"/>
                        <a:pt x="192" y="455"/>
                        <a:pt x="192" y="455"/>
                      </a:cubicBezTo>
                      <a:cubicBezTo>
                        <a:pt x="192" y="456"/>
                        <a:pt x="192" y="456"/>
                        <a:pt x="192" y="456"/>
                      </a:cubicBezTo>
                      <a:cubicBezTo>
                        <a:pt x="189" y="458"/>
                        <a:pt x="189" y="458"/>
                        <a:pt x="189" y="458"/>
                      </a:cubicBezTo>
                      <a:cubicBezTo>
                        <a:pt x="189" y="459"/>
                        <a:pt x="186" y="465"/>
                        <a:pt x="186" y="467"/>
                      </a:cubicBezTo>
                      <a:cubicBezTo>
                        <a:pt x="185" y="467"/>
                        <a:pt x="182" y="471"/>
                        <a:pt x="184" y="468"/>
                      </a:cubicBezTo>
                      <a:cubicBezTo>
                        <a:pt x="175" y="484"/>
                        <a:pt x="175" y="484"/>
                        <a:pt x="175" y="484"/>
                      </a:cubicBezTo>
                      <a:cubicBezTo>
                        <a:pt x="176" y="482"/>
                        <a:pt x="176" y="482"/>
                        <a:pt x="176" y="482"/>
                      </a:cubicBezTo>
                      <a:cubicBezTo>
                        <a:pt x="178" y="482"/>
                        <a:pt x="175" y="487"/>
                        <a:pt x="174" y="489"/>
                      </a:cubicBezTo>
                      <a:cubicBezTo>
                        <a:pt x="175" y="486"/>
                        <a:pt x="172" y="488"/>
                        <a:pt x="171" y="490"/>
                      </a:cubicBezTo>
                      <a:cubicBezTo>
                        <a:pt x="170" y="492"/>
                        <a:pt x="173" y="488"/>
                        <a:pt x="173" y="489"/>
                      </a:cubicBezTo>
                      <a:cubicBezTo>
                        <a:pt x="172" y="493"/>
                        <a:pt x="169" y="499"/>
                        <a:pt x="168" y="500"/>
                      </a:cubicBezTo>
                      <a:cubicBezTo>
                        <a:pt x="168" y="498"/>
                        <a:pt x="168" y="498"/>
                        <a:pt x="168" y="498"/>
                      </a:cubicBezTo>
                      <a:cubicBezTo>
                        <a:pt x="167" y="502"/>
                        <a:pt x="164" y="503"/>
                        <a:pt x="162" y="507"/>
                      </a:cubicBezTo>
                      <a:cubicBezTo>
                        <a:pt x="161" y="511"/>
                        <a:pt x="159" y="513"/>
                        <a:pt x="161" y="513"/>
                      </a:cubicBezTo>
                      <a:cubicBezTo>
                        <a:pt x="159" y="518"/>
                        <a:pt x="159" y="514"/>
                        <a:pt x="158" y="516"/>
                      </a:cubicBezTo>
                      <a:cubicBezTo>
                        <a:pt x="158" y="518"/>
                        <a:pt x="154" y="525"/>
                        <a:pt x="153" y="525"/>
                      </a:cubicBezTo>
                      <a:cubicBezTo>
                        <a:pt x="153" y="529"/>
                        <a:pt x="145" y="538"/>
                        <a:pt x="147" y="540"/>
                      </a:cubicBezTo>
                      <a:cubicBezTo>
                        <a:pt x="143" y="544"/>
                        <a:pt x="143" y="544"/>
                        <a:pt x="143" y="544"/>
                      </a:cubicBezTo>
                      <a:cubicBezTo>
                        <a:pt x="144" y="544"/>
                        <a:pt x="145" y="545"/>
                        <a:pt x="143" y="549"/>
                      </a:cubicBezTo>
                      <a:cubicBezTo>
                        <a:pt x="141" y="552"/>
                        <a:pt x="141" y="551"/>
                        <a:pt x="140" y="551"/>
                      </a:cubicBezTo>
                      <a:cubicBezTo>
                        <a:pt x="141" y="554"/>
                        <a:pt x="141" y="554"/>
                        <a:pt x="141" y="554"/>
                      </a:cubicBezTo>
                      <a:cubicBezTo>
                        <a:pt x="130" y="571"/>
                        <a:pt x="121" y="596"/>
                        <a:pt x="111" y="615"/>
                      </a:cubicBezTo>
                      <a:cubicBezTo>
                        <a:pt x="107" y="624"/>
                        <a:pt x="104" y="636"/>
                        <a:pt x="99" y="647"/>
                      </a:cubicBezTo>
                      <a:cubicBezTo>
                        <a:pt x="100" y="645"/>
                        <a:pt x="100" y="645"/>
                        <a:pt x="100" y="645"/>
                      </a:cubicBezTo>
                      <a:cubicBezTo>
                        <a:pt x="95" y="656"/>
                        <a:pt x="95" y="656"/>
                        <a:pt x="95" y="656"/>
                      </a:cubicBezTo>
                      <a:cubicBezTo>
                        <a:pt x="99" y="648"/>
                        <a:pt x="99" y="648"/>
                        <a:pt x="99" y="648"/>
                      </a:cubicBezTo>
                      <a:cubicBezTo>
                        <a:pt x="98" y="651"/>
                        <a:pt x="98" y="653"/>
                        <a:pt x="97" y="655"/>
                      </a:cubicBezTo>
                      <a:cubicBezTo>
                        <a:pt x="92" y="666"/>
                        <a:pt x="85" y="681"/>
                        <a:pt x="81" y="696"/>
                      </a:cubicBezTo>
                      <a:cubicBezTo>
                        <a:pt x="80" y="706"/>
                        <a:pt x="77" y="702"/>
                        <a:pt x="76" y="711"/>
                      </a:cubicBezTo>
                      <a:cubicBezTo>
                        <a:pt x="76" y="710"/>
                        <a:pt x="76" y="710"/>
                        <a:pt x="76" y="709"/>
                      </a:cubicBezTo>
                      <a:cubicBezTo>
                        <a:pt x="73" y="719"/>
                        <a:pt x="72" y="725"/>
                        <a:pt x="70" y="735"/>
                      </a:cubicBezTo>
                      <a:cubicBezTo>
                        <a:pt x="68" y="733"/>
                        <a:pt x="68" y="741"/>
                        <a:pt x="67" y="740"/>
                      </a:cubicBezTo>
                      <a:cubicBezTo>
                        <a:pt x="68" y="741"/>
                        <a:pt x="68" y="741"/>
                        <a:pt x="68" y="741"/>
                      </a:cubicBezTo>
                      <a:cubicBezTo>
                        <a:pt x="67" y="743"/>
                        <a:pt x="65" y="748"/>
                        <a:pt x="65" y="747"/>
                      </a:cubicBezTo>
                      <a:cubicBezTo>
                        <a:pt x="64" y="752"/>
                        <a:pt x="64" y="752"/>
                        <a:pt x="64" y="752"/>
                      </a:cubicBezTo>
                      <a:cubicBezTo>
                        <a:pt x="63" y="752"/>
                        <a:pt x="63" y="752"/>
                        <a:pt x="63" y="752"/>
                      </a:cubicBezTo>
                      <a:cubicBezTo>
                        <a:pt x="62" y="757"/>
                        <a:pt x="59" y="770"/>
                        <a:pt x="56" y="772"/>
                      </a:cubicBezTo>
                      <a:cubicBezTo>
                        <a:pt x="53" y="787"/>
                        <a:pt x="47" y="809"/>
                        <a:pt x="42" y="827"/>
                      </a:cubicBezTo>
                      <a:cubicBezTo>
                        <a:pt x="43" y="830"/>
                        <a:pt x="41" y="835"/>
                        <a:pt x="40" y="839"/>
                      </a:cubicBezTo>
                      <a:cubicBezTo>
                        <a:pt x="38" y="844"/>
                        <a:pt x="38" y="844"/>
                        <a:pt x="38" y="844"/>
                      </a:cubicBezTo>
                      <a:cubicBezTo>
                        <a:pt x="38" y="848"/>
                        <a:pt x="38" y="853"/>
                        <a:pt x="36" y="856"/>
                      </a:cubicBezTo>
                      <a:cubicBezTo>
                        <a:pt x="36" y="856"/>
                        <a:pt x="36" y="856"/>
                        <a:pt x="36" y="856"/>
                      </a:cubicBezTo>
                      <a:cubicBezTo>
                        <a:pt x="36" y="860"/>
                        <a:pt x="34" y="864"/>
                        <a:pt x="34" y="868"/>
                      </a:cubicBezTo>
                      <a:cubicBezTo>
                        <a:pt x="33" y="873"/>
                        <a:pt x="32" y="877"/>
                        <a:pt x="31" y="876"/>
                      </a:cubicBezTo>
                      <a:cubicBezTo>
                        <a:pt x="33" y="877"/>
                        <a:pt x="29" y="886"/>
                        <a:pt x="29" y="886"/>
                      </a:cubicBezTo>
                      <a:cubicBezTo>
                        <a:pt x="29" y="886"/>
                        <a:pt x="15" y="946"/>
                        <a:pt x="7" y="1014"/>
                      </a:cubicBezTo>
                      <a:cubicBezTo>
                        <a:pt x="3" y="1049"/>
                        <a:pt x="1" y="1085"/>
                        <a:pt x="0" y="1116"/>
                      </a:cubicBezTo>
                      <a:cubicBezTo>
                        <a:pt x="0" y="1148"/>
                        <a:pt x="1" y="1175"/>
                        <a:pt x="4" y="1189"/>
                      </a:cubicBezTo>
                      <a:cubicBezTo>
                        <a:pt x="5" y="1191"/>
                        <a:pt x="5" y="1197"/>
                        <a:pt x="6" y="1195"/>
                      </a:cubicBezTo>
                      <a:cubicBezTo>
                        <a:pt x="7" y="1199"/>
                        <a:pt x="5" y="1201"/>
                        <a:pt x="6" y="1202"/>
                      </a:cubicBezTo>
                      <a:cubicBezTo>
                        <a:pt x="7" y="1196"/>
                        <a:pt x="9" y="1204"/>
                        <a:pt x="10" y="1198"/>
                      </a:cubicBezTo>
                      <a:cubicBezTo>
                        <a:pt x="10" y="1202"/>
                        <a:pt x="10" y="1202"/>
                        <a:pt x="10" y="1202"/>
                      </a:cubicBezTo>
                      <a:cubicBezTo>
                        <a:pt x="11" y="1203"/>
                        <a:pt x="9" y="1197"/>
                        <a:pt x="11" y="1198"/>
                      </a:cubicBezTo>
                      <a:cubicBezTo>
                        <a:pt x="9" y="1197"/>
                        <a:pt x="9" y="1197"/>
                        <a:pt x="9" y="1197"/>
                      </a:cubicBezTo>
                      <a:cubicBezTo>
                        <a:pt x="9" y="1194"/>
                        <a:pt x="9" y="1192"/>
                        <a:pt x="10" y="1191"/>
                      </a:cubicBezTo>
                      <a:cubicBezTo>
                        <a:pt x="9" y="1188"/>
                        <a:pt x="7" y="1186"/>
                        <a:pt x="8" y="1180"/>
                      </a:cubicBezTo>
                      <a:cubicBezTo>
                        <a:pt x="8" y="1182"/>
                        <a:pt x="8" y="1182"/>
                        <a:pt x="8" y="1182"/>
                      </a:cubicBezTo>
                      <a:cubicBezTo>
                        <a:pt x="8" y="1176"/>
                        <a:pt x="9" y="1178"/>
                        <a:pt x="10" y="1177"/>
                      </a:cubicBezTo>
                      <a:cubicBezTo>
                        <a:pt x="10" y="1178"/>
                        <a:pt x="10" y="1178"/>
                        <a:pt x="10" y="1178"/>
                      </a:cubicBezTo>
                      <a:cubicBezTo>
                        <a:pt x="11" y="1174"/>
                        <a:pt x="11" y="1174"/>
                        <a:pt x="11" y="1174"/>
                      </a:cubicBezTo>
                      <a:cubicBezTo>
                        <a:pt x="10" y="1177"/>
                        <a:pt x="11" y="1183"/>
                        <a:pt x="11" y="1180"/>
                      </a:cubicBezTo>
                      <a:cubicBezTo>
                        <a:pt x="12" y="1174"/>
                        <a:pt x="11" y="1182"/>
                        <a:pt x="11" y="1177"/>
                      </a:cubicBezTo>
                      <a:cubicBezTo>
                        <a:pt x="11" y="1174"/>
                        <a:pt x="12" y="1175"/>
                        <a:pt x="12" y="1175"/>
                      </a:cubicBezTo>
                      <a:cubicBezTo>
                        <a:pt x="12" y="1170"/>
                        <a:pt x="12" y="1170"/>
                        <a:pt x="12" y="1170"/>
                      </a:cubicBezTo>
                      <a:cubicBezTo>
                        <a:pt x="13" y="1170"/>
                        <a:pt x="12" y="1173"/>
                        <a:pt x="13" y="1171"/>
                      </a:cubicBezTo>
                      <a:cubicBezTo>
                        <a:pt x="12" y="1164"/>
                        <a:pt x="12" y="1164"/>
                        <a:pt x="12" y="1164"/>
                      </a:cubicBezTo>
                      <a:cubicBezTo>
                        <a:pt x="14" y="1163"/>
                        <a:pt x="11" y="1157"/>
                        <a:pt x="13" y="1154"/>
                      </a:cubicBezTo>
                      <a:cubicBezTo>
                        <a:pt x="14" y="1159"/>
                        <a:pt x="14" y="1153"/>
                        <a:pt x="15" y="1154"/>
                      </a:cubicBezTo>
                      <a:cubicBezTo>
                        <a:pt x="15" y="1142"/>
                        <a:pt x="15" y="1142"/>
                        <a:pt x="15" y="1142"/>
                      </a:cubicBezTo>
                      <a:cubicBezTo>
                        <a:pt x="16" y="1141"/>
                        <a:pt x="16" y="1145"/>
                        <a:pt x="16" y="1144"/>
                      </a:cubicBezTo>
                      <a:cubicBezTo>
                        <a:pt x="16" y="1141"/>
                        <a:pt x="15" y="1140"/>
                        <a:pt x="15" y="1139"/>
                      </a:cubicBezTo>
                      <a:cubicBezTo>
                        <a:pt x="16" y="1138"/>
                        <a:pt x="16" y="1130"/>
                        <a:pt x="17" y="1130"/>
                      </a:cubicBezTo>
                      <a:cubicBezTo>
                        <a:pt x="19" y="1122"/>
                        <a:pt x="15" y="1127"/>
                        <a:pt x="17" y="1119"/>
                      </a:cubicBezTo>
                      <a:cubicBezTo>
                        <a:pt x="18" y="1118"/>
                        <a:pt x="17" y="1125"/>
                        <a:pt x="18" y="1122"/>
                      </a:cubicBezTo>
                      <a:cubicBezTo>
                        <a:pt x="18" y="1114"/>
                        <a:pt x="18" y="1114"/>
                        <a:pt x="18" y="1114"/>
                      </a:cubicBezTo>
                      <a:cubicBezTo>
                        <a:pt x="18" y="1115"/>
                        <a:pt x="19" y="1116"/>
                        <a:pt x="19" y="1119"/>
                      </a:cubicBezTo>
                      <a:cubicBezTo>
                        <a:pt x="21" y="1098"/>
                        <a:pt x="26" y="1087"/>
                        <a:pt x="27" y="1067"/>
                      </a:cubicBezTo>
                      <a:cubicBezTo>
                        <a:pt x="28" y="1065"/>
                        <a:pt x="27" y="1069"/>
                        <a:pt x="28" y="1071"/>
                      </a:cubicBezTo>
                      <a:cubicBezTo>
                        <a:pt x="28" y="1057"/>
                        <a:pt x="32" y="1052"/>
                        <a:pt x="33" y="1040"/>
                      </a:cubicBezTo>
                      <a:cubicBezTo>
                        <a:pt x="32" y="1040"/>
                        <a:pt x="32" y="1040"/>
                        <a:pt x="32" y="1040"/>
                      </a:cubicBezTo>
                      <a:cubicBezTo>
                        <a:pt x="36" y="1024"/>
                        <a:pt x="37" y="1004"/>
                        <a:pt x="41" y="986"/>
                      </a:cubicBezTo>
                      <a:cubicBezTo>
                        <a:pt x="40" y="988"/>
                        <a:pt x="40" y="988"/>
                        <a:pt x="40" y="988"/>
                      </a:cubicBezTo>
                      <a:cubicBezTo>
                        <a:pt x="39" y="985"/>
                        <a:pt x="40" y="981"/>
                        <a:pt x="40" y="978"/>
                      </a:cubicBezTo>
                      <a:cubicBezTo>
                        <a:pt x="40" y="977"/>
                        <a:pt x="41" y="980"/>
                        <a:pt x="42" y="975"/>
                      </a:cubicBezTo>
                      <a:cubicBezTo>
                        <a:pt x="41" y="976"/>
                        <a:pt x="41" y="978"/>
                        <a:pt x="40" y="977"/>
                      </a:cubicBezTo>
                      <a:cubicBezTo>
                        <a:pt x="45" y="962"/>
                        <a:pt x="50" y="928"/>
                        <a:pt x="56" y="903"/>
                      </a:cubicBezTo>
                      <a:cubicBezTo>
                        <a:pt x="62" y="868"/>
                        <a:pt x="72" y="831"/>
                        <a:pt x="81" y="797"/>
                      </a:cubicBezTo>
                      <a:cubicBezTo>
                        <a:pt x="79" y="802"/>
                        <a:pt x="78" y="799"/>
                        <a:pt x="79" y="796"/>
                      </a:cubicBezTo>
                      <a:cubicBezTo>
                        <a:pt x="86" y="786"/>
                        <a:pt x="84" y="777"/>
                        <a:pt x="89" y="767"/>
                      </a:cubicBezTo>
                      <a:cubicBezTo>
                        <a:pt x="94" y="747"/>
                        <a:pt x="103" y="731"/>
                        <a:pt x="106" y="712"/>
                      </a:cubicBezTo>
                      <a:cubicBezTo>
                        <a:pt x="107" y="712"/>
                        <a:pt x="107" y="712"/>
                        <a:pt x="107" y="712"/>
                      </a:cubicBezTo>
                      <a:cubicBezTo>
                        <a:pt x="108" y="710"/>
                        <a:pt x="108" y="709"/>
                        <a:pt x="109" y="706"/>
                      </a:cubicBezTo>
                      <a:cubicBezTo>
                        <a:pt x="109" y="706"/>
                        <a:pt x="109" y="706"/>
                        <a:pt x="109" y="706"/>
                      </a:cubicBezTo>
                      <a:cubicBezTo>
                        <a:pt x="112" y="700"/>
                        <a:pt x="113" y="691"/>
                        <a:pt x="115" y="688"/>
                      </a:cubicBezTo>
                      <a:cubicBezTo>
                        <a:pt x="114" y="687"/>
                        <a:pt x="114" y="687"/>
                        <a:pt x="114" y="687"/>
                      </a:cubicBezTo>
                      <a:cubicBezTo>
                        <a:pt x="116" y="683"/>
                        <a:pt x="116" y="685"/>
                        <a:pt x="117" y="681"/>
                      </a:cubicBezTo>
                      <a:cubicBezTo>
                        <a:pt x="117" y="681"/>
                        <a:pt x="117" y="681"/>
                        <a:pt x="117" y="681"/>
                      </a:cubicBezTo>
                      <a:cubicBezTo>
                        <a:pt x="118" y="676"/>
                        <a:pt x="118" y="676"/>
                        <a:pt x="118" y="676"/>
                      </a:cubicBezTo>
                      <a:cubicBezTo>
                        <a:pt x="120" y="677"/>
                        <a:pt x="122" y="665"/>
                        <a:pt x="124" y="663"/>
                      </a:cubicBezTo>
                      <a:cubicBezTo>
                        <a:pt x="126" y="657"/>
                        <a:pt x="129" y="648"/>
                        <a:pt x="132" y="640"/>
                      </a:cubicBezTo>
                      <a:cubicBezTo>
                        <a:pt x="134" y="639"/>
                        <a:pt x="137" y="630"/>
                        <a:pt x="140" y="624"/>
                      </a:cubicBezTo>
                      <a:cubicBezTo>
                        <a:pt x="145" y="613"/>
                        <a:pt x="151" y="596"/>
                        <a:pt x="158" y="582"/>
                      </a:cubicBezTo>
                      <a:cubicBezTo>
                        <a:pt x="157" y="582"/>
                        <a:pt x="157" y="582"/>
                        <a:pt x="157" y="582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62" y="576"/>
                        <a:pt x="163" y="569"/>
                        <a:pt x="165" y="567"/>
                      </a:cubicBezTo>
                      <a:cubicBezTo>
                        <a:pt x="163" y="568"/>
                        <a:pt x="164" y="569"/>
                        <a:pt x="163" y="572"/>
                      </a:cubicBezTo>
                      <a:cubicBezTo>
                        <a:pt x="161" y="574"/>
                        <a:pt x="161" y="571"/>
                        <a:pt x="163" y="567"/>
                      </a:cubicBezTo>
                      <a:cubicBezTo>
                        <a:pt x="164" y="567"/>
                        <a:pt x="164" y="567"/>
                        <a:pt x="164" y="567"/>
                      </a:cubicBezTo>
                      <a:cubicBezTo>
                        <a:pt x="164" y="564"/>
                        <a:pt x="164" y="564"/>
                        <a:pt x="164" y="564"/>
                      </a:cubicBezTo>
                      <a:cubicBezTo>
                        <a:pt x="165" y="564"/>
                        <a:pt x="167" y="562"/>
                        <a:pt x="168" y="562"/>
                      </a:cubicBezTo>
                      <a:cubicBezTo>
                        <a:pt x="174" y="550"/>
                        <a:pt x="176" y="541"/>
                        <a:pt x="183" y="528"/>
                      </a:cubicBezTo>
                      <a:cubicBezTo>
                        <a:pt x="183" y="530"/>
                        <a:pt x="187" y="519"/>
                        <a:pt x="188" y="523"/>
                      </a:cubicBezTo>
                      <a:cubicBezTo>
                        <a:pt x="191" y="515"/>
                        <a:pt x="186" y="523"/>
                        <a:pt x="186" y="519"/>
                      </a:cubicBezTo>
                      <a:cubicBezTo>
                        <a:pt x="188" y="517"/>
                        <a:pt x="188" y="515"/>
                        <a:pt x="189" y="515"/>
                      </a:cubicBezTo>
                      <a:cubicBezTo>
                        <a:pt x="189" y="516"/>
                        <a:pt x="191" y="513"/>
                        <a:pt x="190" y="515"/>
                      </a:cubicBezTo>
                      <a:cubicBezTo>
                        <a:pt x="193" y="510"/>
                        <a:pt x="193" y="510"/>
                        <a:pt x="193" y="510"/>
                      </a:cubicBezTo>
                      <a:cubicBezTo>
                        <a:pt x="193" y="510"/>
                        <a:pt x="193" y="511"/>
                        <a:pt x="193" y="512"/>
                      </a:cubicBezTo>
                      <a:cubicBezTo>
                        <a:pt x="197" y="501"/>
                        <a:pt x="203" y="494"/>
                        <a:pt x="207" y="485"/>
                      </a:cubicBezTo>
                      <a:cubicBezTo>
                        <a:pt x="207" y="484"/>
                        <a:pt x="205" y="488"/>
                        <a:pt x="205" y="487"/>
                      </a:cubicBezTo>
                      <a:cubicBezTo>
                        <a:pt x="209" y="478"/>
                        <a:pt x="211" y="480"/>
                        <a:pt x="215" y="471"/>
                      </a:cubicBezTo>
                      <a:cubicBezTo>
                        <a:pt x="214" y="473"/>
                        <a:pt x="214" y="473"/>
                        <a:pt x="214" y="473"/>
                      </a:cubicBezTo>
                      <a:cubicBezTo>
                        <a:pt x="215" y="470"/>
                        <a:pt x="215" y="469"/>
                        <a:pt x="219" y="465"/>
                      </a:cubicBezTo>
                      <a:cubicBezTo>
                        <a:pt x="220" y="465"/>
                        <a:pt x="217" y="469"/>
                        <a:pt x="216" y="471"/>
                      </a:cubicBezTo>
                      <a:cubicBezTo>
                        <a:pt x="218" y="468"/>
                        <a:pt x="223" y="461"/>
                        <a:pt x="220" y="462"/>
                      </a:cubicBezTo>
                      <a:cubicBezTo>
                        <a:pt x="222" y="459"/>
                        <a:pt x="224" y="458"/>
                        <a:pt x="225" y="456"/>
                      </a:cubicBezTo>
                      <a:cubicBezTo>
                        <a:pt x="225" y="456"/>
                        <a:pt x="223" y="459"/>
                        <a:pt x="223" y="457"/>
                      </a:cubicBezTo>
                      <a:cubicBezTo>
                        <a:pt x="227" y="452"/>
                        <a:pt x="231" y="444"/>
                        <a:pt x="235" y="439"/>
                      </a:cubicBezTo>
                      <a:cubicBezTo>
                        <a:pt x="235" y="439"/>
                        <a:pt x="236" y="439"/>
                        <a:pt x="236" y="439"/>
                      </a:cubicBezTo>
                      <a:cubicBezTo>
                        <a:pt x="238" y="434"/>
                        <a:pt x="239" y="436"/>
                        <a:pt x="243" y="4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 156"/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 157"/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 158"/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 159"/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Freeform 160"/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Freeform 161"/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Freeform 162"/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 163"/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Freeform 164"/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Freeform 165"/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Freeform 166"/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Freeform 167"/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Freeform 168"/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" name="Group 337"/>
              <p:cNvGrpSpPr/>
              <p:nvPr/>
            </p:nvGrpSpPr>
            <p:grpSpPr>
              <a:xfrm rot="15155533" flipH="1">
                <a:off x="1114059" y="1803071"/>
                <a:ext cx="2159193" cy="2610180"/>
                <a:chOff x="6326188" y="1654175"/>
                <a:chExt cx="2192337" cy="2967038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73" name="Freeform 129"/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130"/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131"/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132"/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133"/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134"/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135"/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136"/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37"/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38"/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39"/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40"/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141"/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142"/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143"/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Rectangle 144"/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145"/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146"/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147"/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148"/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149"/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150"/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151"/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152"/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153"/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54"/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56"/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57"/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58"/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159"/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160"/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161"/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162"/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163"/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164"/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165"/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66"/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67"/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68"/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Group 338"/>
              <p:cNvGrpSpPr/>
              <p:nvPr/>
            </p:nvGrpSpPr>
            <p:grpSpPr>
              <a:xfrm rot="15155533" flipH="1">
                <a:off x="1264410" y="1845476"/>
                <a:ext cx="2259435" cy="2728193"/>
                <a:chOff x="6224407" y="1520027"/>
                <a:chExt cx="2294118" cy="310118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32" name="Freeform 129"/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30"/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131"/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132"/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133"/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134"/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135"/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136"/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137"/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138"/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139"/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140"/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41"/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42"/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43"/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Rectangle 144"/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145"/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146"/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147"/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148"/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149"/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150"/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51"/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52"/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53"/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54"/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155"/>
                <p:cNvSpPr/>
                <p:nvPr/>
              </p:nvSpPr>
              <p:spPr bwMode="auto">
                <a:xfrm>
                  <a:off x="6224407" y="1520027"/>
                  <a:ext cx="2265362" cy="2987675"/>
                </a:xfrm>
                <a:custGeom>
                  <a:avLst/>
                  <a:gdLst/>
                  <a:ahLst/>
                  <a:cxnLst>
                    <a:cxn ang="0">
                      <a:pos x="295" y="351"/>
                    </a:cxn>
                    <a:cxn ang="0">
                      <a:pos x="339" y="296"/>
                    </a:cxn>
                    <a:cxn ang="0">
                      <a:pos x="362" y="265"/>
                    </a:cxn>
                    <a:cxn ang="0">
                      <a:pos x="377" y="249"/>
                    </a:cxn>
                    <a:cxn ang="0">
                      <a:pos x="403" y="224"/>
                    </a:cxn>
                    <a:cxn ang="0">
                      <a:pos x="411" y="216"/>
                    </a:cxn>
                    <a:cxn ang="0">
                      <a:pos x="427" y="202"/>
                    </a:cxn>
                    <a:cxn ang="0">
                      <a:pos x="458" y="180"/>
                    </a:cxn>
                    <a:cxn ang="0">
                      <a:pos x="477" y="162"/>
                    </a:cxn>
                    <a:cxn ang="0">
                      <a:pos x="512" y="134"/>
                    </a:cxn>
                    <a:cxn ang="0">
                      <a:pos x="530" y="124"/>
                    </a:cxn>
                    <a:cxn ang="0">
                      <a:pos x="558" y="106"/>
                    </a:cxn>
                    <a:cxn ang="0">
                      <a:pos x="583" y="94"/>
                    </a:cxn>
                    <a:cxn ang="0">
                      <a:pos x="620" y="71"/>
                    </a:cxn>
                    <a:cxn ang="0">
                      <a:pos x="662" y="54"/>
                    </a:cxn>
                    <a:cxn ang="0">
                      <a:pos x="704" y="40"/>
                    </a:cxn>
                    <a:cxn ang="0">
                      <a:pos x="735" y="30"/>
                    </a:cxn>
                    <a:cxn ang="0">
                      <a:pos x="758" y="25"/>
                    </a:cxn>
                    <a:cxn ang="0">
                      <a:pos x="759" y="26"/>
                    </a:cxn>
                    <a:cxn ang="0">
                      <a:pos x="785" y="19"/>
                    </a:cxn>
                    <a:cxn ang="0">
                      <a:pos x="800" y="15"/>
                    </a:cxn>
                    <a:cxn ang="0">
                      <a:pos x="820" y="12"/>
                    </a:cxn>
                    <a:cxn ang="0">
                      <a:pos x="870" y="10"/>
                    </a:cxn>
                    <a:cxn ang="0">
                      <a:pos x="906" y="8"/>
                    </a:cxn>
                    <a:cxn ang="0">
                      <a:pos x="880" y="2"/>
                    </a:cxn>
                    <a:cxn ang="0">
                      <a:pos x="860" y="3"/>
                    </a:cxn>
                    <a:cxn ang="0">
                      <a:pos x="836" y="3"/>
                    </a:cxn>
                    <a:cxn ang="0">
                      <a:pos x="793" y="6"/>
                    </a:cxn>
                    <a:cxn ang="0">
                      <a:pos x="772" y="11"/>
                    </a:cxn>
                    <a:cxn ang="0">
                      <a:pos x="753" y="14"/>
                    </a:cxn>
                    <a:cxn ang="0">
                      <a:pos x="685" y="33"/>
                    </a:cxn>
                    <a:cxn ang="0">
                      <a:pos x="652" y="43"/>
                    </a:cxn>
                    <a:cxn ang="0">
                      <a:pos x="635" y="50"/>
                    </a:cxn>
                    <a:cxn ang="0">
                      <a:pos x="605" y="64"/>
                    </a:cxn>
                    <a:cxn ang="0">
                      <a:pos x="569" y="81"/>
                    </a:cxn>
                    <a:cxn ang="0">
                      <a:pos x="547" y="90"/>
                    </a:cxn>
                    <a:cxn ang="0">
                      <a:pos x="500" y="120"/>
                    </a:cxn>
                    <a:cxn ang="0">
                      <a:pos x="454" y="152"/>
                    </a:cxn>
                    <a:cxn ang="0">
                      <a:pos x="418" y="183"/>
                    </a:cxn>
                    <a:cxn ang="0">
                      <a:pos x="399" y="199"/>
                    </a:cxn>
                    <a:cxn ang="0">
                      <a:pos x="372" y="223"/>
                    </a:cxn>
                    <a:cxn ang="0">
                      <a:pos x="333" y="260"/>
                    </a:cxn>
                    <a:cxn ang="0">
                      <a:pos x="303" y="297"/>
                    </a:cxn>
                    <a:cxn ang="0">
                      <a:pos x="252" y="360"/>
                    </a:cxn>
                    <a:cxn ang="0">
                      <a:pos x="200" y="442"/>
                    </a:cxn>
                    <a:cxn ang="0">
                      <a:pos x="184" y="468"/>
                    </a:cxn>
                    <a:cxn ang="0">
                      <a:pos x="168" y="498"/>
                    </a:cxn>
                    <a:cxn ang="0">
                      <a:pos x="143" y="549"/>
                    </a:cxn>
                    <a:cxn ang="0">
                      <a:pos x="99" y="648"/>
                    </a:cxn>
                    <a:cxn ang="0">
                      <a:pos x="68" y="741"/>
                    </a:cxn>
                    <a:cxn ang="0">
                      <a:pos x="38" y="844"/>
                    </a:cxn>
                    <a:cxn ang="0">
                      <a:pos x="0" y="1116"/>
                    </a:cxn>
                    <a:cxn ang="0">
                      <a:pos x="9" y="1197"/>
                    </a:cxn>
                    <a:cxn ang="0">
                      <a:pos x="11" y="1180"/>
                    </a:cxn>
                    <a:cxn ang="0">
                      <a:pos x="15" y="1154"/>
                    </a:cxn>
                    <a:cxn ang="0">
                      <a:pos x="18" y="1114"/>
                    </a:cxn>
                    <a:cxn ang="0">
                      <a:pos x="40" y="988"/>
                    </a:cxn>
                    <a:cxn ang="0">
                      <a:pos x="89" y="767"/>
                    </a:cxn>
                    <a:cxn ang="0">
                      <a:pos x="117" y="681"/>
                    </a:cxn>
                    <a:cxn ang="0">
                      <a:pos x="157" y="582"/>
                    </a:cxn>
                    <a:cxn ang="0">
                      <a:pos x="164" y="564"/>
                    </a:cxn>
                    <a:cxn ang="0">
                      <a:pos x="193" y="510"/>
                    </a:cxn>
                    <a:cxn ang="0">
                      <a:pos x="216" y="471"/>
                    </a:cxn>
                  </a:cxnLst>
                  <a:rect l="0" t="0" r="r" b="b"/>
                  <a:pathLst>
                    <a:path w="913" h="1204">
                      <a:moveTo>
                        <a:pt x="243" y="429"/>
                      </a:moveTo>
                      <a:cubicBezTo>
                        <a:pt x="254" y="411"/>
                        <a:pt x="268" y="388"/>
                        <a:pt x="280" y="372"/>
                      </a:cubicBezTo>
                      <a:cubicBezTo>
                        <a:pt x="282" y="368"/>
                        <a:pt x="286" y="362"/>
                        <a:pt x="289" y="357"/>
                      </a:cubicBezTo>
                      <a:cubicBezTo>
                        <a:pt x="291" y="358"/>
                        <a:pt x="291" y="358"/>
                        <a:pt x="291" y="358"/>
                      </a:cubicBezTo>
                      <a:cubicBezTo>
                        <a:pt x="294" y="353"/>
                        <a:pt x="294" y="353"/>
                        <a:pt x="294" y="353"/>
                      </a:cubicBezTo>
                      <a:cubicBezTo>
                        <a:pt x="296" y="351"/>
                        <a:pt x="292" y="356"/>
                        <a:pt x="295" y="354"/>
                      </a:cubicBezTo>
                      <a:cubicBezTo>
                        <a:pt x="295" y="351"/>
                        <a:pt x="295" y="351"/>
                        <a:pt x="295" y="351"/>
                      </a:cubicBezTo>
                      <a:cubicBezTo>
                        <a:pt x="296" y="351"/>
                        <a:pt x="304" y="341"/>
                        <a:pt x="299" y="349"/>
                      </a:cubicBezTo>
                      <a:cubicBezTo>
                        <a:pt x="304" y="343"/>
                        <a:pt x="308" y="338"/>
                        <a:pt x="313" y="332"/>
                      </a:cubicBezTo>
                      <a:cubicBezTo>
                        <a:pt x="316" y="329"/>
                        <a:pt x="313" y="329"/>
                        <a:pt x="317" y="325"/>
                      </a:cubicBezTo>
                      <a:cubicBezTo>
                        <a:pt x="318" y="325"/>
                        <a:pt x="316" y="327"/>
                        <a:pt x="317" y="327"/>
                      </a:cubicBezTo>
                      <a:cubicBezTo>
                        <a:pt x="328" y="316"/>
                        <a:pt x="325" y="311"/>
                        <a:pt x="335" y="300"/>
                      </a:cubicBezTo>
                      <a:cubicBezTo>
                        <a:pt x="334" y="301"/>
                        <a:pt x="334" y="301"/>
                        <a:pt x="334" y="301"/>
                      </a:cubicBezTo>
                      <a:cubicBezTo>
                        <a:pt x="336" y="299"/>
                        <a:pt x="339" y="296"/>
                        <a:pt x="339" y="296"/>
                      </a:cubicBezTo>
                      <a:cubicBezTo>
                        <a:pt x="336" y="296"/>
                        <a:pt x="338" y="298"/>
                        <a:pt x="334" y="301"/>
                      </a:cubicBezTo>
                      <a:cubicBezTo>
                        <a:pt x="333" y="299"/>
                        <a:pt x="337" y="296"/>
                        <a:pt x="336" y="295"/>
                      </a:cubicBezTo>
                      <a:cubicBezTo>
                        <a:pt x="338" y="293"/>
                        <a:pt x="339" y="291"/>
                        <a:pt x="341" y="289"/>
                      </a:cubicBezTo>
                      <a:cubicBezTo>
                        <a:pt x="345" y="286"/>
                        <a:pt x="349" y="280"/>
                        <a:pt x="353" y="278"/>
                      </a:cubicBezTo>
                      <a:cubicBezTo>
                        <a:pt x="354" y="276"/>
                        <a:pt x="355" y="273"/>
                        <a:pt x="358" y="269"/>
                      </a:cubicBezTo>
                      <a:cubicBezTo>
                        <a:pt x="362" y="267"/>
                        <a:pt x="359" y="270"/>
                        <a:pt x="363" y="267"/>
                      </a:cubicBezTo>
                      <a:cubicBezTo>
                        <a:pt x="362" y="265"/>
                        <a:pt x="362" y="265"/>
                        <a:pt x="362" y="265"/>
                      </a:cubicBezTo>
                      <a:cubicBezTo>
                        <a:pt x="365" y="262"/>
                        <a:pt x="365" y="263"/>
                        <a:pt x="365" y="264"/>
                      </a:cubicBezTo>
                      <a:cubicBezTo>
                        <a:pt x="369" y="260"/>
                        <a:pt x="367" y="260"/>
                        <a:pt x="371" y="256"/>
                      </a:cubicBezTo>
                      <a:cubicBezTo>
                        <a:pt x="370" y="259"/>
                        <a:pt x="370" y="259"/>
                        <a:pt x="370" y="259"/>
                      </a:cubicBezTo>
                      <a:cubicBezTo>
                        <a:pt x="373" y="256"/>
                        <a:pt x="374" y="255"/>
                        <a:pt x="378" y="251"/>
                      </a:cubicBezTo>
                      <a:cubicBezTo>
                        <a:pt x="378" y="251"/>
                        <a:pt x="377" y="253"/>
                        <a:pt x="375" y="254"/>
                      </a:cubicBezTo>
                      <a:cubicBezTo>
                        <a:pt x="379" y="253"/>
                        <a:pt x="379" y="250"/>
                        <a:pt x="380" y="248"/>
                      </a:cubicBezTo>
                      <a:cubicBezTo>
                        <a:pt x="379" y="249"/>
                        <a:pt x="376" y="251"/>
                        <a:pt x="377" y="249"/>
                      </a:cubicBezTo>
                      <a:cubicBezTo>
                        <a:pt x="379" y="247"/>
                        <a:pt x="381" y="244"/>
                        <a:pt x="383" y="243"/>
                      </a:cubicBezTo>
                      <a:cubicBezTo>
                        <a:pt x="381" y="246"/>
                        <a:pt x="381" y="246"/>
                        <a:pt x="381" y="246"/>
                      </a:cubicBezTo>
                      <a:cubicBezTo>
                        <a:pt x="385" y="241"/>
                        <a:pt x="383" y="243"/>
                        <a:pt x="388" y="238"/>
                      </a:cubicBezTo>
                      <a:cubicBezTo>
                        <a:pt x="388" y="239"/>
                        <a:pt x="388" y="239"/>
                        <a:pt x="388" y="239"/>
                      </a:cubicBezTo>
                      <a:cubicBezTo>
                        <a:pt x="390" y="235"/>
                        <a:pt x="395" y="232"/>
                        <a:pt x="400" y="227"/>
                      </a:cubicBezTo>
                      <a:cubicBezTo>
                        <a:pt x="399" y="228"/>
                        <a:pt x="399" y="228"/>
                        <a:pt x="399" y="228"/>
                      </a:cubicBezTo>
                      <a:cubicBezTo>
                        <a:pt x="401" y="226"/>
                        <a:pt x="402" y="225"/>
                        <a:pt x="403" y="224"/>
                      </a:cubicBezTo>
                      <a:cubicBezTo>
                        <a:pt x="399" y="226"/>
                        <a:pt x="400" y="225"/>
                        <a:pt x="399" y="224"/>
                      </a:cubicBezTo>
                      <a:cubicBezTo>
                        <a:pt x="404" y="222"/>
                        <a:pt x="403" y="218"/>
                        <a:pt x="410" y="213"/>
                      </a:cubicBezTo>
                      <a:cubicBezTo>
                        <a:pt x="410" y="214"/>
                        <a:pt x="409" y="216"/>
                        <a:pt x="407" y="217"/>
                      </a:cubicBezTo>
                      <a:cubicBezTo>
                        <a:pt x="406" y="220"/>
                        <a:pt x="407" y="221"/>
                        <a:pt x="404" y="225"/>
                      </a:cubicBezTo>
                      <a:cubicBezTo>
                        <a:pt x="406" y="223"/>
                        <a:pt x="408" y="220"/>
                        <a:pt x="408" y="221"/>
                      </a:cubicBezTo>
                      <a:cubicBezTo>
                        <a:pt x="408" y="219"/>
                        <a:pt x="408" y="219"/>
                        <a:pt x="408" y="219"/>
                      </a:cubicBezTo>
                      <a:cubicBezTo>
                        <a:pt x="409" y="218"/>
                        <a:pt x="410" y="217"/>
                        <a:pt x="411" y="216"/>
                      </a:cubicBezTo>
                      <a:cubicBezTo>
                        <a:pt x="411" y="215"/>
                        <a:pt x="408" y="217"/>
                        <a:pt x="410" y="214"/>
                      </a:cubicBezTo>
                      <a:cubicBezTo>
                        <a:pt x="414" y="210"/>
                        <a:pt x="413" y="213"/>
                        <a:pt x="413" y="212"/>
                      </a:cubicBezTo>
                      <a:cubicBezTo>
                        <a:pt x="418" y="208"/>
                        <a:pt x="414" y="209"/>
                        <a:pt x="419" y="205"/>
                      </a:cubicBezTo>
                      <a:cubicBezTo>
                        <a:pt x="419" y="206"/>
                        <a:pt x="418" y="207"/>
                        <a:pt x="418" y="207"/>
                      </a:cubicBezTo>
                      <a:cubicBezTo>
                        <a:pt x="422" y="205"/>
                        <a:pt x="426" y="200"/>
                        <a:pt x="428" y="200"/>
                      </a:cubicBezTo>
                      <a:cubicBezTo>
                        <a:pt x="428" y="201"/>
                        <a:pt x="428" y="201"/>
                        <a:pt x="427" y="202"/>
                      </a:cubicBezTo>
                      <a:cubicBezTo>
                        <a:pt x="427" y="202"/>
                        <a:pt x="427" y="202"/>
                        <a:pt x="427" y="202"/>
                      </a:cubicBezTo>
                      <a:cubicBezTo>
                        <a:pt x="424" y="207"/>
                        <a:pt x="430" y="199"/>
                        <a:pt x="430" y="201"/>
                      </a:cubicBezTo>
                      <a:cubicBezTo>
                        <a:pt x="429" y="201"/>
                        <a:pt x="434" y="197"/>
                        <a:pt x="436" y="195"/>
                      </a:cubicBezTo>
                      <a:cubicBezTo>
                        <a:pt x="435" y="195"/>
                        <a:pt x="435" y="195"/>
                        <a:pt x="435" y="195"/>
                      </a:cubicBezTo>
                      <a:cubicBezTo>
                        <a:pt x="440" y="186"/>
                        <a:pt x="436" y="197"/>
                        <a:pt x="443" y="190"/>
                      </a:cubicBezTo>
                      <a:cubicBezTo>
                        <a:pt x="447" y="186"/>
                        <a:pt x="441" y="192"/>
                        <a:pt x="443" y="189"/>
                      </a:cubicBezTo>
                      <a:cubicBezTo>
                        <a:pt x="446" y="186"/>
                        <a:pt x="448" y="186"/>
                        <a:pt x="452" y="182"/>
                      </a:cubicBezTo>
                      <a:cubicBezTo>
                        <a:pt x="454" y="181"/>
                        <a:pt x="457" y="180"/>
                        <a:pt x="458" y="180"/>
                      </a:cubicBezTo>
                      <a:cubicBezTo>
                        <a:pt x="461" y="178"/>
                        <a:pt x="467" y="174"/>
                        <a:pt x="468" y="172"/>
                      </a:cubicBezTo>
                      <a:cubicBezTo>
                        <a:pt x="462" y="175"/>
                        <a:pt x="464" y="177"/>
                        <a:pt x="457" y="180"/>
                      </a:cubicBezTo>
                      <a:cubicBezTo>
                        <a:pt x="458" y="178"/>
                        <a:pt x="458" y="178"/>
                        <a:pt x="458" y="178"/>
                      </a:cubicBezTo>
                      <a:cubicBezTo>
                        <a:pt x="462" y="174"/>
                        <a:pt x="467" y="170"/>
                        <a:pt x="470" y="168"/>
                      </a:cubicBezTo>
                      <a:cubicBezTo>
                        <a:pt x="469" y="168"/>
                        <a:pt x="469" y="168"/>
                        <a:pt x="469" y="168"/>
                      </a:cubicBezTo>
                      <a:cubicBezTo>
                        <a:pt x="474" y="163"/>
                        <a:pt x="475" y="161"/>
                        <a:pt x="481" y="157"/>
                      </a:cubicBezTo>
                      <a:cubicBezTo>
                        <a:pt x="482" y="157"/>
                        <a:pt x="479" y="160"/>
                        <a:pt x="477" y="162"/>
                      </a:cubicBezTo>
                      <a:cubicBezTo>
                        <a:pt x="481" y="160"/>
                        <a:pt x="480" y="159"/>
                        <a:pt x="486" y="155"/>
                      </a:cubicBezTo>
                      <a:cubicBezTo>
                        <a:pt x="487" y="156"/>
                        <a:pt x="482" y="158"/>
                        <a:pt x="482" y="159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2"/>
                        <a:pt x="493" y="151"/>
                        <a:pt x="497" y="148"/>
                      </a:cubicBezTo>
                      <a:cubicBezTo>
                        <a:pt x="506" y="141"/>
                        <a:pt x="506" y="139"/>
                        <a:pt x="510" y="134"/>
                      </a:cubicBezTo>
                      <a:cubicBezTo>
                        <a:pt x="512" y="133"/>
                        <a:pt x="513" y="134"/>
                        <a:pt x="512" y="134"/>
                      </a:cubicBezTo>
                      <a:cubicBezTo>
                        <a:pt x="510" y="135"/>
                        <a:pt x="510" y="135"/>
                        <a:pt x="510" y="136"/>
                      </a:cubicBezTo>
                      <a:cubicBezTo>
                        <a:pt x="513" y="134"/>
                        <a:pt x="518" y="133"/>
                        <a:pt x="516" y="135"/>
                      </a:cubicBezTo>
                      <a:cubicBezTo>
                        <a:pt x="521" y="131"/>
                        <a:pt x="514" y="135"/>
                        <a:pt x="517" y="133"/>
                      </a:cubicBezTo>
                      <a:cubicBezTo>
                        <a:pt x="524" y="128"/>
                        <a:pt x="524" y="128"/>
                        <a:pt x="524" y="128"/>
                      </a:cubicBezTo>
                      <a:cubicBezTo>
                        <a:pt x="522" y="128"/>
                        <a:pt x="520" y="130"/>
                        <a:pt x="523" y="127"/>
                      </a:cubicBezTo>
                      <a:cubicBezTo>
                        <a:pt x="526" y="125"/>
                        <a:pt x="527" y="124"/>
                        <a:pt x="531" y="121"/>
                      </a:cubicBezTo>
                      <a:cubicBezTo>
                        <a:pt x="531" y="122"/>
                        <a:pt x="533" y="122"/>
                        <a:pt x="530" y="124"/>
                      </a:cubicBezTo>
                      <a:cubicBezTo>
                        <a:pt x="533" y="123"/>
                        <a:pt x="536" y="121"/>
                        <a:pt x="536" y="119"/>
                      </a:cubicBezTo>
                      <a:cubicBezTo>
                        <a:pt x="531" y="121"/>
                        <a:pt x="543" y="114"/>
                        <a:pt x="539" y="115"/>
                      </a:cubicBezTo>
                      <a:cubicBezTo>
                        <a:pt x="544" y="113"/>
                        <a:pt x="544" y="113"/>
                        <a:pt x="544" y="113"/>
                      </a:cubicBezTo>
                      <a:cubicBezTo>
                        <a:pt x="543" y="114"/>
                        <a:pt x="543" y="114"/>
                        <a:pt x="541" y="115"/>
                      </a:cubicBezTo>
                      <a:cubicBezTo>
                        <a:pt x="543" y="115"/>
                        <a:pt x="545" y="112"/>
                        <a:pt x="546" y="111"/>
                      </a:cubicBezTo>
                      <a:cubicBezTo>
                        <a:pt x="548" y="111"/>
                        <a:pt x="552" y="108"/>
                        <a:pt x="553" y="109"/>
                      </a:cubicBezTo>
                      <a:cubicBezTo>
                        <a:pt x="554" y="108"/>
                        <a:pt x="557" y="106"/>
                        <a:pt x="558" y="106"/>
                      </a:cubicBezTo>
                      <a:cubicBezTo>
                        <a:pt x="560" y="105"/>
                        <a:pt x="558" y="105"/>
                        <a:pt x="559" y="104"/>
                      </a:cubicBezTo>
                      <a:cubicBezTo>
                        <a:pt x="566" y="100"/>
                        <a:pt x="566" y="100"/>
                        <a:pt x="566" y="100"/>
                      </a:cubicBezTo>
                      <a:cubicBezTo>
                        <a:pt x="567" y="101"/>
                        <a:pt x="568" y="102"/>
                        <a:pt x="567" y="103"/>
                      </a:cubicBezTo>
                      <a:cubicBezTo>
                        <a:pt x="570" y="101"/>
                        <a:pt x="567" y="101"/>
                        <a:pt x="571" y="98"/>
                      </a:cubicBezTo>
                      <a:cubicBezTo>
                        <a:pt x="570" y="101"/>
                        <a:pt x="577" y="96"/>
                        <a:pt x="575" y="100"/>
                      </a:cubicBezTo>
                      <a:cubicBezTo>
                        <a:pt x="577" y="99"/>
                        <a:pt x="584" y="96"/>
                        <a:pt x="588" y="93"/>
                      </a:cubicBezTo>
                      <a:cubicBezTo>
                        <a:pt x="589" y="91"/>
                        <a:pt x="583" y="95"/>
                        <a:pt x="583" y="94"/>
                      </a:cubicBezTo>
                      <a:cubicBezTo>
                        <a:pt x="593" y="88"/>
                        <a:pt x="592" y="85"/>
                        <a:pt x="601" y="81"/>
                      </a:cubicBezTo>
                      <a:cubicBezTo>
                        <a:pt x="598" y="82"/>
                        <a:pt x="598" y="82"/>
                        <a:pt x="598" y="82"/>
                      </a:cubicBezTo>
                      <a:cubicBezTo>
                        <a:pt x="603" y="79"/>
                        <a:pt x="602" y="80"/>
                        <a:pt x="605" y="77"/>
                      </a:cubicBezTo>
                      <a:cubicBezTo>
                        <a:pt x="604" y="79"/>
                        <a:pt x="612" y="78"/>
                        <a:pt x="620" y="74"/>
                      </a:cubicBezTo>
                      <a:cubicBezTo>
                        <a:pt x="620" y="73"/>
                        <a:pt x="615" y="75"/>
                        <a:pt x="616" y="73"/>
                      </a:cubicBezTo>
                      <a:cubicBezTo>
                        <a:pt x="621" y="70"/>
                        <a:pt x="621" y="70"/>
                        <a:pt x="621" y="70"/>
                      </a:cubicBezTo>
                      <a:cubicBezTo>
                        <a:pt x="622" y="70"/>
                        <a:pt x="621" y="71"/>
                        <a:pt x="620" y="71"/>
                      </a:cubicBezTo>
                      <a:cubicBezTo>
                        <a:pt x="625" y="69"/>
                        <a:pt x="630" y="69"/>
                        <a:pt x="631" y="67"/>
                      </a:cubicBezTo>
                      <a:cubicBezTo>
                        <a:pt x="637" y="67"/>
                        <a:pt x="637" y="67"/>
                        <a:pt x="637" y="67"/>
                      </a:cubicBezTo>
                      <a:cubicBezTo>
                        <a:pt x="634" y="67"/>
                        <a:pt x="634" y="67"/>
                        <a:pt x="634" y="67"/>
                      </a:cubicBezTo>
                      <a:cubicBezTo>
                        <a:pt x="635" y="66"/>
                        <a:pt x="640" y="63"/>
                        <a:pt x="641" y="62"/>
                      </a:cubicBezTo>
                      <a:cubicBezTo>
                        <a:pt x="646" y="59"/>
                        <a:pt x="649" y="59"/>
                        <a:pt x="652" y="59"/>
                      </a:cubicBezTo>
                      <a:cubicBezTo>
                        <a:pt x="651" y="58"/>
                        <a:pt x="648" y="58"/>
                        <a:pt x="652" y="56"/>
                      </a:cubicBezTo>
                      <a:cubicBezTo>
                        <a:pt x="653" y="58"/>
                        <a:pt x="662" y="53"/>
                        <a:pt x="662" y="54"/>
                      </a:cubicBezTo>
                      <a:cubicBezTo>
                        <a:pt x="664" y="54"/>
                        <a:pt x="668" y="53"/>
                        <a:pt x="667" y="52"/>
                      </a:cubicBezTo>
                      <a:cubicBezTo>
                        <a:pt x="668" y="54"/>
                        <a:pt x="668" y="54"/>
                        <a:pt x="668" y="54"/>
                      </a:cubicBezTo>
                      <a:cubicBezTo>
                        <a:pt x="667" y="52"/>
                        <a:pt x="674" y="49"/>
                        <a:pt x="679" y="47"/>
                      </a:cubicBezTo>
                      <a:cubicBezTo>
                        <a:pt x="679" y="50"/>
                        <a:pt x="684" y="45"/>
                        <a:pt x="688" y="46"/>
                      </a:cubicBezTo>
                      <a:cubicBezTo>
                        <a:pt x="688" y="44"/>
                        <a:pt x="696" y="43"/>
                        <a:pt x="697" y="41"/>
                      </a:cubicBezTo>
                      <a:cubicBezTo>
                        <a:pt x="701" y="39"/>
                        <a:pt x="701" y="41"/>
                        <a:pt x="702" y="41"/>
                      </a:cubicBezTo>
                      <a:cubicBezTo>
                        <a:pt x="704" y="40"/>
                        <a:pt x="704" y="40"/>
                        <a:pt x="704" y="40"/>
                      </a:cubicBezTo>
                      <a:cubicBezTo>
                        <a:pt x="706" y="40"/>
                        <a:pt x="713" y="38"/>
                        <a:pt x="718" y="37"/>
                      </a:cubicBezTo>
                      <a:cubicBezTo>
                        <a:pt x="722" y="35"/>
                        <a:pt x="722" y="35"/>
                        <a:pt x="722" y="35"/>
                      </a:cubicBezTo>
                      <a:cubicBezTo>
                        <a:pt x="723" y="35"/>
                        <a:pt x="723" y="35"/>
                        <a:pt x="723" y="35"/>
                      </a:cubicBezTo>
                      <a:cubicBezTo>
                        <a:pt x="724" y="34"/>
                        <a:pt x="727" y="33"/>
                        <a:pt x="725" y="33"/>
                      </a:cubicBezTo>
                      <a:cubicBezTo>
                        <a:pt x="727" y="33"/>
                        <a:pt x="727" y="33"/>
                        <a:pt x="727" y="33"/>
                      </a:cubicBezTo>
                      <a:cubicBezTo>
                        <a:pt x="727" y="31"/>
                        <a:pt x="730" y="31"/>
                        <a:pt x="735" y="29"/>
                      </a:cubicBezTo>
                      <a:cubicBezTo>
                        <a:pt x="736" y="29"/>
                        <a:pt x="736" y="30"/>
                        <a:pt x="735" y="30"/>
                      </a:cubicBezTo>
                      <a:cubicBezTo>
                        <a:pt x="737" y="30"/>
                        <a:pt x="736" y="31"/>
                        <a:pt x="738" y="31"/>
                      </a:cubicBezTo>
                      <a:cubicBezTo>
                        <a:pt x="736" y="31"/>
                        <a:pt x="745" y="26"/>
                        <a:pt x="739" y="27"/>
                      </a:cubicBezTo>
                      <a:cubicBezTo>
                        <a:pt x="738" y="26"/>
                        <a:pt x="741" y="25"/>
                        <a:pt x="744" y="24"/>
                      </a:cubicBezTo>
                      <a:cubicBezTo>
                        <a:pt x="745" y="26"/>
                        <a:pt x="745" y="26"/>
                        <a:pt x="745" y="26"/>
                      </a:cubicBezTo>
                      <a:cubicBezTo>
                        <a:pt x="748" y="23"/>
                        <a:pt x="748" y="23"/>
                        <a:pt x="748" y="23"/>
                      </a:cubicBezTo>
                      <a:cubicBezTo>
                        <a:pt x="751" y="22"/>
                        <a:pt x="753" y="23"/>
                        <a:pt x="756" y="22"/>
                      </a:cubicBezTo>
                      <a:cubicBezTo>
                        <a:pt x="753" y="23"/>
                        <a:pt x="750" y="27"/>
                        <a:pt x="758" y="25"/>
                      </a:cubicBezTo>
                      <a:cubicBezTo>
                        <a:pt x="754" y="26"/>
                        <a:pt x="752" y="28"/>
                        <a:pt x="750" y="28"/>
                      </a:cubicBezTo>
                      <a:cubicBezTo>
                        <a:pt x="752" y="28"/>
                        <a:pt x="752" y="28"/>
                        <a:pt x="750" y="29"/>
                      </a:cubicBezTo>
                      <a:cubicBezTo>
                        <a:pt x="756" y="27"/>
                        <a:pt x="752" y="28"/>
                        <a:pt x="758" y="26"/>
                      </a:cubicBezTo>
                      <a:cubicBezTo>
                        <a:pt x="758" y="28"/>
                        <a:pt x="759" y="28"/>
                        <a:pt x="764" y="27"/>
                      </a:cubicBezTo>
                      <a:cubicBezTo>
                        <a:pt x="760" y="27"/>
                        <a:pt x="760" y="27"/>
                        <a:pt x="760" y="27"/>
                      </a:cubicBezTo>
                      <a:cubicBezTo>
                        <a:pt x="761" y="27"/>
                        <a:pt x="761" y="27"/>
                        <a:pt x="761" y="26"/>
                      </a:cubicBezTo>
                      <a:cubicBezTo>
                        <a:pt x="760" y="27"/>
                        <a:pt x="759" y="26"/>
                        <a:pt x="759" y="26"/>
                      </a:cubicBezTo>
                      <a:cubicBezTo>
                        <a:pt x="760" y="26"/>
                        <a:pt x="765" y="23"/>
                        <a:pt x="766" y="23"/>
                      </a:cubicBezTo>
                      <a:cubicBezTo>
                        <a:pt x="760" y="22"/>
                        <a:pt x="776" y="19"/>
                        <a:pt x="772" y="19"/>
                      </a:cubicBezTo>
                      <a:cubicBezTo>
                        <a:pt x="773" y="18"/>
                        <a:pt x="777" y="17"/>
                        <a:pt x="777" y="18"/>
                      </a:cubicBezTo>
                      <a:cubicBezTo>
                        <a:pt x="772" y="20"/>
                        <a:pt x="781" y="19"/>
                        <a:pt x="781" y="20"/>
                      </a:cubicBezTo>
                      <a:cubicBezTo>
                        <a:pt x="782" y="19"/>
                        <a:pt x="777" y="20"/>
                        <a:pt x="779" y="19"/>
                      </a:cubicBezTo>
                      <a:cubicBezTo>
                        <a:pt x="782" y="18"/>
                        <a:pt x="784" y="19"/>
                        <a:pt x="786" y="19"/>
                      </a:cubicBezTo>
                      <a:cubicBezTo>
                        <a:pt x="785" y="19"/>
                        <a:pt x="785" y="19"/>
                        <a:pt x="785" y="19"/>
                      </a:cubicBezTo>
                      <a:cubicBezTo>
                        <a:pt x="789" y="19"/>
                        <a:pt x="789" y="19"/>
                        <a:pt x="789" y="19"/>
                      </a:cubicBezTo>
                      <a:cubicBezTo>
                        <a:pt x="790" y="18"/>
                        <a:pt x="785" y="19"/>
                        <a:pt x="789" y="17"/>
                      </a:cubicBezTo>
                      <a:cubicBezTo>
                        <a:pt x="790" y="18"/>
                        <a:pt x="794" y="16"/>
                        <a:pt x="794" y="17"/>
                      </a:cubicBezTo>
                      <a:cubicBezTo>
                        <a:pt x="792" y="18"/>
                        <a:pt x="794" y="19"/>
                        <a:pt x="790" y="20"/>
                      </a:cubicBezTo>
                      <a:cubicBezTo>
                        <a:pt x="793" y="20"/>
                        <a:pt x="802" y="18"/>
                        <a:pt x="798" y="17"/>
                      </a:cubicBezTo>
                      <a:cubicBezTo>
                        <a:pt x="802" y="17"/>
                        <a:pt x="802" y="17"/>
                        <a:pt x="802" y="17"/>
                      </a:cubicBezTo>
                      <a:cubicBezTo>
                        <a:pt x="800" y="16"/>
                        <a:pt x="793" y="16"/>
                        <a:pt x="800" y="15"/>
                      </a:cubicBezTo>
                      <a:cubicBezTo>
                        <a:pt x="800" y="15"/>
                        <a:pt x="800" y="15"/>
                        <a:pt x="800" y="15"/>
                      </a:cubicBezTo>
                      <a:cubicBezTo>
                        <a:pt x="805" y="13"/>
                        <a:pt x="805" y="13"/>
                        <a:pt x="805" y="13"/>
                      </a:cubicBezTo>
                      <a:cubicBezTo>
                        <a:pt x="807" y="14"/>
                        <a:pt x="807" y="14"/>
                        <a:pt x="807" y="14"/>
                      </a:cubicBezTo>
                      <a:cubicBezTo>
                        <a:pt x="807" y="13"/>
                        <a:pt x="808" y="13"/>
                        <a:pt x="810" y="13"/>
                      </a:cubicBezTo>
                      <a:cubicBezTo>
                        <a:pt x="810" y="13"/>
                        <a:pt x="812" y="13"/>
                        <a:pt x="812" y="14"/>
                      </a:cubicBezTo>
                      <a:cubicBezTo>
                        <a:pt x="817" y="13"/>
                        <a:pt x="817" y="12"/>
                        <a:pt x="817" y="12"/>
                      </a:cubicBezTo>
                      <a:cubicBezTo>
                        <a:pt x="820" y="11"/>
                        <a:pt x="821" y="11"/>
                        <a:pt x="820" y="12"/>
                      </a:cubicBezTo>
                      <a:cubicBezTo>
                        <a:pt x="824" y="12"/>
                        <a:pt x="831" y="11"/>
                        <a:pt x="834" y="11"/>
                      </a:cubicBezTo>
                      <a:cubicBezTo>
                        <a:pt x="839" y="10"/>
                        <a:pt x="833" y="11"/>
                        <a:pt x="836" y="10"/>
                      </a:cubicBezTo>
                      <a:cubicBezTo>
                        <a:pt x="841" y="12"/>
                        <a:pt x="854" y="9"/>
                        <a:pt x="863" y="8"/>
                      </a:cubicBezTo>
                      <a:cubicBezTo>
                        <a:pt x="860" y="6"/>
                        <a:pt x="865" y="7"/>
                        <a:pt x="867" y="5"/>
                      </a:cubicBezTo>
                      <a:cubicBezTo>
                        <a:pt x="865" y="6"/>
                        <a:pt x="875" y="7"/>
                        <a:pt x="868" y="8"/>
                      </a:cubicBezTo>
                      <a:cubicBezTo>
                        <a:pt x="872" y="7"/>
                        <a:pt x="872" y="7"/>
                        <a:pt x="872" y="7"/>
                      </a:cubicBezTo>
                      <a:cubicBezTo>
                        <a:pt x="876" y="8"/>
                        <a:pt x="865" y="9"/>
                        <a:pt x="870" y="10"/>
                      </a:cubicBezTo>
                      <a:cubicBezTo>
                        <a:pt x="875" y="9"/>
                        <a:pt x="878" y="7"/>
                        <a:pt x="884" y="7"/>
                      </a:cubicBezTo>
                      <a:cubicBezTo>
                        <a:pt x="882" y="9"/>
                        <a:pt x="889" y="7"/>
                        <a:pt x="888" y="9"/>
                      </a:cubicBezTo>
                      <a:cubicBezTo>
                        <a:pt x="887" y="9"/>
                        <a:pt x="885" y="9"/>
                        <a:pt x="883" y="9"/>
                      </a:cubicBezTo>
                      <a:cubicBezTo>
                        <a:pt x="884" y="9"/>
                        <a:pt x="884" y="9"/>
                        <a:pt x="884" y="9"/>
                      </a:cubicBezTo>
                      <a:cubicBezTo>
                        <a:pt x="896" y="9"/>
                        <a:pt x="887" y="7"/>
                        <a:pt x="894" y="6"/>
                      </a:cubicBezTo>
                      <a:cubicBezTo>
                        <a:pt x="901" y="6"/>
                        <a:pt x="899" y="7"/>
                        <a:pt x="900" y="8"/>
                      </a:cubicBezTo>
                      <a:cubicBezTo>
                        <a:pt x="901" y="8"/>
                        <a:pt x="904" y="8"/>
                        <a:pt x="906" y="8"/>
                      </a:cubicBezTo>
                      <a:cubicBezTo>
                        <a:pt x="902" y="9"/>
                        <a:pt x="898" y="7"/>
                        <a:pt x="900" y="6"/>
                      </a:cubicBezTo>
                      <a:cubicBezTo>
                        <a:pt x="903" y="7"/>
                        <a:pt x="911" y="6"/>
                        <a:pt x="913" y="5"/>
                      </a:cubicBezTo>
                      <a:cubicBezTo>
                        <a:pt x="902" y="3"/>
                        <a:pt x="906" y="5"/>
                        <a:pt x="896" y="3"/>
                      </a:cubicBezTo>
                      <a:cubicBezTo>
                        <a:pt x="895" y="4"/>
                        <a:pt x="895" y="5"/>
                        <a:pt x="889" y="5"/>
                      </a:cubicBezTo>
                      <a:cubicBezTo>
                        <a:pt x="893" y="4"/>
                        <a:pt x="889" y="4"/>
                        <a:pt x="888" y="4"/>
                      </a:cubicBezTo>
                      <a:cubicBezTo>
                        <a:pt x="889" y="5"/>
                        <a:pt x="884" y="4"/>
                        <a:pt x="882" y="5"/>
                      </a:cubicBezTo>
                      <a:cubicBezTo>
                        <a:pt x="880" y="4"/>
                        <a:pt x="885" y="2"/>
                        <a:pt x="880" y="2"/>
                      </a:cubicBezTo>
                      <a:cubicBezTo>
                        <a:pt x="879" y="5"/>
                        <a:pt x="879" y="5"/>
                        <a:pt x="879" y="5"/>
                      </a:cubicBezTo>
                      <a:cubicBezTo>
                        <a:pt x="876" y="4"/>
                        <a:pt x="879" y="3"/>
                        <a:pt x="875" y="4"/>
                      </a:cubicBezTo>
                      <a:cubicBezTo>
                        <a:pt x="877" y="2"/>
                        <a:pt x="874" y="2"/>
                        <a:pt x="880" y="1"/>
                      </a:cubicBezTo>
                      <a:cubicBezTo>
                        <a:pt x="872" y="0"/>
                        <a:pt x="868" y="3"/>
                        <a:pt x="862" y="4"/>
                      </a:cubicBezTo>
                      <a:cubicBezTo>
                        <a:pt x="863" y="4"/>
                        <a:pt x="863" y="4"/>
                        <a:pt x="864" y="4"/>
                      </a:cubicBezTo>
                      <a:cubicBezTo>
                        <a:pt x="862" y="4"/>
                        <a:pt x="860" y="4"/>
                        <a:pt x="858" y="5"/>
                      </a:cubicBezTo>
                      <a:cubicBezTo>
                        <a:pt x="854" y="4"/>
                        <a:pt x="861" y="3"/>
                        <a:pt x="860" y="3"/>
                      </a:cubicBezTo>
                      <a:cubicBezTo>
                        <a:pt x="854" y="3"/>
                        <a:pt x="854" y="3"/>
                        <a:pt x="854" y="3"/>
                      </a:cubicBezTo>
                      <a:cubicBezTo>
                        <a:pt x="853" y="3"/>
                        <a:pt x="853" y="3"/>
                        <a:pt x="853" y="3"/>
                      </a:cubicBezTo>
                      <a:cubicBezTo>
                        <a:pt x="852" y="4"/>
                        <a:pt x="850" y="4"/>
                        <a:pt x="850" y="4"/>
                      </a:cubicBezTo>
                      <a:cubicBezTo>
                        <a:pt x="851" y="3"/>
                        <a:pt x="852" y="2"/>
                        <a:pt x="853" y="1"/>
                      </a:cubicBezTo>
                      <a:cubicBezTo>
                        <a:pt x="847" y="3"/>
                        <a:pt x="847" y="3"/>
                        <a:pt x="847" y="3"/>
                      </a:cubicBezTo>
                      <a:cubicBezTo>
                        <a:pt x="847" y="3"/>
                        <a:pt x="841" y="3"/>
                        <a:pt x="846" y="2"/>
                      </a:cubicBezTo>
                      <a:cubicBezTo>
                        <a:pt x="836" y="3"/>
                        <a:pt x="836" y="3"/>
                        <a:pt x="836" y="3"/>
                      </a:cubicBezTo>
                      <a:cubicBezTo>
                        <a:pt x="835" y="2"/>
                        <a:pt x="835" y="2"/>
                        <a:pt x="835" y="2"/>
                      </a:cubicBezTo>
                      <a:cubicBezTo>
                        <a:pt x="832" y="2"/>
                        <a:pt x="832" y="3"/>
                        <a:pt x="835" y="2"/>
                      </a:cubicBezTo>
                      <a:cubicBezTo>
                        <a:pt x="832" y="2"/>
                        <a:pt x="820" y="7"/>
                        <a:pt x="821" y="4"/>
                      </a:cubicBezTo>
                      <a:cubicBezTo>
                        <a:pt x="814" y="6"/>
                        <a:pt x="811" y="6"/>
                        <a:pt x="801" y="8"/>
                      </a:cubicBezTo>
                      <a:cubicBezTo>
                        <a:pt x="808" y="6"/>
                        <a:pt x="793" y="8"/>
                        <a:pt x="800" y="6"/>
                      </a:cubicBezTo>
                      <a:cubicBezTo>
                        <a:pt x="796" y="6"/>
                        <a:pt x="795" y="8"/>
                        <a:pt x="791" y="9"/>
                      </a:cubicBezTo>
                      <a:cubicBezTo>
                        <a:pt x="788" y="9"/>
                        <a:pt x="789" y="7"/>
                        <a:pt x="793" y="6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5" y="9"/>
                        <a:pt x="785" y="9"/>
                        <a:pt x="785" y="9"/>
                      </a:cubicBezTo>
                      <a:cubicBezTo>
                        <a:pt x="781" y="9"/>
                        <a:pt x="784" y="7"/>
                        <a:pt x="780" y="8"/>
                      </a:cubicBezTo>
                      <a:cubicBezTo>
                        <a:pt x="779" y="9"/>
                        <a:pt x="779" y="9"/>
                        <a:pt x="779" y="9"/>
                      </a:cubicBezTo>
                      <a:cubicBezTo>
                        <a:pt x="776" y="9"/>
                        <a:pt x="776" y="9"/>
                        <a:pt x="776" y="9"/>
                      </a:cubicBezTo>
                      <a:cubicBezTo>
                        <a:pt x="777" y="9"/>
                        <a:pt x="775" y="10"/>
                        <a:pt x="772" y="11"/>
                      </a:cubicBezTo>
                      <a:cubicBezTo>
                        <a:pt x="772" y="11"/>
                        <a:pt x="772" y="11"/>
                        <a:pt x="772" y="11"/>
                      </a:cubicBezTo>
                      <a:cubicBezTo>
                        <a:pt x="769" y="12"/>
                        <a:pt x="769" y="12"/>
                        <a:pt x="769" y="12"/>
                      </a:cubicBezTo>
                      <a:cubicBezTo>
                        <a:pt x="772" y="10"/>
                        <a:pt x="765" y="12"/>
                        <a:pt x="767" y="11"/>
                      </a:cubicBezTo>
                      <a:cubicBezTo>
                        <a:pt x="764" y="11"/>
                        <a:pt x="764" y="11"/>
                        <a:pt x="758" y="13"/>
                      </a:cubicBezTo>
                      <a:cubicBezTo>
                        <a:pt x="759" y="14"/>
                        <a:pt x="759" y="14"/>
                        <a:pt x="759" y="14"/>
                      </a:cubicBezTo>
                      <a:cubicBezTo>
                        <a:pt x="752" y="16"/>
                        <a:pt x="759" y="12"/>
                        <a:pt x="753" y="14"/>
                      </a:cubicBezTo>
                      <a:cubicBezTo>
                        <a:pt x="753" y="14"/>
                        <a:pt x="753" y="14"/>
                        <a:pt x="753" y="14"/>
                      </a:cubicBezTo>
                      <a:cubicBezTo>
                        <a:pt x="745" y="15"/>
                        <a:pt x="740" y="19"/>
                        <a:pt x="733" y="19"/>
                      </a:cubicBezTo>
                      <a:cubicBezTo>
                        <a:pt x="737" y="18"/>
                        <a:pt x="735" y="17"/>
                        <a:pt x="735" y="18"/>
                      </a:cubicBezTo>
                      <a:cubicBezTo>
                        <a:pt x="730" y="19"/>
                        <a:pt x="722" y="22"/>
                        <a:pt x="716" y="24"/>
                      </a:cubicBezTo>
                      <a:cubicBezTo>
                        <a:pt x="714" y="24"/>
                        <a:pt x="713" y="23"/>
                        <a:pt x="708" y="24"/>
                      </a:cubicBezTo>
                      <a:cubicBezTo>
                        <a:pt x="704" y="26"/>
                        <a:pt x="703" y="26"/>
                        <a:pt x="702" y="27"/>
                      </a:cubicBezTo>
                      <a:cubicBezTo>
                        <a:pt x="698" y="28"/>
                        <a:pt x="691" y="31"/>
                        <a:pt x="690" y="30"/>
                      </a:cubicBezTo>
                      <a:cubicBezTo>
                        <a:pt x="690" y="31"/>
                        <a:pt x="687" y="31"/>
                        <a:pt x="685" y="33"/>
                      </a:cubicBezTo>
                      <a:cubicBezTo>
                        <a:pt x="684" y="32"/>
                        <a:pt x="684" y="32"/>
                        <a:pt x="684" y="32"/>
                      </a:cubicBezTo>
                      <a:cubicBezTo>
                        <a:pt x="685" y="33"/>
                        <a:pt x="685" y="33"/>
                        <a:pt x="685" y="33"/>
                      </a:cubicBezTo>
                      <a:cubicBezTo>
                        <a:pt x="677" y="33"/>
                        <a:pt x="674" y="38"/>
                        <a:pt x="666" y="39"/>
                      </a:cubicBezTo>
                      <a:cubicBezTo>
                        <a:pt x="667" y="39"/>
                        <a:pt x="667" y="39"/>
                        <a:pt x="667" y="39"/>
                      </a:cubicBezTo>
                      <a:cubicBezTo>
                        <a:pt x="665" y="40"/>
                        <a:pt x="665" y="40"/>
                        <a:pt x="665" y="40"/>
                      </a:cubicBezTo>
                      <a:cubicBezTo>
                        <a:pt x="664" y="40"/>
                        <a:pt x="665" y="39"/>
                        <a:pt x="665" y="38"/>
                      </a:cubicBezTo>
                      <a:cubicBezTo>
                        <a:pt x="661" y="40"/>
                        <a:pt x="656" y="42"/>
                        <a:pt x="652" y="43"/>
                      </a:cubicBezTo>
                      <a:cubicBezTo>
                        <a:pt x="654" y="43"/>
                        <a:pt x="654" y="43"/>
                        <a:pt x="654" y="43"/>
                      </a:cubicBezTo>
                      <a:cubicBezTo>
                        <a:pt x="652" y="44"/>
                        <a:pt x="650" y="46"/>
                        <a:pt x="647" y="47"/>
                      </a:cubicBezTo>
                      <a:cubicBezTo>
                        <a:pt x="651" y="43"/>
                        <a:pt x="642" y="48"/>
                        <a:pt x="641" y="48"/>
                      </a:cubicBezTo>
                      <a:cubicBezTo>
                        <a:pt x="644" y="46"/>
                        <a:pt x="644" y="46"/>
                        <a:pt x="644" y="46"/>
                      </a:cubicBezTo>
                      <a:cubicBezTo>
                        <a:pt x="640" y="48"/>
                        <a:pt x="640" y="48"/>
                        <a:pt x="641" y="49"/>
                      </a:cubicBezTo>
                      <a:cubicBezTo>
                        <a:pt x="636" y="51"/>
                        <a:pt x="636" y="48"/>
                        <a:pt x="632" y="51"/>
                      </a:cubicBezTo>
                      <a:cubicBezTo>
                        <a:pt x="635" y="50"/>
                        <a:pt x="635" y="50"/>
                        <a:pt x="635" y="50"/>
                      </a:cubicBezTo>
                      <a:cubicBezTo>
                        <a:pt x="637" y="50"/>
                        <a:pt x="635" y="52"/>
                        <a:pt x="632" y="53"/>
                      </a:cubicBezTo>
                      <a:cubicBezTo>
                        <a:pt x="632" y="53"/>
                        <a:pt x="630" y="53"/>
                        <a:pt x="632" y="52"/>
                      </a:cubicBezTo>
                      <a:cubicBezTo>
                        <a:pt x="628" y="54"/>
                        <a:pt x="622" y="57"/>
                        <a:pt x="620" y="58"/>
                      </a:cubicBezTo>
                      <a:cubicBezTo>
                        <a:pt x="618" y="58"/>
                        <a:pt x="618" y="57"/>
                        <a:pt x="619" y="57"/>
                      </a:cubicBezTo>
                      <a:cubicBezTo>
                        <a:pt x="611" y="61"/>
                        <a:pt x="616" y="58"/>
                        <a:pt x="608" y="63"/>
                      </a:cubicBezTo>
                      <a:cubicBezTo>
                        <a:pt x="607" y="62"/>
                        <a:pt x="607" y="62"/>
                        <a:pt x="607" y="62"/>
                      </a:cubicBezTo>
                      <a:cubicBezTo>
                        <a:pt x="605" y="64"/>
                        <a:pt x="605" y="64"/>
                        <a:pt x="605" y="64"/>
                      </a:cubicBezTo>
                      <a:cubicBezTo>
                        <a:pt x="600" y="65"/>
                        <a:pt x="600" y="65"/>
                        <a:pt x="600" y="65"/>
                      </a:cubicBezTo>
                      <a:cubicBezTo>
                        <a:pt x="602" y="65"/>
                        <a:pt x="602" y="65"/>
                        <a:pt x="602" y="65"/>
                      </a:cubicBezTo>
                      <a:cubicBezTo>
                        <a:pt x="599" y="67"/>
                        <a:pt x="598" y="68"/>
                        <a:pt x="595" y="69"/>
                      </a:cubicBezTo>
                      <a:cubicBezTo>
                        <a:pt x="595" y="68"/>
                        <a:pt x="595" y="68"/>
                        <a:pt x="595" y="68"/>
                      </a:cubicBezTo>
                      <a:cubicBezTo>
                        <a:pt x="588" y="72"/>
                        <a:pt x="586" y="71"/>
                        <a:pt x="579" y="76"/>
                      </a:cubicBezTo>
                      <a:cubicBezTo>
                        <a:pt x="579" y="76"/>
                        <a:pt x="580" y="75"/>
                        <a:pt x="580" y="74"/>
                      </a:cubicBezTo>
                      <a:cubicBezTo>
                        <a:pt x="574" y="79"/>
                        <a:pt x="575" y="76"/>
                        <a:pt x="569" y="81"/>
                      </a:cubicBezTo>
                      <a:cubicBezTo>
                        <a:pt x="569" y="80"/>
                        <a:pt x="568" y="80"/>
                        <a:pt x="568" y="80"/>
                      </a:cubicBezTo>
                      <a:cubicBezTo>
                        <a:pt x="565" y="82"/>
                        <a:pt x="565" y="82"/>
                        <a:pt x="565" y="82"/>
                      </a:cubicBezTo>
                      <a:cubicBezTo>
                        <a:pt x="565" y="81"/>
                        <a:pt x="565" y="81"/>
                        <a:pt x="565" y="81"/>
                      </a:cubicBezTo>
                      <a:cubicBezTo>
                        <a:pt x="563" y="84"/>
                        <a:pt x="563" y="84"/>
                        <a:pt x="563" y="84"/>
                      </a:cubicBezTo>
                      <a:cubicBezTo>
                        <a:pt x="561" y="84"/>
                        <a:pt x="561" y="84"/>
                        <a:pt x="561" y="84"/>
                      </a:cubicBezTo>
                      <a:cubicBezTo>
                        <a:pt x="560" y="85"/>
                        <a:pt x="560" y="85"/>
                        <a:pt x="560" y="85"/>
                      </a:cubicBezTo>
                      <a:cubicBezTo>
                        <a:pt x="556" y="85"/>
                        <a:pt x="552" y="89"/>
                        <a:pt x="547" y="90"/>
                      </a:cubicBezTo>
                      <a:cubicBezTo>
                        <a:pt x="548" y="91"/>
                        <a:pt x="548" y="91"/>
                        <a:pt x="548" y="91"/>
                      </a:cubicBezTo>
                      <a:cubicBezTo>
                        <a:pt x="539" y="100"/>
                        <a:pt x="522" y="104"/>
                        <a:pt x="510" y="114"/>
                      </a:cubicBezTo>
                      <a:cubicBezTo>
                        <a:pt x="510" y="113"/>
                        <a:pt x="510" y="113"/>
                        <a:pt x="510" y="113"/>
                      </a:cubicBezTo>
                      <a:cubicBezTo>
                        <a:pt x="505" y="118"/>
                        <a:pt x="505" y="118"/>
                        <a:pt x="505" y="118"/>
                      </a:cubicBezTo>
                      <a:cubicBezTo>
                        <a:pt x="502" y="119"/>
                        <a:pt x="507" y="116"/>
                        <a:pt x="505" y="116"/>
                      </a:cubicBezTo>
                      <a:cubicBezTo>
                        <a:pt x="500" y="120"/>
                        <a:pt x="504" y="119"/>
                        <a:pt x="498" y="123"/>
                      </a:cubicBezTo>
                      <a:cubicBezTo>
                        <a:pt x="494" y="125"/>
                        <a:pt x="498" y="122"/>
                        <a:pt x="500" y="120"/>
                      </a:cubicBezTo>
                      <a:cubicBezTo>
                        <a:pt x="494" y="125"/>
                        <a:pt x="485" y="132"/>
                        <a:pt x="481" y="134"/>
                      </a:cubicBezTo>
                      <a:cubicBezTo>
                        <a:pt x="481" y="135"/>
                        <a:pt x="480" y="135"/>
                        <a:pt x="481" y="135"/>
                      </a:cubicBezTo>
                      <a:cubicBezTo>
                        <a:pt x="477" y="138"/>
                        <a:pt x="472" y="142"/>
                        <a:pt x="467" y="145"/>
                      </a:cubicBezTo>
                      <a:cubicBezTo>
                        <a:pt x="467" y="144"/>
                        <a:pt x="468" y="143"/>
                        <a:pt x="469" y="143"/>
                      </a:cubicBezTo>
                      <a:cubicBezTo>
                        <a:pt x="467" y="144"/>
                        <a:pt x="465" y="145"/>
                        <a:pt x="464" y="146"/>
                      </a:cubicBezTo>
                      <a:cubicBezTo>
                        <a:pt x="465" y="144"/>
                        <a:pt x="465" y="144"/>
                        <a:pt x="465" y="144"/>
                      </a:cubicBezTo>
                      <a:cubicBezTo>
                        <a:pt x="462" y="147"/>
                        <a:pt x="456" y="152"/>
                        <a:pt x="454" y="152"/>
                      </a:cubicBezTo>
                      <a:cubicBezTo>
                        <a:pt x="455" y="152"/>
                        <a:pt x="455" y="153"/>
                        <a:pt x="453" y="155"/>
                      </a:cubicBezTo>
                      <a:cubicBezTo>
                        <a:pt x="450" y="155"/>
                        <a:pt x="445" y="162"/>
                        <a:pt x="440" y="165"/>
                      </a:cubicBezTo>
                      <a:cubicBezTo>
                        <a:pt x="440" y="164"/>
                        <a:pt x="444" y="161"/>
                        <a:pt x="443" y="162"/>
                      </a:cubicBezTo>
                      <a:cubicBezTo>
                        <a:pt x="440" y="163"/>
                        <a:pt x="439" y="166"/>
                        <a:pt x="437" y="168"/>
                      </a:cubicBezTo>
                      <a:cubicBezTo>
                        <a:pt x="437" y="167"/>
                        <a:pt x="437" y="167"/>
                        <a:pt x="437" y="167"/>
                      </a:cubicBezTo>
                      <a:cubicBezTo>
                        <a:pt x="427" y="176"/>
                        <a:pt x="427" y="176"/>
                        <a:pt x="427" y="176"/>
                      </a:cubicBezTo>
                      <a:cubicBezTo>
                        <a:pt x="425" y="176"/>
                        <a:pt x="418" y="184"/>
                        <a:pt x="418" y="183"/>
                      </a:cubicBezTo>
                      <a:cubicBezTo>
                        <a:pt x="414" y="186"/>
                        <a:pt x="421" y="181"/>
                        <a:pt x="417" y="185"/>
                      </a:cubicBezTo>
                      <a:cubicBezTo>
                        <a:pt x="415" y="185"/>
                        <a:pt x="413" y="189"/>
                        <a:pt x="412" y="188"/>
                      </a:cubicBezTo>
                      <a:cubicBezTo>
                        <a:pt x="413" y="187"/>
                        <a:pt x="413" y="187"/>
                        <a:pt x="413" y="187"/>
                      </a:cubicBezTo>
                      <a:cubicBezTo>
                        <a:pt x="410" y="190"/>
                        <a:pt x="410" y="190"/>
                        <a:pt x="410" y="190"/>
                      </a:cubicBezTo>
                      <a:cubicBezTo>
                        <a:pt x="411" y="187"/>
                        <a:pt x="411" y="187"/>
                        <a:pt x="411" y="187"/>
                      </a:cubicBezTo>
                      <a:cubicBezTo>
                        <a:pt x="408" y="190"/>
                        <a:pt x="407" y="193"/>
                        <a:pt x="408" y="193"/>
                      </a:cubicBezTo>
                      <a:cubicBezTo>
                        <a:pt x="405" y="195"/>
                        <a:pt x="401" y="199"/>
                        <a:pt x="399" y="199"/>
                      </a:cubicBezTo>
                      <a:cubicBezTo>
                        <a:pt x="400" y="198"/>
                        <a:pt x="400" y="198"/>
                        <a:pt x="400" y="198"/>
                      </a:cubicBezTo>
                      <a:cubicBezTo>
                        <a:pt x="393" y="205"/>
                        <a:pt x="386" y="207"/>
                        <a:pt x="382" y="214"/>
                      </a:cubicBezTo>
                      <a:cubicBezTo>
                        <a:pt x="381" y="214"/>
                        <a:pt x="381" y="214"/>
                        <a:pt x="382" y="213"/>
                      </a:cubicBezTo>
                      <a:cubicBezTo>
                        <a:pt x="378" y="217"/>
                        <a:pt x="378" y="217"/>
                        <a:pt x="378" y="217"/>
                      </a:cubicBezTo>
                      <a:cubicBezTo>
                        <a:pt x="378" y="215"/>
                        <a:pt x="378" y="215"/>
                        <a:pt x="378" y="215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67" y="227"/>
                        <a:pt x="360" y="235"/>
                        <a:pt x="354" y="241"/>
                      </a:cubicBezTo>
                      <a:cubicBezTo>
                        <a:pt x="355" y="240"/>
                        <a:pt x="355" y="240"/>
                        <a:pt x="355" y="240"/>
                      </a:cubicBezTo>
                      <a:cubicBezTo>
                        <a:pt x="349" y="247"/>
                        <a:pt x="348" y="246"/>
                        <a:pt x="344" y="251"/>
                      </a:cubicBezTo>
                      <a:cubicBezTo>
                        <a:pt x="344" y="251"/>
                        <a:pt x="344" y="251"/>
                        <a:pt x="344" y="250"/>
                      </a:cubicBezTo>
                      <a:cubicBezTo>
                        <a:pt x="340" y="255"/>
                        <a:pt x="340" y="255"/>
                        <a:pt x="340" y="255"/>
                      </a:cubicBezTo>
                      <a:cubicBezTo>
                        <a:pt x="340" y="253"/>
                        <a:pt x="340" y="253"/>
                        <a:pt x="340" y="253"/>
                      </a:cubicBezTo>
                      <a:cubicBezTo>
                        <a:pt x="338" y="258"/>
                        <a:pt x="331" y="262"/>
                        <a:pt x="333" y="260"/>
                      </a:cubicBezTo>
                      <a:cubicBezTo>
                        <a:pt x="332" y="263"/>
                        <a:pt x="329" y="266"/>
                        <a:pt x="329" y="267"/>
                      </a:cubicBezTo>
                      <a:cubicBezTo>
                        <a:pt x="325" y="272"/>
                        <a:pt x="328" y="268"/>
                        <a:pt x="325" y="271"/>
                      </a:cubicBezTo>
                      <a:cubicBezTo>
                        <a:pt x="321" y="274"/>
                        <a:pt x="322" y="276"/>
                        <a:pt x="317" y="280"/>
                      </a:cubicBezTo>
                      <a:cubicBezTo>
                        <a:pt x="317" y="280"/>
                        <a:pt x="317" y="280"/>
                        <a:pt x="317" y="280"/>
                      </a:cubicBezTo>
                      <a:cubicBezTo>
                        <a:pt x="315" y="282"/>
                        <a:pt x="314" y="284"/>
                        <a:pt x="311" y="287"/>
                      </a:cubicBezTo>
                      <a:cubicBezTo>
                        <a:pt x="312" y="286"/>
                        <a:pt x="312" y="286"/>
                        <a:pt x="312" y="286"/>
                      </a:cubicBezTo>
                      <a:cubicBezTo>
                        <a:pt x="308" y="292"/>
                        <a:pt x="305" y="291"/>
                        <a:pt x="303" y="297"/>
                      </a:cubicBezTo>
                      <a:cubicBezTo>
                        <a:pt x="301" y="299"/>
                        <a:pt x="298" y="304"/>
                        <a:pt x="297" y="303"/>
                      </a:cubicBezTo>
                      <a:cubicBezTo>
                        <a:pt x="283" y="322"/>
                        <a:pt x="283" y="322"/>
                        <a:pt x="283" y="322"/>
                      </a:cubicBezTo>
                      <a:cubicBezTo>
                        <a:pt x="281" y="322"/>
                        <a:pt x="282" y="324"/>
                        <a:pt x="278" y="327"/>
                      </a:cubicBezTo>
                      <a:cubicBezTo>
                        <a:pt x="279" y="328"/>
                        <a:pt x="279" y="328"/>
                        <a:pt x="279" y="328"/>
                      </a:cubicBezTo>
                      <a:cubicBezTo>
                        <a:pt x="272" y="337"/>
                        <a:pt x="262" y="347"/>
                        <a:pt x="254" y="358"/>
                      </a:cubicBezTo>
                      <a:cubicBezTo>
                        <a:pt x="253" y="357"/>
                        <a:pt x="253" y="357"/>
                        <a:pt x="253" y="357"/>
                      </a:cubicBezTo>
                      <a:cubicBezTo>
                        <a:pt x="252" y="360"/>
                        <a:pt x="252" y="360"/>
                        <a:pt x="252" y="360"/>
                      </a:cubicBezTo>
                      <a:cubicBezTo>
                        <a:pt x="244" y="372"/>
                        <a:pt x="233" y="387"/>
                        <a:pt x="226" y="396"/>
                      </a:cubicBezTo>
                      <a:cubicBezTo>
                        <a:pt x="225" y="400"/>
                        <a:pt x="223" y="405"/>
                        <a:pt x="219" y="410"/>
                      </a:cubicBezTo>
                      <a:cubicBezTo>
                        <a:pt x="219" y="409"/>
                        <a:pt x="219" y="409"/>
                        <a:pt x="219" y="409"/>
                      </a:cubicBezTo>
                      <a:cubicBezTo>
                        <a:pt x="214" y="418"/>
                        <a:pt x="209" y="428"/>
                        <a:pt x="202" y="437"/>
                      </a:cubicBezTo>
                      <a:cubicBezTo>
                        <a:pt x="202" y="436"/>
                        <a:pt x="202" y="437"/>
                        <a:pt x="202" y="436"/>
                      </a:cubicBezTo>
                      <a:cubicBezTo>
                        <a:pt x="202" y="439"/>
                        <a:pt x="199" y="442"/>
                        <a:pt x="197" y="444"/>
                      </a:cubicBezTo>
                      <a:cubicBezTo>
                        <a:pt x="200" y="442"/>
                        <a:pt x="200" y="442"/>
                        <a:pt x="200" y="442"/>
                      </a:cubicBezTo>
                      <a:cubicBezTo>
                        <a:pt x="199" y="445"/>
                        <a:pt x="196" y="448"/>
                        <a:pt x="194" y="449"/>
                      </a:cubicBezTo>
                      <a:cubicBezTo>
                        <a:pt x="192" y="454"/>
                        <a:pt x="192" y="454"/>
                        <a:pt x="192" y="454"/>
                      </a:cubicBezTo>
                      <a:cubicBezTo>
                        <a:pt x="192" y="455"/>
                        <a:pt x="192" y="455"/>
                        <a:pt x="192" y="455"/>
                      </a:cubicBezTo>
                      <a:cubicBezTo>
                        <a:pt x="192" y="456"/>
                        <a:pt x="192" y="456"/>
                        <a:pt x="192" y="456"/>
                      </a:cubicBezTo>
                      <a:cubicBezTo>
                        <a:pt x="189" y="458"/>
                        <a:pt x="189" y="458"/>
                        <a:pt x="189" y="458"/>
                      </a:cubicBezTo>
                      <a:cubicBezTo>
                        <a:pt x="189" y="459"/>
                        <a:pt x="186" y="465"/>
                        <a:pt x="186" y="467"/>
                      </a:cubicBezTo>
                      <a:cubicBezTo>
                        <a:pt x="185" y="467"/>
                        <a:pt x="182" y="471"/>
                        <a:pt x="184" y="468"/>
                      </a:cubicBezTo>
                      <a:cubicBezTo>
                        <a:pt x="175" y="484"/>
                        <a:pt x="175" y="484"/>
                        <a:pt x="175" y="484"/>
                      </a:cubicBezTo>
                      <a:cubicBezTo>
                        <a:pt x="176" y="482"/>
                        <a:pt x="176" y="482"/>
                        <a:pt x="176" y="482"/>
                      </a:cubicBezTo>
                      <a:cubicBezTo>
                        <a:pt x="178" y="482"/>
                        <a:pt x="175" y="487"/>
                        <a:pt x="174" y="489"/>
                      </a:cubicBezTo>
                      <a:cubicBezTo>
                        <a:pt x="175" y="486"/>
                        <a:pt x="172" y="488"/>
                        <a:pt x="171" y="490"/>
                      </a:cubicBezTo>
                      <a:cubicBezTo>
                        <a:pt x="170" y="492"/>
                        <a:pt x="173" y="488"/>
                        <a:pt x="173" y="489"/>
                      </a:cubicBezTo>
                      <a:cubicBezTo>
                        <a:pt x="172" y="493"/>
                        <a:pt x="169" y="499"/>
                        <a:pt x="168" y="500"/>
                      </a:cubicBezTo>
                      <a:cubicBezTo>
                        <a:pt x="168" y="498"/>
                        <a:pt x="168" y="498"/>
                        <a:pt x="168" y="498"/>
                      </a:cubicBezTo>
                      <a:cubicBezTo>
                        <a:pt x="167" y="502"/>
                        <a:pt x="164" y="503"/>
                        <a:pt x="162" y="507"/>
                      </a:cubicBezTo>
                      <a:cubicBezTo>
                        <a:pt x="161" y="511"/>
                        <a:pt x="159" y="513"/>
                        <a:pt x="161" y="513"/>
                      </a:cubicBezTo>
                      <a:cubicBezTo>
                        <a:pt x="159" y="518"/>
                        <a:pt x="159" y="514"/>
                        <a:pt x="158" y="516"/>
                      </a:cubicBezTo>
                      <a:cubicBezTo>
                        <a:pt x="158" y="518"/>
                        <a:pt x="154" y="525"/>
                        <a:pt x="153" y="525"/>
                      </a:cubicBezTo>
                      <a:cubicBezTo>
                        <a:pt x="153" y="529"/>
                        <a:pt x="145" y="538"/>
                        <a:pt x="147" y="540"/>
                      </a:cubicBezTo>
                      <a:cubicBezTo>
                        <a:pt x="143" y="544"/>
                        <a:pt x="143" y="544"/>
                        <a:pt x="143" y="544"/>
                      </a:cubicBezTo>
                      <a:cubicBezTo>
                        <a:pt x="144" y="544"/>
                        <a:pt x="145" y="545"/>
                        <a:pt x="143" y="549"/>
                      </a:cubicBezTo>
                      <a:cubicBezTo>
                        <a:pt x="141" y="552"/>
                        <a:pt x="141" y="551"/>
                        <a:pt x="140" y="551"/>
                      </a:cubicBezTo>
                      <a:cubicBezTo>
                        <a:pt x="141" y="554"/>
                        <a:pt x="141" y="554"/>
                        <a:pt x="141" y="554"/>
                      </a:cubicBezTo>
                      <a:cubicBezTo>
                        <a:pt x="130" y="571"/>
                        <a:pt x="121" y="596"/>
                        <a:pt x="111" y="615"/>
                      </a:cubicBezTo>
                      <a:cubicBezTo>
                        <a:pt x="107" y="624"/>
                        <a:pt x="104" y="636"/>
                        <a:pt x="99" y="647"/>
                      </a:cubicBezTo>
                      <a:cubicBezTo>
                        <a:pt x="100" y="645"/>
                        <a:pt x="100" y="645"/>
                        <a:pt x="100" y="645"/>
                      </a:cubicBezTo>
                      <a:cubicBezTo>
                        <a:pt x="95" y="656"/>
                        <a:pt x="95" y="656"/>
                        <a:pt x="95" y="656"/>
                      </a:cubicBezTo>
                      <a:cubicBezTo>
                        <a:pt x="99" y="648"/>
                        <a:pt x="99" y="648"/>
                        <a:pt x="99" y="648"/>
                      </a:cubicBezTo>
                      <a:cubicBezTo>
                        <a:pt x="98" y="651"/>
                        <a:pt x="98" y="653"/>
                        <a:pt x="97" y="655"/>
                      </a:cubicBezTo>
                      <a:cubicBezTo>
                        <a:pt x="92" y="666"/>
                        <a:pt x="85" y="681"/>
                        <a:pt x="81" y="696"/>
                      </a:cubicBezTo>
                      <a:cubicBezTo>
                        <a:pt x="80" y="706"/>
                        <a:pt x="77" y="702"/>
                        <a:pt x="76" y="711"/>
                      </a:cubicBezTo>
                      <a:cubicBezTo>
                        <a:pt x="76" y="710"/>
                        <a:pt x="76" y="710"/>
                        <a:pt x="76" y="709"/>
                      </a:cubicBezTo>
                      <a:cubicBezTo>
                        <a:pt x="73" y="719"/>
                        <a:pt x="72" y="725"/>
                        <a:pt x="70" y="735"/>
                      </a:cubicBezTo>
                      <a:cubicBezTo>
                        <a:pt x="68" y="733"/>
                        <a:pt x="68" y="741"/>
                        <a:pt x="67" y="740"/>
                      </a:cubicBezTo>
                      <a:cubicBezTo>
                        <a:pt x="68" y="741"/>
                        <a:pt x="68" y="741"/>
                        <a:pt x="68" y="741"/>
                      </a:cubicBezTo>
                      <a:cubicBezTo>
                        <a:pt x="67" y="743"/>
                        <a:pt x="65" y="748"/>
                        <a:pt x="65" y="747"/>
                      </a:cubicBezTo>
                      <a:cubicBezTo>
                        <a:pt x="64" y="752"/>
                        <a:pt x="64" y="752"/>
                        <a:pt x="64" y="752"/>
                      </a:cubicBezTo>
                      <a:cubicBezTo>
                        <a:pt x="63" y="752"/>
                        <a:pt x="63" y="752"/>
                        <a:pt x="63" y="752"/>
                      </a:cubicBezTo>
                      <a:cubicBezTo>
                        <a:pt x="62" y="757"/>
                        <a:pt x="59" y="770"/>
                        <a:pt x="56" y="772"/>
                      </a:cubicBezTo>
                      <a:cubicBezTo>
                        <a:pt x="53" y="787"/>
                        <a:pt x="47" y="809"/>
                        <a:pt x="42" y="827"/>
                      </a:cubicBezTo>
                      <a:cubicBezTo>
                        <a:pt x="43" y="830"/>
                        <a:pt x="41" y="835"/>
                        <a:pt x="40" y="839"/>
                      </a:cubicBezTo>
                      <a:cubicBezTo>
                        <a:pt x="38" y="844"/>
                        <a:pt x="38" y="844"/>
                        <a:pt x="38" y="844"/>
                      </a:cubicBezTo>
                      <a:cubicBezTo>
                        <a:pt x="38" y="848"/>
                        <a:pt x="38" y="853"/>
                        <a:pt x="36" y="856"/>
                      </a:cubicBezTo>
                      <a:cubicBezTo>
                        <a:pt x="36" y="856"/>
                        <a:pt x="36" y="856"/>
                        <a:pt x="36" y="856"/>
                      </a:cubicBezTo>
                      <a:cubicBezTo>
                        <a:pt x="36" y="860"/>
                        <a:pt x="34" y="864"/>
                        <a:pt x="34" y="868"/>
                      </a:cubicBezTo>
                      <a:cubicBezTo>
                        <a:pt x="33" y="873"/>
                        <a:pt x="32" y="877"/>
                        <a:pt x="31" y="876"/>
                      </a:cubicBezTo>
                      <a:cubicBezTo>
                        <a:pt x="33" y="877"/>
                        <a:pt x="29" y="886"/>
                        <a:pt x="29" y="886"/>
                      </a:cubicBezTo>
                      <a:cubicBezTo>
                        <a:pt x="29" y="886"/>
                        <a:pt x="15" y="946"/>
                        <a:pt x="7" y="1014"/>
                      </a:cubicBezTo>
                      <a:cubicBezTo>
                        <a:pt x="3" y="1049"/>
                        <a:pt x="1" y="1085"/>
                        <a:pt x="0" y="1116"/>
                      </a:cubicBezTo>
                      <a:cubicBezTo>
                        <a:pt x="0" y="1148"/>
                        <a:pt x="1" y="1175"/>
                        <a:pt x="4" y="1189"/>
                      </a:cubicBezTo>
                      <a:cubicBezTo>
                        <a:pt x="5" y="1191"/>
                        <a:pt x="5" y="1197"/>
                        <a:pt x="6" y="1195"/>
                      </a:cubicBezTo>
                      <a:cubicBezTo>
                        <a:pt x="7" y="1199"/>
                        <a:pt x="5" y="1201"/>
                        <a:pt x="6" y="1202"/>
                      </a:cubicBezTo>
                      <a:cubicBezTo>
                        <a:pt x="7" y="1196"/>
                        <a:pt x="9" y="1204"/>
                        <a:pt x="10" y="1198"/>
                      </a:cubicBezTo>
                      <a:cubicBezTo>
                        <a:pt x="10" y="1202"/>
                        <a:pt x="10" y="1202"/>
                        <a:pt x="10" y="1202"/>
                      </a:cubicBezTo>
                      <a:cubicBezTo>
                        <a:pt x="11" y="1203"/>
                        <a:pt x="9" y="1197"/>
                        <a:pt x="11" y="1198"/>
                      </a:cubicBezTo>
                      <a:cubicBezTo>
                        <a:pt x="9" y="1197"/>
                        <a:pt x="9" y="1197"/>
                        <a:pt x="9" y="1197"/>
                      </a:cubicBezTo>
                      <a:cubicBezTo>
                        <a:pt x="9" y="1194"/>
                        <a:pt x="9" y="1192"/>
                        <a:pt x="10" y="1191"/>
                      </a:cubicBezTo>
                      <a:cubicBezTo>
                        <a:pt x="9" y="1188"/>
                        <a:pt x="7" y="1186"/>
                        <a:pt x="8" y="1180"/>
                      </a:cubicBezTo>
                      <a:cubicBezTo>
                        <a:pt x="8" y="1182"/>
                        <a:pt x="8" y="1182"/>
                        <a:pt x="8" y="1182"/>
                      </a:cubicBezTo>
                      <a:cubicBezTo>
                        <a:pt x="8" y="1176"/>
                        <a:pt x="9" y="1178"/>
                        <a:pt x="10" y="1177"/>
                      </a:cubicBezTo>
                      <a:cubicBezTo>
                        <a:pt x="10" y="1178"/>
                        <a:pt x="10" y="1178"/>
                        <a:pt x="10" y="1178"/>
                      </a:cubicBezTo>
                      <a:cubicBezTo>
                        <a:pt x="11" y="1174"/>
                        <a:pt x="11" y="1174"/>
                        <a:pt x="11" y="1174"/>
                      </a:cubicBezTo>
                      <a:cubicBezTo>
                        <a:pt x="10" y="1177"/>
                        <a:pt x="11" y="1183"/>
                        <a:pt x="11" y="1180"/>
                      </a:cubicBezTo>
                      <a:cubicBezTo>
                        <a:pt x="12" y="1174"/>
                        <a:pt x="11" y="1182"/>
                        <a:pt x="11" y="1177"/>
                      </a:cubicBezTo>
                      <a:cubicBezTo>
                        <a:pt x="11" y="1174"/>
                        <a:pt x="12" y="1175"/>
                        <a:pt x="12" y="1175"/>
                      </a:cubicBezTo>
                      <a:cubicBezTo>
                        <a:pt x="12" y="1170"/>
                        <a:pt x="12" y="1170"/>
                        <a:pt x="12" y="1170"/>
                      </a:cubicBezTo>
                      <a:cubicBezTo>
                        <a:pt x="13" y="1170"/>
                        <a:pt x="12" y="1173"/>
                        <a:pt x="13" y="1171"/>
                      </a:cubicBezTo>
                      <a:cubicBezTo>
                        <a:pt x="12" y="1164"/>
                        <a:pt x="12" y="1164"/>
                        <a:pt x="12" y="1164"/>
                      </a:cubicBezTo>
                      <a:cubicBezTo>
                        <a:pt x="14" y="1163"/>
                        <a:pt x="11" y="1157"/>
                        <a:pt x="13" y="1154"/>
                      </a:cubicBezTo>
                      <a:cubicBezTo>
                        <a:pt x="14" y="1159"/>
                        <a:pt x="14" y="1153"/>
                        <a:pt x="15" y="1154"/>
                      </a:cubicBezTo>
                      <a:cubicBezTo>
                        <a:pt x="15" y="1142"/>
                        <a:pt x="15" y="1142"/>
                        <a:pt x="15" y="1142"/>
                      </a:cubicBezTo>
                      <a:cubicBezTo>
                        <a:pt x="16" y="1141"/>
                        <a:pt x="16" y="1145"/>
                        <a:pt x="16" y="1144"/>
                      </a:cubicBezTo>
                      <a:cubicBezTo>
                        <a:pt x="16" y="1141"/>
                        <a:pt x="15" y="1140"/>
                        <a:pt x="15" y="1139"/>
                      </a:cubicBezTo>
                      <a:cubicBezTo>
                        <a:pt x="16" y="1138"/>
                        <a:pt x="16" y="1130"/>
                        <a:pt x="17" y="1130"/>
                      </a:cubicBezTo>
                      <a:cubicBezTo>
                        <a:pt x="19" y="1122"/>
                        <a:pt x="15" y="1127"/>
                        <a:pt x="17" y="1119"/>
                      </a:cubicBezTo>
                      <a:cubicBezTo>
                        <a:pt x="18" y="1118"/>
                        <a:pt x="17" y="1125"/>
                        <a:pt x="18" y="1122"/>
                      </a:cubicBezTo>
                      <a:cubicBezTo>
                        <a:pt x="18" y="1114"/>
                        <a:pt x="18" y="1114"/>
                        <a:pt x="18" y="1114"/>
                      </a:cubicBezTo>
                      <a:cubicBezTo>
                        <a:pt x="18" y="1115"/>
                        <a:pt x="19" y="1116"/>
                        <a:pt x="19" y="1119"/>
                      </a:cubicBezTo>
                      <a:cubicBezTo>
                        <a:pt x="21" y="1098"/>
                        <a:pt x="26" y="1087"/>
                        <a:pt x="27" y="1067"/>
                      </a:cubicBezTo>
                      <a:cubicBezTo>
                        <a:pt x="28" y="1065"/>
                        <a:pt x="27" y="1069"/>
                        <a:pt x="28" y="1071"/>
                      </a:cubicBezTo>
                      <a:cubicBezTo>
                        <a:pt x="28" y="1057"/>
                        <a:pt x="32" y="1052"/>
                        <a:pt x="33" y="1040"/>
                      </a:cubicBezTo>
                      <a:cubicBezTo>
                        <a:pt x="32" y="1040"/>
                        <a:pt x="32" y="1040"/>
                        <a:pt x="32" y="1040"/>
                      </a:cubicBezTo>
                      <a:cubicBezTo>
                        <a:pt x="36" y="1024"/>
                        <a:pt x="37" y="1004"/>
                        <a:pt x="41" y="986"/>
                      </a:cubicBezTo>
                      <a:cubicBezTo>
                        <a:pt x="40" y="988"/>
                        <a:pt x="40" y="988"/>
                        <a:pt x="40" y="988"/>
                      </a:cubicBezTo>
                      <a:cubicBezTo>
                        <a:pt x="39" y="985"/>
                        <a:pt x="40" y="981"/>
                        <a:pt x="40" y="978"/>
                      </a:cubicBezTo>
                      <a:cubicBezTo>
                        <a:pt x="40" y="977"/>
                        <a:pt x="41" y="980"/>
                        <a:pt x="42" y="975"/>
                      </a:cubicBezTo>
                      <a:cubicBezTo>
                        <a:pt x="41" y="976"/>
                        <a:pt x="41" y="978"/>
                        <a:pt x="40" y="977"/>
                      </a:cubicBezTo>
                      <a:cubicBezTo>
                        <a:pt x="45" y="962"/>
                        <a:pt x="50" y="928"/>
                        <a:pt x="56" y="903"/>
                      </a:cubicBezTo>
                      <a:cubicBezTo>
                        <a:pt x="62" y="868"/>
                        <a:pt x="72" y="831"/>
                        <a:pt x="81" y="797"/>
                      </a:cubicBezTo>
                      <a:cubicBezTo>
                        <a:pt x="79" y="802"/>
                        <a:pt x="78" y="799"/>
                        <a:pt x="79" y="796"/>
                      </a:cubicBezTo>
                      <a:cubicBezTo>
                        <a:pt x="86" y="786"/>
                        <a:pt x="84" y="777"/>
                        <a:pt x="89" y="767"/>
                      </a:cubicBezTo>
                      <a:cubicBezTo>
                        <a:pt x="94" y="747"/>
                        <a:pt x="103" y="731"/>
                        <a:pt x="106" y="712"/>
                      </a:cubicBezTo>
                      <a:cubicBezTo>
                        <a:pt x="107" y="712"/>
                        <a:pt x="107" y="712"/>
                        <a:pt x="107" y="712"/>
                      </a:cubicBezTo>
                      <a:cubicBezTo>
                        <a:pt x="108" y="710"/>
                        <a:pt x="108" y="709"/>
                        <a:pt x="109" y="706"/>
                      </a:cubicBezTo>
                      <a:cubicBezTo>
                        <a:pt x="109" y="706"/>
                        <a:pt x="109" y="706"/>
                        <a:pt x="109" y="706"/>
                      </a:cubicBezTo>
                      <a:cubicBezTo>
                        <a:pt x="112" y="700"/>
                        <a:pt x="113" y="691"/>
                        <a:pt x="115" y="688"/>
                      </a:cubicBezTo>
                      <a:cubicBezTo>
                        <a:pt x="114" y="687"/>
                        <a:pt x="114" y="687"/>
                        <a:pt x="114" y="687"/>
                      </a:cubicBezTo>
                      <a:cubicBezTo>
                        <a:pt x="116" y="683"/>
                        <a:pt x="116" y="685"/>
                        <a:pt x="117" y="681"/>
                      </a:cubicBezTo>
                      <a:cubicBezTo>
                        <a:pt x="117" y="681"/>
                        <a:pt x="117" y="681"/>
                        <a:pt x="117" y="681"/>
                      </a:cubicBezTo>
                      <a:cubicBezTo>
                        <a:pt x="118" y="676"/>
                        <a:pt x="118" y="676"/>
                        <a:pt x="118" y="676"/>
                      </a:cubicBezTo>
                      <a:cubicBezTo>
                        <a:pt x="120" y="677"/>
                        <a:pt x="122" y="665"/>
                        <a:pt x="124" y="663"/>
                      </a:cubicBezTo>
                      <a:cubicBezTo>
                        <a:pt x="126" y="657"/>
                        <a:pt x="129" y="648"/>
                        <a:pt x="132" y="640"/>
                      </a:cubicBezTo>
                      <a:cubicBezTo>
                        <a:pt x="134" y="639"/>
                        <a:pt x="137" y="630"/>
                        <a:pt x="140" y="624"/>
                      </a:cubicBezTo>
                      <a:cubicBezTo>
                        <a:pt x="145" y="613"/>
                        <a:pt x="151" y="596"/>
                        <a:pt x="158" y="582"/>
                      </a:cubicBezTo>
                      <a:cubicBezTo>
                        <a:pt x="157" y="582"/>
                        <a:pt x="157" y="582"/>
                        <a:pt x="157" y="582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62" y="576"/>
                        <a:pt x="163" y="569"/>
                        <a:pt x="165" y="567"/>
                      </a:cubicBezTo>
                      <a:cubicBezTo>
                        <a:pt x="163" y="568"/>
                        <a:pt x="164" y="569"/>
                        <a:pt x="163" y="572"/>
                      </a:cubicBezTo>
                      <a:cubicBezTo>
                        <a:pt x="161" y="574"/>
                        <a:pt x="161" y="571"/>
                        <a:pt x="163" y="567"/>
                      </a:cubicBezTo>
                      <a:cubicBezTo>
                        <a:pt x="164" y="567"/>
                        <a:pt x="164" y="567"/>
                        <a:pt x="164" y="567"/>
                      </a:cubicBezTo>
                      <a:cubicBezTo>
                        <a:pt x="164" y="564"/>
                        <a:pt x="164" y="564"/>
                        <a:pt x="164" y="564"/>
                      </a:cubicBezTo>
                      <a:cubicBezTo>
                        <a:pt x="165" y="564"/>
                        <a:pt x="167" y="562"/>
                        <a:pt x="168" y="562"/>
                      </a:cubicBezTo>
                      <a:cubicBezTo>
                        <a:pt x="174" y="550"/>
                        <a:pt x="176" y="541"/>
                        <a:pt x="183" y="528"/>
                      </a:cubicBezTo>
                      <a:cubicBezTo>
                        <a:pt x="183" y="530"/>
                        <a:pt x="187" y="519"/>
                        <a:pt x="188" y="523"/>
                      </a:cubicBezTo>
                      <a:cubicBezTo>
                        <a:pt x="191" y="515"/>
                        <a:pt x="186" y="523"/>
                        <a:pt x="186" y="519"/>
                      </a:cubicBezTo>
                      <a:cubicBezTo>
                        <a:pt x="188" y="517"/>
                        <a:pt x="188" y="515"/>
                        <a:pt x="189" y="515"/>
                      </a:cubicBezTo>
                      <a:cubicBezTo>
                        <a:pt x="189" y="516"/>
                        <a:pt x="191" y="513"/>
                        <a:pt x="190" y="515"/>
                      </a:cubicBezTo>
                      <a:cubicBezTo>
                        <a:pt x="193" y="510"/>
                        <a:pt x="193" y="510"/>
                        <a:pt x="193" y="510"/>
                      </a:cubicBezTo>
                      <a:cubicBezTo>
                        <a:pt x="193" y="510"/>
                        <a:pt x="193" y="511"/>
                        <a:pt x="193" y="512"/>
                      </a:cubicBezTo>
                      <a:cubicBezTo>
                        <a:pt x="197" y="501"/>
                        <a:pt x="203" y="494"/>
                        <a:pt x="207" y="485"/>
                      </a:cubicBezTo>
                      <a:cubicBezTo>
                        <a:pt x="207" y="484"/>
                        <a:pt x="205" y="488"/>
                        <a:pt x="205" y="487"/>
                      </a:cubicBezTo>
                      <a:cubicBezTo>
                        <a:pt x="209" y="478"/>
                        <a:pt x="211" y="480"/>
                        <a:pt x="215" y="471"/>
                      </a:cubicBezTo>
                      <a:cubicBezTo>
                        <a:pt x="214" y="473"/>
                        <a:pt x="214" y="473"/>
                        <a:pt x="214" y="473"/>
                      </a:cubicBezTo>
                      <a:cubicBezTo>
                        <a:pt x="215" y="470"/>
                        <a:pt x="215" y="469"/>
                        <a:pt x="219" y="465"/>
                      </a:cubicBezTo>
                      <a:cubicBezTo>
                        <a:pt x="220" y="465"/>
                        <a:pt x="217" y="469"/>
                        <a:pt x="216" y="471"/>
                      </a:cubicBezTo>
                      <a:cubicBezTo>
                        <a:pt x="218" y="468"/>
                        <a:pt x="223" y="461"/>
                        <a:pt x="220" y="462"/>
                      </a:cubicBezTo>
                      <a:cubicBezTo>
                        <a:pt x="222" y="459"/>
                        <a:pt x="224" y="458"/>
                        <a:pt x="225" y="456"/>
                      </a:cubicBezTo>
                      <a:cubicBezTo>
                        <a:pt x="225" y="456"/>
                        <a:pt x="223" y="459"/>
                        <a:pt x="223" y="457"/>
                      </a:cubicBezTo>
                      <a:cubicBezTo>
                        <a:pt x="227" y="452"/>
                        <a:pt x="231" y="444"/>
                        <a:pt x="235" y="439"/>
                      </a:cubicBezTo>
                      <a:cubicBezTo>
                        <a:pt x="235" y="439"/>
                        <a:pt x="236" y="439"/>
                        <a:pt x="236" y="439"/>
                      </a:cubicBezTo>
                      <a:cubicBezTo>
                        <a:pt x="238" y="434"/>
                        <a:pt x="239" y="436"/>
                        <a:pt x="243" y="4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156"/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157"/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158"/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159"/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160"/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161"/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62"/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63"/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64"/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65"/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166"/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167"/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168"/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Group 313"/>
            <p:cNvGrpSpPr/>
            <p:nvPr/>
          </p:nvGrpSpPr>
          <p:grpSpPr>
            <a:xfrm rot="806963" flipH="1" flipV="1">
              <a:off x="3350390" y="4309292"/>
              <a:ext cx="600851" cy="603782"/>
              <a:chOff x="4391025" y="1189038"/>
              <a:chExt cx="1952625" cy="1962150"/>
            </a:xfrm>
          </p:grpSpPr>
          <p:sp>
            <p:nvSpPr>
              <p:cNvPr id="10" name="Freeform 6"/>
              <p:cNvSpPr/>
              <p:nvPr/>
            </p:nvSpPr>
            <p:spPr bwMode="auto">
              <a:xfrm>
                <a:off x="4856162" y="2362200"/>
                <a:ext cx="342900" cy="342900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64" y="216"/>
                  </a:cxn>
                  <a:cxn ang="0">
                    <a:pos x="216" y="163"/>
                  </a:cxn>
                  <a:cxn ang="0">
                    <a:pos x="52" y="0"/>
                  </a:cxn>
                  <a:cxn ang="0">
                    <a:pos x="0" y="54"/>
                  </a:cxn>
                </a:cxnLst>
                <a:rect l="0" t="0" r="r" b="b"/>
                <a:pathLst>
                  <a:path w="216" h="216">
                    <a:moveTo>
                      <a:pt x="0" y="54"/>
                    </a:moveTo>
                    <a:lnTo>
                      <a:pt x="164" y="216"/>
                    </a:lnTo>
                    <a:lnTo>
                      <a:pt x="216" y="163"/>
                    </a:lnTo>
                    <a:lnTo>
                      <a:pt x="52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4856162" y="2362200"/>
                <a:ext cx="342900" cy="342900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64" y="216"/>
                  </a:cxn>
                  <a:cxn ang="0">
                    <a:pos x="216" y="163"/>
                  </a:cxn>
                  <a:cxn ang="0">
                    <a:pos x="52" y="0"/>
                  </a:cxn>
                  <a:cxn ang="0">
                    <a:pos x="0" y="54"/>
                  </a:cxn>
                </a:cxnLst>
                <a:rect l="0" t="0" r="r" b="b"/>
                <a:pathLst>
                  <a:path w="216" h="216">
                    <a:moveTo>
                      <a:pt x="0" y="54"/>
                    </a:moveTo>
                    <a:lnTo>
                      <a:pt x="164" y="216"/>
                    </a:lnTo>
                    <a:lnTo>
                      <a:pt x="216" y="163"/>
                    </a:lnTo>
                    <a:lnTo>
                      <a:pt x="52" y="0"/>
                    </a:lnTo>
                    <a:lnTo>
                      <a:pt x="0" y="54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4391025" y="1874838"/>
                <a:ext cx="1284288" cy="1276350"/>
              </a:xfrm>
              <a:custGeom>
                <a:avLst/>
                <a:gdLst/>
                <a:ahLst/>
                <a:cxnLst>
                  <a:cxn ang="0">
                    <a:pos x="1114" y="270"/>
                  </a:cxn>
                  <a:cxn ang="0">
                    <a:pos x="140" y="268"/>
                  </a:cxn>
                  <a:cxn ang="0">
                    <a:pos x="0" y="479"/>
                  </a:cxn>
                  <a:cxn ang="0">
                    <a:pos x="766" y="624"/>
                  </a:cxn>
                  <a:cxn ang="0">
                    <a:pos x="922" y="1388"/>
                  </a:cxn>
                  <a:cxn ang="0">
                    <a:pos x="1130" y="1245"/>
                  </a:cxn>
                  <a:cxn ang="0">
                    <a:pos x="1114" y="270"/>
                  </a:cxn>
                </a:cxnLst>
                <a:rect l="0" t="0" r="r" b="b"/>
                <a:pathLst>
                  <a:path w="1395" h="1388">
                    <a:moveTo>
                      <a:pt x="1114" y="270"/>
                    </a:moveTo>
                    <a:cubicBezTo>
                      <a:pt x="841" y="1"/>
                      <a:pt x="405" y="0"/>
                      <a:pt x="140" y="268"/>
                    </a:cubicBezTo>
                    <a:cubicBezTo>
                      <a:pt x="79" y="331"/>
                      <a:pt x="32" y="402"/>
                      <a:pt x="0" y="479"/>
                    </a:cubicBezTo>
                    <a:cubicBezTo>
                      <a:pt x="251" y="369"/>
                      <a:pt x="556" y="417"/>
                      <a:pt x="766" y="624"/>
                    </a:cubicBezTo>
                    <a:cubicBezTo>
                      <a:pt x="976" y="831"/>
                      <a:pt x="1028" y="1136"/>
                      <a:pt x="922" y="1388"/>
                    </a:cubicBezTo>
                    <a:cubicBezTo>
                      <a:pt x="998" y="1355"/>
                      <a:pt x="1069" y="1307"/>
                      <a:pt x="1130" y="1245"/>
                    </a:cubicBezTo>
                    <a:cubicBezTo>
                      <a:pt x="1395" y="976"/>
                      <a:pt x="1388" y="540"/>
                      <a:pt x="1114" y="270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 bwMode="auto">
              <a:xfrm>
                <a:off x="4854575" y="1189038"/>
                <a:ext cx="1489075" cy="1501775"/>
              </a:xfrm>
              <a:custGeom>
                <a:avLst/>
                <a:gdLst/>
                <a:ahLst/>
                <a:cxnLst>
                  <a:cxn ang="0">
                    <a:pos x="462" y="557"/>
                  </a:cxn>
                  <a:cxn ang="0">
                    <a:pos x="0" y="1288"/>
                  </a:cxn>
                  <a:cxn ang="0">
                    <a:pos x="201" y="1433"/>
                  </a:cxn>
                  <a:cxn ang="0">
                    <a:pos x="349" y="1632"/>
                  </a:cxn>
                  <a:cxn ang="0">
                    <a:pos x="1073" y="1160"/>
                  </a:cxn>
                  <a:cxn ang="0">
                    <a:pos x="1589" y="24"/>
                  </a:cxn>
                  <a:cxn ang="0">
                    <a:pos x="462" y="557"/>
                  </a:cxn>
                </a:cxnLst>
                <a:rect l="0" t="0" r="r" b="b"/>
                <a:pathLst>
                  <a:path w="1618" h="1632">
                    <a:moveTo>
                      <a:pt x="462" y="557"/>
                    </a:moveTo>
                    <a:cubicBezTo>
                      <a:pt x="236" y="786"/>
                      <a:pt x="78" y="1044"/>
                      <a:pt x="0" y="1288"/>
                    </a:cubicBezTo>
                    <a:cubicBezTo>
                      <a:pt x="72" y="1325"/>
                      <a:pt x="140" y="1373"/>
                      <a:pt x="201" y="1433"/>
                    </a:cubicBezTo>
                    <a:cubicBezTo>
                      <a:pt x="262" y="1493"/>
                      <a:pt x="311" y="1560"/>
                      <a:pt x="349" y="1632"/>
                    </a:cubicBezTo>
                    <a:cubicBezTo>
                      <a:pt x="591" y="1550"/>
                      <a:pt x="847" y="1389"/>
                      <a:pt x="1073" y="1160"/>
                    </a:cubicBezTo>
                    <a:cubicBezTo>
                      <a:pt x="1432" y="796"/>
                      <a:pt x="1618" y="358"/>
                      <a:pt x="1589" y="24"/>
                    </a:cubicBezTo>
                    <a:cubicBezTo>
                      <a:pt x="1255" y="0"/>
                      <a:pt x="820" y="193"/>
                      <a:pt x="462" y="557"/>
                    </a:cubicBezTo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 bwMode="auto">
              <a:xfrm>
                <a:off x="5029200" y="1208088"/>
                <a:ext cx="1314450" cy="1482725"/>
              </a:xfrm>
              <a:custGeom>
                <a:avLst/>
                <a:gdLst/>
                <a:ahLst/>
                <a:cxnLst>
                  <a:cxn ang="0">
                    <a:pos x="1399" y="2"/>
                  </a:cxn>
                  <a:cxn ang="0">
                    <a:pos x="0" y="1401"/>
                  </a:cxn>
                  <a:cxn ang="0">
                    <a:pos x="11" y="1411"/>
                  </a:cxn>
                  <a:cxn ang="0">
                    <a:pos x="159" y="1610"/>
                  </a:cxn>
                  <a:cxn ang="0">
                    <a:pos x="883" y="1138"/>
                  </a:cxn>
                  <a:cxn ang="0">
                    <a:pos x="1399" y="2"/>
                  </a:cxn>
                </a:cxnLst>
                <a:rect l="0" t="0" r="r" b="b"/>
                <a:pathLst>
                  <a:path w="1428" h="1610">
                    <a:moveTo>
                      <a:pt x="1399" y="2"/>
                    </a:moveTo>
                    <a:cubicBezTo>
                      <a:pt x="1361" y="0"/>
                      <a:pt x="0" y="1401"/>
                      <a:pt x="0" y="1401"/>
                    </a:cubicBezTo>
                    <a:cubicBezTo>
                      <a:pt x="4" y="1405"/>
                      <a:pt x="7" y="1408"/>
                      <a:pt x="11" y="1411"/>
                    </a:cubicBezTo>
                    <a:cubicBezTo>
                      <a:pt x="72" y="1471"/>
                      <a:pt x="121" y="1538"/>
                      <a:pt x="159" y="1610"/>
                    </a:cubicBezTo>
                    <a:cubicBezTo>
                      <a:pt x="401" y="1528"/>
                      <a:pt x="657" y="1367"/>
                      <a:pt x="883" y="1138"/>
                    </a:cubicBezTo>
                    <a:cubicBezTo>
                      <a:pt x="1242" y="774"/>
                      <a:pt x="1428" y="336"/>
                      <a:pt x="1399" y="2"/>
                    </a:cubicBezTo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 bwMode="auto">
              <a:xfrm>
                <a:off x="4814887" y="2097088"/>
                <a:ext cx="630238" cy="638175"/>
              </a:xfrm>
              <a:custGeom>
                <a:avLst/>
                <a:gdLst/>
                <a:ahLst/>
                <a:cxnLst>
                  <a:cxn ang="0">
                    <a:pos x="276" y="282"/>
                  </a:cxn>
                  <a:cxn ang="0">
                    <a:pos x="0" y="694"/>
                  </a:cxn>
                  <a:cxn ang="0">
                    <a:pos x="407" y="411"/>
                  </a:cxn>
                  <a:cxn ang="0">
                    <a:pos x="684" y="0"/>
                  </a:cxn>
                  <a:cxn ang="0">
                    <a:pos x="276" y="282"/>
                  </a:cxn>
                </a:cxnLst>
                <a:rect l="0" t="0" r="r" b="b"/>
                <a:pathLst>
                  <a:path w="684" h="694">
                    <a:moveTo>
                      <a:pt x="276" y="282"/>
                    </a:moveTo>
                    <a:cubicBezTo>
                      <a:pt x="127" y="433"/>
                      <a:pt x="24" y="591"/>
                      <a:pt x="0" y="694"/>
                    </a:cubicBezTo>
                    <a:cubicBezTo>
                      <a:pt x="102" y="668"/>
                      <a:pt x="258" y="563"/>
                      <a:pt x="407" y="411"/>
                    </a:cubicBezTo>
                    <a:cubicBezTo>
                      <a:pt x="556" y="260"/>
                      <a:pt x="659" y="103"/>
                      <a:pt x="684" y="0"/>
                    </a:cubicBezTo>
                    <a:cubicBezTo>
                      <a:pt x="581" y="26"/>
                      <a:pt x="425" y="131"/>
                      <a:pt x="276" y="282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6" name="Freeform 23"/>
              <p:cNvSpPr/>
              <p:nvPr/>
            </p:nvSpPr>
            <p:spPr bwMode="auto">
              <a:xfrm>
                <a:off x="5737225" y="1328738"/>
                <a:ext cx="468313" cy="46831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" y="28"/>
                  </a:cxn>
                  <a:cxn ang="0">
                    <a:pos x="479" y="509"/>
                  </a:cxn>
                  <a:cxn ang="0">
                    <a:pos x="509" y="446"/>
                  </a:cxn>
                  <a:cxn ang="0">
                    <a:pos x="57" y="0"/>
                  </a:cxn>
                </a:cxnLst>
                <a:rect l="0" t="0" r="r" b="b"/>
                <a:pathLst>
                  <a:path w="509" h="509">
                    <a:moveTo>
                      <a:pt x="57" y="0"/>
                    </a:moveTo>
                    <a:cubicBezTo>
                      <a:pt x="24" y="15"/>
                      <a:pt x="2" y="28"/>
                      <a:pt x="2" y="28"/>
                    </a:cubicBezTo>
                    <a:cubicBezTo>
                      <a:pt x="0" y="28"/>
                      <a:pt x="288" y="254"/>
                      <a:pt x="479" y="509"/>
                    </a:cubicBezTo>
                    <a:cubicBezTo>
                      <a:pt x="479" y="509"/>
                      <a:pt x="503" y="462"/>
                      <a:pt x="509" y="446"/>
                    </a:cubicBezTo>
                    <a:cubicBezTo>
                      <a:pt x="505" y="287"/>
                      <a:pt x="274" y="7"/>
                      <a:pt x="57" y="0"/>
                    </a:cubicBez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7" name="Freeform 31"/>
              <p:cNvSpPr/>
              <p:nvPr/>
            </p:nvSpPr>
            <p:spPr bwMode="auto">
              <a:xfrm>
                <a:off x="6318250" y="1219200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8" name="Oval 32"/>
              <p:cNvSpPr>
                <a:spLocks noChangeArrowheads="1"/>
              </p:cNvSpPr>
              <p:nvPr/>
            </p:nvSpPr>
            <p:spPr bwMode="auto">
              <a:xfrm>
                <a:off x="6318250" y="1220788"/>
                <a:ext cx="1588" cy="1588"/>
              </a:xfrm>
              <a:prstGeom prst="ellipse">
                <a:avLst/>
              </a:pr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9" name="Freeform 33"/>
              <p:cNvSpPr/>
              <p:nvPr/>
            </p:nvSpPr>
            <p:spPr bwMode="auto">
              <a:xfrm>
                <a:off x="6318250" y="1220788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0" name="Oval 34"/>
              <p:cNvSpPr>
                <a:spLocks noChangeArrowheads="1"/>
              </p:cNvSpPr>
              <p:nvPr/>
            </p:nvSpPr>
            <p:spPr bwMode="auto">
              <a:xfrm>
                <a:off x="6318250" y="1220788"/>
                <a:ext cx="1588" cy="1588"/>
              </a:xfrm>
              <a:prstGeom prst="ellipse">
                <a:avLst/>
              </a:pr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1" name="Freeform 35"/>
              <p:cNvSpPr/>
              <p:nvPr/>
            </p:nvSpPr>
            <p:spPr bwMode="auto">
              <a:xfrm>
                <a:off x="6318250" y="1220788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2" name="Freeform 36"/>
              <p:cNvSpPr/>
              <p:nvPr/>
            </p:nvSpPr>
            <p:spPr bwMode="auto">
              <a:xfrm>
                <a:off x="6318250" y="1222375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3" name="Freeform 37"/>
              <p:cNvSpPr>
                <a:spLocks noEditPoints="1"/>
              </p:cNvSpPr>
              <p:nvPr/>
            </p:nvSpPr>
            <p:spPr bwMode="auto">
              <a:xfrm>
                <a:off x="6316662" y="1222375"/>
                <a:ext cx="4763" cy="1158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62"/>
                  </a:cxn>
                  <a:cxn ang="0">
                    <a:pos x="0" y="126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126">
                    <a:moveTo>
                      <a:pt x="1" y="0"/>
                    </a:moveTo>
                    <a:cubicBezTo>
                      <a:pt x="2" y="20"/>
                      <a:pt x="3" y="41"/>
                      <a:pt x="3" y="62"/>
                    </a:cubicBezTo>
                    <a:cubicBezTo>
                      <a:pt x="3" y="83"/>
                      <a:pt x="2" y="104"/>
                      <a:pt x="0" y="126"/>
                    </a:cubicBezTo>
                    <a:cubicBezTo>
                      <a:pt x="4" y="83"/>
                      <a:pt x="4" y="41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4" name="Freeform 38"/>
              <p:cNvSpPr/>
              <p:nvPr/>
            </p:nvSpPr>
            <p:spPr bwMode="auto">
              <a:xfrm>
                <a:off x="6316662" y="1211263"/>
                <a:ext cx="3175" cy="682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4" y="74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7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3" y="25"/>
                      <a:pt x="4" y="49"/>
                      <a:pt x="4" y="74"/>
                    </a:cubicBezTo>
                    <a:cubicBezTo>
                      <a:pt x="4" y="53"/>
                      <a:pt x="3" y="3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7"/>
                      <a:pt x="1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7352B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5" name="Freeform 40"/>
              <p:cNvSpPr/>
              <p:nvPr/>
            </p:nvSpPr>
            <p:spPr bwMode="auto">
              <a:xfrm>
                <a:off x="6316662" y="1338263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6" name="Freeform 41"/>
              <p:cNvSpPr>
                <a:spLocks noEditPoints="1"/>
              </p:cNvSpPr>
              <p:nvPr/>
            </p:nvSpPr>
            <p:spPr bwMode="auto">
              <a:xfrm>
                <a:off x="5175250" y="1797050"/>
                <a:ext cx="1001713" cy="893763"/>
              </a:xfrm>
              <a:custGeom>
                <a:avLst/>
                <a:gdLst/>
                <a:ahLst/>
                <a:cxnLst>
                  <a:cxn ang="0">
                    <a:pos x="72" y="943"/>
                  </a:cxn>
                  <a:cxn ang="0">
                    <a:pos x="0" y="970"/>
                  </a:cxn>
                  <a:cxn ang="0">
                    <a:pos x="0" y="970"/>
                  </a:cxn>
                  <a:cxn ang="0">
                    <a:pos x="72" y="943"/>
                  </a:cxn>
                  <a:cxn ang="0">
                    <a:pos x="72" y="943"/>
                  </a:cxn>
                  <a:cxn ang="0">
                    <a:pos x="1088" y="0"/>
                  </a:cxn>
                  <a:cxn ang="0">
                    <a:pos x="724" y="498"/>
                  </a:cxn>
                  <a:cxn ang="0">
                    <a:pos x="1088" y="0"/>
                  </a:cxn>
                  <a:cxn ang="0">
                    <a:pos x="1088" y="0"/>
                  </a:cxn>
                </a:cxnLst>
                <a:rect l="0" t="0" r="r" b="b"/>
                <a:pathLst>
                  <a:path w="1088" h="970">
                    <a:moveTo>
                      <a:pt x="72" y="943"/>
                    </a:moveTo>
                    <a:cubicBezTo>
                      <a:pt x="48" y="953"/>
                      <a:pt x="24" y="962"/>
                      <a:pt x="0" y="970"/>
                    </a:cubicBezTo>
                    <a:cubicBezTo>
                      <a:pt x="0" y="970"/>
                      <a:pt x="0" y="970"/>
                      <a:pt x="0" y="970"/>
                    </a:cubicBezTo>
                    <a:cubicBezTo>
                      <a:pt x="24" y="962"/>
                      <a:pt x="48" y="953"/>
                      <a:pt x="72" y="943"/>
                    </a:cubicBezTo>
                    <a:cubicBezTo>
                      <a:pt x="72" y="943"/>
                      <a:pt x="72" y="943"/>
                      <a:pt x="72" y="943"/>
                    </a:cubicBezTo>
                    <a:moveTo>
                      <a:pt x="1088" y="0"/>
                    </a:moveTo>
                    <a:cubicBezTo>
                      <a:pt x="1001" y="170"/>
                      <a:pt x="879" y="341"/>
                      <a:pt x="724" y="498"/>
                    </a:cubicBezTo>
                    <a:cubicBezTo>
                      <a:pt x="879" y="341"/>
                      <a:pt x="1001" y="170"/>
                      <a:pt x="1088" y="0"/>
                    </a:cubicBezTo>
                    <a:cubicBezTo>
                      <a:pt x="1088" y="0"/>
                      <a:pt x="1088" y="0"/>
                      <a:pt x="1088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7" name="Freeform 42"/>
              <p:cNvSpPr/>
              <p:nvPr/>
            </p:nvSpPr>
            <p:spPr bwMode="auto">
              <a:xfrm>
                <a:off x="5241925" y="2493963"/>
                <a:ext cx="317500" cy="171450"/>
              </a:xfrm>
              <a:custGeom>
                <a:avLst/>
                <a:gdLst/>
                <a:ahLst/>
                <a:cxnLst>
                  <a:cxn ang="0">
                    <a:pos x="344" y="0"/>
                  </a:cxn>
                  <a:cxn ang="0">
                    <a:pos x="0" y="186"/>
                  </a:cxn>
                  <a:cxn ang="0">
                    <a:pos x="0" y="186"/>
                  </a:cxn>
                  <a:cxn ang="0">
                    <a:pos x="344" y="0"/>
                  </a:cxn>
                </a:cxnLst>
                <a:rect l="0" t="0" r="r" b="b"/>
                <a:pathLst>
                  <a:path w="344" h="186">
                    <a:moveTo>
                      <a:pt x="344" y="0"/>
                    </a:moveTo>
                    <a:cubicBezTo>
                      <a:pt x="230" y="79"/>
                      <a:pt x="114" y="141"/>
                      <a:pt x="0" y="186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114" y="141"/>
                      <a:pt x="230" y="79"/>
                      <a:pt x="344" y="0"/>
                    </a:cubicBezTo>
                  </a:path>
                </a:pathLst>
              </a:custGeom>
              <a:solidFill>
                <a:srgbClr val="264561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8" name="Freeform 14"/>
              <p:cNvSpPr/>
              <p:nvPr/>
            </p:nvSpPr>
            <p:spPr bwMode="auto">
              <a:xfrm>
                <a:off x="5788023" y="1203327"/>
                <a:ext cx="541338" cy="539750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233" y="357"/>
                  </a:cxn>
                  <a:cxn ang="0">
                    <a:pos x="452" y="587"/>
                  </a:cxn>
                  <a:cxn ang="0">
                    <a:pos x="573" y="12"/>
                  </a:cxn>
                  <a:cxn ang="0">
                    <a:pos x="0" y="142"/>
                  </a:cxn>
                </a:cxnLst>
                <a:rect l="0" t="0" r="r" b="b"/>
                <a:pathLst>
                  <a:path w="588" h="587">
                    <a:moveTo>
                      <a:pt x="0" y="142"/>
                    </a:moveTo>
                    <a:cubicBezTo>
                      <a:pt x="79" y="210"/>
                      <a:pt x="157" y="281"/>
                      <a:pt x="233" y="357"/>
                    </a:cubicBezTo>
                    <a:cubicBezTo>
                      <a:pt x="310" y="433"/>
                      <a:pt x="383" y="510"/>
                      <a:pt x="452" y="587"/>
                    </a:cubicBezTo>
                    <a:cubicBezTo>
                      <a:pt x="546" y="384"/>
                      <a:pt x="588" y="184"/>
                      <a:pt x="573" y="12"/>
                    </a:cubicBezTo>
                    <a:cubicBezTo>
                      <a:pt x="401" y="0"/>
                      <a:pt x="202" y="45"/>
                      <a:pt x="0" y="142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</p:grpSp>
        <p:sp>
          <p:nvSpPr>
            <p:cNvPr id="9" name="Text Placeholder 3"/>
            <p:cNvSpPr txBox="1"/>
            <p:nvPr/>
          </p:nvSpPr>
          <p:spPr>
            <a:xfrm>
              <a:off x="4076798" y="3655032"/>
              <a:ext cx="495863" cy="443199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sz="1800" b="0" dirty="0">
                  <a:solidFill>
                    <a:schemeClr val="tx1"/>
                  </a:solidFill>
                  <a:latin typeface="Impact" panose="020B0806030902050204" pitchFamily="34" charset="0"/>
                  <a:cs typeface="+mn-ea"/>
                  <a:sym typeface="+mn-lt"/>
                </a:rPr>
                <a:t>15%</a:t>
              </a:r>
            </a:p>
          </p:txBody>
        </p:sp>
      </p:grpSp>
      <p:grpSp>
        <p:nvGrpSpPr>
          <p:cNvPr id="152" name="PA_库_组合 455"/>
          <p:cNvGrpSpPr/>
          <p:nvPr>
            <p:custDataLst>
              <p:tags r:id="rId2"/>
            </p:custDataLst>
          </p:nvPr>
        </p:nvGrpSpPr>
        <p:grpSpPr>
          <a:xfrm>
            <a:off x="888722" y="2183707"/>
            <a:ext cx="1848515" cy="615377"/>
            <a:chOff x="1192113" y="2464570"/>
            <a:chExt cx="2464687" cy="820502"/>
          </a:xfrm>
        </p:grpSpPr>
        <p:sp>
          <p:nvSpPr>
            <p:cNvPr id="153" name="Footer Text"/>
            <p:cNvSpPr txBox="1"/>
            <p:nvPr/>
          </p:nvSpPr>
          <p:spPr>
            <a:xfrm flipH="1">
              <a:off x="1192114" y="2791647"/>
              <a:ext cx="2464686" cy="49342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750" dirty="0">
                  <a:cs typeface="+mn-ea"/>
                  <a:sym typeface="+mn-lt"/>
                </a:rPr>
                <a:t>请替换文字内容复制你的内容到此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sz="750" dirty="0">
                  <a:cs typeface="+mn-ea"/>
                  <a:sym typeface="+mn-lt"/>
                </a:rPr>
                <a:t>（请选择只保留文本）</a:t>
              </a:r>
              <a:endParaRPr lang="en-US" sz="750" dirty="0">
                <a:cs typeface="+mn-ea"/>
                <a:sym typeface="+mn-lt"/>
              </a:endParaRPr>
            </a:p>
          </p:txBody>
        </p:sp>
        <p:sp>
          <p:nvSpPr>
            <p:cNvPr id="154" name="Rectangle 753"/>
            <p:cNvSpPr/>
            <p:nvPr/>
          </p:nvSpPr>
          <p:spPr>
            <a:xfrm>
              <a:off x="1192113" y="2464570"/>
              <a:ext cx="2464686" cy="381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b="1" dirty="0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  <a:endParaRPr lang="en-US" sz="105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5" name="PA_库_组合 453"/>
          <p:cNvGrpSpPr/>
          <p:nvPr>
            <p:custDataLst>
              <p:tags r:id="rId3"/>
            </p:custDataLst>
          </p:nvPr>
        </p:nvGrpSpPr>
        <p:grpSpPr>
          <a:xfrm>
            <a:off x="6396038" y="3064969"/>
            <a:ext cx="1848515" cy="615377"/>
            <a:chOff x="8535200" y="3639585"/>
            <a:chExt cx="2464687" cy="820502"/>
          </a:xfrm>
        </p:grpSpPr>
        <p:sp>
          <p:nvSpPr>
            <p:cNvPr id="156" name="Footer Text"/>
            <p:cNvSpPr txBox="1"/>
            <p:nvPr/>
          </p:nvSpPr>
          <p:spPr>
            <a:xfrm flipH="1">
              <a:off x="8535201" y="3966662"/>
              <a:ext cx="2464686" cy="49342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50" dirty="0">
                  <a:cs typeface="+mn-ea"/>
                  <a:sym typeface="+mn-lt"/>
                </a:rPr>
                <a:t>请替换文字内容复制你的内容到此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750" dirty="0">
                  <a:cs typeface="+mn-ea"/>
                  <a:sym typeface="+mn-lt"/>
                </a:rPr>
                <a:t>（请选择只保留文本）</a:t>
              </a:r>
              <a:endParaRPr lang="en-US" sz="750" dirty="0">
                <a:cs typeface="+mn-ea"/>
                <a:sym typeface="+mn-lt"/>
              </a:endParaRPr>
            </a:p>
          </p:txBody>
        </p:sp>
        <p:sp>
          <p:nvSpPr>
            <p:cNvPr id="157" name="Rectangle 756"/>
            <p:cNvSpPr/>
            <p:nvPr/>
          </p:nvSpPr>
          <p:spPr>
            <a:xfrm>
              <a:off x="8535200" y="3639585"/>
              <a:ext cx="2464686" cy="381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b="1" dirty="0">
                  <a:solidFill>
                    <a:schemeClr val="accent4"/>
                  </a:solidFill>
                  <a:cs typeface="+mn-ea"/>
                  <a:sym typeface="+mn-lt"/>
                </a:rPr>
                <a:t>输入标题文本</a:t>
              </a:r>
              <a:endParaRPr lang="en-US" sz="105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8" name="PA_库_组合 1"/>
          <p:cNvGrpSpPr/>
          <p:nvPr>
            <p:custDataLst>
              <p:tags r:id="rId4"/>
            </p:custDataLst>
          </p:nvPr>
        </p:nvGrpSpPr>
        <p:grpSpPr>
          <a:xfrm>
            <a:off x="4980060" y="1976624"/>
            <a:ext cx="1606946" cy="1790600"/>
            <a:chOff x="6647231" y="2188458"/>
            <a:chExt cx="2142594" cy="2387467"/>
          </a:xfrm>
        </p:grpSpPr>
        <p:sp>
          <p:nvSpPr>
            <p:cNvPr id="159" name="Freeform 158"/>
            <p:cNvSpPr/>
            <p:nvPr/>
          </p:nvSpPr>
          <p:spPr>
            <a:xfrm>
              <a:off x="6647231" y="3053108"/>
              <a:ext cx="1522822" cy="1522817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361" tIns="411480" rIns="267361" bIns="327566" numCol="1" spcCol="1270" anchor="ctr" anchorCtr="0">
              <a:noAutofit/>
            </a:bodyPr>
            <a:lstStyle/>
            <a:p>
              <a:pPr algn="ctr" defTabSz="1000125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250" dirty="0">
                <a:cs typeface="+mn-ea"/>
                <a:sym typeface="+mn-l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6936242" y="3342117"/>
              <a:ext cx="944801" cy="944799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15" dirty="0">
                <a:cs typeface="+mn-ea"/>
                <a:sym typeface="+mn-lt"/>
              </a:endParaRPr>
            </a:p>
          </p:txBody>
        </p:sp>
        <p:grpSp>
          <p:nvGrpSpPr>
            <p:cNvPr id="161" name="Group 628"/>
            <p:cNvGrpSpPr/>
            <p:nvPr/>
          </p:nvGrpSpPr>
          <p:grpSpPr>
            <a:xfrm rot="15155533" flipH="1">
              <a:off x="7300711" y="2591935"/>
              <a:ext cx="1121616" cy="1281037"/>
              <a:chOff x="6326188" y="1654175"/>
              <a:chExt cx="2410644" cy="3082384"/>
            </a:xfrm>
            <a:solidFill>
              <a:schemeClr val="bg2">
                <a:lumMod val="75000"/>
              </a:schemeClr>
            </a:solidFill>
          </p:grpSpPr>
          <p:sp>
            <p:nvSpPr>
              <p:cNvPr id="263" name="Freeform 129"/>
              <p:cNvSpPr/>
              <p:nvPr/>
            </p:nvSpPr>
            <p:spPr bwMode="auto">
              <a:xfrm>
                <a:off x="8027988" y="1720850"/>
                <a:ext cx="3175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64" name="Freeform 130"/>
              <p:cNvSpPr/>
              <p:nvPr/>
            </p:nvSpPr>
            <p:spPr bwMode="auto">
              <a:xfrm>
                <a:off x="7724775" y="1841500"/>
                <a:ext cx="3175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65" name="Freeform 131"/>
              <p:cNvSpPr/>
              <p:nvPr/>
            </p:nvSpPr>
            <p:spPr bwMode="auto">
              <a:xfrm>
                <a:off x="8218488" y="1671638"/>
                <a:ext cx="12700" cy="158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0" y="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66" name="Freeform 132"/>
              <p:cNvSpPr/>
              <p:nvPr/>
            </p:nvSpPr>
            <p:spPr bwMode="auto">
              <a:xfrm>
                <a:off x="7169150" y="2263775"/>
                <a:ext cx="3175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67" name="Freeform 133"/>
              <p:cNvSpPr/>
              <p:nvPr/>
            </p:nvSpPr>
            <p:spPr bwMode="auto">
              <a:xfrm>
                <a:off x="7480300" y="1995488"/>
                <a:ext cx="4762" cy="47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68" name="Freeform 134"/>
              <p:cNvSpPr/>
              <p:nvPr/>
            </p:nvSpPr>
            <p:spPr bwMode="auto">
              <a:xfrm>
                <a:off x="8318500" y="1681163"/>
                <a:ext cx="7937" cy="15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69" name="Freeform 135"/>
              <p:cNvSpPr/>
              <p:nvPr/>
            </p:nvSpPr>
            <p:spPr bwMode="auto">
              <a:xfrm>
                <a:off x="8516938" y="1655763"/>
                <a:ext cx="1587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70" name="Freeform 136"/>
              <p:cNvSpPr/>
              <p:nvPr/>
            </p:nvSpPr>
            <p:spPr bwMode="auto">
              <a:xfrm>
                <a:off x="8434388" y="1654175"/>
                <a:ext cx="7937" cy="15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71" name="Freeform 137"/>
              <p:cNvSpPr/>
              <p:nvPr/>
            </p:nvSpPr>
            <p:spPr bwMode="auto">
              <a:xfrm>
                <a:off x="8432800" y="1654175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72" name="Freeform 138"/>
              <p:cNvSpPr/>
              <p:nvPr/>
            </p:nvSpPr>
            <p:spPr bwMode="auto">
              <a:xfrm>
                <a:off x="6326188" y="4597400"/>
                <a:ext cx="3175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0" y="0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3"/>
                      <a:pt x="0" y="5"/>
                      <a:pt x="1" y="7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73" name="Freeform 139"/>
              <p:cNvSpPr/>
              <p:nvPr/>
            </p:nvSpPr>
            <p:spPr bwMode="auto">
              <a:xfrm>
                <a:off x="6789738" y="2773363"/>
                <a:ext cx="3175" cy="158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74" name="Freeform 140"/>
              <p:cNvSpPr/>
              <p:nvPr/>
            </p:nvSpPr>
            <p:spPr bwMode="auto">
              <a:xfrm>
                <a:off x="6342063" y="4603750"/>
                <a:ext cx="1587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75" name="Freeform 141"/>
              <p:cNvSpPr/>
              <p:nvPr/>
            </p:nvSpPr>
            <p:spPr bwMode="auto">
              <a:xfrm>
                <a:off x="8207375" y="1704975"/>
                <a:ext cx="17462" cy="63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"/>
                  </a:cxn>
                  <a:cxn ang="0">
                    <a:pos x="7" y="0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cubicBezTo>
                      <a:pt x="5" y="1"/>
                      <a:pt x="0" y="1"/>
                      <a:pt x="0" y="2"/>
                    </a:cubicBezTo>
                    <a:cubicBezTo>
                      <a:pt x="3" y="1"/>
                      <a:pt x="6" y="1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76" name="Freeform 142"/>
              <p:cNvSpPr/>
              <p:nvPr/>
            </p:nvSpPr>
            <p:spPr bwMode="auto">
              <a:xfrm>
                <a:off x="6788150" y="2924175"/>
                <a:ext cx="1587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77" name="Freeform 143"/>
              <p:cNvSpPr/>
              <p:nvPr/>
            </p:nvSpPr>
            <p:spPr bwMode="auto">
              <a:xfrm>
                <a:off x="6342063" y="4602163"/>
                <a:ext cx="1587" cy="158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78" name="Rectangle 144"/>
              <p:cNvSpPr>
                <a:spLocks noChangeArrowheads="1"/>
              </p:cNvSpPr>
              <p:nvPr/>
            </p:nvSpPr>
            <p:spPr bwMode="auto">
              <a:xfrm>
                <a:off x="6518275" y="3373438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79" name="Freeform 145"/>
              <p:cNvSpPr/>
              <p:nvPr/>
            </p:nvSpPr>
            <p:spPr bwMode="auto">
              <a:xfrm>
                <a:off x="6505575" y="3398838"/>
                <a:ext cx="1587" cy="63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80" name="Freeform 146"/>
              <p:cNvSpPr/>
              <p:nvPr/>
            </p:nvSpPr>
            <p:spPr bwMode="auto">
              <a:xfrm>
                <a:off x="6329363" y="4614863"/>
                <a:ext cx="1587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81" name="Freeform 147"/>
              <p:cNvSpPr/>
              <p:nvPr/>
            </p:nvSpPr>
            <p:spPr bwMode="auto">
              <a:xfrm>
                <a:off x="6405563" y="3765550"/>
                <a:ext cx="3175" cy="476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82" name="Freeform 148"/>
              <p:cNvSpPr/>
              <p:nvPr/>
            </p:nvSpPr>
            <p:spPr bwMode="auto">
              <a:xfrm>
                <a:off x="7507288" y="1978025"/>
                <a:ext cx="3175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83" name="Freeform 149"/>
              <p:cNvSpPr/>
              <p:nvPr/>
            </p:nvSpPr>
            <p:spPr bwMode="auto">
              <a:xfrm>
                <a:off x="7335838" y="2182813"/>
                <a:ext cx="3175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84" name="Freeform 150"/>
              <p:cNvSpPr/>
              <p:nvPr/>
            </p:nvSpPr>
            <p:spPr bwMode="auto">
              <a:xfrm>
                <a:off x="7339013" y="2171700"/>
                <a:ext cx="6350" cy="111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0" y="3"/>
                      <a:pt x="0" y="4"/>
                    </a:cubicBezTo>
                    <a:cubicBezTo>
                      <a:pt x="1" y="3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85" name="Freeform 151"/>
              <p:cNvSpPr/>
              <p:nvPr/>
            </p:nvSpPr>
            <p:spPr bwMode="auto">
              <a:xfrm>
                <a:off x="7316788" y="2200275"/>
                <a:ext cx="1587" cy="158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86" name="Freeform 152"/>
              <p:cNvSpPr/>
              <p:nvPr/>
            </p:nvSpPr>
            <p:spPr bwMode="auto">
              <a:xfrm>
                <a:off x="7526338" y="2028825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87" name="Freeform 153"/>
              <p:cNvSpPr/>
              <p:nvPr/>
            </p:nvSpPr>
            <p:spPr bwMode="auto">
              <a:xfrm>
                <a:off x="7481888" y="2063750"/>
                <a:ext cx="3175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88" name="Freeform 154"/>
              <p:cNvSpPr/>
              <p:nvPr/>
            </p:nvSpPr>
            <p:spPr bwMode="auto">
              <a:xfrm>
                <a:off x="7221538" y="2301875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89" name="Freeform 155"/>
              <p:cNvSpPr/>
              <p:nvPr/>
            </p:nvSpPr>
            <p:spPr bwMode="auto">
              <a:xfrm>
                <a:off x="6471470" y="1748884"/>
                <a:ext cx="2265362" cy="2987675"/>
              </a:xfrm>
              <a:custGeom>
                <a:avLst/>
                <a:gdLst/>
                <a:ahLst/>
                <a:cxnLst>
                  <a:cxn ang="0">
                    <a:pos x="295" y="351"/>
                  </a:cxn>
                  <a:cxn ang="0">
                    <a:pos x="339" y="296"/>
                  </a:cxn>
                  <a:cxn ang="0">
                    <a:pos x="362" y="265"/>
                  </a:cxn>
                  <a:cxn ang="0">
                    <a:pos x="377" y="249"/>
                  </a:cxn>
                  <a:cxn ang="0">
                    <a:pos x="403" y="224"/>
                  </a:cxn>
                  <a:cxn ang="0">
                    <a:pos x="411" y="216"/>
                  </a:cxn>
                  <a:cxn ang="0">
                    <a:pos x="427" y="202"/>
                  </a:cxn>
                  <a:cxn ang="0">
                    <a:pos x="458" y="180"/>
                  </a:cxn>
                  <a:cxn ang="0">
                    <a:pos x="477" y="162"/>
                  </a:cxn>
                  <a:cxn ang="0">
                    <a:pos x="512" y="134"/>
                  </a:cxn>
                  <a:cxn ang="0">
                    <a:pos x="530" y="124"/>
                  </a:cxn>
                  <a:cxn ang="0">
                    <a:pos x="558" y="106"/>
                  </a:cxn>
                  <a:cxn ang="0">
                    <a:pos x="583" y="94"/>
                  </a:cxn>
                  <a:cxn ang="0">
                    <a:pos x="620" y="71"/>
                  </a:cxn>
                  <a:cxn ang="0">
                    <a:pos x="662" y="54"/>
                  </a:cxn>
                  <a:cxn ang="0">
                    <a:pos x="704" y="40"/>
                  </a:cxn>
                  <a:cxn ang="0">
                    <a:pos x="735" y="30"/>
                  </a:cxn>
                  <a:cxn ang="0">
                    <a:pos x="758" y="25"/>
                  </a:cxn>
                  <a:cxn ang="0">
                    <a:pos x="759" y="26"/>
                  </a:cxn>
                  <a:cxn ang="0">
                    <a:pos x="785" y="19"/>
                  </a:cxn>
                  <a:cxn ang="0">
                    <a:pos x="800" y="15"/>
                  </a:cxn>
                  <a:cxn ang="0">
                    <a:pos x="820" y="12"/>
                  </a:cxn>
                  <a:cxn ang="0">
                    <a:pos x="870" y="10"/>
                  </a:cxn>
                  <a:cxn ang="0">
                    <a:pos x="906" y="8"/>
                  </a:cxn>
                  <a:cxn ang="0">
                    <a:pos x="880" y="2"/>
                  </a:cxn>
                  <a:cxn ang="0">
                    <a:pos x="860" y="3"/>
                  </a:cxn>
                  <a:cxn ang="0">
                    <a:pos x="836" y="3"/>
                  </a:cxn>
                  <a:cxn ang="0">
                    <a:pos x="793" y="6"/>
                  </a:cxn>
                  <a:cxn ang="0">
                    <a:pos x="772" y="11"/>
                  </a:cxn>
                  <a:cxn ang="0">
                    <a:pos x="753" y="14"/>
                  </a:cxn>
                  <a:cxn ang="0">
                    <a:pos x="685" y="33"/>
                  </a:cxn>
                  <a:cxn ang="0">
                    <a:pos x="652" y="43"/>
                  </a:cxn>
                  <a:cxn ang="0">
                    <a:pos x="635" y="50"/>
                  </a:cxn>
                  <a:cxn ang="0">
                    <a:pos x="605" y="64"/>
                  </a:cxn>
                  <a:cxn ang="0">
                    <a:pos x="569" y="81"/>
                  </a:cxn>
                  <a:cxn ang="0">
                    <a:pos x="547" y="90"/>
                  </a:cxn>
                  <a:cxn ang="0">
                    <a:pos x="500" y="120"/>
                  </a:cxn>
                  <a:cxn ang="0">
                    <a:pos x="454" y="152"/>
                  </a:cxn>
                  <a:cxn ang="0">
                    <a:pos x="418" y="183"/>
                  </a:cxn>
                  <a:cxn ang="0">
                    <a:pos x="399" y="199"/>
                  </a:cxn>
                  <a:cxn ang="0">
                    <a:pos x="372" y="223"/>
                  </a:cxn>
                  <a:cxn ang="0">
                    <a:pos x="333" y="260"/>
                  </a:cxn>
                  <a:cxn ang="0">
                    <a:pos x="303" y="297"/>
                  </a:cxn>
                  <a:cxn ang="0">
                    <a:pos x="252" y="360"/>
                  </a:cxn>
                  <a:cxn ang="0">
                    <a:pos x="200" y="442"/>
                  </a:cxn>
                  <a:cxn ang="0">
                    <a:pos x="184" y="468"/>
                  </a:cxn>
                  <a:cxn ang="0">
                    <a:pos x="168" y="498"/>
                  </a:cxn>
                  <a:cxn ang="0">
                    <a:pos x="143" y="549"/>
                  </a:cxn>
                  <a:cxn ang="0">
                    <a:pos x="99" y="648"/>
                  </a:cxn>
                  <a:cxn ang="0">
                    <a:pos x="68" y="741"/>
                  </a:cxn>
                  <a:cxn ang="0">
                    <a:pos x="38" y="844"/>
                  </a:cxn>
                  <a:cxn ang="0">
                    <a:pos x="0" y="1116"/>
                  </a:cxn>
                  <a:cxn ang="0">
                    <a:pos x="9" y="1197"/>
                  </a:cxn>
                  <a:cxn ang="0">
                    <a:pos x="11" y="1180"/>
                  </a:cxn>
                  <a:cxn ang="0">
                    <a:pos x="15" y="1154"/>
                  </a:cxn>
                  <a:cxn ang="0">
                    <a:pos x="18" y="1114"/>
                  </a:cxn>
                  <a:cxn ang="0">
                    <a:pos x="40" y="988"/>
                  </a:cxn>
                  <a:cxn ang="0">
                    <a:pos x="89" y="767"/>
                  </a:cxn>
                  <a:cxn ang="0">
                    <a:pos x="117" y="681"/>
                  </a:cxn>
                  <a:cxn ang="0">
                    <a:pos x="157" y="582"/>
                  </a:cxn>
                  <a:cxn ang="0">
                    <a:pos x="164" y="564"/>
                  </a:cxn>
                  <a:cxn ang="0">
                    <a:pos x="193" y="510"/>
                  </a:cxn>
                  <a:cxn ang="0">
                    <a:pos x="216" y="471"/>
                  </a:cxn>
                </a:cxnLst>
                <a:rect l="0" t="0" r="r" b="b"/>
                <a:pathLst>
                  <a:path w="913" h="1204">
                    <a:moveTo>
                      <a:pt x="243" y="429"/>
                    </a:moveTo>
                    <a:cubicBezTo>
                      <a:pt x="254" y="411"/>
                      <a:pt x="268" y="388"/>
                      <a:pt x="280" y="372"/>
                    </a:cubicBezTo>
                    <a:cubicBezTo>
                      <a:pt x="282" y="368"/>
                      <a:pt x="286" y="362"/>
                      <a:pt x="289" y="357"/>
                    </a:cubicBezTo>
                    <a:cubicBezTo>
                      <a:pt x="291" y="358"/>
                      <a:pt x="291" y="358"/>
                      <a:pt x="291" y="358"/>
                    </a:cubicBezTo>
                    <a:cubicBezTo>
                      <a:pt x="294" y="353"/>
                      <a:pt x="294" y="353"/>
                      <a:pt x="294" y="353"/>
                    </a:cubicBezTo>
                    <a:cubicBezTo>
                      <a:pt x="296" y="351"/>
                      <a:pt x="292" y="356"/>
                      <a:pt x="295" y="354"/>
                    </a:cubicBezTo>
                    <a:cubicBezTo>
                      <a:pt x="295" y="351"/>
                      <a:pt x="295" y="351"/>
                      <a:pt x="295" y="351"/>
                    </a:cubicBezTo>
                    <a:cubicBezTo>
                      <a:pt x="296" y="351"/>
                      <a:pt x="304" y="341"/>
                      <a:pt x="299" y="349"/>
                    </a:cubicBezTo>
                    <a:cubicBezTo>
                      <a:pt x="304" y="343"/>
                      <a:pt x="308" y="338"/>
                      <a:pt x="313" y="332"/>
                    </a:cubicBezTo>
                    <a:cubicBezTo>
                      <a:pt x="316" y="329"/>
                      <a:pt x="313" y="329"/>
                      <a:pt x="317" y="325"/>
                    </a:cubicBezTo>
                    <a:cubicBezTo>
                      <a:pt x="318" y="325"/>
                      <a:pt x="316" y="327"/>
                      <a:pt x="317" y="327"/>
                    </a:cubicBezTo>
                    <a:cubicBezTo>
                      <a:pt x="328" y="316"/>
                      <a:pt x="325" y="311"/>
                      <a:pt x="335" y="300"/>
                    </a:cubicBezTo>
                    <a:cubicBezTo>
                      <a:pt x="334" y="301"/>
                      <a:pt x="334" y="301"/>
                      <a:pt x="334" y="301"/>
                    </a:cubicBezTo>
                    <a:cubicBezTo>
                      <a:pt x="336" y="299"/>
                      <a:pt x="339" y="296"/>
                      <a:pt x="339" y="296"/>
                    </a:cubicBezTo>
                    <a:cubicBezTo>
                      <a:pt x="336" y="296"/>
                      <a:pt x="338" y="298"/>
                      <a:pt x="334" y="301"/>
                    </a:cubicBezTo>
                    <a:cubicBezTo>
                      <a:pt x="333" y="299"/>
                      <a:pt x="337" y="296"/>
                      <a:pt x="336" y="295"/>
                    </a:cubicBezTo>
                    <a:cubicBezTo>
                      <a:pt x="338" y="293"/>
                      <a:pt x="339" y="291"/>
                      <a:pt x="341" y="289"/>
                    </a:cubicBezTo>
                    <a:cubicBezTo>
                      <a:pt x="345" y="286"/>
                      <a:pt x="349" y="280"/>
                      <a:pt x="353" y="278"/>
                    </a:cubicBezTo>
                    <a:cubicBezTo>
                      <a:pt x="354" y="276"/>
                      <a:pt x="355" y="273"/>
                      <a:pt x="358" y="269"/>
                    </a:cubicBezTo>
                    <a:cubicBezTo>
                      <a:pt x="362" y="267"/>
                      <a:pt x="359" y="270"/>
                      <a:pt x="363" y="267"/>
                    </a:cubicBezTo>
                    <a:cubicBezTo>
                      <a:pt x="362" y="265"/>
                      <a:pt x="362" y="265"/>
                      <a:pt x="362" y="265"/>
                    </a:cubicBezTo>
                    <a:cubicBezTo>
                      <a:pt x="365" y="262"/>
                      <a:pt x="365" y="263"/>
                      <a:pt x="365" y="264"/>
                    </a:cubicBezTo>
                    <a:cubicBezTo>
                      <a:pt x="369" y="260"/>
                      <a:pt x="367" y="260"/>
                      <a:pt x="371" y="256"/>
                    </a:cubicBezTo>
                    <a:cubicBezTo>
                      <a:pt x="370" y="259"/>
                      <a:pt x="370" y="259"/>
                      <a:pt x="370" y="259"/>
                    </a:cubicBezTo>
                    <a:cubicBezTo>
                      <a:pt x="373" y="256"/>
                      <a:pt x="374" y="255"/>
                      <a:pt x="378" y="251"/>
                    </a:cubicBezTo>
                    <a:cubicBezTo>
                      <a:pt x="378" y="251"/>
                      <a:pt x="377" y="253"/>
                      <a:pt x="375" y="254"/>
                    </a:cubicBezTo>
                    <a:cubicBezTo>
                      <a:pt x="379" y="253"/>
                      <a:pt x="379" y="250"/>
                      <a:pt x="380" y="248"/>
                    </a:cubicBezTo>
                    <a:cubicBezTo>
                      <a:pt x="379" y="249"/>
                      <a:pt x="376" y="251"/>
                      <a:pt x="377" y="249"/>
                    </a:cubicBezTo>
                    <a:cubicBezTo>
                      <a:pt x="379" y="247"/>
                      <a:pt x="381" y="244"/>
                      <a:pt x="383" y="243"/>
                    </a:cubicBezTo>
                    <a:cubicBezTo>
                      <a:pt x="381" y="246"/>
                      <a:pt x="381" y="246"/>
                      <a:pt x="381" y="246"/>
                    </a:cubicBezTo>
                    <a:cubicBezTo>
                      <a:pt x="385" y="241"/>
                      <a:pt x="383" y="243"/>
                      <a:pt x="388" y="238"/>
                    </a:cubicBezTo>
                    <a:cubicBezTo>
                      <a:pt x="388" y="239"/>
                      <a:pt x="388" y="239"/>
                      <a:pt x="388" y="239"/>
                    </a:cubicBezTo>
                    <a:cubicBezTo>
                      <a:pt x="390" y="235"/>
                      <a:pt x="395" y="232"/>
                      <a:pt x="400" y="227"/>
                    </a:cubicBezTo>
                    <a:cubicBezTo>
                      <a:pt x="399" y="228"/>
                      <a:pt x="399" y="228"/>
                      <a:pt x="399" y="228"/>
                    </a:cubicBezTo>
                    <a:cubicBezTo>
                      <a:pt x="401" y="226"/>
                      <a:pt x="402" y="225"/>
                      <a:pt x="403" y="224"/>
                    </a:cubicBezTo>
                    <a:cubicBezTo>
                      <a:pt x="399" y="226"/>
                      <a:pt x="400" y="225"/>
                      <a:pt x="399" y="224"/>
                    </a:cubicBezTo>
                    <a:cubicBezTo>
                      <a:pt x="404" y="222"/>
                      <a:pt x="403" y="218"/>
                      <a:pt x="410" y="213"/>
                    </a:cubicBezTo>
                    <a:cubicBezTo>
                      <a:pt x="410" y="214"/>
                      <a:pt x="409" y="216"/>
                      <a:pt x="407" y="217"/>
                    </a:cubicBezTo>
                    <a:cubicBezTo>
                      <a:pt x="406" y="220"/>
                      <a:pt x="407" y="221"/>
                      <a:pt x="404" y="225"/>
                    </a:cubicBezTo>
                    <a:cubicBezTo>
                      <a:pt x="406" y="223"/>
                      <a:pt x="408" y="220"/>
                      <a:pt x="408" y="221"/>
                    </a:cubicBezTo>
                    <a:cubicBezTo>
                      <a:pt x="408" y="219"/>
                      <a:pt x="408" y="219"/>
                      <a:pt x="408" y="219"/>
                    </a:cubicBezTo>
                    <a:cubicBezTo>
                      <a:pt x="409" y="218"/>
                      <a:pt x="410" y="217"/>
                      <a:pt x="411" y="216"/>
                    </a:cubicBezTo>
                    <a:cubicBezTo>
                      <a:pt x="411" y="215"/>
                      <a:pt x="408" y="217"/>
                      <a:pt x="410" y="214"/>
                    </a:cubicBezTo>
                    <a:cubicBezTo>
                      <a:pt x="414" y="210"/>
                      <a:pt x="413" y="213"/>
                      <a:pt x="413" y="212"/>
                    </a:cubicBezTo>
                    <a:cubicBezTo>
                      <a:pt x="418" y="208"/>
                      <a:pt x="414" y="209"/>
                      <a:pt x="419" y="205"/>
                    </a:cubicBezTo>
                    <a:cubicBezTo>
                      <a:pt x="419" y="206"/>
                      <a:pt x="418" y="207"/>
                      <a:pt x="418" y="207"/>
                    </a:cubicBezTo>
                    <a:cubicBezTo>
                      <a:pt x="422" y="205"/>
                      <a:pt x="426" y="200"/>
                      <a:pt x="428" y="200"/>
                    </a:cubicBezTo>
                    <a:cubicBezTo>
                      <a:pt x="428" y="201"/>
                      <a:pt x="428" y="201"/>
                      <a:pt x="427" y="202"/>
                    </a:cubicBezTo>
                    <a:cubicBezTo>
                      <a:pt x="427" y="202"/>
                      <a:pt x="427" y="202"/>
                      <a:pt x="427" y="202"/>
                    </a:cubicBezTo>
                    <a:cubicBezTo>
                      <a:pt x="424" y="207"/>
                      <a:pt x="430" y="199"/>
                      <a:pt x="430" y="201"/>
                    </a:cubicBezTo>
                    <a:cubicBezTo>
                      <a:pt x="429" y="201"/>
                      <a:pt x="434" y="197"/>
                      <a:pt x="436" y="195"/>
                    </a:cubicBezTo>
                    <a:cubicBezTo>
                      <a:pt x="435" y="195"/>
                      <a:pt x="435" y="195"/>
                      <a:pt x="435" y="195"/>
                    </a:cubicBezTo>
                    <a:cubicBezTo>
                      <a:pt x="440" y="186"/>
                      <a:pt x="436" y="197"/>
                      <a:pt x="443" y="190"/>
                    </a:cubicBezTo>
                    <a:cubicBezTo>
                      <a:pt x="447" y="186"/>
                      <a:pt x="441" y="192"/>
                      <a:pt x="443" y="189"/>
                    </a:cubicBezTo>
                    <a:cubicBezTo>
                      <a:pt x="446" y="186"/>
                      <a:pt x="448" y="186"/>
                      <a:pt x="452" y="182"/>
                    </a:cubicBezTo>
                    <a:cubicBezTo>
                      <a:pt x="454" y="181"/>
                      <a:pt x="457" y="180"/>
                      <a:pt x="458" y="180"/>
                    </a:cubicBezTo>
                    <a:cubicBezTo>
                      <a:pt x="461" y="178"/>
                      <a:pt x="467" y="174"/>
                      <a:pt x="468" y="172"/>
                    </a:cubicBezTo>
                    <a:cubicBezTo>
                      <a:pt x="462" y="175"/>
                      <a:pt x="464" y="177"/>
                      <a:pt x="457" y="180"/>
                    </a:cubicBezTo>
                    <a:cubicBezTo>
                      <a:pt x="458" y="178"/>
                      <a:pt x="458" y="178"/>
                      <a:pt x="458" y="178"/>
                    </a:cubicBezTo>
                    <a:cubicBezTo>
                      <a:pt x="462" y="174"/>
                      <a:pt x="467" y="170"/>
                      <a:pt x="470" y="168"/>
                    </a:cubicBezTo>
                    <a:cubicBezTo>
                      <a:pt x="469" y="168"/>
                      <a:pt x="469" y="168"/>
                      <a:pt x="469" y="168"/>
                    </a:cubicBezTo>
                    <a:cubicBezTo>
                      <a:pt x="474" y="163"/>
                      <a:pt x="475" y="161"/>
                      <a:pt x="481" y="157"/>
                    </a:cubicBezTo>
                    <a:cubicBezTo>
                      <a:pt x="482" y="157"/>
                      <a:pt x="479" y="160"/>
                      <a:pt x="477" y="162"/>
                    </a:cubicBezTo>
                    <a:cubicBezTo>
                      <a:pt x="481" y="160"/>
                      <a:pt x="480" y="159"/>
                      <a:pt x="486" y="155"/>
                    </a:cubicBezTo>
                    <a:cubicBezTo>
                      <a:pt x="487" y="156"/>
                      <a:pt x="482" y="158"/>
                      <a:pt x="482" y="159"/>
                    </a:cubicBezTo>
                    <a:cubicBezTo>
                      <a:pt x="488" y="154"/>
                      <a:pt x="488" y="154"/>
                      <a:pt x="488" y="154"/>
                    </a:cubicBezTo>
                    <a:cubicBezTo>
                      <a:pt x="488" y="154"/>
                      <a:pt x="488" y="154"/>
                      <a:pt x="488" y="154"/>
                    </a:cubicBezTo>
                    <a:cubicBezTo>
                      <a:pt x="488" y="152"/>
                      <a:pt x="493" y="151"/>
                      <a:pt x="497" y="148"/>
                    </a:cubicBezTo>
                    <a:cubicBezTo>
                      <a:pt x="506" y="141"/>
                      <a:pt x="506" y="139"/>
                      <a:pt x="510" y="134"/>
                    </a:cubicBezTo>
                    <a:cubicBezTo>
                      <a:pt x="512" y="133"/>
                      <a:pt x="513" y="134"/>
                      <a:pt x="512" y="134"/>
                    </a:cubicBezTo>
                    <a:cubicBezTo>
                      <a:pt x="510" y="135"/>
                      <a:pt x="510" y="135"/>
                      <a:pt x="510" y="136"/>
                    </a:cubicBezTo>
                    <a:cubicBezTo>
                      <a:pt x="513" y="134"/>
                      <a:pt x="518" y="133"/>
                      <a:pt x="516" y="135"/>
                    </a:cubicBezTo>
                    <a:cubicBezTo>
                      <a:pt x="521" y="131"/>
                      <a:pt x="514" y="135"/>
                      <a:pt x="517" y="133"/>
                    </a:cubicBezTo>
                    <a:cubicBezTo>
                      <a:pt x="524" y="128"/>
                      <a:pt x="524" y="128"/>
                      <a:pt x="524" y="128"/>
                    </a:cubicBezTo>
                    <a:cubicBezTo>
                      <a:pt x="522" y="128"/>
                      <a:pt x="520" y="130"/>
                      <a:pt x="523" y="127"/>
                    </a:cubicBezTo>
                    <a:cubicBezTo>
                      <a:pt x="526" y="125"/>
                      <a:pt x="527" y="124"/>
                      <a:pt x="531" y="121"/>
                    </a:cubicBezTo>
                    <a:cubicBezTo>
                      <a:pt x="531" y="122"/>
                      <a:pt x="533" y="122"/>
                      <a:pt x="530" y="124"/>
                    </a:cubicBezTo>
                    <a:cubicBezTo>
                      <a:pt x="533" y="123"/>
                      <a:pt x="536" y="121"/>
                      <a:pt x="536" y="119"/>
                    </a:cubicBezTo>
                    <a:cubicBezTo>
                      <a:pt x="531" y="121"/>
                      <a:pt x="543" y="114"/>
                      <a:pt x="539" y="115"/>
                    </a:cubicBezTo>
                    <a:cubicBezTo>
                      <a:pt x="544" y="113"/>
                      <a:pt x="544" y="113"/>
                      <a:pt x="544" y="113"/>
                    </a:cubicBezTo>
                    <a:cubicBezTo>
                      <a:pt x="543" y="114"/>
                      <a:pt x="543" y="114"/>
                      <a:pt x="541" y="115"/>
                    </a:cubicBezTo>
                    <a:cubicBezTo>
                      <a:pt x="543" y="115"/>
                      <a:pt x="545" y="112"/>
                      <a:pt x="546" y="111"/>
                    </a:cubicBezTo>
                    <a:cubicBezTo>
                      <a:pt x="548" y="111"/>
                      <a:pt x="552" y="108"/>
                      <a:pt x="553" y="109"/>
                    </a:cubicBezTo>
                    <a:cubicBezTo>
                      <a:pt x="554" y="108"/>
                      <a:pt x="557" y="106"/>
                      <a:pt x="558" y="106"/>
                    </a:cubicBezTo>
                    <a:cubicBezTo>
                      <a:pt x="560" y="105"/>
                      <a:pt x="558" y="105"/>
                      <a:pt x="559" y="104"/>
                    </a:cubicBezTo>
                    <a:cubicBezTo>
                      <a:pt x="566" y="100"/>
                      <a:pt x="566" y="100"/>
                      <a:pt x="566" y="100"/>
                    </a:cubicBezTo>
                    <a:cubicBezTo>
                      <a:pt x="567" y="101"/>
                      <a:pt x="568" y="102"/>
                      <a:pt x="567" y="103"/>
                    </a:cubicBezTo>
                    <a:cubicBezTo>
                      <a:pt x="570" y="101"/>
                      <a:pt x="567" y="101"/>
                      <a:pt x="571" y="98"/>
                    </a:cubicBezTo>
                    <a:cubicBezTo>
                      <a:pt x="570" y="101"/>
                      <a:pt x="577" y="96"/>
                      <a:pt x="575" y="100"/>
                    </a:cubicBezTo>
                    <a:cubicBezTo>
                      <a:pt x="577" y="99"/>
                      <a:pt x="584" y="96"/>
                      <a:pt x="588" y="93"/>
                    </a:cubicBezTo>
                    <a:cubicBezTo>
                      <a:pt x="589" y="91"/>
                      <a:pt x="583" y="95"/>
                      <a:pt x="583" y="94"/>
                    </a:cubicBezTo>
                    <a:cubicBezTo>
                      <a:pt x="593" y="88"/>
                      <a:pt x="592" y="85"/>
                      <a:pt x="601" y="81"/>
                    </a:cubicBezTo>
                    <a:cubicBezTo>
                      <a:pt x="598" y="82"/>
                      <a:pt x="598" y="82"/>
                      <a:pt x="598" y="82"/>
                    </a:cubicBezTo>
                    <a:cubicBezTo>
                      <a:pt x="603" y="79"/>
                      <a:pt x="602" y="80"/>
                      <a:pt x="605" y="77"/>
                    </a:cubicBezTo>
                    <a:cubicBezTo>
                      <a:pt x="604" y="79"/>
                      <a:pt x="612" y="78"/>
                      <a:pt x="620" y="74"/>
                    </a:cubicBezTo>
                    <a:cubicBezTo>
                      <a:pt x="620" y="73"/>
                      <a:pt x="615" y="75"/>
                      <a:pt x="616" y="73"/>
                    </a:cubicBezTo>
                    <a:cubicBezTo>
                      <a:pt x="621" y="70"/>
                      <a:pt x="621" y="70"/>
                      <a:pt x="621" y="70"/>
                    </a:cubicBezTo>
                    <a:cubicBezTo>
                      <a:pt x="622" y="70"/>
                      <a:pt x="621" y="71"/>
                      <a:pt x="620" y="71"/>
                    </a:cubicBezTo>
                    <a:cubicBezTo>
                      <a:pt x="625" y="69"/>
                      <a:pt x="630" y="69"/>
                      <a:pt x="631" y="67"/>
                    </a:cubicBezTo>
                    <a:cubicBezTo>
                      <a:pt x="637" y="67"/>
                      <a:pt x="637" y="67"/>
                      <a:pt x="637" y="67"/>
                    </a:cubicBezTo>
                    <a:cubicBezTo>
                      <a:pt x="634" y="67"/>
                      <a:pt x="634" y="67"/>
                      <a:pt x="634" y="67"/>
                    </a:cubicBezTo>
                    <a:cubicBezTo>
                      <a:pt x="635" y="66"/>
                      <a:pt x="640" y="63"/>
                      <a:pt x="641" y="62"/>
                    </a:cubicBezTo>
                    <a:cubicBezTo>
                      <a:pt x="646" y="59"/>
                      <a:pt x="649" y="59"/>
                      <a:pt x="652" y="59"/>
                    </a:cubicBezTo>
                    <a:cubicBezTo>
                      <a:pt x="651" y="58"/>
                      <a:pt x="648" y="58"/>
                      <a:pt x="652" y="56"/>
                    </a:cubicBezTo>
                    <a:cubicBezTo>
                      <a:pt x="653" y="58"/>
                      <a:pt x="662" y="53"/>
                      <a:pt x="662" y="54"/>
                    </a:cubicBezTo>
                    <a:cubicBezTo>
                      <a:pt x="664" y="54"/>
                      <a:pt x="668" y="53"/>
                      <a:pt x="667" y="52"/>
                    </a:cubicBezTo>
                    <a:cubicBezTo>
                      <a:pt x="668" y="54"/>
                      <a:pt x="668" y="54"/>
                      <a:pt x="668" y="54"/>
                    </a:cubicBezTo>
                    <a:cubicBezTo>
                      <a:pt x="667" y="52"/>
                      <a:pt x="674" y="49"/>
                      <a:pt x="679" y="47"/>
                    </a:cubicBezTo>
                    <a:cubicBezTo>
                      <a:pt x="679" y="50"/>
                      <a:pt x="684" y="45"/>
                      <a:pt x="688" y="46"/>
                    </a:cubicBezTo>
                    <a:cubicBezTo>
                      <a:pt x="688" y="44"/>
                      <a:pt x="696" y="43"/>
                      <a:pt x="697" y="41"/>
                    </a:cubicBezTo>
                    <a:cubicBezTo>
                      <a:pt x="701" y="39"/>
                      <a:pt x="701" y="41"/>
                      <a:pt x="702" y="41"/>
                    </a:cubicBezTo>
                    <a:cubicBezTo>
                      <a:pt x="704" y="40"/>
                      <a:pt x="704" y="40"/>
                      <a:pt x="704" y="40"/>
                    </a:cubicBezTo>
                    <a:cubicBezTo>
                      <a:pt x="706" y="40"/>
                      <a:pt x="713" y="38"/>
                      <a:pt x="718" y="37"/>
                    </a:cubicBezTo>
                    <a:cubicBezTo>
                      <a:pt x="722" y="35"/>
                      <a:pt x="722" y="35"/>
                      <a:pt x="722" y="35"/>
                    </a:cubicBezTo>
                    <a:cubicBezTo>
                      <a:pt x="723" y="35"/>
                      <a:pt x="723" y="35"/>
                      <a:pt x="723" y="35"/>
                    </a:cubicBezTo>
                    <a:cubicBezTo>
                      <a:pt x="724" y="34"/>
                      <a:pt x="727" y="33"/>
                      <a:pt x="725" y="33"/>
                    </a:cubicBezTo>
                    <a:cubicBezTo>
                      <a:pt x="727" y="33"/>
                      <a:pt x="727" y="33"/>
                      <a:pt x="727" y="33"/>
                    </a:cubicBezTo>
                    <a:cubicBezTo>
                      <a:pt x="727" y="31"/>
                      <a:pt x="730" y="31"/>
                      <a:pt x="735" y="29"/>
                    </a:cubicBezTo>
                    <a:cubicBezTo>
                      <a:pt x="736" y="29"/>
                      <a:pt x="736" y="30"/>
                      <a:pt x="735" y="30"/>
                    </a:cubicBezTo>
                    <a:cubicBezTo>
                      <a:pt x="737" y="30"/>
                      <a:pt x="736" y="31"/>
                      <a:pt x="738" y="31"/>
                    </a:cubicBezTo>
                    <a:cubicBezTo>
                      <a:pt x="736" y="31"/>
                      <a:pt x="745" y="26"/>
                      <a:pt x="739" y="27"/>
                    </a:cubicBezTo>
                    <a:cubicBezTo>
                      <a:pt x="738" y="26"/>
                      <a:pt x="741" y="25"/>
                      <a:pt x="744" y="24"/>
                    </a:cubicBezTo>
                    <a:cubicBezTo>
                      <a:pt x="745" y="26"/>
                      <a:pt x="745" y="26"/>
                      <a:pt x="745" y="26"/>
                    </a:cubicBezTo>
                    <a:cubicBezTo>
                      <a:pt x="748" y="23"/>
                      <a:pt x="748" y="23"/>
                      <a:pt x="748" y="23"/>
                    </a:cubicBezTo>
                    <a:cubicBezTo>
                      <a:pt x="751" y="22"/>
                      <a:pt x="753" y="23"/>
                      <a:pt x="756" y="22"/>
                    </a:cubicBezTo>
                    <a:cubicBezTo>
                      <a:pt x="753" y="23"/>
                      <a:pt x="750" y="27"/>
                      <a:pt x="758" y="25"/>
                    </a:cubicBezTo>
                    <a:cubicBezTo>
                      <a:pt x="754" y="26"/>
                      <a:pt x="752" y="28"/>
                      <a:pt x="750" y="28"/>
                    </a:cubicBezTo>
                    <a:cubicBezTo>
                      <a:pt x="752" y="28"/>
                      <a:pt x="752" y="28"/>
                      <a:pt x="750" y="29"/>
                    </a:cubicBezTo>
                    <a:cubicBezTo>
                      <a:pt x="756" y="27"/>
                      <a:pt x="752" y="28"/>
                      <a:pt x="758" y="26"/>
                    </a:cubicBezTo>
                    <a:cubicBezTo>
                      <a:pt x="758" y="28"/>
                      <a:pt x="759" y="28"/>
                      <a:pt x="764" y="27"/>
                    </a:cubicBezTo>
                    <a:cubicBezTo>
                      <a:pt x="760" y="27"/>
                      <a:pt x="760" y="27"/>
                      <a:pt x="760" y="27"/>
                    </a:cubicBezTo>
                    <a:cubicBezTo>
                      <a:pt x="761" y="27"/>
                      <a:pt x="761" y="27"/>
                      <a:pt x="761" y="26"/>
                    </a:cubicBezTo>
                    <a:cubicBezTo>
                      <a:pt x="760" y="27"/>
                      <a:pt x="759" y="26"/>
                      <a:pt x="759" y="26"/>
                    </a:cubicBezTo>
                    <a:cubicBezTo>
                      <a:pt x="760" y="26"/>
                      <a:pt x="765" y="23"/>
                      <a:pt x="766" y="23"/>
                    </a:cubicBezTo>
                    <a:cubicBezTo>
                      <a:pt x="760" y="22"/>
                      <a:pt x="776" y="19"/>
                      <a:pt x="772" y="19"/>
                    </a:cubicBezTo>
                    <a:cubicBezTo>
                      <a:pt x="773" y="18"/>
                      <a:pt x="777" y="17"/>
                      <a:pt x="777" y="18"/>
                    </a:cubicBezTo>
                    <a:cubicBezTo>
                      <a:pt x="772" y="20"/>
                      <a:pt x="781" y="19"/>
                      <a:pt x="781" y="20"/>
                    </a:cubicBezTo>
                    <a:cubicBezTo>
                      <a:pt x="782" y="19"/>
                      <a:pt x="777" y="20"/>
                      <a:pt x="779" y="19"/>
                    </a:cubicBezTo>
                    <a:cubicBezTo>
                      <a:pt x="782" y="18"/>
                      <a:pt x="784" y="19"/>
                      <a:pt x="786" y="19"/>
                    </a:cubicBezTo>
                    <a:cubicBezTo>
                      <a:pt x="785" y="19"/>
                      <a:pt x="785" y="19"/>
                      <a:pt x="785" y="19"/>
                    </a:cubicBezTo>
                    <a:cubicBezTo>
                      <a:pt x="789" y="19"/>
                      <a:pt x="789" y="19"/>
                      <a:pt x="789" y="19"/>
                    </a:cubicBezTo>
                    <a:cubicBezTo>
                      <a:pt x="790" y="18"/>
                      <a:pt x="785" y="19"/>
                      <a:pt x="789" y="17"/>
                    </a:cubicBezTo>
                    <a:cubicBezTo>
                      <a:pt x="790" y="18"/>
                      <a:pt x="794" y="16"/>
                      <a:pt x="794" y="17"/>
                    </a:cubicBezTo>
                    <a:cubicBezTo>
                      <a:pt x="792" y="18"/>
                      <a:pt x="794" y="19"/>
                      <a:pt x="790" y="20"/>
                    </a:cubicBezTo>
                    <a:cubicBezTo>
                      <a:pt x="793" y="20"/>
                      <a:pt x="802" y="18"/>
                      <a:pt x="798" y="17"/>
                    </a:cubicBezTo>
                    <a:cubicBezTo>
                      <a:pt x="802" y="17"/>
                      <a:pt x="802" y="17"/>
                      <a:pt x="802" y="17"/>
                    </a:cubicBezTo>
                    <a:cubicBezTo>
                      <a:pt x="800" y="16"/>
                      <a:pt x="793" y="16"/>
                      <a:pt x="800" y="15"/>
                    </a:cubicBezTo>
                    <a:cubicBezTo>
                      <a:pt x="800" y="15"/>
                      <a:pt x="800" y="15"/>
                      <a:pt x="800" y="15"/>
                    </a:cubicBezTo>
                    <a:cubicBezTo>
                      <a:pt x="805" y="13"/>
                      <a:pt x="805" y="13"/>
                      <a:pt x="805" y="13"/>
                    </a:cubicBezTo>
                    <a:cubicBezTo>
                      <a:pt x="807" y="14"/>
                      <a:pt x="807" y="14"/>
                      <a:pt x="807" y="14"/>
                    </a:cubicBezTo>
                    <a:cubicBezTo>
                      <a:pt x="807" y="13"/>
                      <a:pt x="808" y="13"/>
                      <a:pt x="810" y="13"/>
                    </a:cubicBezTo>
                    <a:cubicBezTo>
                      <a:pt x="810" y="13"/>
                      <a:pt x="812" y="13"/>
                      <a:pt x="812" y="14"/>
                    </a:cubicBezTo>
                    <a:cubicBezTo>
                      <a:pt x="817" y="13"/>
                      <a:pt x="817" y="12"/>
                      <a:pt x="817" y="12"/>
                    </a:cubicBezTo>
                    <a:cubicBezTo>
                      <a:pt x="820" y="11"/>
                      <a:pt x="821" y="11"/>
                      <a:pt x="820" y="12"/>
                    </a:cubicBezTo>
                    <a:cubicBezTo>
                      <a:pt x="824" y="12"/>
                      <a:pt x="831" y="11"/>
                      <a:pt x="834" y="11"/>
                    </a:cubicBezTo>
                    <a:cubicBezTo>
                      <a:pt x="839" y="10"/>
                      <a:pt x="833" y="11"/>
                      <a:pt x="836" y="10"/>
                    </a:cubicBezTo>
                    <a:cubicBezTo>
                      <a:pt x="841" y="12"/>
                      <a:pt x="854" y="9"/>
                      <a:pt x="863" y="8"/>
                    </a:cubicBezTo>
                    <a:cubicBezTo>
                      <a:pt x="860" y="6"/>
                      <a:pt x="865" y="7"/>
                      <a:pt x="867" y="5"/>
                    </a:cubicBezTo>
                    <a:cubicBezTo>
                      <a:pt x="865" y="6"/>
                      <a:pt x="875" y="7"/>
                      <a:pt x="868" y="8"/>
                    </a:cubicBezTo>
                    <a:cubicBezTo>
                      <a:pt x="872" y="7"/>
                      <a:pt x="872" y="7"/>
                      <a:pt x="872" y="7"/>
                    </a:cubicBezTo>
                    <a:cubicBezTo>
                      <a:pt x="876" y="8"/>
                      <a:pt x="865" y="9"/>
                      <a:pt x="870" y="10"/>
                    </a:cubicBezTo>
                    <a:cubicBezTo>
                      <a:pt x="875" y="9"/>
                      <a:pt x="878" y="7"/>
                      <a:pt x="884" y="7"/>
                    </a:cubicBezTo>
                    <a:cubicBezTo>
                      <a:pt x="882" y="9"/>
                      <a:pt x="889" y="7"/>
                      <a:pt x="888" y="9"/>
                    </a:cubicBezTo>
                    <a:cubicBezTo>
                      <a:pt x="887" y="9"/>
                      <a:pt x="885" y="9"/>
                      <a:pt x="883" y="9"/>
                    </a:cubicBezTo>
                    <a:cubicBezTo>
                      <a:pt x="884" y="9"/>
                      <a:pt x="884" y="9"/>
                      <a:pt x="884" y="9"/>
                    </a:cubicBezTo>
                    <a:cubicBezTo>
                      <a:pt x="896" y="9"/>
                      <a:pt x="887" y="7"/>
                      <a:pt x="894" y="6"/>
                    </a:cubicBezTo>
                    <a:cubicBezTo>
                      <a:pt x="901" y="6"/>
                      <a:pt x="899" y="7"/>
                      <a:pt x="900" y="8"/>
                    </a:cubicBezTo>
                    <a:cubicBezTo>
                      <a:pt x="901" y="8"/>
                      <a:pt x="904" y="8"/>
                      <a:pt x="906" y="8"/>
                    </a:cubicBezTo>
                    <a:cubicBezTo>
                      <a:pt x="902" y="9"/>
                      <a:pt x="898" y="7"/>
                      <a:pt x="900" y="6"/>
                    </a:cubicBezTo>
                    <a:cubicBezTo>
                      <a:pt x="903" y="7"/>
                      <a:pt x="911" y="6"/>
                      <a:pt x="913" y="5"/>
                    </a:cubicBezTo>
                    <a:cubicBezTo>
                      <a:pt x="902" y="3"/>
                      <a:pt x="906" y="5"/>
                      <a:pt x="896" y="3"/>
                    </a:cubicBezTo>
                    <a:cubicBezTo>
                      <a:pt x="895" y="4"/>
                      <a:pt x="895" y="5"/>
                      <a:pt x="889" y="5"/>
                    </a:cubicBezTo>
                    <a:cubicBezTo>
                      <a:pt x="893" y="4"/>
                      <a:pt x="889" y="4"/>
                      <a:pt x="888" y="4"/>
                    </a:cubicBezTo>
                    <a:cubicBezTo>
                      <a:pt x="889" y="5"/>
                      <a:pt x="884" y="4"/>
                      <a:pt x="882" y="5"/>
                    </a:cubicBezTo>
                    <a:cubicBezTo>
                      <a:pt x="880" y="4"/>
                      <a:pt x="885" y="2"/>
                      <a:pt x="880" y="2"/>
                    </a:cubicBezTo>
                    <a:cubicBezTo>
                      <a:pt x="879" y="5"/>
                      <a:pt x="879" y="5"/>
                      <a:pt x="879" y="5"/>
                    </a:cubicBezTo>
                    <a:cubicBezTo>
                      <a:pt x="876" y="4"/>
                      <a:pt x="879" y="3"/>
                      <a:pt x="875" y="4"/>
                    </a:cubicBezTo>
                    <a:cubicBezTo>
                      <a:pt x="877" y="2"/>
                      <a:pt x="874" y="2"/>
                      <a:pt x="880" y="1"/>
                    </a:cubicBezTo>
                    <a:cubicBezTo>
                      <a:pt x="872" y="0"/>
                      <a:pt x="868" y="3"/>
                      <a:pt x="862" y="4"/>
                    </a:cubicBezTo>
                    <a:cubicBezTo>
                      <a:pt x="863" y="4"/>
                      <a:pt x="863" y="4"/>
                      <a:pt x="864" y="4"/>
                    </a:cubicBezTo>
                    <a:cubicBezTo>
                      <a:pt x="862" y="4"/>
                      <a:pt x="860" y="4"/>
                      <a:pt x="858" y="5"/>
                    </a:cubicBezTo>
                    <a:cubicBezTo>
                      <a:pt x="854" y="4"/>
                      <a:pt x="861" y="3"/>
                      <a:pt x="860" y="3"/>
                    </a:cubicBezTo>
                    <a:cubicBezTo>
                      <a:pt x="854" y="3"/>
                      <a:pt x="854" y="3"/>
                      <a:pt x="854" y="3"/>
                    </a:cubicBezTo>
                    <a:cubicBezTo>
                      <a:pt x="853" y="3"/>
                      <a:pt x="853" y="3"/>
                      <a:pt x="853" y="3"/>
                    </a:cubicBezTo>
                    <a:cubicBezTo>
                      <a:pt x="852" y="4"/>
                      <a:pt x="850" y="4"/>
                      <a:pt x="850" y="4"/>
                    </a:cubicBezTo>
                    <a:cubicBezTo>
                      <a:pt x="851" y="3"/>
                      <a:pt x="852" y="2"/>
                      <a:pt x="853" y="1"/>
                    </a:cubicBezTo>
                    <a:cubicBezTo>
                      <a:pt x="847" y="3"/>
                      <a:pt x="847" y="3"/>
                      <a:pt x="847" y="3"/>
                    </a:cubicBezTo>
                    <a:cubicBezTo>
                      <a:pt x="847" y="3"/>
                      <a:pt x="841" y="3"/>
                      <a:pt x="846" y="2"/>
                    </a:cubicBezTo>
                    <a:cubicBezTo>
                      <a:pt x="836" y="3"/>
                      <a:pt x="836" y="3"/>
                      <a:pt x="836" y="3"/>
                    </a:cubicBezTo>
                    <a:cubicBezTo>
                      <a:pt x="835" y="2"/>
                      <a:pt x="835" y="2"/>
                      <a:pt x="835" y="2"/>
                    </a:cubicBezTo>
                    <a:cubicBezTo>
                      <a:pt x="832" y="2"/>
                      <a:pt x="832" y="3"/>
                      <a:pt x="835" y="2"/>
                    </a:cubicBezTo>
                    <a:cubicBezTo>
                      <a:pt x="832" y="2"/>
                      <a:pt x="820" y="7"/>
                      <a:pt x="821" y="4"/>
                    </a:cubicBezTo>
                    <a:cubicBezTo>
                      <a:pt x="814" y="6"/>
                      <a:pt x="811" y="6"/>
                      <a:pt x="801" y="8"/>
                    </a:cubicBezTo>
                    <a:cubicBezTo>
                      <a:pt x="808" y="6"/>
                      <a:pt x="793" y="8"/>
                      <a:pt x="800" y="6"/>
                    </a:cubicBezTo>
                    <a:cubicBezTo>
                      <a:pt x="796" y="6"/>
                      <a:pt x="795" y="8"/>
                      <a:pt x="791" y="9"/>
                    </a:cubicBezTo>
                    <a:cubicBezTo>
                      <a:pt x="788" y="9"/>
                      <a:pt x="789" y="7"/>
                      <a:pt x="793" y="6"/>
                    </a:cubicBezTo>
                    <a:cubicBezTo>
                      <a:pt x="789" y="7"/>
                      <a:pt x="789" y="7"/>
                      <a:pt x="789" y="7"/>
                    </a:cubicBezTo>
                    <a:cubicBezTo>
                      <a:pt x="789" y="7"/>
                      <a:pt x="789" y="7"/>
                      <a:pt x="789" y="7"/>
                    </a:cubicBezTo>
                    <a:cubicBezTo>
                      <a:pt x="785" y="9"/>
                      <a:pt x="785" y="9"/>
                      <a:pt x="785" y="9"/>
                    </a:cubicBezTo>
                    <a:cubicBezTo>
                      <a:pt x="781" y="9"/>
                      <a:pt x="784" y="7"/>
                      <a:pt x="780" y="8"/>
                    </a:cubicBezTo>
                    <a:cubicBezTo>
                      <a:pt x="779" y="9"/>
                      <a:pt x="779" y="9"/>
                      <a:pt x="779" y="9"/>
                    </a:cubicBezTo>
                    <a:cubicBezTo>
                      <a:pt x="776" y="9"/>
                      <a:pt x="776" y="9"/>
                      <a:pt x="776" y="9"/>
                    </a:cubicBezTo>
                    <a:cubicBezTo>
                      <a:pt x="777" y="9"/>
                      <a:pt x="775" y="10"/>
                      <a:pt x="772" y="11"/>
                    </a:cubicBezTo>
                    <a:cubicBezTo>
                      <a:pt x="772" y="11"/>
                      <a:pt x="772" y="11"/>
                      <a:pt x="772" y="11"/>
                    </a:cubicBezTo>
                    <a:cubicBezTo>
                      <a:pt x="769" y="12"/>
                      <a:pt x="769" y="12"/>
                      <a:pt x="769" y="12"/>
                    </a:cubicBezTo>
                    <a:cubicBezTo>
                      <a:pt x="772" y="10"/>
                      <a:pt x="765" y="12"/>
                      <a:pt x="767" y="11"/>
                    </a:cubicBezTo>
                    <a:cubicBezTo>
                      <a:pt x="764" y="11"/>
                      <a:pt x="764" y="11"/>
                      <a:pt x="758" y="13"/>
                    </a:cubicBezTo>
                    <a:cubicBezTo>
                      <a:pt x="759" y="14"/>
                      <a:pt x="759" y="14"/>
                      <a:pt x="759" y="14"/>
                    </a:cubicBezTo>
                    <a:cubicBezTo>
                      <a:pt x="752" y="16"/>
                      <a:pt x="759" y="12"/>
                      <a:pt x="753" y="14"/>
                    </a:cubicBezTo>
                    <a:cubicBezTo>
                      <a:pt x="753" y="14"/>
                      <a:pt x="753" y="14"/>
                      <a:pt x="753" y="14"/>
                    </a:cubicBezTo>
                    <a:cubicBezTo>
                      <a:pt x="745" y="15"/>
                      <a:pt x="740" y="19"/>
                      <a:pt x="733" y="19"/>
                    </a:cubicBezTo>
                    <a:cubicBezTo>
                      <a:pt x="737" y="18"/>
                      <a:pt x="735" y="17"/>
                      <a:pt x="735" y="18"/>
                    </a:cubicBezTo>
                    <a:cubicBezTo>
                      <a:pt x="730" y="19"/>
                      <a:pt x="722" y="22"/>
                      <a:pt x="716" y="24"/>
                    </a:cubicBezTo>
                    <a:cubicBezTo>
                      <a:pt x="714" y="24"/>
                      <a:pt x="713" y="23"/>
                      <a:pt x="708" y="24"/>
                    </a:cubicBezTo>
                    <a:cubicBezTo>
                      <a:pt x="704" y="26"/>
                      <a:pt x="703" y="26"/>
                      <a:pt x="702" y="27"/>
                    </a:cubicBezTo>
                    <a:cubicBezTo>
                      <a:pt x="698" y="28"/>
                      <a:pt x="691" y="31"/>
                      <a:pt x="690" y="30"/>
                    </a:cubicBezTo>
                    <a:cubicBezTo>
                      <a:pt x="690" y="31"/>
                      <a:pt x="687" y="31"/>
                      <a:pt x="685" y="33"/>
                    </a:cubicBezTo>
                    <a:cubicBezTo>
                      <a:pt x="684" y="32"/>
                      <a:pt x="684" y="32"/>
                      <a:pt x="684" y="32"/>
                    </a:cubicBezTo>
                    <a:cubicBezTo>
                      <a:pt x="685" y="33"/>
                      <a:pt x="685" y="33"/>
                      <a:pt x="685" y="33"/>
                    </a:cubicBezTo>
                    <a:cubicBezTo>
                      <a:pt x="677" y="33"/>
                      <a:pt x="674" y="38"/>
                      <a:pt x="666" y="39"/>
                    </a:cubicBezTo>
                    <a:cubicBezTo>
                      <a:pt x="667" y="39"/>
                      <a:pt x="667" y="39"/>
                      <a:pt x="667" y="39"/>
                    </a:cubicBezTo>
                    <a:cubicBezTo>
                      <a:pt x="665" y="40"/>
                      <a:pt x="665" y="40"/>
                      <a:pt x="665" y="40"/>
                    </a:cubicBezTo>
                    <a:cubicBezTo>
                      <a:pt x="664" y="40"/>
                      <a:pt x="665" y="39"/>
                      <a:pt x="665" y="38"/>
                    </a:cubicBezTo>
                    <a:cubicBezTo>
                      <a:pt x="661" y="40"/>
                      <a:pt x="656" y="42"/>
                      <a:pt x="652" y="43"/>
                    </a:cubicBezTo>
                    <a:cubicBezTo>
                      <a:pt x="654" y="43"/>
                      <a:pt x="654" y="43"/>
                      <a:pt x="654" y="43"/>
                    </a:cubicBezTo>
                    <a:cubicBezTo>
                      <a:pt x="652" y="44"/>
                      <a:pt x="650" y="46"/>
                      <a:pt x="647" y="47"/>
                    </a:cubicBezTo>
                    <a:cubicBezTo>
                      <a:pt x="651" y="43"/>
                      <a:pt x="642" y="48"/>
                      <a:pt x="641" y="48"/>
                    </a:cubicBezTo>
                    <a:cubicBezTo>
                      <a:pt x="644" y="46"/>
                      <a:pt x="644" y="46"/>
                      <a:pt x="644" y="46"/>
                    </a:cubicBezTo>
                    <a:cubicBezTo>
                      <a:pt x="640" y="48"/>
                      <a:pt x="640" y="48"/>
                      <a:pt x="641" y="49"/>
                    </a:cubicBezTo>
                    <a:cubicBezTo>
                      <a:pt x="636" y="51"/>
                      <a:pt x="636" y="48"/>
                      <a:pt x="632" y="51"/>
                    </a:cubicBezTo>
                    <a:cubicBezTo>
                      <a:pt x="635" y="50"/>
                      <a:pt x="635" y="50"/>
                      <a:pt x="635" y="50"/>
                    </a:cubicBezTo>
                    <a:cubicBezTo>
                      <a:pt x="637" y="50"/>
                      <a:pt x="635" y="52"/>
                      <a:pt x="632" y="53"/>
                    </a:cubicBezTo>
                    <a:cubicBezTo>
                      <a:pt x="632" y="53"/>
                      <a:pt x="630" y="53"/>
                      <a:pt x="632" y="52"/>
                    </a:cubicBezTo>
                    <a:cubicBezTo>
                      <a:pt x="628" y="54"/>
                      <a:pt x="622" y="57"/>
                      <a:pt x="620" y="58"/>
                    </a:cubicBezTo>
                    <a:cubicBezTo>
                      <a:pt x="618" y="58"/>
                      <a:pt x="618" y="57"/>
                      <a:pt x="619" y="57"/>
                    </a:cubicBezTo>
                    <a:cubicBezTo>
                      <a:pt x="611" y="61"/>
                      <a:pt x="616" y="58"/>
                      <a:pt x="608" y="63"/>
                    </a:cubicBezTo>
                    <a:cubicBezTo>
                      <a:pt x="607" y="62"/>
                      <a:pt x="607" y="62"/>
                      <a:pt x="607" y="62"/>
                    </a:cubicBezTo>
                    <a:cubicBezTo>
                      <a:pt x="605" y="64"/>
                      <a:pt x="605" y="64"/>
                      <a:pt x="605" y="64"/>
                    </a:cubicBezTo>
                    <a:cubicBezTo>
                      <a:pt x="600" y="65"/>
                      <a:pt x="600" y="65"/>
                      <a:pt x="600" y="65"/>
                    </a:cubicBezTo>
                    <a:cubicBezTo>
                      <a:pt x="602" y="65"/>
                      <a:pt x="602" y="65"/>
                      <a:pt x="602" y="65"/>
                    </a:cubicBezTo>
                    <a:cubicBezTo>
                      <a:pt x="599" y="67"/>
                      <a:pt x="598" y="68"/>
                      <a:pt x="595" y="69"/>
                    </a:cubicBezTo>
                    <a:cubicBezTo>
                      <a:pt x="595" y="68"/>
                      <a:pt x="595" y="68"/>
                      <a:pt x="595" y="68"/>
                    </a:cubicBezTo>
                    <a:cubicBezTo>
                      <a:pt x="588" y="72"/>
                      <a:pt x="586" y="71"/>
                      <a:pt x="579" y="76"/>
                    </a:cubicBezTo>
                    <a:cubicBezTo>
                      <a:pt x="579" y="76"/>
                      <a:pt x="580" y="75"/>
                      <a:pt x="580" y="74"/>
                    </a:cubicBezTo>
                    <a:cubicBezTo>
                      <a:pt x="574" y="79"/>
                      <a:pt x="575" y="76"/>
                      <a:pt x="569" y="81"/>
                    </a:cubicBezTo>
                    <a:cubicBezTo>
                      <a:pt x="569" y="80"/>
                      <a:pt x="568" y="80"/>
                      <a:pt x="568" y="80"/>
                    </a:cubicBezTo>
                    <a:cubicBezTo>
                      <a:pt x="565" y="82"/>
                      <a:pt x="565" y="82"/>
                      <a:pt x="565" y="82"/>
                    </a:cubicBezTo>
                    <a:cubicBezTo>
                      <a:pt x="565" y="81"/>
                      <a:pt x="565" y="81"/>
                      <a:pt x="565" y="81"/>
                    </a:cubicBezTo>
                    <a:cubicBezTo>
                      <a:pt x="563" y="84"/>
                      <a:pt x="563" y="84"/>
                      <a:pt x="563" y="84"/>
                    </a:cubicBezTo>
                    <a:cubicBezTo>
                      <a:pt x="561" y="84"/>
                      <a:pt x="561" y="84"/>
                      <a:pt x="561" y="84"/>
                    </a:cubicBezTo>
                    <a:cubicBezTo>
                      <a:pt x="560" y="85"/>
                      <a:pt x="560" y="85"/>
                      <a:pt x="560" y="85"/>
                    </a:cubicBezTo>
                    <a:cubicBezTo>
                      <a:pt x="556" y="85"/>
                      <a:pt x="552" y="89"/>
                      <a:pt x="547" y="90"/>
                    </a:cubicBezTo>
                    <a:cubicBezTo>
                      <a:pt x="548" y="91"/>
                      <a:pt x="548" y="91"/>
                      <a:pt x="548" y="91"/>
                    </a:cubicBezTo>
                    <a:cubicBezTo>
                      <a:pt x="539" y="100"/>
                      <a:pt x="522" y="104"/>
                      <a:pt x="510" y="114"/>
                    </a:cubicBezTo>
                    <a:cubicBezTo>
                      <a:pt x="510" y="113"/>
                      <a:pt x="510" y="113"/>
                      <a:pt x="510" y="113"/>
                    </a:cubicBezTo>
                    <a:cubicBezTo>
                      <a:pt x="505" y="118"/>
                      <a:pt x="505" y="118"/>
                      <a:pt x="505" y="118"/>
                    </a:cubicBezTo>
                    <a:cubicBezTo>
                      <a:pt x="502" y="119"/>
                      <a:pt x="507" y="116"/>
                      <a:pt x="505" y="116"/>
                    </a:cubicBezTo>
                    <a:cubicBezTo>
                      <a:pt x="500" y="120"/>
                      <a:pt x="504" y="119"/>
                      <a:pt x="498" y="123"/>
                    </a:cubicBezTo>
                    <a:cubicBezTo>
                      <a:pt x="494" y="125"/>
                      <a:pt x="498" y="122"/>
                      <a:pt x="500" y="120"/>
                    </a:cubicBezTo>
                    <a:cubicBezTo>
                      <a:pt x="494" y="125"/>
                      <a:pt x="485" y="132"/>
                      <a:pt x="481" y="134"/>
                    </a:cubicBezTo>
                    <a:cubicBezTo>
                      <a:pt x="481" y="135"/>
                      <a:pt x="480" y="135"/>
                      <a:pt x="481" y="135"/>
                    </a:cubicBezTo>
                    <a:cubicBezTo>
                      <a:pt x="477" y="138"/>
                      <a:pt x="472" y="142"/>
                      <a:pt x="467" y="145"/>
                    </a:cubicBezTo>
                    <a:cubicBezTo>
                      <a:pt x="467" y="144"/>
                      <a:pt x="468" y="143"/>
                      <a:pt x="469" y="143"/>
                    </a:cubicBezTo>
                    <a:cubicBezTo>
                      <a:pt x="467" y="144"/>
                      <a:pt x="465" y="145"/>
                      <a:pt x="464" y="146"/>
                    </a:cubicBezTo>
                    <a:cubicBezTo>
                      <a:pt x="465" y="144"/>
                      <a:pt x="465" y="144"/>
                      <a:pt x="465" y="144"/>
                    </a:cubicBezTo>
                    <a:cubicBezTo>
                      <a:pt x="462" y="147"/>
                      <a:pt x="456" y="152"/>
                      <a:pt x="454" y="152"/>
                    </a:cubicBezTo>
                    <a:cubicBezTo>
                      <a:pt x="455" y="152"/>
                      <a:pt x="455" y="153"/>
                      <a:pt x="453" y="155"/>
                    </a:cubicBezTo>
                    <a:cubicBezTo>
                      <a:pt x="450" y="155"/>
                      <a:pt x="445" y="162"/>
                      <a:pt x="440" y="165"/>
                    </a:cubicBezTo>
                    <a:cubicBezTo>
                      <a:pt x="440" y="164"/>
                      <a:pt x="444" y="161"/>
                      <a:pt x="443" y="162"/>
                    </a:cubicBezTo>
                    <a:cubicBezTo>
                      <a:pt x="440" y="163"/>
                      <a:pt x="439" y="166"/>
                      <a:pt x="437" y="168"/>
                    </a:cubicBezTo>
                    <a:cubicBezTo>
                      <a:pt x="437" y="167"/>
                      <a:pt x="437" y="167"/>
                      <a:pt x="437" y="167"/>
                    </a:cubicBezTo>
                    <a:cubicBezTo>
                      <a:pt x="427" y="176"/>
                      <a:pt x="427" y="176"/>
                      <a:pt x="427" y="176"/>
                    </a:cubicBezTo>
                    <a:cubicBezTo>
                      <a:pt x="425" y="176"/>
                      <a:pt x="418" y="184"/>
                      <a:pt x="418" y="183"/>
                    </a:cubicBezTo>
                    <a:cubicBezTo>
                      <a:pt x="414" y="186"/>
                      <a:pt x="421" y="181"/>
                      <a:pt x="417" y="185"/>
                    </a:cubicBezTo>
                    <a:cubicBezTo>
                      <a:pt x="415" y="185"/>
                      <a:pt x="413" y="189"/>
                      <a:pt x="412" y="188"/>
                    </a:cubicBezTo>
                    <a:cubicBezTo>
                      <a:pt x="413" y="187"/>
                      <a:pt x="413" y="187"/>
                      <a:pt x="413" y="187"/>
                    </a:cubicBezTo>
                    <a:cubicBezTo>
                      <a:pt x="410" y="190"/>
                      <a:pt x="410" y="190"/>
                      <a:pt x="410" y="190"/>
                    </a:cubicBezTo>
                    <a:cubicBezTo>
                      <a:pt x="411" y="187"/>
                      <a:pt x="411" y="187"/>
                      <a:pt x="411" y="187"/>
                    </a:cubicBezTo>
                    <a:cubicBezTo>
                      <a:pt x="408" y="190"/>
                      <a:pt x="407" y="193"/>
                      <a:pt x="408" y="193"/>
                    </a:cubicBezTo>
                    <a:cubicBezTo>
                      <a:pt x="405" y="195"/>
                      <a:pt x="401" y="199"/>
                      <a:pt x="399" y="199"/>
                    </a:cubicBezTo>
                    <a:cubicBezTo>
                      <a:pt x="400" y="198"/>
                      <a:pt x="400" y="198"/>
                      <a:pt x="400" y="198"/>
                    </a:cubicBezTo>
                    <a:cubicBezTo>
                      <a:pt x="393" y="205"/>
                      <a:pt x="386" y="207"/>
                      <a:pt x="382" y="214"/>
                    </a:cubicBezTo>
                    <a:cubicBezTo>
                      <a:pt x="381" y="214"/>
                      <a:pt x="381" y="214"/>
                      <a:pt x="382" y="213"/>
                    </a:cubicBezTo>
                    <a:cubicBezTo>
                      <a:pt x="378" y="217"/>
                      <a:pt x="378" y="217"/>
                      <a:pt x="378" y="217"/>
                    </a:cubicBezTo>
                    <a:cubicBezTo>
                      <a:pt x="378" y="215"/>
                      <a:pt x="378" y="215"/>
                      <a:pt x="378" y="215"/>
                    </a:cubicBezTo>
                    <a:cubicBezTo>
                      <a:pt x="372" y="223"/>
                      <a:pt x="372" y="223"/>
                      <a:pt x="372" y="223"/>
                    </a:cubicBezTo>
                    <a:cubicBezTo>
                      <a:pt x="372" y="223"/>
                      <a:pt x="372" y="223"/>
                      <a:pt x="372" y="223"/>
                    </a:cubicBezTo>
                    <a:cubicBezTo>
                      <a:pt x="367" y="227"/>
                      <a:pt x="360" y="235"/>
                      <a:pt x="354" y="241"/>
                    </a:cubicBezTo>
                    <a:cubicBezTo>
                      <a:pt x="355" y="240"/>
                      <a:pt x="355" y="240"/>
                      <a:pt x="355" y="240"/>
                    </a:cubicBezTo>
                    <a:cubicBezTo>
                      <a:pt x="349" y="247"/>
                      <a:pt x="348" y="246"/>
                      <a:pt x="344" y="251"/>
                    </a:cubicBezTo>
                    <a:cubicBezTo>
                      <a:pt x="344" y="251"/>
                      <a:pt x="344" y="251"/>
                      <a:pt x="344" y="250"/>
                    </a:cubicBezTo>
                    <a:cubicBezTo>
                      <a:pt x="340" y="255"/>
                      <a:pt x="340" y="255"/>
                      <a:pt x="340" y="255"/>
                    </a:cubicBezTo>
                    <a:cubicBezTo>
                      <a:pt x="340" y="253"/>
                      <a:pt x="340" y="253"/>
                      <a:pt x="340" y="253"/>
                    </a:cubicBezTo>
                    <a:cubicBezTo>
                      <a:pt x="338" y="258"/>
                      <a:pt x="331" y="262"/>
                      <a:pt x="333" y="260"/>
                    </a:cubicBezTo>
                    <a:cubicBezTo>
                      <a:pt x="332" y="263"/>
                      <a:pt x="329" y="266"/>
                      <a:pt x="329" y="267"/>
                    </a:cubicBezTo>
                    <a:cubicBezTo>
                      <a:pt x="325" y="272"/>
                      <a:pt x="328" y="268"/>
                      <a:pt x="325" y="271"/>
                    </a:cubicBezTo>
                    <a:cubicBezTo>
                      <a:pt x="321" y="274"/>
                      <a:pt x="322" y="276"/>
                      <a:pt x="317" y="280"/>
                    </a:cubicBezTo>
                    <a:cubicBezTo>
                      <a:pt x="317" y="280"/>
                      <a:pt x="317" y="280"/>
                      <a:pt x="317" y="280"/>
                    </a:cubicBezTo>
                    <a:cubicBezTo>
                      <a:pt x="315" y="282"/>
                      <a:pt x="314" y="284"/>
                      <a:pt x="311" y="287"/>
                    </a:cubicBezTo>
                    <a:cubicBezTo>
                      <a:pt x="312" y="286"/>
                      <a:pt x="312" y="286"/>
                      <a:pt x="312" y="286"/>
                    </a:cubicBezTo>
                    <a:cubicBezTo>
                      <a:pt x="308" y="292"/>
                      <a:pt x="305" y="291"/>
                      <a:pt x="303" y="297"/>
                    </a:cubicBezTo>
                    <a:cubicBezTo>
                      <a:pt x="301" y="299"/>
                      <a:pt x="298" y="304"/>
                      <a:pt x="297" y="303"/>
                    </a:cubicBezTo>
                    <a:cubicBezTo>
                      <a:pt x="283" y="322"/>
                      <a:pt x="283" y="322"/>
                      <a:pt x="283" y="322"/>
                    </a:cubicBezTo>
                    <a:cubicBezTo>
                      <a:pt x="281" y="322"/>
                      <a:pt x="282" y="324"/>
                      <a:pt x="278" y="327"/>
                    </a:cubicBezTo>
                    <a:cubicBezTo>
                      <a:pt x="279" y="328"/>
                      <a:pt x="279" y="328"/>
                      <a:pt x="279" y="328"/>
                    </a:cubicBezTo>
                    <a:cubicBezTo>
                      <a:pt x="272" y="337"/>
                      <a:pt x="262" y="347"/>
                      <a:pt x="254" y="358"/>
                    </a:cubicBezTo>
                    <a:cubicBezTo>
                      <a:pt x="253" y="357"/>
                      <a:pt x="253" y="357"/>
                      <a:pt x="253" y="357"/>
                    </a:cubicBezTo>
                    <a:cubicBezTo>
                      <a:pt x="252" y="360"/>
                      <a:pt x="252" y="360"/>
                      <a:pt x="252" y="360"/>
                    </a:cubicBezTo>
                    <a:cubicBezTo>
                      <a:pt x="244" y="372"/>
                      <a:pt x="233" y="387"/>
                      <a:pt x="226" y="396"/>
                    </a:cubicBezTo>
                    <a:cubicBezTo>
                      <a:pt x="225" y="400"/>
                      <a:pt x="223" y="405"/>
                      <a:pt x="219" y="410"/>
                    </a:cubicBezTo>
                    <a:cubicBezTo>
                      <a:pt x="219" y="409"/>
                      <a:pt x="219" y="409"/>
                      <a:pt x="219" y="409"/>
                    </a:cubicBezTo>
                    <a:cubicBezTo>
                      <a:pt x="214" y="418"/>
                      <a:pt x="209" y="428"/>
                      <a:pt x="202" y="437"/>
                    </a:cubicBezTo>
                    <a:cubicBezTo>
                      <a:pt x="202" y="436"/>
                      <a:pt x="202" y="437"/>
                      <a:pt x="202" y="436"/>
                    </a:cubicBezTo>
                    <a:cubicBezTo>
                      <a:pt x="202" y="439"/>
                      <a:pt x="199" y="442"/>
                      <a:pt x="197" y="444"/>
                    </a:cubicBezTo>
                    <a:cubicBezTo>
                      <a:pt x="200" y="442"/>
                      <a:pt x="200" y="442"/>
                      <a:pt x="200" y="442"/>
                    </a:cubicBezTo>
                    <a:cubicBezTo>
                      <a:pt x="199" y="445"/>
                      <a:pt x="196" y="448"/>
                      <a:pt x="194" y="449"/>
                    </a:cubicBezTo>
                    <a:cubicBezTo>
                      <a:pt x="192" y="454"/>
                      <a:pt x="192" y="454"/>
                      <a:pt x="192" y="454"/>
                    </a:cubicBezTo>
                    <a:cubicBezTo>
                      <a:pt x="192" y="455"/>
                      <a:pt x="192" y="455"/>
                      <a:pt x="192" y="455"/>
                    </a:cubicBezTo>
                    <a:cubicBezTo>
                      <a:pt x="192" y="456"/>
                      <a:pt x="192" y="456"/>
                      <a:pt x="192" y="456"/>
                    </a:cubicBezTo>
                    <a:cubicBezTo>
                      <a:pt x="189" y="458"/>
                      <a:pt x="189" y="458"/>
                      <a:pt x="189" y="458"/>
                    </a:cubicBezTo>
                    <a:cubicBezTo>
                      <a:pt x="189" y="459"/>
                      <a:pt x="186" y="465"/>
                      <a:pt x="186" y="467"/>
                    </a:cubicBezTo>
                    <a:cubicBezTo>
                      <a:pt x="185" y="467"/>
                      <a:pt x="182" y="471"/>
                      <a:pt x="184" y="468"/>
                    </a:cubicBezTo>
                    <a:cubicBezTo>
                      <a:pt x="175" y="484"/>
                      <a:pt x="175" y="484"/>
                      <a:pt x="175" y="484"/>
                    </a:cubicBezTo>
                    <a:cubicBezTo>
                      <a:pt x="176" y="482"/>
                      <a:pt x="176" y="482"/>
                      <a:pt x="176" y="482"/>
                    </a:cubicBezTo>
                    <a:cubicBezTo>
                      <a:pt x="178" y="482"/>
                      <a:pt x="175" y="487"/>
                      <a:pt x="174" y="489"/>
                    </a:cubicBezTo>
                    <a:cubicBezTo>
                      <a:pt x="175" y="486"/>
                      <a:pt x="172" y="488"/>
                      <a:pt x="171" y="490"/>
                    </a:cubicBezTo>
                    <a:cubicBezTo>
                      <a:pt x="170" y="492"/>
                      <a:pt x="173" y="488"/>
                      <a:pt x="173" y="489"/>
                    </a:cubicBezTo>
                    <a:cubicBezTo>
                      <a:pt x="172" y="493"/>
                      <a:pt x="169" y="499"/>
                      <a:pt x="168" y="500"/>
                    </a:cubicBezTo>
                    <a:cubicBezTo>
                      <a:pt x="168" y="498"/>
                      <a:pt x="168" y="498"/>
                      <a:pt x="168" y="498"/>
                    </a:cubicBezTo>
                    <a:cubicBezTo>
                      <a:pt x="167" y="502"/>
                      <a:pt x="164" y="503"/>
                      <a:pt x="162" y="507"/>
                    </a:cubicBezTo>
                    <a:cubicBezTo>
                      <a:pt x="161" y="511"/>
                      <a:pt x="159" y="513"/>
                      <a:pt x="161" y="513"/>
                    </a:cubicBezTo>
                    <a:cubicBezTo>
                      <a:pt x="159" y="518"/>
                      <a:pt x="159" y="514"/>
                      <a:pt x="158" y="516"/>
                    </a:cubicBezTo>
                    <a:cubicBezTo>
                      <a:pt x="158" y="518"/>
                      <a:pt x="154" y="525"/>
                      <a:pt x="153" y="525"/>
                    </a:cubicBezTo>
                    <a:cubicBezTo>
                      <a:pt x="153" y="529"/>
                      <a:pt x="145" y="538"/>
                      <a:pt x="147" y="540"/>
                    </a:cubicBezTo>
                    <a:cubicBezTo>
                      <a:pt x="143" y="544"/>
                      <a:pt x="143" y="544"/>
                      <a:pt x="143" y="544"/>
                    </a:cubicBezTo>
                    <a:cubicBezTo>
                      <a:pt x="144" y="544"/>
                      <a:pt x="145" y="545"/>
                      <a:pt x="143" y="549"/>
                    </a:cubicBezTo>
                    <a:cubicBezTo>
                      <a:pt x="141" y="552"/>
                      <a:pt x="141" y="551"/>
                      <a:pt x="140" y="551"/>
                    </a:cubicBezTo>
                    <a:cubicBezTo>
                      <a:pt x="141" y="554"/>
                      <a:pt x="141" y="554"/>
                      <a:pt x="141" y="554"/>
                    </a:cubicBezTo>
                    <a:cubicBezTo>
                      <a:pt x="130" y="571"/>
                      <a:pt x="121" y="596"/>
                      <a:pt x="111" y="615"/>
                    </a:cubicBezTo>
                    <a:cubicBezTo>
                      <a:pt x="107" y="624"/>
                      <a:pt x="104" y="636"/>
                      <a:pt x="99" y="647"/>
                    </a:cubicBezTo>
                    <a:cubicBezTo>
                      <a:pt x="100" y="645"/>
                      <a:pt x="100" y="645"/>
                      <a:pt x="100" y="645"/>
                    </a:cubicBezTo>
                    <a:cubicBezTo>
                      <a:pt x="95" y="656"/>
                      <a:pt x="95" y="656"/>
                      <a:pt x="95" y="656"/>
                    </a:cubicBezTo>
                    <a:cubicBezTo>
                      <a:pt x="99" y="648"/>
                      <a:pt x="99" y="648"/>
                      <a:pt x="99" y="648"/>
                    </a:cubicBezTo>
                    <a:cubicBezTo>
                      <a:pt x="98" y="651"/>
                      <a:pt x="98" y="653"/>
                      <a:pt x="97" y="655"/>
                    </a:cubicBezTo>
                    <a:cubicBezTo>
                      <a:pt x="92" y="666"/>
                      <a:pt x="85" y="681"/>
                      <a:pt x="81" y="696"/>
                    </a:cubicBezTo>
                    <a:cubicBezTo>
                      <a:pt x="80" y="706"/>
                      <a:pt x="77" y="702"/>
                      <a:pt x="76" y="711"/>
                    </a:cubicBezTo>
                    <a:cubicBezTo>
                      <a:pt x="76" y="710"/>
                      <a:pt x="76" y="710"/>
                      <a:pt x="76" y="709"/>
                    </a:cubicBezTo>
                    <a:cubicBezTo>
                      <a:pt x="73" y="719"/>
                      <a:pt x="72" y="725"/>
                      <a:pt x="70" y="735"/>
                    </a:cubicBezTo>
                    <a:cubicBezTo>
                      <a:pt x="68" y="733"/>
                      <a:pt x="68" y="741"/>
                      <a:pt x="67" y="740"/>
                    </a:cubicBezTo>
                    <a:cubicBezTo>
                      <a:pt x="68" y="741"/>
                      <a:pt x="68" y="741"/>
                      <a:pt x="68" y="741"/>
                    </a:cubicBezTo>
                    <a:cubicBezTo>
                      <a:pt x="67" y="743"/>
                      <a:pt x="65" y="748"/>
                      <a:pt x="65" y="747"/>
                    </a:cubicBezTo>
                    <a:cubicBezTo>
                      <a:pt x="64" y="752"/>
                      <a:pt x="64" y="752"/>
                      <a:pt x="64" y="752"/>
                    </a:cubicBezTo>
                    <a:cubicBezTo>
                      <a:pt x="63" y="752"/>
                      <a:pt x="63" y="752"/>
                      <a:pt x="63" y="752"/>
                    </a:cubicBezTo>
                    <a:cubicBezTo>
                      <a:pt x="62" y="757"/>
                      <a:pt x="59" y="770"/>
                      <a:pt x="56" y="772"/>
                    </a:cubicBezTo>
                    <a:cubicBezTo>
                      <a:pt x="53" y="787"/>
                      <a:pt x="47" y="809"/>
                      <a:pt x="42" y="827"/>
                    </a:cubicBezTo>
                    <a:cubicBezTo>
                      <a:pt x="43" y="830"/>
                      <a:pt x="41" y="835"/>
                      <a:pt x="40" y="839"/>
                    </a:cubicBezTo>
                    <a:cubicBezTo>
                      <a:pt x="38" y="844"/>
                      <a:pt x="38" y="844"/>
                      <a:pt x="38" y="844"/>
                    </a:cubicBezTo>
                    <a:cubicBezTo>
                      <a:pt x="38" y="848"/>
                      <a:pt x="38" y="853"/>
                      <a:pt x="36" y="856"/>
                    </a:cubicBezTo>
                    <a:cubicBezTo>
                      <a:pt x="36" y="856"/>
                      <a:pt x="36" y="856"/>
                      <a:pt x="36" y="856"/>
                    </a:cubicBezTo>
                    <a:cubicBezTo>
                      <a:pt x="36" y="860"/>
                      <a:pt x="34" y="864"/>
                      <a:pt x="34" y="868"/>
                    </a:cubicBezTo>
                    <a:cubicBezTo>
                      <a:pt x="33" y="873"/>
                      <a:pt x="32" y="877"/>
                      <a:pt x="31" y="876"/>
                    </a:cubicBezTo>
                    <a:cubicBezTo>
                      <a:pt x="33" y="877"/>
                      <a:pt x="29" y="886"/>
                      <a:pt x="29" y="886"/>
                    </a:cubicBezTo>
                    <a:cubicBezTo>
                      <a:pt x="29" y="886"/>
                      <a:pt x="15" y="946"/>
                      <a:pt x="7" y="1014"/>
                    </a:cubicBezTo>
                    <a:cubicBezTo>
                      <a:pt x="3" y="1049"/>
                      <a:pt x="1" y="1085"/>
                      <a:pt x="0" y="1116"/>
                    </a:cubicBezTo>
                    <a:cubicBezTo>
                      <a:pt x="0" y="1148"/>
                      <a:pt x="1" y="1175"/>
                      <a:pt x="4" y="1189"/>
                    </a:cubicBezTo>
                    <a:cubicBezTo>
                      <a:pt x="5" y="1191"/>
                      <a:pt x="5" y="1197"/>
                      <a:pt x="6" y="1195"/>
                    </a:cubicBezTo>
                    <a:cubicBezTo>
                      <a:pt x="7" y="1199"/>
                      <a:pt x="5" y="1201"/>
                      <a:pt x="6" y="1202"/>
                    </a:cubicBezTo>
                    <a:cubicBezTo>
                      <a:pt x="7" y="1196"/>
                      <a:pt x="9" y="1204"/>
                      <a:pt x="10" y="1198"/>
                    </a:cubicBezTo>
                    <a:cubicBezTo>
                      <a:pt x="10" y="1202"/>
                      <a:pt x="10" y="1202"/>
                      <a:pt x="10" y="1202"/>
                    </a:cubicBezTo>
                    <a:cubicBezTo>
                      <a:pt x="11" y="1203"/>
                      <a:pt x="9" y="1197"/>
                      <a:pt x="11" y="1198"/>
                    </a:cubicBezTo>
                    <a:cubicBezTo>
                      <a:pt x="9" y="1197"/>
                      <a:pt x="9" y="1197"/>
                      <a:pt x="9" y="1197"/>
                    </a:cubicBezTo>
                    <a:cubicBezTo>
                      <a:pt x="9" y="1194"/>
                      <a:pt x="9" y="1192"/>
                      <a:pt x="10" y="1191"/>
                    </a:cubicBezTo>
                    <a:cubicBezTo>
                      <a:pt x="9" y="1188"/>
                      <a:pt x="7" y="1186"/>
                      <a:pt x="8" y="1180"/>
                    </a:cubicBezTo>
                    <a:cubicBezTo>
                      <a:pt x="8" y="1182"/>
                      <a:pt x="8" y="1182"/>
                      <a:pt x="8" y="1182"/>
                    </a:cubicBezTo>
                    <a:cubicBezTo>
                      <a:pt x="8" y="1176"/>
                      <a:pt x="9" y="1178"/>
                      <a:pt x="10" y="1177"/>
                    </a:cubicBezTo>
                    <a:cubicBezTo>
                      <a:pt x="10" y="1178"/>
                      <a:pt x="10" y="1178"/>
                      <a:pt x="10" y="1178"/>
                    </a:cubicBezTo>
                    <a:cubicBezTo>
                      <a:pt x="11" y="1174"/>
                      <a:pt x="11" y="1174"/>
                      <a:pt x="11" y="1174"/>
                    </a:cubicBezTo>
                    <a:cubicBezTo>
                      <a:pt x="10" y="1177"/>
                      <a:pt x="11" y="1183"/>
                      <a:pt x="11" y="1180"/>
                    </a:cubicBezTo>
                    <a:cubicBezTo>
                      <a:pt x="12" y="1174"/>
                      <a:pt x="11" y="1182"/>
                      <a:pt x="11" y="1177"/>
                    </a:cubicBezTo>
                    <a:cubicBezTo>
                      <a:pt x="11" y="1174"/>
                      <a:pt x="12" y="1175"/>
                      <a:pt x="12" y="1175"/>
                    </a:cubicBezTo>
                    <a:cubicBezTo>
                      <a:pt x="12" y="1170"/>
                      <a:pt x="12" y="1170"/>
                      <a:pt x="12" y="1170"/>
                    </a:cubicBezTo>
                    <a:cubicBezTo>
                      <a:pt x="13" y="1170"/>
                      <a:pt x="12" y="1173"/>
                      <a:pt x="13" y="1171"/>
                    </a:cubicBezTo>
                    <a:cubicBezTo>
                      <a:pt x="12" y="1164"/>
                      <a:pt x="12" y="1164"/>
                      <a:pt x="12" y="1164"/>
                    </a:cubicBezTo>
                    <a:cubicBezTo>
                      <a:pt x="14" y="1163"/>
                      <a:pt x="11" y="1157"/>
                      <a:pt x="13" y="1154"/>
                    </a:cubicBezTo>
                    <a:cubicBezTo>
                      <a:pt x="14" y="1159"/>
                      <a:pt x="14" y="1153"/>
                      <a:pt x="15" y="1154"/>
                    </a:cubicBezTo>
                    <a:cubicBezTo>
                      <a:pt x="15" y="1142"/>
                      <a:pt x="15" y="1142"/>
                      <a:pt x="15" y="1142"/>
                    </a:cubicBezTo>
                    <a:cubicBezTo>
                      <a:pt x="16" y="1141"/>
                      <a:pt x="16" y="1145"/>
                      <a:pt x="16" y="1144"/>
                    </a:cubicBezTo>
                    <a:cubicBezTo>
                      <a:pt x="16" y="1141"/>
                      <a:pt x="15" y="1140"/>
                      <a:pt x="15" y="1139"/>
                    </a:cubicBezTo>
                    <a:cubicBezTo>
                      <a:pt x="16" y="1138"/>
                      <a:pt x="16" y="1130"/>
                      <a:pt x="17" y="1130"/>
                    </a:cubicBezTo>
                    <a:cubicBezTo>
                      <a:pt x="19" y="1122"/>
                      <a:pt x="15" y="1127"/>
                      <a:pt x="17" y="1119"/>
                    </a:cubicBezTo>
                    <a:cubicBezTo>
                      <a:pt x="18" y="1118"/>
                      <a:pt x="17" y="1125"/>
                      <a:pt x="18" y="1122"/>
                    </a:cubicBezTo>
                    <a:cubicBezTo>
                      <a:pt x="18" y="1114"/>
                      <a:pt x="18" y="1114"/>
                      <a:pt x="18" y="1114"/>
                    </a:cubicBezTo>
                    <a:cubicBezTo>
                      <a:pt x="18" y="1115"/>
                      <a:pt x="19" y="1116"/>
                      <a:pt x="19" y="1119"/>
                    </a:cubicBezTo>
                    <a:cubicBezTo>
                      <a:pt x="21" y="1098"/>
                      <a:pt x="26" y="1087"/>
                      <a:pt x="27" y="1067"/>
                    </a:cubicBezTo>
                    <a:cubicBezTo>
                      <a:pt x="28" y="1065"/>
                      <a:pt x="27" y="1069"/>
                      <a:pt x="28" y="1071"/>
                    </a:cubicBezTo>
                    <a:cubicBezTo>
                      <a:pt x="28" y="1057"/>
                      <a:pt x="32" y="1052"/>
                      <a:pt x="33" y="1040"/>
                    </a:cubicBezTo>
                    <a:cubicBezTo>
                      <a:pt x="32" y="1040"/>
                      <a:pt x="32" y="1040"/>
                      <a:pt x="32" y="1040"/>
                    </a:cubicBezTo>
                    <a:cubicBezTo>
                      <a:pt x="36" y="1024"/>
                      <a:pt x="37" y="1004"/>
                      <a:pt x="41" y="986"/>
                    </a:cubicBezTo>
                    <a:cubicBezTo>
                      <a:pt x="40" y="988"/>
                      <a:pt x="40" y="988"/>
                      <a:pt x="40" y="988"/>
                    </a:cubicBezTo>
                    <a:cubicBezTo>
                      <a:pt x="39" y="985"/>
                      <a:pt x="40" y="981"/>
                      <a:pt x="40" y="978"/>
                    </a:cubicBezTo>
                    <a:cubicBezTo>
                      <a:pt x="40" y="977"/>
                      <a:pt x="41" y="980"/>
                      <a:pt x="42" y="975"/>
                    </a:cubicBezTo>
                    <a:cubicBezTo>
                      <a:pt x="41" y="976"/>
                      <a:pt x="41" y="978"/>
                      <a:pt x="40" y="977"/>
                    </a:cubicBezTo>
                    <a:cubicBezTo>
                      <a:pt x="45" y="962"/>
                      <a:pt x="50" y="928"/>
                      <a:pt x="56" y="903"/>
                    </a:cubicBezTo>
                    <a:cubicBezTo>
                      <a:pt x="62" y="868"/>
                      <a:pt x="72" y="831"/>
                      <a:pt x="81" y="797"/>
                    </a:cubicBezTo>
                    <a:cubicBezTo>
                      <a:pt x="79" y="802"/>
                      <a:pt x="78" y="799"/>
                      <a:pt x="79" y="796"/>
                    </a:cubicBezTo>
                    <a:cubicBezTo>
                      <a:pt x="86" y="786"/>
                      <a:pt x="84" y="777"/>
                      <a:pt x="89" y="767"/>
                    </a:cubicBezTo>
                    <a:cubicBezTo>
                      <a:pt x="94" y="747"/>
                      <a:pt x="103" y="731"/>
                      <a:pt x="106" y="712"/>
                    </a:cubicBezTo>
                    <a:cubicBezTo>
                      <a:pt x="107" y="712"/>
                      <a:pt x="107" y="712"/>
                      <a:pt x="107" y="712"/>
                    </a:cubicBezTo>
                    <a:cubicBezTo>
                      <a:pt x="108" y="710"/>
                      <a:pt x="108" y="709"/>
                      <a:pt x="109" y="706"/>
                    </a:cubicBezTo>
                    <a:cubicBezTo>
                      <a:pt x="109" y="706"/>
                      <a:pt x="109" y="706"/>
                      <a:pt x="109" y="706"/>
                    </a:cubicBezTo>
                    <a:cubicBezTo>
                      <a:pt x="112" y="700"/>
                      <a:pt x="113" y="691"/>
                      <a:pt x="115" y="688"/>
                    </a:cubicBezTo>
                    <a:cubicBezTo>
                      <a:pt x="114" y="687"/>
                      <a:pt x="114" y="687"/>
                      <a:pt x="114" y="687"/>
                    </a:cubicBezTo>
                    <a:cubicBezTo>
                      <a:pt x="116" y="683"/>
                      <a:pt x="116" y="685"/>
                      <a:pt x="117" y="681"/>
                    </a:cubicBezTo>
                    <a:cubicBezTo>
                      <a:pt x="117" y="681"/>
                      <a:pt x="117" y="681"/>
                      <a:pt x="117" y="681"/>
                    </a:cubicBezTo>
                    <a:cubicBezTo>
                      <a:pt x="118" y="676"/>
                      <a:pt x="118" y="676"/>
                      <a:pt x="118" y="676"/>
                    </a:cubicBezTo>
                    <a:cubicBezTo>
                      <a:pt x="120" y="677"/>
                      <a:pt x="122" y="665"/>
                      <a:pt x="124" y="663"/>
                    </a:cubicBezTo>
                    <a:cubicBezTo>
                      <a:pt x="126" y="657"/>
                      <a:pt x="129" y="648"/>
                      <a:pt x="132" y="640"/>
                    </a:cubicBezTo>
                    <a:cubicBezTo>
                      <a:pt x="134" y="639"/>
                      <a:pt x="137" y="630"/>
                      <a:pt x="140" y="624"/>
                    </a:cubicBezTo>
                    <a:cubicBezTo>
                      <a:pt x="145" y="613"/>
                      <a:pt x="151" y="596"/>
                      <a:pt x="158" y="582"/>
                    </a:cubicBezTo>
                    <a:cubicBezTo>
                      <a:pt x="157" y="582"/>
                      <a:pt x="157" y="582"/>
                      <a:pt x="157" y="582"/>
                    </a:cubicBezTo>
                    <a:cubicBezTo>
                      <a:pt x="159" y="578"/>
                      <a:pt x="159" y="578"/>
                      <a:pt x="159" y="578"/>
                    </a:cubicBezTo>
                    <a:cubicBezTo>
                      <a:pt x="159" y="578"/>
                      <a:pt x="159" y="578"/>
                      <a:pt x="159" y="578"/>
                    </a:cubicBezTo>
                    <a:cubicBezTo>
                      <a:pt x="162" y="576"/>
                      <a:pt x="163" y="569"/>
                      <a:pt x="165" y="567"/>
                    </a:cubicBezTo>
                    <a:cubicBezTo>
                      <a:pt x="163" y="568"/>
                      <a:pt x="164" y="569"/>
                      <a:pt x="163" y="572"/>
                    </a:cubicBezTo>
                    <a:cubicBezTo>
                      <a:pt x="161" y="574"/>
                      <a:pt x="161" y="571"/>
                      <a:pt x="163" y="567"/>
                    </a:cubicBezTo>
                    <a:cubicBezTo>
                      <a:pt x="164" y="567"/>
                      <a:pt x="164" y="567"/>
                      <a:pt x="164" y="567"/>
                    </a:cubicBezTo>
                    <a:cubicBezTo>
                      <a:pt x="164" y="564"/>
                      <a:pt x="164" y="564"/>
                      <a:pt x="164" y="564"/>
                    </a:cubicBezTo>
                    <a:cubicBezTo>
                      <a:pt x="165" y="564"/>
                      <a:pt x="167" y="562"/>
                      <a:pt x="168" y="562"/>
                    </a:cubicBezTo>
                    <a:cubicBezTo>
                      <a:pt x="174" y="550"/>
                      <a:pt x="176" y="541"/>
                      <a:pt x="183" y="528"/>
                    </a:cubicBezTo>
                    <a:cubicBezTo>
                      <a:pt x="183" y="530"/>
                      <a:pt x="187" y="519"/>
                      <a:pt x="188" y="523"/>
                    </a:cubicBezTo>
                    <a:cubicBezTo>
                      <a:pt x="191" y="515"/>
                      <a:pt x="186" y="523"/>
                      <a:pt x="186" y="519"/>
                    </a:cubicBezTo>
                    <a:cubicBezTo>
                      <a:pt x="188" y="517"/>
                      <a:pt x="188" y="515"/>
                      <a:pt x="189" y="515"/>
                    </a:cubicBezTo>
                    <a:cubicBezTo>
                      <a:pt x="189" y="516"/>
                      <a:pt x="191" y="513"/>
                      <a:pt x="190" y="515"/>
                    </a:cubicBezTo>
                    <a:cubicBezTo>
                      <a:pt x="193" y="510"/>
                      <a:pt x="193" y="510"/>
                      <a:pt x="193" y="510"/>
                    </a:cubicBezTo>
                    <a:cubicBezTo>
                      <a:pt x="193" y="510"/>
                      <a:pt x="193" y="511"/>
                      <a:pt x="193" y="512"/>
                    </a:cubicBezTo>
                    <a:cubicBezTo>
                      <a:pt x="197" y="501"/>
                      <a:pt x="203" y="494"/>
                      <a:pt x="207" y="485"/>
                    </a:cubicBezTo>
                    <a:cubicBezTo>
                      <a:pt x="207" y="484"/>
                      <a:pt x="205" y="488"/>
                      <a:pt x="205" y="487"/>
                    </a:cubicBezTo>
                    <a:cubicBezTo>
                      <a:pt x="209" y="478"/>
                      <a:pt x="211" y="480"/>
                      <a:pt x="215" y="471"/>
                    </a:cubicBezTo>
                    <a:cubicBezTo>
                      <a:pt x="214" y="473"/>
                      <a:pt x="214" y="473"/>
                      <a:pt x="214" y="473"/>
                    </a:cubicBezTo>
                    <a:cubicBezTo>
                      <a:pt x="215" y="470"/>
                      <a:pt x="215" y="469"/>
                      <a:pt x="219" y="465"/>
                    </a:cubicBezTo>
                    <a:cubicBezTo>
                      <a:pt x="220" y="465"/>
                      <a:pt x="217" y="469"/>
                      <a:pt x="216" y="471"/>
                    </a:cubicBezTo>
                    <a:cubicBezTo>
                      <a:pt x="218" y="468"/>
                      <a:pt x="223" y="461"/>
                      <a:pt x="220" y="462"/>
                    </a:cubicBezTo>
                    <a:cubicBezTo>
                      <a:pt x="222" y="459"/>
                      <a:pt x="224" y="458"/>
                      <a:pt x="225" y="456"/>
                    </a:cubicBezTo>
                    <a:cubicBezTo>
                      <a:pt x="225" y="456"/>
                      <a:pt x="223" y="459"/>
                      <a:pt x="223" y="457"/>
                    </a:cubicBezTo>
                    <a:cubicBezTo>
                      <a:pt x="227" y="452"/>
                      <a:pt x="231" y="444"/>
                      <a:pt x="235" y="439"/>
                    </a:cubicBezTo>
                    <a:cubicBezTo>
                      <a:pt x="235" y="439"/>
                      <a:pt x="236" y="439"/>
                      <a:pt x="236" y="439"/>
                    </a:cubicBezTo>
                    <a:cubicBezTo>
                      <a:pt x="238" y="434"/>
                      <a:pt x="239" y="436"/>
                      <a:pt x="243" y="4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90" name="Freeform 156"/>
              <p:cNvSpPr/>
              <p:nvPr/>
            </p:nvSpPr>
            <p:spPr bwMode="auto">
              <a:xfrm>
                <a:off x="7526338" y="2025650"/>
                <a:ext cx="7937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0" y="3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91" name="Freeform 157"/>
              <p:cNvSpPr/>
              <p:nvPr/>
            </p:nvSpPr>
            <p:spPr bwMode="auto">
              <a:xfrm>
                <a:off x="7278688" y="2239963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92" name="Freeform 158"/>
              <p:cNvSpPr/>
              <p:nvPr/>
            </p:nvSpPr>
            <p:spPr bwMode="auto">
              <a:xfrm>
                <a:off x="7221538" y="2297113"/>
                <a:ext cx="7937" cy="476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93" name="Freeform 159"/>
              <p:cNvSpPr/>
              <p:nvPr/>
            </p:nvSpPr>
            <p:spPr bwMode="auto">
              <a:xfrm>
                <a:off x="7685088" y="1916113"/>
                <a:ext cx="3175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94" name="Freeform 160"/>
              <p:cNvSpPr/>
              <p:nvPr/>
            </p:nvSpPr>
            <p:spPr bwMode="auto">
              <a:xfrm>
                <a:off x="8167688" y="1717675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95" name="Freeform 161"/>
              <p:cNvSpPr/>
              <p:nvPr/>
            </p:nvSpPr>
            <p:spPr bwMode="auto">
              <a:xfrm>
                <a:off x="8132763" y="1720850"/>
                <a:ext cx="6350" cy="15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96" name="Freeform 162"/>
              <p:cNvSpPr/>
              <p:nvPr/>
            </p:nvSpPr>
            <p:spPr bwMode="auto">
              <a:xfrm>
                <a:off x="7577138" y="1984375"/>
                <a:ext cx="4762" cy="47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97" name="Freeform 163"/>
              <p:cNvSpPr/>
              <p:nvPr/>
            </p:nvSpPr>
            <p:spPr bwMode="auto">
              <a:xfrm>
                <a:off x="8120063" y="1725613"/>
                <a:ext cx="7937" cy="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98" name="Freeform 164"/>
              <p:cNvSpPr/>
              <p:nvPr/>
            </p:nvSpPr>
            <p:spPr bwMode="auto">
              <a:xfrm>
                <a:off x="8167688" y="1716088"/>
                <a:ext cx="9525" cy="15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1"/>
                      <a:pt x="1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99" name="Freeform 165"/>
              <p:cNvSpPr/>
              <p:nvPr/>
            </p:nvSpPr>
            <p:spPr bwMode="auto">
              <a:xfrm>
                <a:off x="7850188" y="1822450"/>
                <a:ext cx="4762" cy="47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300" name="Freeform 166"/>
              <p:cNvSpPr/>
              <p:nvPr/>
            </p:nvSpPr>
            <p:spPr bwMode="auto">
              <a:xfrm>
                <a:off x="8094663" y="1738313"/>
                <a:ext cx="3175" cy="15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301" name="Freeform 167"/>
              <p:cNvSpPr/>
              <p:nvPr/>
            </p:nvSpPr>
            <p:spPr bwMode="auto">
              <a:xfrm>
                <a:off x="8204200" y="1711325"/>
                <a:ext cx="4762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302" name="Freeform 168"/>
              <p:cNvSpPr/>
              <p:nvPr/>
            </p:nvSpPr>
            <p:spPr bwMode="auto">
              <a:xfrm>
                <a:off x="7956550" y="1779588"/>
                <a:ext cx="1587" cy="476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</p:grpSp>
        <p:grpSp>
          <p:nvGrpSpPr>
            <p:cNvPr id="162" name="Group 629"/>
            <p:cNvGrpSpPr/>
            <p:nvPr/>
          </p:nvGrpSpPr>
          <p:grpSpPr>
            <a:xfrm rot="15155533" flipH="1">
              <a:off x="7461724" y="2587561"/>
              <a:ext cx="1020043" cy="1233099"/>
              <a:chOff x="6326188" y="1654175"/>
              <a:chExt cx="2192337" cy="2967038"/>
            </a:xfrm>
            <a:solidFill>
              <a:schemeClr val="bg2">
                <a:lumMod val="75000"/>
              </a:schemeClr>
            </a:solidFill>
          </p:grpSpPr>
          <p:sp>
            <p:nvSpPr>
              <p:cNvPr id="224" name="Freeform 129"/>
              <p:cNvSpPr/>
              <p:nvPr/>
            </p:nvSpPr>
            <p:spPr bwMode="auto">
              <a:xfrm>
                <a:off x="8027988" y="1720850"/>
                <a:ext cx="3175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25" name="Freeform 130"/>
              <p:cNvSpPr/>
              <p:nvPr/>
            </p:nvSpPr>
            <p:spPr bwMode="auto">
              <a:xfrm>
                <a:off x="7724775" y="1841500"/>
                <a:ext cx="3175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26" name="Freeform 131"/>
              <p:cNvSpPr/>
              <p:nvPr/>
            </p:nvSpPr>
            <p:spPr bwMode="auto">
              <a:xfrm>
                <a:off x="8218488" y="1671638"/>
                <a:ext cx="12700" cy="158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0" y="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27" name="Freeform 132"/>
              <p:cNvSpPr/>
              <p:nvPr/>
            </p:nvSpPr>
            <p:spPr bwMode="auto">
              <a:xfrm>
                <a:off x="7169150" y="2263775"/>
                <a:ext cx="3175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28" name="Freeform 133"/>
              <p:cNvSpPr/>
              <p:nvPr/>
            </p:nvSpPr>
            <p:spPr bwMode="auto">
              <a:xfrm>
                <a:off x="7480300" y="1995488"/>
                <a:ext cx="4762" cy="47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29" name="Freeform 134"/>
              <p:cNvSpPr/>
              <p:nvPr/>
            </p:nvSpPr>
            <p:spPr bwMode="auto">
              <a:xfrm>
                <a:off x="8318500" y="1681163"/>
                <a:ext cx="7937" cy="15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30" name="Freeform 135"/>
              <p:cNvSpPr/>
              <p:nvPr/>
            </p:nvSpPr>
            <p:spPr bwMode="auto">
              <a:xfrm>
                <a:off x="8516938" y="1655763"/>
                <a:ext cx="1587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31" name="Freeform 136"/>
              <p:cNvSpPr/>
              <p:nvPr/>
            </p:nvSpPr>
            <p:spPr bwMode="auto">
              <a:xfrm>
                <a:off x="8434388" y="1654175"/>
                <a:ext cx="7937" cy="15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32" name="Freeform 137"/>
              <p:cNvSpPr/>
              <p:nvPr/>
            </p:nvSpPr>
            <p:spPr bwMode="auto">
              <a:xfrm>
                <a:off x="8432800" y="1654175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33" name="Freeform 138"/>
              <p:cNvSpPr/>
              <p:nvPr/>
            </p:nvSpPr>
            <p:spPr bwMode="auto">
              <a:xfrm>
                <a:off x="6326188" y="4597400"/>
                <a:ext cx="3175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0" y="0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3"/>
                      <a:pt x="0" y="5"/>
                      <a:pt x="1" y="7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34" name="Freeform 139"/>
              <p:cNvSpPr/>
              <p:nvPr/>
            </p:nvSpPr>
            <p:spPr bwMode="auto">
              <a:xfrm>
                <a:off x="6789738" y="2773363"/>
                <a:ext cx="3175" cy="158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35" name="Freeform 140"/>
              <p:cNvSpPr/>
              <p:nvPr/>
            </p:nvSpPr>
            <p:spPr bwMode="auto">
              <a:xfrm>
                <a:off x="6342063" y="4603750"/>
                <a:ext cx="1587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36" name="Freeform 141"/>
              <p:cNvSpPr/>
              <p:nvPr/>
            </p:nvSpPr>
            <p:spPr bwMode="auto">
              <a:xfrm>
                <a:off x="8207375" y="1704975"/>
                <a:ext cx="17462" cy="63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"/>
                  </a:cxn>
                  <a:cxn ang="0">
                    <a:pos x="7" y="0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cubicBezTo>
                      <a:pt x="5" y="1"/>
                      <a:pt x="0" y="1"/>
                      <a:pt x="0" y="2"/>
                    </a:cubicBezTo>
                    <a:cubicBezTo>
                      <a:pt x="3" y="1"/>
                      <a:pt x="6" y="1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37" name="Freeform 142"/>
              <p:cNvSpPr/>
              <p:nvPr/>
            </p:nvSpPr>
            <p:spPr bwMode="auto">
              <a:xfrm>
                <a:off x="6788150" y="2924175"/>
                <a:ext cx="1587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38" name="Freeform 143"/>
              <p:cNvSpPr/>
              <p:nvPr/>
            </p:nvSpPr>
            <p:spPr bwMode="auto">
              <a:xfrm>
                <a:off x="6342063" y="4602163"/>
                <a:ext cx="1587" cy="158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39" name="Rectangle 144"/>
              <p:cNvSpPr>
                <a:spLocks noChangeArrowheads="1"/>
              </p:cNvSpPr>
              <p:nvPr/>
            </p:nvSpPr>
            <p:spPr bwMode="auto">
              <a:xfrm>
                <a:off x="6518275" y="3373438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40" name="Freeform 145"/>
              <p:cNvSpPr/>
              <p:nvPr/>
            </p:nvSpPr>
            <p:spPr bwMode="auto">
              <a:xfrm>
                <a:off x="6505575" y="3398838"/>
                <a:ext cx="1587" cy="63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41" name="Freeform 146"/>
              <p:cNvSpPr/>
              <p:nvPr/>
            </p:nvSpPr>
            <p:spPr bwMode="auto">
              <a:xfrm>
                <a:off x="6329363" y="4614863"/>
                <a:ext cx="1587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42" name="Freeform 147"/>
              <p:cNvSpPr/>
              <p:nvPr/>
            </p:nvSpPr>
            <p:spPr bwMode="auto">
              <a:xfrm>
                <a:off x="6405563" y="3765550"/>
                <a:ext cx="3175" cy="476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43" name="Freeform 148"/>
              <p:cNvSpPr/>
              <p:nvPr/>
            </p:nvSpPr>
            <p:spPr bwMode="auto">
              <a:xfrm>
                <a:off x="7507288" y="1978025"/>
                <a:ext cx="3175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44" name="Freeform 149"/>
              <p:cNvSpPr/>
              <p:nvPr/>
            </p:nvSpPr>
            <p:spPr bwMode="auto">
              <a:xfrm>
                <a:off x="7335838" y="2182813"/>
                <a:ext cx="3175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45" name="Freeform 150"/>
              <p:cNvSpPr/>
              <p:nvPr/>
            </p:nvSpPr>
            <p:spPr bwMode="auto">
              <a:xfrm>
                <a:off x="7339013" y="2171700"/>
                <a:ext cx="6350" cy="111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0" y="3"/>
                      <a:pt x="0" y="4"/>
                    </a:cubicBezTo>
                    <a:cubicBezTo>
                      <a:pt x="1" y="3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46" name="Freeform 151"/>
              <p:cNvSpPr/>
              <p:nvPr/>
            </p:nvSpPr>
            <p:spPr bwMode="auto">
              <a:xfrm>
                <a:off x="7316788" y="2200275"/>
                <a:ext cx="1587" cy="158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47" name="Freeform 152"/>
              <p:cNvSpPr/>
              <p:nvPr/>
            </p:nvSpPr>
            <p:spPr bwMode="auto">
              <a:xfrm>
                <a:off x="7526338" y="2028825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48" name="Freeform 153"/>
              <p:cNvSpPr/>
              <p:nvPr/>
            </p:nvSpPr>
            <p:spPr bwMode="auto">
              <a:xfrm>
                <a:off x="7481888" y="2063750"/>
                <a:ext cx="3175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49" name="Freeform 154"/>
              <p:cNvSpPr/>
              <p:nvPr/>
            </p:nvSpPr>
            <p:spPr bwMode="auto">
              <a:xfrm>
                <a:off x="7221538" y="2301875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50" name="Freeform 156"/>
              <p:cNvSpPr/>
              <p:nvPr/>
            </p:nvSpPr>
            <p:spPr bwMode="auto">
              <a:xfrm>
                <a:off x="7526338" y="2025650"/>
                <a:ext cx="7937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0" y="3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51" name="Freeform 157"/>
              <p:cNvSpPr/>
              <p:nvPr/>
            </p:nvSpPr>
            <p:spPr bwMode="auto">
              <a:xfrm>
                <a:off x="7278688" y="2239963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52" name="Freeform 158"/>
              <p:cNvSpPr/>
              <p:nvPr/>
            </p:nvSpPr>
            <p:spPr bwMode="auto">
              <a:xfrm>
                <a:off x="7221538" y="2297113"/>
                <a:ext cx="7937" cy="476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53" name="Freeform 159"/>
              <p:cNvSpPr/>
              <p:nvPr/>
            </p:nvSpPr>
            <p:spPr bwMode="auto">
              <a:xfrm>
                <a:off x="7685088" y="1916113"/>
                <a:ext cx="3175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54" name="Freeform 160"/>
              <p:cNvSpPr/>
              <p:nvPr/>
            </p:nvSpPr>
            <p:spPr bwMode="auto">
              <a:xfrm>
                <a:off x="8167688" y="1717675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55" name="Freeform 161"/>
              <p:cNvSpPr/>
              <p:nvPr/>
            </p:nvSpPr>
            <p:spPr bwMode="auto">
              <a:xfrm>
                <a:off x="8132763" y="1720850"/>
                <a:ext cx="6350" cy="15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56" name="Freeform 162"/>
              <p:cNvSpPr/>
              <p:nvPr/>
            </p:nvSpPr>
            <p:spPr bwMode="auto">
              <a:xfrm>
                <a:off x="7577138" y="1984375"/>
                <a:ext cx="4762" cy="47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57" name="Freeform 163"/>
              <p:cNvSpPr/>
              <p:nvPr/>
            </p:nvSpPr>
            <p:spPr bwMode="auto">
              <a:xfrm>
                <a:off x="8120063" y="1725613"/>
                <a:ext cx="7937" cy="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58" name="Freeform 164"/>
              <p:cNvSpPr/>
              <p:nvPr/>
            </p:nvSpPr>
            <p:spPr bwMode="auto">
              <a:xfrm>
                <a:off x="8167688" y="1716088"/>
                <a:ext cx="9525" cy="15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1"/>
                      <a:pt x="1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59" name="Freeform 165"/>
              <p:cNvSpPr/>
              <p:nvPr/>
            </p:nvSpPr>
            <p:spPr bwMode="auto">
              <a:xfrm>
                <a:off x="7850188" y="1822450"/>
                <a:ext cx="4762" cy="47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60" name="Freeform 166"/>
              <p:cNvSpPr/>
              <p:nvPr/>
            </p:nvSpPr>
            <p:spPr bwMode="auto">
              <a:xfrm>
                <a:off x="8094663" y="1738313"/>
                <a:ext cx="3175" cy="15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61" name="Freeform 167"/>
              <p:cNvSpPr/>
              <p:nvPr/>
            </p:nvSpPr>
            <p:spPr bwMode="auto">
              <a:xfrm>
                <a:off x="8204200" y="1711325"/>
                <a:ext cx="4762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62" name="Freeform 168"/>
              <p:cNvSpPr/>
              <p:nvPr/>
            </p:nvSpPr>
            <p:spPr bwMode="auto">
              <a:xfrm>
                <a:off x="7956550" y="1779588"/>
                <a:ext cx="1587" cy="476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</p:grpSp>
        <p:grpSp>
          <p:nvGrpSpPr>
            <p:cNvPr id="163" name="Group 630"/>
            <p:cNvGrpSpPr/>
            <p:nvPr/>
          </p:nvGrpSpPr>
          <p:grpSpPr>
            <a:xfrm rot="15155533" flipH="1">
              <a:off x="7532752" y="2607594"/>
              <a:ext cx="1067399" cy="1288850"/>
              <a:chOff x="6224407" y="1520027"/>
              <a:chExt cx="2294118" cy="3101186"/>
            </a:xfrm>
            <a:solidFill>
              <a:schemeClr val="bg2">
                <a:lumMod val="75000"/>
              </a:schemeClr>
            </a:solidFill>
          </p:grpSpPr>
          <p:sp>
            <p:nvSpPr>
              <p:cNvPr id="184" name="Freeform 129"/>
              <p:cNvSpPr/>
              <p:nvPr/>
            </p:nvSpPr>
            <p:spPr bwMode="auto">
              <a:xfrm>
                <a:off x="8027988" y="1720850"/>
                <a:ext cx="3175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85" name="Freeform 130"/>
              <p:cNvSpPr/>
              <p:nvPr/>
            </p:nvSpPr>
            <p:spPr bwMode="auto">
              <a:xfrm>
                <a:off x="7724775" y="1841500"/>
                <a:ext cx="3175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86" name="Freeform 131"/>
              <p:cNvSpPr/>
              <p:nvPr/>
            </p:nvSpPr>
            <p:spPr bwMode="auto">
              <a:xfrm>
                <a:off x="8218488" y="1671638"/>
                <a:ext cx="12700" cy="158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0" y="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87" name="Freeform 132"/>
              <p:cNvSpPr/>
              <p:nvPr/>
            </p:nvSpPr>
            <p:spPr bwMode="auto">
              <a:xfrm>
                <a:off x="7169150" y="2263775"/>
                <a:ext cx="3175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88" name="Freeform 133"/>
              <p:cNvSpPr/>
              <p:nvPr/>
            </p:nvSpPr>
            <p:spPr bwMode="auto">
              <a:xfrm>
                <a:off x="7480300" y="1995488"/>
                <a:ext cx="4762" cy="47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89" name="Freeform 134"/>
              <p:cNvSpPr/>
              <p:nvPr/>
            </p:nvSpPr>
            <p:spPr bwMode="auto">
              <a:xfrm>
                <a:off x="8318500" y="1681163"/>
                <a:ext cx="7937" cy="15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90" name="Freeform 135"/>
              <p:cNvSpPr/>
              <p:nvPr/>
            </p:nvSpPr>
            <p:spPr bwMode="auto">
              <a:xfrm>
                <a:off x="8516938" y="1655763"/>
                <a:ext cx="1587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91" name="Freeform 136"/>
              <p:cNvSpPr/>
              <p:nvPr/>
            </p:nvSpPr>
            <p:spPr bwMode="auto">
              <a:xfrm>
                <a:off x="8434388" y="1654175"/>
                <a:ext cx="7937" cy="15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92" name="Freeform 137"/>
              <p:cNvSpPr/>
              <p:nvPr/>
            </p:nvSpPr>
            <p:spPr bwMode="auto">
              <a:xfrm>
                <a:off x="8432800" y="1654175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93" name="Freeform 138"/>
              <p:cNvSpPr/>
              <p:nvPr/>
            </p:nvSpPr>
            <p:spPr bwMode="auto">
              <a:xfrm>
                <a:off x="6326188" y="4597400"/>
                <a:ext cx="3175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0" y="0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3"/>
                      <a:pt x="0" y="5"/>
                      <a:pt x="1" y="7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94" name="Freeform 139"/>
              <p:cNvSpPr/>
              <p:nvPr/>
            </p:nvSpPr>
            <p:spPr bwMode="auto">
              <a:xfrm>
                <a:off x="6789738" y="2773363"/>
                <a:ext cx="3175" cy="158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95" name="Freeform 140"/>
              <p:cNvSpPr/>
              <p:nvPr/>
            </p:nvSpPr>
            <p:spPr bwMode="auto">
              <a:xfrm>
                <a:off x="6342063" y="4603750"/>
                <a:ext cx="1587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96" name="Freeform 141"/>
              <p:cNvSpPr/>
              <p:nvPr/>
            </p:nvSpPr>
            <p:spPr bwMode="auto">
              <a:xfrm>
                <a:off x="8207375" y="1704975"/>
                <a:ext cx="17462" cy="63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"/>
                  </a:cxn>
                  <a:cxn ang="0">
                    <a:pos x="7" y="0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cubicBezTo>
                      <a:pt x="5" y="1"/>
                      <a:pt x="0" y="1"/>
                      <a:pt x="0" y="2"/>
                    </a:cubicBezTo>
                    <a:cubicBezTo>
                      <a:pt x="3" y="1"/>
                      <a:pt x="6" y="1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97" name="Freeform 142"/>
              <p:cNvSpPr/>
              <p:nvPr/>
            </p:nvSpPr>
            <p:spPr bwMode="auto">
              <a:xfrm>
                <a:off x="6788150" y="2924175"/>
                <a:ext cx="1587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98" name="Freeform 143"/>
              <p:cNvSpPr/>
              <p:nvPr/>
            </p:nvSpPr>
            <p:spPr bwMode="auto">
              <a:xfrm>
                <a:off x="6342063" y="4602163"/>
                <a:ext cx="1587" cy="158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99" name="Rectangle 144"/>
              <p:cNvSpPr>
                <a:spLocks noChangeArrowheads="1"/>
              </p:cNvSpPr>
              <p:nvPr/>
            </p:nvSpPr>
            <p:spPr bwMode="auto">
              <a:xfrm>
                <a:off x="6518275" y="3373438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00" name="Freeform 145"/>
              <p:cNvSpPr/>
              <p:nvPr/>
            </p:nvSpPr>
            <p:spPr bwMode="auto">
              <a:xfrm>
                <a:off x="6505575" y="3398838"/>
                <a:ext cx="1587" cy="63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01" name="Freeform 146"/>
              <p:cNvSpPr/>
              <p:nvPr/>
            </p:nvSpPr>
            <p:spPr bwMode="auto">
              <a:xfrm>
                <a:off x="6329363" y="4614863"/>
                <a:ext cx="1587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02" name="Freeform 147"/>
              <p:cNvSpPr/>
              <p:nvPr/>
            </p:nvSpPr>
            <p:spPr bwMode="auto">
              <a:xfrm>
                <a:off x="6405563" y="3765550"/>
                <a:ext cx="3175" cy="476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03" name="Freeform 148"/>
              <p:cNvSpPr/>
              <p:nvPr/>
            </p:nvSpPr>
            <p:spPr bwMode="auto">
              <a:xfrm>
                <a:off x="7507288" y="1978025"/>
                <a:ext cx="3175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04" name="Freeform 149"/>
              <p:cNvSpPr/>
              <p:nvPr/>
            </p:nvSpPr>
            <p:spPr bwMode="auto">
              <a:xfrm>
                <a:off x="7335838" y="2182813"/>
                <a:ext cx="3175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05" name="Freeform 150"/>
              <p:cNvSpPr/>
              <p:nvPr/>
            </p:nvSpPr>
            <p:spPr bwMode="auto">
              <a:xfrm>
                <a:off x="7339013" y="2171700"/>
                <a:ext cx="6350" cy="111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0" y="3"/>
                      <a:pt x="0" y="4"/>
                    </a:cubicBezTo>
                    <a:cubicBezTo>
                      <a:pt x="1" y="3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06" name="Freeform 151"/>
              <p:cNvSpPr/>
              <p:nvPr/>
            </p:nvSpPr>
            <p:spPr bwMode="auto">
              <a:xfrm>
                <a:off x="7316788" y="2200275"/>
                <a:ext cx="1587" cy="158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07" name="Freeform 152"/>
              <p:cNvSpPr/>
              <p:nvPr/>
            </p:nvSpPr>
            <p:spPr bwMode="auto">
              <a:xfrm>
                <a:off x="7526338" y="2028825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08" name="Freeform 153"/>
              <p:cNvSpPr/>
              <p:nvPr/>
            </p:nvSpPr>
            <p:spPr bwMode="auto">
              <a:xfrm>
                <a:off x="7481888" y="2063750"/>
                <a:ext cx="3175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09" name="Freeform 154"/>
              <p:cNvSpPr/>
              <p:nvPr/>
            </p:nvSpPr>
            <p:spPr bwMode="auto">
              <a:xfrm>
                <a:off x="7221538" y="2301875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10" name="Freeform 155"/>
              <p:cNvSpPr/>
              <p:nvPr/>
            </p:nvSpPr>
            <p:spPr bwMode="auto">
              <a:xfrm>
                <a:off x="6224407" y="1520027"/>
                <a:ext cx="2265362" cy="2987675"/>
              </a:xfrm>
              <a:custGeom>
                <a:avLst/>
                <a:gdLst/>
                <a:ahLst/>
                <a:cxnLst>
                  <a:cxn ang="0">
                    <a:pos x="295" y="351"/>
                  </a:cxn>
                  <a:cxn ang="0">
                    <a:pos x="339" y="296"/>
                  </a:cxn>
                  <a:cxn ang="0">
                    <a:pos x="362" y="265"/>
                  </a:cxn>
                  <a:cxn ang="0">
                    <a:pos x="377" y="249"/>
                  </a:cxn>
                  <a:cxn ang="0">
                    <a:pos x="403" y="224"/>
                  </a:cxn>
                  <a:cxn ang="0">
                    <a:pos x="411" y="216"/>
                  </a:cxn>
                  <a:cxn ang="0">
                    <a:pos x="427" y="202"/>
                  </a:cxn>
                  <a:cxn ang="0">
                    <a:pos x="458" y="180"/>
                  </a:cxn>
                  <a:cxn ang="0">
                    <a:pos x="477" y="162"/>
                  </a:cxn>
                  <a:cxn ang="0">
                    <a:pos x="512" y="134"/>
                  </a:cxn>
                  <a:cxn ang="0">
                    <a:pos x="530" y="124"/>
                  </a:cxn>
                  <a:cxn ang="0">
                    <a:pos x="558" y="106"/>
                  </a:cxn>
                  <a:cxn ang="0">
                    <a:pos x="583" y="94"/>
                  </a:cxn>
                  <a:cxn ang="0">
                    <a:pos x="620" y="71"/>
                  </a:cxn>
                  <a:cxn ang="0">
                    <a:pos x="662" y="54"/>
                  </a:cxn>
                  <a:cxn ang="0">
                    <a:pos x="704" y="40"/>
                  </a:cxn>
                  <a:cxn ang="0">
                    <a:pos x="735" y="30"/>
                  </a:cxn>
                  <a:cxn ang="0">
                    <a:pos x="758" y="25"/>
                  </a:cxn>
                  <a:cxn ang="0">
                    <a:pos x="759" y="26"/>
                  </a:cxn>
                  <a:cxn ang="0">
                    <a:pos x="785" y="19"/>
                  </a:cxn>
                  <a:cxn ang="0">
                    <a:pos x="800" y="15"/>
                  </a:cxn>
                  <a:cxn ang="0">
                    <a:pos x="820" y="12"/>
                  </a:cxn>
                  <a:cxn ang="0">
                    <a:pos x="870" y="10"/>
                  </a:cxn>
                  <a:cxn ang="0">
                    <a:pos x="906" y="8"/>
                  </a:cxn>
                  <a:cxn ang="0">
                    <a:pos x="880" y="2"/>
                  </a:cxn>
                  <a:cxn ang="0">
                    <a:pos x="860" y="3"/>
                  </a:cxn>
                  <a:cxn ang="0">
                    <a:pos x="836" y="3"/>
                  </a:cxn>
                  <a:cxn ang="0">
                    <a:pos x="793" y="6"/>
                  </a:cxn>
                  <a:cxn ang="0">
                    <a:pos x="772" y="11"/>
                  </a:cxn>
                  <a:cxn ang="0">
                    <a:pos x="753" y="14"/>
                  </a:cxn>
                  <a:cxn ang="0">
                    <a:pos x="685" y="33"/>
                  </a:cxn>
                  <a:cxn ang="0">
                    <a:pos x="652" y="43"/>
                  </a:cxn>
                  <a:cxn ang="0">
                    <a:pos x="635" y="50"/>
                  </a:cxn>
                  <a:cxn ang="0">
                    <a:pos x="605" y="64"/>
                  </a:cxn>
                  <a:cxn ang="0">
                    <a:pos x="569" y="81"/>
                  </a:cxn>
                  <a:cxn ang="0">
                    <a:pos x="547" y="90"/>
                  </a:cxn>
                  <a:cxn ang="0">
                    <a:pos x="500" y="120"/>
                  </a:cxn>
                  <a:cxn ang="0">
                    <a:pos x="454" y="152"/>
                  </a:cxn>
                  <a:cxn ang="0">
                    <a:pos x="418" y="183"/>
                  </a:cxn>
                  <a:cxn ang="0">
                    <a:pos x="399" y="199"/>
                  </a:cxn>
                  <a:cxn ang="0">
                    <a:pos x="372" y="223"/>
                  </a:cxn>
                  <a:cxn ang="0">
                    <a:pos x="333" y="260"/>
                  </a:cxn>
                  <a:cxn ang="0">
                    <a:pos x="303" y="297"/>
                  </a:cxn>
                  <a:cxn ang="0">
                    <a:pos x="252" y="360"/>
                  </a:cxn>
                  <a:cxn ang="0">
                    <a:pos x="200" y="442"/>
                  </a:cxn>
                  <a:cxn ang="0">
                    <a:pos x="184" y="468"/>
                  </a:cxn>
                  <a:cxn ang="0">
                    <a:pos x="168" y="498"/>
                  </a:cxn>
                  <a:cxn ang="0">
                    <a:pos x="143" y="549"/>
                  </a:cxn>
                  <a:cxn ang="0">
                    <a:pos x="99" y="648"/>
                  </a:cxn>
                  <a:cxn ang="0">
                    <a:pos x="68" y="741"/>
                  </a:cxn>
                  <a:cxn ang="0">
                    <a:pos x="38" y="844"/>
                  </a:cxn>
                  <a:cxn ang="0">
                    <a:pos x="0" y="1116"/>
                  </a:cxn>
                  <a:cxn ang="0">
                    <a:pos x="9" y="1197"/>
                  </a:cxn>
                  <a:cxn ang="0">
                    <a:pos x="11" y="1180"/>
                  </a:cxn>
                  <a:cxn ang="0">
                    <a:pos x="15" y="1154"/>
                  </a:cxn>
                  <a:cxn ang="0">
                    <a:pos x="18" y="1114"/>
                  </a:cxn>
                  <a:cxn ang="0">
                    <a:pos x="40" y="988"/>
                  </a:cxn>
                  <a:cxn ang="0">
                    <a:pos x="89" y="767"/>
                  </a:cxn>
                  <a:cxn ang="0">
                    <a:pos x="117" y="681"/>
                  </a:cxn>
                  <a:cxn ang="0">
                    <a:pos x="157" y="582"/>
                  </a:cxn>
                  <a:cxn ang="0">
                    <a:pos x="164" y="564"/>
                  </a:cxn>
                  <a:cxn ang="0">
                    <a:pos x="193" y="510"/>
                  </a:cxn>
                  <a:cxn ang="0">
                    <a:pos x="216" y="471"/>
                  </a:cxn>
                </a:cxnLst>
                <a:rect l="0" t="0" r="r" b="b"/>
                <a:pathLst>
                  <a:path w="913" h="1204">
                    <a:moveTo>
                      <a:pt x="243" y="429"/>
                    </a:moveTo>
                    <a:cubicBezTo>
                      <a:pt x="254" y="411"/>
                      <a:pt x="268" y="388"/>
                      <a:pt x="280" y="372"/>
                    </a:cubicBezTo>
                    <a:cubicBezTo>
                      <a:pt x="282" y="368"/>
                      <a:pt x="286" y="362"/>
                      <a:pt x="289" y="357"/>
                    </a:cubicBezTo>
                    <a:cubicBezTo>
                      <a:pt x="291" y="358"/>
                      <a:pt x="291" y="358"/>
                      <a:pt x="291" y="358"/>
                    </a:cubicBezTo>
                    <a:cubicBezTo>
                      <a:pt x="294" y="353"/>
                      <a:pt x="294" y="353"/>
                      <a:pt x="294" y="353"/>
                    </a:cubicBezTo>
                    <a:cubicBezTo>
                      <a:pt x="296" y="351"/>
                      <a:pt x="292" y="356"/>
                      <a:pt x="295" y="354"/>
                    </a:cubicBezTo>
                    <a:cubicBezTo>
                      <a:pt x="295" y="351"/>
                      <a:pt x="295" y="351"/>
                      <a:pt x="295" y="351"/>
                    </a:cubicBezTo>
                    <a:cubicBezTo>
                      <a:pt x="296" y="351"/>
                      <a:pt x="304" y="341"/>
                      <a:pt x="299" y="349"/>
                    </a:cubicBezTo>
                    <a:cubicBezTo>
                      <a:pt x="304" y="343"/>
                      <a:pt x="308" y="338"/>
                      <a:pt x="313" y="332"/>
                    </a:cubicBezTo>
                    <a:cubicBezTo>
                      <a:pt x="316" y="329"/>
                      <a:pt x="313" y="329"/>
                      <a:pt x="317" y="325"/>
                    </a:cubicBezTo>
                    <a:cubicBezTo>
                      <a:pt x="318" y="325"/>
                      <a:pt x="316" y="327"/>
                      <a:pt x="317" y="327"/>
                    </a:cubicBezTo>
                    <a:cubicBezTo>
                      <a:pt x="328" y="316"/>
                      <a:pt x="325" y="311"/>
                      <a:pt x="335" y="300"/>
                    </a:cubicBezTo>
                    <a:cubicBezTo>
                      <a:pt x="334" y="301"/>
                      <a:pt x="334" y="301"/>
                      <a:pt x="334" y="301"/>
                    </a:cubicBezTo>
                    <a:cubicBezTo>
                      <a:pt x="336" y="299"/>
                      <a:pt x="339" y="296"/>
                      <a:pt x="339" y="296"/>
                    </a:cubicBezTo>
                    <a:cubicBezTo>
                      <a:pt x="336" y="296"/>
                      <a:pt x="338" y="298"/>
                      <a:pt x="334" y="301"/>
                    </a:cubicBezTo>
                    <a:cubicBezTo>
                      <a:pt x="333" y="299"/>
                      <a:pt x="337" y="296"/>
                      <a:pt x="336" y="295"/>
                    </a:cubicBezTo>
                    <a:cubicBezTo>
                      <a:pt x="338" y="293"/>
                      <a:pt x="339" y="291"/>
                      <a:pt x="341" y="289"/>
                    </a:cubicBezTo>
                    <a:cubicBezTo>
                      <a:pt x="345" y="286"/>
                      <a:pt x="349" y="280"/>
                      <a:pt x="353" y="278"/>
                    </a:cubicBezTo>
                    <a:cubicBezTo>
                      <a:pt x="354" y="276"/>
                      <a:pt x="355" y="273"/>
                      <a:pt x="358" y="269"/>
                    </a:cubicBezTo>
                    <a:cubicBezTo>
                      <a:pt x="362" y="267"/>
                      <a:pt x="359" y="270"/>
                      <a:pt x="363" y="267"/>
                    </a:cubicBezTo>
                    <a:cubicBezTo>
                      <a:pt x="362" y="265"/>
                      <a:pt x="362" y="265"/>
                      <a:pt x="362" y="265"/>
                    </a:cubicBezTo>
                    <a:cubicBezTo>
                      <a:pt x="365" y="262"/>
                      <a:pt x="365" y="263"/>
                      <a:pt x="365" y="264"/>
                    </a:cubicBezTo>
                    <a:cubicBezTo>
                      <a:pt x="369" y="260"/>
                      <a:pt x="367" y="260"/>
                      <a:pt x="371" y="256"/>
                    </a:cubicBezTo>
                    <a:cubicBezTo>
                      <a:pt x="370" y="259"/>
                      <a:pt x="370" y="259"/>
                      <a:pt x="370" y="259"/>
                    </a:cubicBezTo>
                    <a:cubicBezTo>
                      <a:pt x="373" y="256"/>
                      <a:pt x="374" y="255"/>
                      <a:pt x="378" y="251"/>
                    </a:cubicBezTo>
                    <a:cubicBezTo>
                      <a:pt x="378" y="251"/>
                      <a:pt x="377" y="253"/>
                      <a:pt x="375" y="254"/>
                    </a:cubicBezTo>
                    <a:cubicBezTo>
                      <a:pt x="379" y="253"/>
                      <a:pt x="379" y="250"/>
                      <a:pt x="380" y="248"/>
                    </a:cubicBezTo>
                    <a:cubicBezTo>
                      <a:pt x="379" y="249"/>
                      <a:pt x="376" y="251"/>
                      <a:pt x="377" y="249"/>
                    </a:cubicBezTo>
                    <a:cubicBezTo>
                      <a:pt x="379" y="247"/>
                      <a:pt x="381" y="244"/>
                      <a:pt x="383" y="243"/>
                    </a:cubicBezTo>
                    <a:cubicBezTo>
                      <a:pt x="381" y="246"/>
                      <a:pt x="381" y="246"/>
                      <a:pt x="381" y="246"/>
                    </a:cubicBezTo>
                    <a:cubicBezTo>
                      <a:pt x="385" y="241"/>
                      <a:pt x="383" y="243"/>
                      <a:pt x="388" y="238"/>
                    </a:cubicBezTo>
                    <a:cubicBezTo>
                      <a:pt x="388" y="239"/>
                      <a:pt x="388" y="239"/>
                      <a:pt x="388" y="239"/>
                    </a:cubicBezTo>
                    <a:cubicBezTo>
                      <a:pt x="390" y="235"/>
                      <a:pt x="395" y="232"/>
                      <a:pt x="400" y="227"/>
                    </a:cubicBezTo>
                    <a:cubicBezTo>
                      <a:pt x="399" y="228"/>
                      <a:pt x="399" y="228"/>
                      <a:pt x="399" y="228"/>
                    </a:cubicBezTo>
                    <a:cubicBezTo>
                      <a:pt x="401" y="226"/>
                      <a:pt x="402" y="225"/>
                      <a:pt x="403" y="224"/>
                    </a:cubicBezTo>
                    <a:cubicBezTo>
                      <a:pt x="399" y="226"/>
                      <a:pt x="400" y="225"/>
                      <a:pt x="399" y="224"/>
                    </a:cubicBezTo>
                    <a:cubicBezTo>
                      <a:pt x="404" y="222"/>
                      <a:pt x="403" y="218"/>
                      <a:pt x="410" y="213"/>
                    </a:cubicBezTo>
                    <a:cubicBezTo>
                      <a:pt x="410" y="214"/>
                      <a:pt x="409" y="216"/>
                      <a:pt x="407" y="217"/>
                    </a:cubicBezTo>
                    <a:cubicBezTo>
                      <a:pt x="406" y="220"/>
                      <a:pt x="407" y="221"/>
                      <a:pt x="404" y="225"/>
                    </a:cubicBezTo>
                    <a:cubicBezTo>
                      <a:pt x="406" y="223"/>
                      <a:pt x="408" y="220"/>
                      <a:pt x="408" y="221"/>
                    </a:cubicBezTo>
                    <a:cubicBezTo>
                      <a:pt x="408" y="219"/>
                      <a:pt x="408" y="219"/>
                      <a:pt x="408" y="219"/>
                    </a:cubicBezTo>
                    <a:cubicBezTo>
                      <a:pt x="409" y="218"/>
                      <a:pt x="410" y="217"/>
                      <a:pt x="411" y="216"/>
                    </a:cubicBezTo>
                    <a:cubicBezTo>
                      <a:pt x="411" y="215"/>
                      <a:pt x="408" y="217"/>
                      <a:pt x="410" y="214"/>
                    </a:cubicBezTo>
                    <a:cubicBezTo>
                      <a:pt x="414" y="210"/>
                      <a:pt x="413" y="213"/>
                      <a:pt x="413" y="212"/>
                    </a:cubicBezTo>
                    <a:cubicBezTo>
                      <a:pt x="418" y="208"/>
                      <a:pt x="414" y="209"/>
                      <a:pt x="419" y="205"/>
                    </a:cubicBezTo>
                    <a:cubicBezTo>
                      <a:pt x="419" y="206"/>
                      <a:pt x="418" y="207"/>
                      <a:pt x="418" y="207"/>
                    </a:cubicBezTo>
                    <a:cubicBezTo>
                      <a:pt x="422" y="205"/>
                      <a:pt x="426" y="200"/>
                      <a:pt x="428" y="200"/>
                    </a:cubicBezTo>
                    <a:cubicBezTo>
                      <a:pt x="428" y="201"/>
                      <a:pt x="428" y="201"/>
                      <a:pt x="427" y="202"/>
                    </a:cubicBezTo>
                    <a:cubicBezTo>
                      <a:pt x="427" y="202"/>
                      <a:pt x="427" y="202"/>
                      <a:pt x="427" y="202"/>
                    </a:cubicBezTo>
                    <a:cubicBezTo>
                      <a:pt x="424" y="207"/>
                      <a:pt x="430" y="199"/>
                      <a:pt x="430" y="201"/>
                    </a:cubicBezTo>
                    <a:cubicBezTo>
                      <a:pt x="429" y="201"/>
                      <a:pt x="434" y="197"/>
                      <a:pt x="436" y="195"/>
                    </a:cubicBezTo>
                    <a:cubicBezTo>
                      <a:pt x="435" y="195"/>
                      <a:pt x="435" y="195"/>
                      <a:pt x="435" y="195"/>
                    </a:cubicBezTo>
                    <a:cubicBezTo>
                      <a:pt x="440" y="186"/>
                      <a:pt x="436" y="197"/>
                      <a:pt x="443" y="190"/>
                    </a:cubicBezTo>
                    <a:cubicBezTo>
                      <a:pt x="447" y="186"/>
                      <a:pt x="441" y="192"/>
                      <a:pt x="443" y="189"/>
                    </a:cubicBezTo>
                    <a:cubicBezTo>
                      <a:pt x="446" y="186"/>
                      <a:pt x="448" y="186"/>
                      <a:pt x="452" y="182"/>
                    </a:cubicBezTo>
                    <a:cubicBezTo>
                      <a:pt x="454" y="181"/>
                      <a:pt x="457" y="180"/>
                      <a:pt x="458" y="180"/>
                    </a:cubicBezTo>
                    <a:cubicBezTo>
                      <a:pt x="461" y="178"/>
                      <a:pt x="467" y="174"/>
                      <a:pt x="468" y="172"/>
                    </a:cubicBezTo>
                    <a:cubicBezTo>
                      <a:pt x="462" y="175"/>
                      <a:pt x="464" y="177"/>
                      <a:pt x="457" y="180"/>
                    </a:cubicBezTo>
                    <a:cubicBezTo>
                      <a:pt x="458" y="178"/>
                      <a:pt x="458" y="178"/>
                      <a:pt x="458" y="178"/>
                    </a:cubicBezTo>
                    <a:cubicBezTo>
                      <a:pt x="462" y="174"/>
                      <a:pt x="467" y="170"/>
                      <a:pt x="470" y="168"/>
                    </a:cubicBezTo>
                    <a:cubicBezTo>
                      <a:pt x="469" y="168"/>
                      <a:pt x="469" y="168"/>
                      <a:pt x="469" y="168"/>
                    </a:cubicBezTo>
                    <a:cubicBezTo>
                      <a:pt x="474" y="163"/>
                      <a:pt x="475" y="161"/>
                      <a:pt x="481" y="157"/>
                    </a:cubicBezTo>
                    <a:cubicBezTo>
                      <a:pt x="482" y="157"/>
                      <a:pt x="479" y="160"/>
                      <a:pt x="477" y="162"/>
                    </a:cubicBezTo>
                    <a:cubicBezTo>
                      <a:pt x="481" y="160"/>
                      <a:pt x="480" y="159"/>
                      <a:pt x="486" y="155"/>
                    </a:cubicBezTo>
                    <a:cubicBezTo>
                      <a:pt x="487" y="156"/>
                      <a:pt x="482" y="158"/>
                      <a:pt x="482" y="159"/>
                    </a:cubicBezTo>
                    <a:cubicBezTo>
                      <a:pt x="488" y="154"/>
                      <a:pt x="488" y="154"/>
                      <a:pt x="488" y="154"/>
                    </a:cubicBezTo>
                    <a:cubicBezTo>
                      <a:pt x="488" y="154"/>
                      <a:pt x="488" y="154"/>
                      <a:pt x="488" y="154"/>
                    </a:cubicBezTo>
                    <a:cubicBezTo>
                      <a:pt x="488" y="152"/>
                      <a:pt x="493" y="151"/>
                      <a:pt x="497" y="148"/>
                    </a:cubicBezTo>
                    <a:cubicBezTo>
                      <a:pt x="506" y="141"/>
                      <a:pt x="506" y="139"/>
                      <a:pt x="510" y="134"/>
                    </a:cubicBezTo>
                    <a:cubicBezTo>
                      <a:pt x="512" y="133"/>
                      <a:pt x="513" y="134"/>
                      <a:pt x="512" y="134"/>
                    </a:cubicBezTo>
                    <a:cubicBezTo>
                      <a:pt x="510" y="135"/>
                      <a:pt x="510" y="135"/>
                      <a:pt x="510" y="136"/>
                    </a:cubicBezTo>
                    <a:cubicBezTo>
                      <a:pt x="513" y="134"/>
                      <a:pt x="518" y="133"/>
                      <a:pt x="516" y="135"/>
                    </a:cubicBezTo>
                    <a:cubicBezTo>
                      <a:pt x="521" y="131"/>
                      <a:pt x="514" y="135"/>
                      <a:pt x="517" y="133"/>
                    </a:cubicBezTo>
                    <a:cubicBezTo>
                      <a:pt x="524" y="128"/>
                      <a:pt x="524" y="128"/>
                      <a:pt x="524" y="128"/>
                    </a:cubicBezTo>
                    <a:cubicBezTo>
                      <a:pt x="522" y="128"/>
                      <a:pt x="520" y="130"/>
                      <a:pt x="523" y="127"/>
                    </a:cubicBezTo>
                    <a:cubicBezTo>
                      <a:pt x="526" y="125"/>
                      <a:pt x="527" y="124"/>
                      <a:pt x="531" y="121"/>
                    </a:cubicBezTo>
                    <a:cubicBezTo>
                      <a:pt x="531" y="122"/>
                      <a:pt x="533" y="122"/>
                      <a:pt x="530" y="124"/>
                    </a:cubicBezTo>
                    <a:cubicBezTo>
                      <a:pt x="533" y="123"/>
                      <a:pt x="536" y="121"/>
                      <a:pt x="536" y="119"/>
                    </a:cubicBezTo>
                    <a:cubicBezTo>
                      <a:pt x="531" y="121"/>
                      <a:pt x="543" y="114"/>
                      <a:pt x="539" y="115"/>
                    </a:cubicBezTo>
                    <a:cubicBezTo>
                      <a:pt x="544" y="113"/>
                      <a:pt x="544" y="113"/>
                      <a:pt x="544" y="113"/>
                    </a:cubicBezTo>
                    <a:cubicBezTo>
                      <a:pt x="543" y="114"/>
                      <a:pt x="543" y="114"/>
                      <a:pt x="541" y="115"/>
                    </a:cubicBezTo>
                    <a:cubicBezTo>
                      <a:pt x="543" y="115"/>
                      <a:pt x="545" y="112"/>
                      <a:pt x="546" y="111"/>
                    </a:cubicBezTo>
                    <a:cubicBezTo>
                      <a:pt x="548" y="111"/>
                      <a:pt x="552" y="108"/>
                      <a:pt x="553" y="109"/>
                    </a:cubicBezTo>
                    <a:cubicBezTo>
                      <a:pt x="554" y="108"/>
                      <a:pt x="557" y="106"/>
                      <a:pt x="558" y="106"/>
                    </a:cubicBezTo>
                    <a:cubicBezTo>
                      <a:pt x="560" y="105"/>
                      <a:pt x="558" y="105"/>
                      <a:pt x="559" y="104"/>
                    </a:cubicBezTo>
                    <a:cubicBezTo>
                      <a:pt x="566" y="100"/>
                      <a:pt x="566" y="100"/>
                      <a:pt x="566" y="100"/>
                    </a:cubicBezTo>
                    <a:cubicBezTo>
                      <a:pt x="567" y="101"/>
                      <a:pt x="568" y="102"/>
                      <a:pt x="567" y="103"/>
                    </a:cubicBezTo>
                    <a:cubicBezTo>
                      <a:pt x="570" y="101"/>
                      <a:pt x="567" y="101"/>
                      <a:pt x="571" y="98"/>
                    </a:cubicBezTo>
                    <a:cubicBezTo>
                      <a:pt x="570" y="101"/>
                      <a:pt x="577" y="96"/>
                      <a:pt x="575" y="100"/>
                    </a:cubicBezTo>
                    <a:cubicBezTo>
                      <a:pt x="577" y="99"/>
                      <a:pt x="584" y="96"/>
                      <a:pt x="588" y="93"/>
                    </a:cubicBezTo>
                    <a:cubicBezTo>
                      <a:pt x="589" y="91"/>
                      <a:pt x="583" y="95"/>
                      <a:pt x="583" y="94"/>
                    </a:cubicBezTo>
                    <a:cubicBezTo>
                      <a:pt x="593" y="88"/>
                      <a:pt x="592" y="85"/>
                      <a:pt x="601" y="81"/>
                    </a:cubicBezTo>
                    <a:cubicBezTo>
                      <a:pt x="598" y="82"/>
                      <a:pt x="598" y="82"/>
                      <a:pt x="598" y="82"/>
                    </a:cubicBezTo>
                    <a:cubicBezTo>
                      <a:pt x="603" y="79"/>
                      <a:pt x="602" y="80"/>
                      <a:pt x="605" y="77"/>
                    </a:cubicBezTo>
                    <a:cubicBezTo>
                      <a:pt x="604" y="79"/>
                      <a:pt x="612" y="78"/>
                      <a:pt x="620" y="74"/>
                    </a:cubicBezTo>
                    <a:cubicBezTo>
                      <a:pt x="620" y="73"/>
                      <a:pt x="615" y="75"/>
                      <a:pt x="616" y="73"/>
                    </a:cubicBezTo>
                    <a:cubicBezTo>
                      <a:pt x="621" y="70"/>
                      <a:pt x="621" y="70"/>
                      <a:pt x="621" y="70"/>
                    </a:cubicBezTo>
                    <a:cubicBezTo>
                      <a:pt x="622" y="70"/>
                      <a:pt x="621" y="71"/>
                      <a:pt x="620" y="71"/>
                    </a:cubicBezTo>
                    <a:cubicBezTo>
                      <a:pt x="625" y="69"/>
                      <a:pt x="630" y="69"/>
                      <a:pt x="631" y="67"/>
                    </a:cubicBezTo>
                    <a:cubicBezTo>
                      <a:pt x="637" y="67"/>
                      <a:pt x="637" y="67"/>
                      <a:pt x="637" y="67"/>
                    </a:cubicBezTo>
                    <a:cubicBezTo>
                      <a:pt x="634" y="67"/>
                      <a:pt x="634" y="67"/>
                      <a:pt x="634" y="67"/>
                    </a:cubicBezTo>
                    <a:cubicBezTo>
                      <a:pt x="635" y="66"/>
                      <a:pt x="640" y="63"/>
                      <a:pt x="641" y="62"/>
                    </a:cubicBezTo>
                    <a:cubicBezTo>
                      <a:pt x="646" y="59"/>
                      <a:pt x="649" y="59"/>
                      <a:pt x="652" y="59"/>
                    </a:cubicBezTo>
                    <a:cubicBezTo>
                      <a:pt x="651" y="58"/>
                      <a:pt x="648" y="58"/>
                      <a:pt x="652" y="56"/>
                    </a:cubicBezTo>
                    <a:cubicBezTo>
                      <a:pt x="653" y="58"/>
                      <a:pt x="662" y="53"/>
                      <a:pt x="662" y="54"/>
                    </a:cubicBezTo>
                    <a:cubicBezTo>
                      <a:pt x="664" y="54"/>
                      <a:pt x="668" y="53"/>
                      <a:pt x="667" y="52"/>
                    </a:cubicBezTo>
                    <a:cubicBezTo>
                      <a:pt x="668" y="54"/>
                      <a:pt x="668" y="54"/>
                      <a:pt x="668" y="54"/>
                    </a:cubicBezTo>
                    <a:cubicBezTo>
                      <a:pt x="667" y="52"/>
                      <a:pt x="674" y="49"/>
                      <a:pt x="679" y="47"/>
                    </a:cubicBezTo>
                    <a:cubicBezTo>
                      <a:pt x="679" y="50"/>
                      <a:pt x="684" y="45"/>
                      <a:pt x="688" y="46"/>
                    </a:cubicBezTo>
                    <a:cubicBezTo>
                      <a:pt x="688" y="44"/>
                      <a:pt x="696" y="43"/>
                      <a:pt x="697" y="41"/>
                    </a:cubicBezTo>
                    <a:cubicBezTo>
                      <a:pt x="701" y="39"/>
                      <a:pt x="701" y="41"/>
                      <a:pt x="702" y="41"/>
                    </a:cubicBezTo>
                    <a:cubicBezTo>
                      <a:pt x="704" y="40"/>
                      <a:pt x="704" y="40"/>
                      <a:pt x="704" y="40"/>
                    </a:cubicBezTo>
                    <a:cubicBezTo>
                      <a:pt x="706" y="40"/>
                      <a:pt x="713" y="38"/>
                      <a:pt x="718" y="37"/>
                    </a:cubicBezTo>
                    <a:cubicBezTo>
                      <a:pt x="722" y="35"/>
                      <a:pt x="722" y="35"/>
                      <a:pt x="722" y="35"/>
                    </a:cubicBezTo>
                    <a:cubicBezTo>
                      <a:pt x="723" y="35"/>
                      <a:pt x="723" y="35"/>
                      <a:pt x="723" y="35"/>
                    </a:cubicBezTo>
                    <a:cubicBezTo>
                      <a:pt x="724" y="34"/>
                      <a:pt x="727" y="33"/>
                      <a:pt x="725" y="33"/>
                    </a:cubicBezTo>
                    <a:cubicBezTo>
                      <a:pt x="727" y="33"/>
                      <a:pt x="727" y="33"/>
                      <a:pt x="727" y="33"/>
                    </a:cubicBezTo>
                    <a:cubicBezTo>
                      <a:pt x="727" y="31"/>
                      <a:pt x="730" y="31"/>
                      <a:pt x="735" y="29"/>
                    </a:cubicBezTo>
                    <a:cubicBezTo>
                      <a:pt x="736" y="29"/>
                      <a:pt x="736" y="30"/>
                      <a:pt x="735" y="30"/>
                    </a:cubicBezTo>
                    <a:cubicBezTo>
                      <a:pt x="737" y="30"/>
                      <a:pt x="736" y="31"/>
                      <a:pt x="738" y="31"/>
                    </a:cubicBezTo>
                    <a:cubicBezTo>
                      <a:pt x="736" y="31"/>
                      <a:pt x="745" y="26"/>
                      <a:pt x="739" y="27"/>
                    </a:cubicBezTo>
                    <a:cubicBezTo>
                      <a:pt x="738" y="26"/>
                      <a:pt x="741" y="25"/>
                      <a:pt x="744" y="24"/>
                    </a:cubicBezTo>
                    <a:cubicBezTo>
                      <a:pt x="745" y="26"/>
                      <a:pt x="745" y="26"/>
                      <a:pt x="745" y="26"/>
                    </a:cubicBezTo>
                    <a:cubicBezTo>
                      <a:pt x="748" y="23"/>
                      <a:pt x="748" y="23"/>
                      <a:pt x="748" y="23"/>
                    </a:cubicBezTo>
                    <a:cubicBezTo>
                      <a:pt x="751" y="22"/>
                      <a:pt x="753" y="23"/>
                      <a:pt x="756" y="22"/>
                    </a:cubicBezTo>
                    <a:cubicBezTo>
                      <a:pt x="753" y="23"/>
                      <a:pt x="750" y="27"/>
                      <a:pt x="758" y="25"/>
                    </a:cubicBezTo>
                    <a:cubicBezTo>
                      <a:pt x="754" y="26"/>
                      <a:pt x="752" y="28"/>
                      <a:pt x="750" y="28"/>
                    </a:cubicBezTo>
                    <a:cubicBezTo>
                      <a:pt x="752" y="28"/>
                      <a:pt x="752" y="28"/>
                      <a:pt x="750" y="29"/>
                    </a:cubicBezTo>
                    <a:cubicBezTo>
                      <a:pt x="756" y="27"/>
                      <a:pt x="752" y="28"/>
                      <a:pt x="758" y="26"/>
                    </a:cubicBezTo>
                    <a:cubicBezTo>
                      <a:pt x="758" y="28"/>
                      <a:pt x="759" y="28"/>
                      <a:pt x="764" y="27"/>
                    </a:cubicBezTo>
                    <a:cubicBezTo>
                      <a:pt x="760" y="27"/>
                      <a:pt x="760" y="27"/>
                      <a:pt x="760" y="27"/>
                    </a:cubicBezTo>
                    <a:cubicBezTo>
                      <a:pt x="761" y="27"/>
                      <a:pt x="761" y="27"/>
                      <a:pt x="761" y="26"/>
                    </a:cubicBezTo>
                    <a:cubicBezTo>
                      <a:pt x="760" y="27"/>
                      <a:pt x="759" y="26"/>
                      <a:pt x="759" y="26"/>
                    </a:cubicBezTo>
                    <a:cubicBezTo>
                      <a:pt x="760" y="26"/>
                      <a:pt x="765" y="23"/>
                      <a:pt x="766" y="23"/>
                    </a:cubicBezTo>
                    <a:cubicBezTo>
                      <a:pt x="760" y="22"/>
                      <a:pt x="776" y="19"/>
                      <a:pt x="772" y="19"/>
                    </a:cubicBezTo>
                    <a:cubicBezTo>
                      <a:pt x="773" y="18"/>
                      <a:pt x="777" y="17"/>
                      <a:pt x="777" y="18"/>
                    </a:cubicBezTo>
                    <a:cubicBezTo>
                      <a:pt x="772" y="20"/>
                      <a:pt x="781" y="19"/>
                      <a:pt x="781" y="20"/>
                    </a:cubicBezTo>
                    <a:cubicBezTo>
                      <a:pt x="782" y="19"/>
                      <a:pt x="777" y="20"/>
                      <a:pt x="779" y="19"/>
                    </a:cubicBezTo>
                    <a:cubicBezTo>
                      <a:pt x="782" y="18"/>
                      <a:pt x="784" y="19"/>
                      <a:pt x="786" y="19"/>
                    </a:cubicBezTo>
                    <a:cubicBezTo>
                      <a:pt x="785" y="19"/>
                      <a:pt x="785" y="19"/>
                      <a:pt x="785" y="19"/>
                    </a:cubicBezTo>
                    <a:cubicBezTo>
                      <a:pt x="789" y="19"/>
                      <a:pt x="789" y="19"/>
                      <a:pt x="789" y="19"/>
                    </a:cubicBezTo>
                    <a:cubicBezTo>
                      <a:pt x="790" y="18"/>
                      <a:pt x="785" y="19"/>
                      <a:pt x="789" y="17"/>
                    </a:cubicBezTo>
                    <a:cubicBezTo>
                      <a:pt x="790" y="18"/>
                      <a:pt x="794" y="16"/>
                      <a:pt x="794" y="17"/>
                    </a:cubicBezTo>
                    <a:cubicBezTo>
                      <a:pt x="792" y="18"/>
                      <a:pt x="794" y="19"/>
                      <a:pt x="790" y="20"/>
                    </a:cubicBezTo>
                    <a:cubicBezTo>
                      <a:pt x="793" y="20"/>
                      <a:pt x="802" y="18"/>
                      <a:pt x="798" y="17"/>
                    </a:cubicBezTo>
                    <a:cubicBezTo>
                      <a:pt x="802" y="17"/>
                      <a:pt x="802" y="17"/>
                      <a:pt x="802" y="17"/>
                    </a:cubicBezTo>
                    <a:cubicBezTo>
                      <a:pt x="800" y="16"/>
                      <a:pt x="793" y="16"/>
                      <a:pt x="800" y="15"/>
                    </a:cubicBezTo>
                    <a:cubicBezTo>
                      <a:pt x="800" y="15"/>
                      <a:pt x="800" y="15"/>
                      <a:pt x="800" y="15"/>
                    </a:cubicBezTo>
                    <a:cubicBezTo>
                      <a:pt x="805" y="13"/>
                      <a:pt x="805" y="13"/>
                      <a:pt x="805" y="13"/>
                    </a:cubicBezTo>
                    <a:cubicBezTo>
                      <a:pt x="807" y="14"/>
                      <a:pt x="807" y="14"/>
                      <a:pt x="807" y="14"/>
                    </a:cubicBezTo>
                    <a:cubicBezTo>
                      <a:pt x="807" y="13"/>
                      <a:pt x="808" y="13"/>
                      <a:pt x="810" y="13"/>
                    </a:cubicBezTo>
                    <a:cubicBezTo>
                      <a:pt x="810" y="13"/>
                      <a:pt x="812" y="13"/>
                      <a:pt x="812" y="14"/>
                    </a:cubicBezTo>
                    <a:cubicBezTo>
                      <a:pt x="817" y="13"/>
                      <a:pt x="817" y="12"/>
                      <a:pt x="817" y="12"/>
                    </a:cubicBezTo>
                    <a:cubicBezTo>
                      <a:pt x="820" y="11"/>
                      <a:pt x="821" y="11"/>
                      <a:pt x="820" y="12"/>
                    </a:cubicBezTo>
                    <a:cubicBezTo>
                      <a:pt x="824" y="12"/>
                      <a:pt x="831" y="11"/>
                      <a:pt x="834" y="11"/>
                    </a:cubicBezTo>
                    <a:cubicBezTo>
                      <a:pt x="839" y="10"/>
                      <a:pt x="833" y="11"/>
                      <a:pt x="836" y="10"/>
                    </a:cubicBezTo>
                    <a:cubicBezTo>
                      <a:pt x="841" y="12"/>
                      <a:pt x="854" y="9"/>
                      <a:pt x="863" y="8"/>
                    </a:cubicBezTo>
                    <a:cubicBezTo>
                      <a:pt x="860" y="6"/>
                      <a:pt x="865" y="7"/>
                      <a:pt x="867" y="5"/>
                    </a:cubicBezTo>
                    <a:cubicBezTo>
                      <a:pt x="865" y="6"/>
                      <a:pt x="875" y="7"/>
                      <a:pt x="868" y="8"/>
                    </a:cubicBezTo>
                    <a:cubicBezTo>
                      <a:pt x="872" y="7"/>
                      <a:pt x="872" y="7"/>
                      <a:pt x="872" y="7"/>
                    </a:cubicBezTo>
                    <a:cubicBezTo>
                      <a:pt x="876" y="8"/>
                      <a:pt x="865" y="9"/>
                      <a:pt x="870" y="10"/>
                    </a:cubicBezTo>
                    <a:cubicBezTo>
                      <a:pt x="875" y="9"/>
                      <a:pt x="878" y="7"/>
                      <a:pt x="884" y="7"/>
                    </a:cubicBezTo>
                    <a:cubicBezTo>
                      <a:pt x="882" y="9"/>
                      <a:pt x="889" y="7"/>
                      <a:pt x="888" y="9"/>
                    </a:cubicBezTo>
                    <a:cubicBezTo>
                      <a:pt x="887" y="9"/>
                      <a:pt x="885" y="9"/>
                      <a:pt x="883" y="9"/>
                    </a:cubicBezTo>
                    <a:cubicBezTo>
                      <a:pt x="884" y="9"/>
                      <a:pt x="884" y="9"/>
                      <a:pt x="884" y="9"/>
                    </a:cubicBezTo>
                    <a:cubicBezTo>
                      <a:pt x="896" y="9"/>
                      <a:pt x="887" y="7"/>
                      <a:pt x="894" y="6"/>
                    </a:cubicBezTo>
                    <a:cubicBezTo>
                      <a:pt x="901" y="6"/>
                      <a:pt x="899" y="7"/>
                      <a:pt x="900" y="8"/>
                    </a:cubicBezTo>
                    <a:cubicBezTo>
                      <a:pt x="901" y="8"/>
                      <a:pt x="904" y="8"/>
                      <a:pt x="906" y="8"/>
                    </a:cubicBezTo>
                    <a:cubicBezTo>
                      <a:pt x="902" y="9"/>
                      <a:pt x="898" y="7"/>
                      <a:pt x="900" y="6"/>
                    </a:cubicBezTo>
                    <a:cubicBezTo>
                      <a:pt x="903" y="7"/>
                      <a:pt x="911" y="6"/>
                      <a:pt x="913" y="5"/>
                    </a:cubicBezTo>
                    <a:cubicBezTo>
                      <a:pt x="902" y="3"/>
                      <a:pt x="906" y="5"/>
                      <a:pt x="896" y="3"/>
                    </a:cubicBezTo>
                    <a:cubicBezTo>
                      <a:pt x="895" y="4"/>
                      <a:pt x="895" y="5"/>
                      <a:pt x="889" y="5"/>
                    </a:cubicBezTo>
                    <a:cubicBezTo>
                      <a:pt x="893" y="4"/>
                      <a:pt x="889" y="4"/>
                      <a:pt x="888" y="4"/>
                    </a:cubicBezTo>
                    <a:cubicBezTo>
                      <a:pt x="889" y="5"/>
                      <a:pt x="884" y="4"/>
                      <a:pt x="882" y="5"/>
                    </a:cubicBezTo>
                    <a:cubicBezTo>
                      <a:pt x="880" y="4"/>
                      <a:pt x="885" y="2"/>
                      <a:pt x="880" y="2"/>
                    </a:cubicBezTo>
                    <a:cubicBezTo>
                      <a:pt x="879" y="5"/>
                      <a:pt x="879" y="5"/>
                      <a:pt x="879" y="5"/>
                    </a:cubicBezTo>
                    <a:cubicBezTo>
                      <a:pt x="876" y="4"/>
                      <a:pt x="879" y="3"/>
                      <a:pt x="875" y="4"/>
                    </a:cubicBezTo>
                    <a:cubicBezTo>
                      <a:pt x="877" y="2"/>
                      <a:pt x="874" y="2"/>
                      <a:pt x="880" y="1"/>
                    </a:cubicBezTo>
                    <a:cubicBezTo>
                      <a:pt x="872" y="0"/>
                      <a:pt x="868" y="3"/>
                      <a:pt x="862" y="4"/>
                    </a:cubicBezTo>
                    <a:cubicBezTo>
                      <a:pt x="863" y="4"/>
                      <a:pt x="863" y="4"/>
                      <a:pt x="864" y="4"/>
                    </a:cubicBezTo>
                    <a:cubicBezTo>
                      <a:pt x="862" y="4"/>
                      <a:pt x="860" y="4"/>
                      <a:pt x="858" y="5"/>
                    </a:cubicBezTo>
                    <a:cubicBezTo>
                      <a:pt x="854" y="4"/>
                      <a:pt x="861" y="3"/>
                      <a:pt x="860" y="3"/>
                    </a:cubicBezTo>
                    <a:cubicBezTo>
                      <a:pt x="854" y="3"/>
                      <a:pt x="854" y="3"/>
                      <a:pt x="854" y="3"/>
                    </a:cubicBezTo>
                    <a:cubicBezTo>
                      <a:pt x="853" y="3"/>
                      <a:pt x="853" y="3"/>
                      <a:pt x="853" y="3"/>
                    </a:cubicBezTo>
                    <a:cubicBezTo>
                      <a:pt x="852" y="4"/>
                      <a:pt x="850" y="4"/>
                      <a:pt x="850" y="4"/>
                    </a:cubicBezTo>
                    <a:cubicBezTo>
                      <a:pt x="851" y="3"/>
                      <a:pt x="852" y="2"/>
                      <a:pt x="853" y="1"/>
                    </a:cubicBezTo>
                    <a:cubicBezTo>
                      <a:pt x="847" y="3"/>
                      <a:pt x="847" y="3"/>
                      <a:pt x="847" y="3"/>
                    </a:cubicBezTo>
                    <a:cubicBezTo>
                      <a:pt x="847" y="3"/>
                      <a:pt x="841" y="3"/>
                      <a:pt x="846" y="2"/>
                    </a:cubicBezTo>
                    <a:cubicBezTo>
                      <a:pt x="836" y="3"/>
                      <a:pt x="836" y="3"/>
                      <a:pt x="836" y="3"/>
                    </a:cubicBezTo>
                    <a:cubicBezTo>
                      <a:pt x="835" y="2"/>
                      <a:pt x="835" y="2"/>
                      <a:pt x="835" y="2"/>
                    </a:cubicBezTo>
                    <a:cubicBezTo>
                      <a:pt x="832" y="2"/>
                      <a:pt x="832" y="3"/>
                      <a:pt x="835" y="2"/>
                    </a:cubicBezTo>
                    <a:cubicBezTo>
                      <a:pt x="832" y="2"/>
                      <a:pt x="820" y="7"/>
                      <a:pt x="821" y="4"/>
                    </a:cubicBezTo>
                    <a:cubicBezTo>
                      <a:pt x="814" y="6"/>
                      <a:pt x="811" y="6"/>
                      <a:pt x="801" y="8"/>
                    </a:cubicBezTo>
                    <a:cubicBezTo>
                      <a:pt x="808" y="6"/>
                      <a:pt x="793" y="8"/>
                      <a:pt x="800" y="6"/>
                    </a:cubicBezTo>
                    <a:cubicBezTo>
                      <a:pt x="796" y="6"/>
                      <a:pt x="795" y="8"/>
                      <a:pt x="791" y="9"/>
                    </a:cubicBezTo>
                    <a:cubicBezTo>
                      <a:pt x="788" y="9"/>
                      <a:pt x="789" y="7"/>
                      <a:pt x="793" y="6"/>
                    </a:cubicBezTo>
                    <a:cubicBezTo>
                      <a:pt x="789" y="7"/>
                      <a:pt x="789" y="7"/>
                      <a:pt x="789" y="7"/>
                    </a:cubicBezTo>
                    <a:cubicBezTo>
                      <a:pt x="789" y="7"/>
                      <a:pt x="789" y="7"/>
                      <a:pt x="789" y="7"/>
                    </a:cubicBezTo>
                    <a:cubicBezTo>
                      <a:pt x="785" y="9"/>
                      <a:pt x="785" y="9"/>
                      <a:pt x="785" y="9"/>
                    </a:cubicBezTo>
                    <a:cubicBezTo>
                      <a:pt x="781" y="9"/>
                      <a:pt x="784" y="7"/>
                      <a:pt x="780" y="8"/>
                    </a:cubicBezTo>
                    <a:cubicBezTo>
                      <a:pt x="779" y="9"/>
                      <a:pt x="779" y="9"/>
                      <a:pt x="779" y="9"/>
                    </a:cubicBezTo>
                    <a:cubicBezTo>
                      <a:pt x="776" y="9"/>
                      <a:pt x="776" y="9"/>
                      <a:pt x="776" y="9"/>
                    </a:cubicBezTo>
                    <a:cubicBezTo>
                      <a:pt x="777" y="9"/>
                      <a:pt x="775" y="10"/>
                      <a:pt x="772" y="11"/>
                    </a:cubicBezTo>
                    <a:cubicBezTo>
                      <a:pt x="772" y="11"/>
                      <a:pt x="772" y="11"/>
                      <a:pt x="772" y="11"/>
                    </a:cubicBezTo>
                    <a:cubicBezTo>
                      <a:pt x="769" y="12"/>
                      <a:pt x="769" y="12"/>
                      <a:pt x="769" y="12"/>
                    </a:cubicBezTo>
                    <a:cubicBezTo>
                      <a:pt x="772" y="10"/>
                      <a:pt x="765" y="12"/>
                      <a:pt x="767" y="11"/>
                    </a:cubicBezTo>
                    <a:cubicBezTo>
                      <a:pt x="764" y="11"/>
                      <a:pt x="764" y="11"/>
                      <a:pt x="758" y="13"/>
                    </a:cubicBezTo>
                    <a:cubicBezTo>
                      <a:pt x="759" y="14"/>
                      <a:pt x="759" y="14"/>
                      <a:pt x="759" y="14"/>
                    </a:cubicBezTo>
                    <a:cubicBezTo>
                      <a:pt x="752" y="16"/>
                      <a:pt x="759" y="12"/>
                      <a:pt x="753" y="14"/>
                    </a:cubicBezTo>
                    <a:cubicBezTo>
                      <a:pt x="753" y="14"/>
                      <a:pt x="753" y="14"/>
                      <a:pt x="753" y="14"/>
                    </a:cubicBezTo>
                    <a:cubicBezTo>
                      <a:pt x="745" y="15"/>
                      <a:pt x="740" y="19"/>
                      <a:pt x="733" y="19"/>
                    </a:cubicBezTo>
                    <a:cubicBezTo>
                      <a:pt x="737" y="18"/>
                      <a:pt x="735" y="17"/>
                      <a:pt x="735" y="18"/>
                    </a:cubicBezTo>
                    <a:cubicBezTo>
                      <a:pt x="730" y="19"/>
                      <a:pt x="722" y="22"/>
                      <a:pt x="716" y="24"/>
                    </a:cubicBezTo>
                    <a:cubicBezTo>
                      <a:pt x="714" y="24"/>
                      <a:pt x="713" y="23"/>
                      <a:pt x="708" y="24"/>
                    </a:cubicBezTo>
                    <a:cubicBezTo>
                      <a:pt x="704" y="26"/>
                      <a:pt x="703" y="26"/>
                      <a:pt x="702" y="27"/>
                    </a:cubicBezTo>
                    <a:cubicBezTo>
                      <a:pt x="698" y="28"/>
                      <a:pt x="691" y="31"/>
                      <a:pt x="690" y="30"/>
                    </a:cubicBezTo>
                    <a:cubicBezTo>
                      <a:pt x="690" y="31"/>
                      <a:pt x="687" y="31"/>
                      <a:pt x="685" y="33"/>
                    </a:cubicBezTo>
                    <a:cubicBezTo>
                      <a:pt x="684" y="32"/>
                      <a:pt x="684" y="32"/>
                      <a:pt x="684" y="32"/>
                    </a:cubicBezTo>
                    <a:cubicBezTo>
                      <a:pt x="685" y="33"/>
                      <a:pt x="685" y="33"/>
                      <a:pt x="685" y="33"/>
                    </a:cubicBezTo>
                    <a:cubicBezTo>
                      <a:pt x="677" y="33"/>
                      <a:pt x="674" y="38"/>
                      <a:pt x="666" y="39"/>
                    </a:cubicBezTo>
                    <a:cubicBezTo>
                      <a:pt x="667" y="39"/>
                      <a:pt x="667" y="39"/>
                      <a:pt x="667" y="39"/>
                    </a:cubicBezTo>
                    <a:cubicBezTo>
                      <a:pt x="665" y="40"/>
                      <a:pt x="665" y="40"/>
                      <a:pt x="665" y="40"/>
                    </a:cubicBezTo>
                    <a:cubicBezTo>
                      <a:pt x="664" y="40"/>
                      <a:pt x="665" y="39"/>
                      <a:pt x="665" y="38"/>
                    </a:cubicBezTo>
                    <a:cubicBezTo>
                      <a:pt x="661" y="40"/>
                      <a:pt x="656" y="42"/>
                      <a:pt x="652" y="43"/>
                    </a:cubicBezTo>
                    <a:cubicBezTo>
                      <a:pt x="654" y="43"/>
                      <a:pt x="654" y="43"/>
                      <a:pt x="654" y="43"/>
                    </a:cubicBezTo>
                    <a:cubicBezTo>
                      <a:pt x="652" y="44"/>
                      <a:pt x="650" y="46"/>
                      <a:pt x="647" y="47"/>
                    </a:cubicBezTo>
                    <a:cubicBezTo>
                      <a:pt x="651" y="43"/>
                      <a:pt x="642" y="48"/>
                      <a:pt x="641" y="48"/>
                    </a:cubicBezTo>
                    <a:cubicBezTo>
                      <a:pt x="644" y="46"/>
                      <a:pt x="644" y="46"/>
                      <a:pt x="644" y="46"/>
                    </a:cubicBezTo>
                    <a:cubicBezTo>
                      <a:pt x="640" y="48"/>
                      <a:pt x="640" y="48"/>
                      <a:pt x="641" y="49"/>
                    </a:cubicBezTo>
                    <a:cubicBezTo>
                      <a:pt x="636" y="51"/>
                      <a:pt x="636" y="48"/>
                      <a:pt x="632" y="51"/>
                    </a:cubicBezTo>
                    <a:cubicBezTo>
                      <a:pt x="635" y="50"/>
                      <a:pt x="635" y="50"/>
                      <a:pt x="635" y="50"/>
                    </a:cubicBezTo>
                    <a:cubicBezTo>
                      <a:pt x="637" y="50"/>
                      <a:pt x="635" y="52"/>
                      <a:pt x="632" y="53"/>
                    </a:cubicBezTo>
                    <a:cubicBezTo>
                      <a:pt x="632" y="53"/>
                      <a:pt x="630" y="53"/>
                      <a:pt x="632" y="52"/>
                    </a:cubicBezTo>
                    <a:cubicBezTo>
                      <a:pt x="628" y="54"/>
                      <a:pt x="622" y="57"/>
                      <a:pt x="620" y="58"/>
                    </a:cubicBezTo>
                    <a:cubicBezTo>
                      <a:pt x="618" y="58"/>
                      <a:pt x="618" y="57"/>
                      <a:pt x="619" y="57"/>
                    </a:cubicBezTo>
                    <a:cubicBezTo>
                      <a:pt x="611" y="61"/>
                      <a:pt x="616" y="58"/>
                      <a:pt x="608" y="63"/>
                    </a:cubicBezTo>
                    <a:cubicBezTo>
                      <a:pt x="607" y="62"/>
                      <a:pt x="607" y="62"/>
                      <a:pt x="607" y="62"/>
                    </a:cubicBezTo>
                    <a:cubicBezTo>
                      <a:pt x="605" y="64"/>
                      <a:pt x="605" y="64"/>
                      <a:pt x="605" y="64"/>
                    </a:cubicBezTo>
                    <a:cubicBezTo>
                      <a:pt x="600" y="65"/>
                      <a:pt x="600" y="65"/>
                      <a:pt x="600" y="65"/>
                    </a:cubicBezTo>
                    <a:cubicBezTo>
                      <a:pt x="602" y="65"/>
                      <a:pt x="602" y="65"/>
                      <a:pt x="602" y="65"/>
                    </a:cubicBezTo>
                    <a:cubicBezTo>
                      <a:pt x="599" y="67"/>
                      <a:pt x="598" y="68"/>
                      <a:pt x="595" y="69"/>
                    </a:cubicBezTo>
                    <a:cubicBezTo>
                      <a:pt x="595" y="68"/>
                      <a:pt x="595" y="68"/>
                      <a:pt x="595" y="68"/>
                    </a:cubicBezTo>
                    <a:cubicBezTo>
                      <a:pt x="588" y="72"/>
                      <a:pt x="586" y="71"/>
                      <a:pt x="579" y="76"/>
                    </a:cubicBezTo>
                    <a:cubicBezTo>
                      <a:pt x="579" y="76"/>
                      <a:pt x="580" y="75"/>
                      <a:pt x="580" y="74"/>
                    </a:cubicBezTo>
                    <a:cubicBezTo>
                      <a:pt x="574" y="79"/>
                      <a:pt x="575" y="76"/>
                      <a:pt x="569" y="81"/>
                    </a:cubicBezTo>
                    <a:cubicBezTo>
                      <a:pt x="569" y="80"/>
                      <a:pt x="568" y="80"/>
                      <a:pt x="568" y="80"/>
                    </a:cubicBezTo>
                    <a:cubicBezTo>
                      <a:pt x="565" y="82"/>
                      <a:pt x="565" y="82"/>
                      <a:pt x="565" y="82"/>
                    </a:cubicBezTo>
                    <a:cubicBezTo>
                      <a:pt x="565" y="81"/>
                      <a:pt x="565" y="81"/>
                      <a:pt x="565" y="81"/>
                    </a:cubicBezTo>
                    <a:cubicBezTo>
                      <a:pt x="563" y="84"/>
                      <a:pt x="563" y="84"/>
                      <a:pt x="563" y="84"/>
                    </a:cubicBezTo>
                    <a:cubicBezTo>
                      <a:pt x="561" y="84"/>
                      <a:pt x="561" y="84"/>
                      <a:pt x="561" y="84"/>
                    </a:cubicBezTo>
                    <a:cubicBezTo>
                      <a:pt x="560" y="85"/>
                      <a:pt x="560" y="85"/>
                      <a:pt x="560" y="85"/>
                    </a:cubicBezTo>
                    <a:cubicBezTo>
                      <a:pt x="556" y="85"/>
                      <a:pt x="552" y="89"/>
                      <a:pt x="547" y="90"/>
                    </a:cubicBezTo>
                    <a:cubicBezTo>
                      <a:pt x="548" y="91"/>
                      <a:pt x="548" y="91"/>
                      <a:pt x="548" y="91"/>
                    </a:cubicBezTo>
                    <a:cubicBezTo>
                      <a:pt x="539" y="100"/>
                      <a:pt x="522" y="104"/>
                      <a:pt x="510" y="114"/>
                    </a:cubicBezTo>
                    <a:cubicBezTo>
                      <a:pt x="510" y="113"/>
                      <a:pt x="510" y="113"/>
                      <a:pt x="510" y="113"/>
                    </a:cubicBezTo>
                    <a:cubicBezTo>
                      <a:pt x="505" y="118"/>
                      <a:pt x="505" y="118"/>
                      <a:pt x="505" y="118"/>
                    </a:cubicBezTo>
                    <a:cubicBezTo>
                      <a:pt x="502" y="119"/>
                      <a:pt x="507" y="116"/>
                      <a:pt x="505" y="116"/>
                    </a:cubicBezTo>
                    <a:cubicBezTo>
                      <a:pt x="500" y="120"/>
                      <a:pt x="504" y="119"/>
                      <a:pt x="498" y="123"/>
                    </a:cubicBezTo>
                    <a:cubicBezTo>
                      <a:pt x="494" y="125"/>
                      <a:pt x="498" y="122"/>
                      <a:pt x="500" y="120"/>
                    </a:cubicBezTo>
                    <a:cubicBezTo>
                      <a:pt x="494" y="125"/>
                      <a:pt x="485" y="132"/>
                      <a:pt x="481" y="134"/>
                    </a:cubicBezTo>
                    <a:cubicBezTo>
                      <a:pt x="481" y="135"/>
                      <a:pt x="480" y="135"/>
                      <a:pt x="481" y="135"/>
                    </a:cubicBezTo>
                    <a:cubicBezTo>
                      <a:pt x="477" y="138"/>
                      <a:pt x="472" y="142"/>
                      <a:pt x="467" y="145"/>
                    </a:cubicBezTo>
                    <a:cubicBezTo>
                      <a:pt x="467" y="144"/>
                      <a:pt x="468" y="143"/>
                      <a:pt x="469" y="143"/>
                    </a:cubicBezTo>
                    <a:cubicBezTo>
                      <a:pt x="467" y="144"/>
                      <a:pt x="465" y="145"/>
                      <a:pt x="464" y="146"/>
                    </a:cubicBezTo>
                    <a:cubicBezTo>
                      <a:pt x="465" y="144"/>
                      <a:pt x="465" y="144"/>
                      <a:pt x="465" y="144"/>
                    </a:cubicBezTo>
                    <a:cubicBezTo>
                      <a:pt x="462" y="147"/>
                      <a:pt x="456" y="152"/>
                      <a:pt x="454" y="152"/>
                    </a:cubicBezTo>
                    <a:cubicBezTo>
                      <a:pt x="455" y="152"/>
                      <a:pt x="455" y="153"/>
                      <a:pt x="453" y="155"/>
                    </a:cubicBezTo>
                    <a:cubicBezTo>
                      <a:pt x="450" y="155"/>
                      <a:pt x="445" y="162"/>
                      <a:pt x="440" y="165"/>
                    </a:cubicBezTo>
                    <a:cubicBezTo>
                      <a:pt x="440" y="164"/>
                      <a:pt x="444" y="161"/>
                      <a:pt x="443" y="162"/>
                    </a:cubicBezTo>
                    <a:cubicBezTo>
                      <a:pt x="440" y="163"/>
                      <a:pt x="439" y="166"/>
                      <a:pt x="437" y="168"/>
                    </a:cubicBezTo>
                    <a:cubicBezTo>
                      <a:pt x="437" y="167"/>
                      <a:pt x="437" y="167"/>
                      <a:pt x="437" y="167"/>
                    </a:cubicBezTo>
                    <a:cubicBezTo>
                      <a:pt x="427" y="176"/>
                      <a:pt x="427" y="176"/>
                      <a:pt x="427" y="176"/>
                    </a:cubicBezTo>
                    <a:cubicBezTo>
                      <a:pt x="425" y="176"/>
                      <a:pt x="418" y="184"/>
                      <a:pt x="418" y="183"/>
                    </a:cubicBezTo>
                    <a:cubicBezTo>
                      <a:pt x="414" y="186"/>
                      <a:pt x="421" y="181"/>
                      <a:pt x="417" y="185"/>
                    </a:cubicBezTo>
                    <a:cubicBezTo>
                      <a:pt x="415" y="185"/>
                      <a:pt x="413" y="189"/>
                      <a:pt x="412" y="188"/>
                    </a:cubicBezTo>
                    <a:cubicBezTo>
                      <a:pt x="413" y="187"/>
                      <a:pt x="413" y="187"/>
                      <a:pt x="413" y="187"/>
                    </a:cubicBezTo>
                    <a:cubicBezTo>
                      <a:pt x="410" y="190"/>
                      <a:pt x="410" y="190"/>
                      <a:pt x="410" y="190"/>
                    </a:cubicBezTo>
                    <a:cubicBezTo>
                      <a:pt x="411" y="187"/>
                      <a:pt x="411" y="187"/>
                      <a:pt x="411" y="187"/>
                    </a:cubicBezTo>
                    <a:cubicBezTo>
                      <a:pt x="408" y="190"/>
                      <a:pt x="407" y="193"/>
                      <a:pt x="408" y="193"/>
                    </a:cubicBezTo>
                    <a:cubicBezTo>
                      <a:pt x="405" y="195"/>
                      <a:pt x="401" y="199"/>
                      <a:pt x="399" y="199"/>
                    </a:cubicBezTo>
                    <a:cubicBezTo>
                      <a:pt x="400" y="198"/>
                      <a:pt x="400" y="198"/>
                      <a:pt x="400" y="198"/>
                    </a:cubicBezTo>
                    <a:cubicBezTo>
                      <a:pt x="393" y="205"/>
                      <a:pt x="386" y="207"/>
                      <a:pt x="382" y="214"/>
                    </a:cubicBezTo>
                    <a:cubicBezTo>
                      <a:pt x="381" y="214"/>
                      <a:pt x="381" y="214"/>
                      <a:pt x="382" y="213"/>
                    </a:cubicBezTo>
                    <a:cubicBezTo>
                      <a:pt x="378" y="217"/>
                      <a:pt x="378" y="217"/>
                      <a:pt x="378" y="217"/>
                    </a:cubicBezTo>
                    <a:cubicBezTo>
                      <a:pt x="378" y="215"/>
                      <a:pt x="378" y="215"/>
                      <a:pt x="378" y="215"/>
                    </a:cubicBezTo>
                    <a:cubicBezTo>
                      <a:pt x="372" y="223"/>
                      <a:pt x="372" y="223"/>
                      <a:pt x="372" y="223"/>
                    </a:cubicBezTo>
                    <a:cubicBezTo>
                      <a:pt x="372" y="223"/>
                      <a:pt x="372" y="223"/>
                      <a:pt x="372" y="223"/>
                    </a:cubicBezTo>
                    <a:cubicBezTo>
                      <a:pt x="367" y="227"/>
                      <a:pt x="360" y="235"/>
                      <a:pt x="354" y="241"/>
                    </a:cubicBezTo>
                    <a:cubicBezTo>
                      <a:pt x="355" y="240"/>
                      <a:pt x="355" y="240"/>
                      <a:pt x="355" y="240"/>
                    </a:cubicBezTo>
                    <a:cubicBezTo>
                      <a:pt x="349" y="247"/>
                      <a:pt x="348" y="246"/>
                      <a:pt x="344" y="251"/>
                    </a:cubicBezTo>
                    <a:cubicBezTo>
                      <a:pt x="344" y="251"/>
                      <a:pt x="344" y="251"/>
                      <a:pt x="344" y="250"/>
                    </a:cubicBezTo>
                    <a:cubicBezTo>
                      <a:pt x="340" y="255"/>
                      <a:pt x="340" y="255"/>
                      <a:pt x="340" y="255"/>
                    </a:cubicBezTo>
                    <a:cubicBezTo>
                      <a:pt x="340" y="253"/>
                      <a:pt x="340" y="253"/>
                      <a:pt x="340" y="253"/>
                    </a:cubicBezTo>
                    <a:cubicBezTo>
                      <a:pt x="338" y="258"/>
                      <a:pt x="331" y="262"/>
                      <a:pt x="333" y="260"/>
                    </a:cubicBezTo>
                    <a:cubicBezTo>
                      <a:pt x="332" y="263"/>
                      <a:pt x="329" y="266"/>
                      <a:pt x="329" y="267"/>
                    </a:cubicBezTo>
                    <a:cubicBezTo>
                      <a:pt x="325" y="272"/>
                      <a:pt x="328" y="268"/>
                      <a:pt x="325" y="271"/>
                    </a:cubicBezTo>
                    <a:cubicBezTo>
                      <a:pt x="321" y="274"/>
                      <a:pt x="322" y="276"/>
                      <a:pt x="317" y="280"/>
                    </a:cubicBezTo>
                    <a:cubicBezTo>
                      <a:pt x="317" y="280"/>
                      <a:pt x="317" y="280"/>
                      <a:pt x="317" y="280"/>
                    </a:cubicBezTo>
                    <a:cubicBezTo>
                      <a:pt x="315" y="282"/>
                      <a:pt x="314" y="284"/>
                      <a:pt x="311" y="287"/>
                    </a:cubicBezTo>
                    <a:cubicBezTo>
                      <a:pt x="312" y="286"/>
                      <a:pt x="312" y="286"/>
                      <a:pt x="312" y="286"/>
                    </a:cubicBezTo>
                    <a:cubicBezTo>
                      <a:pt x="308" y="292"/>
                      <a:pt x="305" y="291"/>
                      <a:pt x="303" y="297"/>
                    </a:cubicBezTo>
                    <a:cubicBezTo>
                      <a:pt x="301" y="299"/>
                      <a:pt x="298" y="304"/>
                      <a:pt x="297" y="303"/>
                    </a:cubicBezTo>
                    <a:cubicBezTo>
                      <a:pt x="283" y="322"/>
                      <a:pt x="283" y="322"/>
                      <a:pt x="283" y="322"/>
                    </a:cubicBezTo>
                    <a:cubicBezTo>
                      <a:pt x="281" y="322"/>
                      <a:pt x="282" y="324"/>
                      <a:pt x="278" y="327"/>
                    </a:cubicBezTo>
                    <a:cubicBezTo>
                      <a:pt x="279" y="328"/>
                      <a:pt x="279" y="328"/>
                      <a:pt x="279" y="328"/>
                    </a:cubicBezTo>
                    <a:cubicBezTo>
                      <a:pt x="272" y="337"/>
                      <a:pt x="262" y="347"/>
                      <a:pt x="254" y="358"/>
                    </a:cubicBezTo>
                    <a:cubicBezTo>
                      <a:pt x="253" y="357"/>
                      <a:pt x="253" y="357"/>
                      <a:pt x="253" y="357"/>
                    </a:cubicBezTo>
                    <a:cubicBezTo>
                      <a:pt x="252" y="360"/>
                      <a:pt x="252" y="360"/>
                      <a:pt x="252" y="360"/>
                    </a:cubicBezTo>
                    <a:cubicBezTo>
                      <a:pt x="244" y="372"/>
                      <a:pt x="233" y="387"/>
                      <a:pt x="226" y="396"/>
                    </a:cubicBezTo>
                    <a:cubicBezTo>
                      <a:pt x="225" y="400"/>
                      <a:pt x="223" y="405"/>
                      <a:pt x="219" y="410"/>
                    </a:cubicBezTo>
                    <a:cubicBezTo>
                      <a:pt x="219" y="409"/>
                      <a:pt x="219" y="409"/>
                      <a:pt x="219" y="409"/>
                    </a:cubicBezTo>
                    <a:cubicBezTo>
                      <a:pt x="214" y="418"/>
                      <a:pt x="209" y="428"/>
                      <a:pt x="202" y="437"/>
                    </a:cubicBezTo>
                    <a:cubicBezTo>
                      <a:pt x="202" y="436"/>
                      <a:pt x="202" y="437"/>
                      <a:pt x="202" y="436"/>
                    </a:cubicBezTo>
                    <a:cubicBezTo>
                      <a:pt x="202" y="439"/>
                      <a:pt x="199" y="442"/>
                      <a:pt x="197" y="444"/>
                    </a:cubicBezTo>
                    <a:cubicBezTo>
                      <a:pt x="200" y="442"/>
                      <a:pt x="200" y="442"/>
                      <a:pt x="200" y="442"/>
                    </a:cubicBezTo>
                    <a:cubicBezTo>
                      <a:pt x="199" y="445"/>
                      <a:pt x="196" y="448"/>
                      <a:pt x="194" y="449"/>
                    </a:cubicBezTo>
                    <a:cubicBezTo>
                      <a:pt x="192" y="454"/>
                      <a:pt x="192" y="454"/>
                      <a:pt x="192" y="454"/>
                    </a:cubicBezTo>
                    <a:cubicBezTo>
                      <a:pt x="192" y="455"/>
                      <a:pt x="192" y="455"/>
                      <a:pt x="192" y="455"/>
                    </a:cubicBezTo>
                    <a:cubicBezTo>
                      <a:pt x="192" y="456"/>
                      <a:pt x="192" y="456"/>
                      <a:pt x="192" y="456"/>
                    </a:cubicBezTo>
                    <a:cubicBezTo>
                      <a:pt x="189" y="458"/>
                      <a:pt x="189" y="458"/>
                      <a:pt x="189" y="458"/>
                    </a:cubicBezTo>
                    <a:cubicBezTo>
                      <a:pt x="189" y="459"/>
                      <a:pt x="186" y="465"/>
                      <a:pt x="186" y="467"/>
                    </a:cubicBezTo>
                    <a:cubicBezTo>
                      <a:pt x="185" y="467"/>
                      <a:pt x="182" y="471"/>
                      <a:pt x="184" y="468"/>
                    </a:cubicBezTo>
                    <a:cubicBezTo>
                      <a:pt x="175" y="484"/>
                      <a:pt x="175" y="484"/>
                      <a:pt x="175" y="484"/>
                    </a:cubicBezTo>
                    <a:cubicBezTo>
                      <a:pt x="176" y="482"/>
                      <a:pt x="176" y="482"/>
                      <a:pt x="176" y="482"/>
                    </a:cubicBezTo>
                    <a:cubicBezTo>
                      <a:pt x="178" y="482"/>
                      <a:pt x="175" y="487"/>
                      <a:pt x="174" y="489"/>
                    </a:cubicBezTo>
                    <a:cubicBezTo>
                      <a:pt x="175" y="486"/>
                      <a:pt x="172" y="488"/>
                      <a:pt x="171" y="490"/>
                    </a:cubicBezTo>
                    <a:cubicBezTo>
                      <a:pt x="170" y="492"/>
                      <a:pt x="173" y="488"/>
                      <a:pt x="173" y="489"/>
                    </a:cubicBezTo>
                    <a:cubicBezTo>
                      <a:pt x="172" y="493"/>
                      <a:pt x="169" y="499"/>
                      <a:pt x="168" y="500"/>
                    </a:cubicBezTo>
                    <a:cubicBezTo>
                      <a:pt x="168" y="498"/>
                      <a:pt x="168" y="498"/>
                      <a:pt x="168" y="498"/>
                    </a:cubicBezTo>
                    <a:cubicBezTo>
                      <a:pt x="167" y="502"/>
                      <a:pt x="164" y="503"/>
                      <a:pt x="162" y="507"/>
                    </a:cubicBezTo>
                    <a:cubicBezTo>
                      <a:pt x="161" y="511"/>
                      <a:pt x="159" y="513"/>
                      <a:pt x="161" y="513"/>
                    </a:cubicBezTo>
                    <a:cubicBezTo>
                      <a:pt x="159" y="518"/>
                      <a:pt x="159" y="514"/>
                      <a:pt x="158" y="516"/>
                    </a:cubicBezTo>
                    <a:cubicBezTo>
                      <a:pt x="158" y="518"/>
                      <a:pt x="154" y="525"/>
                      <a:pt x="153" y="525"/>
                    </a:cubicBezTo>
                    <a:cubicBezTo>
                      <a:pt x="153" y="529"/>
                      <a:pt x="145" y="538"/>
                      <a:pt x="147" y="540"/>
                    </a:cubicBezTo>
                    <a:cubicBezTo>
                      <a:pt x="143" y="544"/>
                      <a:pt x="143" y="544"/>
                      <a:pt x="143" y="544"/>
                    </a:cubicBezTo>
                    <a:cubicBezTo>
                      <a:pt x="144" y="544"/>
                      <a:pt x="145" y="545"/>
                      <a:pt x="143" y="549"/>
                    </a:cubicBezTo>
                    <a:cubicBezTo>
                      <a:pt x="141" y="552"/>
                      <a:pt x="141" y="551"/>
                      <a:pt x="140" y="551"/>
                    </a:cubicBezTo>
                    <a:cubicBezTo>
                      <a:pt x="141" y="554"/>
                      <a:pt x="141" y="554"/>
                      <a:pt x="141" y="554"/>
                    </a:cubicBezTo>
                    <a:cubicBezTo>
                      <a:pt x="130" y="571"/>
                      <a:pt x="121" y="596"/>
                      <a:pt x="111" y="615"/>
                    </a:cubicBezTo>
                    <a:cubicBezTo>
                      <a:pt x="107" y="624"/>
                      <a:pt x="104" y="636"/>
                      <a:pt x="99" y="647"/>
                    </a:cubicBezTo>
                    <a:cubicBezTo>
                      <a:pt x="100" y="645"/>
                      <a:pt x="100" y="645"/>
                      <a:pt x="100" y="645"/>
                    </a:cubicBezTo>
                    <a:cubicBezTo>
                      <a:pt x="95" y="656"/>
                      <a:pt x="95" y="656"/>
                      <a:pt x="95" y="656"/>
                    </a:cubicBezTo>
                    <a:cubicBezTo>
                      <a:pt x="99" y="648"/>
                      <a:pt x="99" y="648"/>
                      <a:pt x="99" y="648"/>
                    </a:cubicBezTo>
                    <a:cubicBezTo>
                      <a:pt x="98" y="651"/>
                      <a:pt x="98" y="653"/>
                      <a:pt x="97" y="655"/>
                    </a:cubicBezTo>
                    <a:cubicBezTo>
                      <a:pt x="92" y="666"/>
                      <a:pt x="85" y="681"/>
                      <a:pt x="81" y="696"/>
                    </a:cubicBezTo>
                    <a:cubicBezTo>
                      <a:pt x="80" y="706"/>
                      <a:pt x="77" y="702"/>
                      <a:pt x="76" y="711"/>
                    </a:cubicBezTo>
                    <a:cubicBezTo>
                      <a:pt x="76" y="710"/>
                      <a:pt x="76" y="710"/>
                      <a:pt x="76" y="709"/>
                    </a:cubicBezTo>
                    <a:cubicBezTo>
                      <a:pt x="73" y="719"/>
                      <a:pt x="72" y="725"/>
                      <a:pt x="70" y="735"/>
                    </a:cubicBezTo>
                    <a:cubicBezTo>
                      <a:pt x="68" y="733"/>
                      <a:pt x="68" y="741"/>
                      <a:pt x="67" y="740"/>
                    </a:cubicBezTo>
                    <a:cubicBezTo>
                      <a:pt x="68" y="741"/>
                      <a:pt x="68" y="741"/>
                      <a:pt x="68" y="741"/>
                    </a:cubicBezTo>
                    <a:cubicBezTo>
                      <a:pt x="67" y="743"/>
                      <a:pt x="65" y="748"/>
                      <a:pt x="65" y="747"/>
                    </a:cubicBezTo>
                    <a:cubicBezTo>
                      <a:pt x="64" y="752"/>
                      <a:pt x="64" y="752"/>
                      <a:pt x="64" y="752"/>
                    </a:cubicBezTo>
                    <a:cubicBezTo>
                      <a:pt x="63" y="752"/>
                      <a:pt x="63" y="752"/>
                      <a:pt x="63" y="752"/>
                    </a:cubicBezTo>
                    <a:cubicBezTo>
                      <a:pt x="62" y="757"/>
                      <a:pt x="59" y="770"/>
                      <a:pt x="56" y="772"/>
                    </a:cubicBezTo>
                    <a:cubicBezTo>
                      <a:pt x="53" y="787"/>
                      <a:pt x="47" y="809"/>
                      <a:pt x="42" y="827"/>
                    </a:cubicBezTo>
                    <a:cubicBezTo>
                      <a:pt x="43" y="830"/>
                      <a:pt x="41" y="835"/>
                      <a:pt x="40" y="839"/>
                    </a:cubicBezTo>
                    <a:cubicBezTo>
                      <a:pt x="38" y="844"/>
                      <a:pt x="38" y="844"/>
                      <a:pt x="38" y="844"/>
                    </a:cubicBezTo>
                    <a:cubicBezTo>
                      <a:pt x="38" y="848"/>
                      <a:pt x="38" y="853"/>
                      <a:pt x="36" y="856"/>
                    </a:cubicBezTo>
                    <a:cubicBezTo>
                      <a:pt x="36" y="856"/>
                      <a:pt x="36" y="856"/>
                      <a:pt x="36" y="856"/>
                    </a:cubicBezTo>
                    <a:cubicBezTo>
                      <a:pt x="36" y="860"/>
                      <a:pt x="34" y="864"/>
                      <a:pt x="34" y="868"/>
                    </a:cubicBezTo>
                    <a:cubicBezTo>
                      <a:pt x="33" y="873"/>
                      <a:pt x="32" y="877"/>
                      <a:pt x="31" y="876"/>
                    </a:cubicBezTo>
                    <a:cubicBezTo>
                      <a:pt x="33" y="877"/>
                      <a:pt x="29" y="886"/>
                      <a:pt x="29" y="886"/>
                    </a:cubicBezTo>
                    <a:cubicBezTo>
                      <a:pt x="29" y="886"/>
                      <a:pt x="15" y="946"/>
                      <a:pt x="7" y="1014"/>
                    </a:cubicBezTo>
                    <a:cubicBezTo>
                      <a:pt x="3" y="1049"/>
                      <a:pt x="1" y="1085"/>
                      <a:pt x="0" y="1116"/>
                    </a:cubicBezTo>
                    <a:cubicBezTo>
                      <a:pt x="0" y="1148"/>
                      <a:pt x="1" y="1175"/>
                      <a:pt x="4" y="1189"/>
                    </a:cubicBezTo>
                    <a:cubicBezTo>
                      <a:pt x="5" y="1191"/>
                      <a:pt x="5" y="1197"/>
                      <a:pt x="6" y="1195"/>
                    </a:cubicBezTo>
                    <a:cubicBezTo>
                      <a:pt x="7" y="1199"/>
                      <a:pt x="5" y="1201"/>
                      <a:pt x="6" y="1202"/>
                    </a:cubicBezTo>
                    <a:cubicBezTo>
                      <a:pt x="7" y="1196"/>
                      <a:pt x="9" y="1204"/>
                      <a:pt x="10" y="1198"/>
                    </a:cubicBezTo>
                    <a:cubicBezTo>
                      <a:pt x="10" y="1202"/>
                      <a:pt x="10" y="1202"/>
                      <a:pt x="10" y="1202"/>
                    </a:cubicBezTo>
                    <a:cubicBezTo>
                      <a:pt x="11" y="1203"/>
                      <a:pt x="9" y="1197"/>
                      <a:pt x="11" y="1198"/>
                    </a:cubicBezTo>
                    <a:cubicBezTo>
                      <a:pt x="9" y="1197"/>
                      <a:pt x="9" y="1197"/>
                      <a:pt x="9" y="1197"/>
                    </a:cubicBezTo>
                    <a:cubicBezTo>
                      <a:pt x="9" y="1194"/>
                      <a:pt x="9" y="1192"/>
                      <a:pt x="10" y="1191"/>
                    </a:cubicBezTo>
                    <a:cubicBezTo>
                      <a:pt x="9" y="1188"/>
                      <a:pt x="7" y="1186"/>
                      <a:pt x="8" y="1180"/>
                    </a:cubicBezTo>
                    <a:cubicBezTo>
                      <a:pt x="8" y="1182"/>
                      <a:pt x="8" y="1182"/>
                      <a:pt x="8" y="1182"/>
                    </a:cubicBezTo>
                    <a:cubicBezTo>
                      <a:pt x="8" y="1176"/>
                      <a:pt x="9" y="1178"/>
                      <a:pt x="10" y="1177"/>
                    </a:cubicBezTo>
                    <a:cubicBezTo>
                      <a:pt x="10" y="1178"/>
                      <a:pt x="10" y="1178"/>
                      <a:pt x="10" y="1178"/>
                    </a:cubicBezTo>
                    <a:cubicBezTo>
                      <a:pt x="11" y="1174"/>
                      <a:pt x="11" y="1174"/>
                      <a:pt x="11" y="1174"/>
                    </a:cubicBezTo>
                    <a:cubicBezTo>
                      <a:pt x="10" y="1177"/>
                      <a:pt x="11" y="1183"/>
                      <a:pt x="11" y="1180"/>
                    </a:cubicBezTo>
                    <a:cubicBezTo>
                      <a:pt x="12" y="1174"/>
                      <a:pt x="11" y="1182"/>
                      <a:pt x="11" y="1177"/>
                    </a:cubicBezTo>
                    <a:cubicBezTo>
                      <a:pt x="11" y="1174"/>
                      <a:pt x="12" y="1175"/>
                      <a:pt x="12" y="1175"/>
                    </a:cubicBezTo>
                    <a:cubicBezTo>
                      <a:pt x="12" y="1170"/>
                      <a:pt x="12" y="1170"/>
                      <a:pt x="12" y="1170"/>
                    </a:cubicBezTo>
                    <a:cubicBezTo>
                      <a:pt x="13" y="1170"/>
                      <a:pt x="12" y="1173"/>
                      <a:pt x="13" y="1171"/>
                    </a:cubicBezTo>
                    <a:cubicBezTo>
                      <a:pt x="12" y="1164"/>
                      <a:pt x="12" y="1164"/>
                      <a:pt x="12" y="1164"/>
                    </a:cubicBezTo>
                    <a:cubicBezTo>
                      <a:pt x="14" y="1163"/>
                      <a:pt x="11" y="1157"/>
                      <a:pt x="13" y="1154"/>
                    </a:cubicBezTo>
                    <a:cubicBezTo>
                      <a:pt x="14" y="1159"/>
                      <a:pt x="14" y="1153"/>
                      <a:pt x="15" y="1154"/>
                    </a:cubicBezTo>
                    <a:cubicBezTo>
                      <a:pt x="15" y="1142"/>
                      <a:pt x="15" y="1142"/>
                      <a:pt x="15" y="1142"/>
                    </a:cubicBezTo>
                    <a:cubicBezTo>
                      <a:pt x="16" y="1141"/>
                      <a:pt x="16" y="1145"/>
                      <a:pt x="16" y="1144"/>
                    </a:cubicBezTo>
                    <a:cubicBezTo>
                      <a:pt x="16" y="1141"/>
                      <a:pt x="15" y="1140"/>
                      <a:pt x="15" y="1139"/>
                    </a:cubicBezTo>
                    <a:cubicBezTo>
                      <a:pt x="16" y="1138"/>
                      <a:pt x="16" y="1130"/>
                      <a:pt x="17" y="1130"/>
                    </a:cubicBezTo>
                    <a:cubicBezTo>
                      <a:pt x="19" y="1122"/>
                      <a:pt x="15" y="1127"/>
                      <a:pt x="17" y="1119"/>
                    </a:cubicBezTo>
                    <a:cubicBezTo>
                      <a:pt x="18" y="1118"/>
                      <a:pt x="17" y="1125"/>
                      <a:pt x="18" y="1122"/>
                    </a:cubicBezTo>
                    <a:cubicBezTo>
                      <a:pt x="18" y="1114"/>
                      <a:pt x="18" y="1114"/>
                      <a:pt x="18" y="1114"/>
                    </a:cubicBezTo>
                    <a:cubicBezTo>
                      <a:pt x="18" y="1115"/>
                      <a:pt x="19" y="1116"/>
                      <a:pt x="19" y="1119"/>
                    </a:cubicBezTo>
                    <a:cubicBezTo>
                      <a:pt x="21" y="1098"/>
                      <a:pt x="26" y="1087"/>
                      <a:pt x="27" y="1067"/>
                    </a:cubicBezTo>
                    <a:cubicBezTo>
                      <a:pt x="28" y="1065"/>
                      <a:pt x="27" y="1069"/>
                      <a:pt x="28" y="1071"/>
                    </a:cubicBezTo>
                    <a:cubicBezTo>
                      <a:pt x="28" y="1057"/>
                      <a:pt x="32" y="1052"/>
                      <a:pt x="33" y="1040"/>
                    </a:cubicBezTo>
                    <a:cubicBezTo>
                      <a:pt x="32" y="1040"/>
                      <a:pt x="32" y="1040"/>
                      <a:pt x="32" y="1040"/>
                    </a:cubicBezTo>
                    <a:cubicBezTo>
                      <a:pt x="36" y="1024"/>
                      <a:pt x="37" y="1004"/>
                      <a:pt x="41" y="986"/>
                    </a:cubicBezTo>
                    <a:cubicBezTo>
                      <a:pt x="40" y="988"/>
                      <a:pt x="40" y="988"/>
                      <a:pt x="40" y="988"/>
                    </a:cubicBezTo>
                    <a:cubicBezTo>
                      <a:pt x="39" y="985"/>
                      <a:pt x="40" y="981"/>
                      <a:pt x="40" y="978"/>
                    </a:cubicBezTo>
                    <a:cubicBezTo>
                      <a:pt x="40" y="977"/>
                      <a:pt x="41" y="980"/>
                      <a:pt x="42" y="975"/>
                    </a:cubicBezTo>
                    <a:cubicBezTo>
                      <a:pt x="41" y="976"/>
                      <a:pt x="41" y="978"/>
                      <a:pt x="40" y="977"/>
                    </a:cubicBezTo>
                    <a:cubicBezTo>
                      <a:pt x="45" y="962"/>
                      <a:pt x="50" y="928"/>
                      <a:pt x="56" y="903"/>
                    </a:cubicBezTo>
                    <a:cubicBezTo>
                      <a:pt x="62" y="868"/>
                      <a:pt x="72" y="831"/>
                      <a:pt x="81" y="797"/>
                    </a:cubicBezTo>
                    <a:cubicBezTo>
                      <a:pt x="79" y="802"/>
                      <a:pt x="78" y="799"/>
                      <a:pt x="79" y="796"/>
                    </a:cubicBezTo>
                    <a:cubicBezTo>
                      <a:pt x="86" y="786"/>
                      <a:pt x="84" y="777"/>
                      <a:pt x="89" y="767"/>
                    </a:cubicBezTo>
                    <a:cubicBezTo>
                      <a:pt x="94" y="747"/>
                      <a:pt x="103" y="731"/>
                      <a:pt x="106" y="712"/>
                    </a:cubicBezTo>
                    <a:cubicBezTo>
                      <a:pt x="107" y="712"/>
                      <a:pt x="107" y="712"/>
                      <a:pt x="107" y="712"/>
                    </a:cubicBezTo>
                    <a:cubicBezTo>
                      <a:pt x="108" y="710"/>
                      <a:pt x="108" y="709"/>
                      <a:pt x="109" y="706"/>
                    </a:cubicBezTo>
                    <a:cubicBezTo>
                      <a:pt x="109" y="706"/>
                      <a:pt x="109" y="706"/>
                      <a:pt x="109" y="706"/>
                    </a:cubicBezTo>
                    <a:cubicBezTo>
                      <a:pt x="112" y="700"/>
                      <a:pt x="113" y="691"/>
                      <a:pt x="115" y="688"/>
                    </a:cubicBezTo>
                    <a:cubicBezTo>
                      <a:pt x="114" y="687"/>
                      <a:pt x="114" y="687"/>
                      <a:pt x="114" y="687"/>
                    </a:cubicBezTo>
                    <a:cubicBezTo>
                      <a:pt x="116" y="683"/>
                      <a:pt x="116" y="685"/>
                      <a:pt x="117" y="681"/>
                    </a:cubicBezTo>
                    <a:cubicBezTo>
                      <a:pt x="117" y="681"/>
                      <a:pt x="117" y="681"/>
                      <a:pt x="117" y="681"/>
                    </a:cubicBezTo>
                    <a:cubicBezTo>
                      <a:pt x="118" y="676"/>
                      <a:pt x="118" y="676"/>
                      <a:pt x="118" y="676"/>
                    </a:cubicBezTo>
                    <a:cubicBezTo>
                      <a:pt x="120" y="677"/>
                      <a:pt x="122" y="665"/>
                      <a:pt x="124" y="663"/>
                    </a:cubicBezTo>
                    <a:cubicBezTo>
                      <a:pt x="126" y="657"/>
                      <a:pt x="129" y="648"/>
                      <a:pt x="132" y="640"/>
                    </a:cubicBezTo>
                    <a:cubicBezTo>
                      <a:pt x="134" y="639"/>
                      <a:pt x="137" y="630"/>
                      <a:pt x="140" y="624"/>
                    </a:cubicBezTo>
                    <a:cubicBezTo>
                      <a:pt x="145" y="613"/>
                      <a:pt x="151" y="596"/>
                      <a:pt x="158" y="582"/>
                    </a:cubicBezTo>
                    <a:cubicBezTo>
                      <a:pt x="157" y="582"/>
                      <a:pt x="157" y="582"/>
                      <a:pt x="157" y="582"/>
                    </a:cubicBezTo>
                    <a:cubicBezTo>
                      <a:pt x="159" y="578"/>
                      <a:pt x="159" y="578"/>
                      <a:pt x="159" y="578"/>
                    </a:cubicBezTo>
                    <a:cubicBezTo>
                      <a:pt x="159" y="578"/>
                      <a:pt x="159" y="578"/>
                      <a:pt x="159" y="578"/>
                    </a:cubicBezTo>
                    <a:cubicBezTo>
                      <a:pt x="162" y="576"/>
                      <a:pt x="163" y="569"/>
                      <a:pt x="165" y="567"/>
                    </a:cubicBezTo>
                    <a:cubicBezTo>
                      <a:pt x="163" y="568"/>
                      <a:pt x="164" y="569"/>
                      <a:pt x="163" y="572"/>
                    </a:cubicBezTo>
                    <a:cubicBezTo>
                      <a:pt x="161" y="574"/>
                      <a:pt x="161" y="571"/>
                      <a:pt x="163" y="567"/>
                    </a:cubicBezTo>
                    <a:cubicBezTo>
                      <a:pt x="164" y="567"/>
                      <a:pt x="164" y="567"/>
                      <a:pt x="164" y="567"/>
                    </a:cubicBezTo>
                    <a:cubicBezTo>
                      <a:pt x="164" y="564"/>
                      <a:pt x="164" y="564"/>
                      <a:pt x="164" y="564"/>
                    </a:cubicBezTo>
                    <a:cubicBezTo>
                      <a:pt x="165" y="564"/>
                      <a:pt x="167" y="562"/>
                      <a:pt x="168" y="562"/>
                    </a:cubicBezTo>
                    <a:cubicBezTo>
                      <a:pt x="174" y="550"/>
                      <a:pt x="176" y="541"/>
                      <a:pt x="183" y="528"/>
                    </a:cubicBezTo>
                    <a:cubicBezTo>
                      <a:pt x="183" y="530"/>
                      <a:pt x="187" y="519"/>
                      <a:pt x="188" y="523"/>
                    </a:cubicBezTo>
                    <a:cubicBezTo>
                      <a:pt x="191" y="515"/>
                      <a:pt x="186" y="523"/>
                      <a:pt x="186" y="519"/>
                    </a:cubicBezTo>
                    <a:cubicBezTo>
                      <a:pt x="188" y="517"/>
                      <a:pt x="188" y="515"/>
                      <a:pt x="189" y="515"/>
                    </a:cubicBezTo>
                    <a:cubicBezTo>
                      <a:pt x="189" y="516"/>
                      <a:pt x="191" y="513"/>
                      <a:pt x="190" y="515"/>
                    </a:cubicBezTo>
                    <a:cubicBezTo>
                      <a:pt x="193" y="510"/>
                      <a:pt x="193" y="510"/>
                      <a:pt x="193" y="510"/>
                    </a:cubicBezTo>
                    <a:cubicBezTo>
                      <a:pt x="193" y="510"/>
                      <a:pt x="193" y="511"/>
                      <a:pt x="193" y="512"/>
                    </a:cubicBezTo>
                    <a:cubicBezTo>
                      <a:pt x="197" y="501"/>
                      <a:pt x="203" y="494"/>
                      <a:pt x="207" y="485"/>
                    </a:cubicBezTo>
                    <a:cubicBezTo>
                      <a:pt x="207" y="484"/>
                      <a:pt x="205" y="488"/>
                      <a:pt x="205" y="487"/>
                    </a:cubicBezTo>
                    <a:cubicBezTo>
                      <a:pt x="209" y="478"/>
                      <a:pt x="211" y="480"/>
                      <a:pt x="215" y="471"/>
                    </a:cubicBezTo>
                    <a:cubicBezTo>
                      <a:pt x="214" y="473"/>
                      <a:pt x="214" y="473"/>
                      <a:pt x="214" y="473"/>
                    </a:cubicBezTo>
                    <a:cubicBezTo>
                      <a:pt x="215" y="470"/>
                      <a:pt x="215" y="469"/>
                      <a:pt x="219" y="465"/>
                    </a:cubicBezTo>
                    <a:cubicBezTo>
                      <a:pt x="220" y="465"/>
                      <a:pt x="217" y="469"/>
                      <a:pt x="216" y="471"/>
                    </a:cubicBezTo>
                    <a:cubicBezTo>
                      <a:pt x="218" y="468"/>
                      <a:pt x="223" y="461"/>
                      <a:pt x="220" y="462"/>
                    </a:cubicBezTo>
                    <a:cubicBezTo>
                      <a:pt x="222" y="459"/>
                      <a:pt x="224" y="458"/>
                      <a:pt x="225" y="456"/>
                    </a:cubicBezTo>
                    <a:cubicBezTo>
                      <a:pt x="225" y="456"/>
                      <a:pt x="223" y="459"/>
                      <a:pt x="223" y="457"/>
                    </a:cubicBezTo>
                    <a:cubicBezTo>
                      <a:pt x="227" y="452"/>
                      <a:pt x="231" y="444"/>
                      <a:pt x="235" y="439"/>
                    </a:cubicBezTo>
                    <a:cubicBezTo>
                      <a:pt x="235" y="439"/>
                      <a:pt x="236" y="439"/>
                      <a:pt x="236" y="439"/>
                    </a:cubicBezTo>
                    <a:cubicBezTo>
                      <a:pt x="238" y="434"/>
                      <a:pt x="239" y="436"/>
                      <a:pt x="243" y="4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11" name="Freeform 156"/>
              <p:cNvSpPr/>
              <p:nvPr/>
            </p:nvSpPr>
            <p:spPr bwMode="auto">
              <a:xfrm>
                <a:off x="7526338" y="2025650"/>
                <a:ext cx="7937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0" y="3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12" name="Freeform 157"/>
              <p:cNvSpPr/>
              <p:nvPr/>
            </p:nvSpPr>
            <p:spPr bwMode="auto">
              <a:xfrm>
                <a:off x="7278688" y="2239963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13" name="Freeform 158"/>
              <p:cNvSpPr/>
              <p:nvPr/>
            </p:nvSpPr>
            <p:spPr bwMode="auto">
              <a:xfrm>
                <a:off x="7221538" y="2297113"/>
                <a:ext cx="7937" cy="476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14" name="Freeform 159"/>
              <p:cNvSpPr/>
              <p:nvPr/>
            </p:nvSpPr>
            <p:spPr bwMode="auto">
              <a:xfrm>
                <a:off x="7685088" y="1916113"/>
                <a:ext cx="3175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15" name="Freeform 160"/>
              <p:cNvSpPr/>
              <p:nvPr/>
            </p:nvSpPr>
            <p:spPr bwMode="auto">
              <a:xfrm>
                <a:off x="8167688" y="1717675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16" name="Freeform 161"/>
              <p:cNvSpPr/>
              <p:nvPr/>
            </p:nvSpPr>
            <p:spPr bwMode="auto">
              <a:xfrm>
                <a:off x="8132763" y="1720850"/>
                <a:ext cx="6350" cy="15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17" name="Freeform 162"/>
              <p:cNvSpPr/>
              <p:nvPr/>
            </p:nvSpPr>
            <p:spPr bwMode="auto">
              <a:xfrm>
                <a:off x="7577138" y="1984375"/>
                <a:ext cx="4762" cy="47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18" name="Freeform 163"/>
              <p:cNvSpPr/>
              <p:nvPr/>
            </p:nvSpPr>
            <p:spPr bwMode="auto">
              <a:xfrm>
                <a:off x="8120063" y="1725613"/>
                <a:ext cx="7937" cy="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19" name="Freeform 164"/>
              <p:cNvSpPr/>
              <p:nvPr/>
            </p:nvSpPr>
            <p:spPr bwMode="auto">
              <a:xfrm>
                <a:off x="8167688" y="1716088"/>
                <a:ext cx="9525" cy="15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1"/>
                      <a:pt x="1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20" name="Freeform 165"/>
              <p:cNvSpPr/>
              <p:nvPr/>
            </p:nvSpPr>
            <p:spPr bwMode="auto">
              <a:xfrm>
                <a:off x="7850188" y="1822450"/>
                <a:ext cx="4762" cy="47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21" name="Freeform 166"/>
              <p:cNvSpPr/>
              <p:nvPr/>
            </p:nvSpPr>
            <p:spPr bwMode="auto">
              <a:xfrm>
                <a:off x="8094663" y="1738313"/>
                <a:ext cx="3175" cy="15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22" name="Freeform 167"/>
              <p:cNvSpPr/>
              <p:nvPr/>
            </p:nvSpPr>
            <p:spPr bwMode="auto">
              <a:xfrm>
                <a:off x="8204200" y="1711325"/>
                <a:ext cx="4762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223" name="Freeform 168"/>
              <p:cNvSpPr/>
              <p:nvPr/>
            </p:nvSpPr>
            <p:spPr bwMode="auto">
              <a:xfrm>
                <a:off x="7956550" y="1779588"/>
                <a:ext cx="1587" cy="476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</p:grpSp>
        <p:sp>
          <p:nvSpPr>
            <p:cNvPr id="164" name="Freeform 6"/>
            <p:cNvSpPr/>
            <p:nvPr/>
          </p:nvSpPr>
          <p:spPr bwMode="auto">
            <a:xfrm rot="806963">
              <a:off x="8053487" y="2623331"/>
              <a:ext cx="145628" cy="14562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64" y="216"/>
                </a:cxn>
                <a:cxn ang="0">
                  <a:pos x="216" y="163"/>
                </a:cxn>
                <a:cxn ang="0">
                  <a:pos x="52" y="0"/>
                </a:cxn>
                <a:cxn ang="0">
                  <a:pos x="0" y="54"/>
                </a:cxn>
              </a:cxnLst>
              <a:rect l="0" t="0" r="r" b="b"/>
              <a:pathLst>
                <a:path w="216" h="216">
                  <a:moveTo>
                    <a:pt x="0" y="54"/>
                  </a:moveTo>
                  <a:lnTo>
                    <a:pt x="164" y="216"/>
                  </a:lnTo>
                  <a:lnTo>
                    <a:pt x="216" y="163"/>
                  </a:lnTo>
                  <a:lnTo>
                    <a:pt x="5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65" name="Freeform 7"/>
            <p:cNvSpPr/>
            <p:nvPr/>
          </p:nvSpPr>
          <p:spPr bwMode="auto">
            <a:xfrm rot="806963">
              <a:off x="8053487" y="2623331"/>
              <a:ext cx="145628" cy="14562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64" y="216"/>
                </a:cxn>
                <a:cxn ang="0">
                  <a:pos x="216" y="163"/>
                </a:cxn>
                <a:cxn ang="0">
                  <a:pos x="52" y="0"/>
                </a:cxn>
                <a:cxn ang="0">
                  <a:pos x="0" y="54"/>
                </a:cxn>
              </a:cxnLst>
              <a:rect l="0" t="0" r="r" b="b"/>
              <a:pathLst>
                <a:path w="216" h="216">
                  <a:moveTo>
                    <a:pt x="0" y="54"/>
                  </a:moveTo>
                  <a:lnTo>
                    <a:pt x="164" y="216"/>
                  </a:lnTo>
                  <a:lnTo>
                    <a:pt x="216" y="163"/>
                  </a:lnTo>
                  <a:lnTo>
                    <a:pt x="52" y="0"/>
                  </a:lnTo>
                  <a:lnTo>
                    <a:pt x="0" y="54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66" name="Freeform 8"/>
            <p:cNvSpPr/>
            <p:nvPr/>
          </p:nvSpPr>
          <p:spPr bwMode="auto">
            <a:xfrm rot="806963">
              <a:off x="7857919" y="2417138"/>
              <a:ext cx="545433" cy="542063"/>
            </a:xfrm>
            <a:custGeom>
              <a:avLst/>
              <a:gdLst/>
              <a:ahLst/>
              <a:cxnLst>
                <a:cxn ang="0">
                  <a:pos x="1114" y="270"/>
                </a:cxn>
                <a:cxn ang="0">
                  <a:pos x="140" y="268"/>
                </a:cxn>
                <a:cxn ang="0">
                  <a:pos x="0" y="479"/>
                </a:cxn>
                <a:cxn ang="0">
                  <a:pos x="766" y="624"/>
                </a:cxn>
                <a:cxn ang="0">
                  <a:pos x="922" y="1388"/>
                </a:cxn>
                <a:cxn ang="0">
                  <a:pos x="1130" y="1245"/>
                </a:cxn>
                <a:cxn ang="0">
                  <a:pos x="1114" y="270"/>
                </a:cxn>
              </a:cxnLst>
              <a:rect l="0" t="0" r="r" b="b"/>
              <a:pathLst>
                <a:path w="1395" h="1388">
                  <a:moveTo>
                    <a:pt x="1114" y="270"/>
                  </a:moveTo>
                  <a:cubicBezTo>
                    <a:pt x="841" y="1"/>
                    <a:pt x="405" y="0"/>
                    <a:pt x="140" y="268"/>
                  </a:cubicBezTo>
                  <a:cubicBezTo>
                    <a:pt x="79" y="331"/>
                    <a:pt x="32" y="402"/>
                    <a:pt x="0" y="479"/>
                  </a:cubicBezTo>
                  <a:cubicBezTo>
                    <a:pt x="251" y="369"/>
                    <a:pt x="556" y="417"/>
                    <a:pt x="766" y="624"/>
                  </a:cubicBezTo>
                  <a:cubicBezTo>
                    <a:pt x="976" y="831"/>
                    <a:pt x="1028" y="1136"/>
                    <a:pt x="922" y="1388"/>
                  </a:cubicBezTo>
                  <a:cubicBezTo>
                    <a:pt x="998" y="1355"/>
                    <a:pt x="1069" y="1307"/>
                    <a:pt x="1130" y="1245"/>
                  </a:cubicBezTo>
                  <a:cubicBezTo>
                    <a:pt x="1395" y="976"/>
                    <a:pt x="1388" y="540"/>
                    <a:pt x="1114" y="270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67" name="Freeform 10"/>
            <p:cNvSpPr/>
            <p:nvPr/>
          </p:nvSpPr>
          <p:spPr bwMode="auto">
            <a:xfrm rot="806963">
              <a:off x="8104804" y="2188458"/>
              <a:ext cx="632405" cy="637801"/>
            </a:xfrm>
            <a:custGeom>
              <a:avLst/>
              <a:gdLst/>
              <a:ahLst/>
              <a:cxnLst>
                <a:cxn ang="0">
                  <a:pos x="462" y="557"/>
                </a:cxn>
                <a:cxn ang="0">
                  <a:pos x="0" y="1288"/>
                </a:cxn>
                <a:cxn ang="0">
                  <a:pos x="201" y="1433"/>
                </a:cxn>
                <a:cxn ang="0">
                  <a:pos x="349" y="1632"/>
                </a:cxn>
                <a:cxn ang="0">
                  <a:pos x="1073" y="1160"/>
                </a:cxn>
                <a:cxn ang="0">
                  <a:pos x="1589" y="24"/>
                </a:cxn>
                <a:cxn ang="0">
                  <a:pos x="462" y="557"/>
                </a:cxn>
              </a:cxnLst>
              <a:rect l="0" t="0" r="r" b="b"/>
              <a:pathLst>
                <a:path w="1618" h="1632">
                  <a:moveTo>
                    <a:pt x="462" y="557"/>
                  </a:moveTo>
                  <a:cubicBezTo>
                    <a:pt x="236" y="786"/>
                    <a:pt x="78" y="1044"/>
                    <a:pt x="0" y="1288"/>
                  </a:cubicBezTo>
                  <a:cubicBezTo>
                    <a:pt x="72" y="1325"/>
                    <a:pt x="140" y="1373"/>
                    <a:pt x="201" y="1433"/>
                  </a:cubicBezTo>
                  <a:cubicBezTo>
                    <a:pt x="262" y="1493"/>
                    <a:pt x="311" y="1560"/>
                    <a:pt x="349" y="1632"/>
                  </a:cubicBezTo>
                  <a:cubicBezTo>
                    <a:pt x="591" y="1550"/>
                    <a:pt x="847" y="1389"/>
                    <a:pt x="1073" y="1160"/>
                  </a:cubicBezTo>
                  <a:cubicBezTo>
                    <a:pt x="1432" y="796"/>
                    <a:pt x="1618" y="358"/>
                    <a:pt x="1589" y="24"/>
                  </a:cubicBezTo>
                  <a:cubicBezTo>
                    <a:pt x="1255" y="0"/>
                    <a:pt x="820" y="193"/>
                    <a:pt x="462" y="557"/>
                  </a:cubicBezTo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68" name="Freeform 11"/>
            <p:cNvSpPr/>
            <p:nvPr/>
          </p:nvSpPr>
          <p:spPr bwMode="auto">
            <a:xfrm rot="806963">
              <a:off x="8177009" y="2205063"/>
              <a:ext cx="558242" cy="629710"/>
            </a:xfrm>
            <a:custGeom>
              <a:avLst/>
              <a:gdLst/>
              <a:ahLst/>
              <a:cxnLst>
                <a:cxn ang="0">
                  <a:pos x="1399" y="2"/>
                </a:cxn>
                <a:cxn ang="0">
                  <a:pos x="0" y="1401"/>
                </a:cxn>
                <a:cxn ang="0">
                  <a:pos x="11" y="1411"/>
                </a:cxn>
                <a:cxn ang="0">
                  <a:pos x="159" y="1610"/>
                </a:cxn>
                <a:cxn ang="0">
                  <a:pos x="883" y="1138"/>
                </a:cxn>
                <a:cxn ang="0">
                  <a:pos x="1399" y="2"/>
                </a:cxn>
              </a:cxnLst>
              <a:rect l="0" t="0" r="r" b="b"/>
              <a:pathLst>
                <a:path w="1428" h="1610">
                  <a:moveTo>
                    <a:pt x="1399" y="2"/>
                  </a:moveTo>
                  <a:cubicBezTo>
                    <a:pt x="1361" y="0"/>
                    <a:pt x="0" y="1401"/>
                    <a:pt x="0" y="1401"/>
                  </a:cubicBezTo>
                  <a:cubicBezTo>
                    <a:pt x="4" y="1405"/>
                    <a:pt x="7" y="1408"/>
                    <a:pt x="11" y="1411"/>
                  </a:cubicBezTo>
                  <a:cubicBezTo>
                    <a:pt x="72" y="1471"/>
                    <a:pt x="121" y="1538"/>
                    <a:pt x="159" y="1610"/>
                  </a:cubicBezTo>
                  <a:cubicBezTo>
                    <a:pt x="401" y="1528"/>
                    <a:pt x="657" y="1367"/>
                    <a:pt x="883" y="1138"/>
                  </a:cubicBezTo>
                  <a:cubicBezTo>
                    <a:pt x="1242" y="774"/>
                    <a:pt x="1428" y="336"/>
                    <a:pt x="1399" y="2"/>
                  </a:cubicBezTo>
                </a:path>
              </a:pathLst>
            </a:custGeom>
            <a:solidFill>
              <a:srgbClr val="CFCFCF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69" name="Freeform 12"/>
            <p:cNvSpPr/>
            <p:nvPr/>
          </p:nvSpPr>
          <p:spPr bwMode="auto">
            <a:xfrm rot="806963">
              <a:off x="8046369" y="2522221"/>
              <a:ext cx="267660" cy="271032"/>
            </a:xfrm>
            <a:custGeom>
              <a:avLst/>
              <a:gdLst/>
              <a:ahLst/>
              <a:cxnLst>
                <a:cxn ang="0">
                  <a:pos x="276" y="282"/>
                </a:cxn>
                <a:cxn ang="0">
                  <a:pos x="0" y="694"/>
                </a:cxn>
                <a:cxn ang="0">
                  <a:pos x="407" y="411"/>
                </a:cxn>
                <a:cxn ang="0">
                  <a:pos x="684" y="0"/>
                </a:cxn>
                <a:cxn ang="0">
                  <a:pos x="276" y="282"/>
                </a:cxn>
              </a:cxnLst>
              <a:rect l="0" t="0" r="r" b="b"/>
              <a:pathLst>
                <a:path w="684" h="694">
                  <a:moveTo>
                    <a:pt x="276" y="282"/>
                  </a:moveTo>
                  <a:cubicBezTo>
                    <a:pt x="127" y="433"/>
                    <a:pt x="24" y="591"/>
                    <a:pt x="0" y="694"/>
                  </a:cubicBezTo>
                  <a:cubicBezTo>
                    <a:pt x="102" y="668"/>
                    <a:pt x="258" y="563"/>
                    <a:pt x="407" y="411"/>
                  </a:cubicBezTo>
                  <a:cubicBezTo>
                    <a:pt x="556" y="260"/>
                    <a:pt x="659" y="103"/>
                    <a:pt x="684" y="0"/>
                  </a:cubicBezTo>
                  <a:cubicBezTo>
                    <a:pt x="581" y="26"/>
                    <a:pt x="425" y="131"/>
                    <a:pt x="276" y="282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70" name="Freeform 23"/>
            <p:cNvSpPr/>
            <p:nvPr/>
          </p:nvSpPr>
          <p:spPr bwMode="auto">
            <a:xfrm rot="806963">
              <a:off x="8512570" y="2288952"/>
              <a:ext cx="198891" cy="19889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" y="28"/>
                </a:cxn>
                <a:cxn ang="0">
                  <a:pos x="479" y="509"/>
                </a:cxn>
                <a:cxn ang="0">
                  <a:pos x="509" y="446"/>
                </a:cxn>
                <a:cxn ang="0">
                  <a:pos x="57" y="0"/>
                </a:cxn>
              </a:cxnLst>
              <a:rect l="0" t="0" r="r" b="b"/>
              <a:pathLst>
                <a:path w="509" h="509">
                  <a:moveTo>
                    <a:pt x="57" y="0"/>
                  </a:moveTo>
                  <a:cubicBezTo>
                    <a:pt x="24" y="15"/>
                    <a:pt x="2" y="28"/>
                    <a:pt x="2" y="28"/>
                  </a:cubicBezTo>
                  <a:cubicBezTo>
                    <a:pt x="0" y="28"/>
                    <a:pt x="288" y="254"/>
                    <a:pt x="479" y="509"/>
                  </a:cubicBezTo>
                  <a:cubicBezTo>
                    <a:pt x="479" y="509"/>
                    <a:pt x="503" y="462"/>
                    <a:pt x="509" y="446"/>
                  </a:cubicBezTo>
                  <a:cubicBezTo>
                    <a:pt x="505" y="287"/>
                    <a:pt x="274" y="7"/>
                    <a:pt x="57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71" name="Freeform 31"/>
            <p:cNvSpPr/>
            <p:nvPr/>
          </p:nvSpPr>
          <p:spPr bwMode="auto">
            <a:xfrm rot="806963">
              <a:off x="8789151" y="2280767"/>
              <a:ext cx="674" cy="6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6C6C6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72" name="Oval 32"/>
            <p:cNvSpPr>
              <a:spLocks noChangeArrowheads="1"/>
            </p:cNvSpPr>
            <p:nvPr/>
          </p:nvSpPr>
          <p:spPr bwMode="auto">
            <a:xfrm rot="806963">
              <a:off x="8788994" y="2281423"/>
              <a:ext cx="674" cy="674"/>
            </a:xfrm>
            <a:prstGeom prst="ellipse">
              <a:avLst/>
            </a:prstGeom>
            <a:solidFill>
              <a:srgbClr val="C6C6C6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73" name="Freeform 33"/>
            <p:cNvSpPr/>
            <p:nvPr/>
          </p:nvSpPr>
          <p:spPr bwMode="auto">
            <a:xfrm rot="806963">
              <a:off x="8788994" y="2281423"/>
              <a:ext cx="674" cy="6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2F2F2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74" name="Oval 34"/>
            <p:cNvSpPr>
              <a:spLocks noChangeArrowheads="1"/>
            </p:cNvSpPr>
            <p:nvPr/>
          </p:nvSpPr>
          <p:spPr bwMode="auto">
            <a:xfrm rot="806963">
              <a:off x="8788994" y="2281423"/>
              <a:ext cx="674" cy="674"/>
            </a:xfrm>
            <a:prstGeom prst="ellipse">
              <a:avLst/>
            </a:prstGeom>
            <a:solidFill>
              <a:srgbClr val="C6C6C6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75" name="Freeform 35"/>
            <p:cNvSpPr/>
            <p:nvPr/>
          </p:nvSpPr>
          <p:spPr bwMode="auto">
            <a:xfrm rot="806963">
              <a:off x="8788994" y="2281423"/>
              <a:ext cx="674" cy="6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2F2F2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76" name="Freeform 36"/>
            <p:cNvSpPr/>
            <p:nvPr/>
          </p:nvSpPr>
          <p:spPr bwMode="auto">
            <a:xfrm rot="806963">
              <a:off x="8788837" y="2282078"/>
              <a:ext cx="674" cy="6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6C6C6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77" name="Freeform 37"/>
            <p:cNvSpPr>
              <a:spLocks noEditPoints="1"/>
            </p:cNvSpPr>
            <p:nvPr/>
          </p:nvSpPr>
          <p:spPr bwMode="auto">
            <a:xfrm rot="806963">
              <a:off x="8782518" y="2281413"/>
              <a:ext cx="2023" cy="492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62"/>
                </a:cxn>
                <a:cxn ang="0">
                  <a:pos x="0" y="126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126">
                  <a:moveTo>
                    <a:pt x="1" y="0"/>
                  </a:moveTo>
                  <a:cubicBezTo>
                    <a:pt x="2" y="20"/>
                    <a:pt x="3" y="41"/>
                    <a:pt x="3" y="62"/>
                  </a:cubicBezTo>
                  <a:cubicBezTo>
                    <a:pt x="3" y="83"/>
                    <a:pt x="2" y="104"/>
                    <a:pt x="0" y="126"/>
                  </a:cubicBezTo>
                  <a:cubicBezTo>
                    <a:pt x="4" y="83"/>
                    <a:pt x="4" y="41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2F2F2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78" name="Freeform 38"/>
            <p:cNvSpPr/>
            <p:nvPr/>
          </p:nvSpPr>
          <p:spPr bwMode="auto">
            <a:xfrm rot="806963">
              <a:off x="8785977" y="2277022"/>
              <a:ext cx="1348" cy="2899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4" y="74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7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3" y="25"/>
                    <a:pt x="4" y="49"/>
                    <a:pt x="4" y="74"/>
                  </a:cubicBezTo>
                  <a:cubicBezTo>
                    <a:pt x="4" y="53"/>
                    <a:pt x="3" y="3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7"/>
                    <a:pt x="1" y="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B7352B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79" name="Freeform 40"/>
            <p:cNvSpPr/>
            <p:nvPr/>
          </p:nvSpPr>
          <p:spPr bwMode="auto">
            <a:xfrm rot="806963">
              <a:off x="8776734" y="2329789"/>
              <a:ext cx="674" cy="6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2F2F2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80" name="Freeform 41"/>
            <p:cNvSpPr>
              <a:spLocks noEditPoints="1"/>
            </p:cNvSpPr>
            <p:nvPr/>
          </p:nvSpPr>
          <p:spPr bwMode="auto">
            <a:xfrm rot="806963">
              <a:off x="8210068" y="2450744"/>
              <a:ext cx="425424" cy="379579"/>
            </a:xfrm>
            <a:custGeom>
              <a:avLst/>
              <a:gdLst/>
              <a:ahLst/>
              <a:cxnLst>
                <a:cxn ang="0">
                  <a:pos x="72" y="943"/>
                </a:cxn>
                <a:cxn ang="0">
                  <a:pos x="0" y="970"/>
                </a:cxn>
                <a:cxn ang="0">
                  <a:pos x="0" y="970"/>
                </a:cxn>
                <a:cxn ang="0">
                  <a:pos x="72" y="943"/>
                </a:cxn>
                <a:cxn ang="0">
                  <a:pos x="72" y="943"/>
                </a:cxn>
                <a:cxn ang="0">
                  <a:pos x="1088" y="0"/>
                </a:cxn>
                <a:cxn ang="0">
                  <a:pos x="724" y="498"/>
                </a:cxn>
                <a:cxn ang="0">
                  <a:pos x="1088" y="0"/>
                </a:cxn>
                <a:cxn ang="0">
                  <a:pos x="1088" y="0"/>
                </a:cxn>
              </a:cxnLst>
              <a:rect l="0" t="0" r="r" b="b"/>
              <a:pathLst>
                <a:path w="1088" h="970">
                  <a:moveTo>
                    <a:pt x="72" y="943"/>
                  </a:moveTo>
                  <a:cubicBezTo>
                    <a:pt x="48" y="953"/>
                    <a:pt x="24" y="962"/>
                    <a:pt x="0" y="970"/>
                  </a:cubicBezTo>
                  <a:cubicBezTo>
                    <a:pt x="0" y="970"/>
                    <a:pt x="0" y="970"/>
                    <a:pt x="0" y="970"/>
                  </a:cubicBezTo>
                  <a:cubicBezTo>
                    <a:pt x="24" y="962"/>
                    <a:pt x="48" y="953"/>
                    <a:pt x="72" y="943"/>
                  </a:cubicBezTo>
                  <a:cubicBezTo>
                    <a:pt x="72" y="943"/>
                    <a:pt x="72" y="943"/>
                    <a:pt x="72" y="943"/>
                  </a:cubicBezTo>
                  <a:moveTo>
                    <a:pt x="1088" y="0"/>
                  </a:moveTo>
                  <a:cubicBezTo>
                    <a:pt x="1001" y="170"/>
                    <a:pt x="879" y="341"/>
                    <a:pt x="724" y="498"/>
                  </a:cubicBezTo>
                  <a:cubicBezTo>
                    <a:pt x="879" y="341"/>
                    <a:pt x="1001" y="170"/>
                    <a:pt x="1088" y="0"/>
                  </a:cubicBezTo>
                  <a:cubicBezTo>
                    <a:pt x="1088" y="0"/>
                    <a:pt x="1088" y="0"/>
                    <a:pt x="1088" y="0"/>
                  </a:cubicBezTo>
                </a:path>
              </a:pathLst>
            </a:custGeom>
            <a:solidFill>
              <a:srgbClr val="C6C6C6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81" name="Freeform 42"/>
            <p:cNvSpPr/>
            <p:nvPr/>
          </p:nvSpPr>
          <p:spPr bwMode="auto">
            <a:xfrm rot="806963">
              <a:off x="8208427" y="2715605"/>
              <a:ext cx="134841" cy="72814"/>
            </a:xfrm>
            <a:custGeom>
              <a:avLst/>
              <a:gdLst/>
              <a:ahLst/>
              <a:cxnLst>
                <a:cxn ang="0">
                  <a:pos x="344" y="0"/>
                </a:cxn>
                <a:cxn ang="0">
                  <a:pos x="0" y="186"/>
                </a:cxn>
                <a:cxn ang="0">
                  <a:pos x="0" y="186"/>
                </a:cxn>
                <a:cxn ang="0">
                  <a:pos x="344" y="0"/>
                </a:cxn>
              </a:cxnLst>
              <a:rect l="0" t="0" r="r" b="b"/>
              <a:pathLst>
                <a:path w="344" h="186">
                  <a:moveTo>
                    <a:pt x="344" y="0"/>
                  </a:moveTo>
                  <a:cubicBezTo>
                    <a:pt x="230" y="79"/>
                    <a:pt x="114" y="141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114" y="141"/>
                    <a:pt x="230" y="79"/>
                    <a:pt x="344" y="0"/>
                  </a:cubicBezTo>
                </a:path>
              </a:pathLst>
            </a:custGeom>
            <a:solidFill>
              <a:srgbClr val="26456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82" name="Freeform 14"/>
            <p:cNvSpPr/>
            <p:nvPr/>
          </p:nvSpPr>
          <p:spPr bwMode="auto">
            <a:xfrm rot="806963">
              <a:off x="8541986" y="2245359"/>
              <a:ext cx="229904" cy="229231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233" y="357"/>
                </a:cxn>
                <a:cxn ang="0">
                  <a:pos x="452" y="587"/>
                </a:cxn>
                <a:cxn ang="0">
                  <a:pos x="573" y="12"/>
                </a:cxn>
                <a:cxn ang="0">
                  <a:pos x="0" y="142"/>
                </a:cxn>
              </a:cxnLst>
              <a:rect l="0" t="0" r="r" b="b"/>
              <a:pathLst>
                <a:path w="588" h="587">
                  <a:moveTo>
                    <a:pt x="0" y="142"/>
                  </a:moveTo>
                  <a:cubicBezTo>
                    <a:pt x="79" y="210"/>
                    <a:pt x="157" y="281"/>
                    <a:pt x="233" y="357"/>
                  </a:cubicBezTo>
                  <a:cubicBezTo>
                    <a:pt x="310" y="433"/>
                    <a:pt x="383" y="510"/>
                    <a:pt x="452" y="587"/>
                  </a:cubicBezTo>
                  <a:cubicBezTo>
                    <a:pt x="546" y="384"/>
                    <a:pt x="588" y="184"/>
                    <a:pt x="573" y="12"/>
                  </a:cubicBezTo>
                  <a:cubicBezTo>
                    <a:pt x="401" y="0"/>
                    <a:pt x="202" y="45"/>
                    <a:pt x="0" y="142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83" name="Text Placeholder 3"/>
            <p:cNvSpPr txBox="1"/>
            <p:nvPr/>
          </p:nvSpPr>
          <p:spPr>
            <a:xfrm>
              <a:off x="7100071" y="3534241"/>
              <a:ext cx="619829" cy="51706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sz="2100" b="0" dirty="0">
                  <a:solidFill>
                    <a:schemeClr val="tx1"/>
                  </a:solidFill>
                  <a:latin typeface="Impact" panose="020B0806030902050204" pitchFamily="34" charset="0"/>
                  <a:cs typeface="+mn-ea"/>
                  <a:sym typeface="+mn-lt"/>
                </a:rPr>
                <a:t>45%</a:t>
              </a:r>
            </a:p>
          </p:txBody>
        </p:sp>
      </p:grpSp>
      <p:grpSp>
        <p:nvGrpSpPr>
          <p:cNvPr id="303" name="PA_库_组合 457"/>
          <p:cNvGrpSpPr/>
          <p:nvPr>
            <p:custDataLst>
              <p:tags r:id="rId5"/>
            </p:custDataLst>
          </p:nvPr>
        </p:nvGrpSpPr>
        <p:grpSpPr>
          <a:xfrm>
            <a:off x="3135551" y="1184922"/>
            <a:ext cx="2047430" cy="2578018"/>
            <a:chOff x="4187884" y="1132856"/>
            <a:chExt cx="2729907" cy="3437357"/>
          </a:xfrm>
        </p:grpSpPr>
        <p:sp>
          <p:nvSpPr>
            <p:cNvPr id="304" name="Freeform 6"/>
            <p:cNvSpPr/>
            <p:nvPr/>
          </p:nvSpPr>
          <p:spPr>
            <a:xfrm>
              <a:off x="4564993" y="2217423"/>
              <a:ext cx="2352798" cy="2352790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361" tIns="411480" rIns="267361" bIns="327566" numCol="1" spcCol="1270" anchor="ctr" anchorCtr="0">
              <a:noAutofit/>
            </a:bodyPr>
            <a:lstStyle/>
            <a:p>
              <a:pPr algn="ctr" defTabSz="1000125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250" dirty="0">
                <a:cs typeface="+mn-ea"/>
                <a:sym typeface="+mn-lt"/>
              </a:endParaRPr>
            </a:p>
          </p:txBody>
        </p:sp>
        <p:sp>
          <p:nvSpPr>
            <p:cNvPr id="305" name="Oval 7"/>
            <p:cNvSpPr/>
            <p:nvPr/>
          </p:nvSpPr>
          <p:spPr>
            <a:xfrm>
              <a:off x="5011522" y="2663949"/>
              <a:ext cx="1459740" cy="1459738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15" dirty="0">
                <a:cs typeface="+mn-ea"/>
                <a:sym typeface="+mn-lt"/>
              </a:endParaRPr>
            </a:p>
          </p:txBody>
        </p:sp>
        <p:grpSp>
          <p:nvGrpSpPr>
            <p:cNvPr id="306" name="Group 461"/>
            <p:cNvGrpSpPr/>
            <p:nvPr/>
          </p:nvGrpSpPr>
          <p:grpSpPr>
            <a:xfrm flipH="1">
              <a:off x="4196787" y="1852519"/>
              <a:ext cx="2107478" cy="1586565"/>
              <a:chOff x="604505" y="1981058"/>
              <a:chExt cx="3153719" cy="2374200"/>
            </a:xfrm>
          </p:grpSpPr>
          <p:grpSp>
            <p:nvGrpSpPr>
              <p:cNvPr id="328" name="Group 483"/>
              <p:cNvGrpSpPr/>
              <p:nvPr/>
            </p:nvGrpSpPr>
            <p:grpSpPr>
              <a:xfrm rot="15155533" flipH="1">
                <a:off x="773232" y="1812331"/>
                <a:ext cx="2374200" cy="2711653"/>
                <a:chOff x="6326188" y="1654175"/>
                <a:chExt cx="2410644" cy="3082384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410" name="Freeform 129"/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11" name="Freeform 130"/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12" name="Freeform 131"/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13" name="Freeform 132"/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14" name="Freeform 133"/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15" name="Freeform 134"/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16" name="Freeform 135"/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17" name="Freeform 136"/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18" name="Freeform 137"/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19" name="Freeform 138"/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20" name="Freeform 139"/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21" name="Freeform 140"/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22" name="Freeform 141"/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23" name="Freeform 142"/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24" name="Freeform 143"/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25" name="Rectangle 144"/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26" name="Freeform 145"/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27" name="Freeform 146"/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28" name="Freeform 147"/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29" name="Freeform 148"/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30" name="Freeform 149"/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31" name="Freeform 150"/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32" name="Freeform 151"/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33" name="Freeform 152"/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34" name="Freeform 153"/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35" name="Freeform 154"/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36" name="Freeform 155"/>
                <p:cNvSpPr/>
                <p:nvPr/>
              </p:nvSpPr>
              <p:spPr bwMode="auto">
                <a:xfrm>
                  <a:off x="6471470" y="1748884"/>
                  <a:ext cx="2265362" cy="2987675"/>
                </a:xfrm>
                <a:custGeom>
                  <a:avLst/>
                  <a:gdLst/>
                  <a:ahLst/>
                  <a:cxnLst>
                    <a:cxn ang="0">
                      <a:pos x="295" y="351"/>
                    </a:cxn>
                    <a:cxn ang="0">
                      <a:pos x="339" y="296"/>
                    </a:cxn>
                    <a:cxn ang="0">
                      <a:pos x="362" y="265"/>
                    </a:cxn>
                    <a:cxn ang="0">
                      <a:pos x="377" y="249"/>
                    </a:cxn>
                    <a:cxn ang="0">
                      <a:pos x="403" y="224"/>
                    </a:cxn>
                    <a:cxn ang="0">
                      <a:pos x="411" y="216"/>
                    </a:cxn>
                    <a:cxn ang="0">
                      <a:pos x="427" y="202"/>
                    </a:cxn>
                    <a:cxn ang="0">
                      <a:pos x="458" y="180"/>
                    </a:cxn>
                    <a:cxn ang="0">
                      <a:pos x="477" y="162"/>
                    </a:cxn>
                    <a:cxn ang="0">
                      <a:pos x="512" y="134"/>
                    </a:cxn>
                    <a:cxn ang="0">
                      <a:pos x="530" y="124"/>
                    </a:cxn>
                    <a:cxn ang="0">
                      <a:pos x="558" y="106"/>
                    </a:cxn>
                    <a:cxn ang="0">
                      <a:pos x="583" y="94"/>
                    </a:cxn>
                    <a:cxn ang="0">
                      <a:pos x="620" y="71"/>
                    </a:cxn>
                    <a:cxn ang="0">
                      <a:pos x="662" y="54"/>
                    </a:cxn>
                    <a:cxn ang="0">
                      <a:pos x="704" y="40"/>
                    </a:cxn>
                    <a:cxn ang="0">
                      <a:pos x="735" y="30"/>
                    </a:cxn>
                    <a:cxn ang="0">
                      <a:pos x="758" y="25"/>
                    </a:cxn>
                    <a:cxn ang="0">
                      <a:pos x="759" y="26"/>
                    </a:cxn>
                    <a:cxn ang="0">
                      <a:pos x="785" y="19"/>
                    </a:cxn>
                    <a:cxn ang="0">
                      <a:pos x="800" y="15"/>
                    </a:cxn>
                    <a:cxn ang="0">
                      <a:pos x="820" y="12"/>
                    </a:cxn>
                    <a:cxn ang="0">
                      <a:pos x="870" y="10"/>
                    </a:cxn>
                    <a:cxn ang="0">
                      <a:pos x="906" y="8"/>
                    </a:cxn>
                    <a:cxn ang="0">
                      <a:pos x="880" y="2"/>
                    </a:cxn>
                    <a:cxn ang="0">
                      <a:pos x="860" y="3"/>
                    </a:cxn>
                    <a:cxn ang="0">
                      <a:pos x="836" y="3"/>
                    </a:cxn>
                    <a:cxn ang="0">
                      <a:pos x="793" y="6"/>
                    </a:cxn>
                    <a:cxn ang="0">
                      <a:pos x="772" y="11"/>
                    </a:cxn>
                    <a:cxn ang="0">
                      <a:pos x="753" y="14"/>
                    </a:cxn>
                    <a:cxn ang="0">
                      <a:pos x="685" y="33"/>
                    </a:cxn>
                    <a:cxn ang="0">
                      <a:pos x="652" y="43"/>
                    </a:cxn>
                    <a:cxn ang="0">
                      <a:pos x="635" y="50"/>
                    </a:cxn>
                    <a:cxn ang="0">
                      <a:pos x="605" y="64"/>
                    </a:cxn>
                    <a:cxn ang="0">
                      <a:pos x="569" y="81"/>
                    </a:cxn>
                    <a:cxn ang="0">
                      <a:pos x="547" y="90"/>
                    </a:cxn>
                    <a:cxn ang="0">
                      <a:pos x="500" y="120"/>
                    </a:cxn>
                    <a:cxn ang="0">
                      <a:pos x="454" y="152"/>
                    </a:cxn>
                    <a:cxn ang="0">
                      <a:pos x="418" y="183"/>
                    </a:cxn>
                    <a:cxn ang="0">
                      <a:pos x="399" y="199"/>
                    </a:cxn>
                    <a:cxn ang="0">
                      <a:pos x="372" y="223"/>
                    </a:cxn>
                    <a:cxn ang="0">
                      <a:pos x="333" y="260"/>
                    </a:cxn>
                    <a:cxn ang="0">
                      <a:pos x="303" y="297"/>
                    </a:cxn>
                    <a:cxn ang="0">
                      <a:pos x="252" y="360"/>
                    </a:cxn>
                    <a:cxn ang="0">
                      <a:pos x="200" y="442"/>
                    </a:cxn>
                    <a:cxn ang="0">
                      <a:pos x="184" y="468"/>
                    </a:cxn>
                    <a:cxn ang="0">
                      <a:pos x="168" y="498"/>
                    </a:cxn>
                    <a:cxn ang="0">
                      <a:pos x="143" y="549"/>
                    </a:cxn>
                    <a:cxn ang="0">
                      <a:pos x="99" y="648"/>
                    </a:cxn>
                    <a:cxn ang="0">
                      <a:pos x="68" y="741"/>
                    </a:cxn>
                    <a:cxn ang="0">
                      <a:pos x="38" y="844"/>
                    </a:cxn>
                    <a:cxn ang="0">
                      <a:pos x="0" y="1116"/>
                    </a:cxn>
                    <a:cxn ang="0">
                      <a:pos x="9" y="1197"/>
                    </a:cxn>
                    <a:cxn ang="0">
                      <a:pos x="11" y="1180"/>
                    </a:cxn>
                    <a:cxn ang="0">
                      <a:pos x="15" y="1154"/>
                    </a:cxn>
                    <a:cxn ang="0">
                      <a:pos x="18" y="1114"/>
                    </a:cxn>
                    <a:cxn ang="0">
                      <a:pos x="40" y="988"/>
                    </a:cxn>
                    <a:cxn ang="0">
                      <a:pos x="89" y="767"/>
                    </a:cxn>
                    <a:cxn ang="0">
                      <a:pos x="117" y="681"/>
                    </a:cxn>
                    <a:cxn ang="0">
                      <a:pos x="157" y="582"/>
                    </a:cxn>
                    <a:cxn ang="0">
                      <a:pos x="164" y="564"/>
                    </a:cxn>
                    <a:cxn ang="0">
                      <a:pos x="193" y="510"/>
                    </a:cxn>
                    <a:cxn ang="0">
                      <a:pos x="216" y="471"/>
                    </a:cxn>
                  </a:cxnLst>
                  <a:rect l="0" t="0" r="r" b="b"/>
                  <a:pathLst>
                    <a:path w="913" h="1204">
                      <a:moveTo>
                        <a:pt x="243" y="429"/>
                      </a:moveTo>
                      <a:cubicBezTo>
                        <a:pt x="254" y="411"/>
                        <a:pt x="268" y="388"/>
                        <a:pt x="280" y="372"/>
                      </a:cubicBezTo>
                      <a:cubicBezTo>
                        <a:pt x="282" y="368"/>
                        <a:pt x="286" y="362"/>
                        <a:pt x="289" y="357"/>
                      </a:cubicBezTo>
                      <a:cubicBezTo>
                        <a:pt x="291" y="358"/>
                        <a:pt x="291" y="358"/>
                        <a:pt x="291" y="358"/>
                      </a:cubicBezTo>
                      <a:cubicBezTo>
                        <a:pt x="294" y="353"/>
                        <a:pt x="294" y="353"/>
                        <a:pt x="294" y="353"/>
                      </a:cubicBezTo>
                      <a:cubicBezTo>
                        <a:pt x="296" y="351"/>
                        <a:pt x="292" y="356"/>
                        <a:pt x="295" y="354"/>
                      </a:cubicBezTo>
                      <a:cubicBezTo>
                        <a:pt x="295" y="351"/>
                        <a:pt x="295" y="351"/>
                        <a:pt x="295" y="351"/>
                      </a:cubicBezTo>
                      <a:cubicBezTo>
                        <a:pt x="296" y="351"/>
                        <a:pt x="304" y="341"/>
                        <a:pt x="299" y="349"/>
                      </a:cubicBezTo>
                      <a:cubicBezTo>
                        <a:pt x="304" y="343"/>
                        <a:pt x="308" y="338"/>
                        <a:pt x="313" y="332"/>
                      </a:cubicBezTo>
                      <a:cubicBezTo>
                        <a:pt x="316" y="329"/>
                        <a:pt x="313" y="329"/>
                        <a:pt x="317" y="325"/>
                      </a:cubicBezTo>
                      <a:cubicBezTo>
                        <a:pt x="318" y="325"/>
                        <a:pt x="316" y="327"/>
                        <a:pt x="317" y="327"/>
                      </a:cubicBezTo>
                      <a:cubicBezTo>
                        <a:pt x="328" y="316"/>
                        <a:pt x="325" y="311"/>
                        <a:pt x="335" y="300"/>
                      </a:cubicBezTo>
                      <a:cubicBezTo>
                        <a:pt x="334" y="301"/>
                        <a:pt x="334" y="301"/>
                        <a:pt x="334" y="301"/>
                      </a:cubicBezTo>
                      <a:cubicBezTo>
                        <a:pt x="336" y="299"/>
                        <a:pt x="339" y="296"/>
                        <a:pt x="339" y="296"/>
                      </a:cubicBezTo>
                      <a:cubicBezTo>
                        <a:pt x="336" y="296"/>
                        <a:pt x="338" y="298"/>
                        <a:pt x="334" y="301"/>
                      </a:cubicBezTo>
                      <a:cubicBezTo>
                        <a:pt x="333" y="299"/>
                        <a:pt x="337" y="296"/>
                        <a:pt x="336" y="295"/>
                      </a:cubicBezTo>
                      <a:cubicBezTo>
                        <a:pt x="338" y="293"/>
                        <a:pt x="339" y="291"/>
                        <a:pt x="341" y="289"/>
                      </a:cubicBezTo>
                      <a:cubicBezTo>
                        <a:pt x="345" y="286"/>
                        <a:pt x="349" y="280"/>
                        <a:pt x="353" y="278"/>
                      </a:cubicBezTo>
                      <a:cubicBezTo>
                        <a:pt x="354" y="276"/>
                        <a:pt x="355" y="273"/>
                        <a:pt x="358" y="269"/>
                      </a:cubicBezTo>
                      <a:cubicBezTo>
                        <a:pt x="362" y="267"/>
                        <a:pt x="359" y="270"/>
                        <a:pt x="363" y="267"/>
                      </a:cubicBezTo>
                      <a:cubicBezTo>
                        <a:pt x="362" y="265"/>
                        <a:pt x="362" y="265"/>
                        <a:pt x="362" y="265"/>
                      </a:cubicBezTo>
                      <a:cubicBezTo>
                        <a:pt x="365" y="262"/>
                        <a:pt x="365" y="263"/>
                        <a:pt x="365" y="264"/>
                      </a:cubicBezTo>
                      <a:cubicBezTo>
                        <a:pt x="369" y="260"/>
                        <a:pt x="367" y="260"/>
                        <a:pt x="371" y="256"/>
                      </a:cubicBezTo>
                      <a:cubicBezTo>
                        <a:pt x="370" y="259"/>
                        <a:pt x="370" y="259"/>
                        <a:pt x="370" y="259"/>
                      </a:cubicBezTo>
                      <a:cubicBezTo>
                        <a:pt x="373" y="256"/>
                        <a:pt x="374" y="255"/>
                        <a:pt x="378" y="251"/>
                      </a:cubicBezTo>
                      <a:cubicBezTo>
                        <a:pt x="378" y="251"/>
                        <a:pt x="377" y="253"/>
                        <a:pt x="375" y="254"/>
                      </a:cubicBezTo>
                      <a:cubicBezTo>
                        <a:pt x="379" y="253"/>
                        <a:pt x="379" y="250"/>
                        <a:pt x="380" y="248"/>
                      </a:cubicBezTo>
                      <a:cubicBezTo>
                        <a:pt x="379" y="249"/>
                        <a:pt x="376" y="251"/>
                        <a:pt x="377" y="249"/>
                      </a:cubicBezTo>
                      <a:cubicBezTo>
                        <a:pt x="379" y="247"/>
                        <a:pt x="381" y="244"/>
                        <a:pt x="383" y="243"/>
                      </a:cubicBezTo>
                      <a:cubicBezTo>
                        <a:pt x="381" y="246"/>
                        <a:pt x="381" y="246"/>
                        <a:pt x="381" y="246"/>
                      </a:cubicBezTo>
                      <a:cubicBezTo>
                        <a:pt x="385" y="241"/>
                        <a:pt x="383" y="243"/>
                        <a:pt x="388" y="238"/>
                      </a:cubicBezTo>
                      <a:cubicBezTo>
                        <a:pt x="388" y="239"/>
                        <a:pt x="388" y="239"/>
                        <a:pt x="388" y="239"/>
                      </a:cubicBezTo>
                      <a:cubicBezTo>
                        <a:pt x="390" y="235"/>
                        <a:pt x="395" y="232"/>
                        <a:pt x="400" y="227"/>
                      </a:cubicBezTo>
                      <a:cubicBezTo>
                        <a:pt x="399" y="228"/>
                        <a:pt x="399" y="228"/>
                        <a:pt x="399" y="228"/>
                      </a:cubicBezTo>
                      <a:cubicBezTo>
                        <a:pt x="401" y="226"/>
                        <a:pt x="402" y="225"/>
                        <a:pt x="403" y="224"/>
                      </a:cubicBezTo>
                      <a:cubicBezTo>
                        <a:pt x="399" y="226"/>
                        <a:pt x="400" y="225"/>
                        <a:pt x="399" y="224"/>
                      </a:cubicBezTo>
                      <a:cubicBezTo>
                        <a:pt x="404" y="222"/>
                        <a:pt x="403" y="218"/>
                        <a:pt x="410" y="213"/>
                      </a:cubicBezTo>
                      <a:cubicBezTo>
                        <a:pt x="410" y="214"/>
                        <a:pt x="409" y="216"/>
                        <a:pt x="407" y="217"/>
                      </a:cubicBezTo>
                      <a:cubicBezTo>
                        <a:pt x="406" y="220"/>
                        <a:pt x="407" y="221"/>
                        <a:pt x="404" y="225"/>
                      </a:cubicBezTo>
                      <a:cubicBezTo>
                        <a:pt x="406" y="223"/>
                        <a:pt x="408" y="220"/>
                        <a:pt x="408" y="221"/>
                      </a:cubicBezTo>
                      <a:cubicBezTo>
                        <a:pt x="408" y="219"/>
                        <a:pt x="408" y="219"/>
                        <a:pt x="408" y="219"/>
                      </a:cubicBezTo>
                      <a:cubicBezTo>
                        <a:pt x="409" y="218"/>
                        <a:pt x="410" y="217"/>
                        <a:pt x="411" y="216"/>
                      </a:cubicBezTo>
                      <a:cubicBezTo>
                        <a:pt x="411" y="215"/>
                        <a:pt x="408" y="217"/>
                        <a:pt x="410" y="214"/>
                      </a:cubicBezTo>
                      <a:cubicBezTo>
                        <a:pt x="414" y="210"/>
                        <a:pt x="413" y="213"/>
                        <a:pt x="413" y="212"/>
                      </a:cubicBezTo>
                      <a:cubicBezTo>
                        <a:pt x="418" y="208"/>
                        <a:pt x="414" y="209"/>
                        <a:pt x="419" y="205"/>
                      </a:cubicBezTo>
                      <a:cubicBezTo>
                        <a:pt x="419" y="206"/>
                        <a:pt x="418" y="207"/>
                        <a:pt x="418" y="207"/>
                      </a:cubicBezTo>
                      <a:cubicBezTo>
                        <a:pt x="422" y="205"/>
                        <a:pt x="426" y="200"/>
                        <a:pt x="428" y="200"/>
                      </a:cubicBezTo>
                      <a:cubicBezTo>
                        <a:pt x="428" y="201"/>
                        <a:pt x="428" y="201"/>
                        <a:pt x="427" y="202"/>
                      </a:cubicBezTo>
                      <a:cubicBezTo>
                        <a:pt x="427" y="202"/>
                        <a:pt x="427" y="202"/>
                        <a:pt x="427" y="202"/>
                      </a:cubicBezTo>
                      <a:cubicBezTo>
                        <a:pt x="424" y="207"/>
                        <a:pt x="430" y="199"/>
                        <a:pt x="430" y="201"/>
                      </a:cubicBezTo>
                      <a:cubicBezTo>
                        <a:pt x="429" y="201"/>
                        <a:pt x="434" y="197"/>
                        <a:pt x="436" y="195"/>
                      </a:cubicBezTo>
                      <a:cubicBezTo>
                        <a:pt x="435" y="195"/>
                        <a:pt x="435" y="195"/>
                        <a:pt x="435" y="195"/>
                      </a:cubicBezTo>
                      <a:cubicBezTo>
                        <a:pt x="440" y="186"/>
                        <a:pt x="436" y="197"/>
                        <a:pt x="443" y="190"/>
                      </a:cubicBezTo>
                      <a:cubicBezTo>
                        <a:pt x="447" y="186"/>
                        <a:pt x="441" y="192"/>
                        <a:pt x="443" y="189"/>
                      </a:cubicBezTo>
                      <a:cubicBezTo>
                        <a:pt x="446" y="186"/>
                        <a:pt x="448" y="186"/>
                        <a:pt x="452" y="182"/>
                      </a:cubicBezTo>
                      <a:cubicBezTo>
                        <a:pt x="454" y="181"/>
                        <a:pt x="457" y="180"/>
                        <a:pt x="458" y="180"/>
                      </a:cubicBezTo>
                      <a:cubicBezTo>
                        <a:pt x="461" y="178"/>
                        <a:pt x="467" y="174"/>
                        <a:pt x="468" y="172"/>
                      </a:cubicBezTo>
                      <a:cubicBezTo>
                        <a:pt x="462" y="175"/>
                        <a:pt x="464" y="177"/>
                        <a:pt x="457" y="180"/>
                      </a:cubicBezTo>
                      <a:cubicBezTo>
                        <a:pt x="458" y="178"/>
                        <a:pt x="458" y="178"/>
                        <a:pt x="458" y="178"/>
                      </a:cubicBezTo>
                      <a:cubicBezTo>
                        <a:pt x="462" y="174"/>
                        <a:pt x="467" y="170"/>
                        <a:pt x="470" y="168"/>
                      </a:cubicBezTo>
                      <a:cubicBezTo>
                        <a:pt x="469" y="168"/>
                        <a:pt x="469" y="168"/>
                        <a:pt x="469" y="168"/>
                      </a:cubicBezTo>
                      <a:cubicBezTo>
                        <a:pt x="474" y="163"/>
                        <a:pt x="475" y="161"/>
                        <a:pt x="481" y="157"/>
                      </a:cubicBezTo>
                      <a:cubicBezTo>
                        <a:pt x="482" y="157"/>
                        <a:pt x="479" y="160"/>
                        <a:pt x="477" y="162"/>
                      </a:cubicBezTo>
                      <a:cubicBezTo>
                        <a:pt x="481" y="160"/>
                        <a:pt x="480" y="159"/>
                        <a:pt x="486" y="155"/>
                      </a:cubicBezTo>
                      <a:cubicBezTo>
                        <a:pt x="487" y="156"/>
                        <a:pt x="482" y="158"/>
                        <a:pt x="482" y="159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2"/>
                        <a:pt x="493" y="151"/>
                        <a:pt x="497" y="148"/>
                      </a:cubicBezTo>
                      <a:cubicBezTo>
                        <a:pt x="506" y="141"/>
                        <a:pt x="506" y="139"/>
                        <a:pt x="510" y="134"/>
                      </a:cubicBezTo>
                      <a:cubicBezTo>
                        <a:pt x="512" y="133"/>
                        <a:pt x="513" y="134"/>
                        <a:pt x="512" y="134"/>
                      </a:cubicBezTo>
                      <a:cubicBezTo>
                        <a:pt x="510" y="135"/>
                        <a:pt x="510" y="135"/>
                        <a:pt x="510" y="136"/>
                      </a:cubicBezTo>
                      <a:cubicBezTo>
                        <a:pt x="513" y="134"/>
                        <a:pt x="518" y="133"/>
                        <a:pt x="516" y="135"/>
                      </a:cubicBezTo>
                      <a:cubicBezTo>
                        <a:pt x="521" y="131"/>
                        <a:pt x="514" y="135"/>
                        <a:pt x="517" y="133"/>
                      </a:cubicBezTo>
                      <a:cubicBezTo>
                        <a:pt x="524" y="128"/>
                        <a:pt x="524" y="128"/>
                        <a:pt x="524" y="128"/>
                      </a:cubicBezTo>
                      <a:cubicBezTo>
                        <a:pt x="522" y="128"/>
                        <a:pt x="520" y="130"/>
                        <a:pt x="523" y="127"/>
                      </a:cubicBezTo>
                      <a:cubicBezTo>
                        <a:pt x="526" y="125"/>
                        <a:pt x="527" y="124"/>
                        <a:pt x="531" y="121"/>
                      </a:cubicBezTo>
                      <a:cubicBezTo>
                        <a:pt x="531" y="122"/>
                        <a:pt x="533" y="122"/>
                        <a:pt x="530" y="124"/>
                      </a:cubicBezTo>
                      <a:cubicBezTo>
                        <a:pt x="533" y="123"/>
                        <a:pt x="536" y="121"/>
                        <a:pt x="536" y="119"/>
                      </a:cubicBezTo>
                      <a:cubicBezTo>
                        <a:pt x="531" y="121"/>
                        <a:pt x="543" y="114"/>
                        <a:pt x="539" y="115"/>
                      </a:cubicBezTo>
                      <a:cubicBezTo>
                        <a:pt x="544" y="113"/>
                        <a:pt x="544" y="113"/>
                        <a:pt x="544" y="113"/>
                      </a:cubicBezTo>
                      <a:cubicBezTo>
                        <a:pt x="543" y="114"/>
                        <a:pt x="543" y="114"/>
                        <a:pt x="541" y="115"/>
                      </a:cubicBezTo>
                      <a:cubicBezTo>
                        <a:pt x="543" y="115"/>
                        <a:pt x="545" y="112"/>
                        <a:pt x="546" y="111"/>
                      </a:cubicBezTo>
                      <a:cubicBezTo>
                        <a:pt x="548" y="111"/>
                        <a:pt x="552" y="108"/>
                        <a:pt x="553" y="109"/>
                      </a:cubicBezTo>
                      <a:cubicBezTo>
                        <a:pt x="554" y="108"/>
                        <a:pt x="557" y="106"/>
                        <a:pt x="558" y="106"/>
                      </a:cubicBezTo>
                      <a:cubicBezTo>
                        <a:pt x="560" y="105"/>
                        <a:pt x="558" y="105"/>
                        <a:pt x="559" y="104"/>
                      </a:cubicBezTo>
                      <a:cubicBezTo>
                        <a:pt x="566" y="100"/>
                        <a:pt x="566" y="100"/>
                        <a:pt x="566" y="100"/>
                      </a:cubicBezTo>
                      <a:cubicBezTo>
                        <a:pt x="567" y="101"/>
                        <a:pt x="568" y="102"/>
                        <a:pt x="567" y="103"/>
                      </a:cubicBezTo>
                      <a:cubicBezTo>
                        <a:pt x="570" y="101"/>
                        <a:pt x="567" y="101"/>
                        <a:pt x="571" y="98"/>
                      </a:cubicBezTo>
                      <a:cubicBezTo>
                        <a:pt x="570" y="101"/>
                        <a:pt x="577" y="96"/>
                        <a:pt x="575" y="100"/>
                      </a:cubicBezTo>
                      <a:cubicBezTo>
                        <a:pt x="577" y="99"/>
                        <a:pt x="584" y="96"/>
                        <a:pt x="588" y="93"/>
                      </a:cubicBezTo>
                      <a:cubicBezTo>
                        <a:pt x="589" y="91"/>
                        <a:pt x="583" y="95"/>
                        <a:pt x="583" y="94"/>
                      </a:cubicBezTo>
                      <a:cubicBezTo>
                        <a:pt x="593" y="88"/>
                        <a:pt x="592" y="85"/>
                        <a:pt x="601" y="81"/>
                      </a:cubicBezTo>
                      <a:cubicBezTo>
                        <a:pt x="598" y="82"/>
                        <a:pt x="598" y="82"/>
                        <a:pt x="598" y="82"/>
                      </a:cubicBezTo>
                      <a:cubicBezTo>
                        <a:pt x="603" y="79"/>
                        <a:pt x="602" y="80"/>
                        <a:pt x="605" y="77"/>
                      </a:cubicBezTo>
                      <a:cubicBezTo>
                        <a:pt x="604" y="79"/>
                        <a:pt x="612" y="78"/>
                        <a:pt x="620" y="74"/>
                      </a:cubicBezTo>
                      <a:cubicBezTo>
                        <a:pt x="620" y="73"/>
                        <a:pt x="615" y="75"/>
                        <a:pt x="616" y="73"/>
                      </a:cubicBezTo>
                      <a:cubicBezTo>
                        <a:pt x="621" y="70"/>
                        <a:pt x="621" y="70"/>
                        <a:pt x="621" y="70"/>
                      </a:cubicBezTo>
                      <a:cubicBezTo>
                        <a:pt x="622" y="70"/>
                        <a:pt x="621" y="71"/>
                        <a:pt x="620" y="71"/>
                      </a:cubicBezTo>
                      <a:cubicBezTo>
                        <a:pt x="625" y="69"/>
                        <a:pt x="630" y="69"/>
                        <a:pt x="631" y="67"/>
                      </a:cubicBezTo>
                      <a:cubicBezTo>
                        <a:pt x="637" y="67"/>
                        <a:pt x="637" y="67"/>
                        <a:pt x="637" y="67"/>
                      </a:cubicBezTo>
                      <a:cubicBezTo>
                        <a:pt x="634" y="67"/>
                        <a:pt x="634" y="67"/>
                        <a:pt x="634" y="67"/>
                      </a:cubicBezTo>
                      <a:cubicBezTo>
                        <a:pt x="635" y="66"/>
                        <a:pt x="640" y="63"/>
                        <a:pt x="641" y="62"/>
                      </a:cubicBezTo>
                      <a:cubicBezTo>
                        <a:pt x="646" y="59"/>
                        <a:pt x="649" y="59"/>
                        <a:pt x="652" y="59"/>
                      </a:cubicBezTo>
                      <a:cubicBezTo>
                        <a:pt x="651" y="58"/>
                        <a:pt x="648" y="58"/>
                        <a:pt x="652" y="56"/>
                      </a:cubicBezTo>
                      <a:cubicBezTo>
                        <a:pt x="653" y="58"/>
                        <a:pt x="662" y="53"/>
                        <a:pt x="662" y="54"/>
                      </a:cubicBezTo>
                      <a:cubicBezTo>
                        <a:pt x="664" y="54"/>
                        <a:pt x="668" y="53"/>
                        <a:pt x="667" y="52"/>
                      </a:cubicBezTo>
                      <a:cubicBezTo>
                        <a:pt x="668" y="54"/>
                        <a:pt x="668" y="54"/>
                        <a:pt x="668" y="54"/>
                      </a:cubicBezTo>
                      <a:cubicBezTo>
                        <a:pt x="667" y="52"/>
                        <a:pt x="674" y="49"/>
                        <a:pt x="679" y="47"/>
                      </a:cubicBezTo>
                      <a:cubicBezTo>
                        <a:pt x="679" y="50"/>
                        <a:pt x="684" y="45"/>
                        <a:pt x="688" y="46"/>
                      </a:cubicBezTo>
                      <a:cubicBezTo>
                        <a:pt x="688" y="44"/>
                        <a:pt x="696" y="43"/>
                        <a:pt x="697" y="41"/>
                      </a:cubicBezTo>
                      <a:cubicBezTo>
                        <a:pt x="701" y="39"/>
                        <a:pt x="701" y="41"/>
                        <a:pt x="702" y="41"/>
                      </a:cubicBezTo>
                      <a:cubicBezTo>
                        <a:pt x="704" y="40"/>
                        <a:pt x="704" y="40"/>
                        <a:pt x="704" y="40"/>
                      </a:cubicBezTo>
                      <a:cubicBezTo>
                        <a:pt x="706" y="40"/>
                        <a:pt x="713" y="38"/>
                        <a:pt x="718" y="37"/>
                      </a:cubicBezTo>
                      <a:cubicBezTo>
                        <a:pt x="722" y="35"/>
                        <a:pt x="722" y="35"/>
                        <a:pt x="722" y="35"/>
                      </a:cubicBezTo>
                      <a:cubicBezTo>
                        <a:pt x="723" y="35"/>
                        <a:pt x="723" y="35"/>
                        <a:pt x="723" y="35"/>
                      </a:cubicBezTo>
                      <a:cubicBezTo>
                        <a:pt x="724" y="34"/>
                        <a:pt x="727" y="33"/>
                        <a:pt x="725" y="33"/>
                      </a:cubicBezTo>
                      <a:cubicBezTo>
                        <a:pt x="727" y="33"/>
                        <a:pt x="727" y="33"/>
                        <a:pt x="727" y="33"/>
                      </a:cubicBezTo>
                      <a:cubicBezTo>
                        <a:pt x="727" y="31"/>
                        <a:pt x="730" y="31"/>
                        <a:pt x="735" y="29"/>
                      </a:cubicBezTo>
                      <a:cubicBezTo>
                        <a:pt x="736" y="29"/>
                        <a:pt x="736" y="30"/>
                        <a:pt x="735" y="30"/>
                      </a:cubicBezTo>
                      <a:cubicBezTo>
                        <a:pt x="737" y="30"/>
                        <a:pt x="736" y="31"/>
                        <a:pt x="738" y="31"/>
                      </a:cubicBezTo>
                      <a:cubicBezTo>
                        <a:pt x="736" y="31"/>
                        <a:pt x="745" y="26"/>
                        <a:pt x="739" y="27"/>
                      </a:cubicBezTo>
                      <a:cubicBezTo>
                        <a:pt x="738" y="26"/>
                        <a:pt x="741" y="25"/>
                        <a:pt x="744" y="24"/>
                      </a:cubicBezTo>
                      <a:cubicBezTo>
                        <a:pt x="745" y="26"/>
                        <a:pt x="745" y="26"/>
                        <a:pt x="745" y="26"/>
                      </a:cubicBezTo>
                      <a:cubicBezTo>
                        <a:pt x="748" y="23"/>
                        <a:pt x="748" y="23"/>
                        <a:pt x="748" y="23"/>
                      </a:cubicBezTo>
                      <a:cubicBezTo>
                        <a:pt x="751" y="22"/>
                        <a:pt x="753" y="23"/>
                        <a:pt x="756" y="22"/>
                      </a:cubicBezTo>
                      <a:cubicBezTo>
                        <a:pt x="753" y="23"/>
                        <a:pt x="750" y="27"/>
                        <a:pt x="758" y="25"/>
                      </a:cubicBezTo>
                      <a:cubicBezTo>
                        <a:pt x="754" y="26"/>
                        <a:pt x="752" y="28"/>
                        <a:pt x="750" y="28"/>
                      </a:cubicBezTo>
                      <a:cubicBezTo>
                        <a:pt x="752" y="28"/>
                        <a:pt x="752" y="28"/>
                        <a:pt x="750" y="29"/>
                      </a:cubicBezTo>
                      <a:cubicBezTo>
                        <a:pt x="756" y="27"/>
                        <a:pt x="752" y="28"/>
                        <a:pt x="758" y="26"/>
                      </a:cubicBezTo>
                      <a:cubicBezTo>
                        <a:pt x="758" y="28"/>
                        <a:pt x="759" y="28"/>
                        <a:pt x="764" y="27"/>
                      </a:cubicBezTo>
                      <a:cubicBezTo>
                        <a:pt x="760" y="27"/>
                        <a:pt x="760" y="27"/>
                        <a:pt x="760" y="27"/>
                      </a:cubicBezTo>
                      <a:cubicBezTo>
                        <a:pt x="761" y="27"/>
                        <a:pt x="761" y="27"/>
                        <a:pt x="761" y="26"/>
                      </a:cubicBezTo>
                      <a:cubicBezTo>
                        <a:pt x="760" y="27"/>
                        <a:pt x="759" y="26"/>
                        <a:pt x="759" y="26"/>
                      </a:cubicBezTo>
                      <a:cubicBezTo>
                        <a:pt x="760" y="26"/>
                        <a:pt x="765" y="23"/>
                        <a:pt x="766" y="23"/>
                      </a:cubicBezTo>
                      <a:cubicBezTo>
                        <a:pt x="760" y="22"/>
                        <a:pt x="776" y="19"/>
                        <a:pt x="772" y="19"/>
                      </a:cubicBezTo>
                      <a:cubicBezTo>
                        <a:pt x="773" y="18"/>
                        <a:pt x="777" y="17"/>
                        <a:pt x="777" y="18"/>
                      </a:cubicBezTo>
                      <a:cubicBezTo>
                        <a:pt x="772" y="20"/>
                        <a:pt x="781" y="19"/>
                        <a:pt x="781" y="20"/>
                      </a:cubicBezTo>
                      <a:cubicBezTo>
                        <a:pt x="782" y="19"/>
                        <a:pt x="777" y="20"/>
                        <a:pt x="779" y="19"/>
                      </a:cubicBezTo>
                      <a:cubicBezTo>
                        <a:pt x="782" y="18"/>
                        <a:pt x="784" y="19"/>
                        <a:pt x="786" y="19"/>
                      </a:cubicBezTo>
                      <a:cubicBezTo>
                        <a:pt x="785" y="19"/>
                        <a:pt x="785" y="19"/>
                        <a:pt x="785" y="19"/>
                      </a:cubicBezTo>
                      <a:cubicBezTo>
                        <a:pt x="789" y="19"/>
                        <a:pt x="789" y="19"/>
                        <a:pt x="789" y="19"/>
                      </a:cubicBezTo>
                      <a:cubicBezTo>
                        <a:pt x="790" y="18"/>
                        <a:pt x="785" y="19"/>
                        <a:pt x="789" y="17"/>
                      </a:cubicBezTo>
                      <a:cubicBezTo>
                        <a:pt x="790" y="18"/>
                        <a:pt x="794" y="16"/>
                        <a:pt x="794" y="17"/>
                      </a:cubicBezTo>
                      <a:cubicBezTo>
                        <a:pt x="792" y="18"/>
                        <a:pt x="794" y="19"/>
                        <a:pt x="790" y="20"/>
                      </a:cubicBezTo>
                      <a:cubicBezTo>
                        <a:pt x="793" y="20"/>
                        <a:pt x="802" y="18"/>
                        <a:pt x="798" y="17"/>
                      </a:cubicBezTo>
                      <a:cubicBezTo>
                        <a:pt x="802" y="17"/>
                        <a:pt x="802" y="17"/>
                        <a:pt x="802" y="17"/>
                      </a:cubicBezTo>
                      <a:cubicBezTo>
                        <a:pt x="800" y="16"/>
                        <a:pt x="793" y="16"/>
                        <a:pt x="800" y="15"/>
                      </a:cubicBezTo>
                      <a:cubicBezTo>
                        <a:pt x="800" y="15"/>
                        <a:pt x="800" y="15"/>
                        <a:pt x="800" y="15"/>
                      </a:cubicBezTo>
                      <a:cubicBezTo>
                        <a:pt x="805" y="13"/>
                        <a:pt x="805" y="13"/>
                        <a:pt x="805" y="13"/>
                      </a:cubicBezTo>
                      <a:cubicBezTo>
                        <a:pt x="807" y="14"/>
                        <a:pt x="807" y="14"/>
                        <a:pt x="807" y="14"/>
                      </a:cubicBezTo>
                      <a:cubicBezTo>
                        <a:pt x="807" y="13"/>
                        <a:pt x="808" y="13"/>
                        <a:pt x="810" y="13"/>
                      </a:cubicBezTo>
                      <a:cubicBezTo>
                        <a:pt x="810" y="13"/>
                        <a:pt x="812" y="13"/>
                        <a:pt x="812" y="14"/>
                      </a:cubicBezTo>
                      <a:cubicBezTo>
                        <a:pt x="817" y="13"/>
                        <a:pt x="817" y="12"/>
                        <a:pt x="817" y="12"/>
                      </a:cubicBezTo>
                      <a:cubicBezTo>
                        <a:pt x="820" y="11"/>
                        <a:pt x="821" y="11"/>
                        <a:pt x="820" y="12"/>
                      </a:cubicBezTo>
                      <a:cubicBezTo>
                        <a:pt x="824" y="12"/>
                        <a:pt x="831" y="11"/>
                        <a:pt x="834" y="11"/>
                      </a:cubicBezTo>
                      <a:cubicBezTo>
                        <a:pt x="839" y="10"/>
                        <a:pt x="833" y="11"/>
                        <a:pt x="836" y="10"/>
                      </a:cubicBezTo>
                      <a:cubicBezTo>
                        <a:pt x="841" y="12"/>
                        <a:pt x="854" y="9"/>
                        <a:pt x="863" y="8"/>
                      </a:cubicBezTo>
                      <a:cubicBezTo>
                        <a:pt x="860" y="6"/>
                        <a:pt x="865" y="7"/>
                        <a:pt x="867" y="5"/>
                      </a:cubicBezTo>
                      <a:cubicBezTo>
                        <a:pt x="865" y="6"/>
                        <a:pt x="875" y="7"/>
                        <a:pt x="868" y="8"/>
                      </a:cubicBezTo>
                      <a:cubicBezTo>
                        <a:pt x="872" y="7"/>
                        <a:pt x="872" y="7"/>
                        <a:pt x="872" y="7"/>
                      </a:cubicBezTo>
                      <a:cubicBezTo>
                        <a:pt x="876" y="8"/>
                        <a:pt x="865" y="9"/>
                        <a:pt x="870" y="10"/>
                      </a:cubicBezTo>
                      <a:cubicBezTo>
                        <a:pt x="875" y="9"/>
                        <a:pt x="878" y="7"/>
                        <a:pt x="884" y="7"/>
                      </a:cubicBezTo>
                      <a:cubicBezTo>
                        <a:pt x="882" y="9"/>
                        <a:pt x="889" y="7"/>
                        <a:pt x="888" y="9"/>
                      </a:cubicBezTo>
                      <a:cubicBezTo>
                        <a:pt x="887" y="9"/>
                        <a:pt x="885" y="9"/>
                        <a:pt x="883" y="9"/>
                      </a:cubicBezTo>
                      <a:cubicBezTo>
                        <a:pt x="884" y="9"/>
                        <a:pt x="884" y="9"/>
                        <a:pt x="884" y="9"/>
                      </a:cubicBezTo>
                      <a:cubicBezTo>
                        <a:pt x="896" y="9"/>
                        <a:pt x="887" y="7"/>
                        <a:pt x="894" y="6"/>
                      </a:cubicBezTo>
                      <a:cubicBezTo>
                        <a:pt x="901" y="6"/>
                        <a:pt x="899" y="7"/>
                        <a:pt x="900" y="8"/>
                      </a:cubicBezTo>
                      <a:cubicBezTo>
                        <a:pt x="901" y="8"/>
                        <a:pt x="904" y="8"/>
                        <a:pt x="906" y="8"/>
                      </a:cubicBezTo>
                      <a:cubicBezTo>
                        <a:pt x="902" y="9"/>
                        <a:pt x="898" y="7"/>
                        <a:pt x="900" y="6"/>
                      </a:cubicBezTo>
                      <a:cubicBezTo>
                        <a:pt x="903" y="7"/>
                        <a:pt x="911" y="6"/>
                        <a:pt x="913" y="5"/>
                      </a:cubicBezTo>
                      <a:cubicBezTo>
                        <a:pt x="902" y="3"/>
                        <a:pt x="906" y="5"/>
                        <a:pt x="896" y="3"/>
                      </a:cubicBezTo>
                      <a:cubicBezTo>
                        <a:pt x="895" y="4"/>
                        <a:pt x="895" y="5"/>
                        <a:pt x="889" y="5"/>
                      </a:cubicBezTo>
                      <a:cubicBezTo>
                        <a:pt x="893" y="4"/>
                        <a:pt x="889" y="4"/>
                        <a:pt x="888" y="4"/>
                      </a:cubicBezTo>
                      <a:cubicBezTo>
                        <a:pt x="889" y="5"/>
                        <a:pt x="884" y="4"/>
                        <a:pt x="882" y="5"/>
                      </a:cubicBezTo>
                      <a:cubicBezTo>
                        <a:pt x="880" y="4"/>
                        <a:pt x="885" y="2"/>
                        <a:pt x="880" y="2"/>
                      </a:cubicBezTo>
                      <a:cubicBezTo>
                        <a:pt x="879" y="5"/>
                        <a:pt x="879" y="5"/>
                        <a:pt x="879" y="5"/>
                      </a:cubicBezTo>
                      <a:cubicBezTo>
                        <a:pt x="876" y="4"/>
                        <a:pt x="879" y="3"/>
                        <a:pt x="875" y="4"/>
                      </a:cubicBezTo>
                      <a:cubicBezTo>
                        <a:pt x="877" y="2"/>
                        <a:pt x="874" y="2"/>
                        <a:pt x="880" y="1"/>
                      </a:cubicBezTo>
                      <a:cubicBezTo>
                        <a:pt x="872" y="0"/>
                        <a:pt x="868" y="3"/>
                        <a:pt x="862" y="4"/>
                      </a:cubicBezTo>
                      <a:cubicBezTo>
                        <a:pt x="863" y="4"/>
                        <a:pt x="863" y="4"/>
                        <a:pt x="864" y="4"/>
                      </a:cubicBezTo>
                      <a:cubicBezTo>
                        <a:pt x="862" y="4"/>
                        <a:pt x="860" y="4"/>
                        <a:pt x="858" y="5"/>
                      </a:cubicBezTo>
                      <a:cubicBezTo>
                        <a:pt x="854" y="4"/>
                        <a:pt x="861" y="3"/>
                        <a:pt x="860" y="3"/>
                      </a:cubicBezTo>
                      <a:cubicBezTo>
                        <a:pt x="854" y="3"/>
                        <a:pt x="854" y="3"/>
                        <a:pt x="854" y="3"/>
                      </a:cubicBezTo>
                      <a:cubicBezTo>
                        <a:pt x="853" y="3"/>
                        <a:pt x="853" y="3"/>
                        <a:pt x="853" y="3"/>
                      </a:cubicBezTo>
                      <a:cubicBezTo>
                        <a:pt x="852" y="4"/>
                        <a:pt x="850" y="4"/>
                        <a:pt x="850" y="4"/>
                      </a:cubicBezTo>
                      <a:cubicBezTo>
                        <a:pt x="851" y="3"/>
                        <a:pt x="852" y="2"/>
                        <a:pt x="853" y="1"/>
                      </a:cubicBezTo>
                      <a:cubicBezTo>
                        <a:pt x="847" y="3"/>
                        <a:pt x="847" y="3"/>
                        <a:pt x="847" y="3"/>
                      </a:cubicBezTo>
                      <a:cubicBezTo>
                        <a:pt x="847" y="3"/>
                        <a:pt x="841" y="3"/>
                        <a:pt x="846" y="2"/>
                      </a:cubicBezTo>
                      <a:cubicBezTo>
                        <a:pt x="836" y="3"/>
                        <a:pt x="836" y="3"/>
                        <a:pt x="836" y="3"/>
                      </a:cubicBezTo>
                      <a:cubicBezTo>
                        <a:pt x="835" y="2"/>
                        <a:pt x="835" y="2"/>
                        <a:pt x="835" y="2"/>
                      </a:cubicBezTo>
                      <a:cubicBezTo>
                        <a:pt x="832" y="2"/>
                        <a:pt x="832" y="3"/>
                        <a:pt x="835" y="2"/>
                      </a:cubicBezTo>
                      <a:cubicBezTo>
                        <a:pt x="832" y="2"/>
                        <a:pt x="820" y="7"/>
                        <a:pt x="821" y="4"/>
                      </a:cubicBezTo>
                      <a:cubicBezTo>
                        <a:pt x="814" y="6"/>
                        <a:pt x="811" y="6"/>
                        <a:pt x="801" y="8"/>
                      </a:cubicBezTo>
                      <a:cubicBezTo>
                        <a:pt x="808" y="6"/>
                        <a:pt x="793" y="8"/>
                        <a:pt x="800" y="6"/>
                      </a:cubicBezTo>
                      <a:cubicBezTo>
                        <a:pt x="796" y="6"/>
                        <a:pt x="795" y="8"/>
                        <a:pt x="791" y="9"/>
                      </a:cubicBezTo>
                      <a:cubicBezTo>
                        <a:pt x="788" y="9"/>
                        <a:pt x="789" y="7"/>
                        <a:pt x="793" y="6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5" y="9"/>
                        <a:pt x="785" y="9"/>
                        <a:pt x="785" y="9"/>
                      </a:cubicBezTo>
                      <a:cubicBezTo>
                        <a:pt x="781" y="9"/>
                        <a:pt x="784" y="7"/>
                        <a:pt x="780" y="8"/>
                      </a:cubicBezTo>
                      <a:cubicBezTo>
                        <a:pt x="779" y="9"/>
                        <a:pt x="779" y="9"/>
                        <a:pt x="779" y="9"/>
                      </a:cubicBezTo>
                      <a:cubicBezTo>
                        <a:pt x="776" y="9"/>
                        <a:pt x="776" y="9"/>
                        <a:pt x="776" y="9"/>
                      </a:cubicBezTo>
                      <a:cubicBezTo>
                        <a:pt x="777" y="9"/>
                        <a:pt x="775" y="10"/>
                        <a:pt x="772" y="11"/>
                      </a:cubicBezTo>
                      <a:cubicBezTo>
                        <a:pt x="772" y="11"/>
                        <a:pt x="772" y="11"/>
                        <a:pt x="772" y="11"/>
                      </a:cubicBezTo>
                      <a:cubicBezTo>
                        <a:pt x="769" y="12"/>
                        <a:pt x="769" y="12"/>
                        <a:pt x="769" y="12"/>
                      </a:cubicBezTo>
                      <a:cubicBezTo>
                        <a:pt x="772" y="10"/>
                        <a:pt x="765" y="12"/>
                        <a:pt x="767" y="11"/>
                      </a:cubicBezTo>
                      <a:cubicBezTo>
                        <a:pt x="764" y="11"/>
                        <a:pt x="764" y="11"/>
                        <a:pt x="758" y="13"/>
                      </a:cubicBezTo>
                      <a:cubicBezTo>
                        <a:pt x="759" y="14"/>
                        <a:pt x="759" y="14"/>
                        <a:pt x="759" y="14"/>
                      </a:cubicBezTo>
                      <a:cubicBezTo>
                        <a:pt x="752" y="16"/>
                        <a:pt x="759" y="12"/>
                        <a:pt x="753" y="14"/>
                      </a:cubicBezTo>
                      <a:cubicBezTo>
                        <a:pt x="753" y="14"/>
                        <a:pt x="753" y="14"/>
                        <a:pt x="753" y="14"/>
                      </a:cubicBezTo>
                      <a:cubicBezTo>
                        <a:pt x="745" y="15"/>
                        <a:pt x="740" y="19"/>
                        <a:pt x="733" y="19"/>
                      </a:cubicBezTo>
                      <a:cubicBezTo>
                        <a:pt x="737" y="18"/>
                        <a:pt x="735" y="17"/>
                        <a:pt x="735" y="18"/>
                      </a:cubicBezTo>
                      <a:cubicBezTo>
                        <a:pt x="730" y="19"/>
                        <a:pt x="722" y="22"/>
                        <a:pt x="716" y="24"/>
                      </a:cubicBezTo>
                      <a:cubicBezTo>
                        <a:pt x="714" y="24"/>
                        <a:pt x="713" y="23"/>
                        <a:pt x="708" y="24"/>
                      </a:cubicBezTo>
                      <a:cubicBezTo>
                        <a:pt x="704" y="26"/>
                        <a:pt x="703" y="26"/>
                        <a:pt x="702" y="27"/>
                      </a:cubicBezTo>
                      <a:cubicBezTo>
                        <a:pt x="698" y="28"/>
                        <a:pt x="691" y="31"/>
                        <a:pt x="690" y="30"/>
                      </a:cubicBezTo>
                      <a:cubicBezTo>
                        <a:pt x="690" y="31"/>
                        <a:pt x="687" y="31"/>
                        <a:pt x="685" y="33"/>
                      </a:cubicBezTo>
                      <a:cubicBezTo>
                        <a:pt x="684" y="32"/>
                        <a:pt x="684" y="32"/>
                        <a:pt x="684" y="32"/>
                      </a:cubicBezTo>
                      <a:cubicBezTo>
                        <a:pt x="685" y="33"/>
                        <a:pt x="685" y="33"/>
                        <a:pt x="685" y="33"/>
                      </a:cubicBezTo>
                      <a:cubicBezTo>
                        <a:pt x="677" y="33"/>
                        <a:pt x="674" y="38"/>
                        <a:pt x="666" y="39"/>
                      </a:cubicBezTo>
                      <a:cubicBezTo>
                        <a:pt x="667" y="39"/>
                        <a:pt x="667" y="39"/>
                        <a:pt x="667" y="39"/>
                      </a:cubicBezTo>
                      <a:cubicBezTo>
                        <a:pt x="665" y="40"/>
                        <a:pt x="665" y="40"/>
                        <a:pt x="665" y="40"/>
                      </a:cubicBezTo>
                      <a:cubicBezTo>
                        <a:pt x="664" y="40"/>
                        <a:pt x="665" y="39"/>
                        <a:pt x="665" y="38"/>
                      </a:cubicBezTo>
                      <a:cubicBezTo>
                        <a:pt x="661" y="40"/>
                        <a:pt x="656" y="42"/>
                        <a:pt x="652" y="43"/>
                      </a:cubicBezTo>
                      <a:cubicBezTo>
                        <a:pt x="654" y="43"/>
                        <a:pt x="654" y="43"/>
                        <a:pt x="654" y="43"/>
                      </a:cubicBezTo>
                      <a:cubicBezTo>
                        <a:pt x="652" y="44"/>
                        <a:pt x="650" y="46"/>
                        <a:pt x="647" y="47"/>
                      </a:cubicBezTo>
                      <a:cubicBezTo>
                        <a:pt x="651" y="43"/>
                        <a:pt x="642" y="48"/>
                        <a:pt x="641" y="48"/>
                      </a:cubicBezTo>
                      <a:cubicBezTo>
                        <a:pt x="644" y="46"/>
                        <a:pt x="644" y="46"/>
                        <a:pt x="644" y="46"/>
                      </a:cubicBezTo>
                      <a:cubicBezTo>
                        <a:pt x="640" y="48"/>
                        <a:pt x="640" y="48"/>
                        <a:pt x="641" y="49"/>
                      </a:cubicBezTo>
                      <a:cubicBezTo>
                        <a:pt x="636" y="51"/>
                        <a:pt x="636" y="48"/>
                        <a:pt x="632" y="51"/>
                      </a:cubicBezTo>
                      <a:cubicBezTo>
                        <a:pt x="635" y="50"/>
                        <a:pt x="635" y="50"/>
                        <a:pt x="635" y="50"/>
                      </a:cubicBezTo>
                      <a:cubicBezTo>
                        <a:pt x="637" y="50"/>
                        <a:pt x="635" y="52"/>
                        <a:pt x="632" y="53"/>
                      </a:cubicBezTo>
                      <a:cubicBezTo>
                        <a:pt x="632" y="53"/>
                        <a:pt x="630" y="53"/>
                        <a:pt x="632" y="52"/>
                      </a:cubicBezTo>
                      <a:cubicBezTo>
                        <a:pt x="628" y="54"/>
                        <a:pt x="622" y="57"/>
                        <a:pt x="620" y="58"/>
                      </a:cubicBezTo>
                      <a:cubicBezTo>
                        <a:pt x="618" y="58"/>
                        <a:pt x="618" y="57"/>
                        <a:pt x="619" y="57"/>
                      </a:cubicBezTo>
                      <a:cubicBezTo>
                        <a:pt x="611" y="61"/>
                        <a:pt x="616" y="58"/>
                        <a:pt x="608" y="63"/>
                      </a:cubicBezTo>
                      <a:cubicBezTo>
                        <a:pt x="607" y="62"/>
                        <a:pt x="607" y="62"/>
                        <a:pt x="607" y="62"/>
                      </a:cubicBezTo>
                      <a:cubicBezTo>
                        <a:pt x="605" y="64"/>
                        <a:pt x="605" y="64"/>
                        <a:pt x="605" y="64"/>
                      </a:cubicBezTo>
                      <a:cubicBezTo>
                        <a:pt x="600" y="65"/>
                        <a:pt x="600" y="65"/>
                        <a:pt x="600" y="65"/>
                      </a:cubicBezTo>
                      <a:cubicBezTo>
                        <a:pt x="602" y="65"/>
                        <a:pt x="602" y="65"/>
                        <a:pt x="602" y="65"/>
                      </a:cubicBezTo>
                      <a:cubicBezTo>
                        <a:pt x="599" y="67"/>
                        <a:pt x="598" y="68"/>
                        <a:pt x="595" y="69"/>
                      </a:cubicBezTo>
                      <a:cubicBezTo>
                        <a:pt x="595" y="68"/>
                        <a:pt x="595" y="68"/>
                        <a:pt x="595" y="68"/>
                      </a:cubicBezTo>
                      <a:cubicBezTo>
                        <a:pt x="588" y="72"/>
                        <a:pt x="586" y="71"/>
                        <a:pt x="579" y="76"/>
                      </a:cubicBezTo>
                      <a:cubicBezTo>
                        <a:pt x="579" y="76"/>
                        <a:pt x="580" y="75"/>
                        <a:pt x="580" y="74"/>
                      </a:cubicBezTo>
                      <a:cubicBezTo>
                        <a:pt x="574" y="79"/>
                        <a:pt x="575" y="76"/>
                        <a:pt x="569" y="81"/>
                      </a:cubicBezTo>
                      <a:cubicBezTo>
                        <a:pt x="569" y="80"/>
                        <a:pt x="568" y="80"/>
                        <a:pt x="568" y="80"/>
                      </a:cubicBezTo>
                      <a:cubicBezTo>
                        <a:pt x="565" y="82"/>
                        <a:pt x="565" y="82"/>
                        <a:pt x="565" y="82"/>
                      </a:cubicBezTo>
                      <a:cubicBezTo>
                        <a:pt x="565" y="81"/>
                        <a:pt x="565" y="81"/>
                        <a:pt x="565" y="81"/>
                      </a:cubicBezTo>
                      <a:cubicBezTo>
                        <a:pt x="563" y="84"/>
                        <a:pt x="563" y="84"/>
                        <a:pt x="563" y="84"/>
                      </a:cubicBezTo>
                      <a:cubicBezTo>
                        <a:pt x="561" y="84"/>
                        <a:pt x="561" y="84"/>
                        <a:pt x="561" y="84"/>
                      </a:cubicBezTo>
                      <a:cubicBezTo>
                        <a:pt x="560" y="85"/>
                        <a:pt x="560" y="85"/>
                        <a:pt x="560" y="85"/>
                      </a:cubicBezTo>
                      <a:cubicBezTo>
                        <a:pt x="556" y="85"/>
                        <a:pt x="552" y="89"/>
                        <a:pt x="547" y="90"/>
                      </a:cubicBezTo>
                      <a:cubicBezTo>
                        <a:pt x="548" y="91"/>
                        <a:pt x="548" y="91"/>
                        <a:pt x="548" y="91"/>
                      </a:cubicBezTo>
                      <a:cubicBezTo>
                        <a:pt x="539" y="100"/>
                        <a:pt x="522" y="104"/>
                        <a:pt x="510" y="114"/>
                      </a:cubicBezTo>
                      <a:cubicBezTo>
                        <a:pt x="510" y="113"/>
                        <a:pt x="510" y="113"/>
                        <a:pt x="510" y="113"/>
                      </a:cubicBezTo>
                      <a:cubicBezTo>
                        <a:pt x="505" y="118"/>
                        <a:pt x="505" y="118"/>
                        <a:pt x="505" y="118"/>
                      </a:cubicBezTo>
                      <a:cubicBezTo>
                        <a:pt x="502" y="119"/>
                        <a:pt x="507" y="116"/>
                        <a:pt x="505" y="116"/>
                      </a:cubicBezTo>
                      <a:cubicBezTo>
                        <a:pt x="500" y="120"/>
                        <a:pt x="504" y="119"/>
                        <a:pt x="498" y="123"/>
                      </a:cubicBezTo>
                      <a:cubicBezTo>
                        <a:pt x="494" y="125"/>
                        <a:pt x="498" y="122"/>
                        <a:pt x="500" y="120"/>
                      </a:cubicBezTo>
                      <a:cubicBezTo>
                        <a:pt x="494" y="125"/>
                        <a:pt x="485" y="132"/>
                        <a:pt x="481" y="134"/>
                      </a:cubicBezTo>
                      <a:cubicBezTo>
                        <a:pt x="481" y="135"/>
                        <a:pt x="480" y="135"/>
                        <a:pt x="481" y="135"/>
                      </a:cubicBezTo>
                      <a:cubicBezTo>
                        <a:pt x="477" y="138"/>
                        <a:pt x="472" y="142"/>
                        <a:pt x="467" y="145"/>
                      </a:cubicBezTo>
                      <a:cubicBezTo>
                        <a:pt x="467" y="144"/>
                        <a:pt x="468" y="143"/>
                        <a:pt x="469" y="143"/>
                      </a:cubicBezTo>
                      <a:cubicBezTo>
                        <a:pt x="467" y="144"/>
                        <a:pt x="465" y="145"/>
                        <a:pt x="464" y="146"/>
                      </a:cubicBezTo>
                      <a:cubicBezTo>
                        <a:pt x="465" y="144"/>
                        <a:pt x="465" y="144"/>
                        <a:pt x="465" y="144"/>
                      </a:cubicBezTo>
                      <a:cubicBezTo>
                        <a:pt x="462" y="147"/>
                        <a:pt x="456" y="152"/>
                        <a:pt x="454" y="152"/>
                      </a:cubicBezTo>
                      <a:cubicBezTo>
                        <a:pt x="455" y="152"/>
                        <a:pt x="455" y="153"/>
                        <a:pt x="453" y="155"/>
                      </a:cubicBezTo>
                      <a:cubicBezTo>
                        <a:pt x="450" y="155"/>
                        <a:pt x="445" y="162"/>
                        <a:pt x="440" y="165"/>
                      </a:cubicBezTo>
                      <a:cubicBezTo>
                        <a:pt x="440" y="164"/>
                        <a:pt x="444" y="161"/>
                        <a:pt x="443" y="162"/>
                      </a:cubicBezTo>
                      <a:cubicBezTo>
                        <a:pt x="440" y="163"/>
                        <a:pt x="439" y="166"/>
                        <a:pt x="437" y="168"/>
                      </a:cubicBezTo>
                      <a:cubicBezTo>
                        <a:pt x="437" y="167"/>
                        <a:pt x="437" y="167"/>
                        <a:pt x="437" y="167"/>
                      </a:cubicBezTo>
                      <a:cubicBezTo>
                        <a:pt x="427" y="176"/>
                        <a:pt x="427" y="176"/>
                        <a:pt x="427" y="176"/>
                      </a:cubicBezTo>
                      <a:cubicBezTo>
                        <a:pt x="425" y="176"/>
                        <a:pt x="418" y="184"/>
                        <a:pt x="418" y="183"/>
                      </a:cubicBezTo>
                      <a:cubicBezTo>
                        <a:pt x="414" y="186"/>
                        <a:pt x="421" y="181"/>
                        <a:pt x="417" y="185"/>
                      </a:cubicBezTo>
                      <a:cubicBezTo>
                        <a:pt x="415" y="185"/>
                        <a:pt x="413" y="189"/>
                        <a:pt x="412" y="188"/>
                      </a:cubicBezTo>
                      <a:cubicBezTo>
                        <a:pt x="413" y="187"/>
                        <a:pt x="413" y="187"/>
                        <a:pt x="413" y="187"/>
                      </a:cubicBezTo>
                      <a:cubicBezTo>
                        <a:pt x="410" y="190"/>
                        <a:pt x="410" y="190"/>
                        <a:pt x="410" y="190"/>
                      </a:cubicBezTo>
                      <a:cubicBezTo>
                        <a:pt x="411" y="187"/>
                        <a:pt x="411" y="187"/>
                        <a:pt x="411" y="187"/>
                      </a:cubicBezTo>
                      <a:cubicBezTo>
                        <a:pt x="408" y="190"/>
                        <a:pt x="407" y="193"/>
                        <a:pt x="408" y="193"/>
                      </a:cubicBezTo>
                      <a:cubicBezTo>
                        <a:pt x="405" y="195"/>
                        <a:pt x="401" y="199"/>
                        <a:pt x="399" y="199"/>
                      </a:cubicBezTo>
                      <a:cubicBezTo>
                        <a:pt x="400" y="198"/>
                        <a:pt x="400" y="198"/>
                        <a:pt x="400" y="198"/>
                      </a:cubicBezTo>
                      <a:cubicBezTo>
                        <a:pt x="393" y="205"/>
                        <a:pt x="386" y="207"/>
                        <a:pt x="382" y="214"/>
                      </a:cubicBezTo>
                      <a:cubicBezTo>
                        <a:pt x="381" y="214"/>
                        <a:pt x="381" y="214"/>
                        <a:pt x="382" y="213"/>
                      </a:cubicBezTo>
                      <a:cubicBezTo>
                        <a:pt x="378" y="217"/>
                        <a:pt x="378" y="217"/>
                        <a:pt x="378" y="217"/>
                      </a:cubicBezTo>
                      <a:cubicBezTo>
                        <a:pt x="378" y="215"/>
                        <a:pt x="378" y="215"/>
                        <a:pt x="378" y="215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67" y="227"/>
                        <a:pt x="360" y="235"/>
                        <a:pt x="354" y="241"/>
                      </a:cubicBezTo>
                      <a:cubicBezTo>
                        <a:pt x="355" y="240"/>
                        <a:pt x="355" y="240"/>
                        <a:pt x="355" y="240"/>
                      </a:cubicBezTo>
                      <a:cubicBezTo>
                        <a:pt x="349" y="247"/>
                        <a:pt x="348" y="246"/>
                        <a:pt x="344" y="251"/>
                      </a:cubicBezTo>
                      <a:cubicBezTo>
                        <a:pt x="344" y="251"/>
                        <a:pt x="344" y="251"/>
                        <a:pt x="344" y="250"/>
                      </a:cubicBezTo>
                      <a:cubicBezTo>
                        <a:pt x="340" y="255"/>
                        <a:pt x="340" y="255"/>
                        <a:pt x="340" y="255"/>
                      </a:cubicBezTo>
                      <a:cubicBezTo>
                        <a:pt x="340" y="253"/>
                        <a:pt x="340" y="253"/>
                        <a:pt x="340" y="253"/>
                      </a:cubicBezTo>
                      <a:cubicBezTo>
                        <a:pt x="338" y="258"/>
                        <a:pt x="331" y="262"/>
                        <a:pt x="333" y="260"/>
                      </a:cubicBezTo>
                      <a:cubicBezTo>
                        <a:pt x="332" y="263"/>
                        <a:pt x="329" y="266"/>
                        <a:pt x="329" y="267"/>
                      </a:cubicBezTo>
                      <a:cubicBezTo>
                        <a:pt x="325" y="272"/>
                        <a:pt x="328" y="268"/>
                        <a:pt x="325" y="271"/>
                      </a:cubicBezTo>
                      <a:cubicBezTo>
                        <a:pt x="321" y="274"/>
                        <a:pt x="322" y="276"/>
                        <a:pt x="317" y="280"/>
                      </a:cubicBezTo>
                      <a:cubicBezTo>
                        <a:pt x="317" y="280"/>
                        <a:pt x="317" y="280"/>
                        <a:pt x="317" y="280"/>
                      </a:cubicBezTo>
                      <a:cubicBezTo>
                        <a:pt x="315" y="282"/>
                        <a:pt x="314" y="284"/>
                        <a:pt x="311" y="287"/>
                      </a:cubicBezTo>
                      <a:cubicBezTo>
                        <a:pt x="312" y="286"/>
                        <a:pt x="312" y="286"/>
                        <a:pt x="312" y="286"/>
                      </a:cubicBezTo>
                      <a:cubicBezTo>
                        <a:pt x="308" y="292"/>
                        <a:pt x="305" y="291"/>
                        <a:pt x="303" y="297"/>
                      </a:cubicBezTo>
                      <a:cubicBezTo>
                        <a:pt x="301" y="299"/>
                        <a:pt x="298" y="304"/>
                        <a:pt x="297" y="303"/>
                      </a:cubicBezTo>
                      <a:cubicBezTo>
                        <a:pt x="283" y="322"/>
                        <a:pt x="283" y="322"/>
                        <a:pt x="283" y="322"/>
                      </a:cubicBezTo>
                      <a:cubicBezTo>
                        <a:pt x="281" y="322"/>
                        <a:pt x="282" y="324"/>
                        <a:pt x="278" y="327"/>
                      </a:cubicBezTo>
                      <a:cubicBezTo>
                        <a:pt x="279" y="328"/>
                        <a:pt x="279" y="328"/>
                        <a:pt x="279" y="328"/>
                      </a:cubicBezTo>
                      <a:cubicBezTo>
                        <a:pt x="272" y="337"/>
                        <a:pt x="262" y="347"/>
                        <a:pt x="254" y="358"/>
                      </a:cubicBezTo>
                      <a:cubicBezTo>
                        <a:pt x="253" y="357"/>
                        <a:pt x="253" y="357"/>
                        <a:pt x="253" y="357"/>
                      </a:cubicBezTo>
                      <a:cubicBezTo>
                        <a:pt x="252" y="360"/>
                        <a:pt x="252" y="360"/>
                        <a:pt x="252" y="360"/>
                      </a:cubicBezTo>
                      <a:cubicBezTo>
                        <a:pt x="244" y="372"/>
                        <a:pt x="233" y="387"/>
                        <a:pt x="226" y="396"/>
                      </a:cubicBezTo>
                      <a:cubicBezTo>
                        <a:pt x="225" y="400"/>
                        <a:pt x="223" y="405"/>
                        <a:pt x="219" y="410"/>
                      </a:cubicBezTo>
                      <a:cubicBezTo>
                        <a:pt x="219" y="409"/>
                        <a:pt x="219" y="409"/>
                        <a:pt x="219" y="409"/>
                      </a:cubicBezTo>
                      <a:cubicBezTo>
                        <a:pt x="214" y="418"/>
                        <a:pt x="209" y="428"/>
                        <a:pt x="202" y="437"/>
                      </a:cubicBezTo>
                      <a:cubicBezTo>
                        <a:pt x="202" y="436"/>
                        <a:pt x="202" y="437"/>
                        <a:pt x="202" y="436"/>
                      </a:cubicBezTo>
                      <a:cubicBezTo>
                        <a:pt x="202" y="439"/>
                        <a:pt x="199" y="442"/>
                        <a:pt x="197" y="444"/>
                      </a:cubicBezTo>
                      <a:cubicBezTo>
                        <a:pt x="200" y="442"/>
                        <a:pt x="200" y="442"/>
                        <a:pt x="200" y="442"/>
                      </a:cubicBezTo>
                      <a:cubicBezTo>
                        <a:pt x="199" y="445"/>
                        <a:pt x="196" y="448"/>
                        <a:pt x="194" y="449"/>
                      </a:cubicBezTo>
                      <a:cubicBezTo>
                        <a:pt x="192" y="454"/>
                        <a:pt x="192" y="454"/>
                        <a:pt x="192" y="454"/>
                      </a:cubicBezTo>
                      <a:cubicBezTo>
                        <a:pt x="192" y="455"/>
                        <a:pt x="192" y="455"/>
                        <a:pt x="192" y="455"/>
                      </a:cubicBezTo>
                      <a:cubicBezTo>
                        <a:pt x="192" y="456"/>
                        <a:pt x="192" y="456"/>
                        <a:pt x="192" y="456"/>
                      </a:cubicBezTo>
                      <a:cubicBezTo>
                        <a:pt x="189" y="458"/>
                        <a:pt x="189" y="458"/>
                        <a:pt x="189" y="458"/>
                      </a:cubicBezTo>
                      <a:cubicBezTo>
                        <a:pt x="189" y="459"/>
                        <a:pt x="186" y="465"/>
                        <a:pt x="186" y="467"/>
                      </a:cubicBezTo>
                      <a:cubicBezTo>
                        <a:pt x="185" y="467"/>
                        <a:pt x="182" y="471"/>
                        <a:pt x="184" y="468"/>
                      </a:cubicBezTo>
                      <a:cubicBezTo>
                        <a:pt x="175" y="484"/>
                        <a:pt x="175" y="484"/>
                        <a:pt x="175" y="484"/>
                      </a:cubicBezTo>
                      <a:cubicBezTo>
                        <a:pt x="176" y="482"/>
                        <a:pt x="176" y="482"/>
                        <a:pt x="176" y="482"/>
                      </a:cubicBezTo>
                      <a:cubicBezTo>
                        <a:pt x="178" y="482"/>
                        <a:pt x="175" y="487"/>
                        <a:pt x="174" y="489"/>
                      </a:cubicBezTo>
                      <a:cubicBezTo>
                        <a:pt x="175" y="486"/>
                        <a:pt x="172" y="488"/>
                        <a:pt x="171" y="490"/>
                      </a:cubicBezTo>
                      <a:cubicBezTo>
                        <a:pt x="170" y="492"/>
                        <a:pt x="173" y="488"/>
                        <a:pt x="173" y="489"/>
                      </a:cubicBezTo>
                      <a:cubicBezTo>
                        <a:pt x="172" y="493"/>
                        <a:pt x="169" y="499"/>
                        <a:pt x="168" y="500"/>
                      </a:cubicBezTo>
                      <a:cubicBezTo>
                        <a:pt x="168" y="498"/>
                        <a:pt x="168" y="498"/>
                        <a:pt x="168" y="498"/>
                      </a:cubicBezTo>
                      <a:cubicBezTo>
                        <a:pt x="167" y="502"/>
                        <a:pt x="164" y="503"/>
                        <a:pt x="162" y="507"/>
                      </a:cubicBezTo>
                      <a:cubicBezTo>
                        <a:pt x="161" y="511"/>
                        <a:pt x="159" y="513"/>
                        <a:pt x="161" y="513"/>
                      </a:cubicBezTo>
                      <a:cubicBezTo>
                        <a:pt x="159" y="518"/>
                        <a:pt x="159" y="514"/>
                        <a:pt x="158" y="516"/>
                      </a:cubicBezTo>
                      <a:cubicBezTo>
                        <a:pt x="158" y="518"/>
                        <a:pt x="154" y="525"/>
                        <a:pt x="153" y="525"/>
                      </a:cubicBezTo>
                      <a:cubicBezTo>
                        <a:pt x="153" y="529"/>
                        <a:pt x="145" y="538"/>
                        <a:pt x="147" y="540"/>
                      </a:cubicBezTo>
                      <a:cubicBezTo>
                        <a:pt x="143" y="544"/>
                        <a:pt x="143" y="544"/>
                        <a:pt x="143" y="544"/>
                      </a:cubicBezTo>
                      <a:cubicBezTo>
                        <a:pt x="144" y="544"/>
                        <a:pt x="145" y="545"/>
                        <a:pt x="143" y="549"/>
                      </a:cubicBezTo>
                      <a:cubicBezTo>
                        <a:pt x="141" y="552"/>
                        <a:pt x="141" y="551"/>
                        <a:pt x="140" y="551"/>
                      </a:cubicBezTo>
                      <a:cubicBezTo>
                        <a:pt x="141" y="554"/>
                        <a:pt x="141" y="554"/>
                        <a:pt x="141" y="554"/>
                      </a:cubicBezTo>
                      <a:cubicBezTo>
                        <a:pt x="130" y="571"/>
                        <a:pt x="121" y="596"/>
                        <a:pt x="111" y="615"/>
                      </a:cubicBezTo>
                      <a:cubicBezTo>
                        <a:pt x="107" y="624"/>
                        <a:pt x="104" y="636"/>
                        <a:pt x="99" y="647"/>
                      </a:cubicBezTo>
                      <a:cubicBezTo>
                        <a:pt x="100" y="645"/>
                        <a:pt x="100" y="645"/>
                        <a:pt x="100" y="645"/>
                      </a:cubicBezTo>
                      <a:cubicBezTo>
                        <a:pt x="95" y="656"/>
                        <a:pt x="95" y="656"/>
                        <a:pt x="95" y="656"/>
                      </a:cubicBezTo>
                      <a:cubicBezTo>
                        <a:pt x="99" y="648"/>
                        <a:pt x="99" y="648"/>
                        <a:pt x="99" y="648"/>
                      </a:cubicBezTo>
                      <a:cubicBezTo>
                        <a:pt x="98" y="651"/>
                        <a:pt x="98" y="653"/>
                        <a:pt x="97" y="655"/>
                      </a:cubicBezTo>
                      <a:cubicBezTo>
                        <a:pt x="92" y="666"/>
                        <a:pt x="85" y="681"/>
                        <a:pt x="81" y="696"/>
                      </a:cubicBezTo>
                      <a:cubicBezTo>
                        <a:pt x="80" y="706"/>
                        <a:pt x="77" y="702"/>
                        <a:pt x="76" y="711"/>
                      </a:cubicBezTo>
                      <a:cubicBezTo>
                        <a:pt x="76" y="710"/>
                        <a:pt x="76" y="710"/>
                        <a:pt x="76" y="709"/>
                      </a:cubicBezTo>
                      <a:cubicBezTo>
                        <a:pt x="73" y="719"/>
                        <a:pt x="72" y="725"/>
                        <a:pt x="70" y="735"/>
                      </a:cubicBezTo>
                      <a:cubicBezTo>
                        <a:pt x="68" y="733"/>
                        <a:pt x="68" y="741"/>
                        <a:pt x="67" y="740"/>
                      </a:cubicBezTo>
                      <a:cubicBezTo>
                        <a:pt x="68" y="741"/>
                        <a:pt x="68" y="741"/>
                        <a:pt x="68" y="741"/>
                      </a:cubicBezTo>
                      <a:cubicBezTo>
                        <a:pt x="67" y="743"/>
                        <a:pt x="65" y="748"/>
                        <a:pt x="65" y="747"/>
                      </a:cubicBezTo>
                      <a:cubicBezTo>
                        <a:pt x="64" y="752"/>
                        <a:pt x="64" y="752"/>
                        <a:pt x="64" y="752"/>
                      </a:cubicBezTo>
                      <a:cubicBezTo>
                        <a:pt x="63" y="752"/>
                        <a:pt x="63" y="752"/>
                        <a:pt x="63" y="752"/>
                      </a:cubicBezTo>
                      <a:cubicBezTo>
                        <a:pt x="62" y="757"/>
                        <a:pt x="59" y="770"/>
                        <a:pt x="56" y="772"/>
                      </a:cubicBezTo>
                      <a:cubicBezTo>
                        <a:pt x="53" y="787"/>
                        <a:pt x="47" y="809"/>
                        <a:pt x="42" y="827"/>
                      </a:cubicBezTo>
                      <a:cubicBezTo>
                        <a:pt x="43" y="830"/>
                        <a:pt x="41" y="835"/>
                        <a:pt x="40" y="839"/>
                      </a:cubicBezTo>
                      <a:cubicBezTo>
                        <a:pt x="38" y="844"/>
                        <a:pt x="38" y="844"/>
                        <a:pt x="38" y="844"/>
                      </a:cubicBezTo>
                      <a:cubicBezTo>
                        <a:pt x="38" y="848"/>
                        <a:pt x="38" y="853"/>
                        <a:pt x="36" y="856"/>
                      </a:cubicBezTo>
                      <a:cubicBezTo>
                        <a:pt x="36" y="856"/>
                        <a:pt x="36" y="856"/>
                        <a:pt x="36" y="856"/>
                      </a:cubicBezTo>
                      <a:cubicBezTo>
                        <a:pt x="36" y="860"/>
                        <a:pt x="34" y="864"/>
                        <a:pt x="34" y="868"/>
                      </a:cubicBezTo>
                      <a:cubicBezTo>
                        <a:pt x="33" y="873"/>
                        <a:pt x="32" y="877"/>
                        <a:pt x="31" y="876"/>
                      </a:cubicBezTo>
                      <a:cubicBezTo>
                        <a:pt x="33" y="877"/>
                        <a:pt x="29" y="886"/>
                        <a:pt x="29" y="886"/>
                      </a:cubicBezTo>
                      <a:cubicBezTo>
                        <a:pt x="29" y="886"/>
                        <a:pt x="15" y="946"/>
                        <a:pt x="7" y="1014"/>
                      </a:cubicBezTo>
                      <a:cubicBezTo>
                        <a:pt x="3" y="1049"/>
                        <a:pt x="1" y="1085"/>
                        <a:pt x="0" y="1116"/>
                      </a:cubicBezTo>
                      <a:cubicBezTo>
                        <a:pt x="0" y="1148"/>
                        <a:pt x="1" y="1175"/>
                        <a:pt x="4" y="1189"/>
                      </a:cubicBezTo>
                      <a:cubicBezTo>
                        <a:pt x="5" y="1191"/>
                        <a:pt x="5" y="1197"/>
                        <a:pt x="6" y="1195"/>
                      </a:cubicBezTo>
                      <a:cubicBezTo>
                        <a:pt x="7" y="1199"/>
                        <a:pt x="5" y="1201"/>
                        <a:pt x="6" y="1202"/>
                      </a:cubicBezTo>
                      <a:cubicBezTo>
                        <a:pt x="7" y="1196"/>
                        <a:pt x="9" y="1204"/>
                        <a:pt x="10" y="1198"/>
                      </a:cubicBezTo>
                      <a:cubicBezTo>
                        <a:pt x="10" y="1202"/>
                        <a:pt x="10" y="1202"/>
                        <a:pt x="10" y="1202"/>
                      </a:cubicBezTo>
                      <a:cubicBezTo>
                        <a:pt x="11" y="1203"/>
                        <a:pt x="9" y="1197"/>
                        <a:pt x="11" y="1198"/>
                      </a:cubicBezTo>
                      <a:cubicBezTo>
                        <a:pt x="9" y="1197"/>
                        <a:pt x="9" y="1197"/>
                        <a:pt x="9" y="1197"/>
                      </a:cubicBezTo>
                      <a:cubicBezTo>
                        <a:pt x="9" y="1194"/>
                        <a:pt x="9" y="1192"/>
                        <a:pt x="10" y="1191"/>
                      </a:cubicBezTo>
                      <a:cubicBezTo>
                        <a:pt x="9" y="1188"/>
                        <a:pt x="7" y="1186"/>
                        <a:pt x="8" y="1180"/>
                      </a:cubicBezTo>
                      <a:cubicBezTo>
                        <a:pt x="8" y="1182"/>
                        <a:pt x="8" y="1182"/>
                        <a:pt x="8" y="1182"/>
                      </a:cubicBezTo>
                      <a:cubicBezTo>
                        <a:pt x="8" y="1176"/>
                        <a:pt x="9" y="1178"/>
                        <a:pt x="10" y="1177"/>
                      </a:cubicBezTo>
                      <a:cubicBezTo>
                        <a:pt x="10" y="1178"/>
                        <a:pt x="10" y="1178"/>
                        <a:pt x="10" y="1178"/>
                      </a:cubicBezTo>
                      <a:cubicBezTo>
                        <a:pt x="11" y="1174"/>
                        <a:pt x="11" y="1174"/>
                        <a:pt x="11" y="1174"/>
                      </a:cubicBezTo>
                      <a:cubicBezTo>
                        <a:pt x="10" y="1177"/>
                        <a:pt x="11" y="1183"/>
                        <a:pt x="11" y="1180"/>
                      </a:cubicBezTo>
                      <a:cubicBezTo>
                        <a:pt x="12" y="1174"/>
                        <a:pt x="11" y="1182"/>
                        <a:pt x="11" y="1177"/>
                      </a:cubicBezTo>
                      <a:cubicBezTo>
                        <a:pt x="11" y="1174"/>
                        <a:pt x="12" y="1175"/>
                        <a:pt x="12" y="1175"/>
                      </a:cubicBezTo>
                      <a:cubicBezTo>
                        <a:pt x="12" y="1170"/>
                        <a:pt x="12" y="1170"/>
                        <a:pt x="12" y="1170"/>
                      </a:cubicBezTo>
                      <a:cubicBezTo>
                        <a:pt x="13" y="1170"/>
                        <a:pt x="12" y="1173"/>
                        <a:pt x="13" y="1171"/>
                      </a:cubicBezTo>
                      <a:cubicBezTo>
                        <a:pt x="12" y="1164"/>
                        <a:pt x="12" y="1164"/>
                        <a:pt x="12" y="1164"/>
                      </a:cubicBezTo>
                      <a:cubicBezTo>
                        <a:pt x="14" y="1163"/>
                        <a:pt x="11" y="1157"/>
                        <a:pt x="13" y="1154"/>
                      </a:cubicBezTo>
                      <a:cubicBezTo>
                        <a:pt x="14" y="1159"/>
                        <a:pt x="14" y="1153"/>
                        <a:pt x="15" y="1154"/>
                      </a:cubicBezTo>
                      <a:cubicBezTo>
                        <a:pt x="15" y="1142"/>
                        <a:pt x="15" y="1142"/>
                        <a:pt x="15" y="1142"/>
                      </a:cubicBezTo>
                      <a:cubicBezTo>
                        <a:pt x="16" y="1141"/>
                        <a:pt x="16" y="1145"/>
                        <a:pt x="16" y="1144"/>
                      </a:cubicBezTo>
                      <a:cubicBezTo>
                        <a:pt x="16" y="1141"/>
                        <a:pt x="15" y="1140"/>
                        <a:pt x="15" y="1139"/>
                      </a:cubicBezTo>
                      <a:cubicBezTo>
                        <a:pt x="16" y="1138"/>
                        <a:pt x="16" y="1130"/>
                        <a:pt x="17" y="1130"/>
                      </a:cubicBezTo>
                      <a:cubicBezTo>
                        <a:pt x="19" y="1122"/>
                        <a:pt x="15" y="1127"/>
                        <a:pt x="17" y="1119"/>
                      </a:cubicBezTo>
                      <a:cubicBezTo>
                        <a:pt x="18" y="1118"/>
                        <a:pt x="17" y="1125"/>
                        <a:pt x="18" y="1122"/>
                      </a:cubicBezTo>
                      <a:cubicBezTo>
                        <a:pt x="18" y="1114"/>
                        <a:pt x="18" y="1114"/>
                        <a:pt x="18" y="1114"/>
                      </a:cubicBezTo>
                      <a:cubicBezTo>
                        <a:pt x="18" y="1115"/>
                        <a:pt x="19" y="1116"/>
                        <a:pt x="19" y="1119"/>
                      </a:cubicBezTo>
                      <a:cubicBezTo>
                        <a:pt x="21" y="1098"/>
                        <a:pt x="26" y="1087"/>
                        <a:pt x="27" y="1067"/>
                      </a:cubicBezTo>
                      <a:cubicBezTo>
                        <a:pt x="28" y="1065"/>
                        <a:pt x="27" y="1069"/>
                        <a:pt x="28" y="1071"/>
                      </a:cubicBezTo>
                      <a:cubicBezTo>
                        <a:pt x="28" y="1057"/>
                        <a:pt x="32" y="1052"/>
                        <a:pt x="33" y="1040"/>
                      </a:cubicBezTo>
                      <a:cubicBezTo>
                        <a:pt x="32" y="1040"/>
                        <a:pt x="32" y="1040"/>
                        <a:pt x="32" y="1040"/>
                      </a:cubicBezTo>
                      <a:cubicBezTo>
                        <a:pt x="36" y="1024"/>
                        <a:pt x="37" y="1004"/>
                        <a:pt x="41" y="986"/>
                      </a:cubicBezTo>
                      <a:cubicBezTo>
                        <a:pt x="40" y="988"/>
                        <a:pt x="40" y="988"/>
                        <a:pt x="40" y="988"/>
                      </a:cubicBezTo>
                      <a:cubicBezTo>
                        <a:pt x="39" y="985"/>
                        <a:pt x="40" y="981"/>
                        <a:pt x="40" y="978"/>
                      </a:cubicBezTo>
                      <a:cubicBezTo>
                        <a:pt x="40" y="977"/>
                        <a:pt x="41" y="980"/>
                        <a:pt x="42" y="975"/>
                      </a:cubicBezTo>
                      <a:cubicBezTo>
                        <a:pt x="41" y="976"/>
                        <a:pt x="41" y="978"/>
                        <a:pt x="40" y="977"/>
                      </a:cubicBezTo>
                      <a:cubicBezTo>
                        <a:pt x="45" y="962"/>
                        <a:pt x="50" y="928"/>
                        <a:pt x="56" y="903"/>
                      </a:cubicBezTo>
                      <a:cubicBezTo>
                        <a:pt x="62" y="868"/>
                        <a:pt x="72" y="831"/>
                        <a:pt x="81" y="797"/>
                      </a:cubicBezTo>
                      <a:cubicBezTo>
                        <a:pt x="79" y="802"/>
                        <a:pt x="78" y="799"/>
                        <a:pt x="79" y="796"/>
                      </a:cubicBezTo>
                      <a:cubicBezTo>
                        <a:pt x="86" y="786"/>
                        <a:pt x="84" y="777"/>
                        <a:pt x="89" y="767"/>
                      </a:cubicBezTo>
                      <a:cubicBezTo>
                        <a:pt x="94" y="747"/>
                        <a:pt x="103" y="731"/>
                        <a:pt x="106" y="712"/>
                      </a:cubicBezTo>
                      <a:cubicBezTo>
                        <a:pt x="107" y="712"/>
                        <a:pt x="107" y="712"/>
                        <a:pt x="107" y="712"/>
                      </a:cubicBezTo>
                      <a:cubicBezTo>
                        <a:pt x="108" y="710"/>
                        <a:pt x="108" y="709"/>
                        <a:pt x="109" y="706"/>
                      </a:cubicBezTo>
                      <a:cubicBezTo>
                        <a:pt x="109" y="706"/>
                        <a:pt x="109" y="706"/>
                        <a:pt x="109" y="706"/>
                      </a:cubicBezTo>
                      <a:cubicBezTo>
                        <a:pt x="112" y="700"/>
                        <a:pt x="113" y="691"/>
                        <a:pt x="115" y="688"/>
                      </a:cubicBezTo>
                      <a:cubicBezTo>
                        <a:pt x="114" y="687"/>
                        <a:pt x="114" y="687"/>
                        <a:pt x="114" y="687"/>
                      </a:cubicBezTo>
                      <a:cubicBezTo>
                        <a:pt x="116" y="683"/>
                        <a:pt x="116" y="685"/>
                        <a:pt x="117" y="681"/>
                      </a:cubicBezTo>
                      <a:cubicBezTo>
                        <a:pt x="117" y="681"/>
                        <a:pt x="117" y="681"/>
                        <a:pt x="117" y="681"/>
                      </a:cubicBezTo>
                      <a:cubicBezTo>
                        <a:pt x="118" y="676"/>
                        <a:pt x="118" y="676"/>
                        <a:pt x="118" y="676"/>
                      </a:cubicBezTo>
                      <a:cubicBezTo>
                        <a:pt x="120" y="677"/>
                        <a:pt x="122" y="665"/>
                        <a:pt x="124" y="663"/>
                      </a:cubicBezTo>
                      <a:cubicBezTo>
                        <a:pt x="126" y="657"/>
                        <a:pt x="129" y="648"/>
                        <a:pt x="132" y="640"/>
                      </a:cubicBezTo>
                      <a:cubicBezTo>
                        <a:pt x="134" y="639"/>
                        <a:pt x="137" y="630"/>
                        <a:pt x="140" y="624"/>
                      </a:cubicBezTo>
                      <a:cubicBezTo>
                        <a:pt x="145" y="613"/>
                        <a:pt x="151" y="596"/>
                        <a:pt x="158" y="582"/>
                      </a:cubicBezTo>
                      <a:cubicBezTo>
                        <a:pt x="157" y="582"/>
                        <a:pt x="157" y="582"/>
                        <a:pt x="157" y="582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62" y="576"/>
                        <a:pt x="163" y="569"/>
                        <a:pt x="165" y="567"/>
                      </a:cubicBezTo>
                      <a:cubicBezTo>
                        <a:pt x="163" y="568"/>
                        <a:pt x="164" y="569"/>
                        <a:pt x="163" y="572"/>
                      </a:cubicBezTo>
                      <a:cubicBezTo>
                        <a:pt x="161" y="574"/>
                        <a:pt x="161" y="571"/>
                        <a:pt x="163" y="567"/>
                      </a:cubicBezTo>
                      <a:cubicBezTo>
                        <a:pt x="164" y="567"/>
                        <a:pt x="164" y="567"/>
                        <a:pt x="164" y="567"/>
                      </a:cubicBezTo>
                      <a:cubicBezTo>
                        <a:pt x="164" y="564"/>
                        <a:pt x="164" y="564"/>
                        <a:pt x="164" y="564"/>
                      </a:cubicBezTo>
                      <a:cubicBezTo>
                        <a:pt x="165" y="564"/>
                        <a:pt x="167" y="562"/>
                        <a:pt x="168" y="562"/>
                      </a:cubicBezTo>
                      <a:cubicBezTo>
                        <a:pt x="174" y="550"/>
                        <a:pt x="176" y="541"/>
                        <a:pt x="183" y="528"/>
                      </a:cubicBezTo>
                      <a:cubicBezTo>
                        <a:pt x="183" y="530"/>
                        <a:pt x="187" y="519"/>
                        <a:pt x="188" y="523"/>
                      </a:cubicBezTo>
                      <a:cubicBezTo>
                        <a:pt x="191" y="515"/>
                        <a:pt x="186" y="523"/>
                        <a:pt x="186" y="519"/>
                      </a:cubicBezTo>
                      <a:cubicBezTo>
                        <a:pt x="188" y="517"/>
                        <a:pt x="188" y="515"/>
                        <a:pt x="189" y="515"/>
                      </a:cubicBezTo>
                      <a:cubicBezTo>
                        <a:pt x="189" y="516"/>
                        <a:pt x="191" y="513"/>
                        <a:pt x="190" y="515"/>
                      </a:cubicBezTo>
                      <a:cubicBezTo>
                        <a:pt x="193" y="510"/>
                        <a:pt x="193" y="510"/>
                        <a:pt x="193" y="510"/>
                      </a:cubicBezTo>
                      <a:cubicBezTo>
                        <a:pt x="193" y="510"/>
                        <a:pt x="193" y="511"/>
                        <a:pt x="193" y="512"/>
                      </a:cubicBezTo>
                      <a:cubicBezTo>
                        <a:pt x="197" y="501"/>
                        <a:pt x="203" y="494"/>
                        <a:pt x="207" y="485"/>
                      </a:cubicBezTo>
                      <a:cubicBezTo>
                        <a:pt x="207" y="484"/>
                        <a:pt x="205" y="488"/>
                        <a:pt x="205" y="487"/>
                      </a:cubicBezTo>
                      <a:cubicBezTo>
                        <a:pt x="209" y="478"/>
                        <a:pt x="211" y="480"/>
                        <a:pt x="215" y="471"/>
                      </a:cubicBezTo>
                      <a:cubicBezTo>
                        <a:pt x="214" y="473"/>
                        <a:pt x="214" y="473"/>
                        <a:pt x="214" y="473"/>
                      </a:cubicBezTo>
                      <a:cubicBezTo>
                        <a:pt x="215" y="470"/>
                        <a:pt x="215" y="469"/>
                        <a:pt x="219" y="465"/>
                      </a:cubicBezTo>
                      <a:cubicBezTo>
                        <a:pt x="220" y="465"/>
                        <a:pt x="217" y="469"/>
                        <a:pt x="216" y="471"/>
                      </a:cubicBezTo>
                      <a:cubicBezTo>
                        <a:pt x="218" y="468"/>
                        <a:pt x="223" y="461"/>
                        <a:pt x="220" y="462"/>
                      </a:cubicBezTo>
                      <a:cubicBezTo>
                        <a:pt x="222" y="459"/>
                        <a:pt x="224" y="458"/>
                        <a:pt x="225" y="456"/>
                      </a:cubicBezTo>
                      <a:cubicBezTo>
                        <a:pt x="225" y="456"/>
                        <a:pt x="223" y="459"/>
                        <a:pt x="223" y="457"/>
                      </a:cubicBezTo>
                      <a:cubicBezTo>
                        <a:pt x="227" y="452"/>
                        <a:pt x="231" y="444"/>
                        <a:pt x="235" y="439"/>
                      </a:cubicBezTo>
                      <a:cubicBezTo>
                        <a:pt x="235" y="439"/>
                        <a:pt x="236" y="439"/>
                        <a:pt x="236" y="439"/>
                      </a:cubicBezTo>
                      <a:cubicBezTo>
                        <a:pt x="238" y="434"/>
                        <a:pt x="239" y="436"/>
                        <a:pt x="243" y="4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37" name="Freeform 156"/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38" name="Freeform 157"/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39" name="Freeform 158"/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40" name="Freeform 159"/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41" name="Freeform 160"/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42" name="Freeform 161"/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43" name="Freeform 162"/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44" name="Freeform 163"/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45" name="Freeform 164"/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46" name="Freeform 165"/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47" name="Freeform 166"/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48" name="Freeform 167"/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49" name="Freeform 168"/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29" name="Group 484"/>
              <p:cNvGrpSpPr/>
              <p:nvPr/>
            </p:nvGrpSpPr>
            <p:grpSpPr>
              <a:xfrm rot="15155533" flipH="1">
                <a:off x="1114059" y="1803071"/>
                <a:ext cx="2159193" cy="2610180"/>
                <a:chOff x="6326188" y="1654175"/>
                <a:chExt cx="2192337" cy="2967038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371" name="Freeform 129"/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72" name="Freeform 130"/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73" name="Freeform 131"/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74" name="Freeform 132"/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75" name="Freeform 133"/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76" name="Freeform 134"/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77" name="Freeform 135"/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78" name="Freeform 136"/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79" name="Freeform 137"/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80" name="Freeform 138"/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81" name="Freeform 139"/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82" name="Freeform 140"/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83" name="Freeform 141"/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84" name="Freeform 142"/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85" name="Freeform 143"/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86" name="Rectangle 144"/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87" name="Freeform 145"/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88" name="Freeform 146"/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89" name="Freeform 147"/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90" name="Freeform 148"/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91" name="Freeform 149"/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92" name="Freeform 150"/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93" name="Freeform 151"/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94" name="Freeform 152"/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95" name="Freeform 153"/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96" name="Freeform 154"/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97" name="Freeform 156"/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98" name="Freeform 157"/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99" name="Freeform 158"/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00" name="Freeform 159"/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01" name="Freeform 160"/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02" name="Freeform 161"/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03" name="Freeform 162"/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04" name="Freeform 163"/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05" name="Freeform 164"/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06" name="Freeform 165"/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07" name="Freeform 166"/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08" name="Freeform 167"/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409" name="Freeform 168"/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0" name="Group 485"/>
              <p:cNvGrpSpPr/>
              <p:nvPr/>
            </p:nvGrpSpPr>
            <p:grpSpPr>
              <a:xfrm rot="15155533" flipH="1">
                <a:off x="1264410" y="1845476"/>
                <a:ext cx="2259435" cy="2728193"/>
                <a:chOff x="6224407" y="1520027"/>
                <a:chExt cx="2294118" cy="310118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331" name="Freeform 129"/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32" name="Freeform 130"/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33" name="Freeform 131"/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34" name="Freeform 132"/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35" name="Freeform 133"/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36" name="Freeform 134"/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37" name="Freeform 135"/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38" name="Freeform 136"/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39" name="Freeform 137"/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40" name="Freeform 138"/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41" name="Freeform 139"/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42" name="Freeform 140"/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43" name="Freeform 141"/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44" name="Freeform 142"/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45" name="Freeform 143"/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46" name="Rectangle 144"/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47" name="Freeform 145"/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48" name="Freeform 146"/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49" name="Freeform 147"/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50" name="Freeform 148"/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51" name="Freeform 149"/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52" name="Freeform 150"/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53" name="Freeform 151"/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54" name="Freeform 152"/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55" name="Freeform 153"/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56" name="Freeform 154"/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57" name="Freeform 155"/>
                <p:cNvSpPr/>
                <p:nvPr/>
              </p:nvSpPr>
              <p:spPr bwMode="auto">
                <a:xfrm>
                  <a:off x="6224407" y="1520027"/>
                  <a:ext cx="2265362" cy="2987675"/>
                </a:xfrm>
                <a:custGeom>
                  <a:avLst/>
                  <a:gdLst/>
                  <a:ahLst/>
                  <a:cxnLst>
                    <a:cxn ang="0">
                      <a:pos x="295" y="351"/>
                    </a:cxn>
                    <a:cxn ang="0">
                      <a:pos x="339" y="296"/>
                    </a:cxn>
                    <a:cxn ang="0">
                      <a:pos x="362" y="265"/>
                    </a:cxn>
                    <a:cxn ang="0">
                      <a:pos x="377" y="249"/>
                    </a:cxn>
                    <a:cxn ang="0">
                      <a:pos x="403" y="224"/>
                    </a:cxn>
                    <a:cxn ang="0">
                      <a:pos x="411" y="216"/>
                    </a:cxn>
                    <a:cxn ang="0">
                      <a:pos x="427" y="202"/>
                    </a:cxn>
                    <a:cxn ang="0">
                      <a:pos x="458" y="180"/>
                    </a:cxn>
                    <a:cxn ang="0">
                      <a:pos x="477" y="162"/>
                    </a:cxn>
                    <a:cxn ang="0">
                      <a:pos x="512" y="134"/>
                    </a:cxn>
                    <a:cxn ang="0">
                      <a:pos x="530" y="124"/>
                    </a:cxn>
                    <a:cxn ang="0">
                      <a:pos x="558" y="106"/>
                    </a:cxn>
                    <a:cxn ang="0">
                      <a:pos x="583" y="94"/>
                    </a:cxn>
                    <a:cxn ang="0">
                      <a:pos x="620" y="71"/>
                    </a:cxn>
                    <a:cxn ang="0">
                      <a:pos x="662" y="54"/>
                    </a:cxn>
                    <a:cxn ang="0">
                      <a:pos x="704" y="40"/>
                    </a:cxn>
                    <a:cxn ang="0">
                      <a:pos x="735" y="30"/>
                    </a:cxn>
                    <a:cxn ang="0">
                      <a:pos x="758" y="25"/>
                    </a:cxn>
                    <a:cxn ang="0">
                      <a:pos x="759" y="26"/>
                    </a:cxn>
                    <a:cxn ang="0">
                      <a:pos x="785" y="19"/>
                    </a:cxn>
                    <a:cxn ang="0">
                      <a:pos x="800" y="15"/>
                    </a:cxn>
                    <a:cxn ang="0">
                      <a:pos x="820" y="12"/>
                    </a:cxn>
                    <a:cxn ang="0">
                      <a:pos x="870" y="10"/>
                    </a:cxn>
                    <a:cxn ang="0">
                      <a:pos x="906" y="8"/>
                    </a:cxn>
                    <a:cxn ang="0">
                      <a:pos x="880" y="2"/>
                    </a:cxn>
                    <a:cxn ang="0">
                      <a:pos x="860" y="3"/>
                    </a:cxn>
                    <a:cxn ang="0">
                      <a:pos x="836" y="3"/>
                    </a:cxn>
                    <a:cxn ang="0">
                      <a:pos x="793" y="6"/>
                    </a:cxn>
                    <a:cxn ang="0">
                      <a:pos x="772" y="11"/>
                    </a:cxn>
                    <a:cxn ang="0">
                      <a:pos x="753" y="14"/>
                    </a:cxn>
                    <a:cxn ang="0">
                      <a:pos x="685" y="33"/>
                    </a:cxn>
                    <a:cxn ang="0">
                      <a:pos x="652" y="43"/>
                    </a:cxn>
                    <a:cxn ang="0">
                      <a:pos x="635" y="50"/>
                    </a:cxn>
                    <a:cxn ang="0">
                      <a:pos x="605" y="64"/>
                    </a:cxn>
                    <a:cxn ang="0">
                      <a:pos x="569" y="81"/>
                    </a:cxn>
                    <a:cxn ang="0">
                      <a:pos x="547" y="90"/>
                    </a:cxn>
                    <a:cxn ang="0">
                      <a:pos x="500" y="120"/>
                    </a:cxn>
                    <a:cxn ang="0">
                      <a:pos x="454" y="152"/>
                    </a:cxn>
                    <a:cxn ang="0">
                      <a:pos x="418" y="183"/>
                    </a:cxn>
                    <a:cxn ang="0">
                      <a:pos x="399" y="199"/>
                    </a:cxn>
                    <a:cxn ang="0">
                      <a:pos x="372" y="223"/>
                    </a:cxn>
                    <a:cxn ang="0">
                      <a:pos x="333" y="260"/>
                    </a:cxn>
                    <a:cxn ang="0">
                      <a:pos x="303" y="297"/>
                    </a:cxn>
                    <a:cxn ang="0">
                      <a:pos x="252" y="360"/>
                    </a:cxn>
                    <a:cxn ang="0">
                      <a:pos x="200" y="442"/>
                    </a:cxn>
                    <a:cxn ang="0">
                      <a:pos x="184" y="468"/>
                    </a:cxn>
                    <a:cxn ang="0">
                      <a:pos x="168" y="498"/>
                    </a:cxn>
                    <a:cxn ang="0">
                      <a:pos x="143" y="549"/>
                    </a:cxn>
                    <a:cxn ang="0">
                      <a:pos x="99" y="648"/>
                    </a:cxn>
                    <a:cxn ang="0">
                      <a:pos x="68" y="741"/>
                    </a:cxn>
                    <a:cxn ang="0">
                      <a:pos x="38" y="844"/>
                    </a:cxn>
                    <a:cxn ang="0">
                      <a:pos x="0" y="1116"/>
                    </a:cxn>
                    <a:cxn ang="0">
                      <a:pos x="9" y="1197"/>
                    </a:cxn>
                    <a:cxn ang="0">
                      <a:pos x="11" y="1180"/>
                    </a:cxn>
                    <a:cxn ang="0">
                      <a:pos x="15" y="1154"/>
                    </a:cxn>
                    <a:cxn ang="0">
                      <a:pos x="18" y="1114"/>
                    </a:cxn>
                    <a:cxn ang="0">
                      <a:pos x="40" y="988"/>
                    </a:cxn>
                    <a:cxn ang="0">
                      <a:pos x="89" y="767"/>
                    </a:cxn>
                    <a:cxn ang="0">
                      <a:pos x="117" y="681"/>
                    </a:cxn>
                    <a:cxn ang="0">
                      <a:pos x="157" y="582"/>
                    </a:cxn>
                    <a:cxn ang="0">
                      <a:pos x="164" y="564"/>
                    </a:cxn>
                    <a:cxn ang="0">
                      <a:pos x="193" y="510"/>
                    </a:cxn>
                    <a:cxn ang="0">
                      <a:pos x="216" y="471"/>
                    </a:cxn>
                  </a:cxnLst>
                  <a:rect l="0" t="0" r="r" b="b"/>
                  <a:pathLst>
                    <a:path w="913" h="1204">
                      <a:moveTo>
                        <a:pt x="243" y="429"/>
                      </a:moveTo>
                      <a:cubicBezTo>
                        <a:pt x="254" y="411"/>
                        <a:pt x="268" y="388"/>
                        <a:pt x="280" y="372"/>
                      </a:cubicBezTo>
                      <a:cubicBezTo>
                        <a:pt x="282" y="368"/>
                        <a:pt x="286" y="362"/>
                        <a:pt x="289" y="357"/>
                      </a:cubicBezTo>
                      <a:cubicBezTo>
                        <a:pt x="291" y="358"/>
                        <a:pt x="291" y="358"/>
                        <a:pt x="291" y="358"/>
                      </a:cubicBezTo>
                      <a:cubicBezTo>
                        <a:pt x="294" y="353"/>
                        <a:pt x="294" y="353"/>
                        <a:pt x="294" y="353"/>
                      </a:cubicBezTo>
                      <a:cubicBezTo>
                        <a:pt x="296" y="351"/>
                        <a:pt x="292" y="356"/>
                        <a:pt x="295" y="354"/>
                      </a:cubicBezTo>
                      <a:cubicBezTo>
                        <a:pt x="295" y="351"/>
                        <a:pt x="295" y="351"/>
                        <a:pt x="295" y="351"/>
                      </a:cubicBezTo>
                      <a:cubicBezTo>
                        <a:pt x="296" y="351"/>
                        <a:pt x="304" y="341"/>
                        <a:pt x="299" y="349"/>
                      </a:cubicBezTo>
                      <a:cubicBezTo>
                        <a:pt x="304" y="343"/>
                        <a:pt x="308" y="338"/>
                        <a:pt x="313" y="332"/>
                      </a:cubicBezTo>
                      <a:cubicBezTo>
                        <a:pt x="316" y="329"/>
                        <a:pt x="313" y="329"/>
                        <a:pt x="317" y="325"/>
                      </a:cubicBezTo>
                      <a:cubicBezTo>
                        <a:pt x="318" y="325"/>
                        <a:pt x="316" y="327"/>
                        <a:pt x="317" y="327"/>
                      </a:cubicBezTo>
                      <a:cubicBezTo>
                        <a:pt x="328" y="316"/>
                        <a:pt x="325" y="311"/>
                        <a:pt x="335" y="300"/>
                      </a:cubicBezTo>
                      <a:cubicBezTo>
                        <a:pt x="334" y="301"/>
                        <a:pt x="334" y="301"/>
                        <a:pt x="334" y="301"/>
                      </a:cubicBezTo>
                      <a:cubicBezTo>
                        <a:pt x="336" y="299"/>
                        <a:pt x="339" y="296"/>
                        <a:pt x="339" y="296"/>
                      </a:cubicBezTo>
                      <a:cubicBezTo>
                        <a:pt x="336" y="296"/>
                        <a:pt x="338" y="298"/>
                        <a:pt x="334" y="301"/>
                      </a:cubicBezTo>
                      <a:cubicBezTo>
                        <a:pt x="333" y="299"/>
                        <a:pt x="337" y="296"/>
                        <a:pt x="336" y="295"/>
                      </a:cubicBezTo>
                      <a:cubicBezTo>
                        <a:pt x="338" y="293"/>
                        <a:pt x="339" y="291"/>
                        <a:pt x="341" y="289"/>
                      </a:cubicBezTo>
                      <a:cubicBezTo>
                        <a:pt x="345" y="286"/>
                        <a:pt x="349" y="280"/>
                        <a:pt x="353" y="278"/>
                      </a:cubicBezTo>
                      <a:cubicBezTo>
                        <a:pt x="354" y="276"/>
                        <a:pt x="355" y="273"/>
                        <a:pt x="358" y="269"/>
                      </a:cubicBezTo>
                      <a:cubicBezTo>
                        <a:pt x="362" y="267"/>
                        <a:pt x="359" y="270"/>
                        <a:pt x="363" y="267"/>
                      </a:cubicBezTo>
                      <a:cubicBezTo>
                        <a:pt x="362" y="265"/>
                        <a:pt x="362" y="265"/>
                        <a:pt x="362" y="265"/>
                      </a:cubicBezTo>
                      <a:cubicBezTo>
                        <a:pt x="365" y="262"/>
                        <a:pt x="365" y="263"/>
                        <a:pt x="365" y="264"/>
                      </a:cubicBezTo>
                      <a:cubicBezTo>
                        <a:pt x="369" y="260"/>
                        <a:pt x="367" y="260"/>
                        <a:pt x="371" y="256"/>
                      </a:cubicBezTo>
                      <a:cubicBezTo>
                        <a:pt x="370" y="259"/>
                        <a:pt x="370" y="259"/>
                        <a:pt x="370" y="259"/>
                      </a:cubicBezTo>
                      <a:cubicBezTo>
                        <a:pt x="373" y="256"/>
                        <a:pt x="374" y="255"/>
                        <a:pt x="378" y="251"/>
                      </a:cubicBezTo>
                      <a:cubicBezTo>
                        <a:pt x="378" y="251"/>
                        <a:pt x="377" y="253"/>
                        <a:pt x="375" y="254"/>
                      </a:cubicBezTo>
                      <a:cubicBezTo>
                        <a:pt x="379" y="253"/>
                        <a:pt x="379" y="250"/>
                        <a:pt x="380" y="248"/>
                      </a:cubicBezTo>
                      <a:cubicBezTo>
                        <a:pt x="379" y="249"/>
                        <a:pt x="376" y="251"/>
                        <a:pt x="377" y="249"/>
                      </a:cubicBezTo>
                      <a:cubicBezTo>
                        <a:pt x="379" y="247"/>
                        <a:pt x="381" y="244"/>
                        <a:pt x="383" y="243"/>
                      </a:cubicBezTo>
                      <a:cubicBezTo>
                        <a:pt x="381" y="246"/>
                        <a:pt x="381" y="246"/>
                        <a:pt x="381" y="246"/>
                      </a:cubicBezTo>
                      <a:cubicBezTo>
                        <a:pt x="385" y="241"/>
                        <a:pt x="383" y="243"/>
                        <a:pt x="388" y="238"/>
                      </a:cubicBezTo>
                      <a:cubicBezTo>
                        <a:pt x="388" y="239"/>
                        <a:pt x="388" y="239"/>
                        <a:pt x="388" y="239"/>
                      </a:cubicBezTo>
                      <a:cubicBezTo>
                        <a:pt x="390" y="235"/>
                        <a:pt x="395" y="232"/>
                        <a:pt x="400" y="227"/>
                      </a:cubicBezTo>
                      <a:cubicBezTo>
                        <a:pt x="399" y="228"/>
                        <a:pt x="399" y="228"/>
                        <a:pt x="399" y="228"/>
                      </a:cubicBezTo>
                      <a:cubicBezTo>
                        <a:pt x="401" y="226"/>
                        <a:pt x="402" y="225"/>
                        <a:pt x="403" y="224"/>
                      </a:cubicBezTo>
                      <a:cubicBezTo>
                        <a:pt x="399" y="226"/>
                        <a:pt x="400" y="225"/>
                        <a:pt x="399" y="224"/>
                      </a:cubicBezTo>
                      <a:cubicBezTo>
                        <a:pt x="404" y="222"/>
                        <a:pt x="403" y="218"/>
                        <a:pt x="410" y="213"/>
                      </a:cubicBezTo>
                      <a:cubicBezTo>
                        <a:pt x="410" y="214"/>
                        <a:pt x="409" y="216"/>
                        <a:pt x="407" y="217"/>
                      </a:cubicBezTo>
                      <a:cubicBezTo>
                        <a:pt x="406" y="220"/>
                        <a:pt x="407" y="221"/>
                        <a:pt x="404" y="225"/>
                      </a:cubicBezTo>
                      <a:cubicBezTo>
                        <a:pt x="406" y="223"/>
                        <a:pt x="408" y="220"/>
                        <a:pt x="408" y="221"/>
                      </a:cubicBezTo>
                      <a:cubicBezTo>
                        <a:pt x="408" y="219"/>
                        <a:pt x="408" y="219"/>
                        <a:pt x="408" y="219"/>
                      </a:cubicBezTo>
                      <a:cubicBezTo>
                        <a:pt x="409" y="218"/>
                        <a:pt x="410" y="217"/>
                        <a:pt x="411" y="216"/>
                      </a:cubicBezTo>
                      <a:cubicBezTo>
                        <a:pt x="411" y="215"/>
                        <a:pt x="408" y="217"/>
                        <a:pt x="410" y="214"/>
                      </a:cubicBezTo>
                      <a:cubicBezTo>
                        <a:pt x="414" y="210"/>
                        <a:pt x="413" y="213"/>
                        <a:pt x="413" y="212"/>
                      </a:cubicBezTo>
                      <a:cubicBezTo>
                        <a:pt x="418" y="208"/>
                        <a:pt x="414" y="209"/>
                        <a:pt x="419" y="205"/>
                      </a:cubicBezTo>
                      <a:cubicBezTo>
                        <a:pt x="419" y="206"/>
                        <a:pt x="418" y="207"/>
                        <a:pt x="418" y="207"/>
                      </a:cubicBezTo>
                      <a:cubicBezTo>
                        <a:pt x="422" y="205"/>
                        <a:pt x="426" y="200"/>
                        <a:pt x="428" y="200"/>
                      </a:cubicBezTo>
                      <a:cubicBezTo>
                        <a:pt x="428" y="201"/>
                        <a:pt x="428" y="201"/>
                        <a:pt x="427" y="202"/>
                      </a:cubicBezTo>
                      <a:cubicBezTo>
                        <a:pt x="427" y="202"/>
                        <a:pt x="427" y="202"/>
                        <a:pt x="427" y="202"/>
                      </a:cubicBezTo>
                      <a:cubicBezTo>
                        <a:pt x="424" y="207"/>
                        <a:pt x="430" y="199"/>
                        <a:pt x="430" y="201"/>
                      </a:cubicBezTo>
                      <a:cubicBezTo>
                        <a:pt x="429" y="201"/>
                        <a:pt x="434" y="197"/>
                        <a:pt x="436" y="195"/>
                      </a:cubicBezTo>
                      <a:cubicBezTo>
                        <a:pt x="435" y="195"/>
                        <a:pt x="435" y="195"/>
                        <a:pt x="435" y="195"/>
                      </a:cubicBezTo>
                      <a:cubicBezTo>
                        <a:pt x="440" y="186"/>
                        <a:pt x="436" y="197"/>
                        <a:pt x="443" y="190"/>
                      </a:cubicBezTo>
                      <a:cubicBezTo>
                        <a:pt x="447" y="186"/>
                        <a:pt x="441" y="192"/>
                        <a:pt x="443" y="189"/>
                      </a:cubicBezTo>
                      <a:cubicBezTo>
                        <a:pt x="446" y="186"/>
                        <a:pt x="448" y="186"/>
                        <a:pt x="452" y="182"/>
                      </a:cubicBezTo>
                      <a:cubicBezTo>
                        <a:pt x="454" y="181"/>
                        <a:pt x="457" y="180"/>
                        <a:pt x="458" y="180"/>
                      </a:cubicBezTo>
                      <a:cubicBezTo>
                        <a:pt x="461" y="178"/>
                        <a:pt x="467" y="174"/>
                        <a:pt x="468" y="172"/>
                      </a:cubicBezTo>
                      <a:cubicBezTo>
                        <a:pt x="462" y="175"/>
                        <a:pt x="464" y="177"/>
                        <a:pt x="457" y="180"/>
                      </a:cubicBezTo>
                      <a:cubicBezTo>
                        <a:pt x="458" y="178"/>
                        <a:pt x="458" y="178"/>
                        <a:pt x="458" y="178"/>
                      </a:cubicBezTo>
                      <a:cubicBezTo>
                        <a:pt x="462" y="174"/>
                        <a:pt x="467" y="170"/>
                        <a:pt x="470" y="168"/>
                      </a:cubicBezTo>
                      <a:cubicBezTo>
                        <a:pt x="469" y="168"/>
                        <a:pt x="469" y="168"/>
                        <a:pt x="469" y="168"/>
                      </a:cubicBezTo>
                      <a:cubicBezTo>
                        <a:pt x="474" y="163"/>
                        <a:pt x="475" y="161"/>
                        <a:pt x="481" y="157"/>
                      </a:cubicBezTo>
                      <a:cubicBezTo>
                        <a:pt x="482" y="157"/>
                        <a:pt x="479" y="160"/>
                        <a:pt x="477" y="162"/>
                      </a:cubicBezTo>
                      <a:cubicBezTo>
                        <a:pt x="481" y="160"/>
                        <a:pt x="480" y="159"/>
                        <a:pt x="486" y="155"/>
                      </a:cubicBezTo>
                      <a:cubicBezTo>
                        <a:pt x="487" y="156"/>
                        <a:pt x="482" y="158"/>
                        <a:pt x="482" y="159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2"/>
                        <a:pt x="493" y="151"/>
                        <a:pt x="497" y="148"/>
                      </a:cubicBezTo>
                      <a:cubicBezTo>
                        <a:pt x="506" y="141"/>
                        <a:pt x="506" y="139"/>
                        <a:pt x="510" y="134"/>
                      </a:cubicBezTo>
                      <a:cubicBezTo>
                        <a:pt x="512" y="133"/>
                        <a:pt x="513" y="134"/>
                        <a:pt x="512" y="134"/>
                      </a:cubicBezTo>
                      <a:cubicBezTo>
                        <a:pt x="510" y="135"/>
                        <a:pt x="510" y="135"/>
                        <a:pt x="510" y="136"/>
                      </a:cubicBezTo>
                      <a:cubicBezTo>
                        <a:pt x="513" y="134"/>
                        <a:pt x="518" y="133"/>
                        <a:pt x="516" y="135"/>
                      </a:cubicBezTo>
                      <a:cubicBezTo>
                        <a:pt x="521" y="131"/>
                        <a:pt x="514" y="135"/>
                        <a:pt x="517" y="133"/>
                      </a:cubicBezTo>
                      <a:cubicBezTo>
                        <a:pt x="524" y="128"/>
                        <a:pt x="524" y="128"/>
                        <a:pt x="524" y="128"/>
                      </a:cubicBezTo>
                      <a:cubicBezTo>
                        <a:pt x="522" y="128"/>
                        <a:pt x="520" y="130"/>
                        <a:pt x="523" y="127"/>
                      </a:cubicBezTo>
                      <a:cubicBezTo>
                        <a:pt x="526" y="125"/>
                        <a:pt x="527" y="124"/>
                        <a:pt x="531" y="121"/>
                      </a:cubicBezTo>
                      <a:cubicBezTo>
                        <a:pt x="531" y="122"/>
                        <a:pt x="533" y="122"/>
                        <a:pt x="530" y="124"/>
                      </a:cubicBezTo>
                      <a:cubicBezTo>
                        <a:pt x="533" y="123"/>
                        <a:pt x="536" y="121"/>
                        <a:pt x="536" y="119"/>
                      </a:cubicBezTo>
                      <a:cubicBezTo>
                        <a:pt x="531" y="121"/>
                        <a:pt x="543" y="114"/>
                        <a:pt x="539" y="115"/>
                      </a:cubicBezTo>
                      <a:cubicBezTo>
                        <a:pt x="544" y="113"/>
                        <a:pt x="544" y="113"/>
                        <a:pt x="544" y="113"/>
                      </a:cubicBezTo>
                      <a:cubicBezTo>
                        <a:pt x="543" y="114"/>
                        <a:pt x="543" y="114"/>
                        <a:pt x="541" y="115"/>
                      </a:cubicBezTo>
                      <a:cubicBezTo>
                        <a:pt x="543" y="115"/>
                        <a:pt x="545" y="112"/>
                        <a:pt x="546" y="111"/>
                      </a:cubicBezTo>
                      <a:cubicBezTo>
                        <a:pt x="548" y="111"/>
                        <a:pt x="552" y="108"/>
                        <a:pt x="553" y="109"/>
                      </a:cubicBezTo>
                      <a:cubicBezTo>
                        <a:pt x="554" y="108"/>
                        <a:pt x="557" y="106"/>
                        <a:pt x="558" y="106"/>
                      </a:cubicBezTo>
                      <a:cubicBezTo>
                        <a:pt x="560" y="105"/>
                        <a:pt x="558" y="105"/>
                        <a:pt x="559" y="104"/>
                      </a:cubicBezTo>
                      <a:cubicBezTo>
                        <a:pt x="566" y="100"/>
                        <a:pt x="566" y="100"/>
                        <a:pt x="566" y="100"/>
                      </a:cubicBezTo>
                      <a:cubicBezTo>
                        <a:pt x="567" y="101"/>
                        <a:pt x="568" y="102"/>
                        <a:pt x="567" y="103"/>
                      </a:cubicBezTo>
                      <a:cubicBezTo>
                        <a:pt x="570" y="101"/>
                        <a:pt x="567" y="101"/>
                        <a:pt x="571" y="98"/>
                      </a:cubicBezTo>
                      <a:cubicBezTo>
                        <a:pt x="570" y="101"/>
                        <a:pt x="577" y="96"/>
                        <a:pt x="575" y="100"/>
                      </a:cubicBezTo>
                      <a:cubicBezTo>
                        <a:pt x="577" y="99"/>
                        <a:pt x="584" y="96"/>
                        <a:pt x="588" y="93"/>
                      </a:cubicBezTo>
                      <a:cubicBezTo>
                        <a:pt x="589" y="91"/>
                        <a:pt x="583" y="95"/>
                        <a:pt x="583" y="94"/>
                      </a:cubicBezTo>
                      <a:cubicBezTo>
                        <a:pt x="593" y="88"/>
                        <a:pt x="592" y="85"/>
                        <a:pt x="601" y="81"/>
                      </a:cubicBezTo>
                      <a:cubicBezTo>
                        <a:pt x="598" y="82"/>
                        <a:pt x="598" y="82"/>
                        <a:pt x="598" y="82"/>
                      </a:cubicBezTo>
                      <a:cubicBezTo>
                        <a:pt x="603" y="79"/>
                        <a:pt x="602" y="80"/>
                        <a:pt x="605" y="77"/>
                      </a:cubicBezTo>
                      <a:cubicBezTo>
                        <a:pt x="604" y="79"/>
                        <a:pt x="612" y="78"/>
                        <a:pt x="620" y="74"/>
                      </a:cubicBezTo>
                      <a:cubicBezTo>
                        <a:pt x="620" y="73"/>
                        <a:pt x="615" y="75"/>
                        <a:pt x="616" y="73"/>
                      </a:cubicBezTo>
                      <a:cubicBezTo>
                        <a:pt x="621" y="70"/>
                        <a:pt x="621" y="70"/>
                        <a:pt x="621" y="70"/>
                      </a:cubicBezTo>
                      <a:cubicBezTo>
                        <a:pt x="622" y="70"/>
                        <a:pt x="621" y="71"/>
                        <a:pt x="620" y="71"/>
                      </a:cubicBezTo>
                      <a:cubicBezTo>
                        <a:pt x="625" y="69"/>
                        <a:pt x="630" y="69"/>
                        <a:pt x="631" y="67"/>
                      </a:cubicBezTo>
                      <a:cubicBezTo>
                        <a:pt x="637" y="67"/>
                        <a:pt x="637" y="67"/>
                        <a:pt x="637" y="67"/>
                      </a:cubicBezTo>
                      <a:cubicBezTo>
                        <a:pt x="634" y="67"/>
                        <a:pt x="634" y="67"/>
                        <a:pt x="634" y="67"/>
                      </a:cubicBezTo>
                      <a:cubicBezTo>
                        <a:pt x="635" y="66"/>
                        <a:pt x="640" y="63"/>
                        <a:pt x="641" y="62"/>
                      </a:cubicBezTo>
                      <a:cubicBezTo>
                        <a:pt x="646" y="59"/>
                        <a:pt x="649" y="59"/>
                        <a:pt x="652" y="59"/>
                      </a:cubicBezTo>
                      <a:cubicBezTo>
                        <a:pt x="651" y="58"/>
                        <a:pt x="648" y="58"/>
                        <a:pt x="652" y="56"/>
                      </a:cubicBezTo>
                      <a:cubicBezTo>
                        <a:pt x="653" y="58"/>
                        <a:pt x="662" y="53"/>
                        <a:pt x="662" y="54"/>
                      </a:cubicBezTo>
                      <a:cubicBezTo>
                        <a:pt x="664" y="54"/>
                        <a:pt x="668" y="53"/>
                        <a:pt x="667" y="52"/>
                      </a:cubicBezTo>
                      <a:cubicBezTo>
                        <a:pt x="668" y="54"/>
                        <a:pt x="668" y="54"/>
                        <a:pt x="668" y="54"/>
                      </a:cubicBezTo>
                      <a:cubicBezTo>
                        <a:pt x="667" y="52"/>
                        <a:pt x="674" y="49"/>
                        <a:pt x="679" y="47"/>
                      </a:cubicBezTo>
                      <a:cubicBezTo>
                        <a:pt x="679" y="50"/>
                        <a:pt x="684" y="45"/>
                        <a:pt x="688" y="46"/>
                      </a:cubicBezTo>
                      <a:cubicBezTo>
                        <a:pt x="688" y="44"/>
                        <a:pt x="696" y="43"/>
                        <a:pt x="697" y="41"/>
                      </a:cubicBezTo>
                      <a:cubicBezTo>
                        <a:pt x="701" y="39"/>
                        <a:pt x="701" y="41"/>
                        <a:pt x="702" y="41"/>
                      </a:cubicBezTo>
                      <a:cubicBezTo>
                        <a:pt x="704" y="40"/>
                        <a:pt x="704" y="40"/>
                        <a:pt x="704" y="40"/>
                      </a:cubicBezTo>
                      <a:cubicBezTo>
                        <a:pt x="706" y="40"/>
                        <a:pt x="713" y="38"/>
                        <a:pt x="718" y="37"/>
                      </a:cubicBezTo>
                      <a:cubicBezTo>
                        <a:pt x="722" y="35"/>
                        <a:pt x="722" y="35"/>
                        <a:pt x="722" y="35"/>
                      </a:cubicBezTo>
                      <a:cubicBezTo>
                        <a:pt x="723" y="35"/>
                        <a:pt x="723" y="35"/>
                        <a:pt x="723" y="35"/>
                      </a:cubicBezTo>
                      <a:cubicBezTo>
                        <a:pt x="724" y="34"/>
                        <a:pt x="727" y="33"/>
                        <a:pt x="725" y="33"/>
                      </a:cubicBezTo>
                      <a:cubicBezTo>
                        <a:pt x="727" y="33"/>
                        <a:pt x="727" y="33"/>
                        <a:pt x="727" y="33"/>
                      </a:cubicBezTo>
                      <a:cubicBezTo>
                        <a:pt x="727" y="31"/>
                        <a:pt x="730" y="31"/>
                        <a:pt x="735" y="29"/>
                      </a:cubicBezTo>
                      <a:cubicBezTo>
                        <a:pt x="736" y="29"/>
                        <a:pt x="736" y="30"/>
                        <a:pt x="735" y="30"/>
                      </a:cubicBezTo>
                      <a:cubicBezTo>
                        <a:pt x="737" y="30"/>
                        <a:pt x="736" y="31"/>
                        <a:pt x="738" y="31"/>
                      </a:cubicBezTo>
                      <a:cubicBezTo>
                        <a:pt x="736" y="31"/>
                        <a:pt x="745" y="26"/>
                        <a:pt x="739" y="27"/>
                      </a:cubicBezTo>
                      <a:cubicBezTo>
                        <a:pt x="738" y="26"/>
                        <a:pt x="741" y="25"/>
                        <a:pt x="744" y="24"/>
                      </a:cubicBezTo>
                      <a:cubicBezTo>
                        <a:pt x="745" y="26"/>
                        <a:pt x="745" y="26"/>
                        <a:pt x="745" y="26"/>
                      </a:cubicBezTo>
                      <a:cubicBezTo>
                        <a:pt x="748" y="23"/>
                        <a:pt x="748" y="23"/>
                        <a:pt x="748" y="23"/>
                      </a:cubicBezTo>
                      <a:cubicBezTo>
                        <a:pt x="751" y="22"/>
                        <a:pt x="753" y="23"/>
                        <a:pt x="756" y="22"/>
                      </a:cubicBezTo>
                      <a:cubicBezTo>
                        <a:pt x="753" y="23"/>
                        <a:pt x="750" y="27"/>
                        <a:pt x="758" y="25"/>
                      </a:cubicBezTo>
                      <a:cubicBezTo>
                        <a:pt x="754" y="26"/>
                        <a:pt x="752" y="28"/>
                        <a:pt x="750" y="28"/>
                      </a:cubicBezTo>
                      <a:cubicBezTo>
                        <a:pt x="752" y="28"/>
                        <a:pt x="752" y="28"/>
                        <a:pt x="750" y="29"/>
                      </a:cubicBezTo>
                      <a:cubicBezTo>
                        <a:pt x="756" y="27"/>
                        <a:pt x="752" y="28"/>
                        <a:pt x="758" y="26"/>
                      </a:cubicBezTo>
                      <a:cubicBezTo>
                        <a:pt x="758" y="28"/>
                        <a:pt x="759" y="28"/>
                        <a:pt x="764" y="27"/>
                      </a:cubicBezTo>
                      <a:cubicBezTo>
                        <a:pt x="760" y="27"/>
                        <a:pt x="760" y="27"/>
                        <a:pt x="760" y="27"/>
                      </a:cubicBezTo>
                      <a:cubicBezTo>
                        <a:pt x="761" y="27"/>
                        <a:pt x="761" y="27"/>
                        <a:pt x="761" y="26"/>
                      </a:cubicBezTo>
                      <a:cubicBezTo>
                        <a:pt x="760" y="27"/>
                        <a:pt x="759" y="26"/>
                        <a:pt x="759" y="26"/>
                      </a:cubicBezTo>
                      <a:cubicBezTo>
                        <a:pt x="760" y="26"/>
                        <a:pt x="765" y="23"/>
                        <a:pt x="766" y="23"/>
                      </a:cubicBezTo>
                      <a:cubicBezTo>
                        <a:pt x="760" y="22"/>
                        <a:pt x="776" y="19"/>
                        <a:pt x="772" y="19"/>
                      </a:cubicBezTo>
                      <a:cubicBezTo>
                        <a:pt x="773" y="18"/>
                        <a:pt x="777" y="17"/>
                        <a:pt x="777" y="18"/>
                      </a:cubicBezTo>
                      <a:cubicBezTo>
                        <a:pt x="772" y="20"/>
                        <a:pt x="781" y="19"/>
                        <a:pt x="781" y="20"/>
                      </a:cubicBezTo>
                      <a:cubicBezTo>
                        <a:pt x="782" y="19"/>
                        <a:pt x="777" y="20"/>
                        <a:pt x="779" y="19"/>
                      </a:cubicBezTo>
                      <a:cubicBezTo>
                        <a:pt x="782" y="18"/>
                        <a:pt x="784" y="19"/>
                        <a:pt x="786" y="19"/>
                      </a:cubicBezTo>
                      <a:cubicBezTo>
                        <a:pt x="785" y="19"/>
                        <a:pt x="785" y="19"/>
                        <a:pt x="785" y="19"/>
                      </a:cubicBezTo>
                      <a:cubicBezTo>
                        <a:pt x="789" y="19"/>
                        <a:pt x="789" y="19"/>
                        <a:pt x="789" y="19"/>
                      </a:cubicBezTo>
                      <a:cubicBezTo>
                        <a:pt x="790" y="18"/>
                        <a:pt x="785" y="19"/>
                        <a:pt x="789" y="17"/>
                      </a:cubicBezTo>
                      <a:cubicBezTo>
                        <a:pt x="790" y="18"/>
                        <a:pt x="794" y="16"/>
                        <a:pt x="794" y="17"/>
                      </a:cubicBezTo>
                      <a:cubicBezTo>
                        <a:pt x="792" y="18"/>
                        <a:pt x="794" y="19"/>
                        <a:pt x="790" y="20"/>
                      </a:cubicBezTo>
                      <a:cubicBezTo>
                        <a:pt x="793" y="20"/>
                        <a:pt x="802" y="18"/>
                        <a:pt x="798" y="17"/>
                      </a:cubicBezTo>
                      <a:cubicBezTo>
                        <a:pt x="802" y="17"/>
                        <a:pt x="802" y="17"/>
                        <a:pt x="802" y="17"/>
                      </a:cubicBezTo>
                      <a:cubicBezTo>
                        <a:pt x="800" y="16"/>
                        <a:pt x="793" y="16"/>
                        <a:pt x="800" y="15"/>
                      </a:cubicBezTo>
                      <a:cubicBezTo>
                        <a:pt x="800" y="15"/>
                        <a:pt x="800" y="15"/>
                        <a:pt x="800" y="15"/>
                      </a:cubicBezTo>
                      <a:cubicBezTo>
                        <a:pt x="805" y="13"/>
                        <a:pt x="805" y="13"/>
                        <a:pt x="805" y="13"/>
                      </a:cubicBezTo>
                      <a:cubicBezTo>
                        <a:pt x="807" y="14"/>
                        <a:pt x="807" y="14"/>
                        <a:pt x="807" y="14"/>
                      </a:cubicBezTo>
                      <a:cubicBezTo>
                        <a:pt x="807" y="13"/>
                        <a:pt x="808" y="13"/>
                        <a:pt x="810" y="13"/>
                      </a:cubicBezTo>
                      <a:cubicBezTo>
                        <a:pt x="810" y="13"/>
                        <a:pt x="812" y="13"/>
                        <a:pt x="812" y="14"/>
                      </a:cubicBezTo>
                      <a:cubicBezTo>
                        <a:pt x="817" y="13"/>
                        <a:pt x="817" y="12"/>
                        <a:pt x="817" y="12"/>
                      </a:cubicBezTo>
                      <a:cubicBezTo>
                        <a:pt x="820" y="11"/>
                        <a:pt x="821" y="11"/>
                        <a:pt x="820" y="12"/>
                      </a:cubicBezTo>
                      <a:cubicBezTo>
                        <a:pt x="824" y="12"/>
                        <a:pt x="831" y="11"/>
                        <a:pt x="834" y="11"/>
                      </a:cubicBezTo>
                      <a:cubicBezTo>
                        <a:pt x="839" y="10"/>
                        <a:pt x="833" y="11"/>
                        <a:pt x="836" y="10"/>
                      </a:cubicBezTo>
                      <a:cubicBezTo>
                        <a:pt x="841" y="12"/>
                        <a:pt x="854" y="9"/>
                        <a:pt x="863" y="8"/>
                      </a:cubicBezTo>
                      <a:cubicBezTo>
                        <a:pt x="860" y="6"/>
                        <a:pt x="865" y="7"/>
                        <a:pt x="867" y="5"/>
                      </a:cubicBezTo>
                      <a:cubicBezTo>
                        <a:pt x="865" y="6"/>
                        <a:pt x="875" y="7"/>
                        <a:pt x="868" y="8"/>
                      </a:cubicBezTo>
                      <a:cubicBezTo>
                        <a:pt x="872" y="7"/>
                        <a:pt x="872" y="7"/>
                        <a:pt x="872" y="7"/>
                      </a:cubicBezTo>
                      <a:cubicBezTo>
                        <a:pt x="876" y="8"/>
                        <a:pt x="865" y="9"/>
                        <a:pt x="870" y="10"/>
                      </a:cubicBezTo>
                      <a:cubicBezTo>
                        <a:pt x="875" y="9"/>
                        <a:pt x="878" y="7"/>
                        <a:pt x="884" y="7"/>
                      </a:cubicBezTo>
                      <a:cubicBezTo>
                        <a:pt x="882" y="9"/>
                        <a:pt x="889" y="7"/>
                        <a:pt x="888" y="9"/>
                      </a:cubicBezTo>
                      <a:cubicBezTo>
                        <a:pt x="887" y="9"/>
                        <a:pt x="885" y="9"/>
                        <a:pt x="883" y="9"/>
                      </a:cubicBezTo>
                      <a:cubicBezTo>
                        <a:pt x="884" y="9"/>
                        <a:pt x="884" y="9"/>
                        <a:pt x="884" y="9"/>
                      </a:cubicBezTo>
                      <a:cubicBezTo>
                        <a:pt x="896" y="9"/>
                        <a:pt x="887" y="7"/>
                        <a:pt x="894" y="6"/>
                      </a:cubicBezTo>
                      <a:cubicBezTo>
                        <a:pt x="901" y="6"/>
                        <a:pt x="899" y="7"/>
                        <a:pt x="900" y="8"/>
                      </a:cubicBezTo>
                      <a:cubicBezTo>
                        <a:pt x="901" y="8"/>
                        <a:pt x="904" y="8"/>
                        <a:pt x="906" y="8"/>
                      </a:cubicBezTo>
                      <a:cubicBezTo>
                        <a:pt x="902" y="9"/>
                        <a:pt x="898" y="7"/>
                        <a:pt x="900" y="6"/>
                      </a:cubicBezTo>
                      <a:cubicBezTo>
                        <a:pt x="903" y="7"/>
                        <a:pt x="911" y="6"/>
                        <a:pt x="913" y="5"/>
                      </a:cubicBezTo>
                      <a:cubicBezTo>
                        <a:pt x="902" y="3"/>
                        <a:pt x="906" y="5"/>
                        <a:pt x="896" y="3"/>
                      </a:cubicBezTo>
                      <a:cubicBezTo>
                        <a:pt x="895" y="4"/>
                        <a:pt x="895" y="5"/>
                        <a:pt x="889" y="5"/>
                      </a:cubicBezTo>
                      <a:cubicBezTo>
                        <a:pt x="893" y="4"/>
                        <a:pt x="889" y="4"/>
                        <a:pt x="888" y="4"/>
                      </a:cubicBezTo>
                      <a:cubicBezTo>
                        <a:pt x="889" y="5"/>
                        <a:pt x="884" y="4"/>
                        <a:pt x="882" y="5"/>
                      </a:cubicBezTo>
                      <a:cubicBezTo>
                        <a:pt x="880" y="4"/>
                        <a:pt x="885" y="2"/>
                        <a:pt x="880" y="2"/>
                      </a:cubicBezTo>
                      <a:cubicBezTo>
                        <a:pt x="879" y="5"/>
                        <a:pt x="879" y="5"/>
                        <a:pt x="879" y="5"/>
                      </a:cubicBezTo>
                      <a:cubicBezTo>
                        <a:pt x="876" y="4"/>
                        <a:pt x="879" y="3"/>
                        <a:pt x="875" y="4"/>
                      </a:cubicBezTo>
                      <a:cubicBezTo>
                        <a:pt x="877" y="2"/>
                        <a:pt x="874" y="2"/>
                        <a:pt x="880" y="1"/>
                      </a:cubicBezTo>
                      <a:cubicBezTo>
                        <a:pt x="872" y="0"/>
                        <a:pt x="868" y="3"/>
                        <a:pt x="862" y="4"/>
                      </a:cubicBezTo>
                      <a:cubicBezTo>
                        <a:pt x="863" y="4"/>
                        <a:pt x="863" y="4"/>
                        <a:pt x="864" y="4"/>
                      </a:cubicBezTo>
                      <a:cubicBezTo>
                        <a:pt x="862" y="4"/>
                        <a:pt x="860" y="4"/>
                        <a:pt x="858" y="5"/>
                      </a:cubicBezTo>
                      <a:cubicBezTo>
                        <a:pt x="854" y="4"/>
                        <a:pt x="861" y="3"/>
                        <a:pt x="860" y="3"/>
                      </a:cubicBezTo>
                      <a:cubicBezTo>
                        <a:pt x="854" y="3"/>
                        <a:pt x="854" y="3"/>
                        <a:pt x="854" y="3"/>
                      </a:cubicBezTo>
                      <a:cubicBezTo>
                        <a:pt x="853" y="3"/>
                        <a:pt x="853" y="3"/>
                        <a:pt x="853" y="3"/>
                      </a:cubicBezTo>
                      <a:cubicBezTo>
                        <a:pt x="852" y="4"/>
                        <a:pt x="850" y="4"/>
                        <a:pt x="850" y="4"/>
                      </a:cubicBezTo>
                      <a:cubicBezTo>
                        <a:pt x="851" y="3"/>
                        <a:pt x="852" y="2"/>
                        <a:pt x="853" y="1"/>
                      </a:cubicBezTo>
                      <a:cubicBezTo>
                        <a:pt x="847" y="3"/>
                        <a:pt x="847" y="3"/>
                        <a:pt x="847" y="3"/>
                      </a:cubicBezTo>
                      <a:cubicBezTo>
                        <a:pt x="847" y="3"/>
                        <a:pt x="841" y="3"/>
                        <a:pt x="846" y="2"/>
                      </a:cubicBezTo>
                      <a:cubicBezTo>
                        <a:pt x="836" y="3"/>
                        <a:pt x="836" y="3"/>
                        <a:pt x="836" y="3"/>
                      </a:cubicBezTo>
                      <a:cubicBezTo>
                        <a:pt x="835" y="2"/>
                        <a:pt x="835" y="2"/>
                        <a:pt x="835" y="2"/>
                      </a:cubicBezTo>
                      <a:cubicBezTo>
                        <a:pt x="832" y="2"/>
                        <a:pt x="832" y="3"/>
                        <a:pt x="835" y="2"/>
                      </a:cubicBezTo>
                      <a:cubicBezTo>
                        <a:pt x="832" y="2"/>
                        <a:pt x="820" y="7"/>
                        <a:pt x="821" y="4"/>
                      </a:cubicBezTo>
                      <a:cubicBezTo>
                        <a:pt x="814" y="6"/>
                        <a:pt x="811" y="6"/>
                        <a:pt x="801" y="8"/>
                      </a:cubicBezTo>
                      <a:cubicBezTo>
                        <a:pt x="808" y="6"/>
                        <a:pt x="793" y="8"/>
                        <a:pt x="800" y="6"/>
                      </a:cubicBezTo>
                      <a:cubicBezTo>
                        <a:pt x="796" y="6"/>
                        <a:pt x="795" y="8"/>
                        <a:pt x="791" y="9"/>
                      </a:cubicBezTo>
                      <a:cubicBezTo>
                        <a:pt x="788" y="9"/>
                        <a:pt x="789" y="7"/>
                        <a:pt x="793" y="6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5" y="9"/>
                        <a:pt x="785" y="9"/>
                        <a:pt x="785" y="9"/>
                      </a:cubicBezTo>
                      <a:cubicBezTo>
                        <a:pt x="781" y="9"/>
                        <a:pt x="784" y="7"/>
                        <a:pt x="780" y="8"/>
                      </a:cubicBezTo>
                      <a:cubicBezTo>
                        <a:pt x="779" y="9"/>
                        <a:pt x="779" y="9"/>
                        <a:pt x="779" y="9"/>
                      </a:cubicBezTo>
                      <a:cubicBezTo>
                        <a:pt x="776" y="9"/>
                        <a:pt x="776" y="9"/>
                        <a:pt x="776" y="9"/>
                      </a:cubicBezTo>
                      <a:cubicBezTo>
                        <a:pt x="777" y="9"/>
                        <a:pt x="775" y="10"/>
                        <a:pt x="772" y="11"/>
                      </a:cubicBezTo>
                      <a:cubicBezTo>
                        <a:pt x="772" y="11"/>
                        <a:pt x="772" y="11"/>
                        <a:pt x="772" y="11"/>
                      </a:cubicBezTo>
                      <a:cubicBezTo>
                        <a:pt x="769" y="12"/>
                        <a:pt x="769" y="12"/>
                        <a:pt x="769" y="12"/>
                      </a:cubicBezTo>
                      <a:cubicBezTo>
                        <a:pt x="772" y="10"/>
                        <a:pt x="765" y="12"/>
                        <a:pt x="767" y="11"/>
                      </a:cubicBezTo>
                      <a:cubicBezTo>
                        <a:pt x="764" y="11"/>
                        <a:pt x="764" y="11"/>
                        <a:pt x="758" y="13"/>
                      </a:cubicBezTo>
                      <a:cubicBezTo>
                        <a:pt x="759" y="14"/>
                        <a:pt x="759" y="14"/>
                        <a:pt x="759" y="14"/>
                      </a:cubicBezTo>
                      <a:cubicBezTo>
                        <a:pt x="752" y="16"/>
                        <a:pt x="759" y="12"/>
                        <a:pt x="753" y="14"/>
                      </a:cubicBezTo>
                      <a:cubicBezTo>
                        <a:pt x="753" y="14"/>
                        <a:pt x="753" y="14"/>
                        <a:pt x="753" y="14"/>
                      </a:cubicBezTo>
                      <a:cubicBezTo>
                        <a:pt x="745" y="15"/>
                        <a:pt x="740" y="19"/>
                        <a:pt x="733" y="19"/>
                      </a:cubicBezTo>
                      <a:cubicBezTo>
                        <a:pt x="737" y="18"/>
                        <a:pt x="735" y="17"/>
                        <a:pt x="735" y="18"/>
                      </a:cubicBezTo>
                      <a:cubicBezTo>
                        <a:pt x="730" y="19"/>
                        <a:pt x="722" y="22"/>
                        <a:pt x="716" y="24"/>
                      </a:cubicBezTo>
                      <a:cubicBezTo>
                        <a:pt x="714" y="24"/>
                        <a:pt x="713" y="23"/>
                        <a:pt x="708" y="24"/>
                      </a:cubicBezTo>
                      <a:cubicBezTo>
                        <a:pt x="704" y="26"/>
                        <a:pt x="703" y="26"/>
                        <a:pt x="702" y="27"/>
                      </a:cubicBezTo>
                      <a:cubicBezTo>
                        <a:pt x="698" y="28"/>
                        <a:pt x="691" y="31"/>
                        <a:pt x="690" y="30"/>
                      </a:cubicBezTo>
                      <a:cubicBezTo>
                        <a:pt x="690" y="31"/>
                        <a:pt x="687" y="31"/>
                        <a:pt x="685" y="33"/>
                      </a:cubicBezTo>
                      <a:cubicBezTo>
                        <a:pt x="684" y="32"/>
                        <a:pt x="684" y="32"/>
                        <a:pt x="684" y="32"/>
                      </a:cubicBezTo>
                      <a:cubicBezTo>
                        <a:pt x="685" y="33"/>
                        <a:pt x="685" y="33"/>
                        <a:pt x="685" y="33"/>
                      </a:cubicBezTo>
                      <a:cubicBezTo>
                        <a:pt x="677" y="33"/>
                        <a:pt x="674" y="38"/>
                        <a:pt x="666" y="39"/>
                      </a:cubicBezTo>
                      <a:cubicBezTo>
                        <a:pt x="667" y="39"/>
                        <a:pt x="667" y="39"/>
                        <a:pt x="667" y="39"/>
                      </a:cubicBezTo>
                      <a:cubicBezTo>
                        <a:pt x="665" y="40"/>
                        <a:pt x="665" y="40"/>
                        <a:pt x="665" y="40"/>
                      </a:cubicBezTo>
                      <a:cubicBezTo>
                        <a:pt x="664" y="40"/>
                        <a:pt x="665" y="39"/>
                        <a:pt x="665" y="38"/>
                      </a:cubicBezTo>
                      <a:cubicBezTo>
                        <a:pt x="661" y="40"/>
                        <a:pt x="656" y="42"/>
                        <a:pt x="652" y="43"/>
                      </a:cubicBezTo>
                      <a:cubicBezTo>
                        <a:pt x="654" y="43"/>
                        <a:pt x="654" y="43"/>
                        <a:pt x="654" y="43"/>
                      </a:cubicBezTo>
                      <a:cubicBezTo>
                        <a:pt x="652" y="44"/>
                        <a:pt x="650" y="46"/>
                        <a:pt x="647" y="47"/>
                      </a:cubicBezTo>
                      <a:cubicBezTo>
                        <a:pt x="651" y="43"/>
                        <a:pt x="642" y="48"/>
                        <a:pt x="641" y="48"/>
                      </a:cubicBezTo>
                      <a:cubicBezTo>
                        <a:pt x="644" y="46"/>
                        <a:pt x="644" y="46"/>
                        <a:pt x="644" y="46"/>
                      </a:cubicBezTo>
                      <a:cubicBezTo>
                        <a:pt x="640" y="48"/>
                        <a:pt x="640" y="48"/>
                        <a:pt x="641" y="49"/>
                      </a:cubicBezTo>
                      <a:cubicBezTo>
                        <a:pt x="636" y="51"/>
                        <a:pt x="636" y="48"/>
                        <a:pt x="632" y="51"/>
                      </a:cubicBezTo>
                      <a:cubicBezTo>
                        <a:pt x="635" y="50"/>
                        <a:pt x="635" y="50"/>
                        <a:pt x="635" y="50"/>
                      </a:cubicBezTo>
                      <a:cubicBezTo>
                        <a:pt x="637" y="50"/>
                        <a:pt x="635" y="52"/>
                        <a:pt x="632" y="53"/>
                      </a:cubicBezTo>
                      <a:cubicBezTo>
                        <a:pt x="632" y="53"/>
                        <a:pt x="630" y="53"/>
                        <a:pt x="632" y="52"/>
                      </a:cubicBezTo>
                      <a:cubicBezTo>
                        <a:pt x="628" y="54"/>
                        <a:pt x="622" y="57"/>
                        <a:pt x="620" y="58"/>
                      </a:cubicBezTo>
                      <a:cubicBezTo>
                        <a:pt x="618" y="58"/>
                        <a:pt x="618" y="57"/>
                        <a:pt x="619" y="57"/>
                      </a:cubicBezTo>
                      <a:cubicBezTo>
                        <a:pt x="611" y="61"/>
                        <a:pt x="616" y="58"/>
                        <a:pt x="608" y="63"/>
                      </a:cubicBezTo>
                      <a:cubicBezTo>
                        <a:pt x="607" y="62"/>
                        <a:pt x="607" y="62"/>
                        <a:pt x="607" y="62"/>
                      </a:cubicBezTo>
                      <a:cubicBezTo>
                        <a:pt x="605" y="64"/>
                        <a:pt x="605" y="64"/>
                        <a:pt x="605" y="64"/>
                      </a:cubicBezTo>
                      <a:cubicBezTo>
                        <a:pt x="600" y="65"/>
                        <a:pt x="600" y="65"/>
                        <a:pt x="600" y="65"/>
                      </a:cubicBezTo>
                      <a:cubicBezTo>
                        <a:pt x="602" y="65"/>
                        <a:pt x="602" y="65"/>
                        <a:pt x="602" y="65"/>
                      </a:cubicBezTo>
                      <a:cubicBezTo>
                        <a:pt x="599" y="67"/>
                        <a:pt x="598" y="68"/>
                        <a:pt x="595" y="69"/>
                      </a:cubicBezTo>
                      <a:cubicBezTo>
                        <a:pt x="595" y="68"/>
                        <a:pt x="595" y="68"/>
                        <a:pt x="595" y="68"/>
                      </a:cubicBezTo>
                      <a:cubicBezTo>
                        <a:pt x="588" y="72"/>
                        <a:pt x="586" y="71"/>
                        <a:pt x="579" y="76"/>
                      </a:cubicBezTo>
                      <a:cubicBezTo>
                        <a:pt x="579" y="76"/>
                        <a:pt x="580" y="75"/>
                        <a:pt x="580" y="74"/>
                      </a:cubicBezTo>
                      <a:cubicBezTo>
                        <a:pt x="574" y="79"/>
                        <a:pt x="575" y="76"/>
                        <a:pt x="569" y="81"/>
                      </a:cubicBezTo>
                      <a:cubicBezTo>
                        <a:pt x="569" y="80"/>
                        <a:pt x="568" y="80"/>
                        <a:pt x="568" y="80"/>
                      </a:cubicBezTo>
                      <a:cubicBezTo>
                        <a:pt x="565" y="82"/>
                        <a:pt x="565" y="82"/>
                        <a:pt x="565" y="82"/>
                      </a:cubicBezTo>
                      <a:cubicBezTo>
                        <a:pt x="565" y="81"/>
                        <a:pt x="565" y="81"/>
                        <a:pt x="565" y="81"/>
                      </a:cubicBezTo>
                      <a:cubicBezTo>
                        <a:pt x="563" y="84"/>
                        <a:pt x="563" y="84"/>
                        <a:pt x="563" y="84"/>
                      </a:cubicBezTo>
                      <a:cubicBezTo>
                        <a:pt x="561" y="84"/>
                        <a:pt x="561" y="84"/>
                        <a:pt x="561" y="84"/>
                      </a:cubicBezTo>
                      <a:cubicBezTo>
                        <a:pt x="560" y="85"/>
                        <a:pt x="560" y="85"/>
                        <a:pt x="560" y="85"/>
                      </a:cubicBezTo>
                      <a:cubicBezTo>
                        <a:pt x="556" y="85"/>
                        <a:pt x="552" y="89"/>
                        <a:pt x="547" y="90"/>
                      </a:cubicBezTo>
                      <a:cubicBezTo>
                        <a:pt x="548" y="91"/>
                        <a:pt x="548" y="91"/>
                        <a:pt x="548" y="91"/>
                      </a:cubicBezTo>
                      <a:cubicBezTo>
                        <a:pt x="539" y="100"/>
                        <a:pt x="522" y="104"/>
                        <a:pt x="510" y="114"/>
                      </a:cubicBezTo>
                      <a:cubicBezTo>
                        <a:pt x="510" y="113"/>
                        <a:pt x="510" y="113"/>
                        <a:pt x="510" y="113"/>
                      </a:cubicBezTo>
                      <a:cubicBezTo>
                        <a:pt x="505" y="118"/>
                        <a:pt x="505" y="118"/>
                        <a:pt x="505" y="118"/>
                      </a:cubicBezTo>
                      <a:cubicBezTo>
                        <a:pt x="502" y="119"/>
                        <a:pt x="507" y="116"/>
                        <a:pt x="505" y="116"/>
                      </a:cubicBezTo>
                      <a:cubicBezTo>
                        <a:pt x="500" y="120"/>
                        <a:pt x="504" y="119"/>
                        <a:pt x="498" y="123"/>
                      </a:cubicBezTo>
                      <a:cubicBezTo>
                        <a:pt x="494" y="125"/>
                        <a:pt x="498" y="122"/>
                        <a:pt x="500" y="120"/>
                      </a:cubicBezTo>
                      <a:cubicBezTo>
                        <a:pt x="494" y="125"/>
                        <a:pt x="485" y="132"/>
                        <a:pt x="481" y="134"/>
                      </a:cubicBezTo>
                      <a:cubicBezTo>
                        <a:pt x="481" y="135"/>
                        <a:pt x="480" y="135"/>
                        <a:pt x="481" y="135"/>
                      </a:cubicBezTo>
                      <a:cubicBezTo>
                        <a:pt x="477" y="138"/>
                        <a:pt x="472" y="142"/>
                        <a:pt x="467" y="145"/>
                      </a:cubicBezTo>
                      <a:cubicBezTo>
                        <a:pt x="467" y="144"/>
                        <a:pt x="468" y="143"/>
                        <a:pt x="469" y="143"/>
                      </a:cubicBezTo>
                      <a:cubicBezTo>
                        <a:pt x="467" y="144"/>
                        <a:pt x="465" y="145"/>
                        <a:pt x="464" y="146"/>
                      </a:cubicBezTo>
                      <a:cubicBezTo>
                        <a:pt x="465" y="144"/>
                        <a:pt x="465" y="144"/>
                        <a:pt x="465" y="144"/>
                      </a:cubicBezTo>
                      <a:cubicBezTo>
                        <a:pt x="462" y="147"/>
                        <a:pt x="456" y="152"/>
                        <a:pt x="454" y="152"/>
                      </a:cubicBezTo>
                      <a:cubicBezTo>
                        <a:pt x="455" y="152"/>
                        <a:pt x="455" y="153"/>
                        <a:pt x="453" y="155"/>
                      </a:cubicBezTo>
                      <a:cubicBezTo>
                        <a:pt x="450" y="155"/>
                        <a:pt x="445" y="162"/>
                        <a:pt x="440" y="165"/>
                      </a:cubicBezTo>
                      <a:cubicBezTo>
                        <a:pt x="440" y="164"/>
                        <a:pt x="444" y="161"/>
                        <a:pt x="443" y="162"/>
                      </a:cubicBezTo>
                      <a:cubicBezTo>
                        <a:pt x="440" y="163"/>
                        <a:pt x="439" y="166"/>
                        <a:pt x="437" y="168"/>
                      </a:cubicBezTo>
                      <a:cubicBezTo>
                        <a:pt x="437" y="167"/>
                        <a:pt x="437" y="167"/>
                        <a:pt x="437" y="167"/>
                      </a:cubicBezTo>
                      <a:cubicBezTo>
                        <a:pt x="427" y="176"/>
                        <a:pt x="427" y="176"/>
                        <a:pt x="427" y="176"/>
                      </a:cubicBezTo>
                      <a:cubicBezTo>
                        <a:pt x="425" y="176"/>
                        <a:pt x="418" y="184"/>
                        <a:pt x="418" y="183"/>
                      </a:cubicBezTo>
                      <a:cubicBezTo>
                        <a:pt x="414" y="186"/>
                        <a:pt x="421" y="181"/>
                        <a:pt x="417" y="185"/>
                      </a:cubicBezTo>
                      <a:cubicBezTo>
                        <a:pt x="415" y="185"/>
                        <a:pt x="413" y="189"/>
                        <a:pt x="412" y="188"/>
                      </a:cubicBezTo>
                      <a:cubicBezTo>
                        <a:pt x="413" y="187"/>
                        <a:pt x="413" y="187"/>
                        <a:pt x="413" y="187"/>
                      </a:cubicBezTo>
                      <a:cubicBezTo>
                        <a:pt x="410" y="190"/>
                        <a:pt x="410" y="190"/>
                        <a:pt x="410" y="190"/>
                      </a:cubicBezTo>
                      <a:cubicBezTo>
                        <a:pt x="411" y="187"/>
                        <a:pt x="411" y="187"/>
                        <a:pt x="411" y="187"/>
                      </a:cubicBezTo>
                      <a:cubicBezTo>
                        <a:pt x="408" y="190"/>
                        <a:pt x="407" y="193"/>
                        <a:pt x="408" y="193"/>
                      </a:cubicBezTo>
                      <a:cubicBezTo>
                        <a:pt x="405" y="195"/>
                        <a:pt x="401" y="199"/>
                        <a:pt x="399" y="199"/>
                      </a:cubicBezTo>
                      <a:cubicBezTo>
                        <a:pt x="400" y="198"/>
                        <a:pt x="400" y="198"/>
                        <a:pt x="400" y="198"/>
                      </a:cubicBezTo>
                      <a:cubicBezTo>
                        <a:pt x="393" y="205"/>
                        <a:pt x="386" y="207"/>
                        <a:pt x="382" y="214"/>
                      </a:cubicBezTo>
                      <a:cubicBezTo>
                        <a:pt x="381" y="214"/>
                        <a:pt x="381" y="214"/>
                        <a:pt x="382" y="213"/>
                      </a:cubicBezTo>
                      <a:cubicBezTo>
                        <a:pt x="378" y="217"/>
                        <a:pt x="378" y="217"/>
                        <a:pt x="378" y="217"/>
                      </a:cubicBezTo>
                      <a:cubicBezTo>
                        <a:pt x="378" y="215"/>
                        <a:pt x="378" y="215"/>
                        <a:pt x="378" y="215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67" y="227"/>
                        <a:pt x="360" y="235"/>
                        <a:pt x="354" y="241"/>
                      </a:cubicBezTo>
                      <a:cubicBezTo>
                        <a:pt x="355" y="240"/>
                        <a:pt x="355" y="240"/>
                        <a:pt x="355" y="240"/>
                      </a:cubicBezTo>
                      <a:cubicBezTo>
                        <a:pt x="349" y="247"/>
                        <a:pt x="348" y="246"/>
                        <a:pt x="344" y="251"/>
                      </a:cubicBezTo>
                      <a:cubicBezTo>
                        <a:pt x="344" y="251"/>
                        <a:pt x="344" y="251"/>
                        <a:pt x="344" y="250"/>
                      </a:cubicBezTo>
                      <a:cubicBezTo>
                        <a:pt x="340" y="255"/>
                        <a:pt x="340" y="255"/>
                        <a:pt x="340" y="255"/>
                      </a:cubicBezTo>
                      <a:cubicBezTo>
                        <a:pt x="340" y="253"/>
                        <a:pt x="340" y="253"/>
                        <a:pt x="340" y="253"/>
                      </a:cubicBezTo>
                      <a:cubicBezTo>
                        <a:pt x="338" y="258"/>
                        <a:pt x="331" y="262"/>
                        <a:pt x="333" y="260"/>
                      </a:cubicBezTo>
                      <a:cubicBezTo>
                        <a:pt x="332" y="263"/>
                        <a:pt x="329" y="266"/>
                        <a:pt x="329" y="267"/>
                      </a:cubicBezTo>
                      <a:cubicBezTo>
                        <a:pt x="325" y="272"/>
                        <a:pt x="328" y="268"/>
                        <a:pt x="325" y="271"/>
                      </a:cubicBezTo>
                      <a:cubicBezTo>
                        <a:pt x="321" y="274"/>
                        <a:pt x="322" y="276"/>
                        <a:pt x="317" y="280"/>
                      </a:cubicBezTo>
                      <a:cubicBezTo>
                        <a:pt x="317" y="280"/>
                        <a:pt x="317" y="280"/>
                        <a:pt x="317" y="280"/>
                      </a:cubicBezTo>
                      <a:cubicBezTo>
                        <a:pt x="315" y="282"/>
                        <a:pt x="314" y="284"/>
                        <a:pt x="311" y="287"/>
                      </a:cubicBezTo>
                      <a:cubicBezTo>
                        <a:pt x="312" y="286"/>
                        <a:pt x="312" y="286"/>
                        <a:pt x="312" y="286"/>
                      </a:cubicBezTo>
                      <a:cubicBezTo>
                        <a:pt x="308" y="292"/>
                        <a:pt x="305" y="291"/>
                        <a:pt x="303" y="297"/>
                      </a:cubicBezTo>
                      <a:cubicBezTo>
                        <a:pt x="301" y="299"/>
                        <a:pt x="298" y="304"/>
                        <a:pt x="297" y="303"/>
                      </a:cubicBezTo>
                      <a:cubicBezTo>
                        <a:pt x="283" y="322"/>
                        <a:pt x="283" y="322"/>
                        <a:pt x="283" y="322"/>
                      </a:cubicBezTo>
                      <a:cubicBezTo>
                        <a:pt x="281" y="322"/>
                        <a:pt x="282" y="324"/>
                        <a:pt x="278" y="327"/>
                      </a:cubicBezTo>
                      <a:cubicBezTo>
                        <a:pt x="279" y="328"/>
                        <a:pt x="279" y="328"/>
                        <a:pt x="279" y="328"/>
                      </a:cubicBezTo>
                      <a:cubicBezTo>
                        <a:pt x="272" y="337"/>
                        <a:pt x="262" y="347"/>
                        <a:pt x="254" y="358"/>
                      </a:cubicBezTo>
                      <a:cubicBezTo>
                        <a:pt x="253" y="357"/>
                        <a:pt x="253" y="357"/>
                        <a:pt x="253" y="357"/>
                      </a:cubicBezTo>
                      <a:cubicBezTo>
                        <a:pt x="252" y="360"/>
                        <a:pt x="252" y="360"/>
                        <a:pt x="252" y="360"/>
                      </a:cubicBezTo>
                      <a:cubicBezTo>
                        <a:pt x="244" y="372"/>
                        <a:pt x="233" y="387"/>
                        <a:pt x="226" y="396"/>
                      </a:cubicBezTo>
                      <a:cubicBezTo>
                        <a:pt x="225" y="400"/>
                        <a:pt x="223" y="405"/>
                        <a:pt x="219" y="410"/>
                      </a:cubicBezTo>
                      <a:cubicBezTo>
                        <a:pt x="219" y="409"/>
                        <a:pt x="219" y="409"/>
                        <a:pt x="219" y="409"/>
                      </a:cubicBezTo>
                      <a:cubicBezTo>
                        <a:pt x="214" y="418"/>
                        <a:pt x="209" y="428"/>
                        <a:pt x="202" y="437"/>
                      </a:cubicBezTo>
                      <a:cubicBezTo>
                        <a:pt x="202" y="436"/>
                        <a:pt x="202" y="437"/>
                        <a:pt x="202" y="436"/>
                      </a:cubicBezTo>
                      <a:cubicBezTo>
                        <a:pt x="202" y="439"/>
                        <a:pt x="199" y="442"/>
                        <a:pt x="197" y="444"/>
                      </a:cubicBezTo>
                      <a:cubicBezTo>
                        <a:pt x="200" y="442"/>
                        <a:pt x="200" y="442"/>
                        <a:pt x="200" y="442"/>
                      </a:cubicBezTo>
                      <a:cubicBezTo>
                        <a:pt x="199" y="445"/>
                        <a:pt x="196" y="448"/>
                        <a:pt x="194" y="449"/>
                      </a:cubicBezTo>
                      <a:cubicBezTo>
                        <a:pt x="192" y="454"/>
                        <a:pt x="192" y="454"/>
                        <a:pt x="192" y="454"/>
                      </a:cubicBezTo>
                      <a:cubicBezTo>
                        <a:pt x="192" y="455"/>
                        <a:pt x="192" y="455"/>
                        <a:pt x="192" y="455"/>
                      </a:cubicBezTo>
                      <a:cubicBezTo>
                        <a:pt x="192" y="456"/>
                        <a:pt x="192" y="456"/>
                        <a:pt x="192" y="456"/>
                      </a:cubicBezTo>
                      <a:cubicBezTo>
                        <a:pt x="189" y="458"/>
                        <a:pt x="189" y="458"/>
                        <a:pt x="189" y="458"/>
                      </a:cubicBezTo>
                      <a:cubicBezTo>
                        <a:pt x="189" y="459"/>
                        <a:pt x="186" y="465"/>
                        <a:pt x="186" y="467"/>
                      </a:cubicBezTo>
                      <a:cubicBezTo>
                        <a:pt x="185" y="467"/>
                        <a:pt x="182" y="471"/>
                        <a:pt x="184" y="468"/>
                      </a:cubicBezTo>
                      <a:cubicBezTo>
                        <a:pt x="175" y="484"/>
                        <a:pt x="175" y="484"/>
                        <a:pt x="175" y="484"/>
                      </a:cubicBezTo>
                      <a:cubicBezTo>
                        <a:pt x="176" y="482"/>
                        <a:pt x="176" y="482"/>
                        <a:pt x="176" y="482"/>
                      </a:cubicBezTo>
                      <a:cubicBezTo>
                        <a:pt x="178" y="482"/>
                        <a:pt x="175" y="487"/>
                        <a:pt x="174" y="489"/>
                      </a:cubicBezTo>
                      <a:cubicBezTo>
                        <a:pt x="175" y="486"/>
                        <a:pt x="172" y="488"/>
                        <a:pt x="171" y="490"/>
                      </a:cubicBezTo>
                      <a:cubicBezTo>
                        <a:pt x="170" y="492"/>
                        <a:pt x="173" y="488"/>
                        <a:pt x="173" y="489"/>
                      </a:cubicBezTo>
                      <a:cubicBezTo>
                        <a:pt x="172" y="493"/>
                        <a:pt x="169" y="499"/>
                        <a:pt x="168" y="500"/>
                      </a:cubicBezTo>
                      <a:cubicBezTo>
                        <a:pt x="168" y="498"/>
                        <a:pt x="168" y="498"/>
                        <a:pt x="168" y="498"/>
                      </a:cubicBezTo>
                      <a:cubicBezTo>
                        <a:pt x="167" y="502"/>
                        <a:pt x="164" y="503"/>
                        <a:pt x="162" y="507"/>
                      </a:cubicBezTo>
                      <a:cubicBezTo>
                        <a:pt x="161" y="511"/>
                        <a:pt x="159" y="513"/>
                        <a:pt x="161" y="513"/>
                      </a:cubicBezTo>
                      <a:cubicBezTo>
                        <a:pt x="159" y="518"/>
                        <a:pt x="159" y="514"/>
                        <a:pt x="158" y="516"/>
                      </a:cubicBezTo>
                      <a:cubicBezTo>
                        <a:pt x="158" y="518"/>
                        <a:pt x="154" y="525"/>
                        <a:pt x="153" y="525"/>
                      </a:cubicBezTo>
                      <a:cubicBezTo>
                        <a:pt x="153" y="529"/>
                        <a:pt x="145" y="538"/>
                        <a:pt x="147" y="540"/>
                      </a:cubicBezTo>
                      <a:cubicBezTo>
                        <a:pt x="143" y="544"/>
                        <a:pt x="143" y="544"/>
                        <a:pt x="143" y="544"/>
                      </a:cubicBezTo>
                      <a:cubicBezTo>
                        <a:pt x="144" y="544"/>
                        <a:pt x="145" y="545"/>
                        <a:pt x="143" y="549"/>
                      </a:cubicBezTo>
                      <a:cubicBezTo>
                        <a:pt x="141" y="552"/>
                        <a:pt x="141" y="551"/>
                        <a:pt x="140" y="551"/>
                      </a:cubicBezTo>
                      <a:cubicBezTo>
                        <a:pt x="141" y="554"/>
                        <a:pt x="141" y="554"/>
                        <a:pt x="141" y="554"/>
                      </a:cubicBezTo>
                      <a:cubicBezTo>
                        <a:pt x="130" y="571"/>
                        <a:pt x="121" y="596"/>
                        <a:pt x="111" y="615"/>
                      </a:cubicBezTo>
                      <a:cubicBezTo>
                        <a:pt x="107" y="624"/>
                        <a:pt x="104" y="636"/>
                        <a:pt x="99" y="647"/>
                      </a:cubicBezTo>
                      <a:cubicBezTo>
                        <a:pt x="100" y="645"/>
                        <a:pt x="100" y="645"/>
                        <a:pt x="100" y="645"/>
                      </a:cubicBezTo>
                      <a:cubicBezTo>
                        <a:pt x="95" y="656"/>
                        <a:pt x="95" y="656"/>
                        <a:pt x="95" y="656"/>
                      </a:cubicBezTo>
                      <a:cubicBezTo>
                        <a:pt x="99" y="648"/>
                        <a:pt x="99" y="648"/>
                        <a:pt x="99" y="648"/>
                      </a:cubicBezTo>
                      <a:cubicBezTo>
                        <a:pt x="98" y="651"/>
                        <a:pt x="98" y="653"/>
                        <a:pt x="97" y="655"/>
                      </a:cubicBezTo>
                      <a:cubicBezTo>
                        <a:pt x="92" y="666"/>
                        <a:pt x="85" y="681"/>
                        <a:pt x="81" y="696"/>
                      </a:cubicBezTo>
                      <a:cubicBezTo>
                        <a:pt x="80" y="706"/>
                        <a:pt x="77" y="702"/>
                        <a:pt x="76" y="711"/>
                      </a:cubicBezTo>
                      <a:cubicBezTo>
                        <a:pt x="76" y="710"/>
                        <a:pt x="76" y="710"/>
                        <a:pt x="76" y="709"/>
                      </a:cubicBezTo>
                      <a:cubicBezTo>
                        <a:pt x="73" y="719"/>
                        <a:pt x="72" y="725"/>
                        <a:pt x="70" y="735"/>
                      </a:cubicBezTo>
                      <a:cubicBezTo>
                        <a:pt x="68" y="733"/>
                        <a:pt x="68" y="741"/>
                        <a:pt x="67" y="740"/>
                      </a:cubicBezTo>
                      <a:cubicBezTo>
                        <a:pt x="68" y="741"/>
                        <a:pt x="68" y="741"/>
                        <a:pt x="68" y="741"/>
                      </a:cubicBezTo>
                      <a:cubicBezTo>
                        <a:pt x="67" y="743"/>
                        <a:pt x="65" y="748"/>
                        <a:pt x="65" y="747"/>
                      </a:cubicBezTo>
                      <a:cubicBezTo>
                        <a:pt x="64" y="752"/>
                        <a:pt x="64" y="752"/>
                        <a:pt x="64" y="752"/>
                      </a:cubicBezTo>
                      <a:cubicBezTo>
                        <a:pt x="63" y="752"/>
                        <a:pt x="63" y="752"/>
                        <a:pt x="63" y="752"/>
                      </a:cubicBezTo>
                      <a:cubicBezTo>
                        <a:pt x="62" y="757"/>
                        <a:pt x="59" y="770"/>
                        <a:pt x="56" y="772"/>
                      </a:cubicBezTo>
                      <a:cubicBezTo>
                        <a:pt x="53" y="787"/>
                        <a:pt x="47" y="809"/>
                        <a:pt x="42" y="827"/>
                      </a:cubicBezTo>
                      <a:cubicBezTo>
                        <a:pt x="43" y="830"/>
                        <a:pt x="41" y="835"/>
                        <a:pt x="40" y="839"/>
                      </a:cubicBezTo>
                      <a:cubicBezTo>
                        <a:pt x="38" y="844"/>
                        <a:pt x="38" y="844"/>
                        <a:pt x="38" y="844"/>
                      </a:cubicBezTo>
                      <a:cubicBezTo>
                        <a:pt x="38" y="848"/>
                        <a:pt x="38" y="853"/>
                        <a:pt x="36" y="856"/>
                      </a:cubicBezTo>
                      <a:cubicBezTo>
                        <a:pt x="36" y="856"/>
                        <a:pt x="36" y="856"/>
                        <a:pt x="36" y="856"/>
                      </a:cubicBezTo>
                      <a:cubicBezTo>
                        <a:pt x="36" y="860"/>
                        <a:pt x="34" y="864"/>
                        <a:pt x="34" y="868"/>
                      </a:cubicBezTo>
                      <a:cubicBezTo>
                        <a:pt x="33" y="873"/>
                        <a:pt x="32" y="877"/>
                        <a:pt x="31" y="876"/>
                      </a:cubicBezTo>
                      <a:cubicBezTo>
                        <a:pt x="33" y="877"/>
                        <a:pt x="29" y="886"/>
                        <a:pt x="29" y="886"/>
                      </a:cubicBezTo>
                      <a:cubicBezTo>
                        <a:pt x="29" y="886"/>
                        <a:pt x="15" y="946"/>
                        <a:pt x="7" y="1014"/>
                      </a:cubicBezTo>
                      <a:cubicBezTo>
                        <a:pt x="3" y="1049"/>
                        <a:pt x="1" y="1085"/>
                        <a:pt x="0" y="1116"/>
                      </a:cubicBezTo>
                      <a:cubicBezTo>
                        <a:pt x="0" y="1148"/>
                        <a:pt x="1" y="1175"/>
                        <a:pt x="4" y="1189"/>
                      </a:cubicBezTo>
                      <a:cubicBezTo>
                        <a:pt x="5" y="1191"/>
                        <a:pt x="5" y="1197"/>
                        <a:pt x="6" y="1195"/>
                      </a:cubicBezTo>
                      <a:cubicBezTo>
                        <a:pt x="7" y="1199"/>
                        <a:pt x="5" y="1201"/>
                        <a:pt x="6" y="1202"/>
                      </a:cubicBezTo>
                      <a:cubicBezTo>
                        <a:pt x="7" y="1196"/>
                        <a:pt x="9" y="1204"/>
                        <a:pt x="10" y="1198"/>
                      </a:cubicBezTo>
                      <a:cubicBezTo>
                        <a:pt x="10" y="1202"/>
                        <a:pt x="10" y="1202"/>
                        <a:pt x="10" y="1202"/>
                      </a:cubicBezTo>
                      <a:cubicBezTo>
                        <a:pt x="11" y="1203"/>
                        <a:pt x="9" y="1197"/>
                        <a:pt x="11" y="1198"/>
                      </a:cubicBezTo>
                      <a:cubicBezTo>
                        <a:pt x="9" y="1197"/>
                        <a:pt x="9" y="1197"/>
                        <a:pt x="9" y="1197"/>
                      </a:cubicBezTo>
                      <a:cubicBezTo>
                        <a:pt x="9" y="1194"/>
                        <a:pt x="9" y="1192"/>
                        <a:pt x="10" y="1191"/>
                      </a:cubicBezTo>
                      <a:cubicBezTo>
                        <a:pt x="9" y="1188"/>
                        <a:pt x="7" y="1186"/>
                        <a:pt x="8" y="1180"/>
                      </a:cubicBezTo>
                      <a:cubicBezTo>
                        <a:pt x="8" y="1182"/>
                        <a:pt x="8" y="1182"/>
                        <a:pt x="8" y="1182"/>
                      </a:cubicBezTo>
                      <a:cubicBezTo>
                        <a:pt x="8" y="1176"/>
                        <a:pt x="9" y="1178"/>
                        <a:pt x="10" y="1177"/>
                      </a:cubicBezTo>
                      <a:cubicBezTo>
                        <a:pt x="10" y="1178"/>
                        <a:pt x="10" y="1178"/>
                        <a:pt x="10" y="1178"/>
                      </a:cubicBezTo>
                      <a:cubicBezTo>
                        <a:pt x="11" y="1174"/>
                        <a:pt x="11" y="1174"/>
                        <a:pt x="11" y="1174"/>
                      </a:cubicBezTo>
                      <a:cubicBezTo>
                        <a:pt x="10" y="1177"/>
                        <a:pt x="11" y="1183"/>
                        <a:pt x="11" y="1180"/>
                      </a:cubicBezTo>
                      <a:cubicBezTo>
                        <a:pt x="12" y="1174"/>
                        <a:pt x="11" y="1182"/>
                        <a:pt x="11" y="1177"/>
                      </a:cubicBezTo>
                      <a:cubicBezTo>
                        <a:pt x="11" y="1174"/>
                        <a:pt x="12" y="1175"/>
                        <a:pt x="12" y="1175"/>
                      </a:cubicBezTo>
                      <a:cubicBezTo>
                        <a:pt x="12" y="1170"/>
                        <a:pt x="12" y="1170"/>
                        <a:pt x="12" y="1170"/>
                      </a:cubicBezTo>
                      <a:cubicBezTo>
                        <a:pt x="13" y="1170"/>
                        <a:pt x="12" y="1173"/>
                        <a:pt x="13" y="1171"/>
                      </a:cubicBezTo>
                      <a:cubicBezTo>
                        <a:pt x="12" y="1164"/>
                        <a:pt x="12" y="1164"/>
                        <a:pt x="12" y="1164"/>
                      </a:cubicBezTo>
                      <a:cubicBezTo>
                        <a:pt x="14" y="1163"/>
                        <a:pt x="11" y="1157"/>
                        <a:pt x="13" y="1154"/>
                      </a:cubicBezTo>
                      <a:cubicBezTo>
                        <a:pt x="14" y="1159"/>
                        <a:pt x="14" y="1153"/>
                        <a:pt x="15" y="1154"/>
                      </a:cubicBezTo>
                      <a:cubicBezTo>
                        <a:pt x="15" y="1142"/>
                        <a:pt x="15" y="1142"/>
                        <a:pt x="15" y="1142"/>
                      </a:cubicBezTo>
                      <a:cubicBezTo>
                        <a:pt x="16" y="1141"/>
                        <a:pt x="16" y="1145"/>
                        <a:pt x="16" y="1144"/>
                      </a:cubicBezTo>
                      <a:cubicBezTo>
                        <a:pt x="16" y="1141"/>
                        <a:pt x="15" y="1140"/>
                        <a:pt x="15" y="1139"/>
                      </a:cubicBezTo>
                      <a:cubicBezTo>
                        <a:pt x="16" y="1138"/>
                        <a:pt x="16" y="1130"/>
                        <a:pt x="17" y="1130"/>
                      </a:cubicBezTo>
                      <a:cubicBezTo>
                        <a:pt x="19" y="1122"/>
                        <a:pt x="15" y="1127"/>
                        <a:pt x="17" y="1119"/>
                      </a:cubicBezTo>
                      <a:cubicBezTo>
                        <a:pt x="18" y="1118"/>
                        <a:pt x="17" y="1125"/>
                        <a:pt x="18" y="1122"/>
                      </a:cubicBezTo>
                      <a:cubicBezTo>
                        <a:pt x="18" y="1114"/>
                        <a:pt x="18" y="1114"/>
                        <a:pt x="18" y="1114"/>
                      </a:cubicBezTo>
                      <a:cubicBezTo>
                        <a:pt x="18" y="1115"/>
                        <a:pt x="19" y="1116"/>
                        <a:pt x="19" y="1119"/>
                      </a:cubicBezTo>
                      <a:cubicBezTo>
                        <a:pt x="21" y="1098"/>
                        <a:pt x="26" y="1087"/>
                        <a:pt x="27" y="1067"/>
                      </a:cubicBezTo>
                      <a:cubicBezTo>
                        <a:pt x="28" y="1065"/>
                        <a:pt x="27" y="1069"/>
                        <a:pt x="28" y="1071"/>
                      </a:cubicBezTo>
                      <a:cubicBezTo>
                        <a:pt x="28" y="1057"/>
                        <a:pt x="32" y="1052"/>
                        <a:pt x="33" y="1040"/>
                      </a:cubicBezTo>
                      <a:cubicBezTo>
                        <a:pt x="32" y="1040"/>
                        <a:pt x="32" y="1040"/>
                        <a:pt x="32" y="1040"/>
                      </a:cubicBezTo>
                      <a:cubicBezTo>
                        <a:pt x="36" y="1024"/>
                        <a:pt x="37" y="1004"/>
                        <a:pt x="41" y="986"/>
                      </a:cubicBezTo>
                      <a:cubicBezTo>
                        <a:pt x="40" y="988"/>
                        <a:pt x="40" y="988"/>
                        <a:pt x="40" y="988"/>
                      </a:cubicBezTo>
                      <a:cubicBezTo>
                        <a:pt x="39" y="985"/>
                        <a:pt x="40" y="981"/>
                        <a:pt x="40" y="978"/>
                      </a:cubicBezTo>
                      <a:cubicBezTo>
                        <a:pt x="40" y="977"/>
                        <a:pt x="41" y="980"/>
                        <a:pt x="42" y="975"/>
                      </a:cubicBezTo>
                      <a:cubicBezTo>
                        <a:pt x="41" y="976"/>
                        <a:pt x="41" y="978"/>
                        <a:pt x="40" y="977"/>
                      </a:cubicBezTo>
                      <a:cubicBezTo>
                        <a:pt x="45" y="962"/>
                        <a:pt x="50" y="928"/>
                        <a:pt x="56" y="903"/>
                      </a:cubicBezTo>
                      <a:cubicBezTo>
                        <a:pt x="62" y="868"/>
                        <a:pt x="72" y="831"/>
                        <a:pt x="81" y="797"/>
                      </a:cubicBezTo>
                      <a:cubicBezTo>
                        <a:pt x="79" y="802"/>
                        <a:pt x="78" y="799"/>
                        <a:pt x="79" y="796"/>
                      </a:cubicBezTo>
                      <a:cubicBezTo>
                        <a:pt x="86" y="786"/>
                        <a:pt x="84" y="777"/>
                        <a:pt x="89" y="767"/>
                      </a:cubicBezTo>
                      <a:cubicBezTo>
                        <a:pt x="94" y="747"/>
                        <a:pt x="103" y="731"/>
                        <a:pt x="106" y="712"/>
                      </a:cubicBezTo>
                      <a:cubicBezTo>
                        <a:pt x="107" y="712"/>
                        <a:pt x="107" y="712"/>
                        <a:pt x="107" y="712"/>
                      </a:cubicBezTo>
                      <a:cubicBezTo>
                        <a:pt x="108" y="710"/>
                        <a:pt x="108" y="709"/>
                        <a:pt x="109" y="706"/>
                      </a:cubicBezTo>
                      <a:cubicBezTo>
                        <a:pt x="109" y="706"/>
                        <a:pt x="109" y="706"/>
                        <a:pt x="109" y="706"/>
                      </a:cubicBezTo>
                      <a:cubicBezTo>
                        <a:pt x="112" y="700"/>
                        <a:pt x="113" y="691"/>
                        <a:pt x="115" y="688"/>
                      </a:cubicBezTo>
                      <a:cubicBezTo>
                        <a:pt x="114" y="687"/>
                        <a:pt x="114" y="687"/>
                        <a:pt x="114" y="687"/>
                      </a:cubicBezTo>
                      <a:cubicBezTo>
                        <a:pt x="116" y="683"/>
                        <a:pt x="116" y="685"/>
                        <a:pt x="117" y="681"/>
                      </a:cubicBezTo>
                      <a:cubicBezTo>
                        <a:pt x="117" y="681"/>
                        <a:pt x="117" y="681"/>
                        <a:pt x="117" y="681"/>
                      </a:cubicBezTo>
                      <a:cubicBezTo>
                        <a:pt x="118" y="676"/>
                        <a:pt x="118" y="676"/>
                        <a:pt x="118" y="676"/>
                      </a:cubicBezTo>
                      <a:cubicBezTo>
                        <a:pt x="120" y="677"/>
                        <a:pt x="122" y="665"/>
                        <a:pt x="124" y="663"/>
                      </a:cubicBezTo>
                      <a:cubicBezTo>
                        <a:pt x="126" y="657"/>
                        <a:pt x="129" y="648"/>
                        <a:pt x="132" y="640"/>
                      </a:cubicBezTo>
                      <a:cubicBezTo>
                        <a:pt x="134" y="639"/>
                        <a:pt x="137" y="630"/>
                        <a:pt x="140" y="624"/>
                      </a:cubicBezTo>
                      <a:cubicBezTo>
                        <a:pt x="145" y="613"/>
                        <a:pt x="151" y="596"/>
                        <a:pt x="158" y="582"/>
                      </a:cubicBezTo>
                      <a:cubicBezTo>
                        <a:pt x="157" y="582"/>
                        <a:pt x="157" y="582"/>
                        <a:pt x="157" y="582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62" y="576"/>
                        <a:pt x="163" y="569"/>
                        <a:pt x="165" y="567"/>
                      </a:cubicBezTo>
                      <a:cubicBezTo>
                        <a:pt x="163" y="568"/>
                        <a:pt x="164" y="569"/>
                        <a:pt x="163" y="572"/>
                      </a:cubicBezTo>
                      <a:cubicBezTo>
                        <a:pt x="161" y="574"/>
                        <a:pt x="161" y="571"/>
                        <a:pt x="163" y="567"/>
                      </a:cubicBezTo>
                      <a:cubicBezTo>
                        <a:pt x="164" y="567"/>
                        <a:pt x="164" y="567"/>
                        <a:pt x="164" y="567"/>
                      </a:cubicBezTo>
                      <a:cubicBezTo>
                        <a:pt x="164" y="564"/>
                        <a:pt x="164" y="564"/>
                        <a:pt x="164" y="564"/>
                      </a:cubicBezTo>
                      <a:cubicBezTo>
                        <a:pt x="165" y="564"/>
                        <a:pt x="167" y="562"/>
                        <a:pt x="168" y="562"/>
                      </a:cubicBezTo>
                      <a:cubicBezTo>
                        <a:pt x="174" y="550"/>
                        <a:pt x="176" y="541"/>
                        <a:pt x="183" y="528"/>
                      </a:cubicBezTo>
                      <a:cubicBezTo>
                        <a:pt x="183" y="530"/>
                        <a:pt x="187" y="519"/>
                        <a:pt x="188" y="523"/>
                      </a:cubicBezTo>
                      <a:cubicBezTo>
                        <a:pt x="191" y="515"/>
                        <a:pt x="186" y="523"/>
                        <a:pt x="186" y="519"/>
                      </a:cubicBezTo>
                      <a:cubicBezTo>
                        <a:pt x="188" y="517"/>
                        <a:pt x="188" y="515"/>
                        <a:pt x="189" y="515"/>
                      </a:cubicBezTo>
                      <a:cubicBezTo>
                        <a:pt x="189" y="516"/>
                        <a:pt x="191" y="513"/>
                        <a:pt x="190" y="515"/>
                      </a:cubicBezTo>
                      <a:cubicBezTo>
                        <a:pt x="193" y="510"/>
                        <a:pt x="193" y="510"/>
                        <a:pt x="193" y="510"/>
                      </a:cubicBezTo>
                      <a:cubicBezTo>
                        <a:pt x="193" y="510"/>
                        <a:pt x="193" y="511"/>
                        <a:pt x="193" y="512"/>
                      </a:cubicBezTo>
                      <a:cubicBezTo>
                        <a:pt x="197" y="501"/>
                        <a:pt x="203" y="494"/>
                        <a:pt x="207" y="485"/>
                      </a:cubicBezTo>
                      <a:cubicBezTo>
                        <a:pt x="207" y="484"/>
                        <a:pt x="205" y="488"/>
                        <a:pt x="205" y="487"/>
                      </a:cubicBezTo>
                      <a:cubicBezTo>
                        <a:pt x="209" y="478"/>
                        <a:pt x="211" y="480"/>
                        <a:pt x="215" y="471"/>
                      </a:cubicBezTo>
                      <a:cubicBezTo>
                        <a:pt x="214" y="473"/>
                        <a:pt x="214" y="473"/>
                        <a:pt x="214" y="473"/>
                      </a:cubicBezTo>
                      <a:cubicBezTo>
                        <a:pt x="215" y="470"/>
                        <a:pt x="215" y="469"/>
                        <a:pt x="219" y="465"/>
                      </a:cubicBezTo>
                      <a:cubicBezTo>
                        <a:pt x="220" y="465"/>
                        <a:pt x="217" y="469"/>
                        <a:pt x="216" y="471"/>
                      </a:cubicBezTo>
                      <a:cubicBezTo>
                        <a:pt x="218" y="468"/>
                        <a:pt x="223" y="461"/>
                        <a:pt x="220" y="462"/>
                      </a:cubicBezTo>
                      <a:cubicBezTo>
                        <a:pt x="222" y="459"/>
                        <a:pt x="224" y="458"/>
                        <a:pt x="225" y="456"/>
                      </a:cubicBezTo>
                      <a:cubicBezTo>
                        <a:pt x="225" y="456"/>
                        <a:pt x="223" y="459"/>
                        <a:pt x="223" y="457"/>
                      </a:cubicBezTo>
                      <a:cubicBezTo>
                        <a:pt x="227" y="452"/>
                        <a:pt x="231" y="444"/>
                        <a:pt x="235" y="439"/>
                      </a:cubicBezTo>
                      <a:cubicBezTo>
                        <a:pt x="235" y="439"/>
                        <a:pt x="236" y="439"/>
                        <a:pt x="236" y="439"/>
                      </a:cubicBezTo>
                      <a:cubicBezTo>
                        <a:pt x="238" y="434"/>
                        <a:pt x="239" y="436"/>
                        <a:pt x="243" y="4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58" name="Freeform 156"/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59" name="Freeform 157"/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60" name="Freeform 158"/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61" name="Freeform 159"/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62" name="Freeform 160"/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63" name="Freeform 161"/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64" name="Freeform 162"/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65" name="Freeform 163"/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66" name="Freeform 164"/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67" name="Freeform 165"/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68" name="Freeform 166"/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69" name="Freeform 167"/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  <p:sp>
              <p:nvSpPr>
                <p:cNvPr id="370" name="Freeform 168"/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015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07" name="Group 462"/>
            <p:cNvGrpSpPr/>
            <p:nvPr/>
          </p:nvGrpSpPr>
          <p:grpSpPr>
            <a:xfrm rot="20793037" flipH="1">
              <a:off x="4187884" y="1132856"/>
              <a:ext cx="1173033" cy="1178761"/>
              <a:chOff x="4391025" y="1189038"/>
              <a:chExt cx="1952625" cy="1962150"/>
            </a:xfrm>
          </p:grpSpPr>
          <p:sp>
            <p:nvSpPr>
              <p:cNvPr id="309" name="Freeform 6"/>
              <p:cNvSpPr/>
              <p:nvPr/>
            </p:nvSpPr>
            <p:spPr bwMode="auto">
              <a:xfrm>
                <a:off x="4856162" y="2362200"/>
                <a:ext cx="342900" cy="342900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64" y="216"/>
                  </a:cxn>
                  <a:cxn ang="0">
                    <a:pos x="216" y="163"/>
                  </a:cxn>
                  <a:cxn ang="0">
                    <a:pos x="52" y="0"/>
                  </a:cxn>
                  <a:cxn ang="0">
                    <a:pos x="0" y="54"/>
                  </a:cxn>
                </a:cxnLst>
                <a:rect l="0" t="0" r="r" b="b"/>
                <a:pathLst>
                  <a:path w="216" h="216">
                    <a:moveTo>
                      <a:pt x="0" y="54"/>
                    </a:moveTo>
                    <a:lnTo>
                      <a:pt x="164" y="216"/>
                    </a:lnTo>
                    <a:lnTo>
                      <a:pt x="216" y="163"/>
                    </a:lnTo>
                    <a:lnTo>
                      <a:pt x="52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310" name="Freeform 7"/>
              <p:cNvSpPr/>
              <p:nvPr/>
            </p:nvSpPr>
            <p:spPr bwMode="auto">
              <a:xfrm>
                <a:off x="4856162" y="2362200"/>
                <a:ext cx="342900" cy="342900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64" y="216"/>
                  </a:cxn>
                  <a:cxn ang="0">
                    <a:pos x="216" y="163"/>
                  </a:cxn>
                  <a:cxn ang="0">
                    <a:pos x="52" y="0"/>
                  </a:cxn>
                  <a:cxn ang="0">
                    <a:pos x="0" y="54"/>
                  </a:cxn>
                </a:cxnLst>
                <a:rect l="0" t="0" r="r" b="b"/>
                <a:pathLst>
                  <a:path w="216" h="216">
                    <a:moveTo>
                      <a:pt x="0" y="54"/>
                    </a:moveTo>
                    <a:lnTo>
                      <a:pt x="164" y="216"/>
                    </a:lnTo>
                    <a:lnTo>
                      <a:pt x="216" y="163"/>
                    </a:lnTo>
                    <a:lnTo>
                      <a:pt x="52" y="0"/>
                    </a:lnTo>
                    <a:lnTo>
                      <a:pt x="0" y="54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311" name="Freeform 8"/>
              <p:cNvSpPr/>
              <p:nvPr/>
            </p:nvSpPr>
            <p:spPr bwMode="auto">
              <a:xfrm>
                <a:off x="4391025" y="1874838"/>
                <a:ext cx="1284288" cy="1276350"/>
              </a:xfrm>
              <a:custGeom>
                <a:avLst/>
                <a:gdLst/>
                <a:ahLst/>
                <a:cxnLst>
                  <a:cxn ang="0">
                    <a:pos x="1114" y="270"/>
                  </a:cxn>
                  <a:cxn ang="0">
                    <a:pos x="140" y="268"/>
                  </a:cxn>
                  <a:cxn ang="0">
                    <a:pos x="0" y="479"/>
                  </a:cxn>
                  <a:cxn ang="0">
                    <a:pos x="766" y="624"/>
                  </a:cxn>
                  <a:cxn ang="0">
                    <a:pos x="922" y="1388"/>
                  </a:cxn>
                  <a:cxn ang="0">
                    <a:pos x="1130" y="1245"/>
                  </a:cxn>
                  <a:cxn ang="0">
                    <a:pos x="1114" y="270"/>
                  </a:cxn>
                </a:cxnLst>
                <a:rect l="0" t="0" r="r" b="b"/>
                <a:pathLst>
                  <a:path w="1395" h="1388">
                    <a:moveTo>
                      <a:pt x="1114" y="270"/>
                    </a:moveTo>
                    <a:cubicBezTo>
                      <a:pt x="841" y="1"/>
                      <a:pt x="405" y="0"/>
                      <a:pt x="140" y="268"/>
                    </a:cubicBezTo>
                    <a:cubicBezTo>
                      <a:pt x="79" y="331"/>
                      <a:pt x="32" y="402"/>
                      <a:pt x="0" y="479"/>
                    </a:cubicBezTo>
                    <a:cubicBezTo>
                      <a:pt x="251" y="369"/>
                      <a:pt x="556" y="417"/>
                      <a:pt x="766" y="624"/>
                    </a:cubicBezTo>
                    <a:cubicBezTo>
                      <a:pt x="976" y="831"/>
                      <a:pt x="1028" y="1136"/>
                      <a:pt x="922" y="1388"/>
                    </a:cubicBezTo>
                    <a:cubicBezTo>
                      <a:pt x="998" y="1355"/>
                      <a:pt x="1069" y="1307"/>
                      <a:pt x="1130" y="1245"/>
                    </a:cubicBezTo>
                    <a:cubicBezTo>
                      <a:pt x="1395" y="976"/>
                      <a:pt x="1388" y="540"/>
                      <a:pt x="1114" y="270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312" name="Freeform 10"/>
              <p:cNvSpPr/>
              <p:nvPr/>
            </p:nvSpPr>
            <p:spPr bwMode="auto">
              <a:xfrm>
                <a:off x="4854575" y="1189038"/>
                <a:ext cx="1489075" cy="1501775"/>
              </a:xfrm>
              <a:custGeom>
                <a:avLst/>
                <a:gdLst/>
                <a:ahLst/>
                <a:cxnLst>
                  <a:cxn ang="0">
                    <a:pos x="462" y="557"/>
                  </a:cxn>
                  <a:cxn ang="0">
                    <a:pos x="0" y="1288"/>
                  </a:cxn>
                  <a:cxn ang="0">
                    <a:pos x="201" y="1433"/>
                  </a:cxn>
                  <a:cxn ang="0">
                    <a:pos x="349" y="1632"/>
                  </a:cxn>
                  <a:cxn ang="0">
                    <a:pos x="1073" y="1160"/>
                  </a:cxn>
                  <a:cxn ang="0">
                    <a:pos x="1589" y="24"/>
                  </a:cxn>
                  <a:cxn ang="0">
                    <a:pos x="462" y="557"/>
                  </a:cxn>
                </a:cxnLst>
                <a:rect l="0" t="0" r="r" b="b"/>
                <a:pathLst>
                  <a:path w="1618" h="1632">
                    <a:moveTo>
                      <a:pt x="462" y="557"/>
                    </a:moveTo>
                    <a:cubicBezTo>
                      <a:pt x="236" y="786"/>
                      <a:pt x="78" y="1044"/>
                      <a:pt x="0" y="1288"/>
                    </a:cubicBezTo>
                    <a:cubicBezTo>
                      <a:pt x="72" y="1325"/>
                      <a:pt x="140" y="1373"/>
                      <a:pt x="201" y="1433"/>
                    </a:cubicBezTo>
                    <a:cubicBezTo>
                      <a:pt x="262" y="1493"/>
                      <a:pt x="311" y="1560"/>
                      <a:pt x="349" y="1632"/>
                    </a:cubicBezTo>
                    <a:cubicBezTo>
                      <a:pt x="591" y="1550"/>
                      <a:pt x="847" y="1389"/>
                      <a:pt x="1073" y="1160"/>
                    </a:cubicBezTo>
                    <a:cubicBezTo>
                      <a:pt x="1432" y="796"/>
                      <a:pt x="1618" y="358"/>
                      <a:pt x="1589" y="24"/>
                    </a:cubicBezTo>
                    <a:cubicBezTo>
                      <a:pt x="1255" y="0"/>
                      <a:pt x="820" y="193"/>
                      <a:pt x="462" y="557"/>
                    </a:cubicBezTo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313" name="Freeform 11"/>
              <p:cNvSpPr/>
              <p:nvPr/>
            </p:nvSpPr>
            <p:spPr bwMode="auto">
              <a:xfrm>
                <a:off x="5029200" y="1208088"/>
                <a:ext cx="1314450" cy="1482725"/>
              </a:xfrm>
              <a:custGeom>
                <a:avLst/>
                <a:gdLst/>
                <a:ahLst/>
                <a:cxnLst>
                  <a:cxn ang="0">
                    <a:pos x="1399" y="2"/>
                  </a:cxn>
                  <a:cxn ang="0">
                    <a:pos x="0" y="1401"/>
                  </a:cxn>
                  <a:cxn ang="0">
                    <a:pos x="11" y="1411"/>
                  </a:cxn>
                  <a:cxn ang="0">
                    <a:pos x="159" y="1610"/>
                  </a:cxn>
                  <a:cxn ang="0">
                    <a:pos x="883" y="1138"/>
                  </a:cxn>
                  <a:cxn ang="0">
                    <a:pos x="1399" y="2"/>
                  </a:cxn>
                </a:cxnLst>
                <a:rect l="0" t="0" r="r" b="b"/>
                <a:pathLst>
                  <a:path w="1428" h="1610">
                    <a:moveTo>
                      <a:pt x="1399" y="2"/>
                    </a:moveTo>
                    <a:cubicBezTo>
                      <a:pt x="1361" y="0"/>
                      <a:pt x="0" y="1401"/>
                      <a:pt x="0" y="1401"/>
                    </a:cubicBezTo>
                    <a:cubicBezTo>
                      <a:pt x="4" y="1405"/>
                      <a:pt x="7" y="1408"/>
                      <a:pt x="11" y="1411"/>
                    </a:cubicBezTo>
                    <a:cubicBezTo>
                      <a:pt x="72" y="1471"/>
                      <a:pt x="121" y="1538"/>
                      <a:pt x="159" y="1610"/>
                    </a:cubicBezTo>
                    <a:cubicBezTo>
                      <a:pt x="401" y="1528"/>
                      <a:pt x="657" y="1367"/>
                      <a:pt x="883" y="1138"/>
                    </a:cubicBezTo>
                    <a:cubicBezTo>
                      <a:pt x="1242" y="774"/>
                      <a:pt x="1428" y="336"/>
                      <a:pt x="1399" y="2"/>
                    </a:cubicBezTo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314" name="Freeform 12"/>
              <p:cNvSpPr/>
              <p:nvPr/>
            </p:nvSpPr>
            <p:spPr bwMode="auto">
              <a:xfrm>
                <a:off x="4814887" y="2097088"/>
                <a:ext cx="630238" cy="638175"/>
              </a:xfrm>
              <a:custGeom>
                <a:avLst/>
                <a:gdLst/>
                <a:ahLst/>
                <a:cxnLst>
                  <a:cxn ang="0">
                    <a:pos x="276" y="282"/>
                  </a:cxn>
                  <a:cxn ang="0">
                    <a:pos x="0" y="694"/>
                  </a:cxn>
                  <a:cxn ang="0">
                    <a:pos x="407" y="411"/>
                  </a:cxn>
                  <a:cxn ang="0">
                    <a:pos x="684" y="0"/>
                  </a:cxn>
                  <a:cxn ang="0">
                    <a:pos x="276" y="282"/>
                  </a:cxn>
                </a:cxnLst>
                <a:rect l="0" t="0" r="r" b="b"/>
                <a:pathLst>
                  <a:path w="684" h="694">
                    <a:moveTo>
                      <a:pt x="276" y="282"/>
                    </a:moveTo>
                    <a:cubicBezTo>
                      <a:pt x="127" y="433"/>
                      <a:pt x="24" y="591"/>
                      <a:pt x="0" y="694"/>
                    </a:cubicBezTo>
                    <a:cubicBezTo>
                      <a:pt x="102" y="668"/>
                      <a:pt x="258" y="563"/>
                      <a:pt x="407" y="411"/>
                    </a:cubicBezTo>
                    <a:cubicBezTo>
                      <a:pt x="556" y="260"/>
                      <a:pt x="659" y="103"/>
                      <a:pt x="684" y="0"/>
                    </a:cubicBezTo>
                    <a:cubicBezTo>
                      <a:pt x="581" y="26"/>
                      <a:pt x="425" y="131"/>
                      <a:pt x="276" y="282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315" name="Freeform 23"/>
              <p:cNvSpPr/>
              <p:nvPr/>
            </p:nvSpPr>
            <p:spPr bwMode="auto">
              <a:xfrm>
                <a:off x="5737225" y="1328738"/>
                <a:ext cx="468313" cy="46831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" y="28"/>
                  </a:cxn>
                  <a:cxn ang="0">
                    <a:pos x="479" y="509"/>
                  </a:cxn>
                  <a:cxn ang="0">
                    <a:pos x="509" y="446"/>
                  </a:cxn>
                  <a:cxn ang="0">
                    <a:pos x="57" y="0"/>
                  </a:cxn>
                </a:cxnLst>
                <a:rect l="0" t="0" r="r" b="b"/>
                <a:pathLst>
                  <a:path w="509" h="509">
                    <a:moveTo>
                      <a:pt x="57" y="0"/>
                    </a:moveTo>
                    <a:cubicBezTo>
                      <a:pt x="24" y="15"/>
                      <a:pt x="2" y="28"/>
                      <a:pt x="2" y="28"/>
                    </a:cubicBezTo>
                    <a:cubicBezTo>
                      <a:pt x="0" y="28"/>
                      <a:pt x="288" y="254"/>
                      <a:pt x="479" y="509"/>
                    </a:cubicBezTo>
                    <a:cubicBezTo>
                      <a:pt x="479" y="509"/>
                      <a:pt x="503" y="462"/>
                      <a:pt x="509" y="446"/>
                    </a:cubicBezTo>
                    <a:cubicBezTo>
                      <a:pt x="505" y="287"/>
                      <a:pt x="274" y="7"/>
                      <a:pt x="57" y="0"/>
                    </a:cubicBezTo>
                  </a:path>
                </a:pathLst>
              </a:custGeom>
              <a:solidFill>
                <a:srgbClr val="4CC1BA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316" name="Freeform 31"/>
              <p:cNvSpPr/>
              <p:nvPr/>
            </p:nvSpPr>
            <p:spPr bwMode="auto">
              <a:xfrm>
                <a:off x="6318250" y="1219200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317" name="Oval 32"/>
              <p:cNvSpPr>
                <a:spLocks noChangeArrowheads="1"/>
              </p:cNvSpPr>
              <p:nvPr/>
            </p:nvSpPr>
            <p:spPr bwMode="auto">
              <a:xfrm>
                <a:off x="6318250" y="1220788"/>
                <a:ext cx="1588" cy="1588"/>
              </a:xfrm>
              <a:prstGeom prst="ellipse">
                <a:avLst/>
              </a:pr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318" name="Freeform 33"/>
              <p:cNvSpPr/>
              <p:nvPr/>
            </p:nvSpPr>
            <p:spPr bwMode="auto">
              <a:xfrm>
                <a:off x="6318250" y="1220788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319" name="Oval 34"/>
              <p:cNvSpPr>
                <a:spLocks noChangeArrowheads="1"/>
              </p:cNvSpPr>
              <p:nvPr/>
            </p:nvSpPr>
            <p:spPr bwMode="auto">
              <a:xfrm>
                <a:off x="6318250" y="1220788"/>
                <a:ext cx="1588" cy="1588"/>
              </a:xfrm>
              <a:prstGeom prst="ellipse">
                <a:avLst/>
              </a:pr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320" name="Freeform 35"/>
              <p:cNvSpPr/>
              <p:nvPr/>
            </p:nvSpPr>
            <p:spPr bwMode="auto">
              <a:xfrm>
                <a:off x="6318250" y="1220788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321" name="Freeform 36"/>
              <p:cNvSpPr/>
              <p:nvPr/>
            </p:nvSpPr>
            <p:spPr bwMode="auto">
              <a:xfrm>
                <a:off x="6318250" y="1222375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322" name="Freeform 37"/>
              <p:cNvSpPr>
                <a:spLocks noEditPoints="1"/>
              </p:cNvSpPr>
              <p:nvPr/>
            </p:nvSpPr>
            <p:spPr bwMode="auto">
              <a:xfrm>
                <a:off x="6316662" y="1222375"/>
                <a:ext cx="4763" cy="1158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62"/>
                  </a:cxn>
                  <a:cxn ang="0">
                    <a:pos x="0" y="126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126">
                    <a:moveTo>
                      <a:pt x="1" y="0"/>
                    </a:moveTo>
                    <a:cubicBezTo>
                      <a:pt x="2" y="20"/>
                      <a:pt x="3" y="41"/>
                      <a:pt x="3" y="62"/>
                    </a:cubicBezTo>
                    <a:cubicBezTo>
                      <a:pt x="3" y="83"/>
                      <a:pt x="2" y="104"/>
                      <a:pt x="0" y="126"/>
                    </a:cubicBezTo>
                    <a:cubicBezTo>
                      <a:pt x="4" y="83"/>
                      <a:pt x="4" y="41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323" name="Freeform 38"/>
              <p:cNvSpPr/>
              <p:nvPr/>
            </p:nvSpPr>
            <p:spPr bwMode="auto">
              <a:xfrm>
                <a:off x="6316662" y="1211263"/>
                <a:ext cx="3175" cy="682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4" y="74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7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3" y="25"/>
                      <a:pt x="4" y="49"/>
                      <a:pt x="4" y="74"/>
                    </a:cubicBezTo>
                    <a:cubicBezTo>
                      <a:pt x="4" y="53"/>
                      <a:pt x="3" y="3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7"/>
                      <a:pt x="1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7352B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324" name="Freeform 40"/>
              <p:cNvSpPr/>
              <p:nvPr/>
            </p:nvSpPr>
            <p:spPr bwMode="auto">
              <a:xfrm>
                <a:off x="6316662" y="1338263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325" name="Freeform 41"/>
              <p:cNvSpPr>
                <a:spLocks noEditPoints="1"/>
              </p:cNvSpPr>
              <p:nvPr/>
            </p:nvSpPr>
            <p:spPr bwMode="auto">
              <a:xfrm>
                <a:off x="5175250" y="1797050"/>
                <a:ext cx="1001713" cy="893763"/>
              </a:xfrm>
              <a:custGeom>
                <a:avLst/>
                <a:gdLst/>
                <a:ahLst/>
                <a:cxnLst>
                  <a:cxn ang="0">
                    <a:pos x="72" y="943"/>
                  </a:cxn>
                  <a:cxn ang="0">
                    <a:pos x="0" y="970"/>
                  </a:cxn>
                  <a:cxn ang="0">
                    <a:pos x="0" y="970"/>
                  </a:cxn>
                  <a:cxn ang="0">
                    <a:pos x="72" y="943"/>
                  </a:cxn>
                  <a:cxn ang="0">
                    <a:pos x="72" y="943"/>
                  </a:cxn>
                  <a:cxn ang="0">
                    <a:pos x="1088" y="0"/>
                  </a:cxn>
                  <a:cxn ang="0">
                    <a:pos x="724" y="498"/>
                  </a:cxn>
                  <a:cxn ang="0">
                    <a:pos x="1088" y="0"/>
                  </a:cxn>
                  <a:cxn ang="0">
                    <a:pos x="1088" y="0"/>
                  </a:cxn>
                </a:cxnLst>
                <a:rect l="0" t="0" r="r" b="b"/>
                <a:pathLst>
                  <a:path w="1088" h="970">
                    <a:moveTo>
                      <a:pt x="72" y="943"/>
                    </a:moveTo>
                    <a:cubicBezTo>
                      <a:pt x="48" y="953"/>
                      <a:pt x="24" y="962"/>
                      <a:pt x="0" y="970"/>
                    </a:cubicBezTo>
                    <a:cubicBezTo>
                      <a:pt x="0" y="970"/>
                      <a:pt x="0" y="970"/>
                      <a:pt x="0" y="970"/>
                    </a:cubicBezTo>
                    <a:cubicBezTo>
                      <a:pt x="24" y="962"/>
                      <a:pt x="48" y="953"/>
                      <a:pt x="72" y="943"/>
                    </a:cubicBezTo>
                    <a:cubicBezTo>
                      <a:pt x="72" y="943"/>
                      <a:pt x="72" y="943"/>
                      <a:pt x="72" y="943"/>
                    </a:cubicBezTo>
                    <a:moveTo>
                      <a:pt x="1088" y="0"/>
                    </a:moveTo>
                    <a:cubicBezTo>
                      <a:pt x="1001" y="170"/>
                      <a:pt x="879" y="341"/>
                      <a:pt x="724" y="498"/>
                    </a:cubicBezTo>
                    <a:cubicBezTo>
                      <a:pt x="879" y="341"/>
                      <a:pt x="1001" y="170"/>
                      <a:pt x="1088" y="0"/>
                    </a:cubicBezTo>
                    <a:cubicBezTo>
                      <a:pt x="1088" y="0"/>
                      <a:pt x="1088" y="0"/>
                      <a:pt x="1088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326" name="Freeform 42"/>
              <p:cNvSpPr/>
              <p:nvPr/>
            </p:nvSpPr>
            <p:spPr bwMode="auto">
              <a:xfrm>
                <a:off x="5241925" y="2493963"/>
                <a:ext cx="317500" cy="171450"/>
              </a:xfrm>
              <a:custGeom>
                <a:avLst/>
                <a:gdLst/>
                <a:ahLst/>
                <a:cxnLst>
                  <a:cxn ang="0">
                    <a:pos x="344" y="0"/>
                  </a:cxn>
                  <a:cxn ang="0">
                    <a:pos x="0" y="186"/>
                  </a:cxn>
                  <a:cxn ang="0">
                    <a:pos x="0" y="186"/>
                  </a:cxn>
                  <a:cxn ang="0">
                    <a:pos x="344" y="0"/>
                  </a:cxn>
                </a:cxnLst>
                <a:rect l="0" t="0" r="r" b="b"/>
                <a:pathLst>
                  <a:path w="344" h="186">
                    <a:moveTo>
                      <a:pt x="344" y="0"/>
                    </a:moveTo>
                    <a:cubicBezTo>
                      <a:pt x="230" y="79"/>
                      <a:pt x="114" y="141"/>
                      <a:pt x="0" y="186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114" y="141"/>
                      <a:pt x="230" y="79"/>
                      <a:pt x="344" y="0"/>
                    </a:cubicBezTo>
                  </a:path>
                </a:pathLst>
              </a:custGeom>
              <a:solidFill>
                <a:srgbClr val="264561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327" name="Freeform 14"/>
              <p:cNvSpPr/>
              <p:nvPr/>
            </p:nvSpPr>
            <p:spPr bwMode="auto">
              <a:xfrm>
                <a:off x="5788023" y="1203327"/>
                <a:ext cx="541338" cy="539750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233" y="357"/>
                  </a:cxn>
                  <a:cxn ang="0">
                    <a:pos x="452" y="587"/>
                  </a:cxn>
                  <a:cxn ang="0">
                    <a:pos x="573" y="12"/>
                  </a:cxn>
                  <a:cxn ang="0">
                    <a:pos x="0" y="142"/>
                  </a:cxn>
                </a:cxnLst>
                <a:rect l="0" t="0" r="r" b="b"/>
                <a:pathLst>
                  <a:path w="588" h="587">
                    <a:moveTo>
                      <a:pt x="0" y="142"/>
                    </a:moveTo>
                    <a:cubicBezTo>
                      <a:pt x="79" y="210"/>
                      <a:pt x="157" y="281"/>
                      <a:pt x="233" y="357"/>
                    </a:cubicBezTo>
                    <a:cubicBezTo>
                      <a:pt x="310" y="433"/>
                      <a:pt x="383" y="510"/>
                      <a:pt x="452" y="587"/>
                    </a:cubicBezTo>
                    <a:cubicBezTo>
                      <a:pt x="546" y="384"/>
                      <a:pt x="588" y="184"/>
                      <a:pt x="573" y="12"/>
                    </a:cubicBezTo>
                    <a:cubicBezTo>
                      <a:pt x="401" y="0"/>
                      <a:pt x="202" y="45"/>
                      <a:pt x="0" y="142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015">
                  <a:cs typeface="+mn-ea"/>
                  <a:sym typeface="+mn-lt"/>
                </a:endParaRPr>
              </a:p>
            </p:txBody>
          </p:sp>
        </p:grpSp>
        <p:sp>
          <p:nvSpPr>
            <p:cNvPr id="308" name="Text Placeholder 3"/>
            <p:cNvSpPr txBox="1"/>
            <p:nvPr/>
          </p:nvSpPr>
          <p:spPr>
            <a:xfrm>
              <a:off x="5245344" y="3082729"/>
              <a:ext cx="996000" cy="812531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sz="3300" b="0" dirty="0">
                  <a:solidFill>
                    <a:schemeClr val="tx1"/>
                  </a:solidFill>
                  <a:latin typeface="Impact" panose="020B0806030902050204" pitchFamily="34" charset="0"/>
                  <a:cs typeface="+mn-ea"/>
                  <a:sym typeface="+mn-lt"/>
                </a:rPr>
                <a:t>85%</a:t>
              </a:r>
            </a:p>
          </p:txBody>
        </p:sp>
      </p:grpSp>
      <p:grpSp>
        <p:nvGrpSpPr>
          <p:cNvPr id="450" name="PA_库_组合 454"/>
          <p:cNvGrpSpPr/>
          <p:nvPr>
            <p:custDataLst>
              <p:tags r:id="rId6"/>
            </p:custDataLst>
          </p:nvPr>
        </p:nvGrpSpPr>
        <p:grpSpPr>
          <a:xfrm>
            <a:off x="2523633" y="3887188"/>
            <a:ext cx="3733422" cy="741951"/>
            <a:chOff x="3371995" y="4735877"/>
            <a:chExt cx="4977896" cy="989268"/>
          </a:xfrm>
        </p:grpSpPr>
        <p:sp>
          <p:nvSpPr>
            <p:cNvPr id="451" name="文本框 15"/>
            <p:cNvSpPr txBox="1"/>
            <p:nvPr/>
          </p:nvSpPr>
          <p:spPr>
            <a:xfrm>
              <a:off x="3381811" y="4735877"/>
              <a:ext cx="4958264" cy="369332"/>
            </a:xfrm>
            <a:prstGeom prst="rect">
              <a:avLst/>
            </a:prstGeom>
            <a:noFill/>
          </p:spPr>
          <p:txBody>
            <a:bodyPr wrap="square" rtlCol="0" anchor="ctr" anchorCtr="1">
              <a:normAutofit/>
            </a:bodyPr>
            <a:lstStyle/>
            <a:p>
              <a:pPr algn="ctr"/>
              <a:r>
                <a:rPr lang="zh-CN" altLang="en-US" sz="1015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452" name="文本框 16"/>
            <p:cNvSpPr txBox="1"/>
            <p:nvPr/>
          </p:nvSpPr>
          <p:spPr>
            <a:xfrm>
              <a:off x="3371995" y="5105209"/>
              <a:ext cx="4977896" cy="619936"/>
            </a:xfrm>
            <a:prstGeom prst="rect">
              <a:avLst/>
            </a:prstGeom>
            <a:noFill/>
          </p:spPr>
          <p:txBody>
            <a:bodyPr wrap="square" rtlCol="0" anchor="t" anchorCtr="1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25" dirty="0"/>
                <a:t>请替换文字内容复制你的内容到此（请选择只保留文本）。</a:t>
              </a:r>
              <a:endParaRPr lang="en-US" altLang="zh-CN" sz="825" dirty="0"/>
            </a:p>
            <a:p>
              <a:pPr algn="ctr">
                <a:lnSpc>
                  <a:spcPct val="150000"/>
                </a:lnSpc>
              </a:pPr>
              <a:r>
                <a:rPr lang="zh-CN" altLang="en-US" sz="825" dirty="0"/>
                <a:t>如需更改请在（设置形状格式）菜单下（文本选项）中调整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/>
          <p:cNvSpPr/>
          <p:nvPr/>
        </p:nvSpPr>
        <p:spPr>
          <a:xfrm>
            <a:off x="409575" y="361950"/>
            <a:ext cx="529844" cy="295275"/>
          </a:xfrm>
          <a:prstGeom prst="flowChartInputOut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Placeholder 3"/>
          <p:cNvSpPr txBox="1"/>
          <p:nvPr/>
        </p:nvSpPr>
        <p:spPr>
          <a:xfrm>
            <a:off x="1048474" y="361176"/>
            <a:ext cx="1384996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51622" y="1096503"/>
            <a:ext cx="2538944" cy="2475838"/>
            <a:chOff x="2901133" y="897812"/>
            <a:chExt cx="3341735" cy="3258676"/>
          </a:xfrm>
        </p:grpSpPr>
        <p:sp>
          <p:nvSpPr>
            <p:cNvPr id="5" name="正五边形 34"/>
            <p:cNvSpPr/>
            <p:nvPr/>
          </p:nvSpPr>
          <p:spPr>
            <a:xfrm rot="2178223">
              <a:off x="3284584" y="980145"/>
              <a:ext cx="2803481" cy="2733960"/>
            </a:xfrm>
            <a:prstGeom prst="pentagon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579" tIns="33790" rIns="67579" bIns="33790" rtlCol="0" anchor="ctr"/>
            <a:lstStyle/>
            <a:p>
              <a:pPr algn="ctr"/>
              <a:endParaRPr lang="zh-CN" altLang="en-US" sz="177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201834" y="3414634"/>
              <a:ext cx="741854" cy="741854"/>
              <a:chOff x="5602445" y="4568242"/>
              <a:chExt cx="989139" cy="989139"/>
            </a:xfrm>
          </p:grpSpPr>
          <p:sp>
            <p:nvSpPr>
              <p:cNvPr id="19" name="任意多边形 3"/>
              <p:cNvSpPr/>
              <p:nvPr/>
            </p:nvSpPr>
            <p:spPr>
              <a:xfrm rot="2157230">
                <a:off x="5602445" y="4568242"/>
                <a:ext cx="989139" cy="989139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75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1"/>
              <p:cNvSpPr>
                <a:spLocks noEditPoints="1"/>
              </p:cNvSpPr>
              <p:nvPr/>
            </p:nvSpPr>
            <p:spPr bwMode="auto">
              <a:xfrm>
                <a:off x="5792430" y="4801900"/>
                <a:ext cx="607139" cy="499018"/>
              </a:xfrm>
              <a:custGeom>
                <a:avLst/>
                <a:gdLst>
                  <a:gd name="T0" fmla="*/ 221 w 244"/>
                  <a:gd name="T1" fmla="*/ 66 h 200"/>
                  <a:gd name="T2" fmla="*/ 207 w 244"/>
                  <a:gd name="T3" fmla="*/ 80 h 200"/>
                  <a:gd name="T4" fmla="*/ 221 w 244"/>
                  <a:gd name="T5" fmla="*/ 93 h 200"/>
                  <a:gd name="T6" fmla="*/ 235 w 244"/>
                  <a:gd name="T7" fmla="*/ 80 h 200"/>
                  <a:gd name="T8" fmla="*/ 221 w 244"/>
                  <a:gd name="T9" fmla="*/ 66 h 200"/>
                  <a:gd name="T10" fmla="*/ 23 w 244"/>
                  <a:gd name="T11" fmla="*/ 66 h 200"/>
                  <a:gd name="T12" fmla="*/ 9 w 244"/>
                  <a:gd name="T13" fmla="*/ 80 h 200"/>
                  <a:gd name="T14" fmla="*/ 23 w 244"/>
                  <a:gd name="T15" fmla="*/ 93 h 200"/>
                  <a:gd name="T16" fmla="*/ 37 w 244"/>
                  <a:gd name="T17" fmla="*/ 80 h 200"/>
                  <a:gd name="T18" fmla="*/ 23 w 244"/>
                  <a:gd name="T19" fmla="*/ 66 h 200"/>
                  <a:gd name="T20" fmla="*/ 180 w 244"/>
                  <a:gd name="T21" fmla="*/ 41 h 200"/>
                  <a:gd name="T22" fmla="*/ 160 w 244"/>
                  <a:gd name="T23" fmla="*/ 61 h 200"/>
                  <a:gd name="T24" fmla="*/ 180 w 244"/>
                  <a:gd name="T25" fmla="*/ 82 h 200"/>
                  <a:gd name="T26" fmla="*/ 201 w 244"/>
                  <a:gd name="T27" fmla="*/ 61 h 200"/>
                  <a:gd name="T28" fmla="*/ 180 w 244"/>
                  <a:gd name="T29" fmla="*/ 41 h 200"/>
                  <a:gd name="T30" fmla="*/ 244 w 244"/>
                  <a:gd name="T31" fmla="*/ 165 h 200"/>
                  <a:gd name="T32" fmla="*/ 220 w 244"/>
                  <a:gd name="T33" fmla="*/ 165 h 200"/>
                  <a:gd name="T34" fmla="*/ 220 w 244"/>
                  <a:gd name="T35" fmla="*/ 122 h 200"/>
                  <a:gd name="T36" fmla="*/ 215 w 244"/>
                  <a:gd name="T37" fmla="*/ 102 h 200"/>
                  <a:gd name="T38" fmla="*/ 221 w 244"/>
                  <a:gd name="T39" fmla="*/ 101 h 200"/>
                  <a:gd name="T40" fmla="*/ 244 w 244"/>
                  <a:gd name="T41" fmla="*/ 124 h 200"/>
                  <a:gd name="T42" fmla="*/ 244 w 244"/>
                  <a:gd name="T43" fmla="*/ 165 h 200"/>
                  <a:gd name="T44" fmla="*/ 64 w 244"/>
                  <a:gd name="T45" fmla="*/ 41 h 200"/>
                  <a:gd name="T46" fmla="*/ 43 w 244"/>
                  <a:gd name="T47" fmla="*/ 61 h 200"/>
                  <a:gd name="T48" fmla="*/ 64 w 244"/>
                  <a:gd name="T49" fmla="*/ 82 h 200"/>
                  <a:gd name="T50" fmla="*/ 84 w 244"/>
                  <a:gd name="T51" fmla="*/ 61 h 200"/>
                  <a:gd name="T52" fmla="*/ 64 w 244"/>
                  <a:gd name="T53" fmla="*/ 41 h 200"/>
                  <a:gd name="T54" fmla="*/ 23 w 244"/>
                  <a:gd name="T55" fmla="*/ 101 h 200"/>
                  <a:gd name="T56" fmla="*/ 29 w 244"/>
                  <a:gd name="T57" fmla="*/ 102 h 200"/>
                  <a:gd name="T58" fmla="*/ 24 w 244"/>
                  <a:gd name="T59" fmla="*/ 122 h 200"/>
                  <a:gd name="T60" fmla="*/ 24 w 244"/>
                  <a:gd name="T61" fmla="*/ 165 h 200"/>
                  <a:gd name="T62" fmla="*/ 0 w 244"/>
                  <a:gd name="T63" fmla="*/ 165 h 200"/>
                  <a:gd name="T64" fmla="*/ 0 w 244"/>
                  <a:gd name="T65" fmla="*/ 124 h 200"/>
                  <a:gd name="T66" fmla="*/ 23 w 244"/>
                  <a:gd name="T67" fmla="*/ 101 h 200"/>
                  <a:gd name="T68" fmla="*/ 122 w 244"/>
                  <a:gd name="T69" fmla="*/ 0 h 200"/>
                  <a:gd name="T70" fmla="*/ 92 w 244"/>
                  <a:gd name="T71" fmla="*/ 30 h 200"/>
                  <a:gd name="T72" fmla="*/ 122 w 244"/>
                  <a:gd name="T73" fmla="*/ 60 h 200"/>
                  <a:gd name="T74" fmla="*/ 152 w 244"/>
                  <a:gd name="T75" fmla="*/ 30 h 200"/>
                  <a:gd name="T76" fmla="*/ 122 w 244"/>
                  <a:gd name="T77" fmla="*/ 0 h 200"/>
                  <a:gd name="T78" fmla="*/ 213 w 244"/>
                  <a:gd name="T79" fmla="*/ 181 h 200"/>
                  <a:gd name="T80" fmla="*/ 177 w 244"/>
                  <a:gd name="T81" fmla="*/ 181 h 200"/>
                  <a:gd name="T82" fmla="*/ 177 w 244"/>
                  <a:gd name="T83" fmla="*/ 116 h 200"/>
                  <a:gd name="T84" fmla="*/ 171 w 244"/>
                  <a:gd name="T85" fmla="*/ 91 h 200"/>
                  <a:gd name="T86" fmla="*/ 180 w 244"/>
                  <a:gd name="T87" fmla="*/ 90 h 200"/>
                  <a:gd name="T88" fmla="*/ 213 w 244"/>
                  <a:gd name="T89" fmla="*/ 122 h 200"/>
                  <a:gd name="T90" fmla="*/ 213 w 244"/>
                  <a:gd name="T91" fmla="*/ 181 h 200"/>
                  <a:gd name="T92" fmla="*/ 67 w 244"/>
                  <a:gd name="T93" fmla="*/ 116 h 200"/>
                  <a:gd name="T94" fmla="*/ 67 w 244"/>
                  <a:gd name="T95" fmla="*/ 181 h 200"/>
                  <a:gd name="T96" fmla="*/ 31 w 244"/>
                  <a:gd name="T97" fmla="*/ 181 h 200"/>
                  <a:gd name="T98" fmla="*/ 31 w 244"/>
                  <a:gd name="T99" fmla="*/ 122 h 200"/>
                  <a:gd name="T100" fmla="*/ 64 w 244"/>
                  <a:gd name="T101" fmla="*/ 90 h 200"/>
                  <a:gd name="T102" fmla="*/ 73 w 244"/>
                  <a:gd name="T103" fmla="*/ 91 h 200"/>
                  <a:gd name="T104" fmla="*/ 67 w 244"/>
                  <a:gd name="T105" fmla="*/ 116 h 200"/>
                  <a:gd name="T106" fmla="*/ 74 w 244"/>
                  <a:gd name="T107" fmla="*/ 200 h 200"/>
                  <a:gd name="T108" fmla="*/ 170 w 244"/>
                  <a:gd name="T109" fmla="*/ 200 h 200"/>
                  <a:gd name="T110" fmla="*/ 170 w 244"/>
                  <a:gd name="T111" fmla="*/ 116 h 200"/>
                  <a:gd name="T112" fmla="*/ 122 w 244"/>
                  <a:gd name="T113" fmla="*/ 68 h 200"/>
                  <a:gd name="T114" fmla="*/ 74 w 244"/>
                  <a:gd name="T115" fmla="*/ 116 h 200"/>
                  <a:gd name="T116" fmla="*/ 74 w 244"/>
                  <a:gd name="T11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4" h="200">
                    <a:moveTo>
                      <a:pt x="221" y="66"/>
                    </a:moveTo>
                    <a:cubicBezTo>
                      <a:pt x="213" y="66"/>
                      <a:pt x="207" y="72"/>
                      <a:pt x="207" y="80"/>
                    </a:cubicBezTo>
                    <a:cubicBezTo>
                      <a:pt x="207" y="87"/>
                      <a:pt x="213" y="93"/>
                      <a:pt x="221" y="93"/>
                    </a:cubicBezTo>
                    <a:cubicBezTo>
                      <a:pt x="229" y="93"/>
                      <a:pt x="235" y="87"/>
                      <a:pt x="235" y="80"/>
                    </a:cubicBezTo>
                    <a:cubicBezTo>
                      <a:pt x="235" y="72"/>
                      <a:pt x="229" y="66"/>
                      <a:pt x="221" y="66"/>
                    </a:cubicBezTo>
                    <a:close/>
                    <a:moveTo>
                      <a:pt x="23" y="66"/>
                    </a:moveTo>
                    <a:cubicBezTo>
                      <a:pt x="15" y="66"/>
                      <a:pt x="9" y="72"/>
                      <a:pt x="9" y="80"/>
                    </a:cubicBezTo>
                    <a:cubicBezTo>
                      <a:pt x="9" y="87"/>
                      <a:pt x="15" y="93"/>
                      <a:pt x="23" y="93"/>
                    </a:cubicBezTo>
                    <a:cubicBezTo>
                      <a:pt x="31" y="93"/>
                      <a:pt x="37" y="87"/>
                      <a:pt x="37" y="80"/>
                    </a:cubicBezTo>
                    <a:cubicBezTo>
                      <a:pt x="37" y="72"/>
                      <a:pt x="31" y="66"/>
                      <a:pt x="23" y="66"/>
                    </a:cubicBezTo>
                    <a:close/>
                    <a:moveTo>
                      <a:pt x="180" y="41"/>
                    </a:moveTo>
                    <a:cubicBezTo>
                      <a:pt x="169" y="41"/>
                      <a:pt x="160" y="50"/>
                      <a:pt x="160" y="61"/>
                    </a:cubicBezTo>
                    <a:cubicBezTo>
                      <a:pt x="160" y="73"/>
                      <a:pt x="169" y="82"/>
                      <a:pt x="180" y="82"/>
                    </a:cubicBezTo>
                    <a:cubicBezTo>
                      <a:pt x="191" y="82"/>
                      <a:pt x="201" y="73"/>
                      <a:pt x="201" y="61"/>
                    </a:cubicBezTo>
                    <a:cubicBezTo>
                      <a:pt x="201" y="50"/>
                      <a:pt x="191" y="41"/>
                      <a:pt x="180" y="41"/>
                    </a:cubicBezTo>
                    <a:close/>
                    <a:moveTo>
                      <a:pt x="244" y="165"/>
                    </a:moveTo>
                    <a:cubicBezTo>
                      <a:pt x="220" y="165"/>
                      <a:pt x="220" y="165"/>
                      <a:pt x="220" y="165"/>
                    </a:cubicBezTo>
                    <a:cubicBezTo>
                      <a:pt x="220" y="122"/>
                      <a:pt x="220" y="122"/>
                      <a:pt x="220" y="122"/>
                    </a:cubicBezTo>
                    <a:cubicBezTo>
                      <a:pt x="220" y="115"/>
                      <a:pt x="218" y="108"/>
                      <a:pt x="215" y="102"/>
                    </a:cubicBezTo>
                    <a:cubicBezTo>
                      <a:pt x="217" y="102"/>
                      <a:pt x="219" y="101"/>
                      <a:pt x="221" y="101"/>
                    </a:cubicBezTo>
                    <a:cubicBezTo>
                      <a:pt x="234" y="101"/>
                      <a:pt x="244" y="111"/>
                      <a:pt x="244" y="124"/>
                    </a:cubicBezTo>
                    <a:lnTo>
                      <a:pt x="244" y="165"/>
                    </a:lnTo>
                    <a:close/>
                    <a:moveTo>
                      <a:pt x="64" y="41"/>
                    </a:moveTo>
                    <a:cubicBezTo>
                      <a:pt x="53" y="41"/>
                      <a:pt x="43" y="50"/>
                      <a:pt x="43" y="61"/>
                    </a:cubicBezTo>
                    <a:cubicBezTo>
                      <a:pt x="43" y="73"/>
                      <a:pt x="53" y="82"/>
                      <a:pt x="64" y="82"/>
                    </a:cubicBezTo>
                    <a:cubicBezTo>
                      <a:pt x="75" y="82"/>
                      <a:pt x="84" y="73"/>
                      <a:pt x="84" y="61"/>
                    </a:cubicBezTo>
                    <a:cubicBezTo>
                      <a:pt x="84" y="50"/>
                      <a:pt x="75" y="41"/>
                      <a:pt x="64" y="41"/>
                    </a:cubicBezTo>
                    <a:close/>
                    <a:moveTo>
                      <a:pt x="23" y="101"/>
                    </a:moveTo>
                    <a:cubicBezTo>
                      <a:pt x="25" y="101"/>
                      <a:pt x="27" y="102"/>
                      <a:pt x="29" y="102"/>
                    </a:cubicBezTo>
                    <a:cubicBezTo>
                      <a:pt x="26" y="108"/>
                      <a:pt x="24" y="115"/>
                      <a:pt x="24" y="122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11"/>
                      <a:pt x="10" y="101"/>
                      <a:pt x="23" y="101"/>
                    </a:cubicBezTo>
                    <a:close/>
                    <a:moveTo>
                      <a:pt x="122" y="0"/>
                    </a:moveTo>
                    <a:cubicBezTo>
                      <a:pt x="105" y="0"/>
                      <a:pt x="92" y="13"/>
                      <a:pt x="92" y="30"/>
                    </a:cubicBezTo>
                    <a:cubicBezTo>
                      <a:pt x="92" y="47"/>
                      <a:pt x="105" y="60"/>
                      <a:pt x="122" y="60"/>
                    </a:cubicBezTo>
                    <a:cubicBezTo>
                      <a:pt x="139" y="60"/>
                      <a:pt x="152" y="47"/>
                      <a:pt x="152" y="30"/>
                    </a:cubicBezTo>
                    <a:cubicBezTo>
                      <a:pt x="152" y="13"/>
                      <a:pt x="139" y="0"/>
                      <a:pt x="122" y="0"/>
                    </a:cubicBezTo>
                    <a:close/>
                    <a:moveTo>
                      <a:pt x="213" y="181"/>
                    </a:moveTo>
                    <a:cubicBezTo>
                      <a:pt x="177" y="181"/>
                      <a:pt x="177" y="181"/>
                      <a:pt x="177" y="181"/>
                    </a:cubicBezTo>
                    <a:cubicBezTo>
                      <a:pt x="177" y="116"/>
                      <a:pt x="177" y="116"/>
                      <a:pt x="177" y="116"/>
                    </a:cubicBezTo>
                    <a:cubicBezTo>
                      <a:pt x="177" y="107"/>
                      <a:pt x="175" y="99"/>
                      <a:pt x="171" y="91"/>
                    </a:cubicBezTo>
                    <a:cubicBezTo>
                      <a:pt x="174" y="90"/>
                      <a:pt x="177" y="90"/>
                      <a:pt x="180" y="90"/>
                    </a:cubicBezTo>
                    <a:cubicBezTo>
                      <a:pt x="198" y="90"/>
                      <a:pt x="213" y="104"/>
                      <a:pt x="213" y="122"/>
                    </a:cubicBezTo>
                    <a:lnTo>
                      <a:pt x="213" y="181"/>
                    </a:lnTo>
                    <a:close/>
                    <a:moveTo>
                      <a:pt x="67" y="116"/>
                    </a:moveTo>
                    <a:cubicBezTo>
                      <a:pt x="67" y="181"/>
                      <a:pt x="67" y="181"/>
                      <a:pt x="67" y="181"/>
                    </a:cubicBezTo>
                    <a:cubicBezTo>
                      <a:pt x="31" y="181"/>
                      <a:pt x="31" y="181"/>
                      <a:pt x="31" y="181"/>
                    </a:cubicBezTo>
                    <a:cubicBezTo>
                      <a:pt x="31" y="122"/>
                      <a:pt x="31" y="122"/>
                      <a:pt x="31" y="122"/>
                    </a:cubicBezTo>
                    <a:cubicBezTo>
                      <a:pt x="31" y="104"/>
                      <a:pt x="46" y="90"/>
                      <a:pt x="64" y="90"/>
                    </a:cubicBezTo>
                    <a:cubicBezTo>
                      <a:pt x="67" y="90"/>
                      <a:pt x="70" y="90"/>
                      <a:pt x="73" y="91"/>
                    </a:cubicBezTo>
                    <a:cubicBezTo>
                      <a:pt x="69" y="99"/>
                      <a:pt x="67" y="107"/>
                      <a:pt x="67" y="116"/>
                    </a:cubicBezTo>
                    <a:close/>
                    <a:moveTo>
                      <a:pt x="74" y="200"/>
                    </a:moveTo>
                    <a:cubicBezTo>
                      <a:pt x="170" y="200"/>
                      <a:pt x="170" y="200"/>
                      <a:pt x="170" y="200"/>
                    </a:cubicBezTo>
                    <a:cubicBezTo>
                      <a:pt x="170" y="116"/>
                      <a:pt x="170" y="116"/>
                      <a:pt x="170" y="116"/>
                    </a:cubicBezTo>
                    <a:cubicBezTo>
                      <a:pt x="170" y="90"/>
                      <a:pt x="148" y="68"/>
                      <a:pt x="122" y="68"/>
                    </a:cubicBezTo>
                    <a:cubicBezTo>
                      <a:pt x="96" y="68"/>
                      <a:pt x="74" y="90"/>
                      <a:pt x="74" y="116"/>
                    </a:cubicBezTo>
                    <a:lnTo>
                      <a:pt x="74" y="2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/>
                <a:endParaRPr lang="zh-CN" altLang="en-US" sz="1775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5051440" y="924426"/>
              <a:ext cx="741854" cy="741854"/>
              <a:chOff x="6735252" y="1247964"/>
              <a:chExt cx="989139" cy="989139"/>
            </a:xfrm>
          </p:grpSpPr>
          <p:sp>
            <p:nvSpPr>
              <p:cNvPr id="17" name="任意多边形 1"/>
              <p:cNvSpPr/>
              <p:nvPr/>
            </p:nvSpPr>
            <p:spPr>
              <a:xfrm rot="2157230">
                <a:off x="6735252" y="1247964"/>
                <a:ext cx="989139" cy="989139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75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KSO_Shape"/>
              <p:cNvSpPr/>
              <p:nvPr/>
            </p:nvSpPr>
            <p:spPr bwMode="auto">
              <a:xfrm>
                <a:off x="7006201" y="1484112"/>
                <a:ext cx="447240" cy="512106"/>
              </a:xfrm>
              <a:custGeom>
                <a:avLst/>
                <a:gdLst>
                  <a:gd name="T0" fmla="*/ 2809875 w 4627563"/>
                  <a:gd name="T1" fmla="*/ 4811712 h 5299074"/>
                  <a:gd name="T2" fmla="*/ 2745224 w 4627563"/>
                  <a:gd name="T3" fmla="*/ 4870449 h 5299074"/>
                  <a:gd name="T4" fmla="*/ 2693583 w 4627563"/>
                  <a:gd name="T5" fmla="*/ 4799805 h 5299074"/>
                  <a:gd name="T6" fmla="*/ 3054173 w 4627563"/>
                  <a:gd name="T7" fmla="*/ 4245768 h 5299074"/>
                  <a:gd name="T8" fmla="*/ 3143251 w 4627563"/>
                  <a:gd name="T9" fmla="*/ 4339034 h 5299074"/>
                  <a:gd name="T10" fmla="*/ 3063717 w 4627563"/>
                  <a:gd name="T11" fmla="*/ 4441428 h 5299074"/>
                  <a:gd name="T12" fmla="*/ 2956345 w 4627563"/>
                  <a:gd name="T13" fmla="*/ 4391421 h 5299074"/>
                  <a:gd name="T14" fmla="*/ 2973843 w 4627563"/>
                  <a:gd name="T15" fmla="*/ 4273946 h 5299074"/>
                  <a:gd name="T16" fmla="*/ 3313113 w 4627563"/>
                  <a:gd name="T17" fmla="*/ 3781821 h 5299074"/>
                  <a:gd name="T18" fmla="*/ 3390107 w 4627563"/>
                  <a:gd name="T19" fmla="*/ 3842543 h 5299074"/>
                  <a:gd name="T20" fmla="*/ 3397647 w 4627563"/>
                  <a:gd name="T21" fmla="*/ 3943746 h 5299074"/>
                  <a:gd name="T22" fmla="*/ 3329782 w 4627563"/>
                  <a:gd name="T23" fmla="*/ 4014787 h 5299074"/>
                  <a:gd name="T24" fmla="*/ 3228578 w 4627563"/>
                  <a:gd name="T25" fmla="*/ 4012009 h 5299074"/>
                  <a:gd name="T26" fmla="*/ 3164681 w 4627563"/>
                  <a:gd name="T27" fmla="*/ 3937793 h 5299074"/>
                  <a:gd name="T28" fmla="*/ 3176984 w 4627563"/>
                  <a:gd name="T29" fmla="*/ 3837781 h 5299074"/>
                  <a:gd name="T30" fmla="*/ 3257153 w 4627563"/>
                  <a:gd name="T31" fmla="*/ 3780631 h 5299074"/>
                  <a:gd name="T32" fmla="*/ 2749233 w 4627563"/>
                  <a:gd name="T33" fmla="*/ 3662481 h 5299074"/>
                  <a:gd name="T34" fmla="*/ 2837260 w 4627563"/>
                  <a:gd name="T35" fmla="*/ 3818473 h 5299074"/>
                  <a:gd name="T36" fmla="*/ 2780558 w 4627563"/>
                  <a:gd name="T37" fmla="*/ 3991178 h 5299074"/>
                  <a:gd name="T38" fmla="*/ 2616002 w 4627563"/>
                  <a:gd name="T39" fmla="*/ 4064000 h 5299074"/>
                  <a:gd name="T40" fmla="*/ 2451446 w 4627563"/>
                  <a:gd name="T41" fmla="*/ 3991178 h 5299074"/>
                  <a:gd name="T42" fmla="*/ 2395140 w 4627563"/>
                  <a:gd name="T43" fmla="*/ 3818473 h 5299074"/>
                  <a:gd name="T44" fmla="*/ 2483167 w 4627563"/>
                  <a:gd name="T45" fmla="*/ 3662481 h 5299074"/>
                  <a:gd name="T46" fmla="*/ 2204869 w 4627563"/>
                  <a:gd name="T47" fmla="*/ 3415897 h 5299074"/>
                  <a:gd name="T48" fmla="*/ 2282395 w 4627563"/>
                  <a:gd name="T49" fmla="*/ 3464853 h 5299074"/>
                  <a:gd name="T50" fmla="*/ 2298297 w 4627563"/>
                  <a:gd name="T51" fmla="*/ 3556447 h 5299074"/>
                  <a:gd name="T52" fmla="*/ 2241843 w 4627563"/>
                  <a:gd name="T53" fmla="*/ 3627907 h 5299074"/>
                  <a:gd name="T54" fmla="*/ 2148415 w 4627563"/>
                  <a:gd name="T55" fmla="*/ 3634619 h 5299074"/>
                  <a:gd name="T56" fmla="*/ 2082419 w 4627563"/>
                  <a:gd name="T57" fmla="*/ 3572634 h 5299074"/>
                  <a:gd name="T58" fmla="*/ 2084805 w 4627563"/>
                  <a:gd name="T59" fmla="*/ 3479065 h 5299074"/>
                  <a:gd name="T60" fmla="*/ 2153583 w 4627563"/>
                  <a:gd name="T61" fmla="*/ 3419845 h 5299074"/>
                  <a:gd name="T62" fmla="*/ 2956426 w 4627563"/>
                  <a:gd name="T63" fmla="*/ 3238079 h 5299074"/>
                  <a:gd name="T64" fmla="*/ 3038085 w 4627563"/>
                  <a:gd name="T65" fmla="*/ 3342332 h 5299074"/>
                  <a:gd name="T66" fmla="*/ 3015093 w 4627563"/>
                  <a:gd name="T67" fmla="*/ 3476712 h 5299074"/>
                  <a:gd name="T68" fmla="*/ 2902515 w 4627563"/>
                  <a:gd name="T69" fmla="*/ 3548065 h 5299074"/>
                  <a:gd name="T70" fmla="*/ 2771703 w 4627563"/>
                  <a:gd name="T71" fmla="*/ 3511992 h 5299074"/>
                  <a:gd name="T72" fmla="*/ 2711450 w 4627563"/>
                  <a:gd name="T73" fmla="*/ 3392675 h 5299074"/>
                  <a:gd name="T74" fmla="*/ 2760207 w 4627563"/>
                  <a:gd name="T75" fmla="*/ 3266620 h 5299074"/>
                  <a:gd name="T76" fmla="*/ 1341242 w 4627563"/>
                  <a:gd name="T77" fmla="*/ 3000374 h 5299074"/>
                  <a:gd name="T78" fmla="*/ 403620 w 4627563"/>
                  <a:gd name="T79" fmla="*/ 4688870 h 5299074"/>
                  <a:gd name="T80" fmla="*/ 498850 w 4627563"/>
                  <a:gd name="T81" fmla="*/ 4903704 h 5299074"/>
                  <a:gd name="T82" fmla="*/ 4005310 w 4627563"/>
                  <a:gd name="T83" fmla="*/ 5016085 h 5299074"/>
                  <a:gd name="T84" fmla="*/ 4184661 w 4627563"/>
                  <a:gd name="T85" fmla="*/ 4815944 h 5299074"/>
                  <a:gd name="T86" fmla="*/ 4235053 w 4627563"/>
                  <a:gd name="T87" fmla="*/ 4552265 h 5299074"/>
                  <a:gd name="T88" fmla="*/ 3271841 w 4627563"/>
                  <a:gd name="T89" fmla="*/ 3015685 h 5299074"/>
                  <a:gd name="T90" fmla="*/ 2892903 w 4627563"/>
                  <a:gd name="T91" fmla="*/ 3076933 h 5299074"/>
                  <a:gd name="T92" fmla="*/ 1694982 w 4627563"/>
                  <a:gd name="T93" fmla="*/ 3074149 h 5299074"/>
                  <a:gd name="T94" fmla="*/ 1349374 w 4627563"/>
                  <a:gd name="T95" fmla="*/ 3013299 h 5299074"/>
                  <a:gd name="T96" fmla="*/ 2995870 w 4627563"/>
                  <a:gd name="T97" fmla="*/ 46427 h 5299074"/>
                  <a:gd name="T98" fmla="*/ 3112958 w 4627563"/>
                  <a:gd name="T99" fmla="*/ 207534 h 5299074"/>
                  <a:gd name="T100" fmla="*/ 3105417 w 4627563"/>
                  <a:gd name="T101" fmla="*/ 379356 h 5299074"/>
                  <a:gd name="T102" fmla="*/ 4604543 w 4627563"/>
                  <a:gd name="T103" fmla="*/ 4495920 h 5299074"/>
                  <a:gd name="T104" fmla="*/ 4621213 w 4627563"/>
                  <a:gd name="T105" fmla="*/ 4792341 h 5299074"/>
                  <a:gd name="T106" fmla="*/ 4525161 w 4627563"/>
                  <a:gd name="T107" fmla="*/ 5066144 h 5299074"/>
                  <a:gd name="T108" fmla="*/ 4255659 w 4627563"/>
                  <a:gd name="T109" fmla="*/ 5299074 h 5299074"/>
                  <a:gd name="T110" fmla="*/ 113119 w 4627563"/>
                  <a:gd name="T111" fmla="*/ 5082016 h 5299074"/>
                  <a:gd name="T112" fmla="*/ 8335 w 4627563"/>
                  <a:gd name="T113" fmla="*/ 4807817 h 5299074"/>
                  <a:gd name="T114" fmla="*/ 20640 w 4627563"/>
                  <a:gd name="T115" fmla="*/ 4504649 h 5299074"/>
                  <a:gd name="T116" fmla="*/ 1525322 w 4627563"/>
                  <a:gd name="T117" fmla="*/ 390466 h 5299074"/>
                  <a:gd name="T118" fmla="*/ 1512224 w 4627563"/>
                  <a:gd name="T119" fmla="*/ 217058 h 5299074"/>
                  <a:gd name="T120" fmla="*/ 1623358 w 4627563"/>
                  <a:gd name="T121" fmla="*/ 52776 h 5299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27563" h="5299074">
                    <a:moveTo>
                      <a:pt x="2751137" y="4752974"/>
                    </a:moveTo>
                    <a:lnTo>
                      <a:pt x="2757445" y="4753371"/>
                    </a:lnTo>
                    <a:lnTo>
                      <a:pt x="2762964" y="4754165"/>
                    </a:lnTo>
                    <a:lnTo>
                      <a:pt x="2768483" y="4755355"/>
                    </a:lnTo>
                    <a:lnTo>
                      <a:pt x="2774002" y="4757340"/>
                    </a:lnTo>
                    <a:lnTo>
                      <a:pt x="2779127" y="4760118"/>
                    </a:lnTo>
                    <a:lnTo>
                      <a:pt x="2783857" y="4762896"/>
                    </a:lnTo>
                    <a:lnTo>
                      <a:pt x="2788193" y="4766071"/>
                    </a:lnTo>
                    <a:lnTo>
                      <a:pt x="2792530" y="4770040"/>
                    </a:lnTo>
                    <a:lnTo>
                      <a:pt x="2796472" y="4774009"/>
                    </a:lnTo>
                    <a:lnTo>
                      <a:pt x="2800020" y="4778771"/>
                    </a:lnTo>
                    <a:lnTo>
                      <a:pt x="2802779" y="4783534"/>
                    </a:lnTo>
                    <a:lnTo>
                      <a:pt x="2805144" y="4788693"/>
                    </a:lnTo>
                    <a:lnTo>
                      <a:pt x="2807116" y="4793852"/>
                    </a:lnTo>
                    <a:lnTo>
                      <a:pt x="2808298" y="4799805"/>
                    </a:lnTo>
                    <a:lnTo>
                      <a:pt x="2809481" y="4805759"/>
                    </a:lnTo>
                    <a:lnTo>
                      <a:pt x="2809875" y="4811712"/>
                    </a:lnTo>
                    <a:lnTo>
                      <a:pt x="2809481" y="4817665"/>
                    </a:lnTo>
                    <a:lnTo>
                      <a:pt x="2808298" y="4823618"/>
                    </a:lnTo>
                    <a:lnTo>
                      <a:pt x="2807116" y="4829174"/>
                    </a:lnTo>
                    <a:lnTo>
                      <a:pt x="2805144" y="4834730"/>
                    </a:lnTo>
                    <a:lnTo>
                      <a:pt x="2802779" y="4839890"/>
                    </a:lnTo>
                    <a:lnTo>
                      <a:pt x="2800020" y="4844652"/>
                    </a:lnTo>
                    <a:lnTo>
                      <a:pt x="2796472" y="4849415"/>
                    </a:lnTo>
                    <a:lnTo>
                      <a:pt x="2792530" y="4853384"/>
                    </a:lnTo>
                    <a:lnTo>
                      <a:pt x="2788193" y="4857352"/>
                    </a:lnTo>
                    <a:lnTo>
                      <a:pt x="2783857" y="4860527"/>
                    </a:lnTo>
                    <a:lnTo>
                      <a:pt x="2779127" y="4863305"/>
                    </a:lnTo>
                    <a:lnTo>
                      <a:pt x="2774002" y="4866084"/>
                    </a:lnTo>
                    <a:lnTo>
                      <a:pt x="2768483" y="4868068"/>
                    </a:lnTo>
                    <a:lnTo>
                      <a:pt x="2762964" y="4869655"/>
                    </a:lnTo>
                    <a:lnTo>
                      <a:pt x="2757445" y="4870449"/>
                    </a:lnTo>
                    <a:lnTo>
                      <a:pt x="2751137" y="4870449"/>
                    </a:lnTo>
                    <a:lnTo>
                      <a:pt x="2745224" y="4870449"/>
                    </a:lnTo>
                    <a:lnTo>
                      <a:pt x="2739705" y="4869655"/>
                    </a:lnTo>
                    <a:lnTo>
                      <a:pt x="2733792" y="4868068"/>
                    </a:lnTo>
                    <a:lnTo>
                      <a:pt x="2728273" y="4866084"/>
                    </a:lnTo>
                    <a:lnTo>
                      <a:pt x="2723543" y="4863305"/>
                    </a:lnTo>
                    <a:lnTo>
                      <a:pt x="2718418" y="4860527"/>
                    </a:lnTo>
                    <a:lnTo>
                      <a:pt x="2714082" y="4857352"/>
                    </a:lnTo>
                    <a:lnTo>
                      <a:pt x="2709745" y="4853384"/>
                    </a:lnTo>
                    <a:lnTo>
                      <a:pt x="2706197" y="4849415"/>
                    </a:lnTo>
                    <a:lnTo>
                      <a:pt x="2702649" y="4844652"/>
                    </a:lnTo>
                    <a:lnTo>
                      <a:pt x="2699890" y="4839890"/>
                    </a:lnTo>
                    <a:lnTo>
                      <a:pt x="2697525" y="4834730"/>
                    </a:lnTo>
                    <a:lnTo>
                      <a:pt x="2695554" y="4829174"/>
                    </a:lnTo>
                    <a:lnTo>
                      <a:pt x="2693583" y="4823618"/>
                    </a:lnTo>
                    <a:lnTo>
                      <a:pt x="2692794" y="4817665"/>
                    </a:lnTo>
                    <a:lnTo>
                      <a:pt x="2692400" y="4811712"/>
                    </a:lnTo>
                    <a:lnTo>
                      <a:pt x="2692794" y="4805759"/>
                    </a:lnTo>
                    <a:lnTo>
                      <a:pt x="2693583" y="4799805"/>
                    </a:lnTo>
                    <a:lnTo>
                      <a:pt x="2695554" y="4793852"/>
                    </a:lnTo>
                    <a:lnTo>
                      <a:pt x="2697525" y="4788693"/>
                    </a:lnTo>
                    <a:lnTo>
                      <a:pt x="2699890" y="4783534"/>
                    </a:lnTo>
                    <a:lnTo>
                      <a:pt x="2702649" y="4778771"/>
                    </a:lnTo>
                    <a:lnTo>
                      <a:pt x="2706197" y="4774009"/>
                    </a:lnTo>
                    <a:lnTo>
                      <a:pt x="2709745" y="4770040"/>
                    </a:lnTo>
                    <a:lnTo>
                      <a:pt x="2714082" y="4766071"/>
                    </a:lnTo>
                    <a:lnTo>
                      <a:pt x="2718418" y="4762896"/>
                    </a:lnTo>
                    <a:lnTo>
                      <a:pt x="2723543" y="4760118"/>
                    </a:lnTo>
                    <a:lnTo>
                      <a:pt x="2728273" y="4757340"/>
                    </a:lnTo>
                    <a:lnTo>
                      <a:pt x="2733792" y="4755355"/>
                    </a:lnTo>
                    <a:lnTo>
                      <a:pt x="2739705" y="4754165"/>
                    </a:lnTo>
                    <a:lnTo>
                      <a:pt x="2745224" y="4753371"/>
                    </a:lnTo>
                    <a:lnTo>
                      <a:pt x="2751137" y="4752974"/>
                    </a:lnTo>
                    <a:close/>
                    <a:moveTo>
                      <a:pt x="3043833" y="4244974"/>
                    </a:moveTo>
                    <a:lnTo>
                      <a:pt x="3049401" y="4245371"/>
                    </a:lnTo>
                    <a:lnTo>
                      <a:pt x="3054173" y="4245768"/>
                    </a:lnTo>
                    <a:lnTo>
                      <a:pt x="3059342" y="4246165"/>
                    </a:lnTo>
                    <a:lnTo>
                      <a:pt x="3063717" y="4246959"/>
                    </a:lnTo>
                    <a:lnTo>
                      <a:pt x="3073261" y="4249340"/>
                    </a:lnTo>
                    <a:lnTo>
                      <a:pt x="3082407" y="4252912"/>
                    </a:lnTo>
                    <a:lnTo>
                      <a:pt x="3091156" y="4256881"/>
                    </a:lnTo>
                    <a:lnTo>
                      <a:pt x="3099507" y="4262040"/>
                    </a:lnTo>
                    <a:lnTo>
                      <a:pt x="3107063" y="4267596"/>
                    </a:lnTo>
                    <a:lnTo>
                      <a:pt x="3114221" y="4273946"/>
                    </a:lnTo>
                    <a:lnTo>
                      <a:pt x="3120584" y="4281090"/>
                    </a:lnTo>
                    <a:lnTo>
                      <a:pt x="3126151" y="4289027"/>
                    </a:lnTo>
                    <a:lnTo>
                      <a:pt x="3131321" y="4296568"/>
                    </a:lnTo>
                    <a:lnTo>
                      <a:pt x="3135298" y="4305299"/>
                    </a:lnTo>
                    <a:lnTo>
                      <a:pt x="3138877" y="4314824"/>
                    </a:lnTo>
                    <a:lnTo>
                      <a:pt x="3141263" y="4324349"/>
                    </a:lnTo>
                    <a:lnTo>
                      <a:pt x="3142058" y="4329112"/>
                    </a:lnTo>
                    <a:lnTo>
                      <a:pt x="3142853" y="4334271"/>
                    </a:lnTo>
                    <a:lnTo>
                      <a:pt x="3143251" y="4339034"/>
                    </a:lnTo>
                    <a:lnTo>
                      <a:pt x="3143251" y="4344193"/>
                    </a:lnTo>
                    <a:lnTo>
                      <a:pt x="3143251" y="4348956"/>
                    </a:lnTo>
                    <a:lnTo>
                      <a:pt x="3142853" y="4354115"/>
                    </a:lnTo>
                    <a:lnTo>
                      <a:pt x="3142058" y="4359275"/>
                    </a:lnTo>
                    <a:lnTo>
                      <a:pt x="3141263" y="4364037"/>
                    </a:lnTo>
                    <a:lnTo>
                      <a:pt x="3138877" y="4373562"/>
                    </a:lnTo>
                    <a:lnTo>
                      <a:pt x="3135298" y="4382690"/>
                    </a:lnTo>
                    <a:lnTo>
                      <a:pt x="3131321" y="4391421"/>
                    </a:lnTo>
                    <a:lnTo>
                      <a:pt x="3126151" y="4399359"/>
                    </a:lnTo>
                    <a:lnTo>
                      <a:pt x="3120584" y="4407297"/>
                    </a:lnTo>
                    <a:lnTo>
                      <a:pt x="3114221" y="4414440"/>
                    </a:lnTo>
                    <a:lnTo>
                      <a:pt x="3107063" y="4420393"/>
                    </a:lnTo>
                    <a:lnTo>
                      <a:pt x="3099507" y="4426347"/>
                    </a:lnTo>
                    <a:lnTo>
                      <a:pt x="3091156" y="4431506"/>
                    </a:lnTo>
                    <a:lnTo>
                      <a:pt x="3082407" y="4435475"/>
                    </a:lnTo>
                    <a:lnTo>
                      <a:pt x="3073261" y="4438650"/>
                    </a:lnTo>
                    <a:lnTo>
                      <a:pt x="3063717" y="4441428"/>
                    </a:lnTo>
                    <a:lnTo>
                      <a:pt x="3059342" y="4442222"/>
                    </a:lnTo>
                    <a:lnTo>
                      <a:pt x="3054173" y="4442618"/>
                    </a:lnTo>
                    <a:lnTo>
                      <a:pt x="3049401" y="4443015"/>
                    </a:lnTo>
                    <a:lnTo>
                      <a:pt x="3043833" y="4443412"/>
                    </a:lnTo>
                    <a:lnTo>
                      <a:pt x="3038663" y="4443015"/>
                    </a:lnTo>
                    <a:lnTo>
                      <a:pt x="3033891" y="4442618"/>
                    </a:lnTo>
                    <a:lnTo>
                      <a:pt x="3028722" y="4442222"/>
                    </a:lnTo>
                    <a:lnTo>
                      <a:pt x="3023950" y="4441428"/>
                    </a:lnTo>
                    <a:lnTo>
                      <a:pt x="3014405" y="4438650"/>
                    </a:lnTo>
                    <a:lnTo>
                      <a:pt x="3005259" y="4435475"/>
                    </a:lnTo>
                    <a:lnTo>
                      <a:pt x="2996908" y="4431506"/>
                    </a:lnTo>
                    <a:lnTo>
                      <a:pt x="2988557" y="4426347"/>
                    </a:lnTo>
                    <a:lnTo>
                      <a:pt x="2981001" y="4420393"/>
                    </a:lnTo>
                    <a:lnTo>
                      <a:pt x="2973843" y="4414440"/>
                    </a:lnTo>
                    <a:lnTo>
                      <a:pt x="2967083" y="4407297"/>
                    </a:lnTo>
                    <a:lnTo>
                      <a:pt x="2961515" y="4399359"/>
                    </a:lnTo>
                    <a:lnTo>
                      <a:pt x="2956345" y="4391421"/>
                    </a:lnTo>
                    <a:lnTo>
                      <a:pt x="2952369" y="4382690"/>
                    </a:lnTo>
                    <a:lnTo>
                      <a:pt x="2948790" y="4373562"/>
                    </a:lnTo>
                    <a:lnTo>
                      <a:pt x="2946801" y="4364037"/>
                    </a:lnTo>
                    <a:lnTo>
                      <a:pt x="2945608" y="4359275"/>
                    </a:lnTo>
                    <a:lnTo>
                      <a:pt x="2945211" y="4354115"/>
                    </a:lnTo>
                    <a:lnTo>
                      <a:pt x="2944813" y="4348956"/>
                    </a:lnTo>
                    <a:lnTo>
                      <a:pt x="2944813" y="4344193"/>
                    </a:lnTo>
                    <a:lnTo>
                      <a:pt x="2944813" y="4339034"/>
                    </a:lnTo>
                    <a:lnTo>
                      <a:pt x="2945211" y="4334271"/>
                    </a:lnTo>
                    <a:lnTo>
                      <a:pt x="2945608" y="4329112"/>
                    </a:lnTo>
                    <a:lnTo>
                      <a:pt x="2946801" y="4324349"/>
                    </a:lnTo>
                    <a:lnTo>
                      <a:pt x="2948790" y="4314824"/>
                    </a:lnTo>
                    <a:lnTo>
                      <a:pt x="2952369" y="4305299"/>
                    </a:lnTo>
                    <a:lnTo>
                      <a:pt x="2956345" y="4296568"/>
                    </a:lnTo>
                    <a:lnTo>
                      <a:pt x="2961515" y="4289027"/>
                    </a:lnTo>
                    <a:lnTo>
                      <a:pt x="2967083" y="4281090"/>
                    </a:lnTo>
                    <a:lnTo>
                      <a:pt x="2973843" y="4273946"/>
                    </a:lnTo>
                    <a:lnTo>
                      <a:pt x="2981001" y="4267596"/>
                    </a:lnTo>
                    <a:lnTo>
                      <a:pt x="2988557" y="4262040"/>
                    </a:lnTo>
                    <a:lnTo>
                      <a:pt x="2996908" y="4256881"/>
                    </a:lnTo>
                    <a:lnTo>
                      <a:pt x="3005259" y="4252912"/>
                    </a:lnTo>
                    <a:lnTo>
                      <a:pt x="3014405" y="4249340"/>
                    </a:lnTo>
                    <a:lnTo>
                      <a:pt x="3023950" y="4246959"/>
                    </a:lnTo>
                    <a:lnTo>
                      <a:pt x="3028722" y="4246165"/>
                    </a:lnTo>
                    <a:lnTo>
                      <a:pt x="3033891" y="4245768"/>
                    </a:lnTo>
                    <a:lnTo>
                      <a:pt x="3038663" y="4245371"/>
                    </a:lnTo>
                    <a:lnTo>
                      <a:pt x="3043833" y="4244974"/>
                    </a:lnTo>
                    <a:close/>
                    <a:moveTo>
                      <a:pt x="3275806" y="3778249"/>
                    </a:moveTo>
                    <a:lnTo>
                      <a:pt x="3282157" y="3778249"/>
                    </a:lnTo>
                    <a:lnTo>
                      <a:pt x="3288507" y="3778249"/>
                    </a:lnTo>
                    <a:lnTo>
                      <a:pt x="3294460" y="3779043"/>
                    </a:lnTo>
                    <a:lnTo>
                      <a:pt x="3300810" y="3779440"/>
                    </a:lnTo>
                    <a:lnTo>
                      <a:pt x="3306763" y="3780631"/>
                    </a:lnTo>
                    <a:lnTo>
                      <a:pt x="3313113" y="3781821"/>
                    </a:lnTo>
                    <a:lnTo>
                      <a:pt x="3318669" y="3783806"/>
                    </a:lnTo>
                    <a:lnTo>
                      <a:pt x="3324622" y="3785790"/>
                    </a:lnTo>
                    <a:lnTo>
                      <a:pt x="3329782" y="3787774"/>
                    </a:lnTo>
                    <a:lnTo>
                      <a:pt x="3335338" y="3790156"/>
                    </a:lnTo>
                    <a:lnTo>
                      <a:pt x="3340894" y="3793331"/>
                    </a:lnTo>
                    <a:lnTo>
                      <a:pt x="3345657" y="3796109"/>
                    </a:lnTo>
                    <a:lnTo>
                      <a:pt x="3350816" y="3799284"/>
                    </a:lnTo>
                    <a:lnTo>
                      <a:pt x="3355579" y="3802856"/>
                    </a:lnTo>
                    <a:lnTo>
                      <a:pt x="3360341" y="3806427"/>
                    </a:lnTo>
                    <a:lnTo>
                      <a:pt x="3364707" y="3810396"/>
                    </a:lnTo>
                    <a:lnTo>
                      <a:pt x="3369072" y="3814365"/>
                    </a:lnTo>
                    <a:lnTo>
                      <a:pt x="3373041" y="3818731"/>
                    </a:lnTo>
                    <a:lnTo>
                      <a:pt x="3377010" y="3823096"/>
                    </a:lnTo>
                    <a:lnTo>
                      <a:pt x="3380582" y="3827859"/>
                    </a:lnTo>
                    <a:lnTo>
                      <a:pt x="3384154" y="3832621"/>
                    </a:lnTo>
                    <a:lnTo>
                      <a:pt x="3387329" y="3837781"/>
                    </a:lnTo>
                    <a:lnTo>
                      <a:pt x="3390107" y="3842543"/>
                    </a:lnTo>
                    <a:lnTo>
                      <a:pt x="3393282" y="3848099"/>
                    </a:lnTo>
                    <a:lnTo>
                      <a:pt x="3395663" y="3853656"/>
                    </a:lnTo>
                    <a:lnTo>
                      <a:pt x="3397647" y="3858815"/>
                    </a:lnTo>
                    <a:lnTo>
                      <a:pt x="3399235" y="3864768"/>
                    </a:lnTo>
                    <a:lnTo>
                      <a:pt x="3401219" y="3870324"/>
                    </a:lnTo>
                    <a:lnTo>
                      <a:pt x="3402807" y="3876278"/>
                    </a:lnTo>
                    <a:lnTo>
                      <a:pt x="3403601" y="3882628"/>
                    </a:lnTo>
                    <a:lnTo>
                      <a:pt x="3404394" y="3888978"/>
                    </a:lnTo>
                    <a:lnTo>
                      <a:pt x="3404791" y="3894931"/>
                    </a:lnTo>
                    <a:lnTo>
                      <a:pt x="3405188" y="3901281"/>
                    </a:lnTo>
                    <a:lnTo>
                      <a:pt x="3404791" y="3907631"/>
                    </a:lnTo>
                    <a:lnTo>
                      <a:pt x="3404394" y="3913584"/>
                    </a:lnTo>
                    <a:lnTo>
                      <a:pt x="3403601" y="3919934"/>
                    </a:lnTo>
                    <a:lnTo>
                      <a:pt x="3402807" y="3926284"/>
                    </a:lnTo>
                    <a:lnTo>
                      <a:pt x="3401219" y="3931840"/>
                    </a:lnTo>
                    <a:lnTo>
                      <a:pt x="3399235" y="3937793"/>
                    </a:lnTo>
                    <a:lnTo>
                      <a:pt x="3397647" y="3943746"/>
                    </a:lnTo>
                    <a:lnTo>
                      <a:pt x="3395663" y="3948906"/>
                    </a:lnTo>
                    <a:lnTo>
                      <a:pt x="3393282" y="3954462"/>
                    </a:lnTo>
                    <a:lnTo>
                      <a:pt x="3390107" y="3960018"/>
                    </a:lnTo>
                    <a:lnTo>
                      <a:pt x="3387329" y="3964781"/>
                    </a:lnTo>
                    <a:lnTo>
                      <a:pt x="3384154" y="3969940"/>
                    </a:lnTo>
                    <a:lnTo>
                      <a:pt x="3380582" y="3974703"/>
                    </a:lnTo>
                    <a:lnTo>
                      <a:pt x="3377010" y="3979465"/>
                    </a:lnTo>
                    <a:lnTo>
                      <a:pt x="3373041" y="3983831"/>
                    </a:lnTo>
                    <a:lnTo>
                      <a:pt x="3369072" y="3988197"/>
                    </a:lnTo>
                    <a:lnTo>
                      <a:pt x="3364707" y="3992165"/>
                    </a:lnTo>
                    <a:lnTo>
                      <a:pt x="3360341" y="3996134"/>
                    </a:lnTo>
                    <a:lnTo>
                      <a:pt x="3355579" y="3999706"/>
                    </a:lnTo>
                    <a:lnTo>
                      <a:pt x="3350816" y="4002881"/>
                    </a:lnTo>
                    <a:lnTo>
                      <a:pt x="3345657" y="4006453"/>
                    </a:lnTo>
                    <a:lnTo>
                      <a:pt x="3340894" y="4009231"/>
                    </a:lnTo>
                    <a:lnTo>
                      <a:pt x="3335338" y="4012009"/>
                    </a:lnTo>
                    <a:lnTo>
                      <a:pt x="3329782" y="4014787"/>
                    </a:lnTo>
                    <a:lnTo>
                      <a:pt x="3324622" y="4016772"/>
                    </a:lnTo>
                    <a:lnTo>
                      <a:pt x="3318669" y="4018756"/>
                    </a:lnTo>
                    <a:lnTo>
                      <a:pt x="3313113" y="4020343"/>
                    </a:lnTo>
                    <a:lnTo>
                      <a:pt x="3306763" y="4021534"/>
                    </a:lnTo>
                    <a:lnTo>
                      <a:pt x="3300810" y="4023122"/>
                    </a:lnTo>
                    <a:lnTo>
                      <a:pt x="3294460" y="4023518"/>
                    </a:lnTo>
                    <a:lnTo>
                      <a:pt x="3288507" y="4024312"/>
                    </a:lnTo>
                    <a:lnTo>
                      <a:pt x="3282157" y="4024312"/>
                    </a:lnTo>
                    <a:lnTo>
                      <a:pt x="3275806" y="4024312"/>
                    </a:lnTo>
                    <a:lnTo>
                      <a:pt x="3269853" y="4023518"/>
                    </a:lnTo>
                    <a:lnTo>
                      <a:pt x="3263503" y="4023122"/>
                    </a:lnTo>
                    <a:lnTo>
                      <a:pt x="3257153" y="4021534"/>
                    </a:lnTo>
                    <a:lnTo>
                      <a:pt x="3251597" y="4020343"/>
                    </a:lnTo>
                    <a:lnTo>
                      <a:pt x="3245644" y="4018756"/>
                    </a:lnTo>
                    <a:lnTo>
                      <a:pt x="3239691" y="4016772"/>
                    </a:lnTo>
                    <a:lnTo>
                      <a:pt x="3234531" y="4014787"/>
                    </a:lnTo>
                    <a:lnTo>
                      <a:pt x="3228578" y="4012009"/>
                    </a:lnTo>
                    <a:lnTo>
                      <a:pt x="3223419" y="4009231"/>
                    </a:lnTo>
                    <a:lnTo>
                      <a:pt x="3218259" y="4006453"/>
                    </a:lnTo>
                    <a:lnTo>
                      <a:pt x="3213100" y="4002881"/>
                    </a:lnTo>
                    <a:lnTo>
                      <a:pt x="3208734" y="3999706"/>
                    </a:lnTo>
                    <a:lnTo>
                      <a:pt x="3203972" y="3996134"/>
                    </a:lnTo>
                    <a:lnTo>
                      <a:pt x="3199606" y="3992165"/>
                    </a:lnTo>
                    <a:lnTo>
                      <a:pt x="3195241" y="3988197"/>
                    </a:lnTo>
                    <a:lnTo>
                      <a:pt x="3191272" y="3983831"/>
                    </a:lnTo>
                    <a:lnTo>
                      <a:pt x="3186906" y="3979465"/>
                    </a:lnTo>
                    <a:lnTo>
                      <a:pt x="3183731" y="3974703"/>
                    </a:lnTo>
                    <a:lnTo>
                      <a:pt x="3180159" y="3969940"/>
                    </a:lnTo>
                    <a:lnTo>
                      <a:pt x="3176984" y="3964781"/>
                    </a:lnTo>
                    <a:lnTo>
                      <a:pt x="3174206" y="3960018"/>
                    </a:lnTo>
                    <a:lnTo>
                      <a:pt x="3171428" y="3954462"/>
                    </a:lnTo>
                    <a:lnTo>
                      <a:pt x="3168650" y="3948906"/>
                    </a:lnTo>
                    <a:lnTo>
                      <a:pt x="3166666" y="3943746"/>
                    </a:lnTo>
                    <a:lnTo>
                      <a:pt x="3164681" y="3937793"/>
                    </a:lnTo>
                    <a:lnTo>
                      <a:pt x="3163094" y="3931840"/>
                    </a:lnTo>
                    <a:lnTo>
                      <a:pt x="3161506" y="3926284"/>
                    </a:lnTo>
                    <a:lnTo>
                      <a:pt x="3160316" y="3919934"/>
                    </a:lnTo>
                    <a:lnTo>
                      <a:pt x="3159522" y="3913584"/>
                    </a:lnTo>
                    <a:lnTo>
                      <a:pt x="3159125" y="3907631"/>
                    </a:lnTo>
                    <a:lnTo>
                      <a:pt x="3159125" y="3901281"/>
                    </a:lnTo>
                    <a:lnTo>
                      <a:pt x="3159125" y="3894931"/>
                    </a:lnTo>
                    <a:lnTo>
                      <a:pt x="3159522" y="3888978"/>
                    </a:lnTo>
                    <a:lnTo>
                      <a:pt x="3160316" y="3882628"/>
                    </a:lnTo>
                    <a:lnTo>
                      <a:pt x="3161506" y="3876278"/>
                    </a:lnTo>
                    <a:lnTo>
                      <a:pt x="3163094" y="3870324"/>
                    </a:lnTo>
                    <a:lnTo>
                      <a:pt x="3164681" y="3864768"/>
                    </a:lnTo>
                    <a:lnTo>
                      <a:pt x="3166666" y="3858815"/>
                    </a:lnTo>
                    <a:lnTo>
                      <a:pt x="3168650" y="3853656"/>
                    </a:lnTo>
                    <a:lnTo>
                      <a:pt x="3171428" y="3848099"/>
                    </a:lnTo>
                    <a:lnTo>
                      <a:pt x="3174206" y="3842543"/>
                    </a:lnTo>
                    <a:lnTo>
                      <a:pt x="3176984" y="3837781"/>
                    </a:lnTo>
                    <a:lnTo>
                      <a:pt x="3180159" y="3832621"/>
                    </a:lnTo>
                    <a:lnTo>
                      <a:pt x="3183731" y="3827859"/>
                    </a:lnTo>
                    <a:lnTo>
                      <a:pt x="3186906" y="3823096"/>
                    </a:lnTo>
                    <a:lnTo>
                      <a:pt x="3191272" y="3818731"/>
                    </a:lnTo>
                    <a:lnTo>
                      <a:pt x="3195241" y="3814365"/>
                    </a:lnTo>
                    <a:lnTo>
                      <a:pt x="3199606" y="3810396"/>
                    </a:lnTo>
                    <a:lnTo>
                      <a:pt x="3203972" y="3806427"/>
                    </a:lnTo>
                    <a:lnTo>
                      <a:pt x="3208734" y="3802856"/>
                    </a:lnTo>
                    <a:lnTo>
                      <a:pt x="3213100" y="3799284"/>
                    </a:lnTo>
                    <a:lnTo>
                      <a:pt x="3218259" y="3796109"/>
                    </a:lnTo>
                    <a:lnTo>
                      <a:pt x="3223419" y="3793331"/>
                    </a:lnTo>
                    <a:lnTo>
                      <a:pt x="3228578" y="3790156"/>
                    </a:lnTo>
                    <a:lnTo>
                      <a:pt x="3234531" y="3787774"/>
                    </a:lnTo>
                    <a:lnTo>
                      <a:pt x="3239691" y="3785790"/>
                    </a:lnTo>
                    <a:lnTo>
                      <a:pt x="3245644" y="3783806"/>
                    </a:lnTo>
                    <a:lnTo>
                      <a:pt x="3251597" y="3781821"/>
                    </a:lnTo>
                    <a:lnTo>
                      <a:pt x="3257153" y="3780631"/>
                    </a:lnTo>
                    <a:lnTo>
                      <a:pt x="3263503" y="3779440"/>
                    </a:lnTo>
                    <a:lnTo>
                      <a:pt x="3269853" y="3779043"/>
                    </a:lnTo>
                    <a:lnTo>
                      <a:pt x="3275806" y="3778249"/>
                    </a:lnTo>
                    <a:close/>
                    <a:moveTo>
                      <a:pt x="2616002" y="3617912"/>
                    </a:moveTo>
                    <a:lnTo>
                      <a:pt x="2627501" y="3618310"/>
                    </a:lnTo>
                    <a:lnTo>
                      <a:pt x="2638603" y="3619106"/>
                    </a:lnTo>
                    <a:lnTo>
                      <a:pt x="2650103" y="3620300"/>
                    </a:lnTo>
                    <a:lnTo>
                      <a:pt x="2660809" y="3622688"/>
                    </a:lnTo>
                    <a:lnTo>
                      <a:pt x="2671515" y="3625075"/>
                    </a:lnTo>
                    <a:lnTo>
                      <a:pt x="2682221" y="3627861"/>
                    </a:lnTo>
                    <a:lnTo>
                      <a:pt x="2692134" y="3631840"/>
                    </a:lnTo>
                    <a:lnTo>
                      <a:pt x="2702840" y="3635422"/>
                    </a:lnTo>
                    <a:lnTo>
                      <a:pt x="2712356" y="3640197"/>
                    </a:lnTo>
                    <a:lnTo>
                      <a:pt x="2722269" y="3644972"/>
                    </a:lnTo>
                    <a:lnTo>
                      <a:pt x="2731389" y="3650543"/>
                    </a:lnTo>
                    <a:lnTo>
                      <a:pt x="2740509" y="3656114"/>
                    </a:lnTo>
                    <a:lnTo>
                      <a:pt x="2749233" y="3662481"/>
                    </a:lnTo>
                    <a:lnTo>
                      <a:pt x="2757560" y="3669246"/>
                    </a:lnTo>
                    <a:lnTo>
                      <a:pt x="2765490" y="3676011"/>
                    </a:lnTo>
                    <a:lnTo>
                      <a:pt x="2773421" y="3683174"/>
                    </a:lnTo>
                    <a:lnTo>
                      <a:pt x="2780558" y="3691133"/>
                    </a:lnTo>
                    <a:lnTo>
                      <a:pt x="2787299" y="3699092"/>
                    </a:lnTo>
                    <a:lnTo>
                      <a:pt x="2794040" y="3707448"/>
                    </a:lnTo>
                    <a:lnTo>
                      <a:pt x="2800384" y="3716203"/>
                    </a:lnTo>
                    <a:lnTo>
                      <a:pt x="2805935" y="3725355"/>
                    </a:lnTo>
                    <a:lnTo>
                      <a:pt x="2811487" y="3734906"/>
                    </a:lnTo>
                    <a:lnTo>
                      <a:pt x="2816245" y="3744456"/>
                    </a:lnTo>
                    <a:lnTo>
                      <a:pt x="2821003" y="3754007"/>
                    </a:lnTo>
                    <a:lnTo>
                      <a:pt x="2824572" y="3764751"/>
                    </a:lnTo>
                    <a:lnTo>
                      <a:pt x="2828537" y="3775098"/>
                    </a:lnTo>
                    <a:lnTo>
                      <a:pt x="2831313" y="3785444"/>
                    </a:lnTo>
                    <a:lnTo>
                      <a:pt x="2833692" y="3796188"/>
                    </a:lnTo>
                    <a:lnTo>
                      <a:pt x="2835674" y="3806933"/>
                    </a:lnTo>
                    <a:lnTo>
                      <a:pt x="2837260" y="3818473"/>
                    </a:lnTo>
                    <a:lnTo>
                      <a:pt x="2838053" y="3829615"/>
                    </a:lnTo>
                    <a:lnTo>
                      <a:pt x="2838450" y="3841155"/>
                    </a:lnTo>
                    <a:lnTo>
                      <a:pt x="2838053" y="3852297"/>
                    </a:lnTo>
                    <a:lnTo>
                      <a:pt x="2837260" y="3864236"/>
                    </a:lnTo>
                    <a:lnTo>
                      <a:pt x="2835674" y="3874980"/>
                    </a:lnTo>
                    <a:lnTo>
                      <a:pt x="2833692" y="3886122"/>
                    </a:lnTo>
                    <a:lnTo>
                      <a:pt x="2831313" y="3896866"/>
                    </a:lnTo>
                    <a:lnTo>
                      <a:pt x="2828537" y="3907611"/>
                    </a:lnTo>
                    <a:lnTo>
                      <a:pt x="2824572" y="3917957"/>
                    </a:lnTo>
                    <a:lnTo>
                      <a:pt x="2821003" y="3927906"/>
                    </a:lnTo>
                    <a:lnTo>
                      <a:pt x="2816245" y="3937854"/>
                    </a:lnTo>
                    <a:lnTo>
                      <a:pt x="2811487" y="3947405"/>
                    </a:lnTo>
                    <a:lnTo>
                      <a:pt x="2805935" y="3956557"/>
                    </a:lnTo>
                    <a:lnTo>
                      <a:pt x="2800384" y="3965710"/>
                    </a:lnTo>
                    <a:lnTo>
                      <a:pt x="2794040" y="3974464"/>
                    </a:lnTo>
                    <a:lnTo>
                      <a:pt x="2787299" y="3982821"/>
                    </a:lnTo>
                    <a:lnTo>
                      <a:pt x="2780558" y="3991178"/>
                    </a:lnTo>
                    <a:lnTo>
                      <a:pt x="2773421" y="3998738"/>
                    </a:lnTo>
                    <a:lnTo>
                      <a:pt x="2765490" y="4006299"/>
                    </a:lnTo>
                    <a:lnTo>
                      <a:pt x="2757560" y="4013064"/>
                    </a:lnTo>
                    <a:lnTo>
                      <a:pt x="2749233" y="4019829"/>
                    </a:lnTo>
                    <a:lnTo>
                      <a:pt x="2740509" y="4026196"/>
                    </a:lnTo>
                    <a:lnTo>
                      <a:pt x="2731389" y="4032165"/>
                    </a:lnTo>
                    <a:lnTo>
                      <a:pt x="2722269" y="4037338"/>
                    </a:lnTo>
                    <a:lnTo>
                      <a:pt x="2712356" y="4042114"/>
                    </a:lnTo>
                    <a:lnTo>
                      <a:pt x="2702840" y="4046491"/>
                    </a:lnTo>
                    <a:lnTo>
                      <a:pt x="2692134" y="4050868"/>
                    </a:lnTo>
                    <a:lnTo>
                      <a:pt x="2682221" y="4054052"/>
                    </a:lnTo>
                    <a:lnTo>
                      <a:pt x="2671515" y="4056837"/>
                    </a:lnTo>
                    <a:lnTo>
                      <a:pt x="2660809" y="4059623"/>
                    </a:lnTo>
                    <a:lnTo>
                      <a:pt x="2650103" y="4061613"/>
                    </a:lnTo>
                    <a:lnTo>
                      <a:pt x="2638603" y="4062806"/>
                    </a:lnTo>
                    <a:lnTo>
                      <a:pt x="2627501" y="4063602"/>
                    </a:lnTo>
                    <a:lnTo>
                      <a:pt x="2616002" y="4064000"/>
                    </a:lnTo>
                    <a:lnTo>
                      <a:pt x="2604503" y="4063602"/>
                    </a:lnTo>
                    <a:lnTo>
                      <a:pt x="2593400" y="4062806"/>
                    </a:lnTo>
                    <a:lnTo>
                      <a:pt x="2582297" y="4061613"/>
                    </a:lnTo>
                    <a:lnTo>
                      <a:pt x="2571195" y="4059623"/>
                    </a:lnTo>
                    <a:lnTo>
                      <a:pt x="2560489" y="4056837"/>
                    </a:lnTo>
                    <a:lnTo>
                      <a:pt x="2549783" y="4054052"/>
                    </a:lnTo>
                    <a:lnTo>
                      <a:pt x="2539473" y="4050868"/>
                    </a:lnTo>
                    <a:lnTo>
                      <a:pt x="2529560" y="4046491"/>
                    </a:lnTo>
                    <a:lnTo>
                      <a:pt x="2519647" y="4042114"/>
                    </a:lnTo>
                    <a:lnTo>
                      <a:pt x="2510131" y="4037338"/>
                    </a:lnTo>
                    <a:lnTo>
                      <a:pt x="2501011" y="4032165"/>
                    </a:lnTo>
                    <a:lnTo>
                      <a:pt x="2491891" y="4026196"/>
                    </a:lnTo>
                    <a:lnTo>
                      <a:pt x="2483167" y="4019829"/>
                    </a:lnTo>
                    <a:lnTo>
                      <a:pt x="2474841" y="4013064"/>
                    </a:lnTo>
                    <a:lnTo>
                      <a:pt x="2466514" y="4006299"/>
                    </a:lnTo>
                    <a:lnTo>
                      <a:pt x="2458980" y="3998738"/>
                    </a:lnTo>
                    <a:lnTo>
                      <a:pt x="2451446" y="3991178"/>
                    </a:lnTo>
                    <a:lnTo>
                      <a:pt x="2444308" y="3982821"/>
                    </a:lnTo>
                    <a:lnTo>
                      <a:pt x="2437964" y="3974464"/>
                    </a:lnTo>
                    <a:lnTo>
                      <a:pt x="2431620" y="3965710"/>
                    </a:lnTo>
                    <a:lnTo>
                      <a:pt x="2425672" y="3956557"/>
                    </a:lnTo>
                    <a:lnTo>
                      <a:pt x="2420914" y="3947405"/>
                    </a:lnTo>
                    <a:lnTo>
                      <a:pt x="2415759" y="3937854"/>
                    </a:lnTo>
                    <a:lnTo>
                      <a:pt x="2411397" y="3927906"/>
                    </a:lnTo>
                    <a:lnTo>
                      <a:pt x="2407035" y="3917957"/>
                    </a:lnTo>
                    <a:lnTo>
                      <a:pt x="2403863" y="3907611"/>
                    </a:lnTo>
                    <a:lnTo>
                      <a:pt x="2400691" y="3896866"/>
                    </a:lnTo>
                    <a:lnTo>
                      <a:pt x="2398312" y="3886122"/>
                    </a:lnTo>
                    <a:lnTo>
                      <a:pt x="2396329" y="3874980"/>
                    </a:lnTo>
                    <a:lnTo>
                      <a:pt x="2395140" y="3864236"/>
                    </a:lnTo>
                    <a:lnTo>
                      <a:pt x="2394347" y="3852297"/>
                    </a:lnTo>
                    <a:lnTo>
                      <a:pt x="2393950" y="3841155"/>
                    </a:lnTo>
                    <a:lnTo>
                      <a:pt x="2394347" y="3829615"/>
                    </a:lnTo>
                    <a:lnTo>
                      <a:pt x="2395140" y="3818473"/>
                    </a:lnTo>
                    <a:lnTo>
                      <a:pt x="2396329" y="3806933"/>
                    </a:lnTo>
                    <a:lnTo>
                      <a:pt x="2398312" y="3796188"/>
                    </a:lnTo>
                    <a:lnTo>
                      <a:pt x="2400691" y="3785444"/>
                    </a:lnTo>
                    <a:lnTo>
                      <a:pt x="2403863" y="3775098"/>
                    </a:lnTo>
                    <a:lnTo>
                      <a:pt x="2407035" y="3764751"/>
                    </a:lnTo>
                    <a:lnTo>
                      <a:pt x="2411397" y="3754007"/>
                    </a:lnTo>
                    <a:lnTo>
                      <a:pt x="2415759" y="3744456"/>
                    </a:lnTo>
                    <a:lnTo>
                      <a:pt x="2420914" y="3734906"/>
                    </a:lnTo>
                    <a:lnTo>
                      <a:pt x="2425672" y="3725355"/>
                    </a:lnTo>
                    <a:lnTo>
                      <a:pt x="2431620" y="3716203"/>
                    </a:lnTo>
                    <a:lnTo>
                      <a:pt x="2437964" y="3707448"/>
                    </a:lnTo>
                    <a:lnTo>
                      <a:pt x="2444308" y="3699092"/>
                    </a:lnTo>
                    <a:lnTo>
                      <a:pt x="2451446" y="3691133"/>
                    </a:lnTo>
                    <a:lnTo>
                      <a:pt x="2458980" y="3683174"/>
                    </a:lnTo>
                    <a:lnTo>
                      <a:pt x="2466514" y="3676011"/>
                    </a:lnTo>
                    <a:lnTo>
                      <a:pt x="2474841" y="3669246"/>
                    </a:lnTo>
                    <a:lnTo>
                      <a:pt x="2483167" y="3662481"/>
                    </a:lnTo>
                    <a:lnTo>
                      <a:pt x="2491891" y="3656114"/>
                    </a:lnTo>
                    <a:lnTo>
                      <a:pt x="2501011" y="3650543"/>
                    </a:lnTo>
                    <a:lnTo>
                      <a:pt x="2510131" y="3644972"/>
                    </a:lnTo>
                    <a:lnTo>
                      <a:pt x="2519647" y="3640197"/>
                    </a:lnTo>
                    <a:lnTo>
                      <a:pt x="2529560" y="3635422"/>
                    </a:lnTo>
                    <a:lnTo>
                      <a:pt x="2539473" y="3631840"/>
                    </a:lnTo>
                    <a:lnTo>
                      <a:pt x="2549783" y="3627861"/>
                    </a:lnTo>
                    <a:lnTo>
                      <a:pt x="2560489" y="3625075"/>
                    </a:lnTo>
                    <a:lnTo>
                      <a:pt x="2571195" y="3622688"/>
                    </a:lnTo>
                    <a:lnTo>
                      <a:pt x="2582297" y="3620300"/>
                    </a:lnTo>
                    <a:lnTo>
                      <a:pt x="2593400" y="3619106"/>
                    </a:lnTo>
                    <a:lnTo>
                      <a:pt x="2604503" y="3618310"/>
                    </a:lnTo>
                    <a:lnTo>
                      <a:pt x="2616002" y="3617912"/>
                    </a:lnTo>
                    <a:close/>
                    <a:moveTo>
                      <a:pt x="2187774" y="3414712"/>
                    </a:moveTo>
                    <a:lnTo>
                      <a:pt x="2193738" y="3415107"/>
                    </a:lnTo>
                    <a:lnTo>
                      <a:pt x="2199303" y="3415502"/>
                    </a:lnTo>
                    <a:lnTo>
                      <a:pt x="2204869" y="3415897"/>
                    </a:lnTo>
                    <a:lnTo>
                      <a:pt x="2210833" y="3417081"/>
                    </a:lnTo>
                    <a:lnTo>
                      <a:pt x="2216001" y="3418265"/>
                    </a:lnTo>
                    <a:lnTo>
                      <a:pt x="2221567" y="3419845"/>
                    </a:lnTo>
                    <a:lnTo>
                      <a:pt x="2227133" y="3421819"/>
                    </a:lnTo>
                    <a:lnTo>
                      <a:pt x="2231904" y="3423793"/>
                    </a:lnTo>
                    <a:lnTo>
                      <a:pt x="2237470" y="3425767"/>
                    </a:lnTo>
                    <a:lnTo>
                      <a:pt x="2241843" y="3428530"/>
                    </a:lnTo>
                    <a:lnTo>
                      <a:pt x="2247011" y="3431294"/>
                    </a:lnTo>
                    <a:lnTo>
                      <a:pt x="2251384" y="3434058"/>
                    </a:lnTo>
                    <a:lnTo>
                      <a:pt x="2256155" y="3437611"/>
                    </a:lnTo>
                    <a:lnTo>
                      <a:pt x="2260131" y="3440769"/>
                    </a:lnTo>
                    <a:lnTo>
                      <a:pt x="2264504" y="3443928"/>
                    </a:lnTo>
                    <a:lnTo>
                      <a:pt x="2268480" y="3448271"/>
                    </a:lnTo>
                    <a:lnTo>
                      <a:pt x="2272455" y="3451824"/>
                    </a:lnTo>
                    <a:lnTo>
                      <a:pt x="2275636" y="3456167"/>
                    </a:lnTo>
                    <a:lnTo>
                      <a:pt x="2278816" y="3460115"/>
                    </a:lnTo>
                    <a:lnTo>
                      <a:pt x="2282395" y="3464853"/>
                    </a:lnTo>
                    <a:lnTo>
                      <a:pt x="2285178" y="3469195"/>
                    </a:lnTo>
                    <a:lnTo>
                      <a:pt x="2288358" y="3474328"/>
                    </a:lnTo>
                    <a:lnTo>
                      <a:pt x="2290743" y="3479065"/>
                    </a:lnTo>
                    <a:lnTo>
                      <a:pt x="2292731" y="3484198"/>
                    </a:lnTo>
                    <a:lnTo>
                      <a:pt x="2294719" y="3488936"/>
                    </a:lnTo>
                    <a:lnTo>
                      <a:pt x="2296707" y="3494463"/>
                    </a:lnTo>
                    <a:lnTo>
                      <a:pt x="2298297" y="3499990"/>
                    </a:lnTo>
                    <a:lnTo>
                      <a:pt x="2299490" y="3505123"/>
                    </a:lnTo>
                    <a:lnTo>
                      <a:pt x="2300683" y="3511045"/>
                    </a:lnTo>
                    <a:lnTo>
                      <a:pt x="2301478" y="3516967"/>
                    </a:lnTo>
                    <a:lnTo>
                      <a:pt x="2301875" y="3522494"/>
                    </a:lnTo>
                    <a:lnTo>
                      <a:pt x="2301875" y="3528416"/>
                    </a:lnTo>
                    <a:lnTo>
                      <a:pt x="2301875" y="3534338"/>
                    </a:lnTo>
                    <a:lnTo>
                      <a:pt x="2301478" y="3539866"/>
                    </a:lnTo>
                    <a:lnTo>
                      <a:pt x="2300683" y="3545393"/>
                    </a:lnTo>
                    <a:lnTo>
                      <a:pt x="2299490" y="3550920"/>
                    </a:lnTo>
                    <a:lnTo>
                      <a:pt x="2298297" y="3556447"/>
                    </a:lnTo>
                    <a:lnTo>
                      <a:pt x="2296707" y="3561975"/>
                    </a:lnTo>
                    <a:lnTo>
                      <a:pt x="2294719" y="3567107"/>
                    </a:lnTo>
                    <a:lnTo>
                      <a:pt x="2292731" y="3572634"/>
                    </a:lnTo>
                    <a:lnTo>
                      <a:pt x="2290743" y="3577372"/>
                    </a:lnTo>
                    <a:lnTo>
                      <a:pt x="2288358" y="3582504"/>
                    </a:lnTo>
                    <a:lnTo>
                      <a:pt x="2285178" y="3587242"/>
                    </a:lnTo>
                    <a:lnTo>
                      <a:pt x="2282395" y="3591585"/>
                    </a:lnTo>
                    <a:lnTo>
                      <a:pt x="2278816" y="3596323"/>
                    </a:lnTo>
                    <a:lnTo>
                      <a:pt x="2275636" y="3600271"/>
                    </a:lnTo>
                    <a:lnTo>
                      <a:pt x="2272455" y="3604614"/>
                    </a:lnTo>
                    <a:lnTo>
                      <a:pt x="2268480" y="3608562"/>
                    </a:lnTo>
                    <a:lnTo>
                      <a:pt x="2264504" y="3612115"/>
                    </a:lnTo>
                    <a:lnTo>
                      <a:pt x="2260131" y="3615668"/>
                    </a:lnTo>
                    <a:lnTo>
                      <a:pt x="2256155" y="3619221"/>
                    </a:lnTo>
                    <a:lnTo>
                      <a:pt x="2251384" y="3622380"/>
                    </a:lnTo>
                    <a:lnTo>
                      <a:pt x="2247011" y="3625143"/>
                    </a:lnTo>
                    <a:lnTo>
                      <a:pt x="2241843" y="3627907"/>
                    </a:lnTo>
                    <a:lnTo>
                      <a:pt x="2237470" y="3630276"/>
                    </a:lnTo>
                    <a:lnTo>
                      <a:pt x="2231904" y="3633040"/>
                    </a:lnTo>
                    <a:lnTo>
                      <a:pt x="2227133" y="3634619"/>
                    </a:lnTo>
                    <a:lnTo>
                      <a:pt x="2221567" y="3636593"/>
                    </a:lnTo>
                    <a:lnTo>
                      <a:pt x="2216001" y="3637777"/>
                    </a:lnTo>
                    <a:lnTo>
                      <a:pt x="2210833" y="3639751"/>
                    </a:lnTo>
                    <a:lnTo>
                      <a:pt x="2204869" y="3640541"/>
                    </a:lnTo>
                    <a:lnTo>
                      <a:pt x="2199303" y="3641330"/>
                    </a:lnTo>
                    <a:lnTo>
                      <a:pt x="2193738" y="3641725"/>
                    </a:lnTo>
                    <a:lnTo>
                      <a:pt x="2187774" y="3641725"/>
                    </a:lnTo>
                    <a:lnTo>
                      <a:pt x="2181413" y="3641725"/>
                    </a:lnTo>
                    <a:lnTo>
                      <a:pt x="2175847" y="3641330"/>
                    </a:lnTo>
                    <a:lnTo>
                      <a:pt x="2170281" y="3640541"/>
                    </a:lnTo>
                    <a:lnTo>
                      <a:pt x="2164715" y="3639751"/>
                    </a:lnTo>
                    <a:lnTo>
                      <a:pt x="2159149" y="3637777"/>
                    </a:lnTo>
                    <a:lnTo>
                      <a:pt x="2153583" y="3636593"/>
                    </a:lnTo>
                    <a:lnTo>
                      <a:pt x="2148415" y="3634619"/>
                    </a:lnTo>
                    <a:lnTo>
                      <a:pt x="2143247" y="3633040"/>
                    </a:lnTo>
                    <a:lnTo>
                      <a:pt x="2138476" y="3630276"/>
                    </a:lnTo>
                    <a:lnTo>
                      <a:pt x="2133308" y="3627907"/>
                    </a:lnTo>
                    <a:lnTo>
                      <a:pt x="2128139" y="3625143"/>
                    </a:lnTo>
                    <a:lnTo>
                      <a:pt x="2123766" y="3622380"/>
                    </a:lnTo>
                    <a:lnTo>
                      <a:pt x="2118995" y="3619221"/>
                    </a:lnTo>
                    <a:lnTo>
                      <a:pt x="2115020" y="3615668"/>
                    </a:lnTo>
                    <a:lnTo>
                      <a:pt x="2110646" y="3612115"/>
                    </a:lnTo>
                    <a:lnTo>
                      <a:pt x="2106671" y="3608562"/>
                    </a:lnTo>
                    <a:lnTo>
                      <a:pt x="2103093" y="3604614"/>
                    </a:lnTo>
                    <a:lnTo>
                      <a:pt x="2099515" y="3600271"/>
                    </a:lnTo>
                    <a:lnTo>
                      <a:pt x="2096334" y="3596323"/>
                    </a:lnTo>
                    <a:lnTo>
                      <a:pt x="2092756" y="3591585"/>
                    </a:lnTo>
                    <a:lnTo>
                      <a:pt x="2089973" y="3587242"/>
                    </a:lnTo>
                    <a:lnTo>
                      <a:pt x="2087190" y="3582504"/>
                    </a:lnTo>
                    <a:lnTo>
                      <a:pt x="2084805" y="3577372"/>
                    </a:lnTo>
                    <a:lnTo>
                      <a:pt x="2082419" y="3572634"/>
                    </a:lnTo>
                    <a:lnTo>
                      <a:pt x="2080431" y="3567107"/>
                    </a:lnTo>
                    <a:lnTo>
                      <a:pt x="2078444" y="3561975"/>
                    </a:lnTo>
                    <a:lnTo>
                      <a:pt x="2077251" y="3556447"/>
                    </a:lnTo>
                    <a:lnTo>
                      <a:pt x="2076058" y="3550920"/>
                    </a:lnTo>
                    <a:lnTo>
                      <a:pt x="2074468" y="3545393"/>
                    </a:lnTo>
                    <a:lnTo>
                      <a:pt x="2073673" y="3539866"/>
                    </a:lnTo>
                    <a:lnTo>
                      <a:pt x="2073275" y="3534338"/>
                    </a:lnTo>
                    <a:lnTo>
                      <a:pt x="2073275" y="3528416"/>
                    </a:lnTo>
                    <a:lnTo>
                      <a:pt x="2073275" y="3522494"/>
                    </a:lnTo>
                    <a:lnTo>
                      <a:pt x="2073673" y="3516967"/>
                    </a:lnTo>
                    <a:lnTo>
                      <a:pt x="2074468" y="3511045"/>
                    </a:lnTo>
                    <a:lnTo>
                      <a:pt x="2076058" y="3505123"/>
                    </a:lnTo>
                    <a:lnTo>
                      <a:pt x="2077251" y="3499990"/>
                    </a:lnTo>
                    <a:lnTo>
                      <a:pt x="2078444" y="3494463"/>
                    </a:lnTo>
                    <a:lnTo>
                      <a:pt x="2080431" y="3488936"/>
                    </a:lnTo>
                    <a:lnTo>
                      <a:pt x="2082419" y="3484198"/>
                    </a:lnTo>
                    <a:lnTo>
                      <a:pt x="2084805" y="3479065"/>
                    </a:lnTo>
                    <a:lnTo>
                      <a:pt x="2087190" y="3474328"/>
                    </a:lnTo>
                    <a:lnTo>
                      <a:pt x="2089973" y="3469195"/>
                    </a:lnTo>
                    <a:lnTo>
                      <a:pt x="2092756" y="3464853"/>
                    </a:lnTo>
                    <a:lnTo>
                      <a:pt x="2096334" y="3460115"/>
                    </a:lnTo>
                    <a:lnTo>
                      <a:pt x="2099515" y="3456167"/>
                    </a:lnTo>
                    <a:lnTo>
                      <a:pt x="2103093" y="3451824"/>
                    </a:lnTo>
                    <a:lnTo>
                      <a:pt x="2106671" y="3448271"/>
                    </a:lnTo>
                    <a:lnTo>
                      <a:pt x="2110646" y="3443928"/>
                    </a:lnTo>
                    <a:lnTo>
                      <a:pt x="2115020" y="3440769"/>
                    </a:lnTo>
                    <a:lnTo>
                      <a:pt x="2118995" y="3437611"/>
                    </a:lnTo>
                    <a:lnTo>
                      <a:pt x="2123766" y="3434058"/>
                    </a:lnTo>
                    <a:lnTo>
                      <a:pt x="2128139" y="3431294"/>
                    </a:lnTo>
                    <a:lnTo>
                      <a:pt x="2133308" y="3428530"/>
                    </a:lnTo>
                    <a:lnTo>
                      <a:pt x="2138476" y="3425767"/>
                    </a:lnTo>
                    <a:lnTo>
                      <a:pt x="2143247" y="3423793"/>
                    </a:lnTo>
                    <a:lnTo>
                      <a:pt x="2148415" y="3421819"/>
                    </a:lnTo>
                    <a:lnTo>
                      <a:pt x="2153583" y="3419845"/>
                    </a:lnTo>
                    <a:lnTo>
                      <a:pt x="2159149" y="3418265"/>
                    </a:lnTo>
                    <a:lnTo>
                      <a:pt x="2164715" y="3417081"/>
                    </a:lnTo>
                    <a:lnTo>
                      <a:pt x="2170281" y="3415897"/>
                    </a:lnTo>
                    <a:lnTo>
                      <a:pt x="2175847" y="3415502"/>
                    </a:lnTo>
                    <a:lnTo>
                      <a:pt x="2181413" y="3415107"/>
                    </a:lnTo>
                    <a:lnTo>
                      <a:pt x="2187774" y="3414712"/>
                    </a:lnTo>
                    <a:close/>
                    <a:moveTo>
                      <a:pt x="2877146" y="3217862"/>
                    </a:moveTo>
                    <a:lnTo>
                      <a:pt x="2885867" y="3218259"/>
                    </a:lnTo>
                    <a:lnTo>
                      <a:pt x="2894191" y="3219051"/>
                    </a:lnTo>
                    <a:lnTo>
                      <a:pt x="2902515" y="3219844"/>
                    </a:lnTo>
                    <a:lnTo>
                      <a:pt x="2910840" y="3221430"/>
                    </a:lnTo>
                    <a:lnTo>
                      <a:pt x="2918768" y="3223412"/>
                    </a:lnTo>
                    <a:lnTo>
                      <a:pt x="2926696" y="3225394"/>
                    </a:lnTo>
                    <a:lnTo>
                      <a:pt x="2934624" y="3228169"/>
                    </a:lnTo>
                    <a:lnTo>
                      <a:pt x="2942156" y="3230943"/>
                    </a:lnTo>
                    <a:lnTo>
                      <a:pt x="2949291" y="3234511"/>
                    </a:lnTo>
                    <a:lnTo>
                      <a:pt x="2956426" y="3238079"/>
                    </a:lnTo>
                    <a:lnTo>
                      <a:pt x="2963561" y="3242043"/>
                    </a:lnTo>
                    <a:lnTo>
                      <a:pt x="2970300" y="3246403"/>
                    </a:lnTo>
                    <a:lnTo>
                      <a:pt x="2976643" y="3251160"/>
                    </a:lnTo>
                    <a:lnTo>
                      <a:pt x="2982985" y="3255917"/>
                    </a:lnTo>
                    <a:lnTo>
                      <a:pt x="2988931" y="3261070"/>
                    </a:lnTo>
                    <a:lnTo>
                      <a:pt x="2994481" y="3266620"/>
                    </a:lnTo>
                    <a:lnTo>
                      <a:pt x="3000030" y="3272169"/>
                    </a:lnTo>
                    <a:lnTo>
                      <a:pt x="3005580" y="3278512"/>
                    </a:lnTo>
                    <a:lnTo>
                      <a:pt x="3010337" y="3284458"/>
                    </a:lnTo>
                    <a:lnTo>
                      <a:pt x="3015093" y="3291196"/>
                    </a:lnTo>
                    <a:lnTo>
                      <a:pt x="3019057" y="3297935"/>
                    </a:lnTo>
                    <a:lnTo>
                      <a:pt x="3023418" y="3305070"/>
                    </a:lnTo>
                    <a:lnTo>
                      <a:pt x="3026986" y="3312206"/>
                    </a:lnTo>
                    <a:lnTo>
                      <a:pt x="3030553" y="3319341"/>
                    </a:lnTo>
                    <a:lnTo>
                      <a:pt x="3033328" y="3326873"/>
                    </a:lnTo>
                    <a:lnTo>
                      <a:pt x="3035706" y="3334404"/>
                    </a:lnTo>
                    <a:lnTo>
                      <a:pt x="3038085" y="3342332"/>
                    </a:lnTo>
                    <a:lnTo>
                      <a:pt x="3040067" y="3350657"/>
                    </a:lnTo>
                    <a:lnTo>
                      <a:pt x="3041652" y="3358585"/>
                    </a:lnTo>
                    <a:lnTo>
                      <a:pt x="3042445" y="3366909"/>
                    </a:lnTo>
                    <a:lnTo>
                      <a:pt x="3043238" y="3375630"/>
                    </a:lnTo>
                    <a:lnTo>
                      <a:pt x="3043238" y="3383954"/>
                    </a:lnTo>
                    <a:lnTo>
                      <a:pt x="3043238" y="3392675"/>
                    </a:lnTo>
                    <a:lnTo>
                      <a:pt x="3042445" y="3401000"/>
                    </a:lnTo>
                    <a:lnTo>
                      <a:pt x="3041652" y="3408928"/>
                    </a:lnTo>
                    <a:lnTo>
                      <a:pt x="3040067" y="3417252"/>
                    </a:lnTo>
                    <a:lnTo>
                      <a:pt x="3038085" y="3425180"/>
                    </a:lnTo>
                    <a:lnTo>
                      <a:pt x="3035706" y="3433108"/>
                    </a:lnTo>
                    <a:lnTo>
                      <a:pt x="3033328" y="3441036"/>
                    </a:lnTo>
                    <a:lnTo>
                      <a:pt x="3030553" y="3448568"/>
                    </a:lnTo>
                    <a:lnTo>
                      <a:pt x="3026986" y="3456100"/>
                    </a:lnTo>
                    <a:lnTo>
                      <a:pt x="3023418" y="3463235"/>
                    </a:lnTo>
                    <a:lnTo>
                      <a:pt x="3019057" y="3469974"/>
                    </a:lnTo>
                    <a:lnTo>
                      <a:pt x="3015093" y="3476712"/>
                    </a:lnTo>
                    <a:lnTo>
                      <a:pt x="3010337" y="3483451"/>
                    </a:lnTo>
                    <a:lnTo>
                      <a:pt x="3005580" y="3489794"/>
                    </a:lnTo>
                    <a:lnTo>
                      <a:pt x="3000030" y="3495343"/>
                    </a:lnTo>
                    <a:lnTo>
                      <a:pt x="2994481" y="3501289"/>
                    </a:lnTo>
                    <a:lnTo>
                      <a:pt x="2988931" y="3506442"/>
                    </a:lnTo>
                    <a:lnTo>
                      <a:pt x="2982985" y="3511992"/>
                    </a:lnTo>
                    <a:lnTo>
                      <a:pt x="2976643" y="3517145"/>
                    </a:lnTo>
                    <a:lnTo>
                      <a:pt x="2970300" y="3521506"/>
                    </a:lnTo>
                    <a:lnTo>
                      <a:pt x="2963561" y="3525866"/>
                    </a:lnTo>
                    <a:lnTo>
                      <a:pt x="2956426" y="3529830"/>
                    </a:lnTo>
                    <a:lnTo>
                      <a:pt x="2949291" y="3533794"/>
                    </a:lnTo>
                    <a:lnTo>
                      <a:pt x="2942156" y="3536965"/>
                    </a:lnTo>
                    <a:lnTo>
                      <a:pt x="2934624" y="3539740"/>
                    </a:lnTo>
                    <a:lnTo>
                      <a:pt x="2926696" y="3542515"/>
                    </a:lnTo>
                    <a:lnTo>
                      <a:pt x="2918768" y="3544893"/>
                    </a:lnTo>
                    <a:lnTo>
                      <a:pt x="2910840" y="3546479"/>
                    </a:lnTo>
                    <a:lnTo>
                      <a:pt x="2902515" y="3548065"/>
                    </a:lnTo>
                    <a:lnTo>
                      <a:pt x="2894191" y="3548857"/>
                    </a:lnTo>
                    <a:lnTo>
                      <a:pt x="2885867" y="3549650"/>
                    </a:lnTo>
                    <a:lnTo>
                      <a:pt x="2877146" y="3549650"/>
                    </a:lnTo>
                    <a:lnTo>
                      <a:pt x="2868821" y="3549650"/>
                    </a:lnTo>
                    <a:lnTo>
                      <a:pt x="2860101" y="3548857"/>
                    </a:lnTo>
                    <a:lnTo>
                      <a:pt x="2851776" y="3548065"/>
                    </a:lnTo>
                    <a:lnTo>
                      <a:pt x="2843848" y="3546479"/>
                    </a:lnTo>
                    <a:lnTo>
                      <a:pt x="2835524" y="3544893"/>
                    </a:lnTo>
                    <a:lnTo>
                      <a:pt x="2827992" y="3542515"/>
                    </a:lnTo>
                    <a:lnTo>
                      <a:pt x="2820460" y="3539740"/>
                    </a:lnTo>
                    <a:lnTo>
                      <a:pt x="2812929" y="3536965"/>
                    </a:lnTo>
                    <a:lnTo>
                      <a:pt x="2805397" y="3533794"/>
                    </a:lnTo>
                    <a:lnTo>
                      <a:pt x="2798262" y="3529830"/>
                    </a:lnTo>
                    <a:lnTo>
                      <a:pt x="2791127" y="3525866"/>
                    </a:lnTo>
                    <a:lnTo>
                      <a:pt x="2784784" y="3521506"/>
                    </a:lnTo>
                    <a:lnTo>
                      <a:pt x="2778045" y="3517145"/>
                    </a:lnTo>
                    <a:lnTo>
                      <a:pt x="2771703" y="3511992"/>
                    </a:lnTo>
                    <a:lnTo>
                      <a:pt x="2766153" y="3506442"/>
                    </a:lnTo>
                    <a:lnTo>
                      <a:pt x="2760207" y="3501289"/>
                    </a:lnTo>
                    <a:lnTo>
                      <a:pt x="2754261" y="3495343"/>
                    </a:lnTo>
                    <a:lnTo>
                      <a:pt x="2749505" y="3489794"/>
                    </a:lnTo>
                    <a:lnTo>
                      <a:pt x="2744351" y="3483451"/>
                    </a:lnTo>
                    <a:lnTo>
                      <a:pt x="2739991" y="3476712"/>
                    </a:lnTo>
                    <a:lnTo>
                      <a:pt x="2735234" y="3469974"/>
                    </a:lnTo>
                    <a:lnTo>
                      <a:pt x="2731666" y="3463235"/>
                    </a:lnTo>
                    <a:lnTo>
                      <a:pt x="2727702" y="3456100"/>
                    </a:lnTo>
                    <a:lnTo>
                      <a:pt x="2724531" y="3448568"/>
                    </a:lnTo>
                    <a:lnTo>
                      <a:pt x="2721756" y="3441036"/>
                    </a:lnTo>
                    <a:lnTo>
                      <a:pt x="2718982" y="3433108"/>
                    </a:lnTo>
                    <a:lnTo>
                      <a:pt x="2716603" y="3425180"/>
                    </a:lnTo>
                    <a:lnTo>
                      <a:pt x="2715018" y="3417252"/>
                    </a:lnTo>
                    <a:lnTo>
                      <a:pt x="2713432" y="3408928"/>
                    </a:lnTo>
                    <a:lnTo>
                      <a:pt x="2712639" y="3401000"/>
                    </a:lnTo>
                    <a:lnTo>
                      <a:pt x="2711450" y="3392675"/>
                    </a:lnTo>
                    <a:lnTo>
                      <a:pt x="2711450" y="3383954"/>
                    </a:lnTo>
                    <a:lnTo>
                      <a:pt x="2711450" y="3375630"/>
                    </a:lnTo>
                    <a:lnTo>
                      <a:pt x="2712639" y="3366909"/>
                    </a:lnTo>
                    <a:lnTo>
                      <a:pt x="2713432" y="3358585"/>
                    </a:lnTo>
                    <a:lnTo>
                      <a:pt x="2715018" y="3350657"/>
                    </a:lnTo>
                    <a:lnTo>
                      <a:pt x="2716603" y="3342332"/>
                    </a:lnTo>
                    <a:lnTo>
                      <a:pt x="2718982" y="3334404"/>
                    </a:lnTo>
                    <a:lnTo>
                      <a:pt x="2721756" y="3326873"/>
                    </a:lnTo>
                    <a:lnTo>
                      <a:pt x="2724531" y="3319341"/>
                    </a:lnTo>
                    <a:lnTo>
                      <a:pt x="2727702" y="3312206"/>
                    </a:lnTo>
                    <a:lnTo>
                      <a:pt x="2731666" y="3305070"/>
                    </a:lnTo>
                    <a:lnTo>
                      <a:pt x="2735234" y="3297935"/>
                    </a:lnTo>
                    <a:lnTo>
                      <a:pt x="2739991" y="3291196"/>
                    </a:lnTo>
                    <a:lnTo>
                      <a:pt x="2744351" y="3284458"/>
                    </a:lnTo>
                    <a:lnTo>
                      <a:pt x="2749505" y="3278512"/>
                    </a:lnTo>
                    <a:lnTo>
                      <a:pt x="2754261" y="3272169"/>
                    </a:lnTo>
                    <a:lnTo>
                      <a:pt x="2760207" y="3266620"/>
                    </a:lnTo>
                    <a:lnTo>
                      <a:pt x="2766153" y="3261070"/>
                    </a:lnTo>
                    <a:lnTo>
                      <a:pt x="2771703" y="3255917"/>
                    </a:lnTo>
                    <a:lnTo>
                      <a:pt x="2778045" y="3251160"/>
                    </a:lnTo>
                    <a:lnTo>
                      <a:pt x="2784784" y="3246403"/>
                    </a:lnTo>
                    <a:lnTo>
                      <a:pt x="2791127" y="3242043"/>
                    </a:lnTo>
                    <a:lnTo>
                      <a:pt x="2798262" y="3238079"/>
                    </a:lnTo>
                    <a:lnTo>
                      <a:pt x="2805397" y="3234511"/>
                    </a:lnTo>
                    <a:lnTo>
                      <a:pt x="2812929" y="3230943"/>
                    </a:lnTo>
                    <a:lnTo>
                      <a:pt x="2820460" y="3228169"/>
                    </a:lnTo>
                    <a:lnTo>
                      <a:pt x="2827992" y="3225394"/>
                    </a:lnTo>
                    <a:lnTo>
                      <a:pt x="2835524" y="3223412"/>
                    </a:lnTo>
                    <a:lnTo>
                      <a:pt x="2843848" y="3221430"/>
                    </a:lnTo>
                    <a:lnTo>
                      <a:pt x="2851776" y="3219844"/>
                    </a:lnTo>
                    <a:lnTo>
                      <a:pt x="2860101" y="3219051"/>
                    </a:lnTo>
                    <a:lnTo>
                      <a:pt x="2868821" y="3218259"/>
                    </a:lnTo>
                    <a:lnTo>
                      <a:pt x="2877146" y="3217862"/>
                    </a:lnTo>
                    <a:close/>
                    <a:moveTo>
                      <a:pt x="1341242" y="3000374"/>
                    </a:moveTo>
                    <a:lnTo>
                      <a:pt x="410762" y="4429560"/>
                    </a:lnTo>
                    <a:lnTo>
                      <a:pt x="409572" y="4434325"/>
                    </a:lnTo>
                    <a:lnTo>
                      <a:pt x="406794" y="4447826"/>
                    </a:lnTo>
                    <a:lnTo>
                      <a:pt x="404414" y="4458151"/>
                    </a:lnTo>
                    <a:lnTo>
                      <a:pt x="402430" y="4469667"/>
                    </a:lnTo>
                    <a:lnTo>
                      <a:pt x="400446" y="4483169"/>
                    </a:lnTo>
                    <a:lnTo>
                      <a:pt x="398859" y="4498259"/>
                    </a:lnTo>
                    <a:lnTo>
                      <a:pt x="396875" y="4514937"/>
                    </a:lnTo>
                    <a:lnTo>
                      <a:pt x="395287" y="4533204"/>
                    </a:lnTo>
                    <a:lnTo>
                      <a:pt x="394097" y="4552265"/>
                    </a:lnTo>
                    <a:lnTo>
                      <a:pt x="393700" y="4572915"/>
                    </a:lnTo>
                    <a:lnTo>
                      <a:pt x="394097" y="4594359"/>
                    </a:lnTo>
                    <a:lnTo>
                      <a:pt x="394891" y="4616597"/>
                    </a:lnTo>
                    <a:lnTo>
                      <a:pt x="397271" y="4640026"/>
                    </a:lnTo>
                    <a:lnTo>
                      <a:pt x="400049" y="4664249"/>
                    </a:lnTo>
                    <a:lnTo>
                      <a:pt x="401636" y="4676162"/>
                    </a:lnTo>
                    <a:lnTo>
                      <a:pt x="403620" y="4688870"/>
                    </a:lnTo>
                    <a:lnTo>
                      <a:pt x="406398" y="4701180"/>
                    </a:lnTo>
                    <a:lnTo>
                      <a:pt x="409175" y="4713490"/>
                    </a:lnTo>
                    <a:lnTo>
                      <a:pt x="412350" y="4726198"/>
                    </a:lnTo>
                    <a:lnTo>
                      <a:pt x="415921" y="4738905"/>
                    </a:lnTo>
                    <a:lnTo>
                      <a:pt x="419492" y="4752010"/>
                    </a:lnTo>
                    <a:lnTo>
                      <a:pt x="423857" y="4764320"/>
                    </a:lnTo>
                    <a:lnTo>
                      <a:pt x="428221" y="4777425"/>
                    </a:lnTo>
                    <a:lnTo>
                      <a:pt x="433380" y="4790132"/>
                    </a:lnTo>
                    <a:lnTo>
                      <a:pt x="438538" y="4802839"/>
                    </a:lnTo>
                    <a:lnTo>
                      <a:pt x="444887" y="4815944"/>
                    </a:lnTo>
                    <a:lnTo>
                      <a:pt x="451235" y="4828254"/>
                    </a:lnTo>
                    <a:lnTo>
                      <a:pt x="457584" y="4841359"/>
                    </a:lnTo>
                    <a:lnTo>
                      <a:pt x="464726" y="4853669"/>
                    </a:lnTo>
                    <a:lnTo>
                      <a:pt x="472662" y="4866773"/>
                    </a:lnTo>
                    <a:lnTo>
                      <a:pt x="480995" y="4879084"/>
                    </a:lnTo>
                    <a:lnTo>
                      <a:pt x="489724" y="4891394"/>
                    </a:lnTo>
                    <a:lnTo>
                      <a:pt x="498850" y="4903704"/>
                    </a:lnTo>
                    <a:lnTo>
                      <a:pt x="508770" y="4915618"/>
                    </a:lnTo>
                    <a:lnTo>
                      <a:pt x="519087" y="4927531"/>
                    </a:lnTo>
                    <a:lnTo>
                      <a:pt x="530197" y="4939444"/>
                    </a:lnTo>
                    <a:lnTo>
                      <a:pt x="541704" y="4950960"/>
                    </a:lnTo>
                    <a:lnTo>
                      <a:pt x="553608" y="4962476"/>
                    </a:lnTo>
                    <a:lnTo>
                      <a:pt x="566702" y="4973992"/>
                    </a:lnTo>
                    <a:lnTo>
                      <a:pt x="579796" y="4984714"/>
                    </a:lnTo>
                    <a:lnTo>
                      <a:pt x="594081" y="4995436"/>
                    </a:lnTo>
                    <a:lnTo>
                      <a:pt x="609159" y="5005761"/>
                    </a:lnTo>
                    <a:lnTo>
                      <a:pt x="624237" y="5016085"/>
                    </a:lnTo>
                    <a:lnTo>
                      <a:pt x="640109" y="5026410"/>
                    </a:lnTo>
                    <a:lnTo>
                      <a:pt x="657171" y="5035941"/>
                    </a:lnTo>
                    <a:lnTo>
                      <a:pt x="674630" y="5045074"/>
                    </a:lnTo>
                    <a:lnTo>
                      <a:pt x="3954917" y="5045074"/>
                    </a:lnTo>
                    <a:lnTo>
                      <a:pt x="3972376" y="5035941"/>
                    </a:lnTo>
                    <a:lnTo>
                      <a:pt x="3989041" y="5026410"/>
                    </a:lnTo>
                    <a:lnTo>
                      <a:pt x="4005310" y="5016085"/>
                    </a:lnTo>
                    <a:lnTo>
                      <a:pt x="4020785" y="5005761"/>
                    </a:lnTo>
                    <a:lnTo>
                      <a:pt x="4035069" y="4995436"/>
                    </a:lnTo>
                    <a:lnTo>
                      <a:pt x="4049354" y="4984714"/>
                    </a:lnTo>
                    <a:lnTo>
                      <a:pt x="4062448" y="4973992"/>
                    </a:lnTo>
                    <a:lnTo>
                      <a:pt x="4075543" y="4962476"/>
                    </a:lnTo>
                    <a:lnTo>
                      <a:pt x="4087446" y="4950960"/>
                    </a:lnTo>
                    <a:lnTo>
                      <a:pt x="4098953" y="4939444"/>
                    </a:lnTo>
                    <a:lnTo>
                      <a:pt x="4110063" y="4927531"/>
                    </a:lnTo>
                    <a:lnTo>
                      <a:pt x="4120777" y="4915618"/>
                    </a:lnTo>
                    <a:lnTo>
                      <a:pt x="4130300" y="4903704"/>
                    </a:lnTo>
                    <a:lnTo>
                      <a:pt x="4139823" y="4891394"/>
                    </a:lnTo>
                    <a:lnTo>
                      <a:pt x="4148552" y="4879084"/>
                    </a:lnTo>
                    <a:lnTo>
                      <a:pt x="4156488" y="4866773"/>
                    </a:lnTo>
                    <a:lnTo>
                      <a:pt x="4164424" y="4853669"/>
                    </a:lnTo>
                    <a:lnTo>
                      <a:pt x="4171566" y="4841359"/>
                    </a:lnTo>
                    <a:lnTo>
                      <a:pt x="4178312" y="4828254"/>
                    </a:lnTo>
                    <a:lnTo>
                      <a:pt x="4184661" y="4815944"/>
                    </a:lnTo>
                    <a:lnTo>
                      <a:pt x="4190613" y="4802839"/>
                    </a:lnTo>
                    <a:lnTo>
                      <a:pt x="4195771" y="4790132"/>
                    </a:lnTo>
                    <a:lnTo>
                      <a:pt x="4200929" y="4777425"/>
                    </a:lnTo>
                    <a:lnTo>
                      <a:pt x="4205294" y="4764320"/>
                    </a:lnTo>
                    <a:lnTo>
                      <a:pt x="4209659" y="4752010"/>
                    </a:lnTo>
                    <a:lnTo>
                      <a:pt x="4213627" y="4738905"/>
                    </a:lnTo>
                    <a:lnTo>
                      <a:pt x="4217197" y="4726198"/>
                    </a:lnTo>
                    <a:lnTo>
                      <a:pt x="4219975" y="4713490"/>
                    </a:lnTo>
                    <a:lnTo>
                      <a:pt x="4222753" y="4701180"/>
                    </a:lnTo>
                    <a:lnTo>
                      <a:pt x="4225530" y="4688870"/>
                    </a:lnTo>
                    <a:lnTo>
                      <a:pt x="4227514" y="4676162"/>
                    </a:lnTo>
                    <a:lnTo>
                      <a:pt x="4229498" y="4664249"/>
                    </a:lnTo>
                    <a:lnTo>
                      <a:pt x="4232673" y="4640026"/>
                    </a:lnTo>
                    <a:lnTo>
                      <a:pt x="4234259" y="4616597"/>
                    </a:lnTo>
                    <a:lnTo>
                      <a:pt x="4235450" y="4594359"/>
                    </a:lnTo>
                    <a:lnTo>
                      <a:pt x="4235450" y="4572915"/>
                    </a:lnTo>
                    <a:lnTo>
                      <a:pt x="4235053" y="4552265"/>
                    </a:lnTo>
                    <a:lnTo>
                      <a:pt x="4234259" y="4533204"/>
                    </a:lnTo>
                    <a:lnTo>
                      <a:pt x="4232673" y="4514937"/>
                    </a:lnTo>
                    <a:lnTo>
                      <a:pt x="4230689" y="4498259"/>
                    </a:lnTo>
                    <a:lnTo>
                      <a:pt x="4228705" y="4483169"/>
                    </a:lnTo>
                    <a:lnTo>
                      <a:pt x="4226721" y="4469667"/>
                    </a:lnTo>
                    <a:lnTo>
                      <a:pt x="4224737" y="4458151"/>
                    </a:lnTo>
                    <a:lnTo>
                      <a:pt x="4222356" y="4447826"/>
                    </a:lnTo>
                    <a:lnTo>
                      <a:pt x="4219578" y="4434325"/>
                    </a:lnTo>
                    <a:lnTo>
                      <a:pt x="4218388" y="4429560"/>
                    </a:lnTo>
                    <a:lnTo>
                      <a:pt x="3282826" y="3000490"/>
                    </a:lnTo>
                    <a:lnTo>
                      <a:pt x="3282951" y="3001367"/>
                    </a:lnTo>
                    <a:lnTo>
                      <a:pt x="3282554" y="3003754"/>
                    </a:lnTo>
                    <a:lnTo>
                      <a:pt x="3281761" y="3006140"/>
                    </a:lnTo>
                    <a:lnTo>
                      <a:pt x="3280173" y="3008526"/>
                    </a:lnTo>
                    <a:lnTo>
                      <a:pt x="3278189" y="3010913"/>
                    </a:lnTo>
                    <a:lnTo>
                      <a:pt x="3275015" y="3013299"/>
                    </a:lnTo>
                    <a:lnTo>
                      <a:pt x="3271841" y="3015685"/>
                    </a:lnTo>
                    <a:lnTo>
                      <a:pt x="3267476" y="3017674"/>
                    </a:lnTo>
                    <a:lnTo>
                      <a:pt x="3263111" y="3020458"/>
                    </a:lnTo>
                    <a:lnTo>
                      <a:pt x="3252398" y="3024832"/>
                    </a:lnTo>
                    <a:lnTo>
                      <a:pt x="3239304" y="3029605"/>
                    </a:lnTo>
                    <a:lnTo>
                      <a:pt x="3223829" y="3033582"/>
                    </a:lnTo>
                    <a:lnTo>
                      <a:pt x="3206370" y="3037957"/>
                    </a:lnTo>
                    <a:lnTo>
                      <a:pt x="3186927" y="3041934"/>
                    </a:lnTo>
                    <a:lnTo>
                      <a:pt x="3165897" y="3046309"/>
                    </a:lnTo>
                    <a:lnTo>
                      <a:pt x="3142486" y="3050286"/>
                    </a:lnTo>
                    <a:lnTo>
                      <a:pt x="3117091" y="3054263"/>
                    </a:lnTo>
                    <a:lnTo>
                      <a:pt x="3090109" y="3057843"/>
                    </a:lnTo>
                    <a:lnTo>
                      <a:pt x="3061143" y="3061024"/>
                    </a:lnTo>
                    <a:lnTo>
                      <a:pt x="3030987" y="3065001"/>
                    </a:lnTo>
                    <a:lnTo>
                      <a:pt x="2998847" y="3068183"/>
                    </a:lnTo>
                    <a:lnTo>
                      <a:pt x="2964722" y="3070967"/>
                    </a:lnTo>
                    <a:lnTo>
                      <a:pt x="2929804" y="3074149"/>
                    </a:lnTo>
                    <a:lnTo>
                      <a:pt x="2892903" y="3076933"/>
                    </a:lnTo>
                    <a:lnTo>
                      <a:pt x="2855207" y="3079319"/>
                    </a:lnTo>
                    <a:lnTo>
                      <a:pt x="2815528" y="3082103"/>
                    </a:lnTo>
                    <a:lnTo>
                      <a:pt x="2775055" y="3084489"/>
                    </a:lnTo>
                    <a:lnTo>
                      <a:pt x="2690141" y="3088069"/>
                    </a:lnTo>
                    <a:lnTo>
                      <a:pt x="2600862" y="3091648"/>
                    </a:lnTo>
                    <a:lnTo>
                      <a:pt x="2507615" y="3093637"/>
                    </a:lnTo>
                    <a:lnTo>
                      <a:pt x="2411195" y="3095227"/>
                    </a:lnTo>
                    <a:lnTo>
                      <a:pt x="2312393" y="3095625"/>
                    </a:lnTo>
                    <a:lnTo>
                      <a:pt x="2213195" y="3095227"/>
                    </a:lnTo>
                    <a:lnTo>
                      <a:pt x="2116774" y="3093637"/>
                    </a:lnTo>
                    <a:lnTo>
                      <a:pt x="2023924" y="3091648"/>
                    </a:lnTo>
                    <a:lnTo>
                      <a:pt x="1934645" y="3088069"/>
                    </a:lnTo>
                    <a:lnTo>
                      <a:pt x="1849731" y="3084489"/>
                    </a:lnTo>
                    <a:lnTo>
                      <a:pt x="1808862" y="3082103"/>
                    </a:lnTo>
                    <a:lnTo>
                      <a:pt x="1769579" y="3079319"/>
                    </a:lnTo>
                    <a:lnTo>
                      <a:pt x="1731884" y="3076933"/>
                    </a:lnTo>
                    <a:lnTo>
                      <a:pt x="1694982" y="3074149"/>
                    </a:lnTo>
                    <a:lnTo>
                      <a:pt x="1659667" y="3070967"/>
                    </a:lnTo>
                    <a:lnTo>
                      <a:pt x="1626336" y="3068183"/>
                    </a:lnTo>
                    <a:lnTo>
                      <a:pt x="1593799" y="3065001"/>
                    </a:lnTo>
                    <a:lnTo>
                      <a:pt x="1563643" y="3061024"/>
                    </a:lnTo>
                    <a:lnTo>
                      <a:pt x="1534677" y="3057843"/>
                    </a:lnTo>
                    <a:lnTo>
                      <a:pt x="1507298" y="3054263"/>
                    </a:lnTo>
                    <a:lnTo>
                      <a:pt x="1482300" y="3050286"/>
                    </a:lnTo>
                    <a:lnTo>
                      <a:pt x="1458889" y="3046309"/>
                    </a:lnTo>
                    <a:lnTo>
                      <a:pt x="1437462" y="3041934"/>
                    </a:lnTo>
                    <a:lnTo>
                      <a:pt x="1418019" y="3037957"/>
                    </a:lnTo>
                    <a:lnTo>
                      <a:pt x="1400561" y="3033582"/>
                    </a:lnTo>
                    <a:lnTo>
                      <a:pt x="1385086" y="3029605"/>
                    </a:lnTo>
                    <a:lnTo>
                      <a:pt x="1372388" y="3024832"/>
                    </a:lnTo>
                    <a:lnTo>
                      <a:pt x="1361675" y="3020458"/>
                    </a:lnTo>
                    <a:lnTo>
                      <a:pt x="1356913" y="3017674"/>
                    </a:lnTo>
                    <a:lnTo>
                      <a:pt x="1352945" y="3015685"/>
                    </a:lnTo>
                    <a:lnTo>
                      <a:pt x="1349374" y="3013299"/>
                    </a:lnTo>
                    <a:lnTo>
                      <a:pt x="1346597" y="3010913"/>
                    </a:lnTo>
                    <a:lnTo>
                      <a:pt x="1344613" y="3008526"/>
                    </a:lnTo>
                    <a:lnTo>
                      <a:pt x="1343025" y="3006140"/>
                    </a:lnTo>
                    <a:lnTo>
                      <a:pt x="1341835" y="3003754"/>
                    </a:lnTo>
                    <a:lnTo>
                      <a:pt x="1341438" y="3001367"/>
                    </a:lnTo>
                    <a:lnTo>
                      <a:pt x="1341580" y="3000374"/>
                    </a:lnTo>
                    <a:lnTo>
                      <a:pt x="1341242" y="3000374"/>
                    </a:lnTo>
                    <a:close/>
                    <a:moveTo>
                      <a:pt x="1717823" y="0"/>
                    </a:moveTo>
                    <a:lnTo>
                      <a:pt x="2909343" y="0"/>
                    </a:lnTo>
                    <a:lnTo>
                      <a:pt x="2919266" y="3571"/>
                    </a:lnTo>
                    <a:lnTo>
                      <a:pt x="2927601" y="6745"/>
                    </a:lnTo>
                    <a:lnTo>
                      <a:pt x="2935937" y="11110"/>
                    </a:lnTo>
                    <a:lnTo>
                      <a:pt x="2946653" y="15872"/>
                    </a:lnTo>
                    <a:lnTo>
                      <a:pt x="2959354" y="22618"/>
                    </a:lnTo>
                    <a:lnTo>
                      <a:pt x="2972849" y="30951"/>
                    </a:lnTo>
                    <a:lnTo>
                      <a:pt x="2987931" y="40871"/>
                    </a:lnTo>
                    <a:lnTo>
                      <a:pt x="2995870" y="46427"/>
                    </a:lnTo>
                    <a:lnTo>
                      <a:pt x="3003808" y="52776"/>
                    </a:lnTo>
                    <a:lnTo>
                      <a:pt x="3011349" y="58728"/>
                    </a:lnTo>
                    <a:lnTo>
                      <a:pt x="3019684" y="65474"/>
                    </a:lnTo>
                    <a:lnTo>
                      <a:pt x="3027623" y="72616"/>
                    </a:lnTo>
                    <a:lnTo>
                      <a:pt x="3035957" y="80553"/>
                    </a:lnTo>
                    <a:lnTo>
                      <a:pt x="3043896" y="88489"/>
                    </a:lnTo>
                    <a:lnTo>
                      <a:pt x="3051834" y="97219"/>
                    </a:lnTo>
                    <a:lnTo>
                      <a:pt x="3059375" y="105949"/>
                    </a:lnTo>
                    <a:lnTo>
                      <a:pt x="3066917" y="115472"/>
                    </a:lnTo>
                    <a:lnTo>
                      <a:pt x="3074458" y="125393"/>
                    </a:lnTo>
                    <a:lnTo>
                      <a:pt x="3080808" y="135313"/>
                    </a:lnTo>
                    <a:lnTo>
                      <a:pt x="3087556" y="146027"/>
                    </a:lnTo>
                    <a:lnTo>
                      <a:pt x="3093509" y="157536"/>
                    </a:lnTo>
                    <a:lnTo>
                      <a:pt x="3099066" y="169439"/>
                    </a:lnTo>
                    <a:lnTo>
                      <a:pt x="3104226" y="181344"/>
                    </a:lnTo>
                    <a:lnTo>
                      <a:pt x="3108592" y="194439"/>
                    </a:lnTo>
                    <a:lnTo>
                      <a:pt x="3112958" y="207534"/>
                    </a:lnTo>
                    <a:lnTo>
                      <a:pt x="3115339" y="217058"/>
                    </a:lnTo>
                    <a:lnTo>
                      <a:pt x="3117324" y="226581"/>
                    </a:lnTo>
                    <a:lnTo>
                      <a:pt x="3119309" y="236502"/>
                    </a:lnTo>
                    <a:lnTo>
                      <a:pt x="3120499" y="246025"/>
                    </a:lnTo>
                    <a:lnTo>
                      <a:pt x="3121690" y="256342"/>
                    </a:lnTo>
                    <a:lnTo>
                      <a:pt x="3122087" y="266263"/>
                    </a:lnTo>
                    <a:lnTo>
                      <a:pt x="3122484" y="276184"/>
                    </a:lnTo>
                    <a:lnTo>
                      <a:pt x="3122484" y="286103"/>
                    </a:lnTo>
                    <a:lnTo>
                      <a:pt x="3121690" y="296024"/>
                    </a:lnTo>
                    <a:lnTo>
                      <a:pt x="3121293" y="306341"/>
                    </a:lnTo>
                    <a:lnTo>
                      <a:pt x="3120102" y="316659"/>
                    </a:lnTo>
                    <a:lnTo>
                      <a:pt x="3118515" y="326976"/>
                    </a:lnTo>
                    <a:lnTo>
                      <a:pt x="3116530" y="337690"/>
                    </a:lnTo>
                    <a:lnTo>
                      <a:pt x="3114149" y="348007"/>
                    </a:lnTo>
                    <a:lnTo>
                      <a:pt x="3111767" y="358325"/>
                    </a:lnTo>
                    <a:lnTo>
                      <a:pt x="3108592" y="369039"/>
                    </a:lnTo>
                    <a:lnTo>
                      <a:pt x="3105417" y="379356"/>
                    </a:lnTo>
                    <a:lnTo>
                      <a:pt x="3101845" y="390466"/>
                    </a:lnTo>
                    <a:lnTo>
                      <a:pt x="3097479" y="401180"/>
                    </a:lnTo>
                    <a:lnTo>
                      <a:pt x="3093509" y="411894"/>
                    </a:lnTo>
                    <a:lnTo>
                      <a:pt x="3088747" y="422609"/>
                    </a:lnTo>
                    <a:lnTo>
                      <a:pt x="3083587" y="434116"/>
                    </a:lnTo>
                    <a:lnTo>
                      <a:pt x="3078030" y="444830"/>
                    </a:lnTo>
                    <a:lnTo>
                      <a:pt x="3072076" y="455940"/>
                    </a:lnTo>
                    <a:lnTo>
                      <a:pt x="3066123" y="466655"/>
                    </a:lnTo>
                    <a:lnTo>
                      <a:pt x="3059772" y="477766"/>
                    </a:lnTo>
                    <a:lnTo>
                      <a:pt x="3052628" y="489274"/>
                    </a:lnTo>
                    <a:lnTo>
                      <a:pt x="3045483" y="500781"/>
                    </a:lnTo>
                    <a:lnTo>
                      <a:pt x="3037942" y="511891"/>
                    </a:lnTo>
                    <a:lnTo>
                      <a:pt x="3030401" y="523400"/>
                    </a:lnTo>
                    <a:lnTo>
                      <a:pt x="3022066" y="534908"/>
                    </a:lnTo>
                    <a:lnTo>
                      <a:pt x="3013334" y="546415"/>
                    </a:lnTo>
                    <a:lnTo>
                      <a:pt x="3013334" y="2104709"/>
                    </a:lnTo>
                    <a:lnTo>
                      <a:pt x="4604543" y="4495920"/>
                    </a:lnTo>
                    <a:lnTo>
                      <a:pt x="4606527" y="4504649"/>
                    </a:lnTo>
                    <a:lnTo>
                      <a:pt x="4608511" y="4511792"/>
                    </a:lnTo>
                    <a:lnTo>
                      <a:pt x="4612481" y="4530046"/>
                    </a:lnTo>
                    <a:lnTo>
                      <a:pt x="4614862" y="4542744"/>
                    </a:lnTo>
                    <a:lnTo>
                      <a:pt x="4617243" y="4558220"/>
                    </a:lnTo>
                    <a:lnTo>
                      <a:pt x="4619625" y="4575679"/>
                    </a:lnTo>
                    <a:lnTo>
                      <a:pt x="4622403" y="4595123"/>
                    </a:lnTo>
                    <a:lnTo>
                      <a:pt x="4624387" y="4616948"/>
                    </a:lnTo>
                    <a:lnTo>
                      <a:pt x="4625975" y="4639964"/>
                    </a:lnTo>
                    <a:lnTo>
                      <a:pt x="4627166" y="4664963"/>
                    </a:lnTo>
                    <a:lnTo>
                      <a:pt x="4627563" y="4691153"/>
                    </a:lnTo>
                    <a:lnTo>
                      <a:pt x="4627166" y="4718533"/>
                    </a:lnTo>
                    <a:lnTo>
                      <a:pt x="4626373" y="4733215"/>
                    </a:lnTo>
                    <a:lnTo>
                      <a:pt x="4625579" y="4747501"/>
                    </a:lnTo>
                    <a:lnTo>
                      <a:pt x="4624387" y="4762183"/>
                    </a:lnTo>
                    <a:lnTo>
                      <a:pt x="4623197" y="4777262"/>
                    </a:lnTo>
                    <a:lnTo>
                      <a:pt x="4621213" y="4792341"/>
                    </a:lnTo>
                    <a:lnTo>
                      <a:pt x="4618831" y="4807817"/>
                    </a:lnTo>
                    <a:lnTo>
                      <a:pt x="4616449" y="4823689"/>
                    </a:lnTo>
                    <a:lnTo>
                      <a:pt x="4614068" y="4839562"/>
                    </a:lnTo>
                    <a:lnTo>
                      <a:pt x="4610496" y="4855038"/>
                    </a:lnTo>
                    <a:lnTo>
                      <a:pt x="4606923" y="4870910"/>
                    </a:lnTo>
                    <a:lnTo>
                      <a:pt x="4602557" y="4887180"/>
                    </a:lnTo>
                    <a:lnTo>
                      <a:pt x="4598191" y="4903449"/>
                    </a:lnTo>
                    <a:lnTo>
                      <a:pt x="4593032" y="4919719"/>
                    </a:lnTo>
                    <a:lnTo>
                      <a:pt x="4587872" y="4935988"/>
                    </a:lnTo>
                    <a:lnTo>
                      <a:pt x="4581919" y="4952257"/>
                    </a:lnTo>
                    <a:lnTo>
                      <a:pt x="4575171" y="4968527"/>
                    </a:lnTo>
                    <a:lnTo>
                      <a:pt x="4568821" y="4985193"/>
                    </a:lnTo>
                    <a:lnTo>
                      <a:pt x="4560883" y="5001463"/>
                    </a:lnTo>
                    <a:lnTo>
                      <a:pt x="4552944" y="5017732"/>
                    </a:lnTo>
                    <a:lnTo>
                      <a:pt x="4544212" y="5033605"/>
                    </a:lnTo>
                    <a:lnTo>
                      <a:pt x="4535083" y="5049874"/>
                    </a:lnTo>
                    <a:lnTo>
                      <a:pt x="4525161" y="5066144"/>
                    </a:lnTo>
                    <a:lnTo>
                      <a:pt x="4514047" y="5082016"/>
                    </a:lnTo>
                    <a:lnTo>
                      <a:pt x="4503331" y="5097889"/>
                    </a:lnTo>
                    <a:lnTo>
                      <a:pt x="4491423" y="5112968"/>
                    </a:lnTo>
                    <a:lnTo>
                      <a:pt x="4478722" y="5128444"/>
                    </a:lnTo>
                    <a:lnTo>
                      <a:pt x="4465624" y="5143919"/>
                    </a:lnTo>
                    <a:lnTo>
                      <a:pt x="4451335" y="5158998"/>
                    </a:lnTo>
                    <a:lnTo>
                      <a:pt x="4437047" y="5173681"/>
                    </a:lnTo>
                    <a:lnTo>
                      <a:pt x="4421171" y="5188363"/>
                    </a:lnTo>
                    <a:lnTo>
                      <a:pt x="4404897" y="5202251"/>
                    </a:lnTo>
                    <a:lnTo>
                      <a:pt x="4387830" y="5216537"/>
                    </a:lnTo>
                    <a:lnTo>
                      <a:pt x="4369969" y="5230028"/>
                    </a:lnTo>
                    <a:lnTo>
                      <a:pt x="4351315" y="5243520"/>
                    </a:lnTo>
                    <a:lnTo>
                      <a:pt x="4331865" y="5256615"/>
                    </a:lnTo>
                    <a:lnTo>
                      <a:pt x="4311227" y="5268916"/>
                    </a:lnTo>
                    <a:lnTo>
                      <a:pt x="4290191" y="5281218"/>
                    </a:lnTo>
                    <a:lnTo>
                      <a:pt x="4267963" y="5293122"/>
                    </a:lnTo>
                    <a:lnTo>
                      <a:pt x="4255659" y="5299074"/>
                    </a:lnTo>
                    <a:lnTo>
                      <a:pt x="371507" y="5299074"/>
                    </a:lnTo>
                    <a:lnTo>
                      <a:pt x="359600" y="5293122"/>
                    </a:lnTo>
                    <a:lnTo>
                      <a:pt x="337373" y="5281218"/>
                    </a:lnTo>
                    <a:lnTo>
                      <a:pt x="315940" y="5268916"/>
                    </a:lnTo>
                    <a:lnTo>
                      <a:pt x="295301" y="5256615"/>
                    </a:lnTo>
                    <a:lnTo>
                      <a:pt x="275852" y="5243520"/>
                    </a:lnTo>
                    <a:lnTo>
                      <a:pt x="257197" y="5230028"/>
                    </a:lnTo>
                    <a:lnTo>
                      <a:pt x="239336" y="5216537"/>
                    </a:lnTo>
                    <a:lnTo>
                      <a:pt x="222269" y="5202251"/>
                    </a:lnTo>
                    <a:lnTo>
                      <a:pt x="205996" y="5188363"/>
                    </a:lnTo>
                    <a:lnTo>
                      <a:pt x="190517" y="5173681"/>
                    </a:lnTo>
                    <a:lnTo>
                      <a:pt x="175831" y="5158998"/>
                    </a:lnTo>
                    <a:lnTo>
                      <a:pt x="161939" y="5143919"/>
                    </a:lnTo>
                    <a:lnTo>
                      <a:pt x="148841" y="5128444"/>
                    </a:lnTo>
                    <a:lnTo>
                      <a:pt x="135743" y="5112968"/>
                    </a:lnTo>
                    <a:lnTo>
                      <a:pt x="124233" y="5097889"/>
                    </a:lnTo>
                    <a:lnTo>
                      <a:pt x="113119" y="5082016"/>
                    </a:lnTo>
                    <a:lnTo>
                      <a:pt x="102403" y="5066144"/>
                    </a:lnTo>
                    <a:lnTo>
                      <a:pt x="92480" y="5049874"/>
                    </a:lnTo>
                    <a:lnTo>
                      <a:pt x="82954" y="5033605"/>
                    </a:lnTo>
                    <a:lnTo>
                      <a:pt x="74222" y="5017732"/>
                    </a:lnTo>
                    <a:lnTo>
                      <a:pt x="66284" y="5001463"/>
                    </a:lnTo>
                    <a:lnTo>
                      <a:pt x="59140" y="4985193"/>
                    </a:lnTo>
                    <a:lnTo>
                      <a:pt x="51995" y="4968527"/>
                    </a:lnTo>
                    <a:lnTo>
                      <a:pt x="45248" y="4952257"/>
                    </a:lnTo>
                    <a:lnTo>
                      <a:pt x="39294" y="4935988"/>
                    </a:lnTo>
                    <a:lnTo>
                      <a:pt x="34134" y="4919719"/>
                    </a:lnTo>
                    <a:lnTo>
                      <a:pt x="28975" y="4903449"/>
                    </a:lnTo>
                    <a:lnTo>
                      <a:pt x="24609" y="4887180"/>
                    </a:lnTo>
                    <a:lnTo>
                      <a:pt x="20243" y="4870910"/>
                    </a:lnTo>
                    <a:lnTo>
                      <a:pt x="17067" y="4855038"/>
                    </a:lnTo>
                    <a:lnTo>
                      <a:pt x="13495" y="4839562"/>
                    </a:lnTo>
                    <a:lnTo>
                      <a:pt x="10717" y="4823689"/>
                    </a:lnTo>
                    <a:lnTo>
                      <a:pt x="8335" y="4807817"/>
                    </a:lnTo>
                    <a:lnTo>
                      <a:pt x="6351" y="4792341"/>
                    </a:lnTo>
                    <a:lnTo>
                      <a:pt x="4366" y="4777262"/>
                    </a:lnTo>
                    <a:lnTo>
                      <a:pt x="2779" y="4762183"/>
                    </a:lnTo>
                    <a:lnTo>
                      <a:pt x="1588" y="4747501"/>
                    </a:lnTo>
                    <a:lnTo>
                      <a:pt x="794" y="4733215"/>
                    </a:lnTo>
                    <a:lnTo>
                      <a:pt x="397" y="4718533"/>
                    </a:lnTo>
                    <a:lnTo>
                      <a:pt x="0" y="4691153"/>
                    </a:lnTo>
                    <a:lnTo>
                      <a:pt x="397" y="4664963"/>
                    </a:lnTo>
                    <a:lnTo>
                      <a:pt x="1191" y="4639964"/>
                    </a:lnTo>
                    <a:lnTo>
                      <a:pt x="2779" y="4616948"/>
                    </a:lnTo>
                    <a:lnTo>
                      <a:pt x="4763" y="4595123"/>
                    </a:lnTo>
                    <a:lnTo>
                      <a:pt x="7542" y="4575679"/>
                    </a:lnTo>
                    <a:lnTo>
                      <a:pt x="9923" y="4558220"/>
                    </a:lnTo>
                    <a:lnTo>
                      <a:pt x="12304" y="4542744"/>
                    </a:lnTo>
                    <a:lnTo>
                      <a:pt x="15083" y="4530046"/>
                    </a:lnTo>
                    <a:lnTo>
                      <a:pt x="19052" y="4511792"/>
                    </a:lnTo>
                    <a:lnTo>
                      <a:pt x="20640" y="4504649"/>
                    </a:lnTo>
                    <a:lnTo>
                      <a:pt x="23418" y="4495920"/>
                    </a:lnTo>
                    <a:lnTo>
                      <a:pt x="1614229" y="2104709"/>
                    </a:lnTo>
                    <a:lnTo>
                      <a:pt x="1614229" y="546415"/>
                    </a:lnTo>
                    <a:lnTo>
                      <a:pt x="1605497" y="534908"/>
                    </a:lnTo>
                    <a:lnTo>
                      <a:pt x="1597559" y="523400"/>
                    </a:lnTo>
                    <a:lnTo>
                      <a:pt x="1589621" y="511891"/>
                    </a:lnTo>
                    <a:lnTo>
                      <a:pt x="1582080" y="500781"/>
                    </a:lnTo>
                    <a:lnTo>
                      <a:pt x="1574539" y="489274"/>
                    </a:lnTo>
                    <a:lnTo>
                      <a:pt x="1567791" y="477766"/>
                    </a:lnTo>
                    <a:lnTo>
                      <a:pt x="1561044" y="466655"/>
                    </a:lnTo>
                    <a:lnTo>
                      <a:pt x="1555090" y="455940"/>
                    </a:lnTo>
                    <a:lnTo>
                      <a:pt x="1549136" y="444830"/>
                    </a:lnTo>
                    <a:lnTo>
                      <a:pt x="1543580" y="434116"/>
                    </a:lnTo>
                    <a:lnTo>
                      <a:pt x="1538817" y="422609"/>
                    </a:lnTo>
                    <a:lnTo>
                      <a:pt x="1534054" y="411894"/>
                    </a:lnTo>
                    <a:lnTo>
                      <a:pt x="1529688" y="401180"/>
                    </a:lnTo>
                    <a:lnTo>
                      <a:pt x="1525322" y="390466"/>
                    </a:lnTo>
                    <a:lnTo>
                      <a:pt x="1522147" y="379356"/>
                    </a:lnTo>
                    <a:lnTo>
                      <a:pt x="1518971" y="369039"/>
                    </a:lnTo>
                    <a:lnTo>
                      <a:pt x="1515796" y="358325"/>
                    </a:lnTo>
                    <a:lnTo>
                      <a:pt x="1513018" y="348007"/>
                    </a:lnTo>
                    <a:lnTo>
                      <a:pt x="1511033" y="337690"/>
                    </a:lnTo>
                    <a:lnTo>
                      <a:pt x="1509049" y="326976"/>
                    </a:lnTo>
                    <a:lnTo>
                      <a:pt x="1507461" y="316659"/>
                    </a:lnTo>
                    <a:lnTo>
                      <a:pt x="1506270" y="306341"/>
                    </a:lnTo>
                    <a:lnTo>
                      <a:pt x="1505476" y="296024"/>
                    </a:lnTo>
                    <a:lnTo>
                      <a:pt x="1505079" y="286103"/>
                    </a:lnTo>
                    <a:lnTo>
                      <a:pt x="1505079" y="276184"/>
                    </a:lnTo>
                    <a:lnTo>
                      <a:pt x="1505079" y="266263"/>
                    </a:lnTo>
                    <a:lnTo>
                      <a:pt x="1505873" y="256342"/>
                    </a:lnTo>
                    <a:lnTo>
                      <a:pt x="1506667" y="246025"/>
                    </a:lnTo>
                    <a:lnTo>
                      <a:pt x="1508255" y="236502"/>
                    </a:lnTo>
                    <a:lnTo>
                      <a:pt x="1510239" y="226581"/>
                    </a:lnTo>
                    <a:lnTo>
                      <a:pt x="1512224" y="217058"/>
                    </a:lnTo>
                    <a:lnTo>
                      <a:pt x="1514208" y="207534"/>
                    </a:lnTo>
                    <a:lnTo>
                      <a:pt x="1518574" y="194439"/>
                    </a:lnTo>
                    <a:lnTo>
                      <a:pt x="1522940" y="181344"/>
                    </a:lnTo>
                    <a:lnTo>
                      <a:pt x="1528497" y="169439"/>
                    </a:lnTo>
                    <a:lnTo>
                      <a:pt x="1533657" y="157536"/>
                    </a:lnTo>
                    <a:lnTo>
                      <a:pt x="1540007" y="146027"/>
                    </a:lnTo>
                    <a:lnTo>
                      <a:pt x="1546358" y="135313"/>
                    </a:lnTo>
                    <a:lnTo>
                      <a:pt x="1553502" y="125393"/>
                    </a:lnTo>
                    <a:lnTo>
                      <a:pt x="1560250" y="115472"/>
                    </a:lnTo>
                    <a:lnTo>
                      <a:pt x="1567791" y="105949"/>
                    </a:lnTo>
                    <a:lnTo>
                      <a:pt x="1575729" y="97219"/>
                    </a:lnTo>
                    <a:lnTo>
                      <a:pt x="1583271" y="88489"/>
                    </a:lnTo>
                    <a:lnTo>
                      <a:pt x="1591606" y="80553"/>
                    </a:lnTo>
                    <a:lnTo>
                      <a:pt x="1599544" y="72616"/>
                    </a:lnTo>
                    <a:lnTo>
                      <a:pt x="1607879" y="65474"/>
                    </a:lnTo>
                    <a:lnTo>
                      <a:pt x="1615817" y="58728"/>
                    </a:lnTo>
                    <a:lnTo>
                      <a:pt x="1623358" y="52776"/>
                    </a:lnTo>
                    <a:lnTo>
                      <a:pt x="1631693" y="46427"/>
                    </a:lnTo>
                    <a:lnTo>
                      <a:pt x="1639235" y="40871"/>
                    </a:lnTo>
                    <a:lnTo>
                      <a:pt x="1654317" y="30951"/>
                    </a:lnTo>
                    <a:lnTo>
                      <a:pt x="1668606" y="22618"/>
                    </a:lnTo>
                    <a:lnTo>
                      <a:pt x="1680910" y="15872"/>
                    </a:lnTo>
                    <a:lnTo>
                      <a:pt x="1691230" y="11110"/>
                    </a:lnTo>
                    <a:lnTo>
                      <a:pt x="1699565" y="6745"/>
                    </a:lnTo>
                    <a:lnTo>
                      <a:pt x="1708297" y="3571"/>
                    </a:lnTo>
                    <a:lnTo>
                      <a:pt x="171782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/>
                <a:endParaRPr lang="zh-CN" altLang="en-US" sz="1775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501014" y="2425583"/>
              <a:ext cx="741854" cy="741854"/>
              <a:chOff x="7334684" y="3249507"/>
              <a:chExt cx="989139" cy="989139"/>
            </a:xfrm>
          </p:grpSpPr>
          <p:sp>
            <p:nvSpPr>
              <p:cNvPr id="15" name="任意多边形 2"/>
              <p:cNvSpPr/>
              <p:nvPr/>
            </p:nvSpPr>
            <p:spPr>
              <a:xfrm rot="2157230">
                <a:off x="7334684" y="3249507"/>
                <a:ext cx="989139" cy="989139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75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KSO_Shape"/>
              <p:cNvSpPr/>
              <p:nvPr/>
            </p:nvSpPr>
            <p:spPr bwMode="auto">
              <a:xfrm>
                <a:off x="7593095" y="3416775"/>
                <a:ext cx="483308" cy="601628"/>
              </a:xfrm>
              <a:custGeom>
                <a:avLst/>
                <a:gdLst>
                  <a:gd name="T0" fmla="*/ 1652585 w 5505447"/>
                  <a:gd name="T1" fmla="*/ 4997450 h 6858000"/>
                  <a:gd name="T2" fmla="*/ 1652586 w 5505447"/>
                  <a:gd name="T3" fmla="*/ 4335463 h 6858000"/>
                  <a:gd name="T4" fmla="*/ 4694235 w 5505447"/>
                  <a:gd name="T5" fmla="*/ 4089400 h 6858000"/>
                  <a:gd name="T6" fmla="*/ 3722685 w 5505447"/>
                  <a:gd name="T7" fmla="*/ 3795713 h 6858000"/>
                  <a:gd name="T8" fmla="*/ 2624135 w 5505447"/>
                  <a:gd name="T9" fmla="*/ 3611563 h 6858000"/>
                  <a:gd name="T10" fmla="*/ 2881310 w 5505447"/>
                  <a:gd name="T11" fmla="*/ 4089401 h 6858000"/>
                  <a:gd name="T12" fmla="*/ 3722685 w 5505447"/>
                  <a:gd name="T13" fmla="*/ 3071816 h 6858000"/>
                  <a:gd name="T14" fmla="*/ 2624135 w 5505447"/>
                  <a:gd name="T15" fmla="*/ 2995616 h 6858000"/>
                  <a:gd name="T16" fmla="*/ 3722685 w 5505447"/>
                  <a:gd name="T17" fmla="*/ 2703514 h 6858000"/>
                  <a:gd name="T18" fmla="*/ 3544885 w 5505447"/>
                  <a:gd name="T19" fmla="*/ 2517776 h 6858000"/>
                  <a:gd name="T20" fmla="*/ 811212 w 5505447"/>
                  <a:gd name="T21" fmla="*/ 3181354 h 6858000"/>
                  <a:gd name="T22" fmla="*/ 1652588 w 5505447"/>
                  <a:gd name="T23" fmla="*/ 1979617 h 6858000"/>
                  <a:gd name="T24" fmla="*/ 2624135 w 5505447"/>
                  <a:gd name="T25" fmla="*/ 1903417 h 6858000"/>
                  <a:gd name="T26" fmla="*/ 1652588 w 5505447"/>
                  <a:gd name="T27" fmla="*/ 1609729 h 6858000"/>
                  <a:gd name="T28" fmla="*/ 3544885 w 5505447"/>
                  <a:gd name="T29" fmla="*/ 1609728 h 6858000"/>
                  <a:gd name="T30" fmla="*/ 4728059 w 5505447"/>
                  <a:gd name="T31" fmla="*/ 5365062 h 6858000"/>
                  <a:gd name="T32" fmla="*/ 550863 w 5505447"/>
                  <a:gd name="T33" fmla="*/ 830266 h 6858000"/>
                  <a:gd name="T34" fmla="*/ 3519813 w 5505447"/>
                  <a:gd name="T35" fmla="*/ 482329 h 6858000"/>
                  <a:gd name="T36" fmla="*/ 3474335 w 5505447"/>
                  <a:gd name="T37" fmla="*/ 533264 h 6858000"/>
                  <a:gd name="T38" fmla="*/ 3463913 w 5505447"/>
                  <a:gd name="T39" fmla="*/ 603618 h 6858000"/>
                  <a:gd name="T40" fmla="*/ 3493284 w 5505447"/>
                  <a:gd name="T41" fmla="*/ 665695 h 6858000"/>
                  <a:gd name="T42" fmla="*/ 3551394 w 5505447"/>
                  <a:gd name="T43" fmla="*/ 701349 h 6858000"/>
                  <a:gd name="T44" fmla="*/ 3622453 w 5505447"/>
                  <a:gd name="T45" fmla="*/ 697848 h 6858000"/>
                  <a:gd name="T46" fmla="*/ 3676773 w 5505447"/>
                  <a:gd name="T47" fmla="*/ 656781 h 6858000"/>
                  <a:gd name="T48" fmla="*/ 3700143 w 5505447"/>
                  <a:gd name="T49" fmla="*/ 591521 h 6858000"/>
                  <a:gd name="T50" fmla="*/ 3683405 w 5505447"/>
                  <a:gd name="T51" fmla="*/ 523077 h 6858000"/>
                  <a:gd name="T52" fmla="*/ 3632875 w 5505447"/>
                  <a:gd name="T53" fmla="*/ 477235 h 6858000"/>
                  <a:gd name="T54" fmla="*/ 1963242 w 5505447"/>
                  <a:gd name="T55" fmla="*/ 465775 h 6858000"/>
                  <a:gd name="T56" fmla="*/ 1899340 w 5505447"/>
                  <a:gd name="T57" fmla="*/ 492516 h 6858000"/>
                  <a:gd name="T58" fmla="*/ 1861189 w 5505447"/>
                  <a:gd name="T59" fmla="*/ 549499 h 6858000"/>
                  <a:gd name="T60" fmla="*/ 1861189 w 5505447"/>
                  <a:gd name="T61" fmla="*/ 620808 h 6858000"/>
                  <a:gd name="T62" fmla="*/ 1899340 w 5505447"/>
                  <a:gd name="T63" fmla="*/ 677792 h 6858000"/>
                  <a:gd name="T64" fmla="*/ 1963242 w 5505447"/>
                  <a:gd name="T65" fmla="*/ 704533 h 6858000"/>
                  <a:gd name="T66" fmla="*/ 2032549 w 5505447"/>
                  <a:gd name="T67" fmla="*/ 690526 h 6858000"/>
                  <a:gd name="T68" fmla="*/ 2080873 w 5505447"/>
                  <a:gd name="T69" fmla="*/ 642456 h 6858000"/>
                  <a:gd name="T70" fmla="*/ 2094861 w 5505447"/>
                  <a:gd name="T71" fmla="*/ 572739 h 6858000"/>
                  <a:gd name="T72" fmla="*/ 2067838 w 5505447"/>
                  <a:gd name="T73" fmla="*/ 509070 h 6858000"/>
                  <a:gd name="T74" fmla="*/ 2010930 w 5505447"/>
                  <a:gd name="T75" fmla="*/ 470550 h 6858000"/>
                  <a:gd name="T76" fmla="*/ 4885370 w 5505447"/>
                  <a:gd name="T77" fmla="*/ 295278 h 6858000"/>
                  <a:gd name="T78" fmla="*/ 5069837 w 5505447"/>
                  <a:gd name="T79" fmla="*/ 323534 h 6858000"/>
                  <a:gd name="T80" fmla="*/ 5232080 w 5505447"/>
                  <a:gd name="T81" fmla="*/ 401318 h 6858000"/>
                  <a:gd name="T82" fmla="*/ 5363842 w 5505447"/>
                  <a:gd name="T83" fmla="*/ 521327 h 6858000"/>
                  <a:gd name="T84" fmla="*/ 5456552 w 5505447"/>
                  <a:gd name="T85" fmla="*/ 674037 h 6858000"/>
                  <a:gd name="T86" fmla="*/ 5502272 w 5505447"/>
                  <a:gd name="T87" fmla="*/ 852146 h 6858000"/>
                  <a:gd name="T88" fmla="*/ 5495605 w 5505447"/>
                  <a:gd name="T89" fmla="*/ 6347485 h 6858000"/>
                  <a:gd name="T90" fmla="*/ 5437502 w 5505447"/>
                  <a:gd name="T91" fmla="*/ 6520197 h 6858000"/>
                  <a:gd name="T92" fmla="*/ 5333997 w 5505447"/>
                  <a:gd name="T93" fmla="*/ 6665922 h 6858000"/>
                  <a:gd name="T94" fmla="*/ 5193980 w 5505447"/>
                  <a:gd name="T95" fmla="*/ 6775772 h 6858000"/>
                  <a:gd name="T96" fmla="*/ 5025387 w 5505447"/>
                  <a:gd name="T97" fmla="*/ 6842126 h 6858000"/>
                  <a:gd name="T98" fmla="*/ 588010 w 5505447"/>
                  <a:gd name="T99" fmla="*/ 6857048 h 6858000"/>
                  <a:gd name="T100" fmla="*/ 406718 w 5505447"/>
                  <a:gd name="T101" fmla="*/ 6820220 h 6858000"/>
                  <a:gd name="T102" fmla="*/ 248920 w 5505447"/>
                  <a:gd name="T103" fmla="*/ 6734499 h 6858000"/>
                  <a:gd name="T104" fmla="*/ 123190 w 5505447"/>
                  <a:gd name="T105" fmla="*/ 6609092 h 6858000"/>
                  <a:gd name="T106" fmla="*/ 37465 w 5505447"/>
                  <a:gd name="T107" fmla="*/ 6450985 h 6858000"/>
                  <a:gd name="T108" fmla="*/ 953 w 5505447"/>
                  <a:gd name="T109" fmla="*/ 6270019 h 6858000"/>
                  <a:gd name="T110" fmla="*/ 15875 w 5505447"/>
                  <a:gd name="T111" fmla="*/ 775315 h 6858000"/>
                  <a:gd name="T112" fmla="*/ 82233 w 5505447"/>
                  <a:gd name="T113" fmla="*/ 606731 h 6858000"/>
                  <a:gd name="T114" fmla="*/ 192088 w 5505447"/>
                  <a:gd name="T115" fmla="*/ 466720 h 6858000"/>
                  <a:gd name="T116" fmla="*/ 337820 w 5505447"/>
                  <a:gd name="T117" fmla="*/ 363220 h 6858000"/>
                  <a:gd name="T118" fmla="*/ 510223 w 5505447"/>
                  <a:gd name="T119" fmla="*/ 305120 h 685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505447" h="6858000">
                    <a:moveTo>
                      <a:pt x="4951951" y="5119688"/>
                    </a:moveTo>
                    <a:lnTo>
                      <a:pt x="4954585" y="5119688"/>
                    </a:lnTo>
                    <a:lnTo>
                      <a:pt x="4953367" y="5121008"/>
                    </a:lnTo>
                    <a:lnTo>
                      <a:pt x="4951951" y="5119688"/>
                    </a:lnTo>
                    <a:close/>
                    <a:moveTo>
                      <a:pt x="3981447" y="5119688"/>
                    </a:moveTo>
                    <a:lnTo>
                      <a:pt x="4951950" y="5119688"/>
                    </a:lnTo>
                    <a:lnTo>
                      <a:pt x="3981447" y="6160425"/>
                    </a:lnTo>
                    <a:lnTo>
                      <a:pt x="3981447" y="5119688"/>
                    </a:lnTo>
                    <a:close/>
                    <a:moveTo>
                      <a:pt x="1652585" y="4889500"/>
                    </a:moveTo>
                    <a:lnTo>
                      <a:pt x="2624135" y="4889500"/>
                    </a:lnTo>
                    <a:lnTo>
                      <a:pt x="2624135" y="4997450"/>
                    </a:lnTo>
                    <a:lnTo>
                      <a:pt x="1652585" y="4997450"/>
                    </a:lnTo>
                    <a:lnTo>
                      <a:pt x="1652585" y="4889500"/>
                    </a:lnTo>
                    <a:close/>
                    <a:moveTo>
                      <a:pt x="1652585" y="4705350"/>
                    </a:moveTo>
                    <a:lnTo>
                      <a:pt x="2624135" y="4705350"/>
                    </a:lnTo>
                    <a:lnTo>
                      <a:pt x="2624135" y="4813300"/>
                    </a:lnTo>
                    <a:lnTo>
                      <a:pt x="1652585" y="4813300"/>
                    </a:lnTo>
                    <a:lnTo>
                      <a:pt x="1652585" y="4705350"/>
                    </a:lnTo>
                    <a:close/>
                    <a:moveTo>
                      <a:pt x="1652585" y="4519613"/>
                    </a:moveTo>
                    <a:lnTo>
                      <a:pt x="2624135" y="4519613"/>
                    </a:lnTo>
                    <a:lnTo>
                      <a:pt x="2624135" y="4629151"/>
                    </a:lnTo>
                    <a:lnTo>
                      <a:pt x="1652585" y="4629151"/>
                    </a:lnTo>
                    <a:lnTo>
                      <a:pt x="1652585" y="4519613"/>
                    </a:lnTo>
                    <a:close/>
                    <a:moveTo>
                      <a:pt x="1652586" y="4335463"/>
                    </a:moveTo>
                    <a:lnTo>
                      <a:pt x="2624135" y="4335463"/>
                    </a:lnTo>
                    <a:lnTo>
                      <a:pt x="2624135" y="4443413"/>
                    </a:lnTo>
                    <a:lnTo>
                      <a:pt x="1652586" y="4443413"/>
                    </a:lnTo>
                    <a:lnTo>
                      <a:pt x="1652586" y="4335463"/>
                    </a:lnTo>
                    <a:close/>
                    <a:moveTo>
                      <a:pt x="811210" y="4335463"/>
                    </a:moveTo>
                    <a:lnTo>
                      <a:pt x="1474786" y="4335463"/>
                    </a:lnTo>
                    <a:lnTo>
                      <a:pt x="1474786" y="4997451"/>
                    </a:lnTo>
                    <a:lnTo>
                      <a:pt x="811210" y="4997451"/>
                    </a:lnTo>
                    <a:lnTo>
                      <a:pt x="811210" y="4335463"/>
                    </a:lnTo>
                    <a:close/>
                    <a:moveTo>
                      <a:pt x="3722685" y="3981450"/>
                    </a:moveTo>
                    <a:lnTo>
                      <a:pt x="4694235" y="3981450"/>
                    </a:lnTo>
                    <a:lnTo>
                      <a:pt x="4694235" y="4089400"/>
                    </a:lnTo>
                    <a:lnTo>
                      <a:pt x="3722685" y="4089400"/>
                    </a:lnTo>
                    <a:lnTo>
                      <a:pt x="3722685" y="3981450"/>
                    </a:lnTo>
                    <a:close/>
                    <a:moveTo>
                      <a:pt x="1652586" y="3981450"/>
                    </a:moveTo>
                    <a:lnTo>
                      <a:pt x="2624135" y="3981450"/>
                    </a:lnTo>
                    <a:lnTo>
                      <a:pt x="2624135" y="4089400"/>
                    </a:lnTo>
                    <a:lnTo>
                      <a:pt x="1652586" y="4089400"/>
                    </a:lnTo>
                    <a:lnTo>
                      <a:pt x="1652586" y="3981450"/>
                    </a:lnTo>
                    <a:close/>
                    <a:moveTo>
                      <a:pt x="3722685" y="3795713"/>
                    </a:moveTo>
                    <a:lnTo>
                      <a:pt x="4694235" y="3795713"/>
                    </a:lnTo>
                    <a:lnTo>
                      <a:pt x="4694235" y="3905251"/>
                    </a:lnTo>
                    <a:lnTo>
                      <a:pt x="3722685" y="3905251"/>
                    </a:lnTo>
                    <a:lnTo>
                      <a:pt x="3722685" y="3795713"/>
                    </a:lnTo>
                    <a:close/>
                    <a:moveTo>
                      <a:pt x="1652586" y="3795713"/>
                    </a:moveTo>
                    <a:lnTo>
                      <a:pt x="2624135" y="3795713"/>
                    </a:lnTo>
                    <a:lnTo>
                      <a:pt x="2624135" y="3905251"/>
                    </a:lnTo>
                    <a:lnTo>
                      <a:pt x="1652586" y="3905251"/>
                    </a:lnTo>
                    <a:lnTo>
                      <a:pt x="1652586" y="3795713"/>
                    </a:lnTo>
                    <a:close/>
                    <a:moveTo>
                      <a:pt x="3722685" y="3611563"/>
                    </a:moveTo>
                    <a:lnTo>
                      <a:pt x="4694235" y="3611563"/>
                    </a:lnTo>
                    <a:lnTo>
                      <a:pt x="4694235" y="3719513"/>
                    </a:lnTo>
                    <a:lnTo>
                      <a:pt x="3722685" y="3719513"/>
                    </a:lnTo>
                    <a:lnTo>
                      <a:pt x="3722685" y="3611563"/>
                    </a:lnTo>
                    <a:close/>
                    <a:moveTo>
                      <a:pt x="1652586" y="3611563"/>
                    </a:moveTo>
                    <a:lnTo>
                      <a:pt x="2624135" y="3611563"/>
                    </a:lnTo>
                    <a:lnTo>
                      <a:pt x="2624135" y="3719513"/>
                    </a:lnTo>
                    <a:lnTo>
                      <a:pt x="1652586" y="3719513"/>
                    </a:lnTo>
                    <a:lnTo>
                      <a:pt x="1652586" y="3611563"/>
                    </a:lnTo>
                    <a:close/>
                    <a:moveTo>
                      <a:pt x="3722685" y="3427415"/>
                    </a:moveTo>
                    <a:lnTo>
                      <a:pt x="4694235" y="3427415"/>
                    </a:lnTo>
                    <a:lnTo>
                      <a:pt x="4694235" y="3535363"/>
                    </a:lnTo>
                    <a:lnTo>
                      <a:pt x="3722685" y="3535363"/>
                    </a:lnTo>
                    <a:lnTo>
                      <a:pt x="3722685" y="3427415"/>
                    </a:lnTo>
                    <a:close/>
                    <a:moveTo>
                      <a:pt x="2881310" y="3427415"/>
                    </a:moveTo>
                    <a:lnTo>
                      <a:pt x="3544885" y="3427415"/>
                    </a:lnTo>
                    <a:lnTo>
                      <a:pt x="3544885" y="4089401"/>
                    </a:lnTo>
                    <a:lnTo>
                      <a:pt x="2881310" y="4089401"/>
                    </a:lnTo>
                    <a:lnTo>
                      <a:pt x="2881310" y="3427415"/>
                    </a:lnTo>
                    <a:close/>
                    <a:moveTo>
                      <a:pt x="1652586" y="3427415"/>
                    </a:moveTo>
                    <a:lnTo>
                      <a:pt x="2624135" y="3427415"/>
                    </a:lnTo>
                    <a:lnTo>
                      <a:pt x="2624135" y="3535365"/>
                    </a:lnTo>
                    <a:lnTo>
                      <a:pt x="1652586" y="3535365"/>
                    </a:lnTo>
                    <a:lnTo>
                      <a:pt x="1652586" y="3427415"/>
                    </a:lnTo>
                    <a:close/>
                    <a:moveTo>
                      <a:pt x="811211" y="3427415"/>
                    </a:moveTo>
                    <a:lnTo>
                      <a:pt x="1474786" y="3427415"/>
                    </a:lnTo>
                    <a:lnTo>
                      <a:pt x="1474786" y="4089401"/>
                    </a:lnTo>
                    <a:lnTo>
                      <a:pt x="811211" y="4089401"/>
                    </a:lnTo>
                    <a:lnTo>
                      <a:pt x="811211" y="3427415"/>
                    </a:lnTo>
                    <a:close/>
                    <a:moveTo>
                      <a:pt x="3722685" y="3071816"/>
                    </a:moveTo>
                    <a:lnTo>
                      <a:pt x="4694235" y="3071816"/>
                    </a:lnTo>
                    <a:lnTo>
                      <a:pt x="4694235" y="3181354"/>
                    </a:lnTo>
                    <a:lnTo>
                      <a:pt x="3722685" y="3181354"/>
                    </a:lnTo>
                    <a:lnTo>
                      <a:pt x="3722685" y="3071816"/>
                    </a:lnTo>
                    <a:close/>
                    <a:moveTo>
                      <a:pt x="1652587" y="3071816"/>
                    </a:moveTo>
                    <a:lnTo>
                      <a:pt x="2624135" y="3071816"/>
                    </a:lnTo>
                    <a:lnTo>
                      <a:pt x="2624135" y="3181354"/>
                    </a:lnTo>
                    <a:lnTo>
                      <a:pt x="1652587" y="3181354"/>
                    </a:lnTo>
                    <a:lnTo>
                      <a:pt x="1652587" y="3071816"/>
                    </a:lnTo>
                    <a:close/>
                    <a:moveTo>
                      <a:pt x="1652587" y="2887666"/>
                    </a:moveTo>
                    <a:lnTo>
                      <a:pt x="2624135" y="2887666"/>
                    </a:lnTo>
                    <a:lnTo>
                      <a:pt x="2624135" y="2995616"/>
                    </a:lnTo>
                    <a:lnTo>
                      <a:pt x="1652587" y="2995616"/>
                    </a:lnTo>
                    <a:lnTo>
                      <a:pt x="1652587" y="2887666"/>
                    </a:lnTo>
                    <a:close/>
                    <a:moveTo>
                      <a:pt x="3722685" y="2887665"/>
                    </a:moveTo>
                    <a:lnTo>
                      <a:pt x="4694235" y="2887665"/>
                    </a:lnTo>
                    <a:lnTo>
                      <a:pt x="4694235" y="2995615"/>
                    </a:lnTo>
                    <a:lnTo>
                      <a:pt x="3722685" y="2995615"/>
                    </a:lnTo>
                    <a:lnTo>
                      <a:pt x="3722685" y="2887665"/>
                    </a:lnTo>
                    <a:close/>
                    <a:moveTo>
                      <a:pt x="3722685" y="2703514"/>
                    </a:moveTo>
                    <a:lnTo>
                      <a:pt x="4694235" y="2703514"/>
                    </a:lnTo>
                    <a:lnTo>
                      <a:pt x="4694235" y="2811465"/>
                    </a:lnTo>
                    <a:lnTo>
                      <a:pt x="3722685" y="2811465"/>
                    </a:lnTo>
                    <a:lnTo>
                      <a:pt x="3722685" y="2703514"/>
                    </a:lnTo>
                    <a:close/>
                    <a:moveTo>
                      <a:pt x="1652587" y="2703514"/>
                    </a:moveTo>
                    <a:lnTo>
                      <a:pt x="2624135" y="2703514"/>
                    </a:lnTo>
                    <a:lnTo>
                      <a:pt x="2624135" y="2811465"/>
                    </a:lnTo>
                    <a:lnTo>
                      <a:pt x="1652587" y="2811465"/>
                    </a:lnTo>
                    <a:lnTo>
                      <a:pt x="1652587" y="2703514"/>
                    </a:lnTo>
                    <a:close/>
                    <a:moveTo>
                      <a:pt x="3722685" y="2517776"/>
                    </a:moveTo>
                    <a:lnTo>
                      <a:pt x="4694235" y="2517776"/>
                    </a:lnTo>
                    <a:lnTo>
                      <a:pt x="4694235" y="2627315"/>
                    </a:lnTo>
                    <a:lnTo>
                      <a:pt x="3722685" y="2627315"/>
                    </a:lnTo>
                    <a:lnTo>
                      <a:pt x="3722685" y="2517776"/>
                    </a:lnTo>
                    <a:close/>
                    <a:moveTo>
                      <a:pt x="2881310" y="2517776"/>
                    </a:moveTo>
                    <a:lnTo>
                      <a:pt x="3544885" y="2517776"/>
                    </a:lnTo>
                    <a:lnTo>
                      <a:pt x="3544885" y="3181354"/>
                    </a:lnTo>
                    <a:lnTo>
                      <a:pt x="2881310" y="3181354"/>
                    </a:lnTo>
                    <a:lnTo>
                      <a:pt x="2881310" y="2517776"/>
                    </a:lnTo>
                    <a:close/>
                    <a:moveTo>
                      <a:pt x="1652587" y="2517776"/>
                    </a:moveTo>
                    <a:lnTo>
                      <a:pt x="2624135" y="2517776"/>
                    </a:lnTo>
                    <a:lnTo>
                      <a:pt x="2624135" y="2627315"/>
                    </a:lnTo>
                    <a:lnTo>
                      <a:pt x="1652587" y="2627315"/>
                    </a:lnTo>
                    <a:lnTo>
                      <a:pt x="1652587" y="2517776"/>
                    </a:lnTo>
                    <a:close/>
                    <a:moveTo>
                      <a:pt x="811212" y="2517776"/>
                    </a:moveTo>
                    <a:lnTo>
                      <a:pt x="1474787" y="2517776"/>
                    </a:lnTo>
                    <a:lnTo>
                      <a:pt x="1474787" y="3181354"/>
                    </a:lnTo>
                    <a:lnTo>
                      <a:pt x="811212" y="3181354"/>
                    </a:lnTo>
                    <a:lnTo>
                      <a:pt x="811212" y="2517776"/>
                    </a:lnTo>
                    <a:close/>
                    <a:moveTo>
                      <a:pt x="3722685" y="2163766"/>
                    </a:moveTo>
                    <a:lnTo>
                      <a:pt x="4694235" y="2163766"/>
                    </a:lnTo>
                    <a:lnTo>
                      <a:pt x="4694235" y="2273303"/>
                    </a:lnTo>
                    <a:lnTo>
                      <a:pt x="3722685" y="2273303"/>
                    </a:lnTo>
                    <a:lnTo>
                      <a:pt x="3722685" y="2163766"/>
                    </a:lnTo>
                    <a:close/>
                    <a:moveTo>
                      <a:pt x="1652588" y="2163766"/>
                    </a:moveTo>
                    <a:lnTo>
                      <a:pt x="2624135" y="2163766"/>
                    </a:lnTo>
                    <a:lnTo>
                      <a:pt x="2624135" y="2273304"/>
                    </a:lnTo>
                    <a:lnTo>
                      <a:pt x="1652588" y="2273304"/>
                    </a:lnTo>
                    <a:lnTo>
                      <a:pt x="1652588" y="2163766"/>
                    </a:lnTo>
                    <a:close/>
                    <a:moveTo>
                      <a:pt x="1652588" y="1979617"/>
                    </a:moveTo>
                    <a:lnTo>
                      <a:pt x="2624135" y="1979617"/>
                    </a:lnTo>
                    <a:lnTo>
                      <a:pt x="2624135" y="2087566"/>
                    </a:lnTo>
                    <a:lnTo>
                      <a:pt x="1652588" y="2087566"/>
                    </a:lnTo>
                    <a:lnTo>
                      <a:pt x="1652588" y="1979617"/>
                    </a:lnTo>
                    <a:close/>
                    <a:moveTo>
                      <a:pt x="3722685" y="1979616"/>
                    </a:moveTo>
                    <a:lnTo>
                      <a:pt x="4694235" y="1979616"/>
                    </a:lnTo>
                    <a:lnTo>
                      <a:pt x="4694235" y="2087566"/>
                    </a:lnTo>
                    <a:lnTo>
                      <a:pt x="3722685" y="2087566"/>
                    </a:lnTo>
                    <a:lnTo>
                      <a:pt x="3722685" y="1979616"/>
                    </a:lnTo>
                    <a:close/>
                    <a:moveTo>
                      <a:pt x="1652588" y="1793879"/>
                    </a:moveTo>
                    <a:lnTo>
                      <a:pt x="2624135" y="1793879"/>
                    </a:lnTo>
                    <a:lnTo>
                      <a:pt x="2624135" y="1903417"/>
                    </a:lnTo>
                    <a:lnTo>
                      <a:pt x="1652588" y="1903417"/>
                    </a:lnTo>
                    <a:lnTo>
                      <a:pt x="1652588" y="1793879"/>
                    </a:lnTo>
                    <a:close/>
                    <a:moveTo>
                      <a:pt x="3722685" y="1793878"/>
                    </a:moveTo>
                    <a:lnTo>
                      <a:pt x="4694235" y="1793878"/>
                    </a:lnTo>
                    <a:lnTo>
                      <a:pt x="4694235" y="1903416"/>
                    </a:lnTo>
                    <a:lnTo>
                      <a:pt x="3722685" y="1903416"/>
                    </a:lnTo>
                    <a:lnTo>
                      <a:pt x="3722685" y="1793878"/>
                    </a:lnTo>
                    <a:close/>
                    <a:moveTo>
                      <a:pt x="1652588" y="1609729"/>
                    </a:moveTo>
                    <a:lnTo>
                      <a:pt x="2624135" y="1609729"/>
                    </a:lnTo>
                    <a:lnTo>
                      <a:pt x="2624135" y="1719267"/>
                    </a:lnTo>
                    <a:lnTo>
                      <a:pt x="1652588" y="1719267"/>
                    </a:lnTo>
                    <a:lnTo>
                      <a:pt x="1652588" y="1609729"/>
                    </a:lnTo>
                    <a:close/>
                    <a:moveTo>
                      <a:pt x="811213" y="1609729"/>
                    </a:moveTo>
                    <a:lnTo>
                      <a:pt x="1474788" y="1609729"/>
                    </a:lnTo>
                    <a:lnTo>
                      <a:pt x="1474788" y="2273303"/>
                    </a:lnTo>
                    <a:lnTo>
                      <a:pt x="811213" y="2273303"/>
                    </a:lnTo>
                    <a:lnTo>
                      <a:pt x="811213" y="1609729"/>
                    </a:lnTo>
                    <a:close/>
                    <a:moveTo>
                      <a:pt x="3722685" y="1609728"/>
                    </a:moveTo>
                    <a:lnTo>
                      <a:pt x="4694235" y="1609728"/>
                    </a:lnTo>
                    <a:lnTo>
                      <a:pt x="4694235" y="1719266"/>
                    </a:lnTo>
                    <a:lnTo>
                      <a:pt x="3722685" y="1719266"/>
                    </a:lnTo>
                    <a:lnTo>
                      <a:pt x="3722685" y="1609728"/>
                    </a:lnTo>
                    <a:close/>
                    <a:moveTo>
                      <a:pt x="2881310" y="1609728"/>
                    </a:moveTo>
                    <a:lnTo>
                      <a:pt x="3544885" y="1609728"/>
                    </a:lnTo>
                    <a:lnTo>
                      <a:pt x="3544885" y="2273303"/>
                    </a:lnTo>
                    <a:lnTo>
                      <a:pt x="2881310" y="2273303"/>
                    </a:lnTo>
                    <a:lnTo>
                      <a:pt x="2881310" y="1609728"/>
                    </a:lnTo>
                    <a:close/>
                    <a:moveTo>
                      <a:pt x="550863" y="830266"/>
                    </a:moveTo>
                    <a:lnTo>
                      <a:pt x="550863" y="6173788"/>
                    </a:lnTo>
                    <a:lnTo>
                      <a:pt x="3970893" y="6173788"/>
                    </a:lnTo>
                    <a:lnTo>
                      <a:pt x="3972506" y="6175293"/>
                    </a:lnTo>
                    <a:lnTo>
                      <a:pt x="3973909" y="6173788"/>
                    </a:lnTo>
                    <a:lnTo>
                      <a:pt x="3981237" y="6173788"/>
                    </a:lnTo>
                    <a:lnTo>
                      <a:pt x="3981447" y="6173561"/>
                    </a:lnTo>
                    <a:lnTo>
                      <a:pt x="3981447" y="6165704"/>
                    </a:lnTo>
                    <a:lnTo>
                      <a:pt x="4728059" y="5365062"/>
                    </a:lnTo>
                    <a:lnTo>
                      <a:pt x="4609280" y="5493722"/>
                    </a:lnTo>
                    <a:lnTo>
                      <a:pt x="4732169" y="5360654"/>
                    </a:lnTo>
                    <a:lnTo>
                      <a:pt x="4954584" y="5122143"/>
                    </a:lnTo>
                    <a:lnTo>
                      <a:pt x="4953428" y="5121066"/>
                    </a:lnTo>
                    <a:lnTo>
                      <a:pt x="4954585" y="5119813"/>
                    </a:lnTo>
                    <a:lnTo>
                      <a:pt x="4954585" y="5119688"/>
                    </a:lnTo>
                    <a:lnTo>
                      <a:pt x="4954585" y="830266"/>
                    </a:lnTo>
                    <a:lnTo>
                      <a:pt x="3916359" y="830266"/>
                    </a:lnTo>
                    <a:lnTo>
                      <a:pt x="3916359" y="990601"/>
                    </a:lnTo>
                    <a:lnTo>
                      <a:pt x="1639884" y="990601"/>
                    </a:lnTo>
                    <a:lnTo>
                      <a:pt x="1639884" y="830266"/>
                    </a:lnTo>
                    <a:lnTo>
                      <a:pt x="550863" y="830266"/>
                    </a:lnTo>
                    <a:close/>
                    <a:moveTo>
                      <a:pt x="3581397" y="465138"/>
                    </a:moveTo>
                    <a:lnTo>
                      <a:pt x="3575396" y="465456"/>
                    </a:lnTo>
                    <a:lnTo>
                      <a:pt x="3569396" y="465775"/>
                    </a:lnTo>
                    <a:lnTo>
                      <a:pt x="3563079" y="466730"/>
                    </a:lnTo>
                    <a:lnTo>
                      <a:pt x="3557395" y="467685"/>
                    </a:lnTo>
                    <a:lnTo>
                      <a:pt x="3551394" y="468958"/>
                    </a:lnTo>
                    <a:lnTo>
                      <a:pt x="3546025" y="470550"/>
                    </a:lnTo>
                    <a:lnTo>
                      <a:pt x="3540656" y="472460"/>
                    </a:lnTo>
                    <a:lnTo>
                      <a:pt x="3534972" y="474688"/>
                    </a:lnTo>
                    <a:lnTo>
                      <a:pt x="3529919" y="477235"/>
                    </a:lnTo>
                    <a:lnTo>
                      <a:pt x="3524550" y="479782"/>
                    </a:lnTo>
                    <a:lnTo>
                      <a:pt x="3519813" y="482329"/>
                    </a:lnTo>
                    <a:lnTo>
                      <a:pt x="3514760" y="485831"/>
                    </a:lnTo>
                    <a:lnTo>
                      <a:pt x="3510338" y="489014"/>
                    </a:lnTo>
                    <a:lnTo>
                      <a:pt x="3505917" y="492516"/>
                    </a:lnTo>
                    <a:lnTo>
                      <a:pt x="3501495" y="496654"/>
                    </a:lnTo>
                    <a:lnTo>
                      <a:pt x="3497390" y="500474"/>
                    </a:lnTo>
                    <a:lnTo>
                      <a:pt x="3493284" y="504294"/>
                    </a:lnTo>
                    <a:lnTo>
                      <a:pt x="3489494" y="509070"/>
                    </a:lnTo>
                    <a:lnTo>
                      <a:pt x="3486020" y="513526"/>
                    </a:lnTo>
                    <a:lnTo>
                      <a:pt x="3482862" y="517983"/>
                    </a:lnTo>
                    <a:lnTo>
                      <a:pt x="3479388" y="523077"/>
                    </a:lnTo>
                    <a:lnTo>
                      <a:pt x="3476862" y="527852"/>
                    </a:lnTo>
                    <a:lnTo>
                      <a:pt x="3474335" y="533264"/>
                    </a:lnTo>
                    <a:lnTo>
                      <a:pt x="3471809" y="538357"/>
                    </a:lnTo>
                    <a:lnTo>
                      <a:pt x="3469598" y="544087"/>
                    </a:lnTo>
                    <a:lnTo>
                      <a:pt x="3467703" y="549499"/>
                    </a:lnTo>
                    <a:lnTo>
                      <a:pt x="3466124" y="555229"/>
                    </a:lnTo>
                    <a:lnTo>
                      <a:pt x="3464861" y="560960"/>
                    </a:lnTo>
                    <a:lnTo>
                      <a:pt x="3463913" y="567008"/>
                    </a:lnTo>
                    <a:lnTo>
                      <a:pt x="3462966" y="572738"/>
                    </a:lnTo>
                    <a:lnTo>
                      <a:pt x="3462650" y="579105"/>
                    </a:lnTo>
                    <a:lnTo>
                      <a:pt x="3462334" y="585154"/>
                    </a:lnTo>
                    <a:lnTo>
                      <a:pt x="3462650" y="591521"/>
                    </a:lnTo>
                    <a:lnTo>
                      <a:pt x="3462966" y="597251"/>
                    </a:lnTo>
                    <a:lnTo>
                      <a:pt x="3463913" y="603618"/>
                    </a:lnTo>
                    <a:lnTo>
                      <a:pt x="3464861" y="609348"/>
                    </a:lnTo>
                    <a:lnTo>
                      <a:pt x="3466124" y="615397"/>
                    </a:lnTo>
                    <a:lnTo>
                      <a:pt x="3467703" y="620808"/>
                    </a:lnTo>
                    <a:lnTo>
                      <a:pt x="3469598" y="626539"/>
                    </a:lnTo>
                    <a:lnTo>
                      <a:pt x="3471809" y="631950"/>
                    </a:lnTo>
                    <a:lnTo>
                      <a:pt x="3474335" y="637362"/>
                    </a:lnTo>
                    <a:lnTo>
                      <a:pt x="3476862" y="642456"/>
                    </a:lnTo>
                    <a:lnTo>
                      <a:pt x="3479388" y="647231"/>
                    </a:lnTo>
                    <a:lnTo>
                      <a:pt x="3482862" y="652324"/>
                    </a:lnTo>
                    <a:lnTo>
                      <a:pt x="3486020" y="656781"/>
                    </a:lnTo>
                    <a:lnTo>
                      <a:pt x="3489494" y="661556"/>
                    </a:lnTo>
                    <a:lnTo>
                      <a:pt x="3493284" y="665695"/>
                    </a:lnTo>
                    <a:lnTo>
                      <a:pt x="3497390" y="669833"/>
                    </a:lnTo>
                    <a:lnTo>
                      <a:pt x="3501495" y="673972"/>
                    </a:lnTo>
                    <a:lnTo>
                      <a:pt x="3505917" y="677792"/>
                    </a:lnTo>
                    <a:lnTo>
                      <a:pt x="3510338" y="681294"/>
                    </a:lnTo>
                    <a:lnTo>
                      <a:pt x="3514760" y="684795"/>
                    </a:lnTo>
                    <a:lnTo>
                      <a:pt x="3519813" y="687661"/>
                    </a:lnTo>
                    <a:lnTo>
                      <a:pt x="3524550" y="690526"/>
                    </a:lnTo>
                    <a:lnTo>
                      <a:pt x="3529919" y="693072"/>
                    </a:lnTo>
                    <a:lnTo>
                      <a:pt x="3534972" y="695938"/>
                    </a:lnTo>
                    <a:lnTo>
                      <a:pt x="3540656" y="697848"/>
                    </a:lnTo>
                    <a:lnTo>
                      <a:pt x="3546025" y="699758"/>
                    </a:lnTo>
                    <a:lnTo>
                      <a:pt x="3551394" y="701349"/>
                    </a:lnTo>
                    <a:lnTo>
                      <a:pt x="3557395" y="702623"/>
                    </a:lnTo>
                    <a:lnTo>
                      <a:pt x="3563079" y="703578"/>
                    </a:lnTo>
                    <a:lnTo>
                      <a:pt x="3569396" y="704533"/>
                    </a:lnTo>
                    <a:lnTo>
                      <a:pt x="3575396" y="704851"/>
                    </a:lnTo>
                    <a:lnTo>
                      <a:pt x="3581397" y="704851"/>
                    </a:lnTo>
                    <a:lnTo>
                      <a:pt x="3587713" y="704851"/>
                    </a:lnTo>
                    <a:lnTo>
                      <a:pt x="3593713" y="704533"/>
                    </a:lnTo>
                    <a:lnTo>
                      <a:pt x="3599714" y="703578"/>
                    </a:lnTo>
                    <a:lnTo>
                      <a:pt x="3605399" y="702623"/>
                    </a:lnTo>
                    <a:lnTo>
                      <a:pt x="3611399" y="701349"/>
                    </a:lnTo>
                    <a:lnTo>
                      <a:pt x="3616768" y="699758"/>
                    </a:lnTo>
                    <a:lnTo>
                      <a:pt x="3622453" y="697848"/>
                    </a:lnTo>
                    <a:lnTo>
                      <a:pt x="3627822" y="695938"/>
                    </a:lnTo>
                    <a:lnTo>
                      <a:pt x="3632875" y="693072"/>
                    </a:lnTo>
                    <a:lnTo>
                      <a:pt x="3638243" y="690526"/>
                    </a:lnTo>
                    <a:lnTo>
                      <a:pt x="3642981" y="687661"/>
                    </a:lnTo>
                    <a:lnTo>
                      <a:pt x="3648034" y="684795"/>
                    </a:lnTo>
                    <a:lnTo>
                      <a:pt x="3652455" y="681294"/>
                    </a:lnTo>
                    <a:lnTo>
                      <a:pt x="3657192" y="677792"/>
                    </a:lnTo>
                    <a:lnTo>
                      <a:pt x="3661614" y="673972"/>
                    </a:lnTo>
                    <a:lnTo>
                      <a:pt x="3665404" y="669833"/>
                    </a:lnTo>
                    <a:lnTo>
                      <a:pt x="3669509" y="665695"/>
                    </a:lnTo>
                    <a:lnTo>
                      <a:pt x="3673299" y="661556"/>
                    </a:lnTo>
                    <a:lnTo>
                      <a:pt x="3676773" y="656781"/>
                    </a:lnTo>
                    <a:lnTo>
                      <a:pt x="3680247" y="652324"/>
                    </a:lnTo>
                    <a:lnTo>
                      <a:pt x="3683405" y="647231"/>
                    </a:lnTo>
                    <a:lnTo>
                      <a:pt x="3685932" y="642456"/>
                    </a:lnTo>
                    <a:lnTo>
                      <a:pt x="3688458" y="637362"/>
                    </a:lnTo>
                    <a:lnTo>
                      <a:pt x="3691300" y="631950"/>
                    </a:lnTo>
                    <a:lnTo>
                      <a:pt x="3693195" y="626539"/>
                    </a:lnTo>
                    <a:lnTo>
                      <a:pt x="3695090" y="620808"/>
                    </a:lnTo>
                    <a:lnTo>
                      <a:pt x="3696669" y="615397"/>
                    </a:lnTo>
                    <a:lnTo>
                      <a:pt x="3697933" y="609348"/>
                    </a:lnTo>
                    <a:lnTo>
                      <a:pt x="3698880" y="603618"/>
                    </a:lnTo>
                    <a:lnTo>
                      <a:pt x="3699828" y="597251"/>
                    </a:lnTo>
                    <a:lnTo>
                      <a:pt x="3700143" y="591521"/>
                    </a:lnTo>
                    <a:lnTo>
                      <a:pt x="3700459" y="585154"/>
                    </a:lnTo>
                    <a:lnTo>
                      <a:pt x="3700143" y="579105"/>
                    </a:lnTo>
                    <a:lnTo>
                      <a:pt x="3699828" y="572738"/>
                    </a:lnTo>
                    <a:lnTo>
                      <a:pt x="3698880" y="567008"/>
                    </a:lnTo>
                    <a:lnTo>
                      <a:pt x="3697933" y="560960"/>
                    </a:lnTo>
                    <a:lnTo>
                      <a:pt x="3696669" y="555229"/>
                    </a:lnTo>
                    <a:lnTo>
                      <a:pt x="3695090" y="549499"/>
                    </a:lnTo>
                    <a:lnTo>
                      <a:pt x="3693195" y="544087"/>
                    </a:lnTo>
                    <a:lnTo>
                      <a:pt x="3691300" y="538357"/>
                    </a:lnTo>
                    <a:lnTo>
                      <a:pt x="3688458" y="533264"/>
                    </a:lnTo>
                    <a:lnTo>
                      <a:pt x="3685932" y="527852"/>
                    </a:lnTo>
                    <a:lnTo>
                      <a:pt x="3683405" y="523077"/>
                    </a:lnTo>
                    <a:lnTo>
                      <a:pt x="3680247" y="517983"/>
                    </a:lnTo>
                    <a:lnTo>
                      <a:pt x="3676773" y="513526"/>
                    </a:lnTo>
                    <a:lnTo>
                      <a:pt x="3673299" y="509070"/>
                    </a:lnTo>
                    <a:lnTo>
                      <a:pt x="3669509" y="504294"/>
                    </a:lnTo>
                    <a:lnTo>
                      <a:pt x="3665404" y="500474"/>
                    </a:lnTo>
                    <a:lnTo>
                      <a:pt x="3661614" y="496654"/>
                    </a:lnTo>
                    <a:lnTo>
                      <a:pt x="3657192" y="492516"/>
                    </a:lnTo>
                    <a:lnTo>
                      <a:pt x="3652455" y="489014"/>
                    </a:lnTo>
                    <a:lnTo>
                      <a:pt x="3648034" y="485831"/>
                    </a:lnTo>
                    <a:lnTo>
                      <a:pt x="3642981" y="482329"/>
                    </a:lnTo>
                    <a:lnTo>
                      <a:pt x="3638243" y="479782"/>
                    </a:lnTo>
                    <a:lnTo>
                      <a:pt x="3632875" y="477235"/>
                    </a:lnTo>
                    <a:lnTo>
                      <a:pt x="3627822" y="474688"/>
                    </a:lnTo>
                    <a:lnTo>
                      <a:pt x="3622453" y="472460"/>
                    </a:lnTo>
                    <a:lnTo>
                      <a:pt x="3616768" y="470550"/>
                    </a:lnTo>
                    <a:lnTo>
                      <a:pt x="3611399" y="468958"/>
                    </a:lnTo>
                    <a:lnTo>
                      <a:pt x="3605399" y="467685"/>
                    </a:lnTo>
                    <a:lnTo>
                      <a:pt x="3599714" y="466730"/>
                    </a:lnTo>
                    <a:lnTo>
                      <a:pt x="3593713" y="465775"/>
                    </a:lnTo>
                    <a:lnTo>
                      <a:pt x="3587713" y="465456"/>
                    </a:lnTo>
                    <a:lnTo>
                      <a:pt x="3581397" y="465138"/>
                    </a:lnTo>
                    <a:close/>
                    <a:moveTo>
                      <a:pt x="1975323" y="465138"/>
                    </a:moveTo>
                    <a:lnTo>
                      <a:pt x="1969282" y="465457"/>
                    </a:lnTo>
                    <a:lnTo>
                      <a:pt x="1963242" y="465775"/>
                    </a:lnTo>
                    <a:lnTo>
                      <a:pt x="1957201" y="466730"/>
                    </a:lnTo>
                    <a:lnTo>
                      <a:pt x="1951161" y="467685"/>
                    </a:lnTo>
                    <a:lnTo>
                      <a:pt x="1945756" y="468958"/>
                    </a:lnTo>
                    <a:lnTo>
                      <a:pt x="1939716" y="470550"/>
                    </a:lnTo>
                    <a:lnTo>
                      <a:pt x="1934311" y="472460"/>
                    </a:lnTo>
                    <a:lnTo>
                      <a:pt x="1928588" y="474689"/>
                    </a:lnTo>
                    <a:lnTo>
                      <a:pt x="1923502" y="477235"/>
                    </a:lnTo>
                    <a:lnTo>
                      <a:pt x="1918415" y="479782"/>
                    </a:lnTo>
                    <a:lnTo>
                      <a:pt x="1913328" y="482329"/>
                    </a:lnTo>
                    <a:lnTo>
                      <a:pt x="1908559" y="485831"/>
                    </a:lnTo>
                    <a:lnTo>
                      <a:pt x="1903790" y="489014"/>
                    </a:lnTo>
                    <a:lnTo>
                      <a:pt x="1899340" y="492516"/>
                    </a:lnTo>
                    <a:lnTo>
                      <a:pt x="1895206" y="496654"/>
                    </a:lnTo>
                    <a:lnTo>
                      <a:pt x="1890756" y="500474"/>
                    </a:lnTo>
                    <a:lnTo>
                      <a:pt x="1886941" y="504294"/>
                    </a:lnTo>
                    <a:lnTo>
                      <a:pt x="1882808" y="509070"/>
                    </a:lnTo>
                    <a:lnTo>
                      <a:pt x="1879310" y="513527"/>
                    </a:lnTo>
                    <a:lnTo>
                      <a:pt x="1876131" y="517983"/>
                    </a:lnTo>
                    <a:lnTo>
                      <a:pt x="1873270" y="523077"/>
                    </a:lnTo>
                    <a:lnTo>
                      <a:pt x="1870091" y="527852"/>
                    </a:lnTo>
                    <a:lnTo>
                      <a:pt x="1867547" y="533264"/>
                    </a:lnTo>
                    <a:lnTo>
                      <a:pt x="1865004" y="538357"/>
                    </a:lnTo>
                    <a:lnTo>
                      <a:pt x="1863097" y="544088"/>
                    </a:lnTo>
                    <a:lnTo>
                      <a:pt x="1861189" y="549499"/>
                    </a:lnTo>
                    <a:lnTo>
                      <a:pt x="1859281" y="555230"/>
                    </a:lnTo>
                    <a:lnTo>
                      <a:pt x="1858010" y="560960"/>
                    </a:lnTo>
                    <a:lnTo>
                      <a:pt x="1857056" y="567008"/>
                    </a:lnTo>
                    <a:lnTo>
                      <a:pt x="1856102" y="572739"/>
                    </a:lnTo>
                    <a:lnTo>
                      <a:pt x="1855784" y="579105"/>
                    </a:lnTo>
                    <a:lnTo>
                      <a:pt x="1855784" y="585154"/>
                    </a:lnTo>
                    <a:lnTo>
                      <a:pt x="1855784" y="591521"/>
                    </a:lnTo>
                    <a:lnTo>
                      <a:pt x="1856102" y="597251"/>
                    </a:lnTo>
                    <a:lnTo>
                      <a:pt x="1857056" y="603618"/>
                    </a:lnTo>
                    <a:lnTo>
                      <a:pt x="1858010" y="609348"/>
                    </a:lnTo>
                    <a:lnTo>
                      <a:pt x="1859281" y="615397"/>
                    </a:lnTo>
                    <a:lnTo>
                      <a:pt x="1861189" y="620808"/>
                    </a:lnTo>
                    <a:lnTo>
                      <a:pt x="1863097" y="626539"/>
                    </a:lnTo>
                    <a:lnTo>
                      <a:pt x="1865004" y="631951"/>
                    </a:lnTo>
                    <a:lnTo>
                      <a:pt x="1867547" y="637362"/>
                    </a:lnTo>
                    <a:lnTo>
                      <a:pt x="1870091" y="642456"/>
                    </a:lnTo>
                    <a:lnTo>
                      <a:pt x="1873270" y="647231"/>
                    </a:lnTo>
                    <a:lnTo>
                      <a:pt x="1876131" y="652324"/>
                    </a:lnTo>
                    <a:lnTo>
                      <a:pt x="1879310" y="656781"/>
                    </a:lnTo>
                    <a:lnTo>
                      <a:pt x="1882808" y="661556"/>
                    </a:lnTo>
                    <a:lnTo>
                      <a:pt x="1886941" y="665695"/>
                    </a:lnTo>
                    <a:lnTo>
                      <a:pt x="1890756" y="669833"/>
                    </a:lnTo>
                    <a:lnTo>
                      <a:pt x="1895206" y="673972"/>
                    </a:lnTo>
                    <a:lnTo>
                      <a:pt x="1899340" y="677792"/>
                    </a:lnTo>
                    <a:lnTo>
                      <a:pt x="1903790" y="681294"/>
                    </a:lnTo>
                    <a:lnTo>
                      <a:pt x="1908559" y="684796"/>
                    </a:lnTo>
                    <a:lnTo>
                      <a:pt x="1913328" y="687661"/>
                    </a:lnTo>
                    <a:lnTo>
                      <a:pt x="1918415" y="690526"/>
                    </a:lnTo>
                    <a:lnTo>
                      <a:pt x="1923502" y="693073"/>
                    </a:lnTo>
                    <a:lnTo>
                      <a:pt x="1928588" y="695938"/>
                    </a:lnTo>
                    <a:lnTo>
                      <a:pt x="1934311" y="697848"/>
                    </a:lnTo>
                    <a:lnTo>
                      <a:pt x="1939716" y="699758"/>
                    </a:lnTo>
                    <a:lnTo>
                      <a:pt x="1945756" y="701349"/>
                    </a:lnTo>
                    <a:lnTo>
                      <a:pt x="1951161" y="702623"/>
                    </a:lnTo>
                    <a:lnTo>
                      <a:pt x="1957201" y="703578"/>
                    </a:lnTo>
                    <a:lnTo>
                      <a:pt x="1963242" y="704533"/>
                    </a:lnTo>
                    <a:lnTo>
                      <a:pt x="1969282" y="704851"/>
                    </a:lnTo>
                    <a:lnTo>
                      <a:pt x="1975323" y="704851"/>
                    </a:lnTo>
                    <a:lnTo>
                      <a:pt x="1981681" y="704851"/>
                    </a:lnTo>
                    <a:lnTo>
                      <a:pt x="1987722" y="704533"/>
                    </a:lnTo>
                    <a:lnTo>
                      <a:pt x="1993762" y="703578"/>
                    </a:lnTo>
                    <a:lnTo>
                      <a:pt x="1999485" y="702623"/>
                    </a:lnTo>
                    <a:lnTo>
                      <a:pt x="2005525" y="701349"/>
                    </a:lnTo>
                    <a:lnTo>
                      <a:pt x="2010930" y="699758"/>
                    </a:lnTo>
                    <a:lnTo>
                      <a:pt x="2016653" y="697848"/>
                    </a:lnTo>
                    <a:lnTo>
                      <a:pt x="2022057" y="695938"/>
                    </a:lnTo>
                    <a:lnTo>
                      <a:pt x="2027462" y="693073"/>
                    </a:lnTo>
                    <a:lnTo>
                      <a:pt x="2032549" y="690526"/>
                    </a:lnTo>
                    <a:lnTo>
                      <a:pt x="2037635" y="687661"/>
                    </a:lnTo>
                    <a:lnTo>
                      <a:pt x="2042404" y="684796"/>
                    </a:lnTo>
                    <a:lnTo>
                      <a:pt x="2047491" y="681294"/>
                    </a:lnTo>
                    <a:lnTo>
                      <a:pt x="2051624" y="677792"/>
                    </a:lnTo>
                    <a:lnTo>
                      <a:pt x="2056075" y="673972"/>
                    </a:lnTo>
                    <a:lnTo>
                      <a:pt x="2060208" y="669833"/>
                    </a:lnTo>
                    <a:lnTo>
                      <a:pt x="2064341" y="665695"/>
                    </a:lnTo>
                    <a:lnTo>
                      <a:pt x="2067838" y="661556"/>
                    </a:lnTo>
                    <a:lnTo>
                      <a:pt x="2071653" y="656781"/>
                    </a:lnTo>
                    <a:lnTo>
                      <a:pt x="2074832" y="652324"/>
                    </a:lnTo>
                    <a:lnTo>
                      <a:pt x="2078012" y="647231"/>
                    </a:lnTo>
                    <a:lnTo>
                      <a:pt x="2080873" y="642456"/>
                    </a:lnTo>
                    <a:lnTo>
                      <a:pt x="2083734" y="637362"/>
                    </a:lnTo>
                    <a:lnTo>
                      <a:pt x="2085960" y="631951"/>
                    </a:lnTo>
                    <a:lnTo>
                      <a:pt x="2088185" y="626539"/>
                    </a:lnTo>
                    <a:lnTo>
                      <a:pt x="2089775" y="620808"/>
                    </a:lnTo>
                    <a:lnTo>
                      <a:pt x="2091364" y="615397"/>
                    </a:lnTo>
                    <a:lnTo>
                      <a:pt x="2092636" y="609348"/>
                    </a:lnTo>
                    <a:lnTo>
                      <a:pt x="2094225" y="603618"/>
                    </a:lnTo>
                    <a:lnTo>
                      <a:pt x="2094861" y="597251"/>
                    </a:lnTo>
                    <a:lnTo>
                      <a:pt x="2095179" y="591521"/>
                    </a:lnTo>
                    <a:lnTo>
                      <a:pt x="2095497" y="585154"/>
                    </a:lnTo>
                    <a:lnTo>
                      <a:pt x="2095179" y="579105"/>
                    </a:lnTo>
                    <a:lnTo>
                      <a:pt x="2094861" y="572739"/>
                    </a:lnTo>
                    <a:lnTo>
                      <a:pt x="2094225" y="567008"/>
                    </a:lnTo>
                    <a:lnTo>
                      <a:pt x="2092636" y="560960"/>
                    </a:lnTo>
                    <a:lnTo>
                      <a:pt x="2091364" y="555230"/>
                    </a:lnTo>
                    <a:lnTo>
                      <a:pt x="2089775" y="549499"/>
                    </a:lnTo>
                    <a:lnTo>
                      <a:pt x="2088185" y="544088"/>
                    </a:lnTo>
                    <a:lnTo>
                      <a:pt x="2085960" y="538357"/>
                    </a:lnTo>
                    <a:lnTo>
                      <a:pt x="2083734" y="533264"/>
                    </a:lnTo>
                    <a:lnTo>
                      <a:pt x="2080873" y="527852"/>
                    </a:lnTo>
                    <a:lnTo>
                      <a:pt x="2078012" y="523077"/>
                    </a:lnTo>
                    <a:lnTo>
                      <a:pt x="2074832" y="517983"/>
                    </a:lnTo>
                    <a:lnTo>
                      <a:pt x="2071653" y="513527"/>
                    </a:lnTo>
                    <a:lnTo>
                      <a:pt x="2067838" y="509070"/>
                    </a:lnTo>
                    <a:lnTo>
                      <a:pt x="2064341" y="504294"/>
                    </a:lnTo>
                    <a:lnTo>
                      <a:pt x="2060208" y="500474"/>
                    </a:lnTo>
                    <a:lnTo>
                      <a:pt x="2056075" y="496654"/>
                    </a:lnTo>
                    <a:lnTo>
                      <a:pt x="2051624" y="492516"/>
                    </a:lnTo>
                    <a:lnTo>
                      <a:pt x="2047491" y="489014"/>
                    </a:lnTo>
                    <a:lnTo>
                      <a:pt x="2042404" y="485831"/>
                    </a:lnTo>
                    <a:lnTo>
                      <a:pt x="2037635" y="482329"/>
                    </a:lnTo>
                    <a:lnTo>
                      <a:pt x="2032549" y="479782"/>
                    </a:lnTo>
                    <a:lnTo>
                      <a:pt x="2027462" y="477235"/>
                    </a:lnTo>
                    <a:lnTo>
                      <a:pt x="2022057" y="474689"/>
                    </a:lnTo>
                    <a:lnTo>
                      <a:pt x="2016653" y="472460"/>
                    </a:lnTo>
                    <a:lnTo>
                      <a:pt x="2010930" y="470550"/>
                    </a:lnTo>
                    <a:lnTo>
                      <a:pt x="2005525" y="468958"/>
                    </a:lnTo>
                    <a:lnTo>
                      <a:pt x="1999485" y="467685"/>
                    </a:lnTo>
                    <a:lnTo>
                      <a:pt x="1993762" y="466730"/>
                    </a:lnTo>
                    <a:lnTo>
                      <a:pt x="1987722" y="465775"/>
                    </a:lnTo>
                    <a:lnTo>
                      <a:pt x="1981681" y="465457"/>
                    </a:lnTo>
                    <a:lnTo>
                      <a:pt x="1975323" y="465138"/>
                    </a:lnTo>
                    <a:close/>
                    <a:moveTo>
                      <a:pt x="2038346" y="0"/>
                    </a:moveTo>
                    <a:lnTo>
                      <a:pt x="3519484" y="0"/>
                    </a:lnTo>
                    <a:lnTo>
                      <a:pt x="3431641" y="179388"/>
                    </a:lnTo>
                    <a:lnTo>
                      <a:pt x="3916359" y="179388"/>
                    </a:lnTo>
                    <a:lnTo>
                      <a:pt x="3916359" y="295278"/>
                    </a:lnTo>
                    <a:lnTo>
                      <a:pt x="4885370" y="295278"/>
                    </a:lnTo>
                    <a:lnTo>
                      <a:pt x="4901245" y="295596"/>
                    </a:lnTo>
                    <a:lnTo>
                      <a:pt x="4917437" y="296231"/>
                    </a:lnTo>
                    <a:lnTo>
                      <a:pt x="4932995" y="297183"/>
                    </a:lnTo>
                    <a:lnTo>
                      <a:pt x="4948552" y="298771"/>
                    </a:lnTo>
                    <a:lnTo>
                      <a:pt x="4964427" y="300676"/>
                    </a:lnTo>
                    <a:lnTo>
                      <a:pt x="4979667" y="302581"/>
                    </a:lnTo>
                    <a:lnTo>
                      <a:pt x="4994907" y="305120"/>
                    </a:lnTo>
                    <a:lnTo>
                      <a:pt x="5010465" y="307977"/>
                    </a:lnTo>
                    <a:lnTo>
                      <a:pt x="5025387" y="311471"/>
                    </a:lnTo>
                    <a:lnTo>
                      <a:pt x="5040310" y="314962"/>
                    </a:lnTo>
                    <a:lnTo>
                      <a:pt x="5054915" y="318772"/>
                    </a:lnTo>
                    <a:lnTo>
                      <a:pt x="5069837" y="323534"/>
                    </a:lnTo>
                    <a:lnTo>
                      <a:pt x="5084125" y="327979"/>
                    </a:lnTo>
                    <a:lnTo>
                      <a:pt x="5098412" y="333059"/>
                    </a:lnTo>
                    <a:lnTo>
                      <a:pt x="5112700" y="338456"/>
                    </a:lnTo>
                    <a:lnTo>
                      <a:pt x="5126987" y="344171"/>
                    </a:lnTo>
                    <a:lnTo>
                      <a:pt x="5140640" y="350203"/>
                    </a:lnTo>
                    <a:lnTo>
                      <a:pt x="5154292" y="356870"/>
                    </a:lnTo>
                    <a:lnTo>
                      <a:pt x="5167627" y="363220"/>
                    </a:lnTo>
                    <a:lnTo>
                      <a:pt x="5180962" y="370522"/>
                    </a:lnTo>
                    <a:lnTo>
                      <a:pt x="5193980" y="377507"/>
                    </a:lnTo>
                    <a:lnTo>
                      <a:pt x="5206680" y="385126"/>
                    </a:lnTo>
                    <a:lnTo>
                      <a:pt x="5219380" y="393381"/>
                    </a:lnTo>
                    <a:lnTo>
                      <a:pt x="5232080" y="401318"/>
                    </a:lnTo>
                    <a:lnTo>
                      <a:pt x="5244462" y="409890"/>
                    </a:lnTo>
                    <a:lnTo>
                      <a:pt x="5256527" y="418780"/>
                    </a:lnTo>
                    <a:lnTo>
                      <a:pt x="5268275" y="427669"/>
                    </a:lnTo>
                    <a:lnTo>
                      <a:pt x="5279705" y="436876"/>
                    </a:lnTo>
                    <a:lnTo>
                      <a:pt x="5291135" y="446718"/>
                    </a:lnTo>
                    <a:lnTo>
                      <a:pt x="5302247" y="456560"/>
                    </a:lnTo>
                    <a:lnTo>
                      <a:pt x="5313360" y="466720"/>
                    </a:lnTo>
                    <a:lnTo>
                      <a:pt x="5323520" y="477197"/>
                    </a:lnTo>
                    <a:lnTo>
                      <a:pt x="5333997" y="487674"/>
                    </a:lnTo>
                    <a:lnTo>
                      <a:pt x="5344157" y="498786"/>
                    </a:lnTo>
                    <a:lnTo>
                      <a:pt x="5354000" y="509898"/>
                    </a:lnTo>
                    <a:lnTo>
                      <a:pt x="5363842" y="521327"/>
                    </a:lnTo>
                    <a:lnTo>
                      <a:pt x="5373367" y="532757"/>
                    </a:lnTo>
                    <a:lnTo>
                      <a:pt x="5381940" y="544504"/>
                    </a:lnTo>
                    <a:lnTo>
                      <a:pt x="5390830" y="556568"/>
                    </a:lnTo>
                    <a:lnTo>
                      <a:pt x="5399402" y="568950"/>
                    </a:lnTo>
                    <a:lnTo>
                      <a:pt x="5407657" y="581332"/>
                    </a:lnTo>
                    <a:lnTo>
                      <a:pt x="5415595" y="594031"/>
                    </a:lnTo>
                    <a:lnTo>
                      <a:pt x="5423215" y="606731"/>
                    </a:lnTo>
                    <a:lnTo>
                      <a:pt x="5430517" y="619747"/>
                    </a:lnTo>
                    <a:lnTo>
                      <a:pt x="5437502" y="633082"/>
                    </a:lnTo>
                    <a:lnTo>
                      <a:pt x="5444170" y="646416"/>
                    </a:lnTo>
                    <a:lnTo>
                      <a:pt x="5450520" y="660068"/>
                    </a:lnTo>
                    <a:lnTo>
                      <a:pt x="5456552" y="674037"/>
                    </a:lnTo>
                    <a:lnTo>
                      <a:pt x="5462267" y="688007"/>
                    </a:lnTo>
                    <a:lnTo>
                      <a:pt x="5467665" y="702293"/>
                    </a:lnTo>
                    <a:lnTo>
                      <a:pt x="5472745" y="716580"/>
                    </a:lnTo>
                    <a:lnTo>
                      <a:pt x="5477507" y="731184"/>
                    </a:lnTo>
                    <a:lnTo>
                      <a:pt x="5481952" y="745789"/>
                    </a:lnTo>
                    <a:lnTo>
                      <a:pt x="5485762" y="760393"/>
                    </a:lnTo>
                    <a:lnTo>
                      <a:pt x="5489572" y="775315"/>
                    </a:lnTo>
                    <a:lnTo>
                      <a:pt x="5492747" y="790554"/>
                    </a:lnTo>
                    <a:lnTo>
                      <a:pt x="5495605" y="805793"/>
                    </a:lnTo>
                    <a:lnTo>
                      <a:pt x="5498145" y="821033"/>
                    </a:lnTo>
                    <a:lnTo>
                      <a:pt x="5500367" y="836589"/>
                    </a:lnTo>
                    <a:lnTo>
                      <a:pt x="5502272" y="852146"/>
                    </a:lnTo>
                    <a:lnTo>
                      <a:pt x="5503542" y="867703"/>
                    </a:lnTo>
                    <a:lnTo>
                      <a:pt x="5504495" y="883577"/>
                    </a:lnTo>
                    <a:lnTo>
                      <a:pt x="5505130" y="899451"/>
                    </a:lnTo>
                    <a:lnTo>
                      <a:pt x="5505447" y="915326"/>
                    </a:lnTo>
                    <a:lnTo>
                      <a:pt x="5505447" y="6237953"/>
                    </a:lnTo>
                    <a:lnTo>
                      <a:pt x="5505130" y="6253827"/>
                    </a:lnTo>
                    <a:lnTo>
                      <a:pt x="5504495" y="6270019"/>
                    </a:lnTo>
                    <a:lnTo>
                      <a:pt x="5503542" y="6285575"/>
                    </a:lnTo>
                    <a:lnTo>
                      <a:pt x="5502272" y="6301132"/>
                    </a:lnTo>
                    <a:lnTo>
                      <a:pt x="5500367" y="6317006"/>
                    </a:lnTo>
                    <a:lnTo>
                      <a:pt x="5498145" y="6332246"/>
                    </a:lnTo>
                    <a:lnTo>
                      <a:pt x="5495605" y="6347485"/>
                    </a:lnTo>
                    <a:lnTo>
                      <a:pt x="5492747" y="6363042"/>
                    </a:lnTo>
                    <a:lnTo>
                      <a:pt x="5489572" y="6377963"/>
                    </a:lnTo>
                    <a:lnTo>
                      <a:pt x="5485762" y="6392885"/>
                    </a:lnTo>
                    <a:lnTo>
                      <a:pt x="5481952" y="6407490"/>
                    </a:lnTo>
                    <a:lnTo>
                      <a:pt x="5477507" y="6422411"/>
                    </a:lnTo>
                    <a:lnTo>
                      <a:pt x="5472745" y="6436698"/>
                    </a:lnTo>
                    <a:lnTo>
                      <a:pt x="5467665" y="6450985"/>
                    </a:lnTo>
                    <a:lnTo>
                      <a:pt x="5462267" y="6465272"/>
                    </a:lnTo>
                    <a:lnTo>
                      <a:pt x="5456552" y="6479241"/>
                    </a:lnTo>
                    <a:lnTo>
                      <a:pt x="5450520" y="6493210"/>
                    </a:lnTo>
                    <a:lnTo>
                      <a:pt x="5444170" y="6506862"/>
                    </a:lnTo>
                    <a:lnTo>
                      <a:pt x="5437502" y="6520197"/>
                    </a:lnTo>
                    <a:lnTo>
                      <a:pt x="5430517" y="6533531"/>
                    </a:lnTo>
                    <a:lnTo>
                      <a:pt x="5423215" y="6546548"/>
                    </a:lnTo>
                    <a:lnTo>
                      <a:pt x="5415595" y="6559247"/>
                    </a:lnTo>
                    <a:lnTo>
                      <a:pt x="5407657" y="6572264"/>
                    </a:lnTo>
                    <a:lnTo>
                      <a:pt x="5399402" y="6584646"/>
                    </a:lnTo>
                    <a:lnTo>
                      <a:pt x="5390830" y="6597028"/>
                    </a:lnTo>
                    <a:lnTo>
                      <a:pt x="5381940" y="6609092"/>
                    </a:lnTo>
                    <a:lnTo>
                      <a:pt x="5373367" y="6620839"/>
                    </a:lnTo>
                    <a:lnTo>
                      <a:pt x="5363842" y="6632269"/>
                    </a:lnTo>
                    <a:lnTo>
                      <a:pt x="5354000" y="6643698"/>
                    </a:lnTo>
                    <a:lnTo>
                      <a:pt x="5344157" y="6654810"/>
                    </a:lnTo>
                    <a:lnTo>
                      <a:pt x="5333997" y="6665922"/>
                    </a:lnTo>
                    <a:lnTo>
                      <a:pt x="5323520" y="6676082"/>
                    </a:lnTo>
                    <a:lnTo>
                      <a:pt x="5313360" y="6686559"/>
                    </a:lnTo>
                    <a:lnTo>
                      <a:pt x="5302247" y="6696718"/>
                    </a:lnTo>
                    <a:lnTo>
                      <a:pt x="5291135" y="6706560"/>
                    </a:lnTo>
                    <a:lnTo>
                      <a:pt x="5279705" y="6716402"/>
                    </a:lnTo>
                    <a:lnTo>
                      <a:pt x="5268275" y="6725609"/>
                    </a:lnTo>
                    <a:lnTo>
                      <a:pt x="5256527" y="6734499"/>
                    </a:lnTo>
                    <a:lnTo>
                      <a:pt x="5244462" y="6743388"/>
                    </a:lnTo>
                    <a:lnTo>
                      <a:pt x="5232080" y="6751960"/>
                    </a:lnTo>
                    <a:lnTo>
                      <a:pt x="5219380" y="6760215"/>
                    </a:lnTo>
                    <a:lnTo>
                      <a:pt x="5206680" y="6768152"/>
                    </a:lnTo>
                    <a:lnTo>
                      <a:pt x="5193980" y="6775772"/>
                    </a:lnTo>
                    <a:lnTo>
                      <a:pt x="5180962" y="6783074"/>
                    </a:lnTo>
                    <a:lnTo>
                      <a:pt x="5167627" y="6790059"/>
                    </a:lnTo>
                    <a:lnTo>
                      <a:pt x="5154292" y="6796726"/>
                    </a:lnTo>
                    <a:lnTo>
                      <a:pt x="5140640" y="6803075"/>
                    </a:lnTo>
                    <a:lnTo>
                      <a:pt x="5126987" y="6809108"/>
                    </a:lnTo>
                    <a:lnTo>
                      <a:pt x="5112700" y="6814822"/>
                    </a:lnTo>
                    <a:lnTo>
                      <a:pt x="5098412" y="6820220"/>
                    </a:lnTo>
                    <a:lnTo>
                      <a:pt x="5084125" y="6825299"/>
                    </a:lnTo>
                    <a:lnTo>
                      <a:pt x="5069837" y="6830062"/>
                    </a:lnTo>
                    <a:lnTo>
                      <a:pt x="5054915" y="6834506"/>
                    </a:lnTo>
                    <a:lnTo>
                      <a:pt x="5040310" y="6838316"/>
                    </a:lnTo>
                    <a:lnTo>
                      <a:pt x="5025387" y="6842126"/>
                    </a:lnTo>
                    <a:lnTo>
                      <a:pt x="5010465" y="6845301"/>
                    </a:lnTo>
                    <a:lnTo>
                      <a:pt x="4994907" y="6848158"/>
                    </a:lnTo>
                    <a:lnTo>
                      <a:pt x="4979667" y="6850698"/>
                    </a:lnTo>
                    <a:lnTo>
                      <a:pt x="4964427" y="6852920"/>
                    </a:lnTo>
                    <a:lnTo>
                      <a:pt x="4948552" y="6854825"/>
                    </a:lnTo>
                    <a:lnTo>
                      <a:pt x="4932995" y="6856095"/>
                    </a:lnTo>
                    <a:lnTo>
                      <a:pt x="4917437" y="6857048"/>
                    </a:lnTo>
                    <a:lnTo>
                      <a:pt x="4901245" y="6857683"/>
                    </a:lnTo>
                    <a:lnTo>
                      <a:pt x="4885370" y="6858000"/>
                    </a:lnTo>
                    <a:lnTo>
                      <a:pt x="619760" y="6858000"/>
                    </a:lnTo>
                    <a:lnTo>
                      <a:pt x="603885" y="6857683"/>
                    </a:lnTo>
                    <a:lnTo>
                      <a:pt x="588010" y="6857048"/>
                    </a:lnTo>
                    <a:lnTo>
                      <a:pt x="572135" y="6856095"/>
                    </a:lnTo>
                    <a:lnTo>
                      <a:pt x="556578" y="6854825"/>
                    </a:lnTo>
                    <a:lnTo>
                      <a:pt x="541020" y="6852920"/>
                    </a:lnTo>
                    <a:lnTo>
                      <a:pt x="525463" y="6850698"/>
                    </a:lnTo>
                    <a:lnTo>
                      <a:pt x="510223" y="6848158"/>
                    </a:lnTo>
                    <a:lnTo>
                      <a:pt x="494983" y="6845301"/>
                    </a:lnTo>
                    <a:lnTo>
                      <a:pt x="479743" y="6842126"/>
                    </a:lnTo>
                    <a:lnTo>
                      <a:pt x="465138" y="6838316"/>
                    </a:lnTo>
                    <a:lnTo>
                      <a:pt x="450215" y="6834506"/>
                    </a:lnTo>
                    <a:lnTo>
                      <a:pt x="435610" y="6830062"/>
                    </a:lnTo>
                    <a:lnTo>
                      <a:pt x="421005" y="6825299"/>
                    </a:lnTo>
                    <a:lnTo>
                      <a:pt x="406718" y="6820220"/>
                    </a:lnTo>
                    <a:lnTo>
                      <a:pt x="392748" y="6814822"/>
                    </a:lnTo>
                    <a:lnTo>
                      <a:pt x="378460" y="6809108"/>
                    </a:lnTo>
                    <a:lnTo>
                      <a:pt x="364808" y="6803075"/>
                    </a:lnTo>
                    <a:lnTo>
                      <a:pt x="351155" y="6796726"/>
                    </a:lnTo>
                    <a:lnTo>
                      <a:pt x="337820" y="6790059"/>
                    </a:lnTo>
                    <a:lnTo>
                      <a:pt x="324485" y="6783074"/>
                    </a:lnTo>
                    <a:lnTo>
                      <a:pt x="311468" y="6775772"/>
                    </a:lnTo>
                    <a:lnTo>
                      <a:pt x="298768" y="6768152"/>
                    </a:lnTo>
                    <a:lnTo>
                      <a:pt x="286068" y="6760215"/>
                    </a:lnTo>
                    <a:lnTo>
                      <a:pt x="273050" y="6751960"/>
                    </a:lnTo>
                    <a:lnTo>
                      <a:pt x="260985" y="6743388"/>
                    </a:lnTo>
                    <a:lnTo>
                      <a:pt x="248920" y="6734499"/>
                    </a:lnTo>
                    <a:lnTo>
                      <a:pt x="237173" y="6725609"/>
                    </a:lnTo>
                    <a:lnTo>
                      <a:pt x="225425" y="6716402"/>
                    </a:lnTo>
                    <a:lnTo>
                      <a:pt x="213995" y="6706560"/>
                    </a:lnTo>
                    <a:lnTo>
                      <a:pt x="202883" y="6696718"/>
                    </a:lnTo>
                    <a:lnTo>
                      <a:pt x="192088" y="6686559"/>
                    </a:lnTo>
                    <a:lnTo>
                      <a:pt x="181610" y="6676082"/>
                    </a:lnTo>
                    <a:lnTo>
                      <a:pt x="171450" y="6665922"/>
                    </a:lnTo>
                    <a:lnTo>
                      <a:pt x="160973" y="6654810"/>
                    </a:lnTo>
                    <a:lnTo>
                      <a:pt x="151130" y="6643698"/>
                    </a:lnTo>
                    <a:lnTo>
                      <a:pt x="141605" y="6632269"/>
                    </a:lnTo>
                    <a:lnTo>
                      <a:pt x="132080" y="6620839"/>
                    </a:lnTo>
                    <a:lnTo>
                      <a:pt x="123190" y="6609092"/>
                    </a:lnTo>
                    <a:lnTo>
                      <a:pt x="114300" y="6597028"/>
                    </a:lnTo>
                    <a:lnTo>
                      <a:pt x="105728" y="6584646"/>
                    </a:lnTo>
                    <a:lnTo>
                      <a:pt x="97473" y="6572264"/>
                    </a:lnTo>
                    <a:lnTo>
                      <a:pt x="89853" y="6559247"/>
                    </a:lnTo>
                    <a:lnTo>
                      <a:pt x="82233" y="6546548"/>
                    </a:lnTo>
                    <a:lnTo>
                      <a:pt x="74613" y="6533531"/>
                    </a:lnTo>
                    <a:lnTo>
                      <a:pt x="67945" y="6520197"/>
                    </a:lnTo>
                    <a:lnTo>
                      <a:pt x="60960" y="6506862"/>
                    </a:lnTo>
                    <a:lnTo>
                      <a:pt x="54928" y="6493210"/>
                    </a:lnTo>
                    <a:lnTo>
                      <a:pt x="48578" y="6479241"/>
                    </a:lnTo>
                    <a:lnTo>
                      <a:pt x="43180" y="6465272"/>
                    </a:lnTo>
                    <a:lnTo>
                      <a:pt x="37465" y="6450985"/>
                    </a:lnTo>
                    <a:lnTo>
                      <a:pt x="32703" y="6436698"/>
                    </a:lnTo>
                    <a:lnTo>
                      <a:pt x="27623" y="6422411"/>
                    </a:lnTo>
                    <a:lnTo>
                      <a:pt x="23495" y="6407490"/>
                    </a:lnTo>
                    <a:lnTo>
                      <a:pt x="19685" y="6392885"/>
                    </a:lnTo>
                    <a:lnTo>
                      <a:pt x="15875" y="6377963"/>
                    </a:lnTo>
                    <a:lnTo>
                      <a:pt x="12700" y="6363042"/>
                    </a:lnTo>
                    <a:lnTo>
                      <a:pt x="9843" y="6347485"/>
                    </a:lnTo>
                    <a:lnTo>
                      <a:pt x="7303" y="6332246"/>
                    </a:lnTo>
                    <a:lnTo>
                      <a:pt x="4763" y="6317006"/>
                    </a:lnTo>
                    <a:lnTo>
                      <a:pt x="3175" y="6301132"/>
                    </a:lnTo>
                    <a:lnTo>
                      <a:pt x="1905" y="6285575"/>
                    </a:lnTo>
                    <a:lnTo>
                      <a:pt x="953" y="6270019"/>
                    </a:lnTo>
                    <a:lnTo>
                      <a:pt x="318" y="6253827"/>
                    </a:lnTo>
                    <a:lnTo>
                      <a:pt x="0" y="6237953"/>
                    </a:lnTo>
                    <a:lnTo>
                      <a:pt x="0" y="915326"/>
                    </a:lnTo>
                    <a:lnTo>
                      <a:pt x="318" y="899451"/>
                    </a:lnTo>
                    <a:lnTo>
                      <a:pt x="953" y="883577"/>
                    </a:lnTo>
                    <a:lnTo>
                      <a:pt x="1905" y="867703"/>
                    </a:lnTo>
                    <a:lnTo>
                      <a:pt x="3175" y="852146"/>
                    </a:lnTo>
                    <a:lnTo>
                      <a:pt x="4763" y="836589"/>
                    </a:lnTo>
                    <a:lnTo>
                      <a:pt x="7303" y="821033"/>
                    </a:lnTo>
                    <a:lnTo>
                      <a:pt x="9843" y="805793"/>
                    </a:lnTo>
                    <a:lnTo>
                      <a:pt x="12700" y="790554"/>
                    </a:lnTo>
                    <a:lnTo>
                      <a:pt x="15875" y="775315"/>
                    </a:lnTo>
                    <a:lnTo>
                      <a:pt x="19685" y="760393"/>
                    </a:lnTo>
                    <a:lnTo>
                      <a:pt x="23495" y="745789"/>
                    </a:lnTo>
                    <a:lnTo>
                      <a:pt x="27623" y="731184"/>
                    </a:lnTo>
                    <a:lnTo>
                      <a:pt x="32703" y="716580"/>
                    </a:lnTo>
                    <a:lnTo>
                      <a:pt x="37465" y="702293"/>
                    </a:lnTo>
                    <a:lnTo>
                      <a:pt x="43180" y="688007"/>
                    </a:lnTo>
                    <a:lnTo>
                      <a:pt x="48578" y="674037"/>
                    </a:lnTo>
                    <a:lnTo>
                      <a:pt x="54928" y="660068"/>
                    </a:lnTo>
                    <a:lnTo>
                      <a:pt x="60960" y="646416"/>
                    </a:lnTo>
                    <a:lnTo>
                      <a:pt x="67945" y="633082"/>
                    </a:lnTo>
                    <a:lnTo>
                      <a:pt x="74613" y="619747"/>
                    </a:lnTo>
                    <a:lnTo>
                      <a:pt x="82233" y="606731"/>
                    </a:lnTo>
                    <a:lnTo>
                      <a:pt x="89853" y="594031"/>
                    </a:lnTo>
                    <a:lnTo>
                      <a:pt x="97473" y="581332"/>
                    </a:lnTo>
                    <a:lnTo>
                      <a:pt x="105728" y="568950"/>
                    </a:lnTo>
                    <a:lnTo>
                      <a:pt x="114300" y="556568"/>
                    </a:lnTo>
                    <a:lnTo>
                      <a:pt x="123190" y="544504"/>
                    </a:lnTo>
                    <a:lnTo>
                      <a:pt x="132080" y="532757"/>
                    </a:lnTo>
                    <a:lnTo>
                      <a:pt x="141605" y="521327"/>
                    </a:lnTo>
                    <a:lnTo>
                      <a:pt x="151130" y="509898"/>
                    </a:lnTo>
                    <a:lnTo>
                      <a:pt x="160973" y="498786"/>
                    </a:lnTo>
                    <a:lnTo>
                      <a:pt x="171450" y="487674"/>
                    </a:lnTo>
                    <a:lnTo>
                      <a:pt x="181610" y="477197"/>
                    </a:lnTo>
                    <a:lnTo>
                      <a:pt x="192088" y="466720"/>
                    </a:lnTo>
                    <a:lnTo>
                      <a:pt x="202883" y="456560"/>
                    </a:lnTo>
                    <a:lnTo>
                      <a:pt x="213995" y="446718"/>
                    </a:lnTo>
                    <a:lnTo>
                      <a:pt x="225425" y="436876"/>
                    </a:lnTo>
                    <a:lnTo>
                      <a:pt x="237173" y="427669"/>
                    </a:lnTo>
                    <a:lnTo>
                      <a:pt x="248920" y="418780"/>
                    </a:lnTo>
                    <a:lnTo>
                      <a:pt x="260985" y="409890"/>
                    </a:lnTo>
                    <a:lnTo>
                      <a:pt x="273050" y="401318"/>
                    </a:lnTo>
                    <a:lnTo>
                      <a:pt x="286068" y="393381"/>
                    </a:lnTo>
                    <a:lnTo>
                      <a:pt x="298768" y="385126"/>
                    </a:lnTo>
                    <a:lnTo>
                      <a:pt x="311468" y="377507"/>
                    </a:lnTo>
                    <a:lnTo>
                      <a:pt x="324485" y="370522"/>
                    </a:lnTo>
                    <a:lnTo>
                      <a:pt x="337820" y="363220"/>
                    </a:lnTo>
                    <a:lnTo>
                      <a:pt x="351155" y="356870"/>
                    </a:lnTo>
                    <a:lnTo>
                      <a:pt x="364808" y="350203"/>
                    </a:lnTo>
                    <a:lnTo>
                      <a:pt x="378460" y="344171"/>
                    </a:lnTo>
                    <a:lnTo>
                      <a:pt x="392748" y="338456"/>
                    </a:lnTo>
                    <a:lnTo>
                      <a:pt x="406718" y="333059"/>
                    </a:lnTo>
                    <a:lnTo>
                      <a:pt x="421005" y="327979"/>
                    </a:lnTo>
                    <a:lnTo>
                      <a:pt x="435610" y="323534"/>
                    </a:lnTo>
                    <a:lnTo>
                      <a:pt x="450215" y="318772"/>
                    </a:lnTo>
                    <a:lnTo>
                      <a:pt x="465138" y="314962"/>
                    </a:lnTo>
                    <a:lnTo>
                      <a:pt x="479743" y="311471"/>
                    </a:lnTo>
                    <a:lnTo>
                      <a:pt x="494983" y="307977"/>
                    </a:lnTo>
                    <a:lnTo>
                      <a:pt x="510223" y="305120"/>
                    </a:lnTo>
                    <a:lnTo>
                      <a:pt x="525463" y="302581"/>
                    </a:lnTo>
                    <a:lnTo>
                      <a:pt x="541020" y="300676"/>
                    </a:lnTo>
                    <a:lnTo>
                      <a:pt x="556578" y="298771"/>
                    </a:lnTo>
                    <a:lnTo>
                      <a:pt x="572135" y="297183"/>
                    </a:lnTo>
                    <a:lnTo>
                      <a:pt x="588010" y="296231"/>
                    </a:lnTo>
                    <a:lnTo>
                      <a:pt x="603885" y="295596"/>
                    </a:lnTo>
                    <a:lnTo>
                      <a:pt x="619760" y="295278"/>
                    </a:lnTo>
                    <a:lnTo>
                      <a:pt x="1639884" y="295278"/>
                    </a:lnTo>
                    <a:lnTo>
                      <a:pt x="1639884" y="179388"/>
                    </a:lnTo>
                    <a:lnTo>
                      <a:pt x="2125900" y="179388"/>
                    </a:lnTo>
                    <a:lnTo>
                      <a:pt x="203834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/>
                <a:endParaRPr lang="zh-CN" altLang="en-US" sz="1775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901133" y="2427678"/>
              <a:ext cx="741854" cy="741854"/>
              <a:chOff x="3868176" y="3252300"/>
              <a:chExt cx="989139" cy="989139"/>
            </a:xfrm>
          </p:grpSpPr>
          <p:sp>
            <p:nvSpPr>
              <p:cNvPr id="13" name="任意多边形 4"/>
              <p:cNvSpPr/>
              <p:nvPr/>
            </p:nvSpPr>
            <p:spPr>
              <a:xfrm rot="2157230">
                <a:off x="3868176" y="3252300"/>
                <a:ext cx="989139" cy="989139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75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KSO_Shape"/>
              <p:cNvSpPr/>
              <p:nvPr/>
            </p:nvSpPr>
            <p:spPr bwMode="auto">
              <a:xfrm>
                <a:off x="4062187" y="3418088"/>
                <a:ext cx="621332" cy="632936"/>
              </a:xfrm>
              <a:custGeom>
                <a:avLst/>
                <a:gdLst>
                  <a:gd name="T0" fmla="*/ 1088909 w 1944688"/>
                  <a:gd name="T1" fmla="*/ 1478020 h 1979613"/>
                  <a:gd name="T2" fmla="*/ 1105805 w 1944688"/>
                  <a:gd name="T3" fmla="*/ 1615987 h 1979613"/>
                  <a:gd name="T4" fmla="*/ 979564 w 1944688"/>
                  <a:gd name="T5" fmla="*/ 1431925 h 1979613"/>
                  <a:gd name="T6" fmla="*/ 811133 w 1944688"/>
                  <a:gd name="T7" fmla="*/ 1321868 h 1979613"/>
                  <a:gd name="T8" fmla="*/ 770571 w 1944688"/>
                  <a:gd name="T9" fmla="*/ 1208449 h 1979613"/>
                  <a:gd name="T10" fmla="*/ 827928 w 1944688"/>
                  <a:gd name="T11" fmla="*/ 1109921 h 1979613"/>
                  <a:gd name="T12" fmla="*/ 1112606 w 1944688"/>
                  <a:gd name="T13" fmla="*/ 674053 h 1979613"/>
                  <a:gd name="T14" fmla="*/ 1149350 w 1944688"/>
                  <a:gd name="T15" fmla="*/ 766128 h 1979613"/>
                  <a:gd name="T16" fmla="*/ 1085682 w 1944688"/>
                  <a:gd name="T17" fmla="*/ 922338 h 1979613"/>
                  <a:gd name="T18" fmla="*/ 916605 w 1944688"/>
                  <a:gd name="T19" fmla="*/ 541568 h 1979613"/>
                  <a:gd name="T20" fmla="*/ 864200 w 1944688"/>
                  <a:gd name="T21" fmla="*/ 1004409 h 1979613"/>
                  <a:gd name="T22" fmla="*/ 743510 w 1944688"/>
                  <a:gd name="T23" fmla="*/ 1114247 h 1979613"/>
                  <a:gd name="T24" fmla="*/ 749545 w 1944688"/>
                  <a:gd name="T25" fmla="*/ 1320271 h 1979613"/>
                  <a:gd name="T26" fmla="*/ 863882 w 1944688"/>
                  <a:gd name="T27" fmla="*/ 1423442 h 1979613"/>
                  <a:gd name="T28" fmla="*/ 1035388 w 1944688"/>
                  <a:gd name="T29" fmla="*/ 1692004 h 1979613"/>
                  <a:gd name="T30" fmla="*/ 1135434 w 1944688"/>
                  <a:gd name="T31" fmla="*/ 1598357 h 1979613"/>
                  <a:gd name="T32" fmla="*/ 1087158 w 1944688"/>
                  <a:gd name="T33" fmla="*/ 1425029 h 1979613"/>
                  <a:gd name="T34" fmla="*/ 1029672 w 1944688"/>
                  <a:gd name="T35" fmla="*/ 1070121 h 1979613"/>
                  <a:gd name="T36" fmla="*/ 1170370 w 1944688"/>
                  <a:gd name="T37" fmla="*/ 968220 h 1979613"/>
                  <a:gd name="T38" fmla="*/ 1219598 w 1944688"/>
                  <a:gd name="T39" fmla="*/ 767275 h 1979613"/>
                  <a:gd name="T40" fmla="*/ 1157348 w 1944688"/>
                  <a:gd name="T41" fmla="*/ 597122 h 1979613"/>
                  <a:gd name="T42" fmla="*/ 995370 w 1944688"/>
                  <a:gd name="T43" fmla="*/ 529823 h 1979613"/>
                  <a:gd name="T44" fmla="*/ 888020 w 1944688"/>
                  <a:gd name="T45" fmla="*/ 312370 h 1979613"/>
                  <a:gd name="T46" fmla="*/ 871505 w 1944688"/>
                  <a:gd name="T47" fmla="*/ 408875 h 1979613"/>
                  <a:gd name="T48" fmla="*/ 969327 w 1944688"/>
                  <a:gd name="T49" fmla="*/ 472999 h 1979613"/>
                  <a:gd name="T50" fmla="*/ 1059209 w 1944688"/>
                  <a:gd name="T51" fmla="*/ 399351 h 1979613"/>
                  <a:gd name="T52" fmla="*/ 1026813 w 1944688"/>
                  <a:gd name="T53" fmla="*/ 299037 h 1979613"/>
                  <a:gd name="T54" fmla="*/ 1190379 w 1944688"/>
                  <a:gd name="T55" fmla="*/ 1270 h 1979613"/>
                  <a:gd name="T56" fmla="*/ 1266286 w 1944688"/>
                  <a:gd name="T57" fmla="*/ 52379 h 1979613"/>
                  <a:gd name="T58" fmla="*/ 1285978 w 1944688"/>
                  <a:gd name="T59" fmla="*/ 375543 h 1979613"/>
                  <a:gd name="T60" fmla="*/ 1339335 w 1944688"/>
                  <a:gd name="T61" fmla="*/ 412367 h 1979613"/>
                  <a:gd name="T62" fmla="*/ 1627402 w 1944688"/>
                  <a:gd name="T63" fmla="*/ 266975 h 1979613"/>
                  <a:gd name="T64" fmla="*/ 1713155 w 1944688"/>
                  <a:gd name="T65" fmla="*/ 299037 h 1979613"/>
                  <a:gd name="T66" fmla="*/ 1944688 w 1944688"/>
                  <a:gd name="T67" fmla="*/ 730768 h 1979613"/>
                  <a:gd name="T68" fmla="*/ 1900224 w 1944688"/>
                  <a:gd name="T69" fmla="*/ 811083 h 1979613"/>
                  <a:gd name="T70" fmla="*/ 1646458 w 1944688"/>
                  <a:gd name="T71" fmla="*/ 985997 h 1979613"/>
                  <a:gd name="T72" fmla="*/ 1891013 w 1944688"/>
                  <a:gd name="T73" fmla="*/ 1162499 h 1979613"/>
                  <a:gd name="T74" fmla="*/ 1943735 w 1944688"/>
                  <a:gd name="T75" fmla="*/ 1238369 h 1979613"/>
                  <a:gd name="T76" fmla="*/ 1720142 w 1944688"/>
                  <a:gd name="T77" fmla="*/ 1672640 h 1979613"/>
                  <a:gd name="T78" fmla="*/ 1637883 w 1944688"/>
                  <a:gd name="T79" fmla="*/ 1712956 h 1979613"/>
                  <a:gd name="T80" fmla="*/ 1347910 w 1944688"/>
                  <a:gd name="T81" fmla="*/ 1568199 h 1979613"/>
                  <a:gd name="T82" fmla="*/ 1289471 w 1944688"/>
                  <a:gd name="T83" fmla="*/ 1595817 h 1979613"/>
                  <a:gd name="T84" fmla="*/ 1271050 w 1944688"/>
                  <a:gd name="T85" fmla="*/ 1918028 h 1979613"/>
                  <a:gd name="T86" fmla="*/ 1200542 w 1944688"/>
                  <a:gd name="T87" fmla="*/ 1976121 h 1979613"/>
                  <a:gd name="T88" fmla="*/ 710797 w 1944688"/>
                  <a:gd name="T89" fmla="*/ 1960884 h 1979613"/>
                  <a:gd name="T90" fmla="*/ 663474 w 1944688"/>
                  <a:gd name="T91" fmla="*/ 1882156 h 1979613"/>
                  <a:gd name="T92" fmla="*/ 638384 w 1944688"/>
                  <a:gd name="T93" fmla="*/ 1574866 h 1979613"/>
                  <a:gd name="T94" fmla="*/ 363339 w 1944688"/>
                  <a:gd name="T95" fmla="*/ 1698353 h 1979613"/>
                  <a:gd name="T96" fmla="*/ 271551 w 1944688"/>
                  <a:gd name="T97" fmla="*/ 1705655 h 1979613"/>
                  <a:gd name="T98" fmla="*/ 6987 w 1944688"/>
                  <a:gd name="T99" fmla="*/ 1295510 h 1979613"/>
                  <a:gd name="T100" fmla="*/ 13339 w 1944688"/>
                  <a:gd name="T101" fmla="*/ 1204402 h 1979613"/>
                  <a:gd name="T102" fmla="*/ 283303 w 1944688"/>
                  <a:gd name="T103" fmla="*/ 1025361 h 1979613"/>
                  <a:gd name="T104" fmla="*/ 288702 w 1944688"/>
                  <a:gd name="T105" fmla="*/ 960601 h 1979613"/>
                  <a:gd name="T106" fmla="*/ 18739 w 1944688"/>
                  <a:gd name="T107" fmla="*/ 784100 h 1979613"/>
                  <a:gd name="T108" fmla="*/ 3811 w 1944688"/>
                  <a:gd name="T109" fmla="*/ 693944 h 1979613"/>
                  <a:gd name="T110" fmla="*/ 261706 w 1944688"/>
                  <a:gd name="T111" fmla="*/ 277768 h 1979613"/>
                  <a:gd name="T112" fmla="*/ 353493 w 1944688"/>
                  <a:gd name="T113" fmla="*/ 276181 h 1979613"/>
                  <a:gd name="T114" fmla="*/ 632032 w 1944688"/>
                  <a:gd name="T115" fmla="*/ 407922 h 1979613"/>
                  <a:gd name="T116" fmla="*/ 663157 w 1944688"/>
                  <a:gd name="T117" fmla="*/ 108250 h 1979613"/>
                  <a:gd name="T118" fmla="*/ 702540 w 1944688"/>
                  <a:gd name="T119" fmla="*/ 24761 h 1979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44688" h="1979613">
                    <a:moveTo>
                      <a:pt x="979564" y="1431925"/>
                    </a:moveTo>
                    <a:lnTo>
                      <a:pt x="987534" y="1431925"/>
                    </a:lnTo>
                    <a:lnTo>
                      <a:pt x="995504" y="1432561"/>
                    </a:lnTo>
                    <a:lnTo>
                      <a:pt x="1003474" y="1433515"/>
                    </a:lnTo>
                    <a:lnTo>
                      <a:pt x="1011443" y="1435104"/>
                    </a:lnTo>
                    <a:lnTo>
                      <a:pt x="1023238" y="1437647"/>
                    </a:lnTo>
                    <a:lnTo>
                      <a:pt x="1029614" y="1439237"/>
                    </a:lnTo>
                    <a:lnTo>
                      <a:pt x="1035352" y="1441144"/>
                    </a:lnTo>
                    <a:lnTo>
                      <a:pt x="1041091" y="1443687"/>
                    </a:lnTo>
                    <a:lnTo>
                      <a:pt x="1046829" y="1445913"/>
                    </a:lnTo>
                    <a:lnTo>
                      <a:pt x="1052886" y="1449092"/>
                    </a:lnTo>
                    <a:lnTo>
                      <a:pt x="1058305" y="1452271"/>
                    </a:lnTo>
                    <a:lnTo>
                      <a:pt x="1063725" y="1455450"/>
                    </a:lnTo>
                    <a:lnTo>
                      <a:pt x="1069463" y="1459264"/>
                    </a:lnTo>
                    <a:lnTo>
                      <a:pt x="1074563" y="1463397"/>
                    </a:lnTo>
                    <a:lnTo>
                      <a:pt x="1079664" y="1467847"/>
                    </a:lnTo>
                    <a:lnTo>
                      <a:pt x="1084127" y="1472616"/>
                    </a:lnTo>
                    <a:lnTo>
                      <a:pt x="1088909" y="1478020"/>
                    </a:lnTo>
                    <a:lnTo>
                      <a:pt x="1093372" y="1484060"/>
                    </a:lnTo>
                    <a:lnTo>
                      <a:pt x="1097198" y="1489782"/>
                    </a:lnTo>
                    <a:lnTo>
                      <a:pt x="1101023" y="1496458"/>
                    </a:lnTo>
                    <a:lnTo>
                      <a:pt x="1104848" y="1503770"/>
                    </a:lnTo>
                    <a:lnTo>
                      <a:pt x="1107399" y="1511081"/>
                    </a:lnTo>
                    <a:lnTo>
                      <a:pt x="1110268" y="1519029"/>
                    </a:lnTo>
                    <a:lnTo>
                      <a:pt x="1112499" y="1526658"/>
                    </a:lnTo>
                    <a:lnTo>
                      <a:pt x="1114093" y="1535559"/>
                    </a:lnTo>
                    <a:lnTo>
                      <a:pt x="1115687" y="1544142"/>
                    </a:lnTo>
                    <a:lnTo>
                      <a:pt x="1116962" y="1553043"/>
                    </a:lnTo>
                    <a:lnTo>
                      <a:pt x="1117600" y="1561627"/>
                    </a:lnTo>
                    <a:lnTo>
                      <a:pt x="1117600" y="1570210"/>
                    </a:lnTo>
                    <a:lnTo>
                      <a:pt x="1117281" y="1578475"/>
                    </a:lnTo>
                    <a:lnTo>
                      <a:pt x="1116006" y="1586740"/>
                    </a:lnTo>
                    <a:lnTo>
                      <a:pt x="1114412" y="1594688"/>
                    </a:lnTo>
                    <a:lnTo>
                      <a:pt x="1112181" y="1601999"/>
                    </a:lnTo>
                    <a:lnTo>
                      <a:pt x="1109311" y="1609311"/>
                    </a:lnTo>
                    <a:lnTo>
                      <a:pt x="1105805" y="1615987"/>
                    </a:lnTo>
                    <a:lnTo>
                      <a:pt x="1102298" y="1622027"/>
                    </a:lnTo>
                    <a:lnTo>
                      <a:pt x="1098154" y="1628385"/>
                    </a:lnTo>
                    <a:lnTo>
                      <a:pt x="1093372" y="1633789"/>
                    </a:lnTo>
                    <a:lnTo>
                      <a:pt x="1088590" y="1638875"/>
                    </a:lnTo>
                    <a:lnTo>
                      <a:pt x="1083490" y="1643644"/>
                    </a:lnTo>
                    <a:lnTo>
                      <a:pt x="1078389" y="1648094"/>
                    </a:lnTo>
                    <a:lnTo>
                      <a:pt x="1072970" y="1651909"/>
                    </a:lnTo>
                    <a:lnTo>
                      <a:pt x="1067231" y="1655406"/>
                    </a:lnTo>
                    <a:lnTo>
                      <a:pt x="1061812" y="1658903"/>
                    </a:lnTo>
                    <a:lnTo>
                      <a:pt x="1056074" y="1662082"/>
                    </a:lnTo>
                    <a:lnTo>
                      <a:pt x="1044279" y="1667486"/>
                    </a:lnTo>
                    <a:lnTo>
                      <a:pt x="1032483" y="1672254"/>
                    </a:lnTo>
                    <a:lnTo>
                      <a:pt x="1020051" y="1676705"/>
                    </a:lnTo>
                    <a:lnTo>
                      <a:pt x="1005067" y="1680520"/>
                    </a:lnTo>
                    <a:lnTo>
                      <a:pt x="990084" y="1683698"/>
                    </a:lnTo>
                    <a:lnTo>
                      <a:pt x="975420" y="1685924"/>
                    </a:lnTo>
                    <a:lnTo>
                      <a:pt x="960437" y="1687513"/>
                    </a:lnTo>
                    <a:lnTo>
                      <a:pt x="979564" y="1431925"/>
                    </a:lnTo>
                    <a:close/>
                    <a:moveTo>
                      <a:pt x="913172" y="1082675"/>
                    </a:moveTo>
                    <a:lnTo>
                      <a:pt x="935037" y="1374775"/>
                    </a:lnTo>
                    <a:lnTo>
                      <a:pt x="923312" y="1373508"/>
                    </a:lnTo>
                    <a:lnTo>
                      <a:pt x="911587" y="1371924"/>
                    </a:lnTo>
                    <a:lnTo>
                      <a:pt x="899545" y="1369706"/>
                    </a:lnTo>
                    <a:lnTo>
                      <a:pt x="887820" y="1366538"/>
                    </a:lnTo>
                    <a:lnTo>
                      <a:pt x="875778" y="1363053"/>
                    </a:lnTo>
                    <a:lnTo>
                      <a:pt x="864370" y="1358301"/>
                    </a:lnTo>
                    <a:lnTo>
                      <a:pt x="858349" y="1355767"/>
                    </a:lnTo>
                    <a:lnTo>
                      <a:pt x="852962" y="1353232"/>
                    </a:lnTo>
                    <a:lnTo>
                      <a:pt x="847258" y="1350064"/>
                    </a:lnTo>
                    <a:lnTo>
                      <a:pt x="841554" y="1346896"/>
                    </a:lnTo>
                    <a:lnTo>
                      <a:pt x="836484" y="1343411"/>
                    </a:lnTo>
                    <a:lnTo>
                      <a:pt x="831097" y="1339609"/>
                    </a:lnTo>
                    <a:lnTo>
                      <a:pt x="826027" y="1335491"/>
                    </a:lnTo>
                    <a:lnTo>
                      <a:pt x="820956" y="1331372"/>
                    </a:lnTo>
                    <a:lnTo>
                      <a:pt x="816203" y="1326620"/>
                    </a:lnTo>
                    <a:lnTo>
                      <a:pt x="811133" y="1321868"/>
                    </a:lnTo>
                    <a:lnTo>
                      <a:pt x="806696" y="1316482"/>
                    </a:lnTo>
                    <a:lnTo>
                      <a:pt x="802577" y="1311413"/>
                    </a:lnTo>
                    <a:lnTo>
                      <a:pt x="798140" y="1305394"/>
                    </a:lnTo>
                    <a:lnTo>
                      <a:pt x="794338" y="1299691"/>
                    </a:lnTo>
                    <a:lnTo>
                      <a:pt x="790535" y="1293355"/>
                    </a:lnTo>
                    <a:lnTo>
                      <a:pt x="787366" y="1287019"/>
                    </a:lnTo>
                    <a:lnTo>
                      <a:pt x="784197" y="1280365"/>
                    </a:lnTo>
                    <a:lnTo>
                      <a:pt x="781028" y="1273396"/>
                    </a:lnTo>
                    <a:lnTo>
                      <a:pt x="778176" y="1266426"/>
                    </a:lnTo>
                    <a:lnTo>
                      <a:pt x="775958" y="1259456"/>
                    </a:lnTo>
                    <a:lnTo>
                      <a:pt x="774057" y="1251852"/>
                    </a:lnTo>
                    <a:lnTo>
                      <a:pt x="772472" y="1244566"/>
                    </a:lnTo>
                    <a:lnTo>
                      <a:pt x="771205" y="1236962"/>
                    </a:lnTo>
                    <a:lnTo>
                      <a:pt x="770571" y="1230943"/>
                    </a:lnTo>
                    <a:lnTo>
                      <a:pt x="770571" y="1228408"/>
                    </a:lnTo>
                    <a:lnTo>
                      <a:pt x="769937" y="1224290"/>
                    </a:lnTo>
                    <a:lnTo>
                      <a:pt x="769937" y="1216370"/>
                    </a:lnTo>
                    <a:lnTo>
                      <a:pt x="770571" y="1208449"/>
                    </a:lnTo>
                    <a:lnTo>
                      <a:pt x="771205" y="1201163"/>
                    </a:lnTo>
                    <a:lnTo>
                      <a:pt x="772472" y="1193559"/>
                    </a:lnTo>
                    <a:lnTo>
                      <a:pt x="773740" y="1186589"/>
                    </a:lnTo>
                    <a:lnTo>
                      <a:pt x="775641" y="1179936"/>
                    </a:lnTo>
                    <a:lnTo>
                      <a:pt x="777542" y="1173283"/>
                    </a:lnTo>
                    <a:lnTo>
                      <a:pt x="779761" y="1166947"/>
                    </a:lnTo>
                    <a:lnTo>
                      <a:pt x="782296" y="1160928"/>
                    </a:lnTo>
                    <a:lnTo>
                      <a:pt x="785465" y="1154908"/>
                    </a:lnTo>
                    <a:lnTo>
                      <a:pt x="788317" y="1149522"/>
                    </a:lnTo>
                    <a:lnTo>
                      <a:pt x="792119" y="1144137"/>
                    </a:lnTo>
                    <a:lnTo>
                      <a:pt x="795922" y="1139068"/>
                    </a:lnTo>
                    <a:lnTo>
                      <a:pt x="799725" y="1134315"/>
                    </a:lnTo>
                    <a:lnTo>
                      <a:pt x="804161" y="1129563"/>
                    </a:lnTo>
                    <a:lnTo>
                      <a:pt x="808281" y="1124811"/>
                    </a:lnTo>
                    <a:lnTo>
                      <a:pt x="813034" y="1121009"/>
                    </a:lnTo>
                    <a:lnTo>
                      <a:pt x="818104" y="1116891"/>
                    </a:lnTo>
                    <a:lnTo>
                      <a:pt x="822858" y="1113406"/>
                    </a:lnTo>
                    <a:lnTo>
                      <a:pt x="827928" y="1109921"/>
                    </a:lnTo>
                    <a:lnTo>
                      <a:pt x="833315" y="1106753"/>
                    </a:lnTo>
                    <a:lnTo>
                      <a:pt x="844089" y="1101367"/>
                    </a:lnTo>
                    <a:lnTo>
                      <a:pt x="854864" y="1096298"/>
                    </a:lnTo>
                    <a:lnTo>
                      <a:pt x="866272" y="1092496"/>
                    </a:lnTo>
                    <a:lnTo>
                      <a:pt x="877680" y="1089011"/>
                    </a:lnTo>
                    <a:lnTo>
                      <a:pt x="889405" y="1086160"/>
                    </a:lnTo>
                    <a:lnTo>
                      <a:pt x="901130" y="1084259"/>
                    </a:lnTo>
                    <a:lnTo>
                      <a:pt x="913172" y="1082675"/>
                    </a:lnTo>
                    <a:close/>
                    <a:moveTo>
                      <a:pt x="1039752" y="628650"/>
                    </a:moveTo>
                    <a:lnTo>
                      <a:pt x="1050839" y="632778"/>
                    </a:lnTo>
                    <a:lnTo>
                      <a:pt x="1061292" y="637858"/>
                    </a:lnTo>
                    <a:lnTo>
                      <a:pt x="1072695" y="643890"/>
                    </a:lnTo>
                    <a:lnTo>
                      <a:pt x="1083148" y="650240"/>
                    </a:lnTo>
                    <a:lnTo>
                      <a:pt x="1093601" y="657225"/>
                    </a:lnTo>
                    <a:lnTo>
                      <a:pt x="1098986" y="661035"/>
                    </a:lnTo>
                    <a:lnTo>
                      <a:pt x="1103420" y="665163"/>
                    </a:lnTo>
                    <a:lnTo>
                      <a:pt x="1108172" y="669290"/>
                    </a:lnTo>
                    <a:lnTo>
                      <a:pt x="1112606" y="674053"/>
                    </a:lnTo>
                    <a:lnTo>
                      <a:pt x="1116724" y="678498"/>
                    </a:lnTo>
                    <a:lnTo>
                      <a:pt x="1121159" y="682943"/>
                    </a:lnTo>
                    <a:lnTo>
                      <a:pt x="1124960" y="687705"/>
                    </a:lnTo>
                    <a:lnTo>
                      <a:pt x="1128444" y="692785"/>
                    </a:lnTo>
                    <a:lnTo>
                      <a:pt x="1131612" y="697865"/>
                    </a:lnTo>
                    <a:lnTo>
                      <a:pt x="1134779" y="703580"/>
                    </a:lnTo>
                    <a:lnTo>
                      <a:pt x="1137630" y="708660"/>
                    </a:lnTo>
                    <a:lnTo>
                      <a:pt x="1139847" y="714058"/>
                    </a:lnTo>
                    <a:lnTo>
                      <a:pt x="1141748" y="719455"/>
                    </a:lnTo>
                    <a:lnTo>
                      <a:pt x="1143332" y="724853"/>
                    </a:lnTo>
                    <a:lnTo>
                      <a:pt x="1144915" y="730885"/>
                    </a:lnTo>
                    <a:lnTo>
                      <a:pt x="1146499" y="736600"/>
                    </a:lnTo>
                    <a:lnTo>
                      <a:pt x="1147449" y="742950"/>
                    </a:lnTo>
                    <a:lnTo>
                      <a:pt x="1148083" y="749300"/>
                    </a:lnTo>
                    <a:lnTo>
                      <a:pt x="1148716" y="755968"/>
                    </a:lnTo>
                    <a:lnTo>
                      <a:pt x="1148716" y="759143"/>
                    </a:lnTo>
                    <a:lnTo>
                      <a:pt x="1149350" y="763270"/>
                    </a:lnTo>
                    <a:lnTo>
                      <a:pt x="1149350" y="766128"/>
                    </a:lnTo>
                    <a:lnTo>
                      <a:pt x="1149350" y="767715"/>
                    </a:lnTo>
                    <a:lnTo>
                      <a:pt x="1149350" y="770890"/>
                    </a:lnTo>
                    <a:lnTo>
                      <a:pt x="1149350" y="778193"/>
                    </a:lnTo>
                    <a:lnTo>
                      <a:pt x="1148400" y="793115"/>
                    </a:lnTo>
                    <a:lnTo>
                      <a:pt x="1146816" y="807721"/>
                    </a:lnTo>
                    <a:lnTo>
                      <a:pt x="1145866" y="814706"/>
                    </a:lnTo>
                    <a:lnTo>
                      <a:pt x="1144282" y="821691"/>
                    </a:lnTo>
                    <a:lnTo>
                      <a:pt x="1142698" y="828358"/>
                    </a:lnTo>
                    <a:lnTo>
                      <a:pt x="1140798" y="835026"/>
                    </a:lnTo>
                    <a:lnTo>
                      <a:pt x="1136363" y="848043"/>
                    </a:lnTo>
                    <a:lnTo>
                      <a:pt x="1131295" y="860426"/>
                    </a:lnTo>
                    <a:lnTo>
                      <a:pt x="1128444" y="866458"/>
                    </a:lnTo>
                    <a:lnTo>
                      <a:pt x="1125277" y="872173"/>
                    </a:lnTo>
                    <a:lnTo>
                      <a:pt x="1118625" y="883603"/>
                    </a:lnTo>
                    <a:lnTo>
                      <a:pt x="1111339" y="894081"/>
                    </a:lnTo>
                    <a:lnTo>
                      <a:pt x="1103420" y="904558"/>
                    </a:lnTo>
                    <a:lnTo>
                      <a:pt x="1094868" y="913766"/>
                    </a:lnTo>
                    <a:lnTo>
                      <a:pt x="1085682" y="922338"/>
                    </a:lnTo>
                    <a:lnTo>
                      <a:pt x="1076179" y="930593"/>
                    </a:lnTo>
                    <a:lnTo>
                      <a:pt x="1066360" y="938213"/>
                    </a:lnTo>
                    <a:lnTo>
                      <a:pt x="1060025" y="942341"/>
                    </a:lnTo>
                    <a:lnTo>
                      <a:pt x="1054006" y="946786"/>
                    </a:lnTo>
                    <a:lnTo>
                      <a:pt x="1047671" y="950596"/>
                    </a:lnTo>
                    <a:lnTo>
                      <a:pt x="1041019" y="954088"/>
                    </a:lnTo>
                    <a:lnTo>
                      <a:pt x="1027716" y="960756"/>
                    </a:lnTo>
                    <a:lnTo>
                      <a:pt x="1014412" y="966788"/>
                    </a:lnTo>
                    <a:lnTo>
                      <a:pt x="1039752" y="628650"/>
                    </a:lnTo>
                    <a:close/>
                    <a:moveTo>
                      <a:pt x="953447" y="529505"/>
                    </a:moveTo>
                    <a:lnTo>
                      <a:pt x="947094" y="530140"/>
                    </a:lnTo>
                    <a:lnTo>
                      <a:pt x="941060" y="531410"/>
                    </a:lnTo>
                    <a:lnTo>
                      <a:pt x="935026" y="532997"/>
                    </a:lnTo>
                    <a:lnTo>
                      <a:pt x="929309" y="535220"/>
                    </a:lnTo>
                    <a:lnTo>
                      <a:pt x="928038" y="535220"/>
                    </a:lnTo>
                    <a:lnTo>
                      <a:pt x="928038" y="535537"/>
                    </a:lnTo>
                    <a:lnTo>
                      <a:pt x="922004" y="538394"/>
                    </a:lnTo>
                    <a:lnTo>
                      <a:pt x="916605" y="541568"/>
                    </a:lnTo>
                    <a:lnTo>
                      <a:pt x="911523" y="545060"/>
                    </a:lnTo>
                    <a:lnTo>
                      <a:pt x="906441" y="548870"/>
                    </a:lnTo>
                    <a:lnTo>
                      <a:pt x="901677" y="553314"/>
                    </a:lnTo>
                    <a:lnTo>
                      <a:pt x="897866" y="557441"/>
                    </a:lnTo>
                    <a:lnTo>
                      <a:pt x="894055" y="562520"/>
                    </a:lnTo>
                    <a:lnTo>
                      <a:pt x="890561" y="567917"/>
                    </a:lnTo>
                    <a:lnTo>
                      <a:pt x="887385" y="573313"/>
                    </a:lnTo>
                    <a:lnTo>
                      <a:pt x="884527" y="579027"/>
                    </a:lnTo>
                    <a:lnTo>
                      <a:pt x="882303" y="585059"/>
                    </a:lnTo>
                    <a:lnTo>
                      <a:pt x="880715" y="590773"/>
                    </a:lnTo>
                    <a:lnTo>
                      <a:pt x="879127" y="597122"/>
                    </a:lnTo>
                    <a:lnTo>
                      <a:pt x="878174" y="603789"/>
                    </a:lnTo>
                    <a:lnTo>
                      <a:pt x="877857" y="610455"/>
                    </a:lnTo>
                    <a:lnTo>
                      <a:pt x="878174" y="617121"/>
                    </a:lnTo>
                    <a:lnTo>
                      <a:pt x="906124" y="992029"/>
                    </a:lnTo>
                    <a:lnTo>
                      <a:pt x="891831" y="995521"/>
                    </a:lnTo>
                    <a:lnTo>
                      <a:pt x="877539" y="999965"/>
                    </a:lnTo>
                    <a:lnTo>
                      <a:pt x="864200" y="1004409"/>
                    </a:lnTo>
                    <a:lnTo>
                      <a:pt x="851178" y="1010123"/>
                    </a:lnTo>
                    <a:lnTo>
                      <a:pt x="838156" y="1015838"/>
                    </a:lnTo>
                    <a:lnTo>
                      <a:pt x="831487" y="1019329"/>
                    </a:lnTo>
                    <a:lnTo>
                      <a:pt x="825452" y="1022821"/>
                    </a:lnTo>
                    <a:lnTo>
                      <a:pt x="818783" y="1026948"/>
                    </a:lnTo>
                    <a:lnTo>
                      <a:pt x="812430" y="1031075"/>
                    </a:lnTo>
                    <a:lnTo>
                      <a:pt x="806078" y="1035519"/>
                    </a:lnTo>
                    <a:lnTo>
                      <a:pt x="799726" y="1040599"/>
                    </a:lnTo>
                    <a:lnTo>
                      <a:pt x="793692" y="1045678"/>
                    </a:lnTo>
                    <a:lnTo>
                      <a:pt x="787340" y="1051074"/>
                    </a:lnTo>
                    <a:lnTo>
                      <a:pt x="780988" y="1057106"/>
                    </a:lnTo>
                    <a:lnTo>
                      <a:pt x="775271" y="1063772"/>
                    </a:lnTo>
                    <a:lnTo>
                      <a:pt x="769236" y="1070756"/>
                    </a:lnTo>
                    <a:lnTo>
                      <a:pt x="763837" y="1078058"/>
                    </a:lnTo>
                    <a:lnTo>
                      <a:pt x="757803" y="1086311"/>
                    </a:lnTo>
                    <a:lnTo>
                      <a:pt x="752721" y="1095200"/>
                    </a:lnTo>
                    <a:lnTo>
                      <a:pt x="747639" y="1104406"/>
                    </a:lnTo>
                    <a:lnTo>
                      <a:pt x="743510" y="1114247"/>
                    </a:lnTo>
                    <a:lnTo>
                      <a:pt x="739064" y="1124723"/>
                    </a:lnTo>
                    <a:lnTo>
                      <a:pt x="735253" y="1136151"/>
                    </a:lnTo>
                    <a:lnTo>
                      <a:pt x="732077" y="1147896"/>
                    </a:lnTo>
                    <a:lnTo>
                      <a:pt x="729218" y="1159959"/>
                    </a:lnTo>
                    <a:lnTo>
                      <a:pt x="727313" y="1172340"/>
                    </a:lnTo>
                    <a:lnTo>
                      <a:pt x="726042" y="1185038"/>
                    </a:lnTo>
                    <a:lnTo>
                      <a:pt x="725407" y="1197736"/>
                    </a:lnTo>
                    <a:lnTo>
                      <a:pt x="725089" y="1210751"/>
                    </a:lnTo>
                    <a:lnTo>
                      <a:pt x="725089" y="1223132"/>
                    </a:lnTo>
                    <a:lnTo>
                      <a:pt x="725407" y="1229481"/>
                    </a:lnTo>
                    <a:lnTo>
                      <a:pt x="725725" y="1236782"/>
                    </a:lnTo>
                    <a:lnTo>
                      <a:pt x="727630" y="1251385"/>
                    </a:lnTo>
                    <a:lnTo>
                      <a:pt x="730171" y="1263765"/>
                    </a:lnTo>
                    <a:lnTo>
                      <a:pt x="733347" y="1276146"/>
                    </a:lnTo>
                    <a:lnTo>
                      <a:pt x="736841" y="1287891"/>
                    </a:lnTo>
                    <a:lnTo>
                      <a:pt x="740652" y="1299002"/>
                    </a:lnTo>
                    <a:lnTo>
                      <a:pt x="745098" y="1310113"/>
                    </a:lnTo>
                    <a:lnTo>
                      <a:pt x="749545" y="1320271"/>
                    </a:lnTo>
                    <a:lnTo>
                      <a:pt x="754309" y="1330112"/>
                    </a:lnTo>
                    <a:lnTo>
                      <a:pt x="760026" y="1339636"/>
                    </a:lnTo>
                    <a:lnTo>
                      <a:pt x="765425" y="1348524"/>
                    </a:lnTo>
                    <a:lnTo>
                      <a:pt x="771142" y="1356778"/>
                    </a:lnTo>
                    <a:lnTo>
                      <a:pt x="777176" y="1364079"/>
                    </a:lnTo>
                    <a:lnTo>
                      <a:pt x="783529" y="1371698"/>
                    </a:lnTo>
                    <a:lnTo>
                      <a:pt x="789563" y="1378364"/>
                    </a:lnTo>
                    <a:lnTo>
                      <a:pt x="796233" y="1384396"/>
                    </a:lnTo>
                    <a:lnTo>
                      <a:pt x="802902" y="1390110"/>
                    </a:lnTo>
                    <a:lnTo>
                      <a:pt x="809572" y="1395189"/>
                    </a:lnTo>
                    <a:lnTo>
                      <a:pt x="816242" y="1400268"/>
                    </a:lnTo>
                    <a:lnTo>
                      <a:pt x="822911" y="1404395"/>
                    </a:lnTo>
                    <a:lnTo>
                      <a:pt x="829581" y="1408522"/>
                    </a:lnTo>
                    <a:lnTo>
                      <a:pt x="836251" y="1412014"/>
                    </a:lnTo>
                    <a:lnTo>
                      <a:pt x="843238" y="1415506"/>
                    </a:lnTo>
                    <a:lnTo>
                      <a:pt x="849908" y="1418363"/>
                    </a:lnTo>
                    <a:lnTo>
                      <a:pt x="856577" y="1420903"/>
                    </a:lnTo>
                    <a:lnTo>
                      <a:pt x="863882" y="1423442"/>
                    </a:lnTo>
                    <a:lnTo>
                      <a:pt x="870552" y="1425347"/>
                    </a:lnTo>
                    <a:lnTo>
                      <a:pt x="877222" y="1427252"/>
                    </a:lnTo>
                    <a:lnTo>
                      <a:pt x="884209" y="1428839"/>
                    </a:lnTo>
                    <a:lnTo>
                      <a:pt x="897548" y="1431061"/>
                    </a:lnTo>
                    <a:lnTo>
                      <a:pt x="910888" y="1432648"/>
                    </a:lnTo>
                    <a:lnTo>
                      <a:pt x="925180" y="1433601"/>
                    </a:lnTo>
                    <a:lnTo>
                      <a:pt x="939472" y="1433601"/>
                    </a:lnTo>
                    <a:lnTo>
                      <a:pt x="958528" y="1687877"/>
                    </a:lnTo>
                    <a:lnTo>
                      <a:pt x="956305" y="1687877"/>
                    </a:lnTo>
                    <a:lnTo>
                      <a:pt x="956623" y="1698353"/>
                    </a:lnTo>
                    <a:lnTo>
                      <a:pt x="959481" y="1698671"/>
                    </a:lnTo>
                    <a:lnTo>
                      <a:pt x="959799" y="1703115"/>
                    </a:lnTo>
                    <a:lnTo>
                      <a:pt x="960116" y="1698671"/>
                    </a:lnTo>
                    <a:lnTo>
                      <a:pt x="975996" y="1698671"/>
                    </a:lnTo>
                    <a:lnTo>
                      <a:pt x="991559" y="1698353"/>
                    </a:lnTo>
                    <a:lnTo>
                      <a:pt x="1007122" y="1697083"/>
                    </a:lnTo>
                    <a:lnTo>
                      <a:pt x="1023002" y="1694861"/>
                    </a:lnTo>
                    <a:lnTo>
                      <a:pt x="1035388" y="1692004"/>
                    </a:lnTo>
                    <a:lnTo>
                      <a:pt x="1048410" y="1688830"/>
                    </a:lnTo>
                    <a:lnTo>
                      <a:pt x="1054762" y="1686608"/>
                    </a:lnTo>
                    <a:lnTo>
                      <a:pt x="1060797" y="1684385"/>
                    </a:lnTo>
                    <a:lnTo>
                      <a:pt x="1067149" y="1681528"/>
                    </a:lnTo>
                    <a:lnTo>
                      <a:pt x="1073501" y="1678671"/>
                    </a:lnTo>
                    <a:lnTo>
                      <a:pt x="1079853" y="1675179"/>
                    </a:lnTo>
                    <a:lnTo>
                      <a:pt x="1085570" y="1671370"/>
                    </a:lnTo>
                    <a:lnTo>
                      <a:pt x="1091922" y="1667243"/>
                    </a:lnTo>
                    <a:lnTo>
                      <a:pt x="1097639" y="1662799"/>
                    </a:lnTo>
                    <a:lnTo>
                      <a:pt x="1103673" y="1657085"/>
                    </a:lnTo>
                    <a:lnTo>
                      <a:pt x="1109072" y="1651371"/>
                    </a:lnTo>
                    <a:lnTo>
                      <a:pt x="1114472" y="1644704"/>
                    </a:lnTo>
                    <a:lnTo>
                      <a:pt x="1120189" y="1637086"/>
                    </a:lnTo>
                    <a:lnTo>
                      <a:pt x="1124953" y="1628514"/>
                    </a:lnTo>
                    <a:lnTo>
                      <a:pt x="1129082" y="1619308"/>
                    </a:lnTo>
                    <a:lnTo>
                      <a:pt x="1132575" y="1609467"/>
                    </a:lnTo>
                    <a:lnTo>
                      <a:pt x="1134163" y="1604071"/>
                    </a:lnTo>
                    <a:lnTo>
                      <a:pt x="1135434" y="1598357"/>
                    </a:lnTo>
                    <a:lnTo>
                      <a:pt x="1136704" y="1592643"/>
                    </a:lnTo>
                    <a:lnTo>
                      <a:pt x="1137657" y="1586611"/>
                    </a:lnTo>
                    <a:lnTo>
                      <a:pt x="1138927" y="1574866"/>
                    </a:lnTo>
                    <a:lnTo>
                      <a:pt x="1139245" y="1562802"/>
                    </a:lnTo>
                    <a:lnTo>
                      <a:pt x="1138927" y="1551057"/>
                    </a:lnTo>
                    <a:lnTo>
                      <a:pt x="1137974" y="1539311"/>
                    </a:lnTo>
                    <a:lnTo>
                      <a:pt x="1136704" y="1527566"/>
                    </a:lnTo>
                    <a:lnTo>
                      <a:pt x="1134481" y="1516137"/>
                    </a:lnTo>
                    <a:lnTo>
                      <a:pt x="1131940" y="1504709"/>
                    </a:lnTo>
                    <a:lnTo>
                      <a:pt x="1128764" y="1493916"/>
                    </a:lnTo>
                    <a:lnTo>
                      <a:pt x="1125270" y="1482805"/>
                    </a:lnTo>
                    <a:lnTo>
                      <a:pt x="1120824" y="1472647"/>
                    </a:lnTo>
                    <a:lnTo>
                      <a:pt x="1115742" y="1463441"/>
                    </a:lnTo>
                    <a:lnTo>
                      <a:pt x="1110660" y="1454235"/>
                    </a:lnTo>
                    <a:lnTo>
                      <a:pt x="1105261" y="1445981"/>
                    </a:lnTo>
                    <a:lnTo>
                      <a:pt x="1099227" y="1438362"/>
                    </a:lnTo>
                    <a:lnTo>
                      <a:pt x="1093510" y="1431061"/>
                    </a:lnTo>
                    <a:lnTo>
                      <a:pt x="1087158" y="1425029"/>
                    </a:lnTo>
                    <a:lnTo>
                      <a:pt x="1080806" y="1418998"/>
                    </a:lnTo>
                    <a:lnTo>
                      <a:pt x="1074771" y="1413919"/>
                    </a:lnTo>
                    <a:lnTo>
                      <a:pt x="1068102" y="1409157"/>
                    </a:lnTo>
                    <a:lnTo>
                      <a:pt x="1061750" y="1404395"/>
                    </a:lnTo>
                    <a:lnTo>
                      <a:pt x="1055080" y="1400586"/>
                    </a:lnTo>
                    <a:lnTo>
                      <a:pt x="1048410" y="1397094"/>
                    </a:lnTo>
                    <a:lnTo>
                      <a:pt x="1041740" y="1393602"/>
                    </a:lnTo>
                    <a:lnTo>
                      <a:pt x="1035071" y="1390745"/>
                    </a:lnTo>
                    <a:lnTo>
                      <a:pt x="1028401" y="1388205"/>
                    </a:lnTo>
                    <a:lnTo>
                      <a:pt x="1021731" y="1385666"/>
                    </a:lnTo>
                    <a:lnTo>
                      <a:pt x="1015062" y="1383761"/>
                    </a:lnTo>
                    <a:lnTo>
                      <a:pt x="1007122" y="1381539"/>
                    </a:lnTo>
                    <a:lnTo>
                      <a:pt x="999499" y="1379952"/>
                    </a:lnTo>
                    <a:lnTo>
                      <a:pt x="991877" y="1378364"/>
                    </a:lnTo>
                    <a:lnTo>
                      <a:pt x="983937" y="1377095"/>
                    </a:lnTo>
                    <a:lnTo>
                      <a:pt x="1006804" y="1075201"/>
                    </a:lnTo>
                    <a:lnTo>
                      <a:pt x="1018238" y="1072661"/>
                    </a:lnTo>
                    <a:lnTo>
                      <a:pt x="1029672" y="1070121"/>
                    </a:lnTo>
                    <a:lnTo>
                      <a:pt x="1040788" y="1066947"/>
                    </a:lnTo>
                    <a:lnTo>
                      <a:pt x="1051904" y="1062820"/>
                    </a:lnTo>
                    <a:lnTo>
                      <a:pt x="1063338" y="1058376"/>
                    </a:lnTo>
                    <a:lnTo>
                      <a:pt x="1074771" y="1053297"/>
                    </a:lnTo>
                    <a:lnTo>
                      <a:pt x="1085570" y="1047265"/>
                    </a:lnTo>
                    <a:lnTo>
                      <a:pt x="1096686" y="1040916"/>
                    </a:lnTo>
                    <a:lnTo>
                      <a:pt x="1103356" y="1036789"/>
                    </a:lnTo>
                    <a:lnTo>
                      <a:pt x="1109390" y="1032027"/>
                    </a:lnTo>
                    <a:lnTo>
                      <a:pt x="1116060" y="1027266"/>
                    </a:lnTo>
                    <a:lnTo>
                      <a:pt x="1122412" y="1022187"/>
                    </a:lnTo>
                    <a:lnTo>
                      <a:pt x="1128764" y="1016790"/>
                    </a:lnTo>
                    <a:lnTo>
                      <a:pt x="1135116" y="1010758"/>
                    </a:lnTo>
                    <a:lnTo>
                      <a:pt x="1141150" y="1005044"/>
                    </a:lnTo>
                    <a:lnTo>
                      <a:pt x="1147185" y="998378"/>
                    </a:lnTo>
                    <a:lnTo>
                      <a:pt x="1152902" y="991394"/>
                    </a:lnTo>
                    <a:lnTo>
                      <a:pt x="1158936" y="984093"/>
                    </a:lnTo>
                    <a:lnTo>
                      <a:pt x="1164336" y="976474"/>
                    </a:lnTo>
                    <a:lnTo>
                      <a:pt x="1170370" y="968220"/>
                    </a:lnTo>
                    <a:lnTo>
                      <a:pt x="1175452" y="959966"/>
                    </a:lnTo>
                    <a:lnTo>
                      <a:pt x="1180533" y="950760"/>
                    </a:lnTo>
                    <a:lnTo>
                      <a:pt x="1185615" y="941554"/>
                    </a:lnTo>
                    <a:lnTo>
                      <a:pt x="1190379" y="931714"/>
                    </a:lnTo>
                    <a:lnTo>
                      <a:pt x="1194508" y="921555"/>
                    </a:lnTo>
                    <a:lnTo>
                      <a:pt x="1198954" y="910444"/>
                    </a:lnTo>
                    <a:lnTo>
                      <a:pt x="1202766" y="899651"/>
                    </a:lnTo>
                    <a:lnTo>
                      <a:pt x="1206259" y="887906"/>
                    </a:lnTo>
                    <a:lnTo>
                      <a:pt x="1209435" y="876160"/>
                    </a:lnTo>
                    <a:lnTo>
                      <a:pt x="1212294" y="863779"/>
                    </a:lnTo>
                    <a:lnTo>
                      <a:pt x="1214517" y="851399"/>
                    </a:lnTo>
                    <a:lnTo>
                      <a:pt x="1216422" y="838701"/>
                    </a:lnTo>
                    <a:lnTo>
                      <a:pt x="1217693" y="826003"/>
                    </a:lnTo>
                    <a:lnTo>
                      <a:pt x="1218963" y="812988"/>
                    </a:lnTo>
                    <a:lnTo>
                      <a:pt x="1219598" y="799972"/>
                    </a:lnTo>
                    <a:lnTo>
                      <a:pt x="1219916" y="787274"/>
                    </a:lnTo>
                    <a:lnTo>
                      <a:pt x="1219916" y="774259"/>
                    </a:lnTo>
                    <a:lnTo>
                      <a:pt x="1219598" y="767275"/>
                    </a:lnTo>
                    <a:lnTo>
                      <a:pt x="1219598" y="763783"/>
                    </a:lnTo>
                    <a:lnTo>
                      <a:pt x="1219281" y="760926"/>
                    </a:lnTo>
                    <a:lnTo>
                      <a:pt x="1219281" y="754894"/>
                    </a:lnTo>
                    <a:lnTo>
                      <a:pt x="1218328" y="747910"/>
                    </a:lnTo>
                    <a:lnTo>
                      <a:pt x="1218010" y="740927"/>
                    </a:lnTo>
                    <a:lnTo>
                      <a:pt x="1217058" y="734260"/>
                    </a:lnTo>
                    <a:lnTo>
                      <a:pt x="1214834" y="720292"/>
                    </a:lnTo>
                    <a:lnTo>
                      <a:pt x="1212294" y="706325"/>
                    </a:lnTo>
                    <a:lnTo>
                      <a:pt x="1208800" y="692674"/>
                    </a:lnTo>
                    <a:lnTo>
                      <a:pt x="1204671" y="679341"/>
                    </a:lnTo>
                    <a:lnTo>
                      <a:pt x="1199907" y="666643"/>
                    </a:lnTo>
                    <a:lnTo>
                      <a:pt x="1194826" y="654263"/>
                    </a:lnTo>
                    <a:lnTo>
                      <a:pt x="1189426" y="642835"/>
                    </a:lnTo>
                    <a:lnTo>
                      <a:pt x="1183709" y="632359"/>
                    </a:lnTo>
                    <a:lnTo>
                      <a:pt x="1177357" y="622201"/>
                    </a:lnTo>
                    <a:lnTo>
                      <a:pt x="1170688" y="613312"/>
                    </a:lnTo>
                    <a:lnTo>
                      <a:pt x="1164018" y="605058"/>
                    </a:lnTo>
                    <a:lnTo>
                      <a:pt x="1157348" y="597122"/>
                    </a:lnTo>
                    <a:lnTo>
                      <a:pt x="1150361" y="590138"/>
                    </a:lnTo>
                    <a:lnTo>
                      <a:pt x="1143691" y="583789"/>
                    </a:lnTo>
                    <a:lnTo>
                      <a:pt x="1136704" y="578075"/>
                    </a:lnTo>
                    <a:lnTo>
                      <a:pt x="1129399" y="572996"/>
                    </a:lnTo>
                    <a:lnTo>
                      <a:pt x="1122412" y="567917"/>
                    </a:lnTo>
                    <a:lnTo>
                      <a:pt x="1115742" y="563472"/>
                    </a:lnTo>
                    <a:lnTo>
                      <a:pt x="1108755" y="559663"/>
                    </a:lnTo>
                    <a:lnTo>
                      <a:pt x="1101768" y="555536"/>
                    </a:lnTo>
                    <a:lnTo>
                      <a:pt x="1094463" y="552044"/>
                    </a:lnTo>
                    <a:lnTo>
                      <a:pt x="1088111" y="549505"/>
                    </a:lnTo>
                    <a:lnTo>
                      <a:pt x="1080806" y="546330"/>
                    </a:lnTo>
                    <a:lnTo>
                      <a:pt x="1073818" y="543791"/>
                    </a:lnTo>
                    <a:lnTo>
                      <a:pt x="1060162" y="539664"/>
                    </a:lnTo>
                    <a:lnTo>
                      <a:pt x="1046504" y="536172"/>
                    </a:lnTo>
                    <a:lnTo>
                      <a:pt x="1033165" y="533315"/>
                    </a:lnTo>
                    <a:lnTo>
                      <a:pt x="1019508" y="531093"/>
                    </a:lnTo>
                    <a:lnTo>
                      <a:pt x="1007122" y="530140"/>
                    </a:lnTo>
                    <a:lnTo>
                      <a:pt x="995370" y="529823"/>
                    </a:lnTo>
                    <a:lnTo>
                      <a:pt x="983301" y="529823"/>
                    </a:lnTo>
                    <a:lnTo>
                      <a:pt x="971550" y="530140"/>
                    </a:lnTo>
                    <a:lnTo>
                      <a:pt x="967104" y="529823"/>
                    </a:lnTo>
                    <a:lnTo>
                      <a:pt x="962657" y="529505"/>
                    </a:lnTo>
                    <a:lnTo>
                      <a:pt x="953447" y="529505"/>
                    </a:lnTo>
                    <a:close/>
                    <a:moveTo>
                      <a:pt x="958846" y="276181"/>
                    </a:moveTo>
                    <a:lnTo>
                      <a:pt x="953764" y="276816"/>
                    </a:lnTo>
                    <a:lnTo>
                      <a:pt x="949318" y="277451"/>
                    </a:lnTo>
                    <a:lnTo>
                      <a:pt x="944236" y="278403"/>
                    </a:lnTo>
                    <a:lnTo>
                      <a:pt x="939472" y="279356"/>
                    </a:lnTo>
                    <a:lnTo>
                      <a:pt x="934708" y="280625"/>
                    </a:lnTo>
                    <a:lnTo>
                      <a:pt x="930262" y="282213"/>
                    </a:lnTo>
                    <a:lnTo>
                      <a:pt x="925815" y="284117"/>
                    </a:lnTo>
                    <a:lnTo>
                      <a:pt x="916922" y="288562"/>
                    </a:lnTo>
                    <a:lnTo>
                      <a:pt x="908982" y="293006"/>
                    </a:lnTo>
                    <a:lnTo>
                      <a:pt x="901360" y="299037"/>
                    </a:lnTo>
                    <a:lnTo>
                      <a:pt x="894372" y="305386"/>
                    </a:lnTo>
                    <a:lnTo>
                      <a:pt x="888020" y="312370"/>
                    </a:lnTo>
                    <a:lnTo>
                      <a:pt x="882621" y="319672"/>
                    </a:lnTo>
                    <a:lnTo>
                      <a:pt x="877539" y="327925"/>
                    </a:lnTo>
                    <a:lnTo>
                      <a:pt x="873093" y="336496"/>
                    </a:lnTo>
                    <a:lnTo>
                      <a:pt x="871505" y="340941"/>
                    </a:lnTo>
                    <a:lnTo>
                      <a:pt x="869917" y="345702"/>
                    </a:lnTo>
                    <a:lnTo>
                      <a:pt x="868964" y="350464"/>
                    </a:lnTo>
                    <a:lnTo>
                      <a:pt x="867694" y="354908"/>
                    </a:lnTo>
                    <a:lnTo>
                      <a:pt x="866741" y="359670"/>
                    </a:lnTo>
                    <a:lnTo>
                      <a:pt x="866106" y="364749"/>
                    </a:lnTo>
                    <a:lnTo>
                      <a:pt x="865788" y="369511"/>
                    </a:lnTo>
                    <a:lnTo>
                      <a:pt x="865788" y="374590"/>
                    </a:lnTo>
                    <a:lnTo>
                      <a:pt x="865788" y="379669"/>
                    </a:lnTo>
                    <a:lnTo>
                      <a:pt x="866106" y="384749"/>
                    </a:lnTo>
                    <a:lnTo>
                      <a:pt x="866741" y="389828"/>
                    </a:lnTo>
                    <a:lnTo>
                      <a:pt x="867694" y="394590"/>
                    </a:lnTo>
                    <a:lnTo>
                      <a:pt x="868964" y="399351"/>
                    </a:lnTo>
                    <a:lnTo>
                      <a:pt x="869917" y="404113"/>
                    </a:lnTo>
                    <a:lnTo>
                      <a:pt x="871505" y="408875"/>
                    </a:lnTo>
                    <a:lnTo>
                      <a:pt x="873093" y="413002"/>
                    </a:lnTo>
                    <a:lnTo>
                      <a:pt x="877539" y="421573"/>
                    </a:lnTo>
                    <a:lnTo>
                      <a:pt x="882621" y="429826"/>
                    </a:lnTo>
                    <a:lnTo>
                      <a:pt x="888020" y="437445"/>
                    </a:lnTo>
                    <a:lnTo>
                      <a:pt x="894372" y="444429"/>
                    </a:lnTo>
                    <a:lnTo>
                      <a:pt x="901360" y="450778"/>
                    </a:lnTo>
                    <a:lnTo>
                      <a:pt x="908982" y="456492"/>
                    </a:lnTo>
                    <a:lnTo>
                      <a:pt x="916922" y="461254"/>
                    </a:lnTo>
                    <a:lnTo>
                      <a:pt x="925815" y="465381"/>
                    </a:lnTo>
                    <a:lnTo>
                      <a:pt x="930262" y="466968"/>
                    </a:lnTo>
                    <a:lnTo>
                      <a:pt x="934708" y="468555"/>
                    </a:lnTo>
                    <a:lnTo>
                      <a:pt x="939472" y="470142"/>
                    </a:lnTo>
                    <a:lnTo>
                      <a:pt x="944236" y="471095"/>
                    </a:lnTo>
                    <a:lnTo>
                      <a:pt x="949318" y="472047"/>
                    </a:lnTo>
                    <a:lnTo>
                      <a:pt x="953764" y="472682"/>
                    </a:lnTo>
                    <a:lnTo>
                      <a:pt x="958846" y="472999"/>
                    </a:lnTo>
                    <a:lnTo>
                      <a:pt x="964245" y="473317"/>
                    </a:lnTo>
                    <a:lnTo>
                      <a:pt x="969327" y="472999"/>
                    </a:lnTo>
                    <a:lnTo>
                      <a:pt x="974408" y="472682"/>
                    </a:lnTo>
                    <a:lnTo>
                      <a:pt x="978855" y="472047"/>
                    </a:lnTo>
                    <a:lnTo>
                      <a:pt x="983937" y="471095"/>
                    </a:lnTo>
                    <a:lnTo>
                      <a:pt x="988701" y="470142"/>
                    </a:lnTo>
                    <a:lnTo>
                      <a:pt x="993465" y="468555"/>
                    </a:lnTo>
                    <a:lnTo>
                      <a:pt x="997911" y="466968"/>
                    </a:lnTo>
                    <a:lnTo>
                      <a:pt x="1002358" y="465381"/>
                    </a:lnTo>
                    <a:lnTo>
                      <a:pt x="1011250" y="461254"/>
                    </a:lnTo>
                    <a:lnTo>
                      <a:pt x="1018873" y="456492"/>
                    </a:lnTo>
                    <a:lnTo>
                      <a:pt x="1026813" y="450778"/>
                    </a:lnTo>
                    <a:lnTo>
                      <a:pt x="1033800" y="444429"/>
                    </a:lnTo>
                    <a:lnTo>
                      <a:pt x="1040152" y="437445"/>
                    </a:lnTo>
                    <a:lnTo>
                      <a:pt x="1045552" y="429826"/>
                    </a:lnTo>
                    <a:lnTo>
                      <a:pt x="1050633" y="421573"/>
                    </a:lnTo>
                    <a:lnTo>
                      <a:pt x="1055080" y="413002"/>
                    </a:lnTo>
                    <a:lnTo>
                      <a:pt x="1056668" y="408875"/>
                    </a:lnTo>
                    <a:lnTo>
                      <a:pt x="1058256" y="404113"/>
                    </a:lnTo>
                    <a:lnTo>
                      <a:pt x="1059209" y="399351"/>
                    </a:lnTo>
                    <a:lnTo>
                      <a:pt x="1060479" y="394590"/>
                    </a:lnTo>
                    <a:lnTo>
                      <a:pt x="1061432" y="389828"/>
                    </a:lnTo>
                    <a:lnTo>
                      <a:pt x="1062067" y="384749"/>
                    </a:lnTo>
                    <a:lnTo>
                      <a:pt x="1062385" y="379669"/>
                    </a:lnTo>
                    <a:lnTo>
                      <a:pt x="1062385" y="374590"/>
                    </a:lnTo>
                    <a:lnTo>
                      <a:pt x="1062385" y="369511"/>
                    </a:lnTo>
                    <a:lnTo>
                      <a:pt x="1062067" y="364749"/>
                    </a:lnTo>
                    <a:lnTo>
                      <a:pt x="1061432" y="359670"/>
                    </a:lnTo>
                    <a:lnTo>
                      <a:pt x="1060479" y="354908"/>
                    </a:lnTo>
                    <a:lnTo>
                      <a:pt x="1059209" y="350464"/>
                    </a:lnTo>
                    <a:lnTo>
                      <a:pt x="1058256" y="345702"/>
                    </a:lnTo>
                    <a:lnTo>
                      <a:pt x="1056668" y="340941"/>
                    </a:lnTo>
                    <a:lnTo>
                      <a:pt x="1055080" y="336496"/>
                    </a:lnTo>
                    <a:lnTo>
                      <a:pt x="1050633" y="327925"/>
                    </a:lnTo>
                    <a:lnTo>
                      <a:pt x="1045552" y="319672"/>
                    </a:lnTo>
                    <a:lnTo>
                      <a:pt x="1040152" y="312370"/>
                    </a:lnTo>
                    <a:lnTo>
                      <a:pt x="1033800" y="305386"/>
                    </a:lnTo>
                    <a:lnTo>
                      <a:pt x="1026813" y="299037"/>
                    </a:lnTo>
                    <a:lnTo>
                      <a:pt x="1018873" y="293006"/>
                    </a:lnTo>
                    <a:lnTo>
                      <a:pt x="1011250" y="288562"/>
                    </a:lnTo>
                    <a:lnTo>
                      <a:pt x="1002358" y="284117"/>
                    </a:lnTo>
                    <a:lnTo>
                      <a:pt x="997911" y="282213"/>
                    </a:lnTo>
                    <a:lnTo>
                      <a:pt x="993465" y="280625"/>
                    </a:lnTo>
                    <a:lnTo>
                      <a:pt x="988701" y="279356"/>
                    </a:lnTo>
                    <a:lnTo>
                      <a:pt x="983937" y="278403"/>
                    </a:lnTo>
                    <a:lnTo>
                      <a:pt x="978855" y="277451"/>
                    </a:lnTo>
                    <a:lnTo>
                      <a:pt x="974408" y="276816"/>
                    </a:lnTo>
                    <a:lnTo>
                      <a:pt x="969327" y="276181"/>
                    </a:lnTo>
                    <a:lnTo>
                      <a:pt x="964245" y="276181"/>
                    </a:lnTo>
                    <a:lnTo>
                      <a:pt x="958846" y="276181"/>
                    </a:lnTo>
                    <a:close/>
                    <a:moveTo>
                      <a:pt x="765743" y="0"/>
                    </a:moveTo>
                    <a:lnTo>
                      <a:pt x="771142" y="0"/>
                    </a:lnTo>
                    <a:lnTo>
                      <a:pt x="1173864" y="0"/>
                    </a:lnTo>
                    <a:lnTo>
                      <a:pt x="1179263" y="0"/>
                    </a:lnTo>
                    <a:lnTo>
                      <a:pt x="1184662" y="635"/>
                    </a:lnTo>
                    <a:lnTo>
                      <a:pt x="1190379" y="1270"/>
                    </a:lnTo>
                    <a:lnTo>
                      <a:pt x="1195461" y="2222"/>
                    </a:lnTo>
                    <a:lnTo>
                      <a:pt x="1200542" y="3810"/>
                    </a:lnTo>
                    <a:lnTo>
                      <a:pt x="1205624" y="4762"/>
                    </a:lnTo>
                    <a:lnTo>
                      <a:pt x="1210706" y="6667"/>
                    </a:lnTo>
                    <a:lnTo>
                      <a:pt x="1215787" y="8889"/>
                    </a:lnTo>
                    <a:lnTo>
                      <a:pt x="1220551" y="10794"/>
                    </a:lnTo>
                    <a:lnTo>
                      <a:pt x="1224998" y="13016"/>
                    </a:lnTo>
                    <a:lnTo>
                      <a:pt x="1229444" y="15873"/>
                    </a:lnTo>
                    <a:lnTo>
                      <a:pt x="1234208" y="18412"/>
                    </a:lnTo>
                    <a:lnTo>
                      <a:pt x="1238337" y="21587"/>
                    </a:lnTo>
                    <a:lnTo>
                      <a:pt x="1242466" y="24761"/>
                    </a:lnTo>
                    <a:lnTo>
                      <a:pt x="1246277" y="28253"/>
                    </a:lnTo>
                    <a:lnTo>
                      <a:pt x="1250088" y="31745"/>
                    </a:lnTo>
                    <a:lnTo>
                      <a:pt x="1253900" y="35872"/>
                    </a:lnTo>
                    <a:lnTo>
                      <a:pt x="1256758" y="39681"/>
                    </a:lnTo>
                    <a:lnTo>
                      <a:pt x="1260570" y="43491"/>
                    </a:lnTo>
                    <a:lnTo>
                      <a:pt x="1263110" y="47935"/>
                    </a:lnTo>
                    <a:lnTo>
                      <a:pt x="1266286" y="52379"/>
                    </a:lnTo>
                    <a:lnTo>
                      <a:pt x="1268510" y="56824"/>
                    </a:lnTo>
                    <a:lnTo>
                      <a:pt x="1271050" y="61585"/>
                    </a:lnTo>
                    <a:lnTo>
                      <a:pt x="1273274" y="66347"/>
                    </a:lnTo>
                    <a:lnTo>
                      <a:pt x="1275179" y="71109"/>
                    </a:lnTo>
                    <a:lnTo>
                      <a:pt x="1276767" y="76188"/>
                    </a:lnTo>
                    <a:lnTo>
                      <a:pt x="1278355" y="81267"/>
                    </a:lnTo>
                    <a:lnTo>
                      <a:pt x="1279626" y="86664"/>
                    </a:lnTo>
                    <a:lnTo>
                      <a:pt x="1280261" y="91743"/>
                    </a:lnTo>
                    <a:lnTo>
                      <a:pt x="1281214" y="97140"/>
                    </a:lnTo>
                    <a:lnTo>
                      <a:pt x="1281531" y="102854"/>
                    </a:lnTo>
                    <a:lnTo>
                      <a:pt x="1281849" y="108250"/>
                    </a:lnTo>
                    <a:lnTo>
                      <a:pt x="1281849" y="345702"/>
                    </a:lnTo>
                    <a:lnTo>
                      <a:pt x="1281849" y="351099"/>
                    </a:lnTo>
                    <a:lnTo>
                      <a:pt x="1282484" y="356496"/>
                    </a:lnTo>
                    <a:lnTo>
                      <a:pt x="1282802" y="361575"/>
                    </a:lnTo>
                    <a:lnTo>
                      <a:pt x="1284072" y="366337"/>
                    </a:lnTo>
                    <a:lnTo>
                      <a:pt x="1284707" y="371098"/>
                    </a:lnTo>
                    <a:lnTo>
                      <a:pt x="1285978" y="375543"/>
                    </a:lnTo>
                    <a:lnTo>
                      <a:pt x="1287566" y="379669"/>
                    </a:lnTo>
                    <a:lnTo>
                      <a:pt x="1289471" y="383796"/>
                    </a:lnTo>
                    <a:lnTo>
                      <a:pt x="1291059" y="387288"/>
                    </a:lnTo>
                    <a:lnTo>
                      <a:pt x="1293283" y="390780"/>
                    </a:lnTo>
                    <a:lnTo>
                      <a:pt x="1295188" y="393955"/>
                    </a:lnTo>
                    <a:lnTo>
                      <a:pt x="1298047" y="396812"/>
                    </a:lnTo>
                    <a:lnTo>
                      <a:pt x="1300270" y="399669"/>
                    </a:lnTo>
                    <a:lnTo>
                      <a:pt x="1303446" y="402208"/>
                    </a:lnTo>
                    <a:lnTo>
                      <a:pt x="1306304" y="404430"/>
                    </a:lnTo>
                    <a:lnTo>
                      <a:pt x="1309480" y="406335"/>
                    </a:lnTo>
                    <a:lnTo>
                      <a:pt x="1312656" y="407922"/>
                    </a:lnTo>
                    <a:lnTo>
                      <a:pt x="1316150" y="409510"/>
                    </a:lnTo>
                    <a:lnTo>
                      <a:pt x="1319644" y="410779"/>
                    </a:lnTo>
                    <a:lnTo>
                      <a:pt x="1323137" y="411414"/>
                    </a:lnTo>
                    <a:lnTo>
                      <a:pt x="1326949" y="412367"/>
                    </a:lnTo>
                    <a:lnTo>
                      <a:pt x="1331078" y="412684"/>
                    </a:lnTo>
                    <a:lnTo>
                      <a:pt x="1335206" y="412684"/>
                    </a:lnTo>
                    <a:lnTo>
                      <a:pt x="1339335" y="412367"/>
                    </a:lnTo>
                    <a:lnTo>
                      <a:pt x="1343464" y="411732"/>
                    </a:lnTo>
                    <a:lnTo>
                      <a:pt x="1347910" y="411097"/>
                    </a:lnTo>
                    <a:lnTo>
                      <a:pt x="1352039" y="409827"/>
                    </a:lnTo>
                    <a:lnTo>
                      <a:pt x="1356803" y="408875"/>
                    </a:lnTo>
                    <a:lnTo>
                      <a:pt x="1361568" y="406653"/>
                    </a:lnTo>
                    <a:lnTo>
                      <a:pt x="1366332" y="404748"/>
                    </a:lnTo>
                    <a:lnTo>
                      <a:pt x="1371096" y="402526"/>
                    </a:lnTo>
                    <a:lnTo>
                      <a:pt x="1375542" y="399986"/>
                    </a:lnTo>
                    <a:lnTo>
                      <a:pt x="1581349" y="281260"/>
                    </a:lnTo>
                    <a:lnTo>
                      <a:pt x="1586113" y="278721"/>
                    </a:lnTo>
                    <a:lnTo>
                      <a:pt x="1591195" y="276181"/>
                    </a:lnTo>
                    <a:lnTo>
                      <a:pt x="1596277" y="273959"/>
                    </a:lnTo>
                    <a:lnTo>
                      <a:pt x="1601358" y="272372"/>
                    </a:lnTo>
                    <a:lnTo>
                      <a:pt x="1606440" y="270784"/>
                    </a:lnTo>
                    <a:lnTo>
                      <a:pt x="1611522" y="269197"/>
                    </a:lnTo>
                    <a:lnTo>
                      <a:pt x="1617238" y="268562"/>
                    </a:lnTo>
                    <a:lnTo>
                      <a:pt x="1622320" y="267610"/>
                    </a:lnTo>
                    <a:lnTo>
                      <a:pt x="1627402" y="266975"/>
                    </a:lnTo>
                    <a:lnTo>
                      <a:pt x="1632801" y="266975"/>
                    </a:lnTo>
                    <a:lnTo>
                      <a:pt x="1637883" y="266975"/>
                    </a:lnTo>
                    <a:lnTo>
                      <a:pt x="1642964" y="266975"/>
                    </a:lnTo>
                    <a:lnTo>
                      <a:pt x="1648364" y="267610"/>
                    </a:lnTo>
                    <a:lnTo>
                      <a:pt x="1653445" y="268562"/>
                    </a:lnTo>
                    <a:lnTo>
                      <a:pt x="1658527" y="269197"/>
                    </a:lnTo>
                    <a:lnTo>
                      <a:pt x="1663609" y="270467"/>
                    </a:lnTo>
                    <a:lnTo>
                      <a:pt x="1668373" y="272054"/>
                    </a:lnTo>
                    <a:lnTo>
                      <a:pt x="1673454" y="273641"/>
                    </a:lnTo>
                    <a:lnTo>
                      <a:pt x="1678218" y="275546"/>
                    </a:lnTo>
                    <a:lnTo>
                      <a:pt x="1682982" y="277768"/>
                    </a:lnTo>
                    <a:lnTo>
                      <a:pt x="1687746" y="280308"/>
                    </a:lnTo>
                    <a:lnTo>
                      <a:pt x="1692193" y="282530"/>
                    </a:lnTo>
                    <a:lnTo>
                      <a:pt x="1696640" y="285704"/>
                    </a:lnTo>
                    <a:lnTo>
                      <a:pt x="1701086" y="288562"/>
                    </a:lnTo>
                    <a:lnTo>
                      <a:pt x="1705215" y="292053"/>
                    </a:lnTo>
                    <a:lnTo>
                      <a:pt x="1709344" y="295545"/>
                    </a:lnTo>
                    <a:lnTo>
                      <a:pt x="1713155" y="299037"/>
                    </a:lnTo>
                    <a:lnTo>
                      <a:pt x="1716648" y="302847"/>
                    </a:lnTo>
                    <a:lnTo>
                      <a:pt x="1720142" y="307291"/>
                    </a:lnTo>
                    <a:lnTo>
                      <a:pt x="1723318" y="311418"/>
                    </a:lnTo>
                    <a:lnTo>
                      <a:pt x="1726494" y="315862"/>
                    </a:lnTo>
                    <a:lnTo>
                      <a:pt x="1729670" y="320624"/>
                    </a:lnTo>
                    <a:lnTo>
                      <a:pt x="1930713" y="668866"/>
                    </a:lnTo>
                    <a:lnTo>
                      <a:pt x="1933254" y="673945"/>
                    </a:lnTo>
                    <a:lnTo>
                      <a:pt x="1935795" y="678707"/>
                    </a:lnTo>
                    <a:lnTo>
                      <a:pt x="1937701" y="683786"/>
                    </a:lnTo>
                    <a:lnTo>
                      <a:pt x="1939606" y="688865"/>
                    </a:lnTo>
                    <a:lnTo>
                      <a:pt x="1941194" y="693944"/>
                    </a:lnTo>
                    <a:lnTo>
                      <a:pt x="1942465" y="699341"/>
                    </a:lnTo>
                    <a:lnTo>
                      <a:pt x="1943735" y="704420"/>
                    </a:lnTo>
                    <a:lnTo>
                      <a:pt x="1944370" y="709499"/>
                    </a:lnTo>
                    <a:lnTo>
                      <a:pt x="1944688" y="715213"/>
                    </a:lnTo>
                    <a:lnTo>
                      <a:pt x="1944688" y="720292"/>
                    </a:lnTo>
                    <a:lnTo>
                      <a:pt x="1944688" y="725372"/>
                    </a:lnTo>
                    <a:lnTo>
                      <a:pt x="1944688" y="730768"/>
                    </a:lnTo>
                    <a:lnTo>
                      <a:pt x="1944370" y="735847"/>
                    </a:lnTo>
                    <a:lnTo>
                      <a:pt x="1943735" y="740927"/>
                    </a:lnTo>
                    <a:lnTo>
                      <a:pt x="1942465" y="746006"/>
                    </a:lnTo>
                    <a:lnTo>
                      <a:pt x="1941194" y="751085"/>
                    </a:lnTo>
                    <a:lnTo>
                      <a:pt x="1939606" y="756164"/>
                    </a:lnTo>
                    <a:lnTo>
                      <a:pt x="1938018" y="760926"/>
                    </a:lnTo>
                    <a:lnTo>
                      <a:pt x="1936113" y="766005"/>
                    </a:lnTo>
                    <a:lnTo>
                      <a:pt x="1933890" y="770767"/>
                    </a:lnTo>
                    <a:lnTo>
                      <a:pt x="1931349" y="775529"/>
                    </a:lnTo>
                    <a:lnTo>
                      <a:pt x="1929125" y="779655"/>
                    </a:lnTo>
                    <a:lnTo>
                      <a:pt x="1925949" y="784100"/>
                    </a:lnTo>
                    <a:lnTo>
                      <a:pt x="1923091" y="788226"/>
                    </a:lnTo>
                    <a:lnTo>
                      <a:pt x="1919597" y="792671"/>
                    </a:lnTo>
                    <a:lnTo>
                      <a:pt x="1916104" y="796480"/>
                    </a:lnTo>
                    <a:lnTo>
                      <a:pt x="1912610" y="800607"/>
                    </a:lnTo>
                    <a:lnTo>
                      <a:pt x="1908799" y="804099"/>
                    </a:lnTo>
                    <a:lnTo>
                      <a:pt x="1904352" y="807591"/>
                    </a:lnTo>
                    <a:lnTo>
                      <a:pt x="1900224" y="811083"/>
                    </a:lnTo>
                    <a:lnTo>
                      <a:pt x="1895777" y="813940"/>
                    </a:lnTo>
                    <a:lnTo>
                      <a:pt x="1891013" y="816797"/>
                    </a:lnTo>
                    <a:lnTo>
                      <a:pt x="1684888" y="935523"/>
                    </a:lnTo>
                    <a:lnTo>
                      <a:pt x="1680124" y="938380"/>
                    </a:lnTo>
                    <a:lnTo>
                      <a:pt x="1675995" y="941554"/>
                    </a:lnTo>
                    <a:lnTo>
                      <a:pt x="1671866" y="944094"/>
                    </a:lnTo>
                    <a:lnTo>
                      <a:pt x="1668055" y="947269"/>
                    </a:lnTo>
                    <a:lnTo>
                      <a:pt x="1664562" y="950760"/>
                    </a:lnTo>
                    <a:lnTo>
                      <a:pt x="1661385" y="953935"/>
                    </a:lnTo>
                    <a:lnTo>
                      <a:pt x="1658527" y="957427"/>
                    </a:lnTo>
                    <a:lnTo>
                      <a:pt x="1655986" y="960601"/>
                    </a:lnTo>
                    <a:lnTo>
                      <a:pt x="1654080" y="964093"/>
                    </a:lnTo>
                    <a:lnTo>
                      <a:pt x="1651857" y="967585"/>
                    </a:lnTo>
                    <a:lnTo>
                      <a:pt x="1649952" y="971395"/>
                    </a:lnTo>
                    <a:lnTo>
                      <a:pt x="1648681" y="975204"/>
                    </a:lnTo>
                    <a:lnTo>
                      <a:pt x="1647728" y="978696"/>
                    </a:lnTo>
                    <a:lnTo>
                      <a:pt x="1646776" y="982188"/>
                    </a:lnTo>
                    <a:lnTo>
                      <a:pt x="1646458" y="985997"/>
                    </a:lnTo>
                    <a:lnTo>
                      <a:pt x="1646458" y="989807"/>
                    </a:lnTo>
                    <a:lnTo>
                      <a:pt x="1646458" y="993616"/>
                    </a:lnTo>
                    <a:lnTo>
                      <a:pt x="1646776" y="997108"/>
                    </a:lnTo>
                    <a:lnTo>
                      <a:pt x="1647728" y="1000600"/>
                    </a:lnTo>
                    <a:lnTo>
                      <a:pt x="1648681" y="1004409"/>
                    </a:lnTo>
                    <a:lnTo>
                      <a:pt x="1649952" y="1008219"/>
                    </a:lnTo>
                    <a:lnTo>
                      <a:pt x="1651857" y="1011711"/>
                    </a:lnTo>
                    <a:lnTo>
                      <a:pt x="1654080" y="1015203"/>
                    </a:lnTo>
                    <a:lnTo>
                      <a:pt x="1656304" y="1018695"/>
                    </a:lnTo>
                    <a:lnTo>
                      <a:pt x="1658527" y="1022187"/>
                    </a:lnTo>
                    <a:lnTo>
                      <a:pt x="1661385" y="1025361"/>
                    </a:lnTo>
                    <a:lnTo>
                      <a:pt x="1664562" y="1028853"/>
                    </a:lnTo>
                    <a:lnTo>
                      <a:pt x="1668055" y="1032027"/>
                    </a:lnTo>
                    <a:lnTo>
                      <a:pt x="1671866" y="1035202"/>
                    </a:lnTo>
                    <a:lnTo>
                      <a:pt x="1675995" y="1038376"/>
                    </a:lnTo>
                    <a:lnTo>
                      <a:pt x="1680442" y="1040916"/>
                    </a:lnTo>
                    <a:lnTo>
                      <a:pt x="1684888" y="1043773"/>
                    </a:lnTo>
                    <a:lnTo>
                      <a:pt x="1891013" y="1162499"/>
                    </a:lnTo>
                    <a:lnTo>
                      <a:pt x="1895777" y="1165674"/>
                    </a:lnTo>
                    <a:lnTo>
                      <a:pt x="1900224" y="1168848"/>
                    </a:lnTo>
                    <a:lnTo>
                      <a:pt x="1904352" y="1171705"/>
                    </a:lnTo>
                    <a:lnTo>
                      <a:pt x="1908799" y="1175514"/>
                    </a:lnTo>
                    <a:lnTo>
                      <a:pt x="1912610" y="1179006"/>
                    </a:lnTo>
                    <a:lnTo>
                      <a:pt x="1916104" y="1182816"/>
                    </a:lnTo>
                    <a:lnTo>
                      <a:pt x="1919597" y="1186625"/>
                    </a:lnTo>
                    <a:lnTo>
                      <a:pt x="1923091" y="1191069"/>
                    </a:lnTo>
                    <a:lnTo>
                      <a:pt x="1925949" y="1195196"/>
                    </a:lnTo>
                    <a:lnTo>
                      <a:pt x="1929125" y="1199641"/>
                    </a:lnTo>
                    <a:lnTo>
                      <a:pt x="1931349" y="1204402"/>
                    </a:lnTo>
                    <a:lnTo>
                      <a:pt x="1933890" y="1209164"/>
                    </a:lnTo>
                    <a:lnTo>
                      <a:pt x="1936113" y="1213608"/>
                    </a:lnTo>
                    <a:lnTo>
                      <a:pt x="1938018" y="1218370"/>
                    </a:lnTo>
                    <a:lnTo>
                      <a:pt x="1939606" y="1223449"/>
                    </a:lnTo>
                    <a:lnTo>
                      <a:pt x="1941194" y="1228211"/>
                    </a:lnTo>
                    <a:lnTo>
                      <a:pt x="1942465" y="1233290"/>
                    </a:lnTo>
                    <a:lnTo>
                      <a:pt x="1943735" y="1238369"/>
                    </a:lnTo>
                    <a:lnTo>
                      <a:pt x="1944370" y="1243449"/>
                    </a:lnTo>
                    <a:lnTo>
                      <a:pt x="1944688" y="1249163"/>
                    </a:lnTo>
                    <a:lnTo>
                      <a:pt x="1944688" y="1254242"/>
                    </a:lnTo>
                    <a:lnTo>
                      <a:pt x="1944688" y="1259321"/>
                    </a:lnTo>
                    <a:lnTo>
                      <a:pt x="1944688" y="1264718"/>
                    </a:lnTo>
                    <a:lnTo>
                      <a:pt x="1944370" y="1269797"/>
                    </a:lnTo>
                    <a:lnTo>
                      <a:pt x="1943735" y="1274876"/>
                    </a:lnTo>
                    <a:lnTo>
                      <a:pt x="1942465" y="1280273"/>
                    </a:lnTo>
                    <a:lnTo>
                      <a:pt x="1941194" y="1285352"/>
                    </a:lnTo>
                    <a:lnTo>
                      <a:pt x="1939606" y="1290431"/>
                    </a:lnTo>
                    <a:lnTo>
                      <a:pt x="1937701" y="1295510"/>
                    </a:lnTo>
                    <a:lnTo>
                      <a:pt x="1935795" y="1300589"/>
                    </a:lnTo>
                    <a:lnTo>
                      <a:pt x="1933254" y="1305351"/>
                    </a:lnTo>
                    <a:lnTo>
                      <a:pt x="1930713" y="1310430"/>
                    </a:lnTo>
                    <a:lnTo>
                      <a:pt x="1729670" y="1658672"/>
                    </a:lnTo>
                    <a:lnTo>
                      <a:pt x="1726494" y="1663434"/>
                    </a:lnTo>
                    <a:lnTo>
                      <a:pt x="1723318" y="1668196"/>
                    </a:lnTo>
                    <a:lnTo>
                      <a:pt x="1720142" y="1672640"/>
                    </a:lnTo>
                    <a:lnTo>
                      <a:pt x="1716648" y="1676449"/>
                    </a:lnTo>
                    <a:lnTo>
                      <a:pt x="1713155" y="1680259"/>
                    </a:lnTo>
                    <a:lnTo>
                      <a:pt x="1709344" y="1684385"/>
                    </a:lnTo>
                    <a:lnTo>
                      <a:pt x="1705215" y="1687243"/>
                    </a:lnTo>
                    <a:lnTo>
                      <a:pt x="1701086" y="1691052"/>
                    </a:lnTo>
                    <a:lnTo>
                      <a:pt x="1696640" y="1693909"/>
                    </a:lnTo>
                    <a:lnTo>
                      <a:pt x="1692193" y="1696766"/>
                    </a:lnTo>
                    <a:lnTo>
                      <a:pt x="1687746" y="1699623"/>
                    </a:lnTo>
                    <a:lnTo>
                      <a:pt x="1682982" y="1701845"/>
                    </a:lnTo>
                    <a:lnTo>
                      <a:pt x="1678218" y="1703750"/>
                    </a:lnTo>
                    <a:lnTo>
                      <a:pt x="1673454" y="1705655"/>
                    </a:lnTo>
                    <a:lnTo>
                      <a:pt x="1668373" y="1707242"/>
                    </a:lnTo>
                    <a:lnTo>
                      <a:pt x="1663609" y="1708829"/>
                    </a:lnTo>
                    <a:lnTo>
                      <a:pt x="1658527" y="1710099"/>
                    </a:lnTo>
                    <a:lnTo>
                      <a:pt x="1653445" y="1711369"/>
                    </a:lnTo>
                    <a:lnTo>
                      <a:pt x="1648364" y="1712004"/>
                    </a:lnTo>
                    <a:lnTo>
                      <a:pt x="1642964" y="1712321"/>
                    </a:lnTo>
                    <a:lnTo>
                      <a:pt x="1637883" y="1712956"/>
                    </a:lnTo>
                    <a:lnTo>
                      <a:pt x="1632801" y="1712956"/>
                    </a:lnTo>
                    <a:lnTo>
                      <a:pt x="1627402" y="1712321"/>
                    </a:lnTo>
                    <a:lnTo>
                      <a:pt x="1622320" y="1712004"/>
                    </a:lnTo>
                    <a:lnTo>
                      <a:pt x="1617238" y="1711369"/>
                    </a:lnTo>
                    <a:lnTo>
                      <a:pt x="1611522" y="1710099"/>
                    </a:lnTo>
                    <a:lnTo>
                      <a:pt x="1606440" y="1708829"/>
                    </a:lnTo>
                    <a:lnTo>
                      <a:pt x="1601358" y="1707242"/>
                    </a:lnTo>
                    <a:lnTo>
                      <a:pt x="1596277" y="1705337"/>
                    </a:lnTo>
                    <a:lnTo>
                      <a:pt x="1591195" y="1703432"/>
                    </a:lnTo>
                    <a:lnTo>
                      <a:pt x="1586113" y="1701210"/>
                    </a:lnTo>
                    <a:lnTo>
                      <a:pt x="1581349" y="1698353"/>
                    </a:lnTo>
                    <a:lnTo>
                      <a:pt x="1375542" y="1579627"/>
                    </a:lnTo>
                    <a:lnTo>
                      <a:pt x="1371096" y="1576770"/>
                    </a:lnTo>
                    <a:lnTo>
                      <a:pt x="1366332" y="1574548"/>
                    </a:lnTo>
                    <a:lnTo>
                      <a:pt x="1361568" y="1572643"/>
                    </a:lnTo>
                    <a:lnTo>
                      <a:pt x="1356803" y="1571056"/>
                    </a:lnTo>
                    <a:lnTo>
                      <a:pt x="1352039" y="1569469"/>
                    </a:lnTo>
                    <a:lnTo>
                      <a:pt x="1347910" y="1568199"/>
                    </a:lnTo>
                    <a:lnTo>
                      <a:pt x="1343464" y="1567564"/>
                    </a:lnTo>
                    <a:lnTo>
                      <a:pt x="1339335" y="1567247"/>
                    </a:lnTo>
                    <a:lnTo>
                      <a:pt x="1335206" y="1566612"/>
                    </a:lnTo>
                    <a:lnTo>
                      <a:pt x="1331078" y="1566612"/>
                    </a:lnTo>
                    <a:lnTo>
                      <a:pt x="1326949" y="1567247"/>
                    </a:lnTo>
                    <a:lnTo>
                      <a:pt x="1323137" y="1567882"/>
                    </a:lnTo>
                    <a:lnTo>
                      <a:pt x="1319644" y="1568517"/>
                    </a:lnTo>
                    <a:lnTo>
                      <a:pt x="1316150" y="1569786"/>
                    </a:lnTo>
                    <a:lnTo>
                      <a:pt x="1312656" y="1571374"/>
                    </a:lnTo>
                    <a:lnTo>
                      <a:pt x="1309480" y="1572961"/>
                    </a:lnTo>
                    <a:lnTo>
                      <a:pt x="1306304" y="1574866"/>
                    </a:lnTo>
                    <a:lnTo>
                      <a:pt x="1303446" y="1577405"/>
                    </a:lnTo>
                    <a:lnTo>
                      <a:pt x="1300270" y="1579627"/>
                    </a:lnTo>
                    <a:lnTo>
                      <a:pt x="1298047" y="1582484"/>
                    </a:lnTo>
                    <a:lnTo>
                      <a:pt x="1295188" y="1585659"/>
                    </a:lnTo>
                    <a:lnTo>
                      <a:pt x="1293283" y="1588516"/>
                    </a:lnTo>
                    <a:lnTo>
                      <a:pt x="1291059" y="1592325"/>
                    </a:lnTo>
                    <a:lnTo>
                      <a:pt x="1289471" y="1595817"/>
                    </a:lnTo>
                    <a:lnTo>
                      <a:pt x="1287566" y="1599944"/>
                    </a:lnTo>
                    <a:lnTo>
                      <a:pt x="1285978" y="1604071"/>
                    </a:lnTo>
                    <a:lnTo>
                      <a:pt x="1284707" y="1608198"/>
                    </a:lnTo>
                    <a:lnTo>
                      <a:pt x="1284072" y="1612959"/>
                    </a:lnTo>
                    <a:lnTo>
                      <a:pt x="1282802" y="1618039"/>
                    </a:lnTo>
                    <a:lnTo>
                      <a:pt x="1282484" y="1622800"/>
                    </a:lnTo>
                    <a:lnTo>
                      <a:pt x="1281849" y="1628197"/>
                    </a:lnTo>
                    <a:lnTo>
                      <a:pt x="1281849" y="1633594"/>
                    </a:lnTo>
                    <a:lnTo>
                      <a:pt x="1281849" y="1871046"/>
                    </a:lnTo>
                    <a:lnTo>
                      <a:pt x="1281531" y="1877077"/>
                    </a:lnTo>
                    <a:lnTo>
                      <a:pt x="1281214" y="1882156"/>
                    </a:lnTo>
                    <a:lnTo>
                      <a:pt x="1280261" y="1887553"/>
                    </a:lnTo>
                    <a:lnTo>
                      <a:pt x="1279626" y="1892950"/>
                    </a:lnTo>
                    <a:lnTo>
                      <a:pt x="1278355" y="1898029"/>
                    </a:lnTo>
                    <a:lnTo>
                      <a:pt x="1276767" y="1903108"/>
                    </a:lnTo>
                    <a:lnTo>
                      <a:pt x="1275179" y="1908187"/>
                    </a:lnTo>
                    <a:lnTo>
                      <a:pt x="1273274" y="1913266"/>
                    </a:lnTo>
                    <a:lnTo>
                      <a:pt x="1271050" y="1918028"/>
                    </a:lnTo>
                    <a:lnTo>
                      <a:pt x="1268510" y="1922790"/>
                    </a:lnTo>
                    <a:lnTo>
                      <a:pt x="1266286" y="1927234"/>
                    </a:lnTo>
                    <a:lnTo>
                      <a:pt x="1263110" y="1931361"/>
                    </a:lnTo>
                    <a:lnTo>
                      <a:pt x="1260570" y="1935805"/>
                    </a:lnTo>
                    <a:lnTo>
                      <a:pt x="1256758" y="1939932"/>
                    </a:lnTo>
                    <a:lnTo>
                      <a:pt x="1253900" y="1944059"/>
                    </a:lnTo>
                    <a:lnTo>
                      <a:pt x="1250088" y="1947551"/>
                    </a:lnTo>
                    <a:lnTo>
                      <a:pt x="1246277" y="1951360"/>
                    </a:lnTo>
                    <a:lnTo>
                      <a:pt x="1242466" y="1954535"/>
                    </a:lnTo>
                    <a:lnTo>
                      <a:pt x="1238337" y="1958027"/>
                    </a:lnTo>
                    <a:lnTo>
                      <a:pt x="1234208" y="1960884"/>
                    </a:lnTo>
                    <a:lnTo>
                      <a:pt x="1229444" y="1963423"/>
                    </a:lnTo>
                    <a:lnTo>
                      <a:pt x="1224998" y="1966280"/>
                    </a:lnTo>
                    <a:lnTo>
                      <a:pt x="1220551" y="1968502"/>
                    </a:lnTo>
                    <a:lnTo>
                      <a:pt x="1215787" y="1971042"/>
                    </a:lnTo>
                    <a:lnTo>
                      <a:pt x="1210706" y="1972947"/>
                    </a:lnTo>
                    <a:lnTo>
                      <a:pt x="1205624" y="1974534"/>
                    </a:lnTo>
                    <a:lnTo>
                      <a:pt x="1200542" y="1976121"/>
                    </a:lnTo>
                    <a:lnTo>
                      <a:pt x="1195461" y="1977391"/>
                    </a:lnTo>
                    <a:lnTo>
                      <a:pt x="1190379" y="1978026"/>
                    </a:lnTo>
                    <a:lnTo>
                      <a:pt x="1184662" y="1978978"/>
                    </a:lnTo>
                    <a:lnTo>
                      <a:pt x="1179263" y="1979296"/>
                    </a:lnTo>
                    <a:lnTo>
                      <a:pt x="1173864" y="1979613"/>
                    </a:lnTo>
                    <a:lnTo>
                      <a:pt x="771142" y="1979613"/>
                    </a:lnTo>
                    <a:lnTo>
                      <a:pt x="765743" y="1979296"/>
                    </a:lnTo>
                    <a:lnTo>
                      <a:pt x="760344" y="1978978"/>
                    </a:lnTo>
                    <a:lnTo>
                      <a:pt x="754944" y="1978026"/>
                    </a:lnTo>
                    <a:lnTo>
                      <a:pt x="749545" y="1977391"/>
                    </a:lnTo>
                    <a:lnTo>
                      <a:pt x="744146" y="1976121"/>
                    </a:lnTo>
                    <a:lnTo>
                      <a:pt x="739064" y="1974534"/>
                    </a:lnTo>
                    <a:lnTo>
                      <a:pt x="733982" y="1972947"/>
                    </a:lnTo>
                    <a:lnTo>
                      <a:pt x="729218" y="1971042"/>
                    </a:lnTo>
                    <a:lnTo>
                      <a:pt x="724772" y="1968502"/>
                    </a:lnTo>
                    <a:lnTo>
                      <a:pt x="720008" y="1966280"/>
                    </a:lnTo>
                    <a:lnTo>
                      <a:pt x="715244" y="1963423"/>
                    </a:lnTo>
                    <a:lnTo>
                      <a:pt x="710797" y="1960884"/>
                    </a:lnTo>
                    <a:lnTo>
                      <a:pt x="706668" y="1958027"/>
                    </a:lnTo>
                    <a:lnTo>
                      <a:pt x="702540" y="1954535"/>
                    </a:lnTo>
                    <a:lnTo>
                      <a:pt x="698728" y="1951360"/>
                    </a:lnTo>
                    <a:lnTo>
                      <a:pt x="694917" y="1947551"/>
                    </a:lnTo>
                    <a:lnTo>
                      <a:pt x="691423" y="1944059"/>
                    </a:lnTo>
                    <a:lnTo>
                      <a:pt x="687930" y="1939932"/>
                    </a:lnTo>
                    <a:lnTo>
                      <a:pt x="684754" y="1935805"/>
                    </a:lnTo>
                    <a:lnTo>
                      <a:pt x="681578" y="1931361"/>
                    </a:lnTo>
                    <a:lnTo>
                      <a:pt x="678719" y="1927234"/>
                    </a:lnTo>
                    <a:lnTo>
                      <a:pt x="675861" y="1922790"/>
                    </a:lnTo>
                    <a:lnTo>
                      <a:pt x="673638" y="1918028"/>
                    </a:lnTo>
                    <a:lnTo>
                      <a:pt x="671732" y="1913266"/>
                    </a:lnTo>
                    <a:lnTo>
                      <a:pt x="669826" y="1908187"/>
                    </a:lnTo>
                    <a:lnTo>
                      <a:pt x="667921" y="1903108"/>
                    </a:lnTo>
                    <a:lnTo>
                      <a:pt x="666650" y="1898029"/>
                    </a:lnTo>
                    <a:lnTo>
                      <a:pt x="665380" y="1892950"/>
                    </a:lnTo>
                    <a:lnTo>
                      <a:pt x="664110" y="1887553"/>
                    </a:lnTo>
                    <a:lnTo>
                      <a:pt x="663474" y="1882156"/>
                    </a:lnTo>
                    <a:lnTo>
                      <a:pt x="663157" y="1877077"/>
                    </a:lnTo>
                    <a:lnTo>
                      <a:pt x="663157" y="1871046"/>
                    </a:lnTo>
                    <a:lnTo>
                      <a:pt x="663157" y="1633594"/>
                    </a:lnTo>
                    <a:lnTo>
                      <a:pt x="663157" y="1628197"/>
                    </a:lnTo>
                    <a:lnTo>
                      <a:pt x="662839" y="1623118"/>
                    </a:lnTo>
                    <a:lnTo>
                      <a:pt x="661886" y="1618039"/>
                    </a:lnTo>
                    <a:lnTo>
                      <a:pt x="661251" y="1612959"/>
                    </a:lnTo>
                    <a:lnTo>
                      <a:pt x="659981" y="1608515"/>
                    </a:lnTo>
                    <a:lnTo>
                      <a:pt x="658710" y="1604071"/>
                    </a:lnTo>
                    <a:lnTo>
                      <a:pt x="657122" y="1599944"/>
                    </a:lnTo>
                    <a:lnTo>
                      <a:pt x="655534" y="1596135"/>
                    </a:lnTo>
                    <a:lnTo>
                      <a:pt x="653629" y="1592325"/>
                    </a:lnTo>
                    <a:lnTo>
                      <a:pt x="651723" y="1588516"/>
                    </a:lnTo>
                    <a:lnTo>
                      <a:pt x="649500" y="1585659"/>
                    </a:lnTo>
                    <a:lnTo>
                      <a:pt x="646959" y="1582484"/>
                    </a:lnTo>
                    <a:lnTo>
                      <a:pt x="644418" y="1579627"/>
                    </a:lnTo>
                    <a:lnTo>
                      <a:pt x="641560" y="1577405"/>
                    </a:lnTo>
                    <a:lnTo>
                      <a:pt x="638384" y="1574866"/>
                    </a:lnTo>
                    <a:lnTo>
                      <a:pt x="635525" y="1572961"/>
                    </a:lnTo>
                    <a:lnTo>
                      <a:pt x="632032" y="1571374"/>
                    </a:lnTo>
                    <a:lnTo>
                      <a:pt x="628538" y="1569786"/>
                    </a:lnTo>
                    <a:lnTo>
                      <a:pt x="625044" y="1568517"/>
                    </a:lnTo>
                    <a:lnTo>
                      <a:pt x="621551" y="1567882"/>
                    </a:lnTo>
                    <a:lnTo>
                      <a:pt x="617739" y="1567247"/>
                    </a:lnTo>
                    <a:lnTo>
                      <a:pt x="613610" y="1566612"/>
                    </a:lnTo>
                    <a:lnTo>
                      <a:pt x="609799" y="1566612"/>
                    </a:lnTo>
                    <a:lnTo>
                      <a:pt x="605353" y="1567247"/>
                    </a:lnTo>
                    <a:lnTo>
                      <a:pt x="601224" y="1567564"/>
                    </a:lnTo>
                    <a:lnTo>
                      <a:pt x="596778" y="1568199"/>
                    </a:lnTo>
                    <a:lnTo>
                      <a:pt x="592649" y="1569469"/>
                    </a:lnTo>
                    <a:lnTo>
                      <a:pt x="587885" y="1571056"/>
                    </a:lnTo>
                    <a:lnTo>
                      <a:pt x="583438" y="1572643"/>
                    </a:lnTo>
                    <a:lnTo>
                      <a:pt x="578674" y="1574548"/>
                    </a:lnTo>
                    <a:lnTo>
                      <a:pt x="574228" y="1576770"/>
                    </a:lnTo>
                    <a:lnTo>
                      <a:pt x="569146" y="1579627"/>
                    </a:lnTo>
                    <a:lnTo>
                      <a:pt x="363339" y="1698353"/>
                    </a:lnTo>
                    <a:lnTo>
                      <a:pt x="358575" y="1701210"/>
                    </a:lnTo>
                    <a:lnTo>
                      <a:pt x="353493" y="1703432"/>
                    </a:lnTo>
                    <a:lnTo>
                      <a:pt x="348411" y="1705337"/>
                    </a:lnTo>
                    <a:lnTo>
                      <a:pt x="343330" y="1707242"/>
                    </a:lnTo>
                    <a:lnTo>
                      <a:pt x="338248" y="1708829"/>
                    </a:lnTo>
                    <a:lnTo>
                      <a:pt x="333166" y="1710099"/>
                    </a:lnTo>
                    <a:lnTo>
                      <a:pt x="328085" y="1711369"/>
                    </a:lnTo>
                    <a:lnTo>
                      <a:pt x="323003" y="1712004"/>
                    </a:lnTo>
                    <a:lnTo>
                      <a:pt x="317286" y="1712321"/>
                    </a:lnTo>
                    <a:lnTo>
                      <a:pt x="312205" y="1712956"/>
                    </a:lnTo>
                    <a:lnTo>
                      <a:pt x="306805" y="1712956"/>
                    </a:lnTo>
                    <a:lnTo>
                      <a:pt x="301724" y="1712321"/>
                    </a:lnTo>
                    <a:lnTo>
                      <a:pt x="296642" y="1712004"/>
                    </a:lnTo>
                    <a:lnTo>
                      <a:pt x="291560" y="1711369"/>
                    </a:lnTo>
                    <a:lnTo>
                      <a:pt x="286479" y="1710099"/>
                    </a:lnTo>
                    <a:lnTo>
                      <a:pt x="281397" y="1708829"/>
                    </a:lnTo>
                    <a:lnTo>
                      <a:pt x="276315" y="1707242"/>
                    </a:lnTo>
                    <a:lnTo>
                      <a:pt x="271551" y="1705655"/>
                    </a:lnTo>
                    <a:lnTo>
                      <a:pt x="266470" y="1703750"/>
                    </a:lnTo>
                    <a:lnTo>
                      <a:pt x="261706" y="1701845"/>
                    </a:lnTo>
                    <a:lnTo>
                      <a:pt x="256941" y="1699623"/>
                    </a:lnTo>
                    <a:lnTo>
                      <a:pt x="252813" y="1696766"/>
                    </a:lnTo>
                    <a:lnTo>
                      <a:pt x="248049" y="1693909"/>
                    </a:lnTo>
                    <a:lnTo>
                      <a:pt x="243602" y="1691052"/>
                    </a:lnTo>
                    <a:lnTo>
                      <a:pt x="239791" y="1687243"/>
                    </a:lnTo>
                    <a:lnTo>
                      <a:pt x="235980" y="1684385"/>
                    </a:lnTo>
                    <a:lnTo>
                      <a:pt x="231851" y="1680259"/>
                    </a:lnTo>
                    <a:lnTo>
                      <a:pt x="228040" y="1676449"/>
                    </a:lnTo>
                    <a:lnTo>
                      <a:pt x="224863" y="1672640"/>
                    </a:lnTo>
                    <a:lnTo>
                      <a:pt x="221370" y="1668196"/>
                    </a:lnTo>
                    <a:lnTo>
                      <a:pt x="218194" y="1663434"/>
                    </a:lnTo>
                    <a:lnTo>
                      <a:pt x="215335" y="1658672"/>
                    </a:lnTo>
                    <a:lnTo>
                      <a:pt x="14292" y="1310430"/>
                    </a:lnTo>
                    <a:lnTo>
                      <a:pt x="11751" y="1305351"/>
                    </a:lnTo>
                    <a:lnTo>
                      <a:pt x="9211" y="1300589"/>
                    </a:lnTo>
                    <a:lnTo>
                      <a:pt x="6987" y="1295510"/>
                    </a:lnTo>
                    <a:lnTo>
                      <a:pt x="5399" y="1290431"/>
                    </a:lnTo>
                    <a:lnTo>
                      <a:pt x="3811" y="1285352"/>
                    </a:lnTo>
                    <a:lnTo>
                      <a:pt x="2541" y="1280273"/>
                    </a:lnTo>
                    <a:lnTo>
                      <a:pt x="1588" y="1274876"/>
                    </a:lnTo>
                    <a:lnTo>
                      <a:pt x="635" y="1269797"/>
                    </a:lnTo>
                    <a:lnTo>
                      <a:pt x="318" y="1264718"/>
                    </a:lnTo>
                    <a:lnTo>
                      <a:pt x="0" y="1259321"/>
                    </a:lnTo>
                    <a:lnTo>
                      <a:pt x="0" y="1254242"/>
                    </a:lnTo>
                    <a:lnTo>
                      <a:pt x="318" y="1249163"/>
                    </a:lnTo>
                    <a:lnTo>
                      <a:pt x="635" y="1243449"/>
                    </a:lnTo>
                    <a:lnTo>
                      <a:pt x="1588" y="1238369"/>
                    </a:lnTo>
                    <a:lnTo>
                      <a:pt x="2223" y="1233290"/>
                    </a:lnTo>
                    <a:lnTo>
                      <a:pt x="3494" y="1228211"/>
                    </a:lnTo>
                    <a:lnTo>
                      <a:pt x="5082" y="1223449"/>
                    </a:lnTo>
                    <a:lnTo>
                      <a:pt x="6987" y="1218370"/>
                    </a:lnTo>
                    <a:lnTo>
                      <a:pt x="8893" y="1213608"/>
                    </a:lnTo>
                    <a:lnTo>
                      <a:pt x="10799" y="1209164"/>
                    </a:lnTo>
                    <a:lnTo>
                      <a:pt x="13339" y="1204402"/>
                    </a:lnTo>
                    <a:lnTo>
                      <a:pt x="15880" y="1199641"/>
                    </a:lnTo>
                    <a:lnTo>
                      <a:pt x="18739" y="1195196"/>
                    </a:lnTo>
                    <a:lnTo>
                      <a:pt x="21915" y="1191069"/>
                    </a:lnTo>
                    <a:lnTo>
                      <a:pt x="25091" y="1186625"/>
                    </a:lnTo>
                    <a:lnTo>
                      <a:pt x="28584" y="1182816"/>
                    </a:lnTo>
                    <a:lnTo>
                      <a:pt x="32396" y="1179006"/>
                    </a:lnTo>
                    <a:lnTo>
                      <a:pt x="36207" y="1175514"/>
                    </a:lnTo>
                    <a:lnTo>
                      <a:pt x="40336" y="1171705"/>
                    </a:lnTo>
                    <a:lnTo>
                      <a:pt x="44465" y="1168848"/>
                    </a:lnTo>
                    <a:lnTo>
                      <a:pt x="49229" y="1165674"/>
                    </a:lnTo>
                    <a:lnTo>
                      <a:pt x="53993" y="1162499"/>
                    </a:lnTo>
                    <a:lnTo>
                      <a:pt x="259800" y="1043773"/>
                    </a:lnTo>
                    <a:lnTo>
                      <a:pt x="264564" y="1040916"/>
                    </a:lnTo>
                    <a:lnTo>
                      <a:pt x="268693" y="1038376"/>
                    </a:lnTo>
                    <a:lnTo>
                      <a:pt x="272822" y="1035202"/>
                    </a:lnTo>
                    <a:lnTo>
                      <a:pt x="276633" y="1032027"/>
                    </a:lnTo>
                    <a:lnTo>
                      <a:pt x="280127" y="1028853"/>
                    </a:lnTo>
                    <a:lnTo>
                      <a:pt x="283303" y="1025361"/>
                    </a:lnTo>
                    <a:lnTo>
                      <a:pt x="286161" y="1022187"/>
                    </a:lnTo>
                    <a:lnTo>
                      <a:pt x="288702" y="1018695"/>
                    </a:lnTo>
                    <a:lnTo>
                      <a:pt x="291243" y="1015203"/>
                    </a:lnTo>
                    <a:lnTo>
                      <a:pt x="293148" y="1011711"/>
                    </a:lnTo>
                    <a:lnTo>
                      <a:pt x="294736" y="1008219"/>
                    </a:lnTo>
                    <a:lnTo>
                      <a:pt x="295689" y="1004409"/>
                    </a:lnTo>
                    <a:lnTo>
                      <a:pt x="296960" y="1000600"/>
                    </a:lnTo>
                    <a:lnTo>
                      <a:pt x="297912" y="997108"/>
                    </a:lnTo>
                    <a:lnTo>
                      <a:pt x="298230" y="993616"/>
                    </a:lnTo>
                    <a:lnTo>
                      <a:pt x="298230" y="989807"/>
                    </a:lnTo>
                    <a:lnTo>
                      <a:pt x="298230" y="985997"/>
                    </a:lnTo>
                    <a:lnTo>
                      <a:pt x="297912" y="982188"/>
                    </a:lnTo>
                    <a:lnTo>
                      <a:pt x="296960" y="978696"/>
                    </a:lnTo>
                    <a:lnTo>
                      <a:pt x="295689" y="975204"/>
                    </a:lnTo>
                    <a:lnTo>
                      <a:pt x="294736" y="971395"/>
                    </a:lnTo>
                    <a:lnTo>
                      <a:pt x="293148" y="967585"/>
                    </a:lnTo>
                    <a:lnTo>
                      <a:pt x="291243" y="964093"/>
                    </a:lnTo>
                    <a:lnTo>
                      <a:pt x="288702" y="960601"/>
                    </a:lnTo>
                    <a:lnTo>
                      <a:pt x="286161" y="957427"/>
                    </a:lnTo>
                    <a:lnTo>
                      <a:pt x="283303" y="953935"/>
                    </a:lnTo>
                    <a:lnTo>
                      <a:pt x="280127" y="950760"/>
                    </a:lnTo>
                    <a:lnTo>
                      <a:pt x="276633" y="947269"/>
                    </a:lnTo>
                    <a:lnTo>
                      <a:pt x="272822" y="944094"/>
                    </a:lnTo>
                    <a:lnTo>
                      <a:pt x="268693" y="941554"/>
                    </a:lnTo>
                    <a:lnTo>
                      <a:pt x="264564" y="938380"/>
                    </a:lnTo>
                    <a:lnTo>
                      <a:pt x="259800" y="935523"/>
                    </a:lnTo>
                    <a:lnTo>
                      <a:pt x="53993" y="816797"/>
                    </a:lnTo>
                    <a:lnTo>
                      <a:pt x="49229" y="813940"/>
                    </a:lnTo>
                    <a:lnTo>
                      <a:pt x="44465" y="811083"/>
                    </a:lnTo>
                    <a:lnTo>
                      <a:pt x="40336" y="807591"/>
                    </a:lnTo>
                    <a:lnTo>
                      <a:pt x="36207" y="804099"/>
                    </a:lnTo>
                    <a:lnTo>
                      <a:pt x="32396" y="800607"/>
                    </a:lnTo>
                    <a:lnTo>
                      <a:pt x="28584" y="796480"/>
                    </a:lnTo>
                    <a:lnTo>
                      <a:pt x="25091" y="792671"/>
                    </a:lnTo>
                    <a:lnTo>
                      <a:pt x="21915" y="788226"/>
                    </a:lnTo>
                    <a:lnTo>
                      <a:pt x="18739" y="784100"/>
                    </a:lnTo>
                    <a:lnTo>
                      <a:pt x="15880" y="779655"/>
                    </a:lnTo>
                    <a:lnTo>
                      <a:pt x="13339" y="775529"/>
                    </a:lnTo>
                    <a:lnTo>
                      <a:pt x="10799" y="770767"/>
                    </a:lnTo>
                    <a:lnTo>
                      <a:pt x="8893" y="766005"/>
                    </a:lnTo>
                    <a:lnTo>
                      <a:pt x="6987" y="760926"/>
                    </a:lnTo>
                    <a:lnTo>
                      <a:pt x="5082" y="756164"/>
                    </a:lnTo>
                    <a:lnTo>
                      <a:pt x="3494" y="751085"/>
                    </a:lnTo>
                    <a:lnTo>
                      <a:pt x="2223" y="746006"/>
                    </a:lnTo>
                    <a:lnTo>
                      <a:pt x="1588" y="740927"/>
                    </a:lnTo>
                    <a:lnTo>
                      <a:pt x="635" y="735847"/>
                    </a:lnTo>
                    <a:lnTo>
                      <a:pt x="318" y="730768"/>
                    </a:lnTo>
                    <a:lnTo>
                      <a:pt x="0" y="725372"/>
                    </a:lnTo>
                    <a:lnTo>
                      <a:pt x="0" y="720292"/>
                    </a:lnTo>
                    <a:lnTo>
                      <a:pt x="318" y="715213"/>
                    </a:lnTo>
                    <a:lnTo>
                      <a:pt x="635" y="709499"/>
                    </a:lnTo>
                    <a:lnTo>
                      <a:pt x="1588" y="704420"/>
                    </a:lnTo>
                    <a:lnTo>
                      <a:pt x="2541" y="699341"/>
                    </a:lnTo>
                    <a:lnTo>
                      <a:pt x="3811" y="693944"/>
                    </a:lnTo>
                    <a:lnTo>
                      <a:pt x="5399" y="688865"/>
                    </a:lnTo>
                    <a:lnTo>
                      <a:pt x="6987" y="683786"/>
                    </a:lnTo>
                    <a:lnTo>
                      <a:pt x="9211" y="678707"/>
                    </a:lnTo>
                    <a:lnTo>
                      <a:pt x="11751" y="673945"/>
                    </a:lnTo>
                    <a:lnTo>
                      <a:pt x="14292" y="668866"/>
                    </a:lnTo>
                    <a:lnTo>
                      <a:pt x="215335" y="320624"/>
                    </a:lnTo>
                    <a:lnTo>
                      <a:pt x="218194" y="315862"/>
                    </a:lnTo>
                    <a:lnTo>
                      <a:pt x="221370" y="311418"/>
                    </a:lnTo>
                    <a:lnTo>
                      <a:pt x="224863" y="307291"/>
                    </a:lnTo>
                    <a:lnTo>
                      <a:pt x="228040" y="302847"/>
                    </a:lnTo>
                    <a:lnTo>
                      <a:pt x="231851" y="299037"/>
                    </a:lnTo>
                    <a:lnTo>
                      <a:pt x="235980" y="295545"/>
                    </a:lnTo>
                    <a:lnTo>
                      <a:pt x="239791" y="292053"/>
                    </a:lnTo>
                    <a:lnTo>
                      <a:pt x="243602" y="288562"/>
                    </a:lnTo>
                    <a:lnTo>
                      <a:pt x="248049" y="285704"/>
                    </a:lnTo>
                    <a:lnTo>
                      <a:pt x="252813" y="282530"/>
                    </a:lnTo>
                    <a:lnTo>
                      <a:pt x="256941" y="280308"/>
                    </a:lnTo>
                    <a:lnTo>
                      <a:pt x="261706" y="277768"/>
                    </a:lnTo>
                    <a:lnTo>
                      <a:pt x="266470" y="275546"/>
                    </a:lnTo>
                    <a:lnTo>
                      <a:pt x="271551" y="273641"/>
                    </a:lnTo>
                    <a:lnTo>
                      <a:pt x="276315" y="272054"/>
                    </a:lnTo>
                    <a:lnTo>
                      <a:pt x="281397" y="270467"/>
                    </a:lnTo>
                    <a:lnTo>
                      <a:pt x="286479" y="269197"/>
                    </a:lnTo>
                    <a:lnTo>
                      <a:pt x="291560" y="268562"/>
                    </a:lnTo>
                    <a:lnTo>
                      <a:pt x="296642" y="267610"/>
                    </a:lnTo>
                    <a:lnTo>
                      <a:pt x="301724" y="266975"/>
                    </a:lnTo>
                    <a:lnTo>
                      <a:pt x="306805" y="266975"/>
                    </a:lnTo>
                    <a:lnTo>
                      <a:pt x="312205" y="266975"/>
                    </a:lnTo>
                    <a:lnTo>
                      <a:pt x="317286" y="266975"/>
                    </a:lnTo>
                    <a:lnTo>
                      <a:pt x="323003" y="267610"/>
                    </a:lnTo>
                    <a:lnTo>
                      <a:pt x="328085" y="268562"/>
                    </a:lnTo>
                    <a:lnTo>
                      <a:pt x="333166" y="269197"/>
                    </a:lnTo>
                    <a:lnTo>
                      <a:pt x="338248" y="270784"/>
                    </a:lnTo>
                    <a:lnTo>
                      <a:pt x="343330" y="272372"/>
                    </a:lnTo>
                    <a:lnTo>
                      <a:pt x="348411" y="273959"/>
                    </a:lnTo>
                    <a:lnTo>
                      <a:pt x="353493" y="276181"/>
                    </a:lnTo>
                    <a:lnTo>
                      <a:pt x="358575" y="278721"/>
                    </a:lnTo>
                    <a:lnTo>
                      <a:pt x="363339" y="281260"/>
                    </a:lnTo>
                    <a:lnTo>
                      <a:pt x="569146" y="399986"/>
                    </a:lnTo>
                    <a:lnTo>
                      <a:pt x="574228" y="402526"/>
                    </a:lnTo>
                    <a:lnTo>
                      <a:pt x="578674" y="404748"/>
                    </a:lnTo>
                    <a:lnTo>
                      <a:pt x="583438" y="406653"/>
                    </a:lnTo>
                    <a:lnTo>
                      <a:pt x="587885" y="408875"/>
                    </a:lnTo>
                    <a:lnTo>
                      <a:pt x="592649" y="409827"/>
                    </a:lnTo>
                    <a:lnTo>
                      <a:pt x="596778" y="411097"/>
                    </a:lnTo>
                    <a:lnTo>
                      <a:pt x="601224" y="411732"/>
                    </a:lnTo>
                    <a:lnTo>
                      <a:pt x="605353" y="412367"/>
                    </a:lnTo>
                    <a:lnTo>
                      <a:pt x="609799" y="412684"/>
                    </a:lnTo>
                    <a:lnTo>
                      <a:pt x="613610" y="412684"/>
                    </a:lnTo>
                    <a:lnTo>
                      <a:pt x="617739" y="412367"/>
                    </a:lnTo>
                    <a:lnTo>
                      <a:pt x="621551" y="411414"/>
                    </a:lnTo>
                    <a:lnTo>
                      <a:pt x="625044" y="410779"/>
                    </a:lnTo>
                    <a:lnTo>
                      <a:pt x="628538" y="409510"/>
                    </a:lnTo>
                    <a:lnTo>
                      <a:pt x="632032" y="407922"/>
                    </a:lnTo>
                    <a:lnTo>
                      <a:pt x="635525" y="406335"/>
                    </a:lnTo>
                    <a:lnTo>
                      <a:pt x="638384" y="404430"/>
                    </a:lnTo>
                    <a:lnTo>
                      <a:pt x="641560" y="402208"/>
                    </a:lnTo>
                    <a:lnTo>
                      <a:pt x="644418" y="399669"/>
                    </a:lnTo>
                    <a:lnTo>
                      <a:pt x="646959" y="396812"/>
                    </a:lnTo>
                    <a:lnTo>
                      <a:pt x="649500" y="393955"/>
                    </a:lnTo>
                    <a:lnTo>
                      <a:pt x="651723" y="390780"/>
                    </a:lnTo>
                    <a:lnTo>
                      <a:pt x="653629" y="387288"/>
                    </a:lnTo>
                    <a:lnTo>
                      <a:pt x="655534" y="383796"/>
                    </a:lnTo>
                    <a:lnTo>
                      <a:pt x="657122" y="379669"/>
                    </a:lnTo>
                    <a:lnTo>
                      <a:pt x="658710" y="375543"/>
                    </a:lnTo>
                    <a:lnTo>
                      <a:pt x="659981" y="371098"/>
                    </a:lnTo>
                    <a:lnTo>
                      <a:pt x="661251" y="366337"/>
                    </a:lnTo>
                    <a:lnTo>
                      <a:pt x="661886" y="361575"/>
                    </a:lnTo>
                    <a:lnTo>
                      <a:pt x="662839" y="356496"/>
                    </a:lnTo>
                    <a:lnTo>
                      <a:pt x="663157" y="351099"/>
                    </a:lnTo>
                    <a:lnTo>
                      <a:pt x="663157" y="345702"/>
                    </a:lnTo>
                    <a:lnTo>
                      <a:pt x="663157" y="108250"/>
                    </a:lnTo>
                    <a:lnTo>
                      <a:pt x="663157" y="102854"/>
                    </a:lnTo>
                    <a:lnTo>
                      <a:pt x="663474" y="97140"/>
                    </a:lnTo>
                    <a:lnTo>
                      <a:pt x="664110" y="91743"/>
                    </a:lnTo>
                    <a:lnTo>
                      <a:pt x="665380" y="86664"/>
                    </a:lnTo>
                    <a:lnTo>
                      <a:pt x="666650" y="81267"/>
                    </a:lnTo>
                    <a:lnTo>
                      <a:pt x="667921" y="76188"/>
                    </a:lnTo>
                    <a:lnTo>
                      <a:pt x="669826" y="71109"/>
                    </a:lnTo>
                    <a:lnTo>
                      <a:pt x="671732" y="66347"/>
                    </a:lnTo>
                    <a:lnTo>
                      <a:pt x="673638" y="61585"/>
                    </a:lnTo>
                    <a:lnTo>
                      <a:pt x="675861" y="56824"/>
                    </a:lnTo>
                    <a:lnTo>
                      <a:pt x="678719" y="52379"/>
                    </a:lnTo>
                    <a:lnTo>
                      <a:pt x="681578" y="47935"/>
                    </a:lnTo>
                    <a:lnTo>
                      <a:pt x="684754" y="43491"/>
                    </a:lnTo>
                    <a:lnTo>
                      <a:pt x="687930" y="39681"/>
                    </a:lnTo>
                    <a:lnTo>
                      <a:pt x="691423" y="35872"/>
                    </a:lnTo>
                    <a:lnTo>
                      <a:pt x="694917" y="31745"/>
                    </a:lnTo>
                    <a:lnTo>
                      <a:pt x="698728" y="28253"/>
                    </a:lnTo>
                    <a:lnTo>
                      <a:pt x="702540" y="24761"/>
                    </a:lnTo>
                    <a:lnTo>
                      <a:pt x="706668" y="21587"/>
                    </a:lnTo>
                    <a:lnTo>
                      <a:pt x="710797" y="18412"/>
                    </a:lnTo>
                    <a:lnTo>
                      <a:pt x="715244" y="15873"/>
                    </a:lnTo>
                    <a:lnTo>
                      <a:pt x="720008" y="13016"/>
                    </a:lnTo>
                    <a:lnTo>
                      <a:pt x="724772" y="10794"/>
                    </a:lnTo>
                    <a:lnTo>
                      <a:pt x="729218" y="8889"/>
                    </a:lnTo>
                    <a:lnTo>
                      <a:pt x="733982" y="6667"/>
                    </a:lnTo>
                    <a:lnTo>
                      <a:pt x="739064" y="4762"/>
                    </a:lnTo>
                    <a:lnTo>
                      <a:pt x="744146" y="3810"/>
                    </a:lnTo>
                    <a:lnTo>
                      <a:pt x="749545" y="2222"/>
                    </a:lnTo>
                    <a:lnTo>
                      <a:pt x="754944" y="1270"/>
                    </a:lnTo>
                    <a:lnTo>
                      <a:pt x="760344" y="635"/>
                    </a:lnTo>
                    <a:lnTo>
                      <a:pt x="76574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/>
                <a:endParaRPr lang="zh-CN" altLang="en-US" sz="1775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336507" y="897812"/>
              <a:ext cx="741854" cy="741854"/>
              <a:chOff x="4448675" y="1212479"/>
              <a:chExt cx="989139" cy="989139"/>
            </a:xfrm>
          </p:grpSpPr>
          <p:sp>
            <p:nvSpPr>
              <p:cNvPr id="11" name="任意多边形 5"/>
              <p:cNvSpPr/>
              <p:nvPr/>
            </p:nvSpPr>
            <p:spPr>
              <a:xfrm rot="2157230">
                <a:off x="4448675" y="1212479"/>
                <a:ext cx="989139" cy="989139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75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KSO_Shape"/>
              <p:cNvSpPr/>
              <p:nvPr/>
            </p:nvSpPr>
            <p:spPr bwMode="auto">
              <a:xfrm>
                <a:off x="4733384" y="1413889"/>
                <a:ext cx="431418" cy="551920"/>
              </a:xfrm>
              <a:custGeom>
                <a:avLst/>
                <a:gdLst>
                  <a:gd name="T0" fmla="*/ 1139504 w 1546226"/>
                  <a:gd name="T1" fmla="*/ 1893571 h 1979613"/>
                  <a:gd name="T2" fmla="*/ 1117260 w 1546226"/>
                  <a:gd name="T3" fmla="*/ 1969136 h 1979613"/>
                  <a:gd name="T4" fmla="*/ 423882 w 1546226"/>
                  <a:gd name="T5" fmla="*/ 1965643 h 1979613"/>
                  <a:gd name="T6" fmla="*/ 408946 w 1546226"/>
                  <a:gd name="T7" fmla="*/ 1888173 h 1979613"/>
                  <a:gd name="T8" fmla="*/ 965201 w 1546226"/>
                  <a:gd name="T9" fmla="*/ 1608456 h 1979613"/>
                  <a:gd name="T10" fmla="*/ 1020446 w 1546226"/>
                  <a:gd name="T11" fmla="*/ 1663701 h 1979613"/>
                  <a:gd name="T12" fmla="*/ 977266 w 1546226"/>
                  <a:gd name="T13" fmla="*/ 1729106 h 1979613"/>
                  <a:gd name="T14" fmla="*/ 536258 w 1546226"/>
                  <a:gd name="T15" fmla="*/ 1704658 h 1979613"/>
                  <a:gd name="T16" fmla="*/ 543878 w 1546226"/>
                  <a:gd name="T17" fmla="*/ 1626236 h 1979613"/>
                  <a:gd name="T18" fmla="*/ 859473 w 1546226"/>
                  <a:gd name="T19" fmla="*/ 1366838 h 1979613"/>
                  <a:gd name="T20" fmla="*/ 895986 w 1546226"/>
                  <a:gd name="T21" fmla="*/ 1436370 h 1979613"/>
                  <a:gd name="T22" fmla="*/ 835026 w 1546226"/>
                  <a:gd name="T23" fmla="*/ 1485900 h 1979613"/>
                  <a:gd name="T24" fmla="*/ 652463 w 1546226"/>
                  <a:gd name="T25" fmla="*/ 1442403 h 1979613"/>
                  <a:gd name="T26" fmla="*/ 681991 w 1546226"/>
                  <a:gd name="T27" fmla="*/ 1369695 h 1979613"/>
                  <a:gd name="T28" fmla="*/ 1304222 w 1546226"/>
                  <a:gd name="T29" fmla="*/ 1188236 h 1979613"/>
                  <a:gd name="T30" fmla="*/ 1445365 w 1546226"/>
                  <a:gd name="T31" fmla="*/ 1409543 h 1979613"/>
                  <a:gd name="T32" fmla="*/ 1521804 w 1546226"/>
                  <a:gd name="T33" fmla="*/ 1643532 h 1979613"/>
                  <a:gd name="T34" fmla="*/ 1542420 w 1546226"/>
                  <a:gd name="T35" fmla="*/ 1979613 h 1979613"/>
                  <a:gd name="T36" fmla="*/ 1276311 w 1546226"/>
                  <a:gd name="T37" fmla="*/ 1712016 h 1979613"/>
                  <a:gd name="T38" fmla="*/ 1209387 w 1546226"/>
                  <a:gd name="T39" fmla="*/ 1506880 h 1979613"/>
                  <a:gd name="T40" fmla="*/ 1061267 w 1546226"/>
                  <a:gd name="T41" fmla="*/ 1303011 h 1979613"/>
                  <a:gd name="T42" fmla="*/ 1032087 w 1546226"/>
                  <a:gd name="T43" fmla="*/ 1155896 h 1979613"/>
                  <a:gd name="T44" fmla="*/ 847726 w 1546226"/>
                  <a:gd name="T45" fmla="*/ 496570 h 1979613"/>
                  <a:gd name="T46" fmla="*/ 896938 w 1546226"/>
                  <a:gd name="T47" fmla="*/ 557212 h 1979613"/>
                  <a:gd name="T48" fmla="*/ 847726 w 1546226"/>
                  <a:gd name="T49" fmla="*/ 617855 h 1979613"/>
                  <a:gd name="T50" fmla="*/ 656908 w 1546226"/>
                  <a:gd name="T51" fmla="*/ 586740 h 1979613"/>
                  <a:gd name="T52" fmla="*/ 672148 w 1546226"/>
                  <a:gd name="T53" fmla="*/ 509270 h 1979613"/>
                  <a:gd name="T54" fmla="*/ 988378 w 1546226"/>
                  <a:gd name="T55" fmla="*/ 255587 h 1979613"/>
                  <a:gd name="T56" fmla="*/ 1017588 w 1546226"/>
                  <a:gd name="T57" fmla="*/ 328295 h 1979613"/>
                  <a:gd name="T58" fmla="*/ 587375 w 1546226"/>
                  <a:gd name="T59" fmla="*/ 371475 h 1979613"/>
                  <a:gd name="T60" fmla="*/ 527050 w 1546226"/>
                  <a:gd name="T61" fmla="*/ 322262 h 1979613"/>
                  <a:gd name="T62" fmla="*/ 563563 w 1546226"/>
                  <a:gd name="T63" fmla="*/ 252730 h 1979613"/>
                  <a:gd name="T64" fmla="*/ 1543686 w 1546226"/>
                  <a:gd name="T65" fmla="*/ 172057 h 1979613"/>
                  <a:gd name="T66" fmla="*/ 1479895 w 1546226"/>
                  <a:gd name="T67" fmla="*/ 486332 h 1979613"/>
                  <a:gd name="T68" fmla="*/ 1310737 w 1546226"/>
                  <a:gd name="T69" fmla="*/ 784417 h 1979613"/>
                  <a:gd name="T70" fmla="*/ 1144435 w 1546226"/>
                  <a:gd name="T71" fmla="*/ 941872 h 1979613"/>
                  <a:gd name="T72" fmla="*/ 913707 w 1546226"/>
                  <a:gd name="T73" fmla="*/ 1072978 h 1979613"/>
                  <a:gd name="T74" fmla="*/ 591894 w 1546226"/>
                  <a:gd name="T75" fmla="*/ 1216782 h 1979613"/>
                  <a:gd name="T76" fmla="*/ 376083 w 1546226"/>
                  <a:gd name="T77" fmla="*/ 1436140 h 1979613"/>
                  <a:gd name="T78" fmla="*/ 278650 w 1546226"/>
                  <a:gd name="T79" fmla="*/ 1673275 h 1979613"/>
                  <a:gd name="T80" fmla="*/ 256752 w 1546226"/>
                  <a:gd name="T81" fmla="*/ 1943107 h 1979613"/>
                  <a:gd name="T82" fmla="*/ 11425 w 1546226"/>
                  <a:gd name="T83" fmla="*/ 1721210 h 1979613"/>
                  <a:gd name="T84" fmla="*/ 94893 w 1546226"/>
                  <a:gd name="T85" fmla="*/ 1422807 h 1979613"/>
                  <a:gd name="T86" fmla="*/ 266908 w 1546226"/>
                  <a:gd name="T87" fmla="*/ 1159959 h 1979613"/>
                  <a:gd name="T88" fmla="*/ 445904 w 1546226"/>
                  <a:gd name="T89" fmla="*/ 1007266 h 1979613"/>
                  <a:gd name="T90" fmla="*/ 691866 w 1546226"/>
                  <a:gd name="T91" fmla="*/ 883143 h 1979613"/>
                  <a:gd name="T92" fmla="*/ 1012409 w 1546226"/>
                  <a:gd name="T93" fmla="*/ 720292 h 1979613"/>
                  <a:gd name="T94" fmla="*/ 1199340 w 1546226"/>
                  <a:gd name="T95" fmla="*/ 492998 h 1979613"/>
                  <a:gd name="T96" fmla="*/ 1277730 w 1546226"/>
                  <a:gd name="T97" fmla="*/ 259356 h 1979613"/>
                  <a:gd name="T98" fmla="*/ 463603 w 1546226"/>
                  <a:gd name="T99" fmla="*/ 0 h 1979613"/>
                  <a:gd name="T100" fmla="*/ 1141411 w 1546226"/>
                  <a:gd name="T101" fmla="*/ 43609 h 1979613"/>
                  <a:gd name="T102" fmla="*/ 1112176 w 1546226"/>
                  <a:gd name="T103" fmla="*/ 116504 h 1979613"/>
                  <a:gd name="T104" fmla="*/ 419433 w 1546226"/>
                  <a:gd name="T105" fmla="*/ 105681 h 1979613"/>
                  <a:gd name="T106" fmla="*/ 412124 w 1546226"/>
                  <a:gd name="T107" fmla="*/ 27693 h 1979613"/>
                  <a:gd name="T108" fmla="*/ 256779 w 1546226"/>
                  <a:gd name="T109" fmla="*/ 31137 h 1979613"/>
                  <a:gd name="T110" fmla="*/ 279287 w 1546226"/>
                  <a:gd name="T111" fmla="*/ 311049 h 1979613"/>
                  <a:gd name="T112" fmla="*/ 361076 w 1546226"/>
                  <a:gd name="T113" fmla="*/ 519156 h 1979613"/>
                  <a:gd name="T114" fmla="*/ 530043 w 1546226"/>
                  <a:gd name="T115" fmla="*/ 718050 h 1979613"/>
                  <a:gd name="T116" fmla="*/ 466323 w 1546226"/>
                  <a:gd name="T117" fmla="*/ 850539 h 1979613"/>
                  <a:gd name="T118" fmla="*/ 255828 w 1546226"/>
                  <a:gd name="T119" fmla="*/ 808600 h 1979613"/>
                  <a:gd name="T120" fmla="*/ 108418 w 1546226"/>
                  <a:gd name="T121" fmla="*/ 587149 h 1979613"/>
                  <a:gd name="T122" fmla="*/ 28214 w 1546226"/>
                  <a:gd name="T123" fmla="*/ 353306 h 1979613"/>
                  <a:gd name="T124" fmla="*/ 2853 w 1546226"/>
                  <a:gd name="T125" fmla="*/ 15886 h 1979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46226" h="1979613">
                    <a:moveTo>
                      <a:pt x="463603" y="1855788"/>
                    </a:moveTo>
                    <a:lnTo>
                      <a:pt x="1082623" y="1855788"/>
                    </a:lnTo>
                    <a:lnTo>
                      <a:pt x="1088978" y="1856106"/>
                    </a:lnTo>
                    <a:lnTo>
                      <a:pt x="1095016" y="1857058"/>
                    </a:lnTo>
                    <a:lnTo>
                      <a:pt x="1101054" y="1858646"/>
                    </a:lnTo>
                    <a:lnTo>
                      <a:pt x="1106773" y="1860551"/>
                    </a:lnTo>
                    <a:lnTo>
                      <a:pt x="1112176" y="1863091"/>
                    </a:lnTo>
                    <a:lnTo>
                      <a:pt x="1117260" y="1866266"/>
                    </a:lnTo>
                    <a:lnTo>
                      <a:pt x="1122026" y="1869758"/>
                    </a:lnTo>
                    <a:lnTo>
                      <a:pt x="1126157" y="1873886"/>
                    </a:lnTo>
                    <a:lnTo>
                      <a:pt x="1130606" y="1878013"/>
                    </a:lnTo>
                    <a:lnTo>
                      <a:pt x="1134102" y="1883093"/>
                    </a:lnTo>
                    <a:lnTo>
                      <a:pt x="1137279" y="1888173"/>
                    </a:lnTo>
                    <a:lnTo>
                      <a:pt x="1139504" y="1893571"/>
                    </a:lnTo>
                    <a:lnTo>
                      <a:pt x="1141411" y="1899286"/>
                    </a:lnTo>
                    <a:lnTo>
                      <a:pt x="1142999" y="1905318"/>
                    </a:lnTo>
                    <a:lnTo>
                      <a:pt x="1144270" y="1911351"/>
                    </a:lnTo>
                    <a:lnTo>
                      <a:pt x="1144588" y="1917701"/>
                    </a:lnTo>
                    <a:lnTo>
                      <a:pt x="1144270" y="1924051"/>
                    </a:lnTo>
                    <a:lnTo>
                      <a:pt x="1142999" y="1930401"/>
                    </a:lnTo>
                    <a:lnTo>
                      <a:pt x="1141411" y="1936116"/>
                    </a:lnTo>
                    <a:lnTo>
                      <a:pt x="1139504" y="1941513"/>
                    </a:lnTo>
                    <a:lnTo>
                      <a:pt x="1137279" y="1947228"/>
                    </a:lnTo>
                    <a:lnTo>
                      <a:pt x="1134102" y="1952308"/>
                    </a:lnTo>
                    <a:lnTo>
                      <a:pt x="1130606" y="1956753"/>
                    </a:lnTo>
                    <a:lnTo>
                      <a:pt x="1126157" y="1961198"/>
                    </a:lnTo>
                    <a:lnTo>
                      <a:pt x="1122026" y="1965643"/>
                    </a:lnTo>
                    <a:lnTo>
                      <a:pt x="1117260" y="1969136"/>
                    </a:lnTo>
                    <a:lnTo>
                      <a:pt x="1112176" y="1972311"/>
                    </a:lnTo>
                    <a:lnTo>
                      <a:pt x="1106773" y="1974533"/>
                    </a:lnTo>
                    <a:lnTo>
                      <a:pt x="1101054" y="1976756"/>
                    </a:lnTo>
                    <a:lnTo>
                      <a:pt x="1095016" y="1978026"/>
                    </a:lnTo>
                    <a:lnTo>
                      <a:pt x="1088978" y="1979296"/>
                    </a:lnTo>
                    <a:lnTo>
                      <a:pt x="1082623" y="1979613"/>
                    </a:lnTo>
                    <a:lnTo>
                      <a:pt x="463603" y="1979613"/>
                    </a:lnTo>
                    <a:lnTo>
                      <a:pt x="457248" y="1979296"/>
                    </a:lnTo>
                    <a:lnTo>
                      <a:pt x="450892" y="1978026"/>
                    </a:lnTo>
                    <a:lnTo>
                      <a:pt x="445172" y="1976756"/>
                    </a:lnTo>
                    <a:lnTo>
                      <a:pt x="439135" y="1974533"/>
                    </a:lnTo>
                    <a:lnTo>
                      <a:pt x="433733" y="1972311"/>
                    </a:lnTo>
                    <a:lnTo>
                      <a:pt x="428648" y="1969136"/>
                    </a:lnTo>
                    <a:lnTo>
                      <a:pt x="423882" y="1965643"/>
                    </a:lnTo>
                    <a:lnTo>
                      <a:pt x="419433" y="1961198"/>
                    </a:lnTo>
                    <a:lnTo>
                      <a:pt x="415620" y="1956753"/>
                    </a:lnTo>
                    <a:lnTo>
                      <a:pt x="412124" y="1952308"/>
                    </a:lnTo>
                    <a:lnTo>
                      <a:pt x="408946" y="1947228"/>
                    </a:lnTo>
                    <a:lnTo>
                      <a:pt x="406087" y="1941513"/>
                    </a:lnTo>
                    <a:lnTo>
                      <a:pt x="404180" y="1936116"/>
                    </a:lnTo>
                    <a:lnTo>
                      <a:pt x="402591" y="1930401"/>
                    </a:lnTo>
                    <a:lnTo>
                      <a:pt x="401956" y="1924051"/>
                    </a:lnTo>
                    <a:lnTo>
                      <a:pt x="401638" y="1917701"/>
                    </a:lnTo>
                    <a:lnTo>
                      <a:pt x="401956" y="1911351"/>
                    </a:lnTo>
                    <a:lnTo>
                      <a:pt x="402591" y="1905318"/>
                    </a:lnTo>
                    <a:lnTo>
                      <a:pt x="404180" y="1899286"/>
                    </a:lnTo>
                    <a:lnTo>
                      <a:pt x="406087" y="1893571"/>
                    </a:lnTo>
                    <a:lnTo>
                      <a:pt x="408946" y="1888173"/>
                    </a:lnTo>
                    <a:lnTo>
                      <a:pt x="412124" y="1883093"/>
                    </a:lnTo>
                    <a:lnTo>
                      <a:pt x="415620" y="1878013"/>
                    </a:lnTo>
                    <a:lnTo>
                      <a:pt x="419433" y="1873886"/>
                    </a:lnTo>
                    <a:lnTo>
                      <a:pt x="423882" y="1869758"/>
                    </a:lnTo>
                    <a:lnTo>
                      <a:pt x="428648" y="1866266"/>
                    </a:lnTo>
                    <a:lnTo>
                      <a:pt x="433733" y="1863091"/>
                    </a:lnTo>
                    <a:lnTo>
                      <a:pt x="439135" y="1860551"/>
                    </a:lnTo>
                    <a:lnTo>
                      <a:pt x="445172" y="1858646"/>
                    </a:lnTo>
                    <a:lnTo>
                      <a:pt x="450892" y="1857058"/>
                    </a:lnTo>
                    <a:lnTo>
                      <a:pt x="457248" y="1856106"/>
                    </a:lnTo>
                    <a:lnTo>
                      <a:pt x="463603" y="1855788"/>
                    </a:lnTo>
                    <a:close/>
                    <a:moveTo>
                      <a:pt x="587375" y="1608138"/>
                    </a:moveTo>
                    <a:lnTo>
                      <a:pt x="958851" y="1608138"/>
                    </a:lnTo>
                    <a:lnTo>
                      <a:pt x="965201" y="1608456"/>
                    </a:lnTo>
                    <a:lnTo>
                      <a:pt x="971551" y="1609408"/>
                    </a:lnTo>
                    <a:lnTo>
                      <a:pt x="977266" y="1610996"/>
                    </a:lnTo>
                    <a:lnTo>
                      <a:pt x="982981" y="1612901"/>
                    </a:lnTo>
                    <a:lnTo>
                      <a:pt x="988378" y="1615758"/>
                    </a:lnTo>
                    <a:lnTo>
                      <a:pt x="993458" y="1618616"/>
                    </a:lnTo>
                    <a:lnTo>
                      <a:pt x="998221" y="1622426"/>
                    </a:lnTo>
                    <a:lnTo>
                      <a:pt x="1002348" y="1626236"/>
                    </a:lnTo>
                    <a:lnTo>
                      <a:pt x="1006793" y="1630998"/>
                    </a:lnTo>
                    <a:lnTo>
                      <a:pt x="1010286" y="1635761"/>
                    </a:lnTo>
                    <a:lnTo>
                      <a:pt x="1013461" y="1640841"/>
                    </a:lnTo>
                    <a:lnTo>
                      <a:pt x="1015683" y="1646238"/>
                    </a:lnTo>
                    <a:lnTo>
                      <a:pt x="1017588" y="1651636"/>
                    </a:lnTo>
                    <a:lnTo>
                      <a:pt x="1019176" y="1657668"/>
                    </a:lnTo>
                    <a:lnTo>
                      <a:pt x="1020446" y="1663701"/>
                    </a:lnTo>
                    <a:lnTo>
                      <a:pt x="1020763" y="1670051"/>
                    </a:lnTo>
                    <a:lnTo>
                      <a:pt x="1020446" y="1676401"/>
                    </a:lnTo>
                    <a:lnTo>
                      <a:pt x="1019176" y="1682751"/>
                    </a:lnTo>
                    <a:lnTo>
                      <a:pt x="1017588" y="1688466"/>
                    </a:lnTo>
                    <a:lnTo>
                      <a:pt x="1015683" y="1694498"/>
                    </a:lnTo>
                    <a:lnTo>
                      <a:pt x="1013461" y="1699578"/>
                    </a:lnTo>
                    <a:lnTo>
                      <a:pt x="1010286" y="1704658"/>
                    </a:lnTo>
                    <a:lnTo>
                      <a:pt x="1006793" y="1709738"/>
                    </a:lnTo>
                    <a:lnTo>
                      <a:pt x="1002348" y="1713866"/>
                    </a:lnTo>
                    <a:lnTo>
                      <a:pt x="998221" y="1717993"/>
                    </a:lnTo>
                    <a:lnTo>
                      <a:pt x="993458" y="1721486"/>
                    </a:lnTo>
                    <a:lnTo>
                      <a:pt x="988378" y="1724661"/>
                    </a:lnTo>
                    <a:lnTo>
                      <a:pt x="982981" y="1727201"/>
                    </a:lnTo>
                    <a:lnTo>
                      <a:pt x="977266" y="1729106"/>
                    </a:lnTo>
                    <a:lnTo>
                      <a:pt x="971551" y="1730693"/>
                    </a:lnTo>
                    <a:lnTo>
                      <a:pt x="965201" y="1731646"/>
                    </a:lnTo>
                    <a:lnTo>
                      <a:pt x="958851" y="1731963"/>
                    </a:lnTo>
                    <a:lnTo>
                      <a:pt x="587375" y="1731963"/>
                    </a:lnTo>
                    <a:lnTo>
                      <a:pt x="581343" y="1731646"/>
                    </a:lnTo>
                    <a:lnTo>
                      <a:pt x="575310" y="1730693"/>
                    </a:lnTo>
                    <a:lnTo>
                      <a:pt x="568960" y="1729106"/>
                    </a:lnTo>
                    <a:lnTo>
                      <a:pt x="563563" y="1727201"/>
                    </a:lnTo>
                    <a:lnTo>
                      <a:pt x="558165" y="1724661"/>
                    </a:lnTo>
                    <a:lnTo>
                      <a:pt x="553085" y="1721486"/>
                    </a:lnTo>
                    <a:lnTo>
                      <a:pt x="548323" y="1717993"/>
                    </a:lnTo>
                    <a:lnTo>
                      <a:pt x="543878" y="1713866"/>
                    </a:lnTo>
                    <a:lnTo>
                      <a:pt x="539750" y="1709738"/>
                    </a:lnTo>
                    <a:lnTo>
                      <a:pt x="536258" y="1704658"/>
                    </a:lnTo>
                    <a:lnTo>
                      <a:pt x="533083" y="1699578"/>
                    </a:lnTo>
                    <a:lnTo>
                      <a:pt x="530543" y="1694498"/>
                    </a:lnTo>
                    <a:lnTo>
                      <a:pt x="528320" y="1688466"/>
                    </a:lnTo>
                    <a:lnTo>
                      <a:pt x="527050" y="1682751"/>
                    </a:lnTo>
                    <a:lnTo>
                      <a:pt x="526098" y="1676401"/>
                    </a:lnTo>
                    <a:lnTo>
                      <a:pt x="525463" y="1670051"/>
                    </a:lnTo>
                    <a:lnTo>
                      <a:pt x="526098" y="1663701"/>
                    </a:lnTo>
                    <a:lnTo>
                      <a:pt x="527050" y="1657668"/>
                    </a:lnTo>
                    <a:lnTo>
                      <a:pt x="528320" y="1651636"/>
                    </a:lnTo>
                    <a:lnTo>
                      <a:pt x="530543" y="1646238"/>
                    </a:lnTo>
                    <a:lnTo>
                      <a:pt x="533083" y="1640841"/>
                    </a:lnTo>
                    <a:lnTo>
                      <a:pt x="536258" y="1635761"/>
                    </a:lnTo>
                    <a:lnTo>
                      <a:pt x="539750" y="1630998"/>
                    </a:lnTo>
                    <a:lnTo>
                      <a:pt x="543878" y="1626236"/>
                    </a:lnTo>
                    <a:lnTo>
                      <a:pt x="548323" y="1622426"/>
                    </a:lnTo>
                    <a:lnTo>
                      <a:pt x="553085" y="1618616"/>
                    </a:lnTo>
                    <a:lnTo>
                      <a:pt x="558165" y="1615758"/>
                    </a:lnTo>
                    <a:lnTo>
                      <a:pt x="563563" y="1612901"/>
                    </a:lnTo>
                    <a:lnTo>
                      <a:pt x="568960" y="1610996"/>
                    </a:lnTo>
                    <a:lnTo>
                      <a:pt x="575310" y="1609408"/>
                    </a:lnTo>
                    <a:lnTo>
                      <a:pt x="581343" y="1608456"/>
                    </a:lnTo>
                    <a:lnTo>
                      <a:pt x="587375" y="1608138"/>
                    </a:lnTo>
                    <a:close/>
                    <a:moveTo>
                      <a:pt x="711201" y="1362075"/>
                    </a:moveTo>
                    <a:lnTo>
                      <a:pt x="835026" y="1362075"/>
                    </a:lnTo>
                    <a:lnTo>
                      <a:pt x="841376" y="1362710"/>
                    </a:lnTo>
                    <a:lnTo>
                      <a:pt x="847726" y="1363345"/>
                    </a:lnTo>
                    <a:lnTo>
                      <a:pt x="853441" y="1364933"/>
                    </a:lnTo>
                    <a:lnTo>
                      <a:pt x="859473" y="1366838"/>
                    </a:lnTo>
                    <a:lnTo>
                      <a:pt x="864553" y="1369695"/>
                    </a:lnTo>
                    <a:lnTo>
                      <a:pt x="869633" y="1372870"/>
                    </a:lnTo>
                    <a:lnTo>
                      <a:pt x="874713" y="1376363"/>
                    </a:lnTo>
                    <a:lnTo>
                      <a:pt x="879158" y="1380173"/>
                    </a:lnTo>
                    <a:lnTo>
                      <a:pt x="882968" y="1384618"/>
                    </a:lnTo>
                    <a:lnTo>
                      <a:pt x="886461" y="1389380"/>
                    </a:lnTo>
                    <a:lnTo>
                      <a:pt x="889636" y="1394460"/>
                    </a:lnTo>
                    <a:lnTo>
                      <a:pt x="892493" y="1399858"/>
                    </a:lnTo>
                    <a:lnTo>
                      <a:pt x="894398" y="1405573"/>
                    </a:lnTo>
                    <a:lnTo>
                      <a:pt x="895986" y="1411605"/>
                    </a:lnTo>
                    <a:lnTo>
                      <a:pt x="896621" y="1417320"/>
                    </a:lnTo>
                    <a:lnTo>
                      <a:pt x="896938" y="1423670"/>
                    </a:lnTo>
                    <a:lnTo>
                      <a:pt x="896621" y="1430338"/>
                    </a:lnTo>
                    <a:lnTo>
                      <a:pt x="895986" y="1436370"/>
                    </a:lnTo>
                    <a:lnTo>
                      <a:pt x="894398" y="1442403"/>
                    </a:lnTo>
                    <a:lnTo>
                      <a:pt x="892493" y="1448118"/>
                    </a:lnTo>
                    <a:lnTo>
                      <a:pt x="889636" y="1453515"/>
                    </a:lnTo>
                    <a:lnTo>
                      <a:pt x="886461" y="1458595"/>
                    </a:lnTo>
                    <a:lnTo>
                      <a:pt x="882968" y="1463358"/>
                    </a:lnTo>
                    <a:lnTo>
                      <a:pt x="879158" y="1467485"/>
                    </a:lnTo>
                    <a:lnTo>
                      <a:pt x="874713" y="1471930"/>
                    </a:lnTo>
                    <a:lnTo>
                      <a:pt x="869633" y="1475423"/>
                    </a:lnTo>
                    <a:lnTo>
                      <a:pt x="864553" y="1478598"/>
                    </a:lnTo>
                    <a:lnTo>
                      <a:pt x="859473" y="1480820"/>
                    </a:lnTo>
                    <a:lnTo>
                      <a:pt x="853441" y="1483360"/>
                    </a:lnTo>
                    <a:lnTo>
                      <a:pt x="847726" y="1484313"/>
                    </a:lnTo>
                    <a:lnTo>
                      <a:pt x="841376" y="1485583"/>
                    </a:lnTo>
                    <a:lnTo>
                      <a:pt x="835026" y="1485900"/>
                    </a:lnTo>
                    <a:lnTo>
                      <a:pt x="711201" y="1485900"/>
                    </a:lnTo>
                    <a:lnTo>
                      <a:pt x="705168" y="1485583"/>
                    </a:lnTo>
                    <a:lnTo>
                      <a:pt x="698818" y="1484313"/>
                    </a:lnTo>
                    <a:lnTo>
                      <a:pt x="692786" y="1483360"/>
                    </a:lnTo>
                    <a:lnTo>
                      <a:pt x="687388" y="1480820"/>
                    </a:lnTo>
                    <a:lnTo>
                      <a:pt x="681991" y="1478598"/>
                    </a:lnTo>
                    <a:lnTo>
                      <a:pt x="676911" y="1475423"/>
                    </a:lnTo>
                    <a:lnTo>
                      <a:pt x="672148" y="1471930"/>
                    </a:lnTo>
                    <a:lnTo>
                      <a:pt x="667703" y="1467485"/>
                    </a:lnTo>
                    <a:lnTo>
                      <a:pt x="663576" y="1463358"/>
                    </a:lnTo>
                    <a:lnTo>
                      <a:pt x="660083" y="1458595"/>
                    </a:lnTo>
                    <a:lnTo>
                      <a:pt x="656908" y="1453515"/>
                    </a:lnTo>
                    <a:lnTo>
                      <a:pt x="654368" y="1448118"/>
                    </a:lnTo>
                    <a:lnTo>
                      <a:pt x="652463" y="1442403"/>
                    </a:lnTo>
                    <a:lnTo>
                      <a:pt x="650876" y="1436370"/>
                    </a:lnTo>
                    <a:lnTo>
                      <a:pt x="649923" y="1430338"/>
                    </a:lnTo>
                    <a:lnTo>
                      <a:pt x="649288" y="1423670"/>
                    </a:lnTo>
                    <a:lnTo>
                      <a:pt x="649923" y="1417320"/>
                    </a:lnTo>
                    <a:lnTo>
                      <a:pt x="650876" y="1411605"/>
                    </a:lnTo>
                    <a:lnTo>
                      <a:pt x="652463" y="1405573"/>
                    </a:lnTo>
                    <a:lnTo>
                      <a:pt x="654368" y="1399858"/>
                    </a:lnTo>
                    <a:lnTo>
                      <a:pt x="656908" y="1394460"/>
                    </a:lnTo>
                    <a:lnTo>
                      <a:pt x="660083" y="1389380"/>
                    </a:lnTo>
                    <a:lnTo>
                      <a:pt x="663576" y="1384618"/>
                    </a:lnTo>
                    <a:lnTo>
                      <a:pt x="667703" y="1380173"/>
                    </a:lnTo>
                    <a:lnTo>
                      <a:pt x="672148" y="1376363"/>
                    </a:lnTo>
                    <a:lnTo>
                      <a:pt x="676911" y="1372870"/>
                    </a:lnTo>
                    <a:lnTo>
                      <a:pt x="681991" y="1369695"/>
                    </a:lnTo>
                    <a:lnTo>
                      <a:pt x="687388" y="1366838"/>
                    </a:lnTo>
                    <a:lnTo>
                      <a:pt x="692786" y="1364933"/>
                    </a:lnTo>
                    <a:lnTo>
                      <a:pt x="698818" y="1363345"/>
                    </a:lnTo>
                    <a:lnTo>
                      <a:pt x="705168" y="1362710"/>
                    </a:lnTo>
                    <a:lnTo>
                      <a:pt x="711201" y="1362075"/>
                    </a:lnTo>
                    <a:close/>
                    <a:moveTo>
                      <a:pt x="1181793" y="1068388"/>
                    </a:moveTo>
                    <a:lnTo>
                      <a:pt x="1199238" y="1082973"/>
                    </a:lnTo>
                    <a:lnTo>
                      <a:pt x="1215731" y="1097240"/>
                    </a:lnTo>
                    <a:lnTo>
                      <a:pt x="1231590" y="1112142"/>
                    </a:lnTo>
                    <a:lnTo>
                      <a:pt x="1247448" y="1127044"/>
                    </a:lnTo>
                    <a:lnTo>
                      <a:pt x="1262038" y="1142262"/>
                    </a:lnTo>
                    <a:lnTo>
                      <a:pt x="1276628" y="1157164"/>
                    </a:lnTo>
                    <a:lnTo>
                      <a:pt x="1290267" y="1172700"/>
                    </a:lnTo>
                    <a:lnTo>
                      <a:pt x="1304222" y="1188236"/>
                    </a:lnTo>
                    <a:lnTo>
                      <a:pt x="1316909" y="1203772"/>
                    </a:lnTo>
                    <a:lnTo>
                      <a:pt x="1329596" y="1219308"/>
                    </a:lnTo>
                    <a:lnTo>
                      <a:pt x="1341332" y="1235160"/>
                    </a:lnTo>
                    <a:lnTo>
                      <a:pt x="1353067" y="1250696"/>
                    </a:lnTo>
                    <a:lnTo>
                      <a:pt x="1363851" y="1266866"/>
                    </a:lnTo>
                    <a:lnTo>
                      <a:pt x="1374952" y="1282402"/>
                    </a:lnTo>
                    <a:lnTo>
                      <a:pt x="1385102" y="1298572"/>
                    </a:lnTo>
                    <a:lnTo>
                      <a:pt x="1394934" y="1314425"/>
                    </a:lnTo>
                    <a:lnTo>
                      <a:pt x="1404132" y="1330278"/>
                    </a:lnTo>
                    <a:lnTo>
                      <a:pt x="1413330" y="1346131"/>
                    </a:lnTo>
                    <a:lnTo>
                      <a:pt x="1421894" y="1362301"/>
                    </a:lnTo>
                    <a:lnTo>
                      <a:pt x="1430141" y="1377837"/>
                    </a:lnTo>
                    <a:lnTo>
                      <a:pt x="1438070" y="1394007"/>
                    </a:lnTo>
                    <a:lnTo>
                      <a:pt x="1445365" y="1409543"/>
                    </a:lnTo>
                    <a:lnTo>
                      <a:pt x="1452343" y="1425079"/>
                    </a:lnTo>
                    <a:lnTo>
                      <a:pt x="1459003" y="1440931"/>
                    </a:lnTo>
                    <a:lnTo>
                      <a:pt x="1465664" y="1456467"/>
                    </a:lnTo>
                    <a:lnTo>
                      <a:pt x="1471690" y="1471686"/>
                    </a:lnTo>
                    <a:lnTo>
                      <a:pt x="1477399" y="1486905"/>
                    </a:lnTo>
                    <a:lnTo>
                      <a:pt x="1483109" y="1502124"/>
                    </a:lnTo>
                    <a:lnTo>
                      <a:pt x="1488183" y="1517025"/>
                    </a:lnTo>
                    <a:lnTo>
                      <a:pt x="1492624" y="1531927"/>
                    </a:lnTo>
                    <a:lnTo>
                      <a:pt x="1501822" y="1561413"/>
                    </a:lnTo>
                    <a:lnTo>
                      <a:pt x="1506579" y="1577901"/>
                    </a:lnTo>
                    <a:lnTo>
                      <a:pt x="1510703" y="1594705"/>
                    </a:lnTo>
                    <a:lnTo>
                      <a:pt x="1514509" y="1611192"/>
                    </a:lnTo>
                    <a:lnTo>
                      <a:pt x="1518315" y="1627045"/>
                    </a:lnTo>
                    <a:lnTo>
                      <a:pt x="1521804" y="1643532"/>
                    </a:lnTo>
                    <a:lnTo>
                      <a:pt x="1524976" y="1659067"/>
                    </a:lnTo>
                    <a:lnTo>
                      <a:pt x="1530685" y="1690773"/>
                    </a:lnTo>
                    <a:lnTo>
                      <a:pt x="1535125" y="1721528"/>
                    </a:lnTo>
                    <a:lnTo>
                      <a:pt x="1538931" y="1751014"/>
                    </a:lnTo>
                    <a:lnTo>
                      <a:pt x="1541786" y="1780184"/>
                    </a:lnTo>
                    <a:lnTo>
                      <a:pt x="1543689" y="1807451"/>
                    </a:lnTo>
                    <a:lnTo>
                      <a:pt x="1545275" y="1834084"/>
                    </a:lnTo>
                    <a:lnTo>
                      <a:pt x="1545909" y="1859448"/>
                    </a:lnTo>
                    <a:lnTo>
                      <a:pt x="1546226" y="1883228"/>
                    </a:lnTo>
                    <a:lnTo>
                      <a:pt x="1546226" y="1905739"/>
                    </a:lnTo>
                    <a:lnTo>
                      <a:pt x="1545592" y="1926665"/>
                    </a:lnTo>
                    <a:lnTo>
                      <a:pt x="1544640" y="1946005"/>
                    </a:lnTo>
                    <a:lnTo>
                      <a:pt x="1543689" y="1963443"/>
                    </a:lnTo>
                    <a:lnTo>
                      <a:pt x="1542420" y="1979613"/>
                    </a:lnTo>
                    <a:lnTo>
                      <a:pt x="1286461" y="1979613"/>
                    </a:lnTo>
                    <a:lnTo>
                      <a:pt x="1288681" y="1961224"/>
                    </a:lnTo>
                    <a:lnTo>
                      <a:pt x="1289632" y="1948859"/>
                    </a:lnTo>
                    <a:lnTo>
                      <a:pt x="1290901" y="1934591"/>
                    </a:lnTo>
                    <a:lnTo>
                      <a:pt x="1291535" y="1919055"/>
                    </a:lnTo>
                    <a:lnTo>
                      <a:pt x="1291853" y="1900983"/>
                    </a:lnTo>
                    <a:lnTo>
                      <a:pt x="1292487" y="1881642"/>
                    </a:lnTo>
                    <a:lnTo>
                      <a:pt x="1291853" y="1861033"/>
                    </a:lnTo>
                    <a:lnTo>
                      <a:pt x="1291218" y="1839156"/>
                    </a:lnTo>
                    <a:lnTo>
                      <a:pt x="1289950" y="1815694"/>
                    </a:lnTo>
                    <a:lnTo>
                      <a:pt x="1287729" y="1791281"/>
                    </a:lnTo>
                    <a:lnTo>
                      <a:pt x="1284875" y="1765916"/>
                    </a:lnTo>
                    <a:lnTo>
                      <a:pt x="1281069" y="1739283"/>
                    </a:lnTo>
                    <a:lnTo>
                      <a:pt x="1276311" y="1712016"/>
                    </a:lnTo>
                    <a:lnTo>
                      <a:pt x="1273456" y="1698383"/>
                    </a:lnTo>
                    <a:lnTo>
                      <a:pt x="1270919" y="1684115"/>
                    </a:lnTo>
                    <a:lnTo>
                      <a:pt x="1267430" y="1669847"/>
                    </a:lnTo>
                    <a:lnTo>
                      <a:pt x="1263624" y="1655263"/>
                    </a:lnTo>
                    <a:lnTo>
                      <a:pt x="1259818" y="1640678"/>
                    </a:lnTo>
                    <a:lnTo>
                      <a:pt x="1256012" y="1626410"/>
                    </a:lnTo>
                    <a:lnTo>
                      <a:pt x="1251254" y="1611509"/>
                    </a:lnTo>
                    <a:lnTo>
                      <a:pt x="1246497" y="1596607"/>
                    </a:lnTo>
                    <a:lnTo>
                      <a:pt x="1241105" y="1581705"/>
                    </a:lnTo>
                    <a:lnTo>
                      <a:pt x="1235713" y="1566803"/>
                    </a:lnTo>
                    <a:lnTo>
                      <a:pt x="1229686" y="1551902"/>
                    </a:lnTo>
                    <a:lnTo>
                      <a:pt x="1223343" y="1536683"/>
                    </a:lnTo>
                    <a:lnTo>
                      <a:pt x="1216365" y="1521781"/>
                    </a:lnTo>
                    <a:lnTo>
                      <a:pt x="1209387" y="1506880"/>
                    </a:lnTo>
                    <a:lnTo>
                      <a:pt x="1201775" y="1491661"/>
                    </a:lnTo>
                    <a:lnTo>
                      <a:pt x="1194163" y="1476759"/>
                    </a:lnTo>
                    <a:lnTo>
                      <a:pt x="1185599" y="1461540"/>
                    </a:lnTo>
                    <a:lnTo>
                      <a:pt x="1176718" y="1446638"/>
                    </a:lnTo>
                    <a:lnTo>
                      <a:pt x="1167520" y="1431737"/>
                    </a:lnTo>
                    <a:lnTo>
                      <a:pt x="1157688" y="1416835"/>
                    </a:lnTo>
                    <a:lnTo>
                      <a:pt x="1147538" y="1402567"/>
                    </a:lnTo>
                    <a:lnTo>
                      <a:pt x="1136437" y="1387666"/>
                    </a:lnTo>
                    <a:lnTo>
                      <a:pt x="1125653" y="1373081"/>
                    </a:lnTo>
                    <a:lnTo>
                      <a:pt x="1113918" y="1359130"/>
                    </a:lnTo>
                    <a:lnTo>
                      <a:pt x="1101231" y="1344545"/>
                    </a:lnTo>
                    <a:lnTo>
                      <a:pt x="1088861" y="1330595"/>
                    </a:lnTo>
                    <a:lnTo>
                      <a:pt x="1075540" y="1316961"/>
                    </a:lnTo>
                    <a:lnTo>
                      <a:pt x="1061267" y="1303011"/>
                    </a:lnTo>
                    <a:lnTo>
                      <a:pt x="1046994" y="1289377"/>
                    </a:lnTo>
                    <a:lnTo>
                      <a:pt x="1032087" y="1276061"/>
                    </a:lnTo>
                    <a:lnTo>
                      <a:pt x="1016228" y="1263062"/>
                    </a:lnTo>
                    <a:lnTo>
                      <a:pt x="1000052" y="1250379"/>
                    </a:lnTo>
                    <a:lnTo>
                      <a:pt x="983242" y="1237697"/>
                    </a:lnTo>
                    <a:lnTo>
                      <a:pt x="965798" y="1225332"/>
                    </a:lnTo>
                    <a:lnTo>
                      <a:pt x="947402" y="1213283"/>
                    </a:lnTo>
                    <a:lnTo>
                      <a:pt x="928688" y="1201552"/>
                    </a:lnTo>
                    <a:lnTo>
                      <a:pt x="946767" y="1194260"/>
                    </a:lnTo>
                    <a:lnTo>
                      <a:pt x="964212" y="1186968"/>
                    </a:lnTo>
                    <a:lnTo>
                      <a:pt x="981973" y="1179358"/>
                    </a:lnTo>
                    <a:lnTo>
                      <a:pt x="998784" y="1171749"/>
                    </a:lnTo>
                    <a:lnTo>
                      <a:pt x="1015594" y="1163822"/>
                    </a:lnTo>
                    <a:lnTo>
                      <a:pt x="1032087" y="1155896"/>
                    </a:lnTo>
                    <a:lnTo>
                      <a:pt x="1048580" y="1147652"/>
                    </a:lnTo>
                    <a:lnTo>
                      <a:pt x="1064122" y="1139726"/>
                    </a:lnTo>
                    <a:lnTo>
                      <a:pt x="1079663" y="1130848"/>
                    </a:lnTo>
                    <a:lnTo>
                      <a:pt x="1095522" y="1122288"/>
                    </a:lnTo>
                    <a:lnTo>
                      <a:pt x="1110429" y="1113727"/>
                    </a:lnTo>
                    <a:lnTo>
                      <a:pt x="1125336" y="1105167"/>
                    </a:lnTo>
                    <a:lnTo>
                      <a:pt x="1139609" y="1096289"/>
                    </a:lnTo>
                    <a:lnTo>
                      <a:pt x="1154199" y="1087094"/>
                    </a:lnTo>
                    <a:lnTo>
                      <a:pt x="1168155" y="1077900"/>
                    </a:lnTo>
                    <a:lnTo>
                      <a:pt x="1181793" y="1068388"/>
                    </a:lnTo>
                    <a:close/>
                    <a:moveTo>
                      <a:pt x="711201" y="495300"/>
                    </a:moveTo>
                    <a:lnTo>
                      <a:pt x="835026" y="495300"/>
                    </a:lnTo>
                    <a:lnTo>
                      <a:pt x="841376" y="495617"/>
                    </a:lnTo>
                    <a:lnTo>
                      <a:pt x="847726" y="496570"/>
                    </a:lnTo>
                    <a:lnTo>
                      <a:pt x="853441" y="498157"/>
                    </a:lnTo>
                    <a:lnTo>
                      <a:pt x="859473" y="500062"/>
                    </a:lnTo>
                    <a:lnTo>
                      <a:pt x="864553" y="502602"/>
                    </a:lnTo>
                    <a:lnTo>
                      <a:pt x="869633" y="505777"/>
                    </a:lnTo>
                    <a:lnTo>
                      <a:pt x="874713" y="509270"/>
                    </a:lnTo>
                    <a:lnTo>
                      <a:pt x="879158" y="513397"/>
                    </a:lnTo>
                    <a:lnTo>
                      <a:pt x="882968" y="518160"/>
                    </a:lnTo>
                    <a:lnTo>
                      <a:pt x="886461" y="522605"/>
                    </a:lnTo>
                    <a:lnTo>
                      <a:pt x="889636" y="527685"/>
                    </a:lnTo>
                    <a:lnTo>
                      <a:pt x="892493" y="533400"/>
                    </a:lnTo>
                    <a:lnTo>
                      <a:pt x="894398" y="538797"/>
                    </a:lnTo>
                    <a:lnTo>
                      <a:pt x="895986" y="544512"/>
                    </a:lnTo>
                    <a:lnTo>
                      <a:pt x="896621" y="550862"/>
                    </a:lnTo>
                    <a:lnTo>
                      <a:pt x="896938" y="557212"/>
                    </a:lnTo>
                    <a:lnTo>
                      <a:pt x="896621" y="563562"/>
                    </a:lnTo>
                    <a:lnTo>
                      <a:pt x="895986" y="569595"/>
                    </a:lnTo>
                    <a:lnTo>
                      <a:pt x="894398" y="575627"/>
                    </a:lnTo>
                    <a:lnTo>
                      <a:pt x="892493" y="581342"/>
                    </a:lnTo>
                    <a:lnTo>
                      <a:pt x="889636" y="586740"/>
                    </a:lnTo>
                    <a:lnTo>
                      <a:pt x="886461" y="591820"/>
                    </a:lnTo>
                    <a:lnTo>
                      <a:pt x="882968" y="596265"/>
                    </a:lnTo>
                    <a:lnTo>
                      <a:pt x="879158" y="601027"/>
                    </a:lnTo>
                    <a:lnTo>
                      <a:pt x="874713" y="605155"/>
                    </a:lnTo>
                    <a:lnTo>
                      <a:pt x="869633" y="608647"/>
                    </a:lnTo>
                    <a:lnTo>
                      <a:pt x="864553" y="611822"/>
                    </a:lnTo>
                    <a:lnTo>
                      <a:pt x="859473" y="614045"/>
                    </a:lnTo>
                    <a:lnTo>
                      <a:pt x="853441" y="616267"/>
                    </a:lnTo>
                    <a:lnTo>
                      <a:pt x="847726" y="617855"/>
                    </a:lnTo>
                    <a:lnTo>
                      <a:pt x="841376" y="618807"/>
                    </a:lnTo>
                    <a:lnTo>
                      <a:pt x="835026" y="619125"/>
                    </a:lnTo>
                    <a:lnTo>
                      <a:pt x="711201" y="619125"/>
                    </a:lnTo>
                    <a:lnTo>
                      <a:pt x="705168" y="618807"/>
                    </a:lnTo>
                    <a:lnTo>
                      <a:pt x="698818" y="617855"/>
                    </a:lnTo>
                    <a:lnTo>
                      <a:pt x="692786" y="616267"/>
                    </a:lnTo>
                    <a:lnTo>
                      <a:pt x="687388" y="614045"/>
                    </a:lnTo>
                    <a:lnTo>
                      <a:pt x="681991" y="611822"/>
                    </a:lnTo>
                    <a:lnTo>
                      <a:pt x="676911" y="608647"/>
                    </a:lnTo>
                    <a:lnTo>
                      <a:pt x="672148" y="605155"/>
                    </a:lnTo>
                    <a:lnTo>
                      <a:pt x="667703" y="601027"/>
                    </a:lnTo>
                    <a:lnTo>
                      <a:pt x="663576" y="596265"/>
                    </a:lnTo>
                    <a:lnTo>
                      <a:pt x="660083" y="591820"/>
                    </a:lnTo>
                    <a:lnTo>
                      <a:pt x="656908" y="586740"/>
                    </a:lnTo>
                    <a:lnTo>
                      <a:pt x="654368" y="581342"/>
                    </a:lnTo>
                    <a:lnTo>
                      <a:pt x="652463" y="575627"/>
                    </a:lnTo>
                    <a:lnTo>
                      <a:pt x="650876" y="569595"/>
                    </a:lnTo>
                    <a:lnTo>
                      <a:pt x="649923" y="563562"/>
                    </a:lnTo>
                    <a:lnTo>
                      <a:pt x="649288" y="557212"/>
                    </a:lnTo>
                    <a:lnTo>
                      <a:pt x="649923" y="550862"/>
                    </a:lnTo>
                    <a:lnTo>
                      <a:pt x="650876" y="544512"/>
                    </a:lnTo>
                    <a:lnTo>
                      <a:pt x="652463" y="538797"/>
                    </a:lnTo>
                    <a:lnTo>
                      <a:pt x="654368" y="533400"/>
                    </a:lnTo>
                    <a:lnTo>
                      <a:pt x="656908" y="527685"/>
                    </a:lnTo>
                    <a:lnTo>
                      <a:pt x="660083" y="522605"/>
                    </a:lnTo>
                    <a:lnTo>
                      <a:pt x="663576" y="518160"/>
                    </a:lnTo>
                    <a:lnTo>
                      <a:pt x="667703" y="513397"/>
                    </a:lnTo>
                    <a:lnTo>
                      <a:pt x="672148" y="509270"/>
                    </a:lnTo>
                    <a:lnTo>
                      <a:pt x="676911" y="505777"/>
                    </a:lnTo>
                    <a:lnTo>
                      <a:pt x="681991" y="502602"/>
                    </a:lnTo>
                    <a:lnTo>
                      <a:pt x="687388" y="500062"/>
                    </a:lnTo>
                    <a:lnTo>
                      <a:pt x="692786" y="498157"/>
                    </a:lnTo>
                    <a:lnTo>
                      <a:pt x="698818" y="496570"/>
                    </a:lnTo>
                    <a:lnTo>
                      <a:pt x="705168" y="495617"/>
                    </a:lnTo>
                    <a:lnTo>
                      <a:pt x="711201" y="495300"/>
                    </a:lnTo>
                    <a:close/>
                    <a:moveTo>
                      <a:pt x="587375" y="247650"/>
                    </a:moveTo>
                    <a:lnTo>
                      <a:pt x="958851" y="247650"/>
                    </a:lnTo>
                    <a:lnTo>
                      <a:pt x="965201" y="247967"/>
                    </a:lnTo>
                    <a:lnTo>
                      <a:pt x="971551" y="249237"/>
                    </a:lnTo>
                    <a:lnTo>
                      <a:pt x="977266" y="250507"/>
                    </a:lnTo>
                    <a:lnTo>
                      <a:pt x="982981" y="252730"/>
                    </a:lnTo>
                    <a:lnTo>
                      <a:pt x="988378" y="255587"/>
                    </a:lnTo>
                    <a:lnTo>
                      <a:pt x="993458" y="258127"/>
                    </a:lnTo>
                    <a:lnTo>
                      <a:pt x="998221" y="262255"/>
                    </a:lnTo>
                    <a:lnTo>
                      <a:pt x="1002348" y="266065"/>
                    </a:lnTo>
                    <a:lnTo>
                      <a:pt x="1006793" y="270510"/>
                    </a:lnTo>
                    <a:lnTo>
                      <a:pt x="1010286" y="274955"/>
                    </a:lnTo>
                    <a:lnTo>
                      <a:pt x="1013461" y="280352"/>
                    </a:lnTo>
                    <a:lnTo>
                      <a:pt x="1015683" y="285750"/>
                    </a:lnTo>
                    <a:lnTo>
                      <a:pt x="1017588" y="291465"/>
                    </a:lnTo>
                    <a:lnTo>
                      <a:pt x="1019176" y="297497"/>
                    </a:lnTo>
                    <a:lnTo>
                      <a:pt x="1020446" y="303212"/>
                    </a:lnTo>
                    <a:lnTo>
                      <a:pt x="1020763" y="309880"/>
                    </a:lnTo>
                    <a:lnTo>
                      <a:pt x="1020446" y="316230"/>
                    </a:lnTo>
                    <a:lnTo>
                      <a:pt x="1019176" y="322262"/>
                    </a:lnTo>
                    <a:lnTo>
                      <a:pt x="1017588" y="328295"/>
                    </a:lnTo>
                    <a:lnTo>
                      <a:pt x="1015683" y="334010"/>
                    </a:lnTo>
                    <a:lnTo>
                      <a:pt x="1013461" y="339407"/>
                    </a:lnTo>
                    <a:lnTo>
                      <a:pt x="1010286" y="344487"/>
                    </a:lnTo>
                    <a:lnTo>
                      <a:pt x="1006793" y="349250"/>
                    </a:lnTo>
                    <a:lnTo>
                      <a:pt x="1002348" y="353377"/>
                    </a:lnTo>
                    <a:lnTo>
                      <a:pt x="998221" y="357505"/>
                    </a:lnTo>
                    <a:lnTo>
                      <a:pt x="993458" y="360997"/>
                    </a:lnTo>
                    <a:lnTo>
                      <a:pt x="988378" y="364172"/>
                    </a:lnTo>
                    <a:lnTo>
                      <a:pt x="982981" y="366712"/>
                    </a:lnTo>
                    <a:lnTo>
                      <a:pt x="977266" y="368617"/>
                    </a:lnTo>
                    <a:lnTo>
                      <a:pt x="971551" y="370205"/>
                    </a:lnTo>
                    <a:lnTo>
                      <a:pt x="965201" y="371475"/>
                    </a:lnTo>
                    <a:lnTo>
                      <a:pt x="958851" y="371475"/>
                    </a:lnTo>
                    <a:lnTo>
                      <a:pt x="587375" y="371475"/>
                    </a:lnTo>
                    <a:lnTo>
                      <a:pt x="581343" y="371475"/>
                    </a:lnTo>
                    <a:lnTo>
                      <a:pt x="575310" y="370205"/>
                    </a:lnTo>
                    <a:lnTo>
                      <a:pt x="568960" y="368617"/>
                    </a:lnTo>
                    <a:lnTo>
                      <a:pt x="563563" y="366712"/>
                    </a:lnTo>
                    <a:lnTo>
                      <a:pt x="558165" y="364172"/>
                    </a:lnTo>
                    <a:lnTo>
                      <a:pt x="553085" y="360997"/>
                    </a:lnTo>
                    <a:lnTo>
                      <a:pt x="548323" y="357505"/>
                    </a:lnTo>
                    <a:lnTo>
                      <a:pt x="543878" y="353377"/>
                    </a:lnTo>
                    <a:lnTo>
                      <a:pt x="539750" y="349250"/>
                    </a:lnTo>
                    <a:lnTo>
                      <a:pt x="536258" y="344487"/>
                    </a:lnTo>
                    <a:lnTo>
                      <a:pt x="533083" y="339407"/>
                    </a:lnTo>
                    <a:lnTo>
                      <a:pt x="530543" y="334010"/>
                    </a:lnTo>
                    <a:lnTo>
                      <a:pt x="528320" y="328295"/>
                    </a:lnTo>
                    <a:lnTo>
                      <a:pt x="527050" y="322262"/>
                    </a:lnTo>
                    <a:lnTo>
                      <a:pt x="526098" y="316230"/>
                    </a:lnTo>
                    <a:lnTo>
                      <a:pt x="525463" y="309880"/>
                    </a:lnTo>
                    <a:lnTo>
                      <a:pt x="526098" y="303212"/>
                    </a:lnTo>
                    <a:lnTo>
                      <a:pt x="527050" y="297497"/>
                    </a:lnTo>
                    <a:lnTo>
                      <a:pt x="528320" y="291465"/>
                    </a:lnTo>
                    <a:lnTo>
                      <a:pt x="530543" y="285750"/>
                    </a:lnTo>
                    <a:lnTo>
                      <a:pt x="533083" y="280352"/>
                    </a:lnTo>
                    <a:lnTo>
                      <a:pt x="536258" y="274955"/>
                    </a:lnTo>
                    <a:lnTo>
                      <a:pt x="539750" y="270510"/>
                    </a:lnTo>
                    <a:lnTo>
                      <a:pt x="543878" y="266065"/>
                    </a:lnTo>
                    <a:lnTo>
                      <a:pt x="548323" y="262255"/>
                    </a:lnTo>
                    <a:lnTo>
                      <a:pt x="553085" y="258127"/>
                    </a:lnTo>
                    <a:lnTo>
                      <a:pt x="558165" y="255587"/>
                    </a:lnTo>
                    <a:lnTo>
                      <a:pt x="563563" y="252730"/>
                    </a:lnTo>
                    <a:lnTo>
                      <a:pt x="568960" y="250507"/>
                    </a:lnTo>
                    <a:lnTo>
                      <a:pt x="575310" y="249237"/>
                    </a:lnTo>
                    <a:lnTo>
                      <a:pt x="581343" y="247967"/>
                    </a:lnTo>
                    <a:lnTo>
                      <a:pt x="587375" y="247650"/>
                    </a:lnTo>
                    <a:close/>
                    <a:moveTo>
                      <a:pt x="1286299" y="0"/>
                    </a:moveTo>
                    <a:lnTo>
                      <a:pt x="1542417" y="0"/>
                    </a:lnTo>
                    <a:lnTo>
                      <a:pt x="1543686" y="15872"/>
                    </a:lnTo>
                    <a:lnTo>
                      <a:pt x="1544638" y="33332"/>
                    </a:lnTo>
                    <a:lnTo>
                      <a:pt x="1545590" y="53014"/>
                    </a:lnTo>
                    <a:lnTo>
                      <a:pt x="1546225" y="73648"/>
                    </a:lnTo>
                    <a:lnTo>
                      <a:pt x="1546225" y="96504"/>
                    </a:lnTo>
                    <a:lnTo>
                      <a:pt x="1545908" y="120313"/>
                    </a:lnTo>
                    <a:lnTo>
                      <a:pt x="1545273" y="145709"/>
                    </a:lnTo>
                    <a:lnTo>
                      <a:pt x="1543686" y="172057"/>
                    </a:lnTo>
                    <a:lnTo>
                      <a:pt x="1541782" y="199993"/>
                    </a:lnTo>
                    <a:lnTo>
                      <a:pt x="1538926" y="228881"/>
                    </a:lnTo>
                    <a:lnTo>
                      <a:pt x="1535117" y="258721"/>
                    </a:lnTo>
                    <a:lnTo>
                      <a:pt x="1530674" y="289196"/>
                    </a:lnTo>
                    <a:lnTo>
                      <a:pt x="1524961" y="320941"/>
                    </a:lnTo>
                    <a:lnTo>
                      <a:pt x="1521788" y="336496"/>
                    </a:lnTo>
                    <a:lnTo>
                      <a:pt x="1518297" y="353003"/>
                    </a:lnTo>
                    <a:lnTo>
                      <a:pt x="1514488" y="369193"/>
                    </a:lnTo>
                    <a:lnTo>
                      <a:pt x="1510680" y="385701"/>
                    </a:lnTo>
                    <a:lnTo>
                      <a:pt x="1506554" y="402525"/>
                    </a:lnTo>
                    <a:lnTo>
                      <a:pt x="1501793" y="419033"/>
                    </a:lnTo>
                    <a:lnTo>
                      <a:pt x="1495129" y="441254"/>
                    </a:lnTo>
                    <a:lnTo>
                      <a:pt x="1488147" y="463476"/>
                    </a:lnTo>
                    <a:lnTo>
                      <a:pt x="1479895" y="486332"/>
                    </a:lnTo>
                    <a:lnTo>
                      <a:pt x="1471009" y="509506"/>
                    </a:lnTo>
                    <a:lnTo>
                      <a:pt x="1461805" y="532997"/>
                    </a:lnTo>
                    <a:lnTo>
                      <a:pt x="1451966" y="556806"/>
                    </a:lnTo>
                    <a:lnTo>
                      <a:pt x="1440858" y="580297"/>
                    </a:lnTo>
                    <a:lnTo>
                      <a:pt x="1428798" y="604741"/>
                    </a:lnTo>
                    <a:lnTo>
                      <a:pt x="1416421" y="628549"/>
                    </a:lnTo>
                    <a:lnTo>
                      <a:pt x="1402774" y="652675"/>
                    </a:lnTo>
                    <a:lnTo>
                      <a:pt x="1388175" y="677119"/>
                    </a:lnTo>
                    <a:lnTo>
                      <a:pt x="1372941" y="700928"/>
                    </a:lnTo>
                    <a:lnTo>
                      <a:pt x="1356438" y="725371"/>
                    </a:lnTo>
                    <a:lnTo>
                      <a:pt x="1338665" y="749180"/>
                    </a:lnTo>
                    <a:lnTo>
                      <a:pt x="1329779" y="760925"/>
                    </a:lnTo>
                    <a:lnTo>
                      <a:pt x="1320258" y="772671"/>
                    </a:lnTo>
                    <a:lnTo>
                      <a:pt x="1310737" y="784417"/>
                    </a:lnTo>
                    <a:lnTo>
                      <a:pt x="1300898" y="796480"/>
                    </a:lnTo>
                    <a:lnTo>
                      <a:pt x="1290743" y="807908"/>
                    </a:lnTo>
                    <a:lnTo>
                      <a:pt x="1279952" y="819654"/>
                    </a:lnTo>
                    <a:lnTo>
                      <a:pt x="1269161" y="831399"/>
                    </a:lnTo>
                    <a:lnTo>
                      <a:pt x="1258054" y="842827"/>
                    </a:lnTo>
                    <a:lnTo>
                      <a:pt x="1246628" y="854256"/>
                    </a:lnTo>
                    <a:lnTo>
                      <a:pt x="1234886" y="865366"/>
                    </a:lnTo>
                    <a:lnTo>
                      <a:pt x="1222826" y="876794"/>
                    </a:lnTo>
                    <a:lnTo>
                      <a:pt x="1210765" y="887905"/>
                    </a:lnTo>
                    <a:lnTo>
                      <a:pt x="1198071" y="898698"/>
                    </a:lnTo>
                    <a:lnTo>
                      <a:pt x="1185376" y="909809"/>
                    </a:lnTo>
                    <a:lnTo>
                      <a:pt x="1172046" y="920285"/>
                    </a:lnTo>
                    <a:lnTo>
                      <a:pt x="1158082" y="931396"/>
                    </a:lnTo>
                    <a:lnTo>
                      <a:pt x="1144435" y="941872"/>
                    </a:lnTo>
                    <a:lnTo>
                      <a:pt x="1130154" y="952030"/>
                    </a:lnTo>
                    <a:lnTo>
                      <a:pt x="1115555" y="962188"/>
                    </a:lnTo>
                    <a:lnTo>
                      <a:pt x="1100638" y="972347"/>
                    </a:lnTo>
                    <a:lnTo>
                      <a:pt x="1085404" y="982505"/>
                    </a:lnTo>
                    <a:lnTo>
                      <a:pt x="1070171" y="992346"/>
                    </a:lnTo>
                    <a:lnTo>
                      <a:pt x="1053985" y="1001869"/>
                    </a:lnTo>
                    <a:lnTo>
                      <a:pt x="1037482" y="1011710"/>
                    </a:lnTo>
                    <a:lnTo>
                      <a:pt x="1021296" y="1020916"/>
                    </a:lnTo>
                    <a:lnTo>
                      <a:pt x="1004158" y="1030122"/>
                    </a:lnTo>
                    <a:lnTo>
                      <a:pt x="986703" y="1039011"/>
                    </a:lnTo>
                    <a:lnTo>
                      <a:pt x="968930" y="1047582"/>
                    </a:lnTo>
                    <a:lnTo>
                      <a:pt x="951157" y="1056153"/>
                    </a:lnTo>
                    <a:lnTo>
                      <a:pt x="932750" y="1065042"/>
                    </a:lnTo>
                    <a:lnTo>
                      <a:pt x="913707" y="1072978"/>
                    </a:lnTo>
                    <a:lnTo>
                      <a:pt x="894665" y="1080914"/>
                    </a:lnTo>
                    <a:lnTo>
                      <a:pt x="874671" y="1088850"/>
                    </a:lnTo>
                    <a:lnTo>
                      <a:pt x="854677" y="1096152"/>
                    </a:lnTo>
                    <a:lnTo>
                      <a:pt x="834365" y="1103771"/>
                    </a:lnTo>
                    <a:lnTo>
                      <a:pt x="813419" y="1110754"/>
                    </a:lnTo>
                    <a:lnTo>
                      <a:pt x="785490" y="1120595"/>
                    </a:lnTo>
                    <a:lnTo>
                      <a:pt x="757879" y="1131071"/>
                    </a:lnTo>
                    <a:lnTo>
                      <a:pt x="731855" y="1142182"/>
                    </a:lnTo>
                    <a:lnTo>
                      <a:pt x="706148" y="1153293"/>
                    </a:lnTo>
                    <a:lnTo>
                      <a:pt x="681710" y="1165038"/>
                    </a:lnTo>
                    <a:lnTo>
                      <a:pt x="658225" y="1177736"/>
                    </a:lnTo>
                    <a:lnTo>
                      <a:pt x="635056" y="1190117"/>
                    </a:lnTo>
                    <a:lnTo>
                      <a:pt x="613158" y="1203450"/>
                    </a:lnTo>
                    <a:lnTo>
                      <a:pt x="591894" y="1216782"/>
                    </a:lnTo>
                    <a:lnTo>
                      <a:pt x="571900" y="1231068"/>
                    </a:lnTo>
                    <a:lnTo>
                      <a:pt x="552223" y="1245035"/>
                    </a:lnTo>
                    <a:lnTo>
                      <a:pt x="533498" y="1259638"/>
                    </a:lnTo>
                    <a:lnTo>
                      <a:pt x="516043" y="1274558"/>
                    </a:lnTo>
                    <a:lnTo>
                      <a:pt x="498588" y="1289796"/>
                    </a:lnTo>
                    <a:lnTo>
                      <a:pt x="482084" y="1305033"/>
                    </a:lnTo>
                    <a:lnTo>
                      <a:pt x="466533" y="1321223"/>
                    </a:lnTo>
                    <a:lnTo>
                      <a:pt x="451617" y="1336778"/>
                    </a:lnTo>
                    <a:lnTo>
                      <a:pt x="437653" y="1352968"/>
                    </a:lnTo>
                    <a:lnTo>
                      <a:pt x="424006" y="1369158"/>
                    </a:lnTo>
                    <a:lnTo>
                      <a:pt x="410993" y="1385666"/>
                    </a:lnTo>
                    <a:lnTo>
                      <a:pt x="398933" y="1402491"/>
                    </a:lnTo>
                    <a:lnTo>
                      <a:pt x="387191" y="1419315"/>
                    </a:lnTo>
                    <a:lnTo>
                      <a:pt x="376083" y="1436140"/>
                    </a:lnTo>
                    <a:lnTo>
                      <a:pt x="365927" y="1452965"/>
                    </a:lnTo>
                    <a:lnTo>
                      <a:pt x="356089" y="1470425"/>
                    </a:lnTo>
                    <a:lnTo>
                      <a:pt x="346567" y="1487250"/>
                    </a:lnTo>
                    <a:lnTo>
                      <a:pt x="337998" y="1504392"/>
                    </a:lnTo>
                    <a:lnTo>
                      <a:pt x="329747" y="1521534"/>
                    </a:lnTo>
                    <a:lnTo>
                      <a:pt x="322447" y="1538994"/>
                    </a:lnTo>
                    <a:lnTo>
                      <a:pt x="315465" y="1555819"/>
                    </a:lnTo>
                    <a:lnTo>
                      <a:pt x="308800" y="1572961"/>
                    </a:lnTo>
                    <a:lnTo>
                      <a:pt x="302453" y="1589786"/>
                    </a:lnTo>
                    <a:lnTo>
                      <a:pt x="297058" y="1606928"/>
                    </a:lnTo>
                    <a:lnTo>
                      <a:pt x="291345" y="1623435"/>
                    </a:lnTo>
                    <a:lnTo>
                      <a:pt x="286902" y="1640260"/>
                    </a:lnTo>
                    <a:lnTo>
                      <a:pt x="282459" y="1656767"/>
                    </a:lnTo>
                    <a:lnTo>
                      <a:pt x="278650" y="1673275"/>
                    </a:lnTo>
                    <a:lnTo>
                      <a:pt x="274525" y="1689465"/>
                    </a:lnTo>
                    <a:lnTo>
                      <a:pt x="271351" y="1705337"/>
                    </a:lnTo>
                    <a:lnTo>
                      <a:pt x="268495" y="1721210"/>
                    </a:lnTo>
                    <a:lnTo>
                      <a:pt x="265956" y="1736765"/>
                    </a:lnTo>
                    <a:lnTo>
                      <a:pt x="263734" y="1752002"/>
                    </a:lnTo>
                    <a:lnTo>
                      <a:pt x="261830" y="1766922"/>
                    </a:lnTo>
                    <a:lnTo>
                      <a:pt x="260243" y="1781525"/>
                    </a:lnTo>
                    <a:lnTo>
                      <a:pt x="257387" y="1809460"/>
                    </a:lnTo>
                    <a:lnTo>
                      <a:pt x="255482" y="1836761"/>
                    </a:lnTo>
                    <a:lnTo>
                      <a:pt x="254530" y="1861840"/>
                    </a:lnTo>
                    <a:lnTo>
                      <a:pt x="254530" y="1885331"/>
                    </a:lnTo>
                    <a:lnTo>
                      <a:pt x="254530" y="1906600"/>
                    </a:lnTo>
                    <a:lnTo>
                      <a:pt x="255482" y="1925964"/>
                    </a:lnTo>
                    <a:lnTo>
                      <a:pt x="256752" y="1943107"/>
                    </a:lnTo>
                    <a:lnTo>
                      <a:pt x="257704" y="1958027"/>
                    </a:lnTo>
                    <a:lnTo>
                      <a:pt x="260243" y="1979613"/>
                    </a:lnTo>
                    <a:lnTo>
                      <a:pt x="4126" y="1979613"/>
                    </a:lnTo>
                    <a:lnTo>
                      <a:pt x="2856" y="1963423"/>
                    </a:lnTo>
                    <a:lnTo>
                      <a:pt x="1587" y="1945964"/>
                    </a:lnTo>
                    <a:lnTo>
                      <a:pt x="952" y="1926599"/>
                    </a:lnTo>
                    <a:lnTo>
                      <a:pt x="317" y="1905648"/>
                    </a:lnTo>
                    <a:lnTo>
                      <a:pt x="0" y="1883109"/>
                    </a:lnTo>
                    <a:lnTo>
                      <a:pt x="317" y="1859300"/>
                    </a:lnTo>
                    <a:lnTo>
                      <a:pt x="1269" y="1833904"/>
                    </a:lnTo>
                    <a:lnTo>
                      <a:pt x="2856" y="1807238"/>
                    </a:lnTo>
                    <a:lnTo>
                      <a:pt x="4760" y="1779938"/>
                    </a:lnTo>
                    <a:lnTo>
                      <a:pt x="7934" y="1750732"/>
                    </a:lnTo>
                    <a:lnTo>
                      <a:pt x="11425" y="1721210"/>
                    </a:lnTo>
                    <a:lnTo>
                      <a:pt x="16186" y="1690417"/>
                    </a:lnTo>
                    <a:lnTo>
                      <a:pt x="21581" y="1658672"/>
                    </a:lnTo>
                    <a:lnTo>
                      <a:pt x="24755" y="1643117"/>
                    </a:lnTo>
                    <a:lnTo>
                      <a:pt x="28246" y="1626610"/>
                    </a:lnTo>
                    <a:lnTo>
                      <a:pt x="31737" y="1610737"/>
                    </a:lnTo>
                    <a:lnTo>
                      <a:pt x="36180" y="1594230"/>
                    </a:lnTo>
                    <a:lnTo>
                      <a:pt x="40306" y="1577405"/>
                    </a:lnTo>
                    <a:lnTo>
                      <a:pt x="45066" y="1560898"/>
                    </a:lnTo>
                    <a:lnTo>
                      <a:pt x="51414" y="1538359"/>
                    </a:lnTo>
                    <a:lnTo>
                      <a:pt x="58713" y="1516137"/>
                    </a:lnTo>
                    <a:lnTo>
                      <a:pt x="66647" y="1493599"/>
                    </a:lnTo>
                    <a:lnTo>
                      <a:pt x="75216" y="1470425"/>
                    </a:lnTo>
                    <a:lnTo>
                      <a:pt x="84737" y="1446933"/>
                    </a:lnTo>
                    <a:lnTo>
                      <a:pt x="94893" y="1422807"/>
                    </a:lnTo>
                    <a:lnTo>
                      <a:pt x="105684" y="1398999"/>
                    </a:lnTo>
                    <a:lnTo>
                      <a:pt x="117427" y="1375190"/>
                    </a:lnTo>
                    <a:lnTo>
                      <a:pt x="130121" y="1351381"/>
                    </a:lnTo>
                    <a:lnTo>
                      <a:pt x="143768" y="1326937"/>
                    </a:lnTo>
                    <a:lnTo>
                      <a:pt x="158367" y="1302811"/>
                    </a:lnTo>
                    <a:lnTo>
                      <a:pt x="173601" y="1278685"/>
                    </a:lnTo>
                    <a:lnTo>
                      <a:pt x="190422" y="1254559"/>
                    </a:lnTo>
                    <a:lnTo>
                      <a:pt x="207560" y="1230750"/>
                    </a:lnTo>
                    <a:lnTo>
                      <a:pt x="217081" y="1219005"/>
                    </a:lnTo>
                    <a:lnTo>
                      <a:pt x="226602" y="1206624"/>
                    </a:lnTo>
                    <a:lnTo>
                      <a:pt x="235805" y="1194878"/>
                    </a:lnTo>
                    <a:lnTo>
                      <a:pt x="245961" y="1183133"/>
                    </a:lnTo>
                    <a:lnTo>
                      <a:pt x="256117" y="1171387"/>
                    </a:lnTo>
                    <a:lnTo>
                      <a:pt x="266908" y="1159959"/>
                    </a:lnTo>
                    <a:lnTo>
                      <a:pt x="277381" y="1148213"/>
                    </a:lnTo>
                    <a:lnTo>
                      <a:pt x="288806" y="1137103"/>
                    </a:lnTo>
                    <a:lnTo>
                      <a:pt x="300231" y="1125675"/>
                    </a:lnTo>
                    <a:lnTo>
                      <a:pt x="311974" y="1114246"/>
                    </a:lnTo>
                    <a:lnTo>
                      <a:pt x="323717" y="1102818"/>
                    </a:lnTo>
                    <a:lnTo>
                      <a:pt x="336094" y="1092025"/>
                    </a:lnTo>
                    <a:lnTo>
                      <a:pt x="348789" y="1080914"/>
                    </a:lnTo>
                    <a:lnTo>
                      <a:pt x="361484" y="1070121"/>
                    </a:lnTo>
                    <a:lnTo>
                      <a:pt x="374813" y="1059010"/>
                    </a:lnTo>
                    <a:lnTo>
                      <a:pt x="388143" y="1048534"/>
                    </a:lnTo>
                    <a:lnTo>
                      <a:pt x="402424" y="1037741"/>
                    </a:lnTo>
                    <a:lnTo>
                      <a:pt x="416389" y="1027583"/>
                    </a:lnTo>
                    <a:lnTo>
                      <a:pt x="430988" y="1017107"/>
                    </a:lnTo>
                    <a:lnTo>
                      <a:pt x="445904" y="1007266"/>
                    </a:lnTo>
                    <a:lnTo>
                      <a:pt x="461138" y="997108"/>
                    </a:lnTo>
                    <a:lnTo>
                      <a:pt x="476689" y="987267"/>
                    </a:lnTo>
                    <a:lnTo>
                      <a:pt x="492240" y="977426"/>
                    </a:lnTo>
                    <a:lnTo>
                      <a:pt x="508743" y="968220"/>
                    </a:lnTo>
                    <a:lnTo>
                      <a:pt x="525247" y="958696"/>
                    </a:lnTo>
                    <a:lnTo>
                      <a:pt x="542385" y="949808"/>
                    </a:lnTo>
                    <a:lnTo>
                      <a:pt x="559840" y="940602"/>
                    </a:lnTo>
                    <a:lnTo>
                      <a:pt x="577295" y="931713"/>
                    </a:lnTo>
                    <a:lnTo>
                      <a:pt x="595385" y="923142"/>
                    </a:lnTo>
                    <a:lnTo>
                      <a:pt x="614110" y="914888"/>
                    </a:lnTo>
                    <a:lnTo>
                      <a:pt x="633152" y="906635"/>
                    </a:lnTo>
                    <a:lnTo>
                      <a:pt x="652195" y="898698"/>
                    </a:lnTo>
                    <a:lnTo>
                      <a:pt x="671872" y="891080"/>
                    </a:lnTo>
                    <a:lnTo>
                      <a:pt x="691866" y="883143"/>
                    </a:lnTo>
                    <a:lnTo>
                      <a:pt x="712178" y="876160"/>
                    </a:lnTo>
                    <a:lnTo>
                      <a:pt x="732807" y="868541"/>
                    </a:lnTo>
                    <a:lnTo>
                      <a:pt x="761053" y="858700"/>
                    </a:lnTo>
                    <a:lnTo>
                      <a:pt x="788346" y="848541"/>
                    </a:lnTo>
                    <a:lnTo>
                      <a:pt x="814688" y="837748"/>
                    </a:lnTo>
                    <a:lnTo>
                      <a:pt x="840078" y="826320"/>
                    </a:lnTo>
                    <a:lnTo>
                      <a:pt x="864833" y="814574"/>
                    </a:lnTo>
                    <a:lnTo>
                      <a:pt x="888318" y="801876"/>
                    </a:lnTo>
                    <a:lnTo>
                      <a:pt x="911169" y="789496"/>
                    </a:lnTo>
                    <a:lnTo>
                      <a:pt x="933067" y="776163"/>
                    </a:lnTo>
                    <a:lnTo>
                      <a:pt x="954013" y="762830"/>
                    </a:lnTo>
                    <a:lnTo>
                      <a:pt x="974642" y="749180"/>
                    </a:lnTo>
                    <a:lnTo>
                      <a:pt x="994002" y="734577"/>
                    </a:lnTo>
                    <a:lnTo>
                      <a:pt x="1012409" y="720292"/>
                    </a:lnTo>
                    <a:lnTo>
                      <a:pt x="1030500" y="705372"/>
                    </a:lnTo>
                    <a:lnTo>
                      <a:pt x="1047320" y="690134"/>
                    </a:lnTo>
                    <a:lnTo>
                      <a:pt x="1063823" y="674579"/>
                    </a:lnTo>
                    <a:lnTo>
                      <a:pt x="1079374" y="659024"/>
                    </a:lnTo>
                    <a:lnTo>
                      <a:pt x="1094291" y="642834"/>
                    </a:lnTo>
                    <a:lnTo>
                      <a:pt x="1108890" y="626962"/>
                    </a:lnTo>
                    <a:lnTo>
                      <a:pt x="1122219" y="610772"/>
                    </a:lnTo>
                    <a:lnTo>
                      <a:pt x="1135231" y="594265"/>
                    </a:lnTo>
                    <a:lnTo>
                      <a:pt x="1147292" y="577440"/>
                    </a:lnTo>
                    <a:lnTo>
                      <a:pt x="1159034" y="560615"/>
                    </a:lnTo>
                    <a:lnTo>
                      <a:pt x="1169825" y="543790"/>
                    </a:lnTo>
                    <a:lnTo>
                      <a:pt x="1180298" y="526965"/>
                    </a:lnTo>
                    <a:lnTo>
                      <a:pt x="1189819" y="510141"/>
                    </a:lnTo>
                    <a:lnTo>
                      <a:pt x="1199340" y="492998"/>
                    </a:lnTo>
                    <a:lnTo>
                      <a:pt x="1207909" y="475856"/>
                    </a:lnTo>
                    <a:lnTo>
                      <a:pt x="1216161" y="458714"/>
                    </a:lnTo>
                    <a:lnTo>
                      <a:pt x="1223778" y="441572"/>
                    </a:lnTo>
                    <a:lnTo>
                      <a:pt x="1231077" y="424429"/>
                    </a:lnTo>
                    <a:lnTo>
                      <a:pt x="1237425" y="407605"/>
                    </a:lnTo>
                    <a:lnTo>
                      <a:pt x="1243455" y="390462"/>
                    </a:lnTo>
                    <a:lnTo>
                      <a:pt x="1249485" y="373320"/>
                    </a:lnTo>
                    <a:lnTo>
                      <a:pt x="1254562" y="356495"/>
                    </a:lnTo>
                    <a:lnTo>
                      <a:pt x="1259323" y="340305"/>
                    </a:lnTo>
                    <a:lnTo>
                      <a:pt x="1264084" y="323798"/>
                    </a:lnTo>
                    <a:lnTo>
                      <a:pt x="1267892" y="307291"/>
                    </a:lnTo>
                    <a:lnTo>
                      <a:pt x="1271383" y="291101"/>
                    </a:lnTo>
                    <a:lnTo>
                      <a:pt x="1274874" y="275228"/>
                    </a:lnTo>
                    <a:lnTo>
                      <a:pt x="1277730" y="259356"/>
                    </a:lnTo>
                    <a:lnTo>
                      <a:pt x="1280269" y="243801"/>
                    </a:lnTo>
                    <a:lnTo>
                      <a:pt x="1282808" y="228563"/>
                    </a:lnTo>
                    <a:lnTo>
                      <a:pt x="1284713" y="213643"/>
                    </a:lnTo>
                    <a:lnTo>
                      <a:pt x="1286299" y="199040"/>
                    </a:lnTo>
                    <a:lnTo>
                      <a:pt x="1289156" y="170470"/>
                    </a:lnTo>
                    <a:lnTo>
                      <a:pt x="1291060" y="143804"/>
                    </a:lnTo>
                    <a:lnTo>
                      <a:pt x="1291695" y="118408"/>
                    </a:lnTo>
                    <a:lnTo>
                      <a:pt x="1292329" y="94917"/>
                    </a:lnTo>
                    <a:lnTo>
                      <a:pt x="1291695" y="73331"/>
                    </a:lnTo>
                    <a:lnTo>
                      <a:pt x="1291060" y="54284"/>
                    </a:lnTo>
                    <a:lnTo>
                      <a:pt x="1289790" y="36824"/>
                    </a:lnTo>
                    <a:lnTo>
                      <a:pt x="1288521" y="22221"/>
                    </a:lnTo>
                    <a:lnTo>
                      <a:pt x="1286299" y="0"/>
                    </a:lnTo>
                    <a:close/>
                    <a:moveTo>
                      <a:pt x="463603" y="0"/>
                    </a:moveTo>
                    <a:lnTo>
                      <a:pt x="1082623" y="0"/>
                    </a:lnTo>
                    <a:lnTo>
                      <a:pt x="1088978" y="637"/>
                    </a:lnTo>
                    <a:lnTo>
                      <a:pt x="1095016" y="1273"/>
                    </a:lnTo>
                    <a:lnTo>
                      <a:pt x="1101054" y="2865"/>
                    </a:lnTo>
                    <a:lnTo>
                      <a:pt x="1106773" y="5093"/>
                    </a:lnTo>
                    <a:lnTo>
                      <a:pt x="1112176" y="7639"/>
                    </a:lnTo>
                    <a:lnTo>
                      <a:pt x="1117260" y="10823"/>
                    </a:lnTo>
                    <a:lnTo>
                      <a:pt x="1122026" y="14324"/>
                    </a:lnTo>
                    <a:lnTo>
                      <a:pt x="1126157" y="18144"/>
                    </a:lnTo>
                    <a:lnTo>
                      <a:pt x="1130606" y="22919"/>
                    </a:lnTo>
                    <a:lnTo>
                      <a:pt x="1134102" y="27693"/>
                    </a:lnTo>
                    <a:lnTo>
                      <a:pt x="1137279" y="32786"/>
                    </a:lnTo>
                    <a:lnTo>
                      <a:pt x="1139504" y="37880"/>
                    </a:lnTo>
                    <a:lnTo>
                      <a:pt x="1141411" y="43609"/>
                    </a:lnTo>
                    <a:lnTo>
                      <a:pt x="1142999" y="49657"/>
                    </a:lnTo>
                    <a:lnTo>
                      <a:pt x="1144270" y="56024"/>
                    </a:lnTo>
                    <a:lnTo>
                      <a:pt x="1144588" y="62072"/>
                    </a:lnTo>
                    <a:lnTo>
                      <a:pt x="1144270" y="68438"/>
                    </a:lnTo>
                    <a:lnTo>
                      <a:pt x="1142999" y="74804"/>
                    </a:lnTo>
                    <a:lnTo>
                      <a:pt x="1141411" y="80534"/>
                    </a:lnTo>
                    <a:lnTo>
                      <a:pt x="1139504" y="86264"/>
                    </a:lnTo>
                    <a:lnTo>
                      <a:pt x="1137279" y="91675"/>
                    </a:lnTo>
                    <a:lnTo>
                      <a:pt x="1134102" y="96768"/>
                    </a:lnTo>
                    <a:lnTo>
                      <a:pt x="1130606" y="101543"/>
                    </a:lnTo>
                    <a:lnTo>
                      <a:pt x="1126157" y="105681"/>
                    </a:lnTo>
                    <a:lnTo>
                      <a:pt x="1122026" y="110137"/>
                    </a:lnTo>
                    <a:lnTo>
                      <a:pt x="1117260" y="113639"/>
                    </a:lnTo>
                    <a:lnTo>
                      <a:pt x="1112176" y="116504"/>
                    </a:lnTo>
                    <a:lnTo>
                      <a:pt x="1106773" y="119050"/>
                    </a:lnTo>
                    <a:lnTo>
                      <a:pt x="1101054" y="121278"/>
                    </a:lnTo>
                    <a:lnTo>
                      <a:pt x="1095016" y="122552"/>
                    </a:lnTo>
                    <a:lnTo>
                      <a:pt x="1088978" y="123825"/>
                    </a:lnTo>
                    <a:lnTo>
                      <a:pt x="1082623" y="123825"/>
                    </a:lnTo>
                    <a:lnTo>
                      <a:pt x="463603" y="123825"/>
                    </a:lnTo>
                    <a:lnTo>
                      <a:pt x="457248" y="123825"/>
                    </a:lnTo>
                    <a:lnTo>
                      <a:pt x="450892" y="122552"/>
                    </a:lnTo>
                    <a:lnTo>
                      <a:pt x="445172" y="121278"/>
                    </a:lnTo>
                    <a:lnTo>
                      <a:pt x="439135" y="119050"/>
                    </a:lnTo>
                    <a:lnTo>
                      <a:pt x="433733" y="116504"/>
                    </a:lnTo>
                    <a:lnTo>
                      <a:pt x="428648" y="113639"/>
                    </a:lnTo>
                    <a:lnTo>
                      <a:pt x="423882" y="110137"/>
                    </a:lnTo>
                    <a:lnTo>
                      <a:pt x="419433" y="105681"/>
                    </a:lnTo>
                    <a:lnTo>
                      <a:pt x="415620" y="101543"/>
                    </a:lnTo>
                    <a:lnTo>
                      <a:pt x="412124" y="96768"/>
                    </a:lnTo>
                    <a:lnTo>
                      <a:pt x="408946" y="91675"/>
                    </a:lnTo>
                    <a:lnTo>
                      <a:pt x="406087" y="86264"/>
                    </a:lnTo>
                    <a:lnTo>
                      <a:pt x="404180" y="80534"/>
                    </a:lnTo>
                    <a:lnTo>
                      <a:pt x="402591" y="74804"/>
                    </a:lnTo>
                    <a:lnTo>
                      <a:pt x="401956" y="68438"/>
                    </a:lnTo>
                    <a:lnTo>
                      <a:pt x="401638" y="62072"/>
                    </a:lnTo>
                    <a:lnTo>
                      <a:pt x="401956" y="56024"/>
                    </a:lnTo>
                    <a:lnTo>
                      <a:pt x="402591" y="49657"/>
                    </a:lnTo>
                    <a:lnTo>
                      <a:pt x="404180" y="43609"/>
                    </a:lnTo>
                    <a:lnTo>
                      <a:pt x="406087" y="37880"/>
                    </a:lnTo>
                    <a:lnTo>
                      <a:pt x="408946" y="32786"/>
                    </a:lnTo>
                    <a:lnTo>
                      <a:pt x="412124" y="27693"/>
                    </a:lnTo>
                    <a:lnTo>
                      <a:pt x="415620" y="22919"/>
                    </a:lnTo>
                    <a:lnTo>
                      <a:pt x="419433" y="18144"/>
                    </a:lnTo>
                    <a:lnTo>
                      <a:pt x="423882" y="14324"/>
                    </a:lnTo>
                    <a:lnTo>
                      <a:pt x="428648" y="10823"/>
                    </a:lnTo>
                    <a:lnTo>
                      <a:pt x="433733" y="7639"/>
                    </a:lnTo>
                    <a:lnTo>
                      <a:pt x="439135" y="5093"/>
                    </a:lnTo>
                    <a:lnTo>
                      <a:pt x="445172" y="2865"/>
                    </a:lnTo>
                    <a:lnTo>
                      <a:pt x="450892" y="1273"/>
                    </a:lnTo>
                    <a:lnTo>
                      <a:pt x="457248" y="637"/>
                    </a:lnTo>
                    <a:lnTo>
                      <a:pt x="463603" y="0"/>
                    </a:lnTo>
                    <a:close/>
                    <a:moveTo>
                      <a:pt x="4121" y="0"/>
                    </a:moveTo>
                    <a:lnTo>
                      <a:pt x="259949" y="0"/>
                    </a:lnTo>
                    <a:lnTo>
                      <a:pt x="258047" y="19063"/>
                    </a:lnTo>
                    <a:lnTo>
                      <a:pt x="256779" y="31137"/>
                    </a:lnTo>
                    <a:lnTo>
                      <a:pt x="255511" y="45752"/>
                    </a:lnTo>
                    <a:lnTo>
                      <a:pt x="254877" y="61638"/>
                    </a:lnTo>
                    <a:lnTo>
                      <a:pt x="254243" y="79430"/>
                    </a:lnTo>
                    <a:lnTo>
                      <a:pt x="254243" y="98493"/>
                    </a:lnTo>
                    <a:lnTo>
                      <a:pt x="254243" y="119463"/>
                    </a:lnTo>
                    <a:lnTo>
                      <a:pt x="255194" y="141386"/>
                    </a:lnTo>
                    <a:lnTo>
                      <a:pt x="256779" y="164897"/>
                    </a:lnTo>
                    <a:lnTo>
                      <a:pt x="258681" y="189362"/>
                    </a:lnTo>
                    <a:lnTo>
                      <a:pt x="261851" y="215097"/>
                    </a:lnTo>
                    <a:lnTo>
                      <a:pt x="265338" y="241786"/>
                    </a:lnTo>
                    <a:lnTo>
                      <a:pt x="270093" y="268792"/>
                    </a:lnTo>
                    <a:lnTo>
                      <a:pt x="272629" y="282772"/>
                    </a:lnTo>
                    <a:lnTo>
                      <a:pt x="275800" y="297069"/>
                    </a:lnTo>
                    <a:lnTo>
                      <a:pt x="279287" y="311049"/>
                    </a:lnTo>
                    <a:lnTo>
                      <a:pt x="282774" y="325664"/>
                    </a:lnTo>
                    <a:lnTo>
                      <a:pt x="286895" y="339962"/>
                    </a:lnTo>
                    <a:lnTo>
                      <a:pt x="290699" y="354577"/>
                    </a:lnTo>
                    <a:lnTo>
                      <a:pt x="295454" y="369510"/>
                    </a:lnTo>
                    <a:lnTo>
                      <a:pt x="300526" y="384443"/>
                    </a:lnTo>
                    <a:lnTo>
                      <a:pt x="305599" y="399375"/>
                    </a:lnTo>
                    <a:lnTo>
                      <a:pt x="310988" y="414308"/>
                    </a:lnTo>
                    <a:lnTo>
                      <a:pt x="317011" y="428923"/>
                    </a:lnTo>
                    <a:lnTo>
                      <a:pt x="323668" y="444492"/>
                    </a:lnTo>
                    <a:lnTo>
                      <a:pt x="330326" y="459107"/>
                    </a:lnTo>
                    <a:lnTo>
                      <a:pt x="337300" y="474040"/>
                    </a:lnTo>
                    <a:lnTo>
                      <a:pt x="344591" y="489291"/>
                    </a:lnTo>
                    <a:lnTo>
                      <a:pt x="352516" y="504223"/>
                    </a:lnTo>
                    <a:lnTo>
                      <a:pt x="361076" y="519156"/>
                    </a:lnTo>
                    <a:lnTo>
                      <a:pt x="370269" y="534089"/>
                    </a:lnTo>
                    <a:lnTo>
                      <a:pt x="379145" y="549022"/>
                    </a:lnTo>
                    <a:lnTo>
                      <a:pt x="388973" y="563955"/>
                    </a:lnTo>
                    <a:lnTo>
                      <a:pt x="399117" y="578888"/>
                    </a:lnTo>
                    <a:lnTo>
                      <a:pt x="410212" y="593503"/>
                    </a:lnTo>
                    <a:lnTo>
                      <a:pt x="420991" y="607800"/>
                    </a:lnTo>
                    <a:lnTo>
                      <a:pt x="432720" y="622416"/>
                    </a:lnTo>
                    <a:lnTo>
                      <a:pt x="445401" y="636395"/>
                    </a:lnTo>
                    <a:lnTo>
                      <a:pt x="457764" y="650693"/>
                    </a:lnTo>
                    <a:lnTo>
                      <a:pt x="471079" y="664355"/>
                    </a:lnTo>
                    <a:lnTo>
                      <a:pt x="485344" y="678017"/>
                    </a:lnTo>
                    <a:lnTo>
                      <a:pt x="499610" y="691679"/>
                    </a:lnTo>
                    <a:lnTo>
                      <a:pt x="514509" y="705023"/>
                    </a:lnTo>
                    <a:lnTo>
                      <a:pt x="530043" y="718050"/>
                    </a:lnTo>
                    <a:lnTo>
                      <a:pt x="546527" y="731076"/>
                    </a:lnTo>
                    <a:lnTo>
                      <a:pt x="563012" y="743467"/>
                    </a:lnTo>
                    <a:lnTo>
                      <a:pt x="580764" y="756176"/>
                    </a:lnTo>
                    <a:lnTo>
                      <a:pt x="598517" y="767932"/>
                    </a:lnTo>
                    <a:lnTo>
                      <a:pt x="617538" y="779688"/>
                    </a:lnTo>
                    <a:lnTo>
                      <a:pt x="599468" y="786995"/>
                    </a:lnTo>
                    <a:lnTo>
                      <a:pt x="581716" y="794621"/>
                    </a:lnTo>
                    <a:lnTo>
                      <a:pt x="564597" y="801928"/>
                    </a:lnTo>
                    <a:lnTo>
                      <a:pt x="547478" y="809871"/>
                    </a:lnTo>
                    <a:lnTo>
                      <a:pt x="530677" y="817496"/>
                    </a:lnTo>
                    <a:lnTo>
                      <a:pt x="514192" y="825440"/>
                    </a:lnTo>
                    <a:lnTo>
                      <a:pt x="498025" y="833700"/>
                    </a:lnTo>
                    <a:lnTo>
                      <a:pt x="482174" y="841961"/>
                    </a:lnTo>
                    <a:lnTo>
                      <a:pt x="466323" y="850539"/>
                    </a:lnTo>
                    <a:lnTo>
                      <a:pt x="451107" y="858800"/>
                    </a:lnTo>
                    <a:lnTo>
                      <a:pt x="435890" y="867696"/>
                    </a:lnTo>
                    <a:lnTo>
                      <a:pt x="420991" y="876275"/>
                    </a:lnTo>
                    <a:lnTo>
                      <a:pt x="406408" y="885489"/>
                    </a:lnTo>
                    <a:lnTo>
                      <a:pt x="392143" y="894385"/>
                    </a:lnTo>
                    <a:lnTo>
                      <a:pt x="377877" y="903917"/>
                    </a:lnTo>
                    <a:lnTo>
                      <a:pt x="364246" y="912813"/>
                    </a:lnTo>
                    <a:lnTo>
                      <a:pt x="347444" y="898833"/>
                    </a:lnTo>
                    <a:lnTo>
                      <a:pt x="330643" y="884218"/>
                    </a:lnTo>
                    <a:lnTo>
                      <a:pt x="314475" y="869285"/>
                    </a:lnTo>
                    <a:lnTo>
                      <a:pt x="299258" y="854352"/>
                    </a:lnTo>
                    <a:lnTo>
                      <a:pt x="284359" y="839102"/>
                    </a:lnTo>
                    <a:lnTo>
                      <a:pt x="270093" y="824169"/>
                    </a:lnTo>
                    <a:lnTo>
                      <a:pt x="255828" y="808600"/>
                    </a:lnTo>
                    <a:lnTo>
                      <a:pt x="242513" y="793350"/>
                    </a:lnTo>
                    <a:lnTo>
                      <a:pt x="229833" y="777781"/>
                    </a:lnTo>
                    <a:lnTo>
                      <a:pt x="217152" y="761895"/>
                    </a:lnTo>
                    <a:lnTo>
                      <a:pt x="205106" y="746327"/>
                    </a:lnTo>
                    <a:lnTo>
                      <a:pt x="193377" y="730441"/>
                    </a:lnTo>
                    <a:lnTo>
                      <a:pt x="182281" y="714555"/>
                    </a:lnTo>
                    <a:lnTo>
                      <a:pt x="171820" y="698669"/>
                    </a:lnTo>
                    <a:lnTo>
                      <a:pt x="161676" y="682783"/>
                    </a:lnTo>
                    <a:lnTo>
                      <a:pt x="151848" y="666579"/>
                    </a:lnTo>
                    <a:lnTo>
                      <a:pt x="142021" y="651011"/>
                    </a:lnTo>
                    <a:lnTo>
                      <a:pt x="133145" y="634807"/>
                    </a:lnTo>
                    <a:lnTo>
                      <a:pt x="124585" y="618921"/>
                    </a:lnTo>
                    <a:lnTo>
                      <a:pt x="116660" y="603035"/>
                    </a:lnTo>
                    <a:lnTo>
                      <a:pt x="108418" y="587149"/>
                    </a:lnTo>
                    <a:lnTo>
                      <a:pt x="101126" y="571263"/>
                    </a:lnTo>
                    <a:lnTo>
                      <a:pt x="93835" y="555694"/>
                    </a:lnTo>
                    <a:lnTo>
                      <a:pt x="87178" y="540126"/>
                    </a:lnTo>
                    <a:lnTo>
                      <a:pt x="81155" y="524240"/>
                    </a:lnTo>
                    <a:lnTo>
                      <a:pt x="74814" y="508989"/>
                    </a:lnTo>
                    <a:lnTo>
                      <a:pt x="68791" y="493739"/>
                    </a:lnTo>
                    <a:lnTo>
                      <a:pt x="63719" y="478488"/>
                    </a:lnTo>
                    <a:lnTo>
                      <a:pt x="58330" y="463555"/>
                    </a:lnTo>
                    <a:lnTo>
                      <a:pt x="53575" y="448622"/>
                    </a:lnTo>
                    <a:lnTo>
                      <a:pt x="45015" y="419392"/>
                    </a:lnTo>
                    <a:lnTo>
                      <a:pt x="40260" y="402870"/>
                    </a:lnTo>
                    <a:lnTo>
                      <a:pt x="36139" y="386031"/>
                    </a:lnTo>
                    <a:lnTo>
                      <a:pt x="31701" y="369510"/>
                    </a:lnTo>
                    <a:lnTo>
                      <a:pt x="28214" y="353306"/>
                    </a:lnTo>
                    <a:lnTo>
                      <a:pt x="24727" y="336784"/>
                    </a:lnTo>
                    <a:lnTo>
                      <a:pt x="21557" y="321216"/>
                    </a:lnTo>
                    <a:lnTo>
                      <a:pt x="16167" y="289444"/>
                    </a:lnTo>
                    <a:lnTo>
                      <a:pt x="11412" y="258943"/>
                    </a:lnTo>
                    <a:lnTo>
                      <a:pt x="7925" y="229077"/>
                    </a:lnTo>
                    <a:lnTo>
                      <a:pt x="4755" y="200164"/>
                    </a:lnTo>
                    <a:lnTo>
                      <a:pt x="2853" y="172205"/>
                    </a:lnTo>
                    <a:lnTo>
                      <a:pt x="1268" y="145834"/>
                    </a:lnTo>
                    <a:lnTo>
                      <a:pt x="317" y="120416"/>
                    </a:lnTo>
                    <a:lnTo>
                      <a:pt x="0" y="96587"/>
                    </a:lnTo>
                    <a:lnTo>
                      <a:pt x="317" y="73711"/>
                    </a:lnTo>
                    <a:lnTo>
                      <a:pt x="951" y="53059"/>
                    </a:lnTo>
                    <a:lnTo>
                      <a:pt x="1585" y="33361"/>
                    </a:lnTo>
                    <a:lnTo>
                      <a:pt x="2853" y="15886"/>
                    </a:lnTo>
                    <a:lnTo>
                      <a:pt x="41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sz="1775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330986" y="1038913"/>
            <a:ext cx="3363089" cy="568059"/>
            <a:chOff x="3996270" y="1906059"/>
            <a:chExt cx="4785997" cy="768632"/>
          </a:xfrm>
        </p:grpSpPr>
        <p:sp>
          <p:nvSpPr>
            <p:cNvPr id="22" name="矩形 21"/>
            <p:cNvSpPr/>
            <p:nvPr/>
          </p:nvSpPr>
          <p:spPr>
            <a:xfrm>
              <a:off x="4265656" y="2281321"/>
              <a:ext cx="4516611" cy="39337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185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996270" y="1906059"/>
              <a:ext cx="3458556" cy="450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7564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85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标题文字添加此处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1112106" y="1437637"/>
            <a:ext cx="1905894" cy="7750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98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Hiragino Sans GB W3" charset="-122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zh-CN" altLang="en-US" sz="985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330986" y="2320651"/>
            <a:ext cx="3363089" cy="568059"/>
            <a:chOff x="3996270" y="1906059"/>
            <a:chExt cx="4785997" cy="768632"/>
          </a:xfrm>
        </p:grpSpPr>
        <p:sp>
          <p:nvSpPr>
            <p:cNvPr id="26" name="矩形 25"/>
            <p:cNvSpPr/>
            <p:nvPr/>
          </p:nvSpPr>
          <p:spPr>
            <a:xfrm>
              <a:off x="4265656" y="2281321"/>
              <a:ext cx="4516611" cy="39337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185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96270" y="1906059"/>
              <a:ext cx="3458556" cy="450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7564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85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标题文字添加此处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57249" y="3643069"/>
            <a:ext cx="3363089" cy="568059"/>
            <a:chOff x="3996270" y="1906059"/>
            <a:chExt cx="4785997" cy="768632"/>
          </a:xfrm>
        </p:grpSpPr>
        <p:sp>
          <p:nvSpPr>
            <p:cNvPr id="29" name="矩形 28"/>
            <p:cNvSpPr/>
            <p:nvPr/>
          </p:nvSpPr>
          <p:spPr>
            <a:xfrm>
              <a:off x="4265656" y="2281321"/>
              <a:ext cx="4516611" cy="39337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185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996270" y="1906059"/>
              <a:ext cx="3458556" cy="450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7564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85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标题文字添加此处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195225" y="1035883"/>
            <a:ext cx="2224876" cy="568059"/>
            <a:chOff x="3996270" y="1906059"/>
            <a:chExt cx="4785997" cy="768632"/>
          </a:xfrm>
        </p:grpSpPr>
        <p:sp>
          <p:nvSpPr>
            <p:cNvPr id="32" name="矩形 31"/>
            <p:cNvSpPr/>
            <p:nvPr/>
          </p:nvSpPr>
          <p:spPr>
            <a:xfrm>
              <a:off x="4265656" y="2281321"/>
              <a:ext cx="4516611" cy="39337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185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996270" y="1906059"/>
              <a:ext cx="3458556" cy="450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7564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85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标题文字添加此处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195225" y="2317621"/>
            <a:ext cx="2224876" cy="568059"/>
            <a:chOff x="3996270" y="1906059"/>
            <a:chExt cx="4785997" cy="768632"/>
          </a:xfrm>
        </p:grpSpPr>
        <p:sp>
          <p:nvSpPr>
            <p:cNvPr id="35" name="矩形 34"/>
            <p:cNvSpPr/>
            <p:nvPr/>
          </p:nvSpPr>
          <p:spPr>
            <a:xfrm>
              <a:off x="4265656" y="2281321"/>
              <a:ext cx="4516611" cy="39337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185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996270" y="1906059"/>
              <a:ext cx="3458556" cy="450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7564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85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标题文字添加此处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1090727" y="2667869"/>
            <a:ext cx="1905894" cy="7750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98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Hiragino Sans GB W3" charset="-122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zh-CN" altLang="en-US" sz="985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517913" y="3996705"/>
            <a:ext cx="1905894" cy="7750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98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Hiragino Sans GB W3" charset="-122"/>
                <a:sym typeface="Arial" panose="020B0604020202020204" pitchFamily="34" charset="0"/>
              </a:rPr>
              <a:t>您的内容打在这里，或通过复制文本后在此选择粘贴，并选择只保留文字</a:t>
            </a:r>
            <a:endParaRPr lang="zh-CN" altLang="en-US" sz="985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979026" y="1431377"/>
            <a:ext cx="1905894" cy="7750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98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Hiragino Sans GB W3" charset="-122"/>
                <a:sym typeface="Arial" panose="020B0604020202020204" pitchFamily="34" charset="0"/>
              </a:rPr>
              <a:t>您的内容打在这里，或通过复制文本后在此选择粘贴，并选择只保留文字</a:t>
            </a:r>
            <a:endParaRPr lang="zh-CN" altLang="en-US" sz="985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979026" y="2691857"/>
            <a:ext cx="1905894" cy="7750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98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Hiragino Sans GB W3" charset="-122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zh-CN" altLang="en-US" sz="985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/>
          <p:cNvSpPr/>
          <p:nvPr/>
        </p:nvSpPr>
        <p:spPr>
          <a:xfrm>
            <a:off x="409575" y="361950"/>
            <a:ext cx="529844" cy="295275"/>
          </a:xfrm>
          <a:prstGeom prst="flowChartInputOut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Placeholder 3"/>
          <p:cNvSpPr txBox="1"/>
          <p:nvPr/>
        </p:nvSpPr>
        <p:spPr>
          <a:xfrm>
            <a:off x="1048474" y="361176"/>
            <a:ext cx="1384996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33"/>
          <p:cNvGrpSpPr/>
          <p:nvPr/>
        </p:nvGrpSpPr>
        <p:grpSpPr>
          <a:xfrm>
            <a:off x="3577228" y="1008858"/>
            <a:ext cx="1987351" cy="2251900"/>
            <a:chOff x="4769636" y="1648497"/>
            <a:chExt cx="2649801" cy="3002533"/>
          </a:xfrm>
        </p:grpSpPr>
        <p:sp>
          <p:nvSpPr>
            <p:cNvPr id="5" name="Freeform: Shape 4"/>
            <p:cNvSpPr/>
            <p:nvPr/>
          </p:nvSpPr>
          <p:spPr>
            <a:xfrm rot="18900000">
              <a:off x="4769636" y="1648497"/>
              <a:ext cx="2649801" cy="2649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33"/>
                    <a:pt x="21600" y="21517"/>
                  </a:cubicBezTo>
                  <a:cubicBezTo>
                    <a:pt x="21600" y="21544"/>
                    <a:pt x="21599" y="21572"/>
                    <a:pt x="21599" y="21600"/>
                  </a:cubicBezTo>
                  <a:lnTo>
                    <a:pt x="1" y="21517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 rot="18900000">
              <a:off x="5145020" y="2554899"/>
              <a:ext cx="1898845" cy="1899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33"/>
                    <a:pt x="21600" y="21517"/>
                  </a:cubicBezTo>
                  <a:cubicBezTo>
                    <a:pt x="21600" y="21544"/>
                    <a:pt x="21599" y="21572"/>
                    <a:pt x="21599" y="21600"/>
                  </a:cubicBezTo>
                  <a:lnTo>
                    <a:pt x="1" y="21517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 rot="18900000">
              <a:off x="5620422" y="3702768"/>
              <a:ext cx="948104" cy="948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33"/>
                    <a:pt x="21600" y="21517"/>
                  </a:cubicBezTo>
                  <a:cubicBezTo>
                    <a:pt x="21600" y="21544"/>
                    <a:pt x="21599" y="21572"/>
                    <a:pt x="21599" y="21600"/>
                  </a:cubicBezTo>
                  <a:lnTo>
                    <a:pt x="1" y="21517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24"/>
            <p:cNvSpPr txBox="1"/>
            <p:nvPr/>
          </p:nvSpPr>
          <p:spPr>
            <a:xfrm>
              <a:off x="5332536" y="2454052"/>
              <a:ext cx="1524000" cy="292100"/>
            </a:xfrm>
            <a:prstGeom prst="rect">
              <a:avLst/>
            </a:prstGeom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9" name="TextBox 25"/>
            <p:cNvSpPr txBox="1"/>
            <p:nvPr/>
          </p:nvSpPr>
          <p:spPr>
            <a:xfrm>
              <a:off x="5332536" y="3358430"/>
              <a:ext cx="1524000" cy="292100"/>
            </a:xfrm>
            <a:prstGeom prst="rect">
              <a:avLst/>
            </a:prstGeom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0" name="TextBox 26"/>
            <p:cNvSpPr txBox="1"/>
            <p:nvPr/>
          </p:nvSpPr>
          <p:spPr>
            <a:xfrm>
              <a:off x="5332536" y="4176899"/>
              <a:ext cx="1524000" cy="292100"/>
            </a:xfrm>
            <a:prstGeom prst="rect">
              <a:avLst/>
            </a:prstGeom>
          </p:spPr>
          <p:txBody>
            <a:bodyPr wrap="none" anchor="ctr">
              <a:normAutofit fontScale="55000" lnSpcReduction="20000"/>
            </a:bodyPr>
            <a:lstStyle/>
            <a:p>
              <a:pPr algn="ctr"/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39752" y="1967792"/>
            <a:ext cx="2316557" cy="560923"/>
            <a:chOff x="539751" y="1967791"/>
            <a:chExt cx="2316557" cy="560923"/>
          </a:xfrm>
        </p:grpSpPr>
        <p:grpSp>
          <p:nvGrpSpPr>
            <p:cNvPr id="12" name="Group 1"/>
            <p:cNvGrpSpPr/>
            <p:nvPr/>
          </p:nvGrpSpPr>
          <p:grpSpPr>
            <a:xfrm>
              <a:off x="539751" y="1967791"/>
              <a:ext cx="1885183" cy="560923"/>
              <a:chOff x="760412" y="2623722"/>
              <a:chExt cx="2132409" cy="747897"/>
            </a:xfrm>
          </p:grpSpPr>
          <p:sp>
            <p:nvSpPr>
              <p:cNvPr id="15" name="TextBox 3"/>
              <p:cNvSpPr txBox="1"/>
              <p:nvPr/>
            </p:nvSpPr>
            <p:spPr>
              <a:xfrm>
                <a:off x="760412" y="2817621"/>
                <a:ext cx="2132409" cy="553998"/>
              </a:xfrm>
              <a:prstGeom prst="rect">
                <a:avLst/>
              </a:prstGeom>
            </p:spPr>
            <p:txBody>
              <a:bodyPr wrap="square" lIns="0" tIns="0" rIns="14400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760412" y="2623722"/>
                <a:ext cx="2132409" cy="193899"/>
              </a:xfrm>
              <a:prstGeom prst="rect">
                <a:avLst/>
              </a:prstGeom>
            </p:spPr>
            <p:txBody>
              <a:bodyPr wrap="none" lIns="0" tIns="0" rIns="144000" bIns="0">
                <a:normAutofit lnSpcReduction="10000"/>
              </a:bodyPr>
              <a:lstStyle/>
              <a:p>
                <a:pPr algn="r"/>
                <a:r>
                  <a:rPr lang="zh-CN" altLang="en-US" sz="10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sp>
          <p:nvSpPr>
            <p:cNvPr id="13" name="Freeform: Shape 9"/>
            <p:cNvSpPr/>
            <p:nvPr/>
          </p:nvSpPr>
          <p:spPr>
            <a:xfrm>
              <a:off x="2424934" y="2000533"/>
              <a:ext cx="431374" cy="431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  <a:round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: Shape 27"/>
            <p:cNvSpPr/>
            <p:nvPr/>
          </p:nvSpPr>
          <p:spPr>
            <a:xfrm>
              <a:off x="2559973" y="2125520"/>
              <a:ext cx="161298" cy="181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71146" y="2735434"/>
            <a:ext cx="2804869" cy="560923"/>
            <a:chOff x="771145" y="2735433"/>
            <a:chExt cx="2804869" cy="560923"/>
          </a:xfrm>
        </p:grpSpPr>
        <p:sp>
          <p:nvSpPr>
            <p:cNvPr id="18" name="Freeform: Shape 11"/>
            <p:cNvSpPr/>
            <p:nvPr/>
          </p:nvSpPr>
          <p:spPr>
            <a:xfrm>
              <a:off x="3143960" y="2760579"/>
              <a:ext cx="432054" cy="43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noFill/>
              <a:round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" name="Group 34"/>
            <p:cNvGrpSpPr/>
            <p:nvPr/>
          </p:nvGrpSpPr>
          <p:grpSpPr>
            <a:xfrm>
              <a:off x="771145" y="2735433"/>
              <a:ext cx="2372815" cy="560923"/>
              <a:chOff x="1751012" y="3647244"/>
              <a:chExt cx="2132409" cy="747897"/>
            </a:xfrm>
          </p:grpSpPr>
          <p:sp>
            <p:nvSpPr>
              <p:cNvPr id="21" name="TextBox 14"/>
              <p:cNvSpPr txBox="1"/>
              <p:nvPr/>
            </p:nvSpPr>
            <p:spPr>
              <a:xfrm>
                <a:off x="1751012" y="3841143"/>
                <a:ext cx="2132409" cy="553998"/>
              </a:xfrm>
              <a:prstGeom prst="rect">
                <a:avLst/>
              </a:prstGeom>
            </p:spPr>
            <p:txBody>
              <a:bodyPr wrap="square" lIns="144000" tIns="0" rIns="14400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（建议使用主题字体）</a:t>
                </a:r>
              </a:p>
            </p:txBody>
          </p:sp>
          <p:sp>
            <p:nvSpPr>
              <p:cNvPr id="22" name="TextBox 15"/>
              <p:cNvSpPr txBox="1"/>
              <p:nvPr/>
            </p:nvSpPr>
            <p:spPr>
              <a:xfrm>
                <a:off x="1751012" y="3647244"/>
                <a:ext cx="2132409" cy="193899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lnSpcReduction="10000"/>
              </a:bodyPr>
              <a:lstStyle/>
              <a:p>
                <a:pPr algn="r"/>
                <a:r>
                  <a:rPr lang="zh-CN" altLang="en-US" sz="10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sp>
          <p:nvSpPr>
            <p:cNvPr id="20" name="Freeform: Shape 28"/>
            <p:cNvSpPr/>
            <p:nvPr/>
          </p:nvSpPr>
          <p:spPr>
            <a:xfrm>
              <a:off x="3285171" y="2892412"/>
              <a:ext cx="149633" cy="168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39752" y="3478383"/>
            <a:ext cx="3719269" cy="567414"/>
            <a:chOff x="539751" y="3478383"/>
            <a:chExt cx="3719269" cy="567414"/>
          </a:xfrm>
        </p:grpSpPr>
        <p:sp>
          <p:nvSpPr>
            <p:cNvPr id="24" name="Freeform: Shape 10"/>
            <p:cNvSpPr/>
            <p:nvPr/>
          </p:nvSpPr>
          <p:spPr>
            <a:xfrm>
              <a:off x="3826966" y="3478383"/>
              <a:ext cx="432054" cy="43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38100">
              <a:noFill/>
              <a:round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Group 35"/>
            <p:cNvGrpSpPr/>
            <p:nvPr/>
          </p:nvGrpSpPr>
          <p:grpSpPr>
            <a:xfrm>
              <a:off x="539751" y="3486604"/>
              <a:ext cx="3001465" cy="559193"/>
              <a:chOff x="2589212" y="4648806"/>
              <a:chExt cx="2132409" cy="745590"/>
            </a:xfrm>
          </p:grpSpPr>
          <p:sp>
            <p:nvSpPr>
              <p:cNvPr id="27" name="TextBox 16"/>
              <p:cNvSpPr txBox="1"/>
              <p:nvPr/>
            </p:nvSpPr>
            <p:spPr>
              <a:xfrm>
                <a:off x="2589212" y="4909648"/>
                <a:ext cx="2132409" cy="484748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（建议使用主题字体）</a:t>
                </a:r>
              </a:p>
            </p:txBody>
          </p:sp>
          <p:sp>
            <p:nvSpPr>
              <p:cNvPr id="28" name="TextBox 17"/>
              <p:cNvSpPr txBox="1"/>
              <p:nvPr/>
            </p:nvSpPr>
            <p:spPr>
              <a:xfrm>
                <a:off x="4147634" y="4648806"/>
                <a:ext cx="573987" cy="258532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2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sp>
          <p:nvSpPr>
            <p:cNvPr id="26" name="Freeform: Shape 29"/>
            <p:cNvSpPr/>
            <p:nvPr/>
          </p:nvSpPr>
          <p:spPr>
            <a:xfrm>
              <a:off x="3969482" y="3611686"/>
              <a:ext cx="147021" cy="16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856560" y="3478384"/>
            <a:ext cx="3748088" cy="593381"/>
            <a:chOff x="4856559" y="3478383"/>
            <a:chExt cx="3748088" cy="593381"/>
          </a:xfrm>
        </p:grpSpPr>
        <p:sp>
          <p:nvSpPr>
            <p:cNvPr id="30" name="Freeform: Shape 8"/>
            <p:cNvSpPr/>
            <p:nvPr/>
          </p:nvSpPr>
          <p:spPr>
            <a:xfrm>
              <a:off x="4856559" y="3478383"/>
              <a:ext cx="432054" cy="43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  <a:round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Group 38"/>
            <p:cNvGrpSpPr/>
            <p:nvPr/>
          </p:nvGrpSpPr>
          <p:grpSpPr>
            <a:xfrm>
              <a:off x="5288613" y="3510841"/>
              <a:ext cx="3316034" cy="560923"/>
              <a:chOff x="7391003" y="4681122"/>
              <a:chExt cx="2132409" cy="747897"/>
            </a:xfrm>
          </p:grpSpPr>
          <p:sp>
            <p:nvSpPr>
              <p:cNvPr id="33" name="TextBox 22"/>
              <p:cNvSpPr txBox="1"/>
              <p:nvPr/>
            </p:nvSpPr>
            <p:spPr>
              <a:xfrm>
                <a:off x="7391003" y="4875021"/>
                <a:ext cx="2132409" cy="553998"/>
              </a:xfrm>
              <a:prstGeom prst="rect">
                <a:avLst/>
              </a:prstGeom>
            </p:spPr>
            <p:txBody>
              <a:bodyPr wrap="square" lIns="14400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34" name="TextBox 23"/>
              <p:cNvSpPr txBox="1"/>
              <p:nvPr/>
            </p:nvSpPr>
            <p:spPr>
              <a:xfrm>
                <a:off x="7391003" y="4681122"/>
                <a:ext cx="2132409" cy="193899"/>
              </a:xfrm>
              <a:prstGeom prst="rect">
                <a:avLst/>
              </a:prstGeom>
            </p:spPr>
            <p:txBody>
              <a:bodyPr wrap="none" lIns="144000" tIns="0" rIns="0" bIns="0">
                <a:normAutofit lnSpcReduction="10000"/>
              </a:bodyPr>
              <a:lstStyle/>
              <a:p>
                <a:r>
                  <a:rPr lang="zh-CN" altLang="en-US" sz="10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sp>
          <p:nvSpPr>
            <p:cNvPr id="32" name="Freeform: Shape 30"/>
            <p:cNvSpPr/>
            <p:nvPr/>
          </p:nvSpPr>
          <p:spPr>
            <a:xfrm>
              <a:off x="4990436" y="3601964"/>
              <a:ext cx="164300" cy="18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543000" y="2735434"/>
            <a:ext cx="3061647" cy="560923"/>
            <a:chOff x="5543000" y="2735433"/>
            <a:chExt cx="3061647" cy="560923"/>
          </a:xfrm>
        </p:grpSpPr>
        <p:sp>
          <p:nvSpPr>
            <p:cNvPr id="36" name="Freeform: Shape 12"/>
            <p:cNvSpPr/>
            <p:nvPr/>
          </p:nvSpPr>
          <p:spPr>
            <a:xfrm>
              <a:off x="5543000" y="2760579"/>
              <a:ext cx="432054" cy="43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noFill/>
              <a:round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5975054" y="2735433"/>
              <a:ext cx="2629593" cy="560923"/>
              <a:chOff x="8305403" y="3647244"/>
              <a:chExt cx="2132409" cy="747897"/>
            </a:xfrm>
          </p:grpSpPr>
          <p:sp>
            <p:nvSpPr>
              <p:cNvPr id="39" name="TextBox 20"/>
              <p:cNvSpPr txBox="1"/>
              <p:nvPr/>
            </p:nvSpPr>
            <p:spPr>
              <a:xfrm>
                <a:off x="8305403" y="3841143"/>
                <a:ext cx="2132409" cy="553998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40" name="TextBox 21"/>
              <p:cNvSpPr txBox="1"/>
              <p:nvPr/>
            </p:nvSpPr>
            <p:spPr>
              <a:xfrm>
                <a:off x="8305403" y="3647244"/>
                <a:ext cx="2132409" cy="193899"/>
              </a:xfrm>
              <a:prstGeom prst="rect">
                <a:avLst/>
              </a:prstGeom>
            </p:spPr>
            <p:txBody>
              <a:bodyPr wrap="none" lIns="144000" tIns="0" rIns="0" bIns="0" anchor="ctr" anchorCtr="0">
                <a:normAutofit lnSpcReduction="10000"/>
              </a:bodyPr>
              <a:lstStyle/>
              <a:p>
                <a:r>
                  <a:rPr lang="zh-CN" altLang="en-US" sz="10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sp>
          <p:nvSpPr>
            <p:cNvPr id="38" name="Freeform: Shape 31"/>
            <p:cNvSpPr/>
            <p:nvPr/>
          </p:nvSpPr>
          <p:spPr>
            <a:xfrm>
              <a:off x="5677198" y="2884521"/>
              <a:ext cx="163659" cy="184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228160" y="1967792"/>
            <a:ext cx="2373895" cy="560923"/>
            <a:chOff x="6228159" y="1967791"/>
            <a:chExt cx="2373895" cy="560923"/>
          </a:xfrm>
        </p:grpSpPr>
        <p:sp>
          <p:nvSpPr>
            <p:cNvPr id="42" name="Freeform: Shape 13"/>
            <p:cNvSpPr/>
            <p:nvPr/>
          </p:nvSpPr>
          <p:spPr>
            <a:xfrm>
              <a:off x="6228159" y="2000250"/>
              <a:ext cx="432054" cy="43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noFill/>
              <a:round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" name="Group 36"/>
            <p:cNvGrpSpPr/>
            <p:nvPr/>
          </p:nvGrpSpPr>
          <p:grpSpPr>
            <a:xfrm>
              <a:off x="6660213" y="1967791"/>
              <a:ext cx="1941841" cy="560923"/>
              <a:chOff x="9219803" y="2623722"/>
              <a:chExt cx="2132409" cy="747897"/>
            </a:xfrm>
          </p:grpSpPr>
          <p:sp>
            <p:nvSpPr>
              <p:cNvPr id="45" name="TextBox 18"/>
              <p:cNvSpPr txBox="1"/>
              <p:nvPr/>
            </p:nvSpPr>
            <p:spPr>
              <a:xfrm>
                <a:off x="9219803" y="2817621"/>
                <a:ext cx="2132409" cy="553998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（建议使用主题字体）</a:t>
                </a:r>
              </a:p>
            </p:txBody>
          </p:sp>
          <p:sp>
            <p:nvSpPr>
              <p:cNvPr id="46" name="TextBox 19"/>
              <p:cNvSpPr txBox="1"/>
              <p:nvPr/>
            </p:nvSpPr>
            <p:spPr>
              <a:xfrm>
                <a:off x="9219803" y="2623722"/>
                <a:ext cx="2132409" cy="193899"/>
              </a:xfrm>
              <a:prstGeom prst="rect">
                <a:avLst/>
              </a:prstGeom>
            </p:spPr>
            <p:txBody>
              <a:bodyPr wrap="none" lIns="144000" tIns="0" rIns="0" bIns="0" anchor="ctr" anchorCtr="0">
                <a:normAutofit lnSpcReduction="10000"/>
              </a:bodyPr>
              <a:lstStyle/>
              <a:p>
                <a:r>
                  <a:rPr lang="zh-CN" altLang="en-US" sz="10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sp>
          <p:nvSpPr>
            <p:cNvPr id="44" name="Freeform: Shape 32"/>
            <p:cNvSpPr/>
            <p:nvPr/>
          </p:nvSpPr>
          <p:spPr>
            <a:xfrm>
              <a:off x="6362036" y="2123831"/>
              <a:ext cx="164300" cy="18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/>
          <p:cNvSpPr/>
          <p:nvPr/>
        </p:nvSpPr>
        <p:spPr>
          <a:xfrm>
            <a:off x="409575" y="361950"/>
            <a:ext cx="529844" cy="295275"/>
          </a:xfrm>
          <a:prstGeom prst="flowChartInputOut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Placeholder 3"/>
          <p:cNvSpPr txBox="1"/>
          <p:nvPr/>
        </p:nvSpPr>
        <p:spPr>
          <a:xfrm>
            <a:off x="1048474" y="361176"/>
            <a:ext cx="1384996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Straight Connector 29"/>
          <p:cNvCxnSpPr/>
          <p:nvPr/>
        </p:nvCxnSpPr>
        <p:spPr>
          <a:xfrm flipH="1">
            <a:off x="958469" y="1995680"/>
            <a:ext cx="722706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65"/>
          <p:cNvGrpSpPr/>
          <p:nvPr/>
        </p:nvGrpSpPr>
        <p:grpSpPr>
          <a:xfrm>
            <a:off x="1196977" y="1436753"/>
            <a:ext cx="1094390" cy="1209746"/>
            <a:chOff x="3419864" y="1304397"/>
            <a:chExt cx="1094533" cy="1209746"/>
          </a:xfrm>
        </p:grpSpPr>
        <p:sp>
          <p:nvSpPr>
            <p:cNvPr id="6" name="Freeform 44"/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7"/>
            <p:cNvSpPr/>
            <p:nvPr/>
          </p:nvSpPr>
          <p:spPr>
            <a:xfrm>
              <a:off x="3632701" y="1468512"/>
              <a:ext cx="668860" cy="5886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8" name="Group 66"/>
          <p:cNvGrpSpPr/>
          <p:nvPr/>
        </p:nvGrpSpPr>
        <p:grpSpPr>
          <a:xfrm>
            <a:off x="3116960" y="1436753"/>
            <a:ext cx="1094390" cy="1209746"/>
            <a:chOff x="4740719" y="1304398"/>
            <a:chExt cx="1094533" cy="1209746"/>
          </a:xfrm>
        </p:grpSpPr>
        <p:sp>
          <p:nvSpPr>
            <p:cNvPr id="9" name="Freeform 53"/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54"/>
            <p:cNvSpPr/>
            <p:nvPr/>
          </p:nvSpPr>
          <p:spPr>
            <a:xfrm>
              <a:off x="4953555" y="1468513"/>
              <a:ext cx="668860" cy="5886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11" name="Group 69"/>
          <p:cNvGrpSpPr/>
          <p:nvPr/>
        </p:nvGrpSpPr>
        <p:grpSpPr>
          <a:xfrm>
            <a:off x="2786417" y="2845811"/>
            <a:ext cx="1755473" cy="679169"/>
            <a:chOff x="5699664" y="1660509"/>
            <a:chExt cx="1755702" cy="679170"/>
          </a:xfrm>
        </p:grpSpPr>
        <p:sp>
          <p:nvSpPr>
            <p:cNvPr id="12" name="Text Placeholder 3"/>
            <p:cNvSpPr txBox="1"/>
            <p:nvPr/>
          </p:nvSpPr>
          <p:spPr>
            <a:xfrm>
              <a:off x="6240840" y="1660509"/>
              <a:ext cx="673350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</a:t>
              </a:r>
              <a:endParaRPr lang="en-US" sz="105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 Placeholder 3"/>
            <p:cNvSpPr txBox="1"/>
            <p:nvPr/>
          </p:nvSpPr>
          <p:spPr>
            <a:xfrm>
              <a:off x="5699664" y="1889555"/>
              <a:ext cx="1755702" cy="45012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Group 72"/>
          <p:cNvGrpSpPr/>
          <p:nvPr/>
        </p:nvGrpSpPr>
        <p:grpSpPr>
          <a:xfrm>
            <a:off x="874723" y="2844831"/>
            <a:ext cx="1738895" cy="681131"/>
            <a:chOff x="5707954" y="1658547"/>
            <a:chExt cx="1739122" cy="681131"/>
          </a:xfrm>
        </p:grpSpPr>
        <p:sp>
          <p:nvSpPr>
            <p:cNvPr id="15" name="Text Placeholder 3"/>
            <p:cNvSpPr txBox="1"/>
            <p:nvPr/>
          </p:nvSpPr>
          <p:spPr>
            <a:xfrm>
              <a:off x="6240840" y="1658547"/>
              <a:ext cx="673350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</a:t>
              </a:r>
              <a:endParaRPr lang="en-US" sz="105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 Placeholder 3"/>
            <p:cNvSpPr txBox="1"/>
            <p:nvPr/>
          </p:nvSpPr>
          <p:spPr>
            <a:xfrm>
              <a:off x="5707954" y="1889555"/>
              <a:ext cx="1739122" cy="45012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Group 67"/>
          <p:cNvGrpSpPr/>
          <p:nvPr/>
        </p:nvGrpSpPr>
        <p:grpSpPr>
          <a:xfrm>
            <a:off x="5036943" y="1436752"/>
            <a:ext cx="1094390" cy="1209746"/>
            <a:chOff x="3419864" y="1304397"/>
            <a:chExt cx="1094533" cy="1209746"/>
          </a:xfrm>
          <a:solidFill>
            <a:schemeClr val="accent1"/>
          </a:solidFill>
        </p:grpSpPr>
        <p:sp>
          <p:nvSpPr>
            <p:cNvPr id="18" name="Freeform 68"/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69"/>
            <p:cNvSpPr/>
            <p:nvPr/>
          </p:nvSpPr>
          <p:spPr>
            <a:xfrm>
              <a:off x="3632701" y="1468512"/>
              <a:ext cx="668860" cy="58862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sz="3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20" name="Group 70"/>
          <p:cNvGrpSpPr/>
          <p:nvPr/>
        </p:nvGrpSpPr>
        <p:grpSpPr>
          <a:xfrm>
            <a:off x="6956927" y="1436752"/>
            <a:ext cx="1094390" cy="1209746"/>
            <a:chOff x="4740719" y="1304398"/>
            <a:chExt cx="1094533" cy="1209746"/>
          </a:xfrm>
          <a:solidFill>
            <a:schemeClr val="accent3"/>
          </a:solidFill>
        </p:grpSpPr>
        <p:sp>
          <p:nvSpPr>
            <p:cNvPr id="21" name="Freeform 71"/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73"/>
            <p:cNvSpPr/>
            <p:nvPr/>
          </p:nvSpPr>
          <p:spPr>
            <a:xfrm>
              <a:off x="4953556" y="1468513"/>
              <a:ext cx="668860" cy="58862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sz="3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grpSp>
        <p:nvGrpSpPr>
          <p:cNvPr id="23" name="Group 69"/>
          <p:cNvGrpSpPr/>
          <p:nvPr/>
        </p:nvGrpSpPr>
        <p:grpSpPr>
          <a:xfrm>
            <a:off x="6642960" y="2845811"/>
            <a:ext cx="1722320" cy="679169"/>
            <a:chOff x="5716243" y="1660509"/>
            <a:chExt cx="1722544" cy="679170"/>
          </a:xfrm>
        </p:grpSpPr>
        <p:sp>
          <p:nvSpPr>
            <p:cNvPr id="24" name="Text Placeholder 3"/>
            <p:cNvSpPr txBox="1"/>
            <p:nvPr/>
          </p:nvSpPr>
          <p:spPr>
            <a:xfrm>
              <a:off x="6240840" y="1660509"/>
              <a:ext cx="673350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</a:t>
              </a:r>
              <a:endParaRPr lang="en-US" sz="10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 Placeholder 3"/>
            <p:cNvSpPr txBox="1"/>
            <p:nvPr/>
          </p:nvSpPr>
          <p:spPr>
            <a:xfrm>
              <a:off x="5716243" y="1889555"/>
              <a:ext cx="1722544" cy="45012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Group 72"/>
          <p:cNvGrpSpPr/>
          <p:nvPr/>
        </p:nvGrpSpPr>
        <p:grpSpPr>
          <a:xfrm>
            <a:off x="4714690" y="2844831"/>
            <a:ext cx="1738895" cy="681131"/>
            <a:chOff x="5707954" y="1658547"/>
            <a:chExt cx="1739122" cy="681131"/>
          </a:xfrm>
        </p:grpSpPr>
        <p:sp>
          <p:nvSpPr>
            <p:cNvPr id="27" name="Text Placeholder 3"/>
            <p:cNvSpPr txBox="1"/>
            <p:nvPr/>
          </p:nvSpPr>
          <p:spPr>
            <a:xfrm>
              <a:off x="6240840" y="1658547"/>
              <a:ext cx="673350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</a:t>
              </a:r>
              <a:endParaRPr 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 Placeholder 3"/>
            <p:cNvSpPr txBox="1"/>
            <p:nvPr/>
          </p:nvSpPr>
          <p:spPr>
            <a:xfrm>
              <a:off x="5707954" y="1889555"/>
              <a:ext cx="1739122" cy="45012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TextBox 81"/>
          <p:cNvSpPr txBox="1"/>
          <p:nvPr/>
        </p:nvSpPr>
        <p:spPr>
          <a:xfrm>
            <a:off x="776580" y="3972443"/>
            <a:ext cx="7590843" cy="450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cxnSp>
        <p:nvCxnSpPr>
          <p:cNvPr id="30" name="Straight Connector 82"/>
          <p:cNvCxnSpPr/>
          <p:nvPr/>
        </p:nvCxnSpPr>
        <p:spPr>
          <a:xfrm>
            <a:off x="782726" y="3839104"/>
            <a:ext cx="75785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9051047">
            <a:off x="2043373" y="1066105"/>
            <a:ext cx="1636115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Arc 31"/>
          <p:cNvSpPr/>
          <p:nvPr/>
        </p:nvSpPr>
        <p:spPr>
          <a:xfrm rot="19051047">
            <a:off x="3891594" y="1066106"/>
            <a:ext cx="1636115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Arc 32"/>
          <p:cNvSpPr/>
          <p:nvPr/>
        </p:nvSpPr>
        <p:spPr>
          <a:xfrm rot="19051047">
            <a:off x="5739816" y="1066106"/>
            <a:ext cx="1636115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7" t="39963" r="973" b="-2"/>
          <a:stretch>
            <a:fillRect/>
          </a:stretch>
        </p:blipFill>
        <p:spPr>
          <a:xfrm flipH="1">
            <a:off x="0" y="1435203"/>
            <a:ext cx="5143500" cy="3708297"/>
          </a:xfrm>
          <a:prstGeom prst="rect">
            <a:avLst/>
          </a:prstGeom>
        </p:spPr>
      </p:pic>
      <p:sp>
        <p:nvSpPr>
          <p:cNvPr id="24" name="Isosceles Triangle 121"/>
          <p:cNvSpPr/>
          <p:nvPr/>
        </p:nvSpPr>
        <p:spPr>
          <a:xfrm rot="18000000">
            <a:off x="6836048" y="1548815"/>
            <a:ext cx="347215" cy="29930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ctr"/>
            <a:endParaRPr lang="en-US"/>
          </a:p>
        </p:txBody>
      </p:sp>
      <p:sp>
        <p:nvSpPr>
          <p:cNvPr id="25" name="文本框 24"/>
          <p:cNvSpPr txBox="1"/>
          <p:nvPr/>
        </p:nvSpPr>
        <p:spPr>
          <a:xfrm>
            <a:off x="4130633" y="1435203"/>
            <a:ext cx="2846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Part </a:t>
            </a:r>
            <a:r>
              <a:rPr lang="en-US" altLang="zh-CN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Therr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273352" y="2154548"/>
            <a:ext cx="330854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添加标题内容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11"/>
          <p:cNvSpPr txBox="1"/>
          <p:nvPr/>
        </p:nvSpPr>
        <p:spPr>
          <a:xfrm>
            <a:off x="4100711" y="2854170"/>
            <a:ext cx="234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11"/>
          <p:cNvSpPr txBox="1"/>
          <p:nvPr/>
        </p:nvSpPr>
        <p:spPr>
          <a:xfrm>
            <a:off x="5977374" y="2854170"/>
            <a:ext cx="234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11"/>
          <p:cNvSpPr txBox="1"/>
          <p:nvPr/>
        </p:nvSpPr>
        <p:spPr>
          <a:xfrm>
            <a:off x="4100711" y="3203165"/>
            <a:ext cx="234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11"/>
          <p:cNvSpPr txBox="1"/>
          <p:nvPr/>
        </p:nvSpPr>
        <p:spPr>
          <a:xfrm>
            <a:off x="5977374" y="3203165"/>
            <a:ext cx="234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915964" y="1683665"/>
            <a:ext cx="1706880" cy="1706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2481504" y="1879726"/>
            <a:ext cx="5757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/>
      <p:bldP spid="28" grpId="0"/>
      <p:bldP spid="38" grpId="0"/>
      <p:bldP spid="40" grpId="0"/>
      <p:bldP spid="43" grpId="0" animBg="1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/>
          <p:cNvSpPr/>
          <p:nvPr/>
        </p:nvSpPr>
        <p:spPr>
          <a:xfrm>
            <a:off x="409575" y="361950"/>
            <a:ext cx="529844" cy="295275"/>
          </a:xfrm>
          <a:prstGeom prst="flowChartInputOut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Placeholder 3"/>
          <p:cNvSpPr txBox="1"/>
          <p:nvPr/>
        </p:nvSpPr>
        <p:spPr>
          <a:xfrm>
            <a:off x="1048474" y="361176"/>
            <a:ext cx="1384996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4984285" y="2282506"/>
            <a:ext cx="1031600" cy="1190315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44" tIns="34272" rIns="68544" bIns="34272" numCol="1" anchor="t" anchorCtr="0" compatLnSpc="1"/>
          <a:lstStyle/>
          <a:p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2844934" y="2282506"/>
            <a:ext cx="1030411" cy="1190315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44" tIns="34272" rIns="68544" bIns="34272" numCol="1" anchor="t" anchorCtr="0" compatLnSpc="1"/>
          <a:lstStyle/>
          <a:p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3379177" y="1352867"/>
            <a:ext cx="1030411" cy="1191506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44" tIns="34272" rIns="68544" bIns="34272" numCol="1" anchor="t" anchorCtr="0" compatLnSpc="1"/>
          <a:lstStyle/>
          <a:p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4451232" y="1352867"/>
            <a:ext cx="1030411" cy="1191506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44" tIns="34272" rIns="68544" bIns="34272" numCol="1" anchor="t" anchorCtr="0" compatLnSpc="1"/>
          <a:lstStyle/>
          <a:p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3379177" y="3206188"/>
            <a:ext cx="1030411" cy="1191506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44" tIns="34272" rIns="68544" bIns="34272" numCol="1" anchor="t" anchorCtr="0" compatLnSpc="1"/>
          <a:lstStyle/>
          <a:p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1"/>
          <p:cNvSpPr/>
          <p:nvPr/>
        </p:nvSpPr>
        <p:spPr bwMode="auto">
          <a:xfrm>
            <a:off x="4451232" y="3206188"/>
            <a:ext cx="1030411" cy="1191506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44" tIns="34272" rIns="68544" bIns="34272" numCol="1" anchor="t" anchorCtr="0" compatLnSpc="1"/>
          <a:lstStyle/>
          <a:p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12"/>
          <p:cNvSpPr>
            <a:spLocks noEditPoints="1"/>
          </p:cNvSpPr>
          <p:nvPr/>
        </p:nvSpPr>
        <p:spPr bwMode="auto">
          <a:xfrm>
            <a:off x="3682588" y="3614466"/>
            <a:ext cx="448574" cy="334479"/>
          </a:xfrm>
          <a:custGeom>
            <a:avLst/>
            <a:gdLst>
              <a:gd name="T0" fmla="*/ 201 w 983"/>
              <a:gd name="T1" fmla="*/ 386 h 731"/>
              <a:gd name="T2" fmla="*/ 359 w 983"/>
              <a:gd name="T3" fmla="*/ 110 h 731"/>
              <a:gd name="T4" fmla="*/ 398 w 983"/>
              <a:gd name="T5" fmla="*/ 64 h 731"/>
              <a:gd name="T6" fmla="*/ 759 w 983"/>
              <a:gd name="T7" fmla="*/ 93 h 731"/>
              <a:gd name="T8" fmla="*/ 738 w 983"/>
              <a:gd name="T9" fmla="*/ 49 h 731"/>
              <a:gd name="T10" fmla="*/ 821 w 983"/>
              <a:gd name="T11" fmla="*/ 24 h 731"/>
              <a:gd name="T12" fmla="*/ 877 w 983"/>
              <a:gd name="T13" fmla="*/ 27 h 731"/>
              <a:gd name="T14" fmla="*/ 859 w 983"/>
              <a:gd name="T15" fmla="*/ 109 h 731"/>
              <a:gd name="T16" fmla="*/ 830 w 983"/>
              <a:gd name="T17" fmla="*/ 154 h 731"/>
              <a:gd name="T18" fmla="*/ 623 w 983"/>
              <a:gd name="T19" fmla="*/ 344 h 731"/>
              <a:gd name="T20" fmla="*/ 622 w 983"/>
              <a:gd name="T21" fmla="*/ 345 h 731"/>
              <a:gd name="T22" fmla="*/ 952 w 983"/>
              <a:gd name="T23" fmla="*/ 670 h 731"/>
              <a:gd name="T24" fmla="*/ 952 w 983"/>
              <a:gd name="T25" fmla="*/ 731 h 731"/>
              <a:gd name="T26" fmla="*/ 763 w 983"/>
              <a:gd name="T27" fmla="*/ 731 h 731"/>
              <a:gd name="T28" fmla="*/ 558 w 983"/>
              <a:gd name="T29" fmla="*/ 731 h 731"/>
              <a:gd name="T30" fmla="*/ 353 w 983"/>
              <a:gd name="T31" fmla="*/ 731 h 731"/>
              <a:gd name="T32" fmla="*/ 148 w 983"/>
              <a:gd name="T33" fmla="*/ 731 h 731"/>
              <a:gd name="T34" fmla="*/ 0 w 983"/>
              <a:gd name="T35" fmla="*/ 701 h 731"/>
              <a:gd name="T36" fmla="*/ 31 w 983"/>
              <a:gd name="T37" fmla="*/ 0 h 731"/>
              <a:gd name="T38" fmla="*/ 62 w 983"/>
              <a:gd name="T39" fmla="*/ 670 h 731"/>
              <a:gd name="T40" fmla="*/ 148 w 983"/>
              <a:gd name="T41" fmla="*/ 530 h 731"/>
              <a:gd name="T42" fmla="*/ 236 w 983"/>
              <a:gd name="T43" fmla="*/ 499 h 731"/>
              <a:gd name="T44" fmla="*/ 267 w 983"/>
              <a:gd name="T45" fmla="*/ 670 h 731"/>
              <a:gd name="T46" fmla="*/ 353 w 983"/>
              <a:gd name="T47" fmla="*/ 316 h 731"/>
              <a:gd name="T48" fmla="*/ 441 w 983"/>
              <a:gd name="T49" fmla="*/ 286 h 731"/>
              <a:gd name="T50" fmla="*/ 472 w 983"/>
              <a:gd name="T51" fmla="*/ 670 h 731"/>
              <a:gd name="T52" fmla="*/ 558 w 983"/>
              <a:gd name="T53" fmla="*/ 421 h 731"/>
              <a:gd name="T54" fmla="*/ 646 w 983"/>
              <a:gd name="T55" fmla="*/ 390 h 731"/>
              <a:gd name="T56" fmla="*/ 677 w 983"/>
              <a:gd name="T57" fmla="*/ 670 h 731"/>
              <a:gd name="T58" fmla="*/ 763 w 983"/>
              <a:gd name="T59" fmla="*/ 245 h 731"/>
              <a:gd name="T60" fmla="*/ 851 w 983"/>
              <a:gd name="T61" fmla="*/ 214 h 731"/>
              <a:gd name="T62" fmla="*/ 881 w 983"/>
              <a:gd name="T63" fmla="*/ 670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83" h="731">
                <a:moveTo>
                  <a:pt x="404" y="154"/>
                </a:moveTo>
                <a:lnTo>
                  <a:pt x="201" y="386"/>
                </a:lnTo>
                <a:lnTo>
                  <a:pt x="153" y="345"/>
                </a:lnTo>
                <a:lnTo>
                  <a:pt x="359" y="110"/>
                </a:lnTo>
                <a:lnTo>
                  <a:pt x="359" y="110"/>
                </a:lnTo>
                <a:lnTo>
                  <a:pt x="398" y="64"/>
                </a:lnTo>
                <a:lnTo>
                  <a:pt x="616" y="255"/>
                </a:lnTo>
                <a:lnTo>
                  <a:pt x="759" y="93"/>
                </a:lnTo>
                <a:lnTo>
                  <a:pt x="734" y="71"/>
                </a:lnTo>
                <a:cubicBezTo>
                  <a:pt x="724" y="63"/>
                  <a:pt x="726" y="53"/>
                  <a:pt x="738" y="49"/>
                </a:cubicBezTo>
                <a:lnTo>
                  <a:pt x="777" y="37"/>
                </a:lnTo>
                <a:cubicBezTo>
                  <a:pt x="789" y="34"/>
                  <a:pt x="809" y="27"/>
                  <a:pt x="821" y="24"/>
                </a:cubicBezTo>
                <a:lnTo>
                  <a:pt x="860" y="12"/>
                </a:lnTo>
                <a:cubicBezTo>
                  <a:pt x="872" y="8"/>
                  <a:pt x="880" y="15"/>
                  <a:pt x="877" y="27"/>
                </a:cubicBezTo>
                <a:lnTo>
                  <a:pt x="869" y="65"/>
                </a:lnTo>
                <a:cubicBezTo>
                  <a:pt x="866" y="77"/>
                  <a:pt x="862" y="97"/>
                  <a:pt x="859" y="109"/>
                </a:cubicBezTo>
                <a:lnTo>
                  <a:pt x="851" y="147"/>
                </a:lnTo>
                <a:cubicBezTo>
                  <a:pt x="849" y="159"/>
                  <a:pt x="839" y="162"/>
                  <a:pt x="830" y="154"/>
                </a:cubicBezTo>
                <a:lnTo>
                  <a:pt x="807" y="134"/>
                </a:lnTo>
                <a:lnTo>
                  <a:pt x="623" y="344"/>
                </a:lnTo>
                <a:lnTo>
                  <a:pt x="623" y="344"/>
                </a:lnTo>
                <a:lnTo>
                  <a:pt x="622" y="345"/>
                </a:lnTo>
                <a:lnTo>
                  <a:pt x="404" y="154"/>
                </a:lnTo>
                <a:close/>
                <a:moveTo>
                  <a:pt x="952" y="670"/>
                </a:moveTo>
                <a:cubicBezTo>
                  <a:pt x="969" y="670"/>
                  <a:pt x="983" y="684"/>
                  <a:pt x="983" y="701"/>
                </a:cubicBezTo>
                <a:cubicBezTo>
                  <a:pt x="983" y="718"/>
                  <a:pt x="969" y="731"/>
                  <a:pt x="952" y="731"/>
                </a:cubicBezTo>
                <a:lnTo>
                  <a:pt x="881" y="731"/>
                </a:lnTo>
                <a:lnTo>
                  <a:pt x="763" y="731"/>
                </a:lnTo>
                <a:lnTo>
                  <a:pt x="677" y="731"/>
                </a:lnTo>
                <a:lnTo>
                  <a:pt x="558" y="731"/>
                </a:lnTo>
                <a:lnTo>
                  <a:pt x="472" y="731"/>
                </a:lnTo>
                <a:lnTo>
                  <a:pt x="353" y="731"/>
                </a:lnTo>
                <a:lnTo>
                  <a:pt x="267" y="731"/>
                </a:lnTo>
                <a:lnTo>
                  <a:pt x="148" y="731"/>
                </a:lnTo>
                <a:lnTo>
                  <a:pt x="32" y="731"/>
                </a:lnTo>
                <a:cubicBezTo>
                  <a:pt x="14" y="731"/>
                  <a:pt x="0" y="718"/>
                  <a:pt x="0" y="701"/>
                </a:cubicBezTo>
                <a:lnTo>
                  <a:pt x="0" y="31"/>
                </a:ln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lnTo>
                  <a:pt x="62" y="670"/>
                </a:lnTo>
                <a:lnTo>
                  <a:pt x="148" y="670"/>
                </a:lnTo>
                <a:lnTo>
                  <a:pt x="148" y="530"/>
                </a:lnTo>
                <a:cubicBezTo>
                  <a:pt x="148" y="513"/>
                  <a:pt x="162" y="499"/>
                  <a:pt x="179" y="499"/>
                </a:cubicBezTo>
                <a:lnTo>
                  <a:pt x="236" y="499"/>
                </a:lnTo>
                <a:cubicBezTo>
                  <a:pt x="253" y="499"/>
                  <a:pt x="267" y="513"/>
                  <a:pt x="267" y="530"/>
                </a:cubicBezTo>
                <a:lnTo>
                  <a:pt x="267" y="670"/>
                </a:lnTo>
                <a:lnTo>
                  <a:pt x="353" y="670"/>
                </a:lnTo>
                <a:lnTo>
                  <a:pt x="353" y="316"/>
                </a:lnTo>
                <a:cubicBezTo>
                  <a:pt x="353" y="299"/>
                  <a:pt x="367" y="286"/>
                  <a:pt x="384" y="286"/>
                </a:cubicBezTo>
                <a:lnTo>
                  <a:pt x="441" y="286"/>
                </a:lnTo>
                <a:cubicBezTo>
                  <a:pt x="458" y="286"/>
                  <a:pt x="472" y="299"/>
                  <a:pt x="472" y="316"/>
                </a:cubicBezTo>
                <a:lnTo>
                  <a:pt x="472" y="670"/>
                </a:lnTo>
                <a:lnTo>
                  <a:pt x="558" y="670"/>
                </a:lnTo>
                <a:lnTo>
                  <a:pt x="558" y="421"/>
                </a:lnTo>
                <a:cubicBezTo>
                  <a:pt x="558" y="404"/>
                  <a:pt x="572" y="390"/>
                  <a:pt x="589" y="390"/>
                </a:cubicBezTo>
                <a:lnTo>
                  <a:pt x="646" y="390"/>
                </a:lnTo>
                <a:cubicBezTo>
                  <a:pt x="663" y="390"/>
                  <a:pt x="677" y="404"/>
                  <a:pt x="677" y="421"/>
                </a:cubicBezTo>
                <a:lnTo>
                  <a:pt x="677" y="670"/>
                </a:lnTo>
                <a:lnTo>
                  <a:pt x="763" y="670"/>
                </a:lnTo>
                <a:lnTo>
                  <a:pt x="763" y="245"/>
                </a:lnTo>
                <a:cubicBezTo>
                  <a:pt x="763" y="228"/>
                  <a:pt x="776" y="214"/>
                  <a:pt x="793" y="214"/>
                </a:cubicBezTo>
                <a:lnTo>
                  <a:pt x="851" y="214"/>
                </a:lnTo>
                <a:cubicBezTo>
                  <a:pt x="868" y="214"/>
                  <a:pt x="881" y="228"/>
                  <a:pt x="881" y="245"/>
                </a:cubicBezTo>
                <a:lnTo>
                  <a:pt x="881" y="670"/>
                </a:lnTo>
                <a:lnTo>
                  <a:pt x="952" y="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44" tIns="34272" rIns="68544" bIns="34272" numCol="1" anchor="t" anchorCtr="0" compatLnSpc="1"/>
          <a:lstStyle/>
          <a:p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5305543" y="2652693"/>
            <a:ext cx="459282" cy="453511"/>
          </a:xfrm>
          <a:custGeom>
            <a:avLst/>
            <a:gdLst>
              <a:gd name="T0" fmla="*/ 909 w 1006"/>
              <a:gd name="T1" fmla="*/ 858 h 995"/>
              <a:gd name="T2" fmla="*/ 805 w 1006"/>
              <a:gd name="T3" fmla="*/ 858 h 995"/>
              <a:gd name="T4" fmla="*/ 969 w 1006"/>
              <a:gd name="T5" fmla="*/ 97 h 995"/>
              <a:gd name="T6" fmla="*/ 834 w 1006"/>
              <a:gd name="T7" fmla="*/ 0 h 995"/>
              <a:gd name="T8" fmla="*/ 472 w 1006"/>
              <a:gd name="T9" fmla="*/ 323 h 995"/>
              <a:gd name="T10" fmla="*/ 421 w 1006"/>
              <a:gd name="T11" fmla="*/ 397 h 995"/>
              <a:gd name="T12" fmla="*/ 376 w 1006"/>
              <a:gd name="T13" fmla="*/ 419 h 995"/>
              <a:gd name="T14" fmla="*/ 381 w 1006"/>
              <a:gd name="T15" fmla="*/ 556 h 995"/>
              <a:gd name="T16" fmla="*/ 89 w 1006"/>
              <a:gd name="T17" fmla="*/ 810 h 995"/>
              <a:gd name="T18" fmla="*/ 57 w 1006"/>
              <a:gd name="T19" fmla="*/ 995 h 995"/>
              <a:gd name="T20" fmla="*/ 208 w 1006"/>
              <a:gd name="T21" fmla="*/ 844 h 995"/>
              <a:gd name="T22" fmla="*/ 445 w 1006"/>
              <a:gd name="T23" fmla="*/ 621 h 995"/>
              <a:gd name="T24" fmla="*/ 578 w 1006"/>
              <a:gd name="T25" fmla="*/ 621 h 995"/>
              <a:gd name="T26" fmla="*/ 616 w 1006"/>
              <a:gd name="T27" fmla="*/ 537 h 995"/>
              <a:gd name="T28" fmla="*/ 674 w 1006"/>
              <a:gd name="T29" fmla="*/ 525 h 995"/>
              <a:gd name="T30" fmla="*/ 969 w 1006"/>
              <a:gd name="T31" fmla="*/ 97 h 995"/>
              <a:gd name="T32" fmla="*/ 392 w 1006"/>
              <a:gd name="T33" fmla="*/ 325 h 995"/>
              <a:gd name="T34" fmla="*/ 404 w 1006"/>
              <a:gd name="T35" fmla="*/ 312 h 995"/>
              <a:gd name="T36" fmla="*/ 436 w 1006"/>
              <a:gd name="T37" fmla="*/ 281 h 995"/>
              <a:gd name="T38" fmla="*/ 215 w 1006"/>
              <a:gd name="T39" fmla="*/ 1 h 995"/>
              <a:gd name="T40" fmla="*/ 280 w 1006"/>
              <a:gd name="T41" fmla="*/ 160 h 995"/>
              <a:gd name="T42" fmla="*/ 21 w 1006"/>
              <a:gd name="T43" fmla="*/ 195 h 995"/>
              <a:gd name="T44" fmla="*/ 232 w 1006"/>
              <a:gd name="T45" fmla="*/ 447 h 995"/>
              <a:gd name="T46" fmla="*/ 303 w 1006"/>
              <a:gd name="T47" fmla="*/ 433 h 995"/>
              <a:gd name="T48" fmla="*/ 363 w 1006"/>
              <a:gd name="T49" fmla="*/ 354 h 995"/>
              <a:gd name="T50" fmla="*/ 672 w 1006"/>
              <a:gd name="T51" fmla="*/ 606 h 995"/>
              <a:gd name="T52" fmla="*/ 617 w 1006"/>
              <a:gd name="T53" fmla="*/ 660 h 995"/>
              <a:gd name="T54" fmla="*/ 741 w 1006"/>
              <a:gd name="T55" fmla="*/ 871 h 995"/>
              <a:gd name="T56" fmla="*/ 869 w 1006"/>
              <a:gd name="T57" fmla="*/ 995 h 995"/>
              <a:gd name="T58" fmla="*/ 980 w 1006"/>
              <a:gd name="T59" fmla="*/ 825 h 995"/>
              <a:gd name="T60" fmla="*/ 702 w 1006"/>
              <a:gd name="T61" fmla="*/ 576 h 995"/>
              <a:gd name="T62" fmla="*/ 658 w 1006"/>
              <a:gd name="T63" fmla="*/ 579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6" h="995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44" tIns="34272" rIns="68544" bIns="34272" numCol="1" anchor="t" anchorCtr="0" compatLnSpc="1"/>
          <a:lstStyle/>
          <a:p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4"/>
          <p:cNvSpPr>
            <a:spLocks noEditPoints="1"/>
          </p:cNvSpPr>
          <p:nvPr/>
        </p:nvSpPr>
        <p:spPr bwMode="auto">
          <a:xfrm>
            <a:off x="3745650" y="1675444"/>
            <a:ext cx="329589" cy="449939"/>
          </a:xfrm>
          <a:custGeom>
            <a:avLst/>
            <a:gdLst>
              <a:gd name="T0" fmla="*/ 95 w 723"/>
              <a:gd name="T1" fmla="*/ 160 h 986"/>
              <a:gd name="T2" fmla="*/ 80 w 723"/>
              <a:gd name="T3" fmla="*/ 986 h 986"/>
              <a:gd name="T4" fmla="*/ 723 w 723"/>
              <a:gd name="T5" fmla="*/ 242 h 986"/>
              <a:gd name="T6" fmla="*/ 668 w 723"/>
              <a:gd name="T7" fmla="*/ 260 h 986"/>
              <a:gd name="T8" fmla="*/ 83 w 723"/>
              <a:gd name="T9" fmla="*/ 929 h 986"/>
              <a:gd name="T10" fmla="*/ 313 w 723"/>
              <a:gd name="T11" fmla="*/ 105 h 986"/>
              <a:gd name="T12" fmla="*/ 410 w 723"/>
              <a:gd name="T13" fmla="*/ 105 h 986"/>
              <a:gd name="T14" fmla="*/ 360 w 723"/>
              <a:gd name="T15" fmla="*/ 157 h 986"/>
              <a:gd name="T16" fmla="*/ 253 w 723"/>
              <a:gd name="T17" fmla="*/ 107 h 986"/>
              <a:gd name="T18" fmla="*/ 133 w 723"/>
              <a:gd name="T19" fmla="*/ 250 h 986"/>
              <a:gd name="T20" fmla="*/ 590 w 723"/>
              <a:gd name="T21" fmla="*/ 250 h 986"/>
              <a:gd name="T22" fmla="*/ 470 w 723"/>
              <a:gd name="T23" fmla="*/ 107 h 986"/>
              <a:gd name="T24" fmla="*/ 253 w 723"/>
              <a:gd name="T25" fmla="*/ 107 h 986"/>
              <a:gd name="T26" fmla="*/ 255 w 723"/>
              <a:gd name="T27" fmla="*/ 749 h 986"/>
              <a:gd name="T28" fmla="*/ 175 w 723"/>
              <a:gd name="T29" fmla="*/ 771 h 986"/>
              <a:gd name="T30" fmla="*/ 158 w 723"/>
              <a:gd name="T31" fmla="*/ 789 h 986"/>
              <a:gd name="T32" fmla="*/ 255 w 723"/>
              <a:gd name="T33" fmla="*/ 796 h 986"/>
              <a:gd name="T34" fmla="*/ 153 w 723"/>
              <a:gd name="T35" fmla="*/ 846 h 986"/>
              <a:gd name="T36" fmla="*/ 280 w 723"/>
              <a:gd name="T37" fmla="*/ 784 h 986"/>
              <a:gd name="T38" fmla="*/ 280 w 723"/>
              <a:gd name="T39" fmla="*/ 744 h 986"/>
              <a:gd name="T40" fmla="*/ 128 w 723"/>
              <a:gd name="T41" fmla="*/ 751 h 986"/>
              <a:gd name="T42" fmla="*/ 248 w 723"/>
              <a:gd name="T43" fmla="*/ 879 h 986"/>
              <a:gd name="T44" fmla="*/ 248 w 723"/>
              <a:gd name="T45" fmla="*/ 387 h 986"/>
              <a:gd name="T46" fmla="*/ 175 w 723"/>
              <a:gd name="T47" fmla="*/ 409 h 986"/>
              <a:gd name="T48" fmla="*/ 200 w 723"/>
              <a:gd name="T49" fmla="*/ 474 h 986"/>
              <a:gd name="T50" fmla="*/ 153 w 723"/>
              <a:gd name="T51" fmla="*/ 492 h 986"/>
              <a:gd name="T52" fmla="*/ 248 w 723"/>
              <a:gd name="T53" fmla="*/ 362 h 986"/>
              <a:gd name="T54" fmla="*/ 128 w 723"/>
              <a:gd name="T55" fmla="*/ 489 h 986"/>
              <a:gd name="T56" fmla="*/ 279 w 723"/>
              <a:gd name="T57" fmla="*/ 416 h 986"/>
              <a:gd name="T58" fmla="*/ 278 w 723"/>
              <a:gd name="T59" fmla="*/ 382 h 986"/>
              <a:gd name="T60" fmla="*/ 255 w 723"/>
              <a:gd name="T61" fmla="*/ 582 h 986"/>
              <a:gd name="T62" fmla="*/ 158 w 723"/>
              <a:gd name="T63" fmla="*/ 607 h 986"/>
              <a:gd name="T64" fmla="*/ 255 w 723"/>
              <a:gd name="T65" fmla="*/ 672 h 986"/>
              <a:gd name="T66" fmla="*/ 280 w 723"/>
              <a:gd name="T67" fmla="*/ 563 h 986"/>
              <a:gd name="T68" fmla="*/ 128 w 723"/>
              <a:gd name="T69" fmla="*/ 569 h 986"/>
              <a:gd name="T70" fmla="*/ 255 w 723"/>
              <a:gd name="T71" fmla="*/ 696 h 986"/>
              <a:gd name="T72" fmla="*/ 334 w 723"/>
              <a:gd name="T73" fmla="*/ 538 h 986"/>
              <a:gd name="T74" fmla="*/ 378 w 723"/>
              <a:gd name="T75" fmla="*/ 836 h 986"/>
              <a:gd name="T76" fmla="*/ 580 w 723"/>
              <a:gd name="T77" fmla="*/ 774 h 986"/>
              <a:gd name="T78" fmla="*/ 370 w 723"/>
              <a:gd name="T79" fmla="*/ 829 h 986"/>
              <a:gd name="T80" fmla="*/ 580 w 723"/>
              <a:gd name="T81" fmla="*/ 587 h 986"/>
              <a:gd name="T82" fmla="*/ 370 w 723"/>
              <a:gd name="T83" fmla="*/ 474 h 986"/>
              <a:gd name="T84" fmla="*/ 370 w 723"/>
              <a:gd name="T85" fmla="*/ 40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3" h="986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44" tIns="34272" rIns="68544" bIns="34272" numCol="1" anchor="t" anchorCtr="0" compatLnSpc="1"/>
          <a:lstStyle/>
          <a:p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4705859" y="1725437"/>
            <a:ext cx="523534" cy="448749"/>
          </a:xfrm>
          <a:custGeom>
            <a:avLst/>
            <a:gdLst>
              <a:gd name="T0" fmla="*/ 737 w 1149"/>
              <a:gd name="T1" fmla="*/ 427 h 983"/>
              <a:gd name="T2" fmla="*/ 640 w 1149"/>
              <a:gd name="T3" fmla="*/ 427 h 983"/>
              <a:gd name="T4" fmla="*/ 616 w 1149"/>
              <a:gd name="T5" fmla="*/ 502 h 983"/>
              <a:gd name="T6" fmla="*/ 640 w 1149"/>
              <a:gd name="T7" fmla="*/ 810 h 983"/>
              <a:gd name="T8" fmla="*/ 575 w 1149"/>
              <a:gd name="T9" fmla="*/ 921 h 983"/>
              <a:gd name="T10" fmla="*/ 514 w 1149"/>
              <a:gd name="T11" fmla="*/ 810 h 983"/>
              <a:gd name="T12" fmla="*/ 549 w 1149"/>
              <a:gd name="T13" fmla="*/ 503 h 983"/>
              <a:gd name="T14" fmla="*/ 524 w 1149"/>
              <a:gd name="T15" fmla="*/ 427 h 983"/>
              <a:gd name="T16" fmla="*/ 417 w 1149"/>
              <a:gd name="T17" fmla="*/ 427 h 983"/>
              <a:gd name="T18" fmla="*/ 417 w 1149"/>
              <a:gd name="T19" fmla="*/ 427 h 983"/>
              <a:gd name="T20" fmla="*/ 241 w 1149"/>
              <a:gd name="T21" fmla="*/ 612 h 983"/>
              <a:gd name="T22" fmla="*/ 266 w 1149"/>
              <a:gd name="T23" fmla="*/ 801 h 983"/>
              <a:gd name="T24" fmla="*/ 443 w 1149"/>
              <a:gd name="T25" fmla="*/ 983 h 983"/>
              <a:gd name="T26" fmla="*/ 711 w 1149"/>
              <a:gd name="T27" fmla="*/ 983 h 983"/>
              <a:gd name="T28" fmla="*/ 888 w 1149"/>
              <a:gd name="T29" fmla="*/ 799 h 983"/>
              <a:gd name="T30" fmla="*/ 913 w 1149"/>
              <a:gd name="T31" fmla="*/ 609 h 983"/>
              <a:gd name="T32" fmla="*/ 737 w 1149"/>
              <a:gd name="T33" fmla="*/ 427 h 983"/>
              <a:gd name="T34" fmla="*/ 218 w 1149"/>
              <a:gd name="T35" fmla="*/ 308 h 983"/>
              <a:gd name="T36" fmla="*/ 330 w 1149"/>
              <a:gd name="T37" fmla="*/ 196 h 983"/>
              <a:gd name="T38" fmla="*/ 218 w 1149"/>
              <a:gd name="T39" fmla="*/ 83 h 983"/>
              <a:gd name="T40" fmla="*/ 105 w 1149"/>
              <a:gd name="T41" fmla="*/ 196 h 983"/>
              <a:gd name="T42" fmla="*/ 218 w 1149"/>
              <a:gd name="T43" fmla="*/ 308 h 983"/>
              <a:gd name="T44" fmla="*/ 318 w 1149"/>
              <a:gd name="T45" fmla="*/ 344 h 983"/>
              <a:gd name="T46" fmla="*/ 118 w 1149"/>
              <a:gd name="T47" fmla="*/ 344 h 983"/>
              <a:gd name="T48" fmla="*/ 118 w 1149"/>
              <a:gd name="T49" fmla="*/ 343 h 983"/>
              <a:gd name="T50" fmla="*/ 7 w 1149"/>
              <a:gd name="T51" fmla="*/ 458 h 983"/>
              <a:gd name="T52" fmla="*/ 23 w 1149"/>
              <a:gd name="T53" fmla="*/ 577 h 983"/>
              <a:gd name="T54" fmla="*/ 134 w 1149"/>
              <a:gd name="T55" fmla="*/ 689 h 983"/>
              <a:gd name="T56" fmla="*/ 191 w 1149"/>
              <a:gd name="T57" fmla="*/ 689 h 983"/>
              <a:gd name="T58" fmla="*/ 180 w 1149"/>
              <a:gd name="T59" fmla="*/ 606 h 983"/>
              <a:gd name="T60" fmla="*/ 180 w 1149"/>
              <a:gd name="T61" fmla="*/ 606 h 983"/>
              <a:gd name="T62" fmla="*/ 180 w 1149"/>
              <a:gd name="T63" fmla="*/ 606 h 983"/>
              <a:gd name="T64" fmla="*/ 231 w 1149"/>
              <a:gd name="T65" fmla="*/ 449 h 983"/>
              <a:gd name="T66" fmla="*/ 308 w 1149"/>
              <a:gd name="T67" fmla="*/ 393 h 983"/>
              <a:gd name="T68" fmla="*/ 387 w 1149"/>
              <a:gd name="T69" fmla="*/ 367 h 983"/>
              <a:gd name="T70" fmla="*/ 318 w 1149"/>
              <a:gd name="T71" fmla="*/ 344 h 983"/>
              <a:gd name="T72" fmla="*/ 931 w 1149"/>
              <a:gd name="T73" fmla="*/ 308 h 983"/>
              <a:gd name="T74" fmla="*/ 1043 w 1149"/>
              <a:gd name="T75" fmla="*/ 196 h 983"/>
              <a:gd name="T76" fmla="*/ 931 w 1149"/>
              <a:gd name="T77" fmla="*/ 83 h 983"/>
              <a:gd name="T78" fmla="*/ 819 w 1149"/>
              <a:gd name="T79" fmla="*/ 196 h 983"/>
              <a:gd name="T80" fmla="*/ 931 w 1149"/>
              <a:gd name="T81" fmla="*/ 308 h 983"/>
              <a:gd name="T82" fmla="*/ 1031 w 1149"/>
              <a:gd name="T83" fmla="*/ 344 h 983"/>
              <a:gd name="T84" fmla="*/ 831 w 1149"/>
              <a:gd name="T85" fmla="*/ 344 h 983"/>
              <a:gd name="T86" fmla="*/ 831 w 1149"/>
              <a:gd name="T87" fmla="*/ 343 h 983"/>
              <a:gd name="T88" fmla="*/ 763 w 1149"/>
              <a:gd name="T89" fmla="*/ 366 h 983"/>
              <a:gd name="T90" fmla="*/ 847 w 1149"/>
              <a:gd name="T91" fmla="*/ 393 h 983"/>
              <a:gd name="T92" fmla="*/ 925 w 1149"/>
              <a:gd name="T93" fmla="*/ 450 h 983"/>
              <a:gd name="T94" fmla="*/ 974 w 1149"/>
              <a:gd name="T95" fmla="*/ 603 h 983"/>
              <a:gd name="T96" fmla="*/ 974 w 1149"/>
              <a:gd name="T97" fmla="*/ 603 h 983"/>
              <a:gd name="T98" fmla="*/ 974 w 1149"/>
              <a:gd name="T99" fmla="*/ 603 h 983"/>
              <a:gd name="T100" fmla="*/ 962 w 1149"/>
              <a:gd name="T101" fmla="*/ 689 h 983"/>
              <a:gd name="T102" fmla="*/ 1015 w 1149"/>
              <a:gd name="T103" fmla="*/ 689 h 983"/>
              <a:gd name="T104" fmla="*/ 1126 w 1149"/>
              <a:gd name="T105" fmla="*/ 575 h 983"/>
              <a:gd name="T106" fmla="*/ 1142 w 1149"/>
              <a:gd name="T107" fmla="*/ 456 h 983"/>
              <a:gd name="T108" fmla="*/ 1031 w 1149"/>
              <a:gd name="T109" fmla="*/ 344 h 983"/>
              <a:gd name="T110" fmla="*/ 756 w 1149"/>
              <a:gd name="T111" fmla="*/ 184 h 983"/>
              <a:gd name="T112" fmla="*/ 577 w 1149"/>
              <a:gd name="T113" fmla="*/ 369 h 983"/>
              <a:gd name="T114" fmla="*/ 398 w 1149"/>
              <a:gd name="T115" fmla="*/ 184 h 983"/>
              <a:gd name="T116" fmla="*/ 577 w 1149"/>
              <a:gd name="T117" fmla="*/ 0 h 983"/>
              <a:gd name="T118" fmla="*/ 756 w 1149"/>
              <a:gd name="T119" fmla="*/ 184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49" h="983">
                <a:moveTo>
                  <a:pt x="737" y="427"/>
                </a:moveTo>
                <a:lnTo>
                  <a:pt x="640" y="427"/>
                </a:lnTo>
                <a:cubicBezTo>
                  <a:pt x="641" y="437"/>
                  <a:pt x="642" y="483"/>
                  <a:pt x="616" y="502"/>
                </a:cubicBezTo>
                <a:cubicBezTo>
                  <a:pt x="616" y="502"/>
                  <a:pt x="658" y="735"/>
                  <a:pt x="640" y="810"/>
                </a:cubicBezTo>
                <a:cubicBezTo>
                  <a:pt x="633" y="842"/>
                  <a:pt x="606" y="921"/>
                  <a:pt x="575" y="921"/>
                </a:cubicBezTo>
                <a:cubicBezTo>
                  <a:pt x="544" y="920"/>
                  <a:pt x="520" y="841"/>
                  <a:pt x="514" y="810"/>
                </a:cubicBezTo>
                <a:cubicBezTo>
                  <a:pt x="499" y="735"/>
                  <a:pt x="549" y="503"/>
                  <a:pt x="549" y="503"/>
                </a:cubicBezTo>
                <a:cubicBezTo>
                  <a:pt x="541" y="500"/>
                  <a:pt x="527" y="486"/>
                  <a:pt x="524" y="427"/>
                </a:cubicBezTo>
                <a:lnTo>
                  <a:pt x="417" y="427"/>
                </a:lnTo>
                <a:lnTo>
                  <a:pt x="417" y="427"/>
                </a:lnTo>
                <a:cubicBezTo>
                  <a:pt x="320" y="427"/>
                  <a:pt x="229" y="510"/>
                  <a:pt x="241" y="612"/>
                </a:cubicBezTo>
                <a:lnTo>
                  <a:pt x="266" y="801"/>
                </a:lnTo>
                <a:cubicBezTo>
                  <a:pt x="286" y="902"/>
                  <a:pt x="345" y="983"/>
                  <a:pt x="443" y="983"/>
                </a:cubicBezTo>
                <a:lnTo>
                  <a:pt x="711" y="983"/>
                </a:lnTo>
                <a:cubicBezTo>
                  <a:pt x="809" y="983"/>
                  <a:pt x="868" y="899"/>
                  <a:pt x="888" y="799"/>
                </a:cubicBezTo>
                <a:lnTo>
                  <a:pt x="913" y="609"/>
                </a:lnTo>
                <a:cubicBezTo>
                  <a:pt x="925" y="510"/>
                  <a:pt x="834" y="427"/>
                  <a:pt x="737" y="427"/>
                </a:cubicBezTo>
                <a:close/>
                <a:moveTo>
                  <a:pt x="218" y="308"/>
                </a:moveTo>
                <a:cubicBezTo>
                  <a:pt x="280" y="308"/>
                  <a:pt x="330" y="258"/>
                  <a:pt x="330" y="196"/>
                </a:cubicBezTo>
                <a:cubicBezTo>
                  <a:pt x="330" y="134"/>
                  <a:pt x="280" y="83"/>
                  <a:pt x="218" y="83"/>
                </a:cubicBezTo>
                <a:cubicBezTo>
                  <a:pt x="156" y="83"/>
                  <a:pt x="105" y="134"/>
                  <a:pt x="105" y="196"/>
                </a:cubicBezTo>
                <a:cubicBezTo>
                  <a:pt x="105" y="258"/>
                  <a:pt x="156" y="308"/>
                  <a:pt x="218" y="308"/>
                </a:cubicBezTo>
                <a:close/>
                <a:moveTo>
                  <a:pt x="318" y="344"/>
                </a:moveTo>
                <a:lnTo>
                  <a:pt x="118" y="344"/>
                </a:lnTo>
                <a:lnTo>
                  <a:pt x="118" y="343"/>
                </a:lnTo>
                <a:cubicBezTo>
                  <a:pt x="57" y="343"/>
                  <a:pt x="0" y="395"/>
                  <a:pt x="7" y="458"/>
                </a:cubicBezTo>
                <a:lnTo>
                  <a:pt x="23" y="577"/>
                </a:lnTo>
                <a:cubicBezTo>
                  <a:pt x="35" y="639"/>
                  <a:pt x="73" y="689"/>
                  <a:pt x="134" y="689"/>
                </a:cubicBezTo>
                <a:lnTo>
                  <a:pt x="191" y="689"/>
                </a:lnTo>
                <a:lnTo>
                  <a:pt x="180" y="606"/>
                </a:lnTo>
                <a:lnTo>
                  <a:pt x="180" y="606"/>
                </a:lnTo>
                <a:lnTo>
                  <a:pt x="180" y="606"/>
                </a:lnTo>
                <a:cubicBezTo>
                  <a:pt x="173" y="549"/>
                  <a:pt x="191" y="493"/>
                  <a:pt x="231" y="449"/>
                </a:cubicBezTo>
                <a:cubicBezTo>
                  <a:pt x="252" y="425"/>
                  <a:pt x="279" y="406"/>
                  <a:pt x="308" y="393"/>
                </a:cubicBezTo>
                <a:cubicBezTo>
                  <a:pt x="333" y="379"/>
                  <a:pt x="359" y="371"/>
                  <a:pt x="387" y="367"/>
                </a:cubicBezTo>
                <a:cubicBezTo>
                  <a:pt x="367" y="352"/>
                  <a:pt x="343" y="344"/>
                  <a:pt x="318" y="344"/>
                </a:cubicBezTo>
                <a:close/>
                <a:moveTo>
                  <a:pt x="931" y="308"/>
                </a:moveTo>
                <a:cubicBezTo>
                  <a:pt x="993" y="308"/>
                  <a:pt x="1043" y="258"/>
                  <a:pt x="1043" y="196"/>
                </a:cubicBezTo>
                <a:cubicBezTo>
                  <a:pt x="1043" y="134"/>
                  <a:pt x="993" y="83"/>
                  <a:pt x="931" y="83"/>
                </a:cubicBezTo>
                <a:cubicBezTo>
                  <a:pt x="869" y="83"/>
                  <a:pt x="819" y="134"/>
                  <a:pt x="819" y="196"/>
                </a:cubicBezTo>
                <a:cubicBezTo>
                  <a:pt x="819" y="258"/>
                  <a:pt x="869" y="308"/>
                  <a:pt x="931" y="308"/>
                </a:cubicBezTo>
                <a:close/>
                <a:moveTo>
                  <a:pt x="1031" y="344"/>
                </a:moveTo>
                <a:lnTo>
                  <a:pt x="831" y="344"/>
                </a:lnTo>
                <a:lnTo>
                  <a:pt x="831" y="343"/>
                </a:lnTo>
                <a:cubicBezTo>
                  <a:pt x="806" y="343"/>
                  <a:pt x="782" y="352"/>
                  <a:pt x="763" y="366"/>
                </a:cubicBezTo>
                <a:cubicBezTo>
                  <a:pt x="792" y="370"/>
                  <a:pt x="821" y="379"/>
                  <a:pt x="847" y="393"/>
                </a:cubicBezTo>
                <a:cubicBezTo>
                  <a:pt x="877" y="406"/>
                  <a:pt x="903" y="426"/>
                  <a:pt x="925" y="450"/>
                </a:cubicBezTo>
                <a:cubicBezTo>
                  <a:pt x="963" y="494"/>
                  <a:pt x="981" y="548"/>
                  <a:pt x="974" y="603"/>
                </a:cubicBezTo>
                <a:lnTo>
                  <a:pt x="974" y="603"/>
                </a:lnTo>
                <a:lnTo>
                  <a:pt x="974" y="603"/>
                </a:lnTo>
                <a:lnTo>
                  <a:pt x="962" y="689"/>
                </a:lnTo>
                <a:lnTo>
                  <a:pt x="1015" y="689"/>
                </a:lnTo>
                <a:cubicBezTo>
                  <a:pt x="1076" y="689"/>
                  <a:pt x="1114" y="637"/>
                  <a:pt x="1126" y="575"/>
                </a:cubicBezTo>
                <a:lnTo>
                  <a:pt x="1142" y="456"/>
                </a:lnTo>
                <a:cubicBezTo>
                  <a:pt x="1149" y="395"/>
                  <a:pt x="1092" y="344"/>
                  <a:pt x="1031" y="344"/>
                </a:cubicBezTo>
                <a:close/>
                <a:moveTo>
                  <a:pt x="756" y="184"/>
                </a:moveTo>
                <a:cubicBezTo>
                  <a:pt x="756" y="286"/>
                  <a:pt x="676" y="369"/>
                  <a:pt x="577" y="369"/>
                </a:cubicBezTo>
                <a:cubicBezTo>
                  <a:pt x="478" y="369"/>
                  <a:pt x="398" y="286"/>
                  <a:pt x="398" y="184"/>
                </a:cubicBezTo>
                <a:cubicBezTo>
                  <a:pt x="398" y="82"/>
                  <a:pt x="478" y="0"/>
                  <a:pt x="577" y="0"/>
                </a:cubicBezTo>
                <a:cubicBezTo>
                  <a:pt x="676" y="0"/>
                  <a:pt x="756" y="82"/>
                  <a:pt x="756" y="1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44" tIns="34272" rIns="68544" bIns="34272" numCol="1" anchor="t" anchorCtr="0" compatLnSpc="1"/>
          <a:lstStyle/>
          <a:p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6"/>
          <p:cNvSpPr>
            <a:spLocks noEditPoints="1"/>
          </p:cNvSpPr>
          <p:nvPr/>
        </p:nvSpPr>
        <p:spPr bwMode="auto">
          <a:xfrm>
            <a:off x="4717758" y="3591851"/>
            <a:ext cx="563989" cy="449939"/>
          </a:xfrm>
          <a:custGeom>
            <a:avLst/>
            <a:gdLst>
              <a:gd name="T0" fmla="*/ 1238 w 1238"/>
              <a:gd name="T1" fmla="*/ 579 h 986"/>
              <a:gd name="T2" fmla="*/ 424 w 1238"/>
              <a:gd name="T3" fmla="*/ 579 h 986"/>
              <a:gd name="T4" fmla="*/ 443 w 1238"/>
              <a:gd name="T5" fmla="*/ 209 h 986"/>
              <a:gd name="T6" fmla="*/ 357 w 1238"/>
              <a:gd name="T7" fmla="*/ 223 h 986"/>
              <a:gd name="T8" fmla="*/ 329 w 1238"/>
              <a:gd name="T9" fmla="*/ 254 h 986"/>
              <a:gd name="T10" fmla="*/ 441 w 1238"/>
              <a:gd name="T11" fmla="*/ 316 h 986"/>
              <a:gd name="T12" fmla="*/ 311 w 1238"/>
              <a:gd name="T13" fmla="*/ 0 h 986"/>
              <a:gd name="T14" fmla="*/ 311 w 1238"/>
              <a:gd name="T15" fmla="*/ 620 h 986"/>
              <a:gd name="T16" fmla="*/ 367 w 1238"/>
              <a:gd name="T17" fmla="*/ 550 h 986"/>
              <a:gd name="T18" fmla="*/ 329 w 1238"/>
              <a:gd name="T19" fmla="*/ 473 h 986"/>
              <a:gd name="T20" fmla="*/ 295 w 1238"/>
              <a:gd name="T21" fmla="*/ 516 h 986"/>
              <a:gd name="T22" fmla="*/ 168 w 1238"/>
              <a:gd name="T23" fmla="*/ 370 h 986"/>
              <a:gd name="T24" fmla="*/ 295 w 1238"/>
              <a:gd name="T25" fmla="*/ 410 h 986"/>
              <a:gd name="T26" fmla="*/ 229 w 1238"/>
              <a:gd name="T27" fmla="*/ 307 h 986"/>
              <a:gd name="T28" fmla="*/ 295 w 1238"/>
              <a:gd name="T29" fmla="*/ 127 h 986"/>
              <a:gd name="T30" fmla="*/ 329 w 1238"/>
              <a:gd name="T31" fmla="*/ 104 h 986"/>
              <a:gd name="T32" fmla="*/ 443 w 1238"/>
              <a:gd name="T33" fmla="*/ 209 h 986"/>
              <a:gd name="T34" fmla="*/ 295 w 1238"/>
              <a:gd name="T35" fmla="*/ 186 h 986"/>
              <a:gd name="T36" fmla="*/ 295 w 1238"/>
              <a:gd name="T37" fmla="*/ 245 h 986"/>
              <a:gd name="T38" fmla="*/ 329 w 1238"/>
              <a:gd name="T39" fmla="*/ 413 h 986"/>
              <a:gd name="T40" fmla="*/ 357 w 1238"/>
              <a:gd name="T41" fmla="*/ 398 h 986"/>
              <a:gd name="T42" fmla="*/ 359 w 1238"/>
              <a:gd name="T43" fmla="*/ 356 h 986"/>
              <a:gd name="T44" fmla="*/ 329 w 1238"/>
              <a:gd name="T45" fmla="*/ 413 h 986"/>
              <a:gd name="T46" fmla="*/ 854 w 1238"/>
              <a:gd name="T47" fmla="*/ 713 h 986"/>
              <a:gd name="T48" fmla="*/ 904 w 1238"/>
              <a:gd name="T49" fmla="*/ 665 h 986"/>
              <a:gd name="T50" fmla="*/ 854 w 1238"/>
              <a:gd name="T51" fmla="*/ 617 h 986"/>
              <a:gd name="T52" fmla="*/ 810 w 1238"/>
              <a:gd name="T53" fmla="*/ 416 h 986"/>
              <a:gd name="T54" fmla="*/ 784 w 1238"/>
              <a:gd name="T55" fmla="*/ 477 h 986"/>
              <a:gd name="T56" fmla="*/ 810 w 1238"/>
              <a:gd name="T57" fmla="*/ 416 h 986"/>
              <a:gd name="T58" fmla="*/ 1004 w 1238"/>
              <a:gd name="T59" fmla="*/ 447 h 986"/>
              <a:gd name="T60" fmla="*/ 854 w 1238"/>
              <a:gd name="T61" fmla="*/ 418 h 986"/>
              <a:gd name="T62" fmla="*/ 977 w 1238"/>
              <a:gd name="T63" fmla="*/ 557 h 986"/>
              <a:gd name="T64" fmla="*/ 854 w 1238"/>
              <a:gd name="T65" fmla="*/ 792 h 986"/>
              <a:gd name="T66" fmla="*/ 810 w 1238"/>
              <a:gd name="T67" fmla="*/ 849 h 986"/>
              <a:gd name="T68" fmla="*/ 643 w 1238"/>
              <a:gd name="T69" fmla="*/ 658 h 986"/>
              <a:gd name="T70" fmla="*/ 810 w 1238"/>
              <a:gd name="T71" fmla="*/ 710 h 986"/>
              <a:gd name="T72" fmla="*/ 724 w 1238"/>
              <a:gd name="T73" fmla="*/ 575 h 986"/>
              <a:gd name="T74" fmla="*/ 810 w 1238"/>
              <a:gd name="T75" fmla="*/ 339 h 986"/>
              <a:gd name="T76" fmla="*/ 854 w 1238"/>
              <a:gd name="T77" fmla="*/ 309 h 986"/>
              <a:gd name="T78" fmla="*/ 1004 w 1238"/>
              <a:gd name="T79" fmla="*/ 44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38" h="986">
                <a:moveTo>
                  <a:pt x="831" y="172"/>
                </a:moveTo>
                <a:cubicBezTo>
                  <a:pt x="1055" y="172"/>
                  <a:pt x="1238" y="354"/>
                  <a:pt x="1238" y="579"/>
                </a:cubicBezTo>
                <a:cubicBezTo>
                  <a:pt x="1238" y="804"/>
                  <a:pt x="1055" y="986"/>
                  <a:pt x="831" y="986"/>
                </a:cubicBezTo>
                <a:cubicBezTo>
                  <a:pt x="606" y="986"/>
                  <a:pt x="424" y="804"/>
                  <a:pt x="424" y="579"/>
                </a:cubicBezTo>
                <a:cubicBezTo>
                  <a:pt x="424" y="354"/>
                  <a:pt x="606" y="172"/>
                  <a:pt x="831" y="172"/>
                </a:cubicBezTo>
                <a:close/>
                <a:moveTo>
                  <a:pt x="443" y="209"/>
                </a:moveTo>
                <a:lnTo>
                  <a:pt x="443" y="209"/>
                </a:lnTo>
                <a:lnTo>
                  <a:pt x="357" y="223"/>
                </a:lnTo>
                <a:cubicBezTo>
                  <a:pt x="350" y="204"/>
                  <a:pt x="346" y="197"/>
                  <a:pt x="329" y="187"/>
                </a:cubicBezTo>
                <a:lnTo>
                  <a:pt x="329" y="254"/>
                </a:lnTo>
                <a:cubicBezTo>
                  <a:pt x="375" y="266"/>
                  <a:pt x="406" y="279"/>
                  <a:pt x="422" y="293"/>
                </a:cubicBezTo>
                <a:cubicBezTo>
                  <a:pt x="430" y="300"/>
                  <a:pt x="436" y="308"/>
                  <a:pt x="441" y="316"/>
                </a:cubicBezTo>
                <a:cubicBezTo>
                  <a:pt x="480" y="260"/>
                  <a:pt x="533" y="215"/>
                  <a:pt x="594" y="185"/>
                </a:cubicBezTo>
                <a:cubicBezTo>
                  <a:pt x="546" y="76"/>
                  <a:pt x="437" y="0"/>
                  <a:pt x="311" y="0"/>
                </a:cubicBezTo>
                <a:cubicBezTo>
                  <a:pt x="139" y="0"/>
                  <a:pt x="0" y="139"/>
                  <a:pt x="0" y="310"/>
                </a:cubicBezTo>
                <a:cubicBezTo>
                  <a:pt x="0" y="481"/>
                  <a:pt x="139" y="620"/>
                  <a:pt x="311" y="620"/>
                </a:cubicBezTo>
                <a:cubicBezTo>
                  <a:pt x="331" y="620"/>
                  <a:pt x="352" y="618"/>
                  <a:pt x="372" y="614"/>
                </a:cubicBezTo>
                <a:cubicBezTo>
                  <a:pt x="368" y="593"/>
                  <a:pt x="367" y="572"/>
                  <a:pt x="367" y="550"/>
                </a:cubicBezTo>
                <a:cubicBezTo>
                  <a:pt x="367" y="521"/>
                  <a:pt x="370" y="493"/>
                  <a:pt x="376" y="465"/>
                </a:cubicBezTo>
                <a:cubicBezTo>
                  <a:pt x="361" y="470"/>
                  <a:pt x="345" y="472"/>
                  <a:pt x="329" y="473"/>
                </a:cubicBezTo>
                <a:lnTo>
                  <a:pt x="329" y="516"/>
                </a:lnTo>
                <a:lnTo>
                  <a:pt x="295" y="516"/>
                </a:lnTo>
                <a:lnTo>
                  <a:pt x="295" y="473"/>
                </a:lnTo>
                <a:cubicBezTo>
                  <a:pt x="226" y="467"/>
                  <a:pt x="180" y="440"/>
                  <a:pt x="168" y="370"/>
                </a:cubicBezTo>
                <a:lnTo>
                  <a:pt x="261" y="359"/>
                </a:lnTo>
                <a:cubicBezTo>
                  <a:pt x="265" y="385"/>
                  <a:pt x="271" y="398"/>
                  <a:pt x="295" y="410"/>
                </a:cubicBezTo>
                <a:lnTo>
                  <a:pt x="295" y="329"/>
                </a:lnTo>
                <a:cubicBezTo>
                  <a:pt x="264" y="320"/>
                  <a:pt x="242" y="313"/>
                  <a:pt x="229" y="307"/>
                </a:cubicBezTo>
                <a:cubicBezTo>
                  <a:pt x="173" y="279"/>
                  <a:pt x="166" y="200"/>
                  <a:pt x="210" y="157"/>
                </a:cubicBezTo>
                <a:cubicBezTo>
                  <a:pt x="229" y="139"/>
                  <a:pt x="257" y="129"/>
                  <a:pt x="295" y="127"/>
                </a:cubicBezTo>
                <a:lnTo>
                  <a:pt x="295" y="104"/>
                </a:lnTo>
                <a:lnTo>
                  <a:pt x="329" y="104"/>
                </a:lnTo>
                <a:lnTo>
                  <a:pt x="329" y="127"/>
                </a:lnTo>
                <a:cubicBezTo>
                  <a:pt x="384" y="130"/>
                  <a:pt x="430" y="151"/>
                  <a:pt x="443" y="209"/>
                </a:cubicBezTo>
                <a:close/>
                <a:moveTo>
                  <a:pt x="295" y="186"/>
                </a:moveTo>
                <a:lnTo>
                  <a:pt x="295" y="186"/>
                </a:lnTo>
                <a:cubicBezTo>
                  <a:pt x="274" y="193"/>
                  <a:pt x="259" y="212"/>
                  <a:pt x="275" y="233"/>
                </a:cubicBezTo>
                <a:cubicBezTo>
                  <a:pt x="279" y="238"/>
                  <a:pt x="285" y="242"/>
                  <a:pt x="295" y="245"/>
                </a:cubicBezTo>
                <a:lnTo>
                  <a:pt x="295" y="186"/>
                </a:lnTo>
                <a:close/>
                <a:moveTo>
                  <a:pt x="329" y="413"/>
                </a:moveTo>
                <a:lnTo>
                  <a:pt x="329" y="413"/>
                </a:lnTo>
                <a:cubicBezTo>
                  <a:pt x="342" y="410"/>
                  <a:pt x="351" y="405"/>
                  <a:pt x="357" y="398"/>
                </a:cubicBezTo>
                <a:cubicBezTo>
                  <a:pt x="363" y="392"/>
                  <a:pt x="366" y="384"/>
                  <a:pt x="366" y="376"/>
                </a:cubicBezTo>
                <a:cubicBezTo>
                  <a:pt x="366" y="368"/>
                  <a:pt x="364" y="362"/>
                  <a:pt x="359" y="356"/>
                </a:cubicBezTo>
                <a:cubicBezTo>
                  <a:pt x="354" y="350"/>
                  <a:pt x="344" y="344"/>
                  <a:pt x="329" y="339"/>
                </a:cubicBezTo>
                <a:lnTo>
                  <a:pt x="329" y="413"/>
                </a:lnTo>
                <a:close/>
                <a:moveTo>
                  <a:pt x="854" y="713"/>
                </a:moveTo>
                <a:lnTo>
                  <a:pt x="854" y="713"/>
                </a:lnTo>
                <a:cubicBezTo>
                  <a:pt x="871" y="710"/>
                  <a:pt x="884" y="703"/>
                  <a:pt x="892" y="695"/>
                </a:cubicBezTo>
                <a:cubicBezTo>
                  <a:pt x="900" y="686"/>
                  <a:pt x="904" y="676"/>
                  <a:pt x="904" y="665"/>
                </a:cubicBezTo>
                <a:cubicBezTo>
                  <a:pt x="904" y="656"/>
                  <a:pt x="901" y="647"/>
                  <a:pt x="894" y="639"/>
                </a:cubicBezTo>
                <a:cubicBezTo>
                  <a:pt x="887" y="631"/>
                  <a:pt x="874" y="624"/>
                  <a:pt x="854" y="617"/>
                </a:cubicBezTo>
                <a:lnTo>
                  <a:pt x="854" y="713"/>
                </a:lnTo>
                <a:close/>
                <a:moveTo>
                  <a:pt x="810" y="416"/>
                </a:moveTo>
                <a:lnTo>
                  <a:pt x="810" y="416"/>
                </a:lnTo>
                <a:cubicBezTo>
                  <a:pt x="783" y="426"/>
                  <a:pt x="763" y="451"/>
                  <a:pt x="784" y="477"/>
                </a:cubicBezTo>
                <a:cubicBezTo>
                  <a:pt x="789" y="484"/>
                  <a:pt x="798" y="489"/>
                  <a:pt x="810" y="494"/>
                </a:cubicBezTo>
                <a:lnTo>
                  <a:pt x="810" y="416"/>
                </a:lnTo>
                <a:close/>
                <a:moveTo>
                  <a:pt x="1004" y="447"/>
                </a:moveTo>
                <a:lnTo>
                  <a:pt x="1004" y="447"/>
                </a:lnTo>
                <a:lnTo>
                  <a:pt x="892" y="464"/>
                </a:lnTo>
                <a:cubicBezTo>
                  <a:pt x="883" y="440"/>
                  <a:pt x="877" y="430"/>
                  <a:pt x="854" y="418"/>
                </a:cubicBezTo>
                <a:lnTo>
                  <a:pt x="854" y="505"/>
                </a:lnTo>
                <a:cubicBezTo>
                  <a:pt x="916" y="521"/>
                  <a:pt x="956" y="539"/>
                  <a:pt x="977" y="557"/>
                </a:cubicBezTo>
                <a:cubicBezTo>
                  <a:pt x="1043" y="616"/>
                  <a:pt x="1024" y="719"/>
                  <a:pt x="953" y="765"/>
                </a:cubicBezTo>
                <a:cubicBezTo>
                  <a:pt x="925" y="783"/>
                  <a:pt x="892" y="791"/>
                  <a:pt x="854" y="792"/>
                </a:cubicBezTo>
                <a:lnTo>
                  <a:pt x="854" y="849"/>
                </a:lnTo>
                <a:lnTo>
                  <a:pt x="810" y="849"/>
                </a:lnTo>
                <a:lnTo>
                  <a:pt x="810" y="792"/>
                </a:lnTo>
                <a:cubicBezTo>
                  <a:pt x="720" y="784"/>
                  <a:pt x="660" y="750"/>
                  <a:pt x="643" y="658"/>
                </a:cubicBezTo>
                <a:lnTo>
                  <a:pt x="765" y="644"/>
                </a:lnTo>
                <a:cubicBezTo>
                  <a:pt x="772" y="677"/>
                  <a:pt x="779" y="695"/>
                  <a:pt x="810" y="710"/>
                </a:cubicBezTo>
                <a:lnTo>
                  <a:pt x="810" y="604"/>
                </a:lnTo>
                <a:cubicBezTo>
                  <a:pt x="770" y="593"/>
                  <a:pt x="741" y="583"/>
                  <a:pt x="724" y="575"/>
                </a:cubicBezTo>
                <a:cubicBezTo>
                  <a:pt x="650" y="539"/>
                  <a:pt x="641" y="434"/>
                  <a:pt x="699" y="379"/>
                </a:cubicBezTo>
                <a:cubicBezTo>
                  <a:pt x="724" y="355"/>
                  <a:pt x="761" y="341"/>
                  <a:pt x="810" y="339"/>
                </a:cubicBezTo>
                <a:lnTo>
                  <a:pt x="810" y="309"/>
                </a:lnTo>
                <a:lnTo>
                  <a:pt x="854" y="309"/>
                </a:lnTo>
                <a:lnTo>
                  <a:pt x="854" y="339"/>
                </a:lnTo>
                <a:cubicBezTo>
                  <a:pt x="927" y="343"/>
                  <a:pt x="987" y="370"/>
                  <a:pt x="1004" y="4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44" tIns="34272" rIns="68544" bIns="34272" numCol="1" anchor="t" anchorCtr="0" compatLnSpc="1"/>
          <a:lstStyle/>
          <a:p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17"/>
          <p:cNvSpPr>
            <a:spLocks noEditPoints="1"/>
          </p:cNvSpPr>
          <p:nvPr/>
        </p:nvSpPr>
        <p:spPr bwMode="auto">
          <a:xfrm>
            <a:off x="3137636" y="2650313"/>
            <a:ext cx="459282" cy="460652"/>
          </a:xfrm>
          <a:custGeom>
            <a:avLst/>
            <a:gdLst>
              <a:gd name="T0" fmla="*/ 504 w 1008"/>
              <a:gd name="T1" fmla="*/ 1009 h 1009"/>
              <a:gd name="T2" fmla="*/ 0 w 1008"/>
              <a:gd name="T3" fmla="*/ 504 h 1009"/>
              <a:gd name="T4" fmla="*/ 504 w 1008"/>
              <a:gd name="T5" fmla="*/ 0 h 1009"/>
              <a:gd name="T6" fmla="*/ 1008 w 1008"/>
              <a:gd name="T7" fmla="*/ 504 h 1009"/>
              <a:gd name="T8" fmla="*/ 504 w 1008"/>
              <a:gd name="T9" fmla="*/ 1009 h 1009"/>
              <a:gd name="T10" fmla="*/ 725 w 1008"/>
              <a:gd name="T11" fmla="*/ 769 h 1009"/>
              <a:gd name="T12" fmla="*/ 725 w 1008"/>
              <a:gd name="T13" fmla="*/ 769 h 1009"/>
              <a:gd name="T14" fmla="*/ 538 w 1008"/>
              <a:gd name="T15" fmla="*/ 586 h 1009"/>
              <a:gd name="T16" fmla="*/ 504 w 1008"/>
              <a:gd name="T17" fmla="*/ 592 h 1009"/>
              <a:gd name="T18" fmla="*/ 416 w 1008"/>
              <a:gd name="T19" fmla="*/ 504 h 1009"/>
              <a:gd name="T20" fmla="*/ 456 w 1008"/>
              <a:gd name="T21" fmla="*/ 431 h 1009"/>
              <a:gd name="T22" fmla="*/ 456 w 1008"/>
              <a:gd name="T23" fmla="*/ 179 h 1009"/>
              <a:gd name="T24" fmla="*/ 553 w 1008"/>
              <a:gd name="T25" fmla="*/ 179 h 1009"/>
              <a:gd name="T26" fmla="*/ 553 w 1008"/>
              <a:gd name="T27" fmla="*/ 431 h 1009"/>
              <a:gd name="T28" fmla="*/ 592 w 1008"/>
              <a:gd name="T29" fmla="*/ 504 h 1009"/>
              <a:gd name="T30" fmla="*/ 586 w 1008"/>
              <a:gd name="T31" fmla="*/ 536 h 1009"/>
              <a:gd name="T32" fmla="*/ 774 w 1008"/>
              <a:gd name="T33" fmla="*/ 719 h 1009"/>
              <a:gd name="T34" fmla="*/ 725 w 1008"/>
              <a:gd name="T35" fmla="*/ 769 h 1009"/>
              <a:gd name="T36" fmla="*/ 168 w 1008"/>
              <a:gd name="T37" fmla="*/ 471 h 1009"/>
              <a:gd name="T38" fmla="*/ 168 w 1008"/>
              <a:gd name="T39" fmla="*/ 471 h 1009"/>
              <a:gd name="T40" fmla="*/ 234 w 1008"/>
              <a:gd name="T41" fmla="*/ 471 h 1009"/>
              <a:gd name="T42" fmla="*/ 234 w 1008"/>
              <a:gd name="T43" fmla="*/ 538 h 1009"/>
              <a:gd name="T44" fmla="*/ 168 w 1008"/>
              <a:gd name="T45" fmla="*/ 538 h 1009"/>
              <a:gd name="T46" fmla="*/ 168 w 1008"/>
              <a:gd name="T47" fmla="*/ 471 h 1009"/>
              <a:gd name="T48" fmla="*/ 774 w 1008"/>
              <a:gd name="T49" fmla="*/ 471 h 1009"/>
              <a:gd name="T50" fmla="*/ 774 w 1008"/>
              <a:gd name="T51" fmla="*/ 471 h 1009"/>
              <a:gd name="T52" fmla="*/ 840 w 1008"/>
              <a:gd name="T53" fmla="*/ 471 h 1009"/>
              <a:gd name="T54" fmla="*/ 840 w 1008"/>
              <a:gd name="T55" fmla="*/ 538 h 1009"/>
              <a:gd name="T56" fmla="*/ 774 w 1008"/>
              <a:gd name="T57" fmla="*/ 538 h 1009"/>
              <a:gd name="T58" fmla="*/ 774 w 1008"/>
              <a:gd name="T59" fmla="*/ 471 h 1009"/>
              <a:gd name="T60" fmla="*/ 470 w 1008"/>
              <a:gd name="T61" fmla="*/ 840 h 1009"/>
              <a:gd name="T62" fmla="*/ 470 w 1008"/>
              <a:gd name="T63" fmla="*/ 840 h 1009"/>
              <a:gd name="T64" fmla="*/ 470 w 1008"/>
              <a:gd name="T65" fmla="*/ 775 h 1009"/>
              <a:gd name="T66" fmla="*/ 538 w 1008"/>
              <a:gd name="T67" fmla="*/ 775 h 1009"/>
              <a:gd name="T68" fmla="*/ 538 w 1008"/>
              <a:gd name="T69" fmla="*/ 840 h 1009"/>
              <a:gd name="T70" fmla="*/ 470 w 1008"/>
              <a:gd name="T71" fmla="*/ 840 h 1009"/>
              <a:gd name="T72" fmla="*/ 504 w 1008"/>
              <a:gd name="T73" fmla="*/ 912 h 1009"/>
              <a:gd name="T74" fmla="*/ 504 w 1008"/>
              <a:gd name="T75" fmla="*/ 912 h 1009"/>
              <a:gd name="T76" fmla="*/ 912 w 1008"/>
              <a:gd name="T77" fmla="*/ 504 h 1009"/>
              <a:gd name="T78" fmla="*/ 504 w 1008"/>
              <a:gd name="T79" fmla="*/ 97 h 1009"/>
              <a:gd name="T80" fmla="*/ 96 w 1008"/>
              <a:gd name="T81" fmla="*/ 504 h 1009"/>
              <a:gd name="T82" fmla="*/ 504 w 1008"/>
              <a:gd name="T83" fmla="*/ 91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08" h="1009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44" tIns="34272" rIns="68544" bIns="34272" numCol="1" anchor="t" anchorCtr="0" compatLnSpc="1"/>
          <a:lstStyle/>
          <a:p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99"/>
          <p:cNvSpPr txBox="1"/>
          <p:nvPr/>
        </p:nvSpPr>
        <p:spPr>
          <a:xfrm>
            <a:off x="1640602" y="1403252"/>
            <a:ext cx="1497035" cy="253879"/>
          </a:xfrm>
          <a:prstGeom prst="rect">
            <a:avLst/>
          </a:prstGeom>
          <a:noFill/>
        </p:spPr>
        <p:txBody>
          <a:bodyPr wrap="square" lIns="68544" tIns="34272" rIns="68544" bIns="34272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主要任务</a:t>
            </a:r>
          </a:p>
        </p:txBody>
      </p:sp>
      <p:sp>
        <p:nvSpPr>
          <p:cNvPr id="17" name="TextBox 100"/>
          <p:cNvSpPr txBox="1"/>
          <p:nvPr/>
        </p:nvSpPr>
        <p:spPr>
          <a:xfrm>
            <a:off x="597469" y="1698247"/>
            <a:ext cx="2554553" cy="438545"/>
          </a:xfrm>
          <a:prstGeom prst="rect">
            <a:avLst/>
          </a:prstGeom>
          <a:noFill/>
        </p:spPr>
        <p:txBody>
          <a:bodyPr wrap="square" lIns="68544" tIns="34272" rIns="68544" bIns="34272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请在这里输入段落文本内容请在这里输入段落文本内容</a:t>
            </a:r>
          </a:p>
        </p:txBody>
      </p:sp>
      <p:sp>
        <p:nvSpPr>
          <p:cNvPr id="18" name="TextBox 101"/>
          <p:cNvSpPr txBox="1"/>
          <p:nvPr/>
        </p:nvSpPr>
        <p:spPr>
          <a:xfrm>
            <a:off x="5621698" y="1403251"/>
            <a:ext cx="1497035" cy="253879"/>
          </a:xfrm>
          <a:prstGeom prst="rect">
            <a:avLst/>
          </a:prstGeom>
          <a:noFill/>
        </p:spPr>
        <p:txBody>
          <a:bodyPr wrap="square" lIns="68544" tIns="34272" rIns="68544" bIns="34272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团队协同较好</a:t>
            </a:r>
          </a:p>
        </p:txBody>
      </p:sp>
      <p:sp>
        <p:nvSpPr>
          <p:cNvPr id="19" name="TextBox 102"/>
          <p:cNvSpPr txBox="1"/>
          <p:nvPr/>
        </p:nvSpPr>
        <p:spPr>
          <a:xfrm>
            <a:off x="5595824" y="1698247"/>
            <a:ext cx="2554553" cy="438545"/>
          </a:xfrm>
          <a:prstGeom prst="rect">
            <a:avLst/>
          </a:prstGeom>
          <a:noFill/>
        </p:spPr>
        <p:txBody>
          <a:bodyPr wrap="square" lIns="68544" tIns="34272" rIns="68544" bIns="34272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请在这里输入段落文本内容请在这里输入段落文本内容</a:t>
            </a:r>
          </a:p>
        </p:txBody>
      </p:sp>
      <p:sp>
        <p:nvSpPr>
          <p:cNvPr id="20" name="TextBox 103"/>
          <p:cNvSpPr txBox="1"/>
          <p:nvPr/>
        </p:nvSpPr>
        <p:spPr>
          <a:xfrm>
            <a:off x="6141622" y="2455326"/>
            <a:ext cx="1497035" cy="253879"/>
          </a:xfrm>
          <a:prstGeom prst="rect">
            <a:avLst/>
          </a:prstGeom>
          <a:noFill/>
        </p:spPr>
        <p:txBody>
          <a:bodyPr wrap="square" lIns="68544" tIns="34272" rIns="68544" bIns="34272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操作方式</a:t>
            </a:r>
          </a:p>
        </p:txBody>
      </p:sp>
      <p:sp>
        <p:nvSpPr>
          <p:cNvPr id="21" name="TextBox 104"/>
          <p:cNvSpPr txBox="1"/>
          <p:nvPr/>
        </p:nvSpPr>
        <p:spPr>
          <a:xfrm>
            <a:off x="6115748" y="2750321"/>
            <a:ext cx="2554553" cy="438545"/>
          </a:xfrm>
          <a:prstGeom prst="rect">
            <a:avLst/>
          </a:prstGeom>
          <a:noFill/>
        </p:spPr>
        <p:txBody>
          <a:bodyPr wrap="square" lIns="68544" tIns="34272" rIns="68544" bIns="34272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请在这里输入段落文本内容请在这里输入段落文本内容</a:t>
            </a:r>
          </a:p>
        </p:txBody>
      </p:sp>
      <p:sp>
        <p:nvSpPr>
          <p:cNvPr id="22" name="TextBox 105"/>
          <p:cNvSpPr txBox="1"/>
          <p:nvPr/>
        </p:nvSpPr>
        <p:spPr>
          <a:xfrm>
            <a:off x="5598065" y="3460116"/>
            <a:ext cx="1497035" cy="253879"/>
          </a:xfrm>
          <a:prstGeom prst="rect">
            <a:avLst/>
          </a:prstGeom>
          <a:noFill/>
        </p:spPr>
        <p:txBody>
          <a:bodyPr wrap="square" lIns="68544" tIns="34272" rIns="68544" bIns="34272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资金略欠缺</a:t>
            </a:r>
          </a:p>
        </p:txBody>
      </p:sp>
      <p:sp>
        <p:nvSpPr>
          <p:cNvPr id="23" name="TextBox 106"/>
          <p:cNvSpPr txBox="1"/>
          <p:nvPr/>
        </p:nvSpPr>
        <p:spPr>
          <a:xfrm>
            <a:off x="5572192" y="3755111"/>
            <a:ext cx="2554553" cy="438545"/>
          </a:xfrm>
          <a:prstGeom prst="rect">
            <a:avLst/>
          </a:prstGeom>
          <a:noFill/>
        </p:spPr>
        <p:txBody>
          <a:bodyPr wrap="square" lIns="68544" tIns="34272" rIns="68544" bIns="34272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请在这里输入段落文本内容请在这里输入段落文本内容</a:t>
            </a:r>
          </a:p>
        </p:txBody>
      </p:sp>
      <p:sp>
        <p:nvSpPr>
          <p:cNvPr id="24" name="TextBox 107"/>
          <p:cNvSpPr txBox="1"/>
          <p:nvPr/>
        </p:nvSpPr>
        <p:spPr>
          <a:xfrm>
            <a:off x="1735135" y="3471938"/>
            <a:ext cx="1497035" cy="253879"/>
          </a:xfrm>
          <a:prstGeom prst="rect">
            <a:avLst/>
          </a:prstGeom>
          <a:noFill/>
        </p:spPr>
        <p:txBody>
          <a:bodyPr wrap="square" lIns="68544" tIns="34272" rIns="68544" bIns="34272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效益预测</a:t>
            </a:r>
          </a:p>
        </p:txBody>
      </p:sp>
      <p:sp>
        <p:nvSpPr>
          <p:cNvPr id="25" name="TextBox 108"/>
          <p:cNvSpPr txBox="1"/>
          <p:nvPr/>
        </p:nvSpPr>
        <p:spPr>
          <a:xfrm>
            <a:off x="692002" y="3766933"/>
            <a:ext cx="2554553" cy="438545"/>
          </a:xfrm>
          <a:prstGeom prst="rect">
            <a:avLst/>
          </a:prstGeom>
          <a:noFill/>
        </p:spPr>
        <p:txBody>
          <a:bodyPr wrap="square" lIns="68544" tIns="34272" rIns="68544" bIns="34272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请在这里输入段落文本内容请在这里输入段落文本内容</a:t>
            </a:r>
          </a:p>
        </p:txBody>
      </p:sp>
      <p:sp>
        <p:nvSpPr>
          <p:cNvPr id="26" name="TextBox 109"/>
          <p:cNvSpPr txBox="1"/>
          <p:nvPr/>
        </p:nvSpPr>
        <p:spPr>
          <a:xfrm>
            <a:off x="1250661" y="2455327"/>
            <a:ext cx="1497035" cy="253879"/>
          </a:xfrm>
          <a:prstGeom prst="rect">
            <a:avLst/>
          </a:prstGeom>
          <a:noFill/>
        </p:spPr>
        <p:txBody>
          <a:bodyPr wrap="square" lIns="68544" tIns="34272" rIns="68544" bIns="34272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时间表</a:t>
            </a:r>
          </a:p>
        </p:txBody>
      </p:sp>
      <p:sp>
        <p:nvSpPr>
          <p:cNvPr id="27" name="TextBox 110"/>
          <p:cNvSpPr txBox="1"/>
          <p:nvPr/>
        </p:nvSpPr>
        <p:spPr>
          <a:xfrm>
            <a:off x="207528" y="2750322"/>
            <a:ext cx="2554553" cy="438545"/>
          </a:xfrm>
          <a:prstGeom prst="rect">
            <a:avLst/>
          </a:prstGeom>
          <a:noFill/>
        </p:spPr>
        <p:txBody>
          <a:bodyPr wrap="square" lIns="68544" tIns="34272" rIns="68544" bIns="34272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请在这里输入段落文本内容请在这里输入段落文本内容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/>
          <p:cNvSpPr/>
          <p:nvPr/>
        </p:nvSpPr>
        <p:spPr>
          <a:xfrm>
            <a:off x="409575" y="361950"/>
            <a:ext cx="529844" cy="295275"/>
          </a:xfrm>
          <a:prstGeom prst="flowChartInputOut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Placeholder 3"/>
          <p:cNvSpPr txBox="1"/>
          <p:nvPr/>
        </p:nvSpPr>
        <p:spPr>
          <a:xfrm>
            <a:off x="1048474" y="361176"/>
            <a:ext cx="1384996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20837" y="1272787"/>
            <a:ext cx="4889198" cy="3099164"/>
            <a:chOff x="1093653" y="1697048"/>
            <a:chExt cx="6518931" cy="4132219"/>
          </a:xfrm>
        </p:grpSpPr>
        <p:sp>
          <p:nvSpPr>
            <p:cNvPr id="5" name="圆角矩形 4"/>
            <p:cNvSpPr/>
            <p:nvPr/>
          </p:nvSpPr>
          <p:spPr>
            <a:xfrm>
              <a:off x="2897281" y="1697048"/>
              <a:ext cx="1381857" cy="47005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5421299" y="2584920"/>
              <a:ext cx="1381857" cy="47005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6230727" y="3455386"/>
              <a:ext cx="1381857" cy="47005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4620576" y="3455386"/>
              <a:ext cx="1381857" cy="47005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897280" y="3455386"/>
              <a:ext cx="1381857" cy="47005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295835" y="3455386"/>
              <a:ext cx="1381857" cy="47005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295834" y="4138701"/>
              <a:ext cx="1381857" cy="4700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295833" y="4822016"/>
              <a:ext cx="1381857" cy="4700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620576" y="4089997"/>
              <a:ext cx="1381857" cy="4700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4620575" y="4724607"/>
              <a:ext cx="1381857" cy="4700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620575" y="5359216"/>
              <a:ext cx="1381857" cy="4700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cxnSp>
          <p:nvCxnSpPr>
            <p:cNvPr id="16" name="直接连接符 15"/>
            <p:cNvCxnSpPr>
              <a:stCxn id="5" idx="2"/>
              <a:endCxn id="9" idx="0"/>
            </p:cNvCxnSpPr>
            <p:nvPr/>
          </p:nvCxnSpPr>
          <p:spPr>
            <a:xfrm flipH="1">
              <a:off x="3588209" y="2167099"/>
              <a:ext cx="1" cy="12882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1986761" y="3054971"/>
              <a:ext cx="160144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endCxn id="10" idx="0"/>
            </p:cNvCxnSpPr>
            <p:nvPr/>
          </p:nvCxnSpPr>
          <p:spPr>
            <a:xfrm>
              <a:off x="1986761" y="3054971"/>
              <a:ext cx="3" cy="40041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endCxn id="6" idx="1"/>
            </p:cNvCxnSpPr>
            <p:nvPr/>
          </p:nvCxnSpPr>
          <p:spPr>
            <a:xfrm>
              <a:off x="3588208" y="2811243"/>
              <a:ext cx="183309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8" idx="0"/>
            </p:cNvCxnSpPr>
            <p:nvPr/>
          </p:nvCxnSpPr>
          <p:spPr>
            <a:xfrm flipH="1" flipV="1">
              <a:off x="5311503" y="3255179"/>
              <a:ext cx="2" cy="20020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 flipV="1">
              <a:off x="6921655" y="3255179"/>
              <a:ext cx="2" cy="20020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5311503" y="3255179"/>
              <a:ext cx="161015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6" idx="2"/>
            </p:cNvCxnSpPr>
            <p:nvPr/>
          </p:nvCxnSpPr>
          <p:spPr>
            <a:xfrm flipH="1">
              <a:off x="6112227" y="3054971"/>
              <a:ext cx="1" cy="20020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1093653" y="3690412"/>
              <a:ext cx="20218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1093653" y="4373726"/>
              <a:ext cx="20218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093653" y="5057041"/>
              <a:ext cx="20218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093653" y="3690412"/>
              <a:ext cx="0" cy="136662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4417391" y="3695801"/>
              <a:ext cx="20218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4417391" y="5594242"/>
              <a:ext cx="20218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4417391" y="4328614"/>
              <a:ext cx="20218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4417391" y="4961428"/>
              <a:ext cx="20218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4417391" y="3690412"/>
              <a:ext cx="0" cy="190383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1"/>
          <p:cNvSpPr txBox="1"/>
          <p:nvPr/>
        </p:nvSpPr>
        <p:spPr>
          <a:xfrm>
            <a:off x="5980007" y="1587751"/>
            <a:ext cx="2346156" cy="635431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zh-CN" sz="14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14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450"/>
              </a:spcBef>
            </a:pP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在此处添加文字在此处添加文字，在此处添加文字。</a:t>
            </a:r>
          </a:p>
        </p:txBody>
      </p:sp>
      <p:sp>
        <p:nvSpPr>
          <p:cNvPr id="34" name="文本框 32"/>
          <p:cNvSpPr txBox="1"/>
          <p:nvPr/>
        </p:nvSpPr>
        <p:spPr>
          <a:xfrm>
            <a:off x="5980007" y="2493489"/>
            <a:ext cx="2346156" cy="635431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zh-CN" sz="14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14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450"/>
              </a:spcBef>
            </a:pP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在此处添加文字在此处添加文字，在此处添加文字。</a:t>
            </a:r>
          </a:p>
        </p:txBody>
      </p:sp>
      <p:sp>
        <p:nvSpPr>
          <p:cNvPr id="35" name="文本框 33"/>
          <p:cNvSpPr txBox="1"/>
          <p:nvPr/>
        </p:nvSpPr>
        <p:spPr>
          <a:xfrm>
            <a:off x="5980007" y="3399226"/>
            <a:ext cx="2346156" cy="635431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zh-CN" sz="14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14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450"/>
              </a:spcBef>
            </a:pP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在此处添加文字在此处添加文字，在此处添加文字。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5980008" y="2430297"/>
            <a:ext cx="2407921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980008" y="3327705"/>
            <a:ext cx="2407921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980008" y="4225114"/>
            <a:ext cx="2407921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5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5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5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8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58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5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/>
          <p:cNvSpPr/>
          <p:nvPr/>
        </p:nvSpPr>
        <p:spPr>
          <a:xfrm>
            <a:off x="409575" y="361950"/>
            <a:ext cx="529844" cy="295275"/>
          </a:xfrm>
          <a:prstGeom prst="flowChartInputOut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Placeholder 3"/>
          <p:cNvSpPr txBox="1"/>
          <p:nvPr/>
        </p:nvSpPr>
        <p:spPr>
          <a:xfrm>
            <a:off x="1048474" y="361176"/>
            <a:ext cx="1384996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733977" y="1597818"/>
            <a:ext cx="1347175" cy="1482433"/>
            <a:chOff x="5987173" y="3044094"/>
            <a:chExt cx="1796700" cy="1976578"/>
          </a:xfrm>
        </p:grpSpPr>
        <p:sp>
          <p:nvSpPr>
            <p:cNvPr id="5" name="任意多边形 4"/>
            <p:cNvSpPr/>
            <p:nvPr/>
          </p:nvSpPr>
          <p:spPr>
            <a:xfrm>
              <a:off x="5987173" y="3044094"/>
              <a:ext cx="1796700" cy="1976578"/>
            </a:xfrm>
            <a:custGeom>
              <a:avLst/>
              <a:gdLst>
                <a:gd name="connsiteX0" fmla="*/ 898350 w 1796700"/>
                <a:gd name="connsiteY0" fmla="*/ 0 h 1976578"/>
                <a:gd name="connsiteX1" fmla="*/ 1796700 w 1796700"/>
                <a:gd name="connsiteY1" fmla="*/ 898350 h 1976578"/>
                <a:gd name="connsiteX2" fmla="*/ 1079399 w 1796700"/>
                <a:gd name="connsiteY2" fmla="*/ 1778449 h 1976578"/>
                <a:gd name="connsiteX3" fmla="*/ 1005825 w 1796700"/>
                <a:gd name="connsiteY3" fmla="*/ 1789678 h 1976578"/>
                <a:gd name="connsiteX4" fmla="*/ 910290 w 1796700"/>
                <a:gd name="connsiteY4" fmla="*/ 1976578 h 1976578"/>
                <a:gd name="connsiteX5" fmla="*/ 821270 w 1796700"/>
                <a:gd name="connsiteY5" fmla="*/ 1792808 h 1976578"/>
                <a:gd name="connsiteX6" fmla="*/ 806499 w 1796700"/>
                <a:gd name="connsiteY6" fmla="*/ 1792062 h 1976578"/>
                <a:gd name="connsiteX7" fmla="*/ 0 w 1796700"/>
                <a:gd name="connsiteY7" fmla="*/ 898350 h 1976578"/>
                <a:gd name="connsiteX8" fmla="*/ 898350 w 1796700"/>
                <a:gd name="connsiteY8" fmla="*/ 0 h 197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700" h="1976578">
                  <a:moveTo>
                    <a:pt x="898350" y="0"/>
                  </a:moveTo>
                  <a:cubicBezTo>
                    <a:pt x="1394495" y="0"/>
                    <a:pt x="1796700" y="402205"/>
                    <a:pt x="1796700" y="898350"/>
                  </a:cubicBezTo>
                  <a:cubicBezTo>
                    <a:pt x="1796700" y="1332477"/>
                    <a:pt x="1488762" y="1694681"/>
                    <a:pt x="1079399" y="1778449"/>
                  </a:cubicBezTo>
                  <a:lnTo>
                    <a:pt x="1005825" y="1789678"/>
                  </a:lnTo>
                  <a:lnTo>
                    <a:pt x="910290" y="1976578"/>
                  </a:lnTo>
                  <a:lnTo>
                    <a:pt x="821270" y="1792808"/>
                  </a:lnTo>
                  <a:lnTo>
                    <a:pt x="806499" y="1792062"/>
                  </a:lnTo>
                  <a:cubicBezTo>
                    <a:pt x="353501" y="1746058"/>
                    <a:pt x="0" y="1363486"/>
                    <a:pt x="0" y="898350"/>
                  </a:cubicBezTo>
                  <a:cubicBezTo>
                    <a:pt x="0" y="402205"/>
                    <a:pt x="402205" y="0"/>
                    <a:pt x="898350" y="0"/>
                  </a:cubicBezTo>
                  <a:close/>
                </a:path>
              </a:pathLst>
            </a:custGeom>
            <a:solidFill>
              <a:schemeClr val="accent3">
                <a:alpha val="980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KSO_Shape"/>
            <p:cNvSpPr/>
            <p:nvPr/>
          </p:nvSpPr>
          <p:spPr bwMode="auto">
            <a:xfrm>
              <a:off x="6664272" y="3431336"/>
              <a:ext cx="453627" cy="4536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5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文本框 62"/>
            <p:cNvSpPr txBox="1"/>
            <p:nvPr/>
          </p:nvSpPr>
          <p:spPr>
            <a:xfrm>
              <a:off x="6258106" y="4002021"/>
              <a:ext cx="14229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输入标题</a:t>
              </a: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1353554" y="3177988"/>
            <a:ext cx="66284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278493" y="3123089"/>
            <a:ext cx="109771" cy="109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1" rIns="68561" bIns="34281" rtlCol="0" anchor="ctr"/>
          <a:lstStyle/>
          <a:p>
            <a:pPr algn="ctr"/>
            <a:endParaRPr lang="zh-CN" altLang="en-US" sz="1500">
              <a:solidFill>
                <a:srgbClr val="5C6D7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927095" y="3123089"/>
            <a:ext cx="109771" cy="109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1" rIns="68561" bIns="34281" rtlCol="0" anchor="ctr"/>
          <a:lstStyle/>
          <a:p>
            <a:pPr algn="ctr"/>
            <a:endParaRPr lang="zh-CN" altLang="en-US" sz="1500">
              <a:solidFill>
                <a:srgbClr val="5C6D7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342185" y="3123089"/>
            <a:ext cx="109771" cy="109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1" rIns="68561" bIns="34281" rtlCol="0" anchor="ctr"/>
          <a:lstStyle/>
          <a:p>
            <a:pPr algn="ctr"/>
            <a:endParaRPr lang="zh-CN" altLang="en-US" sz="1500">
              <a:solidFill>
                <a:srgbClr val="5C6D7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839779" y="3123089"/>
            <a:ext cx="109771" cy="109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1" rIns="68561" bIns="34281" rtlCol="0" anchor="ctr"/>
          <a:lstStyle/>
          <a:p>
            <a:pPr algn="ctr"/>
            <a:endParaRPr lang="zh-CN" altLang="en-US" sz="1500">
              <a:solidFill>
                <a:srgbClr val="5C6D7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363848" y="3123089"/>
            <a:ext cx="109771" cy="109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1" rIns="68561" bIns="34281" rtlCol="0" anchor="ctr"/>
          <a:lstStyle/>
          <a:p>
            <a:pPr algn="ctr"/>
            <a:endParaRPr lang="zh-CN" altLang="en-US" sz="1500">
              <a:solidFill>
                <a:srgbClr val="5C6D7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698107" y="3123089"/>
            <a:ext cx="109771" cy="109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1" rIns="68561" bIns="34281" rtlCol="0" anchor="ctr"/>
          <a:lstStyle/>
          <a:p>
            <a:pPr algn="ctr"/>
            <a:endParaRPr lang="zh-CN" altLang="en-US" sz="1500">
              <a:solidFill>
                <a:srgbClr val="5C6D7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818412" y="1768960"/>
            <a:ext cx="1181497" cy="1319889"/>
            <a:chOff x="2940476" y="3272285"/>
            <a:chExt cx="1575740" cy="1759852"/>
          </a:xfrm>
        </p:grpSpPr>
        <p:sp>
          <p:nvSpPr>
            <p:cNvPr id="16" name="任意多边形 15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chemeClr val="accent1">
                <a:alpha val="9490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KSO_Shape"/>
            <p:cNvSpPr/>
            <p:nvPr/>
          </p:nvSpPr>
          <p:spPr bwMode="auto">
            <a:xfrm>
              <a:off x="3513033" y="3586933"/>
              <a:ext cx="430626" cy="439414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5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文本框 59"/>
            <p:cNvSpPr txBox="1"/>
            <p:nvPr/>
          </p:nvSpPr>
          <p:spPr>
            <a:xfrm>
              <a:off x="3102007" y="4128108"/>
              <a:ext cx="13572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974116" y="1173739"/>
            <a:ext cx="1776556" cy="1915111"/>
            <a:chOff x="4078604" y="2478655"/>
            <a:chExt cx="2369358" cy="2553482"/>
          </a:xfrm>
        </p:grpSpPr>
        <p:sp>
          <p:nvSpPr>
            <p:cNvPr id="20" name="任意多边形 19"/>
            <p:cNvSpPr/>
            <p:nvPr/>
          </p:nvSpPr>
          <p:spPr>
            <a:xfrm>
              <a:off x="4078604" y="2478655"/>
              <a:ext cx="2369358" cy="2553482"/>
            </a:xfrm>
            <a:custGeom>
              <a:avLst/>
              <a:gdLst>
                <a:gd name="connsiteX0" fmla="*/ 1184679 w 2369358"/>
                <a:gd name="connsiteY0" fmla="*/ 0 h 2553482"/>
                <a:gd name="connsiteX1" fmla="*/ 2369358 w 2369358"/>
                <a:gd name="connsiteY1" fmla="*/ 1184679 h 2553482"/>
                <a:gd name="connsiteX2" fmla="*/ 1423433 w 2369358"/>
                <a:gd name="connsiteY2" fmla="*/ 2345290 h 2553482"/>
                <a:gd name="connsiteX3" fmla="*/ 1321945 w 2369358"/>
                <a:gd name="connsiteY3" fmla="*/ 2360779 h 2553482"/>
                <a:gd name="connsiteX4" fmla="*/ 1223444 w 2369358"/>
                <a:gd name="connsiteY4" fmla="*/ 2553482 h 2553482"/>
                <a:gd name="connsiteX5" fmla="*/ 1132988 w 2369358"/>
                <a:gd name="connsiteY5" fmla="*/ 2366748 h 2553482"/>
                <a:gd name="connsiteX6" fmla="*/ 1063553 w 2369358"/>
                <a:gd name="connsiteY6" fmla="*/ 2363242 h 2553482"/>
                <a:gd name="connsiteX7" fmla="*/ 0 w 2369358"/>
                <a:gd name="connsiteY7" fmla="*/ 1184679 h 2553482"/>
                <a:gd name="connsiteX8" fmla="*/ 1184679 w 2369358"/>
                <a:gd name="connsiteY8" fmla="*/ 0 h 255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358" h="2553482">
                  <a:moveTo>
                    <a:pt x="1184679" y="0"/>
                  </a:moveTo>
                  <a:cubicBezTo>
                    <a:pt x="1838959" y="0"/>
                    <a:pt x="2369358" y="530399"/>
                    <a:pt x="2369358" y="1184679"/>
                  </a:cubicBezTo>
                  <a:cubicBezTo>
                    <a:pt x="2369358" y="1757174"/>
                    <a:pt x="1963272" y="2234823"/>
                    <a:pt x="1423433" y="2345290"/>
                  </a:cubicBezTo>
                  <a:lnTo>
                    <a:pt x="1321945" y="2360779"/>
                  </a:lnTo>
                  <a:lnTo>
                    <a:pt x="1223444" y="2553482"/>
                  </a:lnTo>
                  <a:lnTo>
                    <a:pt x="1132988" y="2366748"/>
                  </a:lnTo>
                  <a:lnTo>
                    <a:pt x="1063553" y="2363242"/>
                  </a:lnTo>
                  <a:cubicBezTo>
                    <a:pt x="466171" y="2302574"/>
                    <a:pt x="0" y="1798067"/>
                    <a:pt x="0" y="1184679"/>
                  </a:cubicBezTo>
                  <a:cubicBezTo>
                    <a:pt x="0" y="530399"/>
                    <a:pt x="530399" y="0"/>
                    <a:pt x="1184679" y="0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5C6D7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614176" y="3268683"/>
              <a:ext cx="1562853" cy="1034981"/>
              <a:chOff x="4716874" y="2621791"/>
              <a:chExt cx="1562853" cy="1034981"/>
            </a:xfrm>
          </p:grpSpPr>
          <p:sp>
            <p:nvSpPr>
              <p:cNvPr id="22" name="KSO_Shape"/>
              <p:cNvSpPr/>
              <p:nvPr/>
            </p:nvSpPr>
            <p:spPr bwMode="auto">
              <a:xfrm>
                <a:off x="5143687" y="2621791"/>
                <a:ext cx="441100" cy="441836"/>
              </a:xfrm>
              <a:custGeom>
                <a:avLst/>
                <a:gdLst>
                  <a:gd name="T0" fmla="*/ 923363 w 1752600"/>
                  <a:gd name="T1" fmla="*/ 1417153 h 1754188"/>
                  <a:gd name="T2" fmla="*/ 958587 w 1752600"/>
                  <a:gd name="T3" fmla="*/ 1476612 h 1754188"/>
                  <a:gd name="T4" fmla="*/ 945181 w 1752600"/>
                  <a:gd name="T5" fmla="*/ 1530763 h 1754188"/>
                  <a:gd name="T6" fmla="*/ 886299 w 1752600"/>
                  <a:gd name="T7" fmla="*/ 1566067 h 1754188"/>
                  <a:gd name="T8" fmla="*/ 832675 w 1752600"/>
                  <a:gd name="T9" fmla="*/ 1552795 h 1754188"/>
                  <a:gd name="T10" fmla="*/ 797714 w 1752600"/>
                  <a:gd name="T11" fmla="*/ 1493335 h 1754188"/>
                  <a:gd name="T12" fmla="*/ 810857 w 1752600"/>
                  <a:gd name="T13" fmla="*/ 1439185 h 1754188"/>
                  <a:gd name="T14" fmla="*/ 869739 w 1752600"/>
                  <a:gd name="T15" fmla="*/ 1403616 h 1754188"/>
                  <a:gd name="T16" fmla="*/ 1526266 w 1752600"/>
                  <a:gd name="T17" fmla="*/ 809406 h 1754188"/>
                  <a:gd name="T18" fmla="*/ 1561836 w 1752600"/>
                  <a:gd name="T19" fmla="*/ 868866 h 1754188"/>
                  <a:gd name="T20" fmla="*/ 1548298 w 1752600"/>
                  <a:gd name="T21" fmla="*/ 923016 h 1754188"/>
                  <a:gd name="T22" fmla="*/ 1488839 w 1752600"/>
                  <a:gd name="T23" fmla="*/ 958586 h 1754188"/>
                  <a:gd name="T24" fmla="*/ 1434954 w 1752600"/>
                  <a:gd name="T25" fmla="*/ 945048 h 1754188"/>
                  <a:gd name="T26" fmla="*/ 1399385 w 1752600"/>
                  <a:gd name="T27" fmla="*/ 885589 h 1754188"/>
                  <a:gd name="T28" fmla="*/ 1412922 w 1752600"/>
                  <a:gd name="T29" fmla="*/ 831438 h 1754188"/>
                  <a:gd name="T30" fmla="*/ 1472116 w 1752600"/>
                  <a:gd name="T31" fmla="*/ 795869 h 1754188"/>
                  <a:gd name="T32" fmla="*/ 931422 w 1752600"/>
                  <a:gd name="T33" fmla="*/ 210375 h 1754188"/>
                  <a:gd name="T34" fmla="*/ 985331 w 1752600"/>
                  <a:gd name="T35" fmla="*/ 812351 h 1754188"/>
                  <a:gd name="T36" fmla="*/ 997223 w 1752600"/>
                  <a:gd name="T37" fmla="*/ 915108 h 1754188"/>
                  <a:gd name="T38" fmla="*/ 946749 w 1752600"/>
                  <a:gd name="T39" fmla="*/ 982906 h 1754188"/>
                  <a:gd name="T40" fmla="*/ 857693 w 1752600"/>
                  <a:gd name="T41" fmla="*/ 1003564 h 1754188"/>
                  <a:gd name="T42" fmla="*/ 763351 w 1752600"/>
                  <a:gd name="T43" fmla="*/ 937354 h 1754188"/>
                  <a:gd name="T44" fmla="*/ 353480 w 1752600"/>
                  <a:gd name="T45" fmla="*/ 893921 h 1754188"/>
                  <a:gd name="T46" fmla="*/ 383342 w 1752600"/>
                  <a:gd name="T47" fmla="*/ 820296 h 1754188"/>
                  <a:gd name="T48" fmla="*/ 815147 w 1752600"/>
                  <a:gd name="T49" fmla="*/ 764945 h 1754188"/>
                  <a:gd name="T50" fmla="*/ 858486 w 1752600"/>
                  <a:gd name="T51" fmla="*/ 180713 h 1754188"/>
                  <a:gd name="T52" fmla="*/ 670516 w 1752600"/>
                  <a:gd name="T53" fmla="*/ 152975 h 1754188"/>
                  <a:gd name="T54" fmla="*/ 441192 w 1752600"/>
                  <a:gd name="T55" fmla="*/ 263340 h 1754188"/>
                  <a:gd name="T56" fmla="*/ 263181 w 1752600"/>
                  <a:gd name="T57" fmla="*/ 441458 h 1754188"/>
                  <a:gd name="T58" fmla="*/ 152883 w 1752600"/>
                  <a:gd name="T59" fmla="*/ 670921 h 1754188"/>
                  <a:gd name="T60" fmla="*/ 126168 w 1752600"/>
                  <a:gd name="T61" fmla="*/ 934791 h 1754188"/>
                  <a:gd name="T62" fmla="*/ 190707 w 1752600"/>
                  <a:gd name="T63" fmla="*/ 1186485 h 1754188"/>
                  <a:gd name="T64" fmla="*/ 332216 w 1752600"/>
                  <a:gd name="T65" fmla="*/ 1396099 h 1754188"/>
                  <a:gd name="T66" fmla="*/ 534297 w 1752600"/>
                  <a:gd name="T67" fmla="*/ 1547221 h 1754188"/>
                  <a:gd name="T68" fmla="*/ 780550 w 1752600"/>
                  <a:gd name="T69" fmla="*/ 1623709 h 1754188"/>
                  <a:gd name="T70" fmla="*/ 1045847 w 1752600"/>
                  <a:gd name="T71" fmla="*/ 1610476 h 1754188"/>
                  <a:gd name="T72" fmla="*/ 1281255 w 1752600"/>
                  <a:gd name="T73" fmla="*/ 1511227 h 1754188"/>
                  <a:gd name="T74" fmla="*/ 1467730 w 1752600"/>
                  <a:gd name="T75" fmla="*/ 1341578 h 1754188"/>
                  <a:gd name="T76" fmla="*/ 1588873 w 1752600"/>
                  <a:gd name="T77" fmla="*/ 1118202 h 1754188"/>
                  <a:gd name="T78" fmla="*/ 1628019 w 1752600"/>
                  <a:gd name="T79" fmla="*/ 857509 h 1754188"/>
                  <a:gd name="T80" fmla="*/ 1576176 w 1752600"/>
                  <a:gd name="T81" fmla="*/ 601315 h 1754188"/>
                  <a:gd name="T82" fmla="*/ 1444718 w 1752600"/>
                  <a:gd name="T83" fmla="*/ 384820 h 1754188"/>
                  <a:gd name="T84" fmla="*/ 1250573 w 1752600"/>
                  <a:gd name="T85" fmla="*/ 224170 h 1754188"/>
                  <a:gd name="T86" fmla="*/ 1009345 w 1752600"/>
                  <a:gd name="T87" fmla="*/ 136037 h 1754188"/>
                  <a:gd name="T88" fmla="*/ 987656 w 1752600"/>
                  <a:gd name="T89" fmla="*/ 7146 h 1754188"/>
                  <a:gd name="T90" fmla="*/ 1274907 w 1752600"/>
                  <a:gd name="T91" fmla="*/ 96337 h 1754188"/>
                  <a:gd name="T92" fmla="*/ 1510315 w 1752600"/>
                  <a:gd name="T93" fmla="*/ 272074 h 1754188"/>
                  <a:gd name="T94" fmla="*/ 1675101 w 1752600"/>
                  <a:gd name="T95" fmla="*/ 516358 h 1754188"/>
                  <a:gd name="T96" fmla="*/ 1749955 w 1752600"/>
                  <a:gd name="T97" fmla="*/ 809605 h 1754188"/>
                  <a:gd name="T98" fmla="*/ 1719273 w 1752600"/>
                  <a:gd name="T99" fmla="*/ 1116879 h 1754188"/>
                  <a:gd name="T100" fmla="*/ 1590724 w 1752600"/>
                  <a:gd name="T101" fmla="*/ 1384453 h 1754188"/>
                  <a:gd name="T102" fmla="*/ 1383353 w 1752600"/>
                  <a:gd name="T103" fmla="*/ 1591949 h 1754188"/>
                  <a:gd name="T104" fmla="*/ 1115940 w 1752600"/>
                  <a:gd name="T105" fmla="*/ 1720576 h 1754188"/>
                  <a:gd name="T106" fmla="*/ 809116 w 1752600"/>
                  <a:gd name="T107" fmla="*/ 1751277 h 1754188"/>
                  <a:gd name="T108" fmla="*/ 516046 w 1752600"/>
                  <a:gd name="T109" fmla="*/ 1676377 h 1754188"/>
                  <a:gd name="T110" fmla="*/ 271909 w 1752600"/>
                  <a:gd name="T111" fmla="*/ 1511492 h 1754188"/>
                  <a:gd name="T112" fmla="*/ 95750 w 1752600"/>
                  <a:gd name="T113" fmla="*/ 1275941 h 1754188"/>
                  <a:gd name="T114" fmla="*/ 6877 w 1752600"/>
                  <a:gd name="T115" fmla="*/ 988782 h 1754188"/>
                  <a:gd name="T116" fmla="*/ 22483 w 1752600"/>
                  <a:gd name="T117" fmla="*/ 679126 h 1754188"/>
                  <a:gd name="T118" fmla="*/ 138071 w 1752600"/>
                  <a:gd name="T119" fmla="*/ 404935 h 1754188"/>
                  <a:gd name="T120" fmla="*/ 335655 w 1752600"/>
                  <a:gd name="T121" fmla="*/ 187117 h 1754188"/>
                  <a:gd name="T122" fmla="*/ 595662 w 1752600"/>
                  <a:gd name="T123" fmla="*/ 46051 h 1754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52600" h="1754188">
                    <a:moveTo>
                      <a:pt x="873945" y="1403350"/>
                    </a:moveTo>
                    <a:lnTo>
                      <a:pt x="877888" y="1403350"/>
                    </a:lnTo>
                    <a:lnTo>
                      <a:pt x="882356" y="1403350"/>
                    </a:lnTo>
                    <a:lnTo>
                      <a:pt x="886299" y="1403616"/>
                    </a:lnTo>
                    <a:lnTo>
                      <a:pt x="890505" y="1404146"/>
                    </a:lnTo>
                    <a:lnTo>
                      <a:pt x="894448" y="1404943"/>
                    </a:lnTo>
                    <a:lnTo>
                      <a:pt x="898128" y="1405739"/>
                    </a:lnTo>
                    <a:lnTo>
                      <a:pt x="901808" y="1406801"/>
                    </a:lnTo>
                    <a:lnTo>
                      <a:pt x="906014" y="1408393"/>
                    </a:lnTo>
                    <a:lnTo>
                      <a:pt x="909432" y="1409455"/>
                    </a:lnTo>
                    <a:lnTo>
                      <a:pt x="913112" y="1411048"/>
                    </a:lnTo>
                    <a:lnTo>
                      <a:pt x="916529" y="1412906"/>
                    </a:lnTo>
                    <a:lnTo>
                      <a:pt x="919946" y="1415030"/>
                    </a:lnTo>
                    <a:lnTo>
                      <a:pt x="923363" y="1417153"/>
                    </a:lnTo>
                    <a:lnTo>
                      <a:pt x="929672" y="1421931"/>
                    </a:lnTo>
                    <a:lnTo>
                      <a:pt x="935192" y="1427240"/>
                    </a:lnTo>
                    <a:lnTo>
                      <a:pt x="940450" y="1432814"/>
                    </a:lnTo>
                    <a:lnTo>
                      <a:pt x="945181" y="1439185"/>
                    </a:lnTo>
                    <a:lnTo>
                      <a:pt x="947284" y="1442636"/>
                    </a:lnTo>
                    <a:lnTo>
                      <a:pt x="949124" y="1446086"/>
                    </a:lnTo>
                    <a:lnTo>
                      <a:pt x="951227" y="1449537"/>
                    </a:lnTo>
                    <a:lnTo>
                      <a:pt x="952804" y="1452988"/>
                    </a:lnTo>
                    <a:lnTo>
                      <a:pt x="953856" y="1456704"/>
                    </a:lnTo>
                    <a:lnTo>
                      <a:pt x="955433" y="1460420"/>
                    </a:lnTo>
                    <a:lnTo>
                      <a:pt x="956484" y="1464667"/>
                    </a:lnTo>
                    <a:lnTo>
                      <a:pt x="957273" y="1468384"/>
                    </a:lnTo>
                    <a:lnTo>
                      <a:pt x="958062" y="1472365"/>
                    </a:lnTo>
                    <a:lnTo>
                      <a:pt x="958587" y="1476612"/>
                    </a:lnTo>
                    <a:lnTo>
                      <a:pt x="958850" y="1480594"/>
                    </a:lnTo>
                    <a:lnTo>
                      <a:pt x="958850" y="1485107"/>
                    </a:lnTo>
                    <a:lnTo>
                      <a:pt x="958850" y="1489088"/>
                    </a:lnTo>
                    <a:lnTo>
                      <a:pt x="958587" y="1493335"/>
                    </a:lnTo>
                    <a:lnTo>
                      <a:pt x="958062" y="1497317"/>
                    </a:lnTo>
                    <a:lnTo>
                      <a:pt x="957273" y="1501299"/>
                    </a:lnTo>
                    <a:lnTo>
                      <a:pt x="956484" y="1505546"/>
                    </a:lnTo>
                    <a:lnTo>
                      <a:pt x="955433" y="1509262"/>
                    </a:lnTo>
                    <a:lnTo>
                      <a:pt x="953856" y="1512978"/>
                    </a:lnTo>
                    <a:lnTo>
                      <a:pt x="952804" y="1516694"/>
                    </a:lnTo>
                    <a:lnTo>
                      <a:pt x="951227" y="1520145"/>
                    </a:lnTo>
                    <a:lnTo>
                      <a:pt x="949124" y="1524127"/>
                    </a:lnTo>
                    <a:lnTo>
                      <a:pt x="947284" y="1527312"/>
                    </a:lnTo>
                    <a:lnTo>
                      <a:pt x="945181" y="1530763"/>
                    </a:lnTo>
                    <a:lnTo>
                      <a:pt x="940450" y="1536868"/>
                    </a:lnTo>
                    <a:lnTo>
                      <a:pt x="935192" y="1542973"/>
                    </a:lnTo>
                    <a:lnTo>
                      <a:pt x="929672" y="1548017"/>
                    </a:lnTo>
                    <a:lnTo>
                      <a:pt x="923363" y="1552795"/>
                    </a:lnTo>
                    <a:lnTo>
                      <a:pt x="919946" y="1554918"/>
                    </a:lnTo>
                    <a:lnTo>
                      <a:pt x="916529" y="1556776"/>
                    </a:lnTo>
                    <a:lnTo>
                      <a:pt x="913112" y="1558634"/>
                    </a:lnTo>
                    <a:lnTo>
                      <a:pt x="909432" y="1560227"/>
                    </a:lnTo>
                    <a:lnTo>
                      <a:pt x="906014" y="1561820"/>
                    </a:lnTo>
                    <a:lnTo>
                      <a:pt x="901808" y="1563147"/>
                    </a:lnTo>
                    <a:lnTo>
                      <a:pt x="898128" y="1564209"/>
                    </a:lnTo>
                    <a:lnTo>
                      <a:pt x="894448" y="1565005"/>
                    </a:lnTo>
                    <a:lnTo>
                      <a:pt x="890505" y="1565801"/>
                    </a:lnTo>
                    <a:lnTo>
                      <a:pt x="886299" y="1566067"/>
                    </a:lnTo>
                    <a:lnTo>
                      <a:pt x="882356" y="1566598"/>
                    </a:lnTo>
                    <a:lnTo>
                      <a:pt x="877888" y="1566863"/>
                    </a:lnTo>
                    <a:lnTo>
                      <a:pt x="873945" y="1566598"/>
                    </a:lnTo>
                    <a:lnTo>
                      <a:pt x="869739" y="1566067"/>
                    </a:lnTo>
                    <a:lnTo>
                      <a:pt x="865796" y="1565801"/>
                    </a:lnTo>
                    <a:lnTo>
                      <a:pt x="861853" y="1565005"/>
                    </a:lnTo>
                    <a:lnTo>
                      <a:pt x="857647" y="1564209"/>
                    </a:lnTo>
                    <a:lnTo>
                      <a:pt x="853967" y="1563147"/>
                    </a:lnTo>
                    <a:lnTo>
                      <a:pt x="850287" y="1561820"/>
                    </a:lnTo>
                    <a:lnTo>
                      <a:pt x="846607" y="1560227"/>
                    </a:lnTo>
                    <a:lnTo>
                      <a:pt x="842664" y="1558634"/>
                    </a:lnTo>
                    <a:lnTo>
                      <a:pt x="839247" y="1556776"/>
                    </a:lnTo>
                    <a:lnTo>
                      <a:pt x="835829" y="1554918"/>
                    </a:lnTo>
                    <a:lnTo>
                      <a:pt x="832675" y="1552795"/>
                    </a:lnTo>
                    <a:lnTo>
                      <a:pt x="826629" y="1548017"/>
                    </a:lnTo>
                    <a:lnTo>
                      <a:pt x="820583" y="1542973"/>
                    </a:lnTo>
                    <a:lnTo>
                      <a:pt x="815589" y="1536868"/>
                    </a:lnTo>
                    <a:lnTo>
                      <a:pt x="810857" y="1530763"/>
                    </a:lnTo>
                    <a:lnTo>
                      <a:pt x="808754" y="1527312"/>
                    </a:lnTo>
                    <a:lnTo>
                      <a:pt x="806914" y="1524127"/>
                    </a:lnTo>
                    <a:lnTo>
                      <a:pt x="805074" y="1520145"/>
                    </a:lnTo>
                    <a:lnTo>
                      <a:pt x="803497" y="1516694"/>
                    </a:lnTo>
                    <a:lnTo>
                      <a:pt x="801920" y="1512978"/>
                    </a:lnTo>
                    <a:lnTo>
                      <a:pt x="800605" y="1509262"/>
                    </a:lnTo>
                    <a:lnTo>
                      <a:pt x="799554" y="1505546"/>
                    </a:lnTo>
                    <a:lnTo>
                      <a:pt x="798765" y="1501299"/>
                    </a:lnTo>
                    <a:lnTo>
                      <a:pt x="797977" y="1497317"/>
                    </a:lnTo>
                    <a:lnTo>
                      <a:pt x="797714" y="1493335"/>
                    </a:lnTo>
                    <a:lnTo>
                      <a:pt x="797188" y="1489088"/>
                    </a:lnTo>
                    <a:lnTo>
                      <a:pt x="796925" y="1485107"/>
                    </a:lnTo>
                    <a:lnTo>
                      <a:pt x="797188" y="1480594"/>
                    </a:lnTo>
                    <a:lnTo>
                      <a:pt x="797714" y="1476612"/>
                    </a:lnTo>
                    <a:lnTo>
                      <a:pt x="797977" y="1472365"/>
                    </a:lnTo>
                    <a:lnTo>
                      <a:pt x="798765" y="1468384"/>
                    </a:lnTo>
                    <a:lnTo>
                      <a:pt x="799554" y="1464667"/>
                    </a:lnTo>
                    <a:lnTo>
                      <a:pt x="800605" y="1460420"/>
                    </a:lnTo>
                    <a:lnTo>
                      <a:pt x="801920" y="1456704"/>
                    </a:lnTo>
                    <a:lnTo>
                      <a:pt x="803497" y="1452988"/>
                    </a:lnTo>
                    <a:lnTo>
                      <a:pt x="805074" y="1449537"/>
                    </a:lnTo>
                    <a:lnTo>
                      <a:pt x="806914" y="1446086"/>
                    </a:lnTo>
                    <a:lnTo>
                      <a:pt x="808754" y="1442636"/>
                    </a:lnTo>
                    <a:lnTo>
                      <a:pt x="810857" y="1439185"/>
                    </a:lnTo>
                    <a:lnTo>
                      <a:pt x="815589" y="1432814"/>
                    </a:lnTo>
                    <a:lnTo>
                      <a:pt x="820583" y="1427240"/>
                    </a:lnTo>
                    <a:lnTo>
                      <a:pt x="826629" y="1421931"/>
                    </a:lnTo>
                    <a:lnTo>
                      <a:pt x="832675" y="1417153"/>
                    </a:lnTo>
                    <a:lnTo>
                      <a:pt x="835829" y="1415030"/>
                    </a:lnTo>
                    <a:lnTo>
                      <a:pt x="839247" y="1412906"/>
                    </a:lnTo>
                    <a:lnTo>
                      <a:pt x="842664" y="1411048"/>
                    </a:lnTo>
                    <a:lnTo>
                      <a:pt x="846607" y="1409455"/>
                    </a:lnTo>
                    <a:lnTo>
                      <a:pt x="850287" y="1408393"/>
                    </a:lnTo>
                    <a:lnTo>
                      <a:pt x="853967" y="1406801"/>
                    </a:lnTo>
                    <a:lnTo>
                      <a:pt x="857647" y="1405739"/>
                    </a:lnTo>
                    <a:lnTo>
                      <a:pt x="861853" y="1404943"/>
                    </a:lnTo>
                    <a:lnTo>
                      <a:pt x="865796" y="1404146"/>
                    </a:lnTo>
                    <a:lnTo>
                      <a:pt x="869739" y="1403616"/>
                    </a:lnTo>
                    <a:lnTo>
                      <a:pt x="873945" y="1403350"/>
                    </a:lnTo>
                    <a:close/>
                    <a:moveTo>
                      <a:pt x="1480345" y="795338"/>
                    </a:moveTo>
                    <a:lnTo>
                      <a:pt x="1484857" y="795603"/>
                    </a:lnTo>
                    <a:lnTo>
                      <a:pt x="1488839" y="795869"/>
                    </a:lnTo>
                    <a:lnTo>
                      <a:pt x="1493086" y="796134"/>
                    </a:lnTo>
                    <a:lnTo>
                      <a:pt x="1497068" y="797196"/>
                    </a:lnTo>
                    <a:lnTo>
                      <a:pt x="1500784" y="797727"/>
                    </a:lnTo>
                    <a:lnTo>
                      <a:pt x="1505031" y="799054"/>
                    </a:lnTo>
                    <a:lnTo>
                      <a:pt x="1508747" y="800381"/>
                    </a:lnTo>
                    <a:lnTo>
                      <a:pt x="1512198" y="801974"/>
                    </a:lnTo>
                    <a:lnTo>
                      <a:pt x="1515914" y="803567"/>
                    </a:lnTo>
                    <a:lnTo>
                      <a:pt x="1519365" y="805425"/>
                    </a:lnTo>
                    <a:lnTo>
                      <a:pt x="1522816" y="807283"/>
                    </a:lnTo>
                    <a:lnTo>
                      <a:pt x="1526266" y="809406"/>
                    </a:lnTo>
                    <a:lnTo>
                      <a:pt x="1532637" y="814184"/>
                    </a:lnTo>
                    <a:lnTo>
                      <a:pt x="1538211" y="819228"/>
                    </a:lnTo>
                    <a:lnTo>
                      <a:pt x="1543520" y="825068"/>
                    </a:lnTo>
                    <a:lnTo>
                      <a:pt x="1548298" y="831438"/>
                    </a:lnTo>
                    <a:lnTo>
                      <a:pt x="1550422" y="834624"/>
                    </a:lnTo>
                    <a:lnTo>
                      <a:pt x="1552545" y="838074"/>
                    </a:lnTo>
                    <a:lnTo>
                      <a:pt x="1554403" y="841791"/>
                    </a:lnTo>
                    <a:lnTo>
                      <a:pt x="1555996" y="845241"/>
                    </a:lnTo>
                    <a:lnTo>
                      <a:pt x="1557589" y="848958"/>
                    </a:lnTo>
                    <a:lnTo>
                      <a:pt x="1558650" y="852939"/>
                    </a:lnTo>
                    <a:lnTo>
                      <a:pt x="1559712" y="856655"/>
                    </a:lnTo>
                    <a:lnTo>
                      <a:pt x="1560509" y="860637"/>
                    </a:lnTo>
                    <a:lnTo>
                      <a:pt x="1561305" y="864884"/>
                    </a:lnTo>
                    <a:lnTo>
                      <a:pt x="1561836" y="868866"/>
                    </a:lnTo>
                    <a:lnTo>
                      <a:pt x="1562101" y="872847"/>
                    </a:lnTo>
                    <a:lnTo>
                      <a:pt x="1562101" y="877094"/>
                    </a:lnTo>
                    <a:lnTo>
                      <a:pt x="1562101" y="881342"/>
                    </a:lnTo>
                    <a:lnTo>
                      <a:pt x="1561836" y="885589"/>
                    </a:lnTo>
                    <a:lnTo>
                      <a:pt x="1561305" y="889570"/>
                    </a:lnTo>
                    <a:lnTo>
                      <a:pt x="1560509" y="893817"/>
                    </a:lnTo>
                    <a:lnTo>
                      <a:pt x="1559712" y="897534"/>
                    </a:lnTo>
                    <a:lnTo>
                      <a:pt x="1558650" y="901515"/>
                    </a:lnTo>
                    <a:lnTo>
                      <a:pt x="1557589" y="905497"/>
                    </a:lnTo>
                    <a:lnTo>
                      <a:pt x="1555996" y="908948"/>
                    </a:lnTo>
                    <a:lnTo>
                      <a:pt x="1554403" y="912664"/>
                    </a:lnTo>
                    <a:lnTo>
                      <a:pt x="1552545" y="916115"/>
                    </a:lnTo>
                    <a:lnTo>
                      <a:pt x="1550422" y="919565"/>
                    </a:lnTo>
                    <a:lnTo>
                      <a:pt x="1548298" y="923016"/>
                    </a:lnTo>
                    <a:lnTo>
                      <a:pt x="1543520" y="929387"/>
                    </a:lnTo>
                    <a:lnTo>
                      <a:pt x="1538211" y="934961"/>
                    </a:lnTo>
                    <a:lnTo>
                      <a:pt x="1532637" y="940270"/>
                    </a:lnTo>
                    <a:lnTo>
                      <a:pt x="1526266" y="945048"/>
                    </a:lnTo>
                    <a:lnTo>
                      <a:pt x="1522816" y="947171"/>
                    </a:lnTo>
                    <a:lnTo>
                      <a:pt x="1519365" y="949030"/>
                    </a:lnTo>
                    <a:lnTo>
                      <a:pt x="1515914" y="950888"/>
                    </a:lnTo>
                    <a:lnTo>
                      <a:pt x="1512198" y="952480"/>
                    </a:lnTo>
                    <a:lnTo>
                      <a:pt x="1508747" y="953808"/>
                    </a:lnTo>
                    <a:lnTo>
                      <a:pt x="1505031" y="955400"/>
                    </a:lnTo>
                    <a:lnTo>
                      <a:pt x="1500784" y="956197"/>
                    </a:lnTo>
                    <a:lnTo>
                      <a:pt x="1497068" y="957258"/>
                    </a:lnTo>
                    <a:lnTo>
                      <a:pt x="1493086" y="957789"/>
                    </a:lnTo>
                    <a:lnTo>
                      <a:pt x="1488839" y="958586"/>
                    </a:lnTo>
                    <a:lnTo>
                      <a:pt x="1484857" y="958851"/>
                    </a:lnTo>
                    <a:lnTo>
                      <a:pt x="1480345" y="958851"/>
                    </a:lnTo>
                    <a:lnTo>
                      <a:pt x="1476363" y="958851"/>
                    </a:lnTo>
                    <a:lnTo>
                      <a:pt x="1472116" y="958586"/>
                    </a:lnTo>
                    <a:lnTo>
                      <a:pt x="1468134" y="957789"/>
                    </a:lnTo>
                    <a:lnTo>
                      <a:pt x="1464153" y="957258"/>
                    </a:lnTo>
                    <a:lnTo>
                      <a:pt x="1459906" y="956197"/>
                    </a:lnTo>
                    <a:lnTo>
                      <a:pt x="1456189" y="955400"/>
                    </a:lnTo>
                    <a:lnTo>
                      <a:pt x="1452473" y="953808"/>
                    </a:lnTo>
                    <a:lnTo>
                      <a:pt x="1448757" y="952480"/>
                    </a:lnTo>
                    <a:lnTo>
                      <a:pt x="1445306" y="950888"/>
                    </a:lnTo>
                    <a:lnTo>
                      <a:pt x="1441325" y="949030"/>
                    </a:lnTo>
                    <a:lnTo>
                      <a:pt x="1437874" y="947171"/>
                    </a:lnTo>
                    <a:lnTo>
                      <a:pt x="1434954" y="945048"/>
                    </a:lnTo>
                    <a:lnTo>
                      <a:pt x="1428583" y="940270"/>
                    </a:lnTo>
                    <a:lnTo>
                      <a:pt x="1422478" y="934961"/>
                    </a:lnTo>
                    <a:lnTo>
                      <a:pt x="1417435" y="929387"/>
                    </a:lnTo>
                    <a:lnTo>
                      <a:pt x="1412922" y="923016"/>
                    </a:lnTo>
                    <a:lnTo>
                      <a:pt x="1410533" y="919565"/>
                    </a:lnTo>
                    <a:lnTo>
                      <a:pt x="1408675" y="916115"/>
                    </a:lnTo>
                    <a:lnTo>
                      <a:pt x="1406817" y="912664"/>
                    </a:lnTo>
                    <a:lnTo>
                      <a:pt x="1405224" y="908948"/>
                    </a:lnTo>
                    <a:lnTo>
                      <a:pt x="1403632" y="905497"/>
                    </a:lnTo>
                    <a:lnTo>
                      <a:pt x="1402304" y="901515"/>
                    </a:lnTo>
                    <a:lnTo>
                      <a:pt x="1401243" y="897534"/>
                    </a:lnTo>
                    <a:lnTo>
                      <a:pt x="1400446" y="893817"/>
                    </a:lnTo>
                    <a:lnTo>
                      <a:pt x="1399650" y="889570"/>
                    </a:lnTo>
                    <a:lnTo>
                      <a:pt x="1399385" y="885589"/>
                    </a:lnTo>
                    <a:lnTo>
                      <a:pt x="1398854" y="881342"/>
                    </a:lnTo>
                    <a:lnTo>
                      <a:pt x="1398588" y="877094"/>
                    </a:lnTo>
                    <a:lnTo>
                      <a:pt x="1398854" y="872847"/>
                    </a:lnTo>
                    <a:lnTo>
                      <a:pt x="1399385" y="868866"/>
                    </a:lnTo>
                    <a:lnTo>
                      <a:pt x="1399650" y="864884"/>
                    </a:lnTo>
                    <a:lnTo>
                      <a:pt x="1400446" y="860637"/>
                    </a:lnTo>
                    <a:lnTo>
                      <a:pt x="1401243" y="856655"/>
                    </a:lnTo>
                    <a:lnTo>
                      <a:pt x="1402304" y="852939"/>
                    </a:lnTo>
                    <a:lnTo>
                      <a:pt x="1403632" y="848958"/>
                    </a:lnTo>
                    <a:lnTo>
                      <a:pt x="1405224" y="845241"/>
                    </a:lnTo>
                    <a:lnTo>
                      <a:pt x="1406817" y="841791"/>
                    </a:lnTo>
                    <a:lnTo>
                      <a:pt x="1408675" y="838074"/>
                    </a:lnTo>
                    <a:lnTo>
                      <a:pt x="1410533" y="834624"/>
                    </a:lnTo>
                    <a:lnTo>
                      <a:pt x="1412922" y="831438"/>
                    </a:lnTo>
                    <a:lnTo>
                      <a:pt x="1417435" y="825068"/>
                    </a:lnTo>
                    <a:lnTo>
                      <a:pt x="1422478" y="819228"/>
                    </a:lnTo>
                    <a:lnTo>
                      <a:pt x="1428583" y="814184"/>
                    </a:lnTo>
                    <a:lnTo>
                      <a:pt x="1434954" y="809406"/>
                    </a:lnTo>
                    <a:lnTo>
                      <a:pt x="1437874" y="807283"/>
                    </a:lnTo>
                    <a:lnTo>
                      <a:pt x="1441325" y="805425"/>
                    </a:lnTo>
                    <a:lnTo>
                      <a:pt x="1445306" y="803567"/>
                    </a:lnTo>
                    <a:lnTo>
                      <a:pt x="1448757" y="801974"/>
                    </a:lnTo>
                    <a:lnTo>
                      <a:pt x="1452473" y="800381"/>
                    </a:lnTo>
                    <a:lnTo>
                      <a:pt x="1456189" y="799054"/>
                    </a:lnTo>
                    <a:lnTo>
                      <a:pt x="1459906" y="797727"/>
                    </a:lnTo>
                    <a:lnTo>
                      <a:pt x="1464153" y="797196"/>
                    </a:lnTo>
                    <a:lnTo>
                      <a:pt x="1468134" y="796134"/>
                    </a:lnTo>
                    <a:lnTo>
                      <a:pt x="1472116" y="795869"/>
                    </a:lnTo>
                    <a:lnTo>
                      <a:pt x="1476363" y="795603"/>
                    </a:lnTo>
                    <a:lnTo>
                      <a:pt x="1480345" y="795338"/>
                    </a:lnTo>
                    <a:close/>
                    <a:moveTo>
                      <a:pt x="876984" y="177800"/>
                    </a:moveTo>
                    <a:lnTo>
                      <a:pt x="883326" y="178065"/>
                    </a:lnTo>
                    <a:lnTo>
                      <a:pt x="889669" y="179124"/>
                    </a:lnTo>
                    <a:lnTo>
                      <a:pt x="895482" y="180713"/>
                    </a:lnTo>
                    <a:lnTo>
                      <a:pt x="901032" y="182832"/>
                    </a:lnTo>
                    <a:lnTo>
                      <a:pt x="906581" y="185215"/>
                    </a:lnTo>
                    <a:lnTo>
                      <a:pt x="911867" y="188393"/>
                    </a:lnTo>
                    <a:lnTo>
                      <a:pt x="916359" y="191836"/>
                    </a:lnTo>
                    <a:lnTo>
                      <a:pt x="920851" y="196074"/>
                    </a:lnTo>
                    <a:lnTo>
                      <a:pt x="924815" y="200311"/>
                    </a:lnTo>
                    <a:lnTo>
                      <a:pt x="928251" y="205078"/>
                    </a:lnTo>
                    <a:lnTo>
                      <a:pt x="931422" y="210375"/>
                    </a:lnTo>
                    <a:lnTo>
                      <a:pt x="934065" y="215672"/>
                    </a:lnTo>
                    <a:lnTo>
                      <a:pt x="936179" y="221498"/>
                    </a:lnTo>
                    <a:lnTo>
                      <a:pt x="937764" y="227325"/>
                    </a:lnTo>
                    <a:lnTo>
                      <a:pt x="938821" y="233681"/>
                    </a:lnTo>
                    <a:lnTo>
                      <a:pt x="939086" y="240037"/>
                    </a:lnTo>
                    <a:lnTo>
                      <a:pt x="939086" y="766534"/>
                    </a:lnTo>
                    <a:lnTo>
                      <a:pt x="945956" y="770772"/>
                    </a:lnTo>
                    <a:lnTo>
                      <a:pt x="952827" y="775539"/>
                    </a:lnTo>
                    <a:lnTo>
                      <a:pt x="959169" y="780835"/>
                    </a:lnTo>
                    <a:lnTo>
                      <a:pt x="964983" y="786397"/>
                    </a:lnTo>
                    <a:lnTo>
                      <a:pt x="971061" y="792488"/>
                    </a:lnTo>
                    <a:lnTo>
                      <a:pt x="976082" y="798844"/>
                    </a:lnTo>
                    <a:lnTo>
                      <a:pt x="980839" y="805465"/>
                    </a:lnTo>
                    <a:lnTo>
                      <a:pt x="985331" y="812351"/>
                    </a:lnTo>
                    <a:lnTo>
                      <a:pt x="989295" y="819502"/>
                    </a:lnTo>
                    <a:lnTo>
                      <a:pt x="992995" y="826917"/>
                    </a:lnTo>
                    <a:lnTo>
                      <a:pt x="995902" y="834862"/>
                    </a:lnTo>
                    <a:lnTo>
                      <a:pt x="998545" y="843072"/>
                    </a:lnTo>
                    <a:lnTo>
                      <a:pt x="1000394" y="851282"/>
                    </a:lnTo>
                    <a:lnTo>
                      <a:pt x="1001980" y="859757"/>
                    </a:lnTo>
                    <a:lnTo>
                      <a:pt x="1002773" y="868497"/>
                    </a:lnTo>
                    <a:lnTo>
                      <a:pt x="1003301" y="877236"/>
                    </a:lnTo>
                    <a:lnTo>
                      <a:pt x="1002773" y="883857"/>
                    </a:lnTo>
                    <a:lnTo>
                      <a:pt x="1002244" y="889948"/>
                    </a:lnTo>
                    <a:lnTo>
                      <a:pt x="1001716" y="896569"/>
                    </a:lnTo>
                    <a:lnTo>
                      <a:pt x="1000394" y="902925"/>
                    </a:lnTo>
                    <a:lnTo>
                      <a:pt x="999073" y="909017"/>
                    </a:lnTo>
                    <a:lnTo>
                      <a:pt x="997223" y="915108"/>
                    </a:lnTo>
                    <a:lnTo>
                      <a:pt x="995373" y="921199"/>
                    </a:lnTo>
                    <a:lnTo>
                      <a:pt x="993259" y="926761"/>
                    </a:lnTo>
                    <a:lnTo>
                      <a:pt x="990352" y="932322"/>
                    </a:lnTo>
                    <a:lnTo>
                      <a:pt x="987445" y="938149"/>
                    </a:lnTo>
                    <a:lnTo>
                      <a:pt x="984803" y="943446"/>
                    </a:lnTo>
                    <a:lnTo>
                      <a:pt x="981367" y="948478"/>
                    </a:lnTo>
                    <a:lnTo>
                      <a:pt x="977932" y="953509"/>
                    </a:lnTo>
                    <a:lnTo>
                      <a:pt x="973968" y="958541"/>
                    </a:lnTo>
                    <a:lnTo>
                      <a:pt x="970004" y="962779"/>
                    </a:lnTo>
                    <a:lnTo>
                      <a:pt x="965512" y="967281"/>
                    </a:lnTo>
                    <a:lnTo>
                      <a:pt x="961284" y="971783"/>
                    </a:lnTo>
                    <a:lnTo>
                      <a:pt x="956527" y="975756"/>
                    </a:lnTo>
                    <a:lnTo>
                      <a:pt x="951770" y="979464"/>
                    </a:lnTo>
                    <a:lnTo>
                      <a:pt x="946749" y="982906"/>
                    </a:lnTo>
                    <a:lnTo>
                      <a:pt x="941728" y="986349"/>
                    </a:lnTo>
                    <a:lnTo>
                      <a:pt x="936443" y="989527"/>
                    </a:lnTo>
                    <a:lnTo>
                      <a:pt x="930893" y="992441"/>
                    </a:lnTo>
                    <a:lnTo>
                      <a:pt x="925344" y="994824"/>
                    </a:lnTo>
                    <a:lnTo>
                      <a:pt x="919530" y="996943"/>
                    </a:lnTo>
                    <a:lnTo>
                      <a:pt x="913716" y="999062"/>
                    </a:lnTo>
                    <a:lnTo>
                      <a:pt x="907374" y="1000915"/>
                    </a:lnTo>
                    <a:lnTo>
                      <a:pt x="901560" y="1001975"/>
                    </a:lnTo>
                    <a:lnTo>
                      <a:pt x="895218" y="1003299"/>
                    </a:lnTo>
                    <a:lnTo>
                      <a:pt x="888611" y="1004358"/>
                    </a:lnTo>
                    <a:lnTo>
                      <a:pt x="882269" y="1004623"/>
                    </a:lnTo>
                    <a:lnTo>
                      <a:pt x="875663" y="1004888"/>
                    </a:lnTo>
                    <a:lnTo>
                      <a:pt x="866678" y="1004623"/>
                    </a:lnTo>
                    <a:lnTo>
                      <a:pt x="857693" y="1003564"/>
                    </a:lnTo>
                    <a:lnTo>
                      <a:pt x="849236" y="1001975"/>
                    </a:lnTo>
                    <a:lnTo>
                      <a:pt x="840780" y="999856"/>
                    </a:lnTo>
                    <a:lnTo>
                      <a:pt x="832324" y="997473"/>
                    </a:lnTo>
                    <a:lnTo>
                      <a:pt x="824396" y="994030"/>
                    </a:lnTo>
                    <a:lnTo>
                      <a:pt x="816732" y="990587"/>
                    </a:lnTo>
                    <a:lnTo>
                      <a:pt x="809333" y="986084"/>
                    </a:lnTo>
                    <a:lnTo>
                      <a:pt x="802198" y="981317"/>
                    </a:lnTo>
                    <a:lnTo>
                      <a:pt x="795591" y="976286"/>
                    </a:lnTo>
                    <a:lnTo>
                      <a:pt x="788984" y="970724"/>
                    </a:lnTo>
                    <a:lnTo>
                      <a:pt x="783170" y="964633"/>
                    </a:lnTo>
                    <a:lnTo>
                      <a:pt x="777357" y="958541"/>
                    </a:lnTo>
                    <a:lnTo>
                      <a:pt x="772600" y="951920"/>
                    </a:lnTo>
                    <a:lnTo>
                      <a:pt x="767843" y="944770"/>
                    </a:lnTo>
                    <a:lnTo>
                      <a:pt x="763351" y="937354"/>
                    </a:lnTo>
                    <a:lnTo>
                      <a:pt x="413204" y="937354"/>
                    </a:lnTo>
                    <a:lnTo>
                      <a:pt x="406597" y="937090"/>
                    </a:lnTo>
                    <a:lnTo>
                      <a:pt x="400519" y="936295"/>
                    </a:lnTo>
                    <a:lnTo>
                      <a:pt x="394705" y="934706"/>
                    </a:lnTo>
                    <a:lnTo>
                      <a:pt x="388627" y="932322"/>
                    </a:lnTo>
                    <a:lnTo>
                      <a:pt x="383342" y="929939"/>
                    </a:lnTo>
                    <a:lnTo>
                      <a:pt x="378321" y="926761"/>
                    </a:lnTo>
                    <a:lnTo>
                      <a:pt x="373564" y="923053"/>
                    </a:lnTo>
                    <a:lnTo>
                      <a:pt x="368808" y="919345"/>
                    </a:lnTo>
                    <a:lnTo>
                      <a:pt x="365108" y="914843"/>
                    </a:lnTo>
                    <a:lnTo>
                      <a:pt x="361408" y="909811"/>
                    </a:lnTo>
                    <a:lnTo>
                      <a:pt x="358237" y="904779"/>
                    </a:lnTo>
                    <a:lnTo>
                      <a:pt x="355859" y="899483"/>
                    </a:lnTo>
                    <a:lnTo>
                      <a:pt x="353480" y="893921"/>
                    </a:lnTo>
                    <a:lnTo>
                      <a:pt x="352159" y="887830"/>
                    </a:lnTo>
                    <a:lnTo>
                      <a:pt x="351102" y="881474"/>
                    </a:lnTo>
                    <a:lnTo>
                      <a:pt x="350838" y="875382"/>
                    </a:lnTo>
                    <a:lnTo>
                      <a:pt x="351102" y="868761"/>
                    </a:lnTo>
                    <a:lnTo>
                      <a:pt x="352159" y="862670"/>
                    </a:lnTo>
                    <a:lnTo>
                      <a:pt x="353480" y="856844"/>
                    </a:lnTo>
                    <a:lnTo>
                      <a:pt x="355859" y="850752"/>
                    </a:lnTo>
                    <a:lnTo>
                      <a:pt x="358237" y="845456"/>
                    </a:lnTo>
                    <a:lnTo>
                      <a:pt x="361408" y="840424"/>
                    </a:lnTo>
                    <a:lnTo>
                      <a:pt x="365108" y="835392"/>
                    </a:lnTo>
                    <a:lnTo>
                      <a:pt x="368808" y="831154"/>
                    </a:lnTo>
                    <a:lnTo>
                      <a:pt x="373564" y="827447"/>
                    </a:lnTo>
                    <a:lnTo>
                      <a:pt x="378321" y="823474"/>
                    </a:lnTo>
                    <a:lnTo>
                      <a:pt x="383342" y="820296"/>
                    </a:lnTo>
                    <a:lnTo>
                      <a:pt x="388627" y="817913"/>
                    </a:lnTo>
                    <a:lnTo>
                      <a:pt x="394705" y="815794"/>
                    </a:lnTo>
                    <a:lnTo>
                      <a:pt x="400519" y="814205"/>
                    </a:lnTo>
                    <a:lnTo>
                      <a:pt x="406597" y="813146"/>
                    </a:lnTo>
                    <a:lnTo>
                      <a:pt x="413204" y="812881"/>
                    </a:lnTo>
                    <a:lnTo>
                      <a:pt x="765465" y="812881"/>
                    </a:lnTo>
                    <a:lnTo>
                      <a:pt x="770222" y="805730"/>
                    </a:lnTo>
                    <a:lnTo>
                      <a:pt x="775507" y="798579"/>
                    </a:lnTo>
                    <a:lnTo>
                      <a:pt x="780792" y="791959"/>
                    </a:lnTo>
                    <a:lnTo>
                      <a:pt x="786870" y="785602"/>
                    </a:lnTo>
                    <a:lnTo>
                      <a:pt x="793477" y="779511"/>
                    </a:lnTo>
                    <a:lnTo>
                      <a:pt x="800348" y="774214"/>
                    </a:lnTo>
                    <a:lnTo>
                      <a:pt x="807483" y="769183"/>
                    </a:lnTo>
                    <a:lnTo>
                      <a:pt x="815147" y="764945"/>
                    </a:lnTo>
                    <a:lnTo>
                      <a:pt x="815147" y="240037"/>
                    </a:lnTo>
                    <a:lnTo>
                      <a:pt x="815411" y="233681"/>
                    </a:lnTo>
                    <a:lnTo>
                      <a:pt x="816204" y="227325"/>
                    </a:lnTo>
                    <a:lnTo>
                      <a:pt x="817789" y="221498"/>
                    </a:lnTo>
                    <a:lnTo>
                      <a:pt x="819639" y="215672"/>
                    </a:lnTo>
                    <a:lnTo>
                      <a:pt x="822546" y="210375"/>
                    </a:lnTo>
                    <a:lnTo>
                      <a:pt x="825717" y="205078"/>
                    </a:lnTo>
                    <a:lnTo>
                      <a:pt x="829153" y="200311"/>
                    </a:lnTo>
                    <a:lnTo>
                      <a:pt x="833116" y="196074"/>
                    </a:lnTo>
                    <a:lnTo>
                      <a:pt x="837609" y="191836"/>
                    </a:lnTo>
                    <a:lnTo>
                      <a:pt x="842366" y="188393"/>
                    </a:lnTo>
                    <a:lnTo>
                      <a:pt x="847387" y="185215"/>
                    </a:lnTo>
                    <a:lnTo>
                      <a:pt x="852936" y="182832"/>
                    </a:lnTo>
                    <a:lnTo>
                      <a:pt x="858486" y="180713"/>
                    </a:lnTo>
                    <a:lnTo>
                      <a:pt x="864564" y="179124"/>
                    </a:lnTo>
                    <a:lnTo>
                      <a:pt x="870642" y="178065"/>
                    </a:lnTo>
                    <a:lnTo>
                      <a:pt x="876984" y="177800"/>
                    </a:lnTo>
                    <a:close/>
                    <a:moveTo>
                      <a:pt x="856991" y="124392"/>
                    </a:moveTo>
                    <a:lnTo>
                      <a:pt x="837683" y="125450"/>
                    </a:lnTo>
                    <a:lnTo>
                      <a:pt x="818374" y="126774"/>
                    </a:lnTo>
                    <a:lnTo>
                      <a:pt x="799594" y="128362"/>
                    </a:lnTo>
                    <a:lnTo>
                      <a:pt x="780550" y="130479"/>
                    </a:lnTo>
                    <a:lnTo>
                      <a:pt x="762034" y="132861"/>
                    </a:lnTo>
                    <a:lnTo>
                      <a:pt x="743255" y="136037"/>
                    </a:lnTo>
                    <a:lnTo>
                      <a:pt x="725004" y="139478"/>
                    </a:lnTo>
                    <a:lnTo>
                      <a:pt x="706489" y="143712"/>
                    </a:lnTo>
                    <a:lnTo>
                      <a:pt x="688502" y="147947"/>
                    </a:lnTo>
                    <a:lnTo>
                      <a:pt x="670516" y="152975"/>
                    </a:lnTo>
                    <a:lnTo>
                      <a:pt x="653059" y="158269"/>
                    </a:lnTo>
                    <a:lnTo>
                      <a:pt x="635337" y="164091"/>
                    </a:lnTo>
                    <a:lnTo>
                      <a:pt x="617880" y="169914"/>
                    </a:lnTo>
                    <a:lnTo>
                      <a:pt x="600687" y="176530"/>
                    </a:lnTo>
                    <a:lnTo>
                      <a:pt x="583759" y="183412"/>
                    </a:lnTo>
                    <a:lnTo>
                      <a:pt x="567095" y="191087"/>
                    </a:lnTo>
                    <a:lnTo>
                      <a:pt x="550432" y="198762"/>
                    </a:lnTo>
                    <a:lnTo>
                      <a:pt x="534297" y="206967"/>
                    </a:lnTo>
                    <a:lnTo>
                      <a:pt x="517898" y="215436"/>
                    </a:lnTo>
                    <a:lnTo>
                      <a:pt x="502292" y="224170"/>
                    </a:lnTo>
                    <a:lnTo>
                      <a:pt x="486686" y="233698"/>
                    </a:lnTo>
                    <a:lnTo>
                      <a:pt x="471345" y="242961"/>
                    </a:lnTo>
                    <a:lnTo>
                      <a:pt x="456268" y="253018"/>
                    </a:lnTo>
                    <a:lnTo>
                      <a:pt x="441192" y="263340"/>
                    </a:lnTo>
                    <a:lnTo>
                      <a:pt x="426379" y="274191"/>
                    </a:lnTo>
                    <a:lnTo>
                      <a:pt x="412361" y="285042"/>
                    </a:lnTo>
                    <a:lnTo>
                      <a:pt x="398342" y="296423"/>
                    </a:lnTo>
                    <a:lnTo>
                      <a:pt x="384588" y="308333"/>
                    </a:lnTo>
                    <a:lnTo>
                      <a:pt x="371098" y="320243"/>
                    </a:lnTo>
                    <a:lnTo>
                      <a:pt x="357608" y="332417"/>
                    </a:lnTo>
                    <a:lnTo>
                      <a:pt x="344648" y="344856"/>
                    </a:lnTo>
                    <a:lnTo>
                      <a:pt x="332216" y="358089"/>
                    </a:lnTo>
                    <a:lnTo>
                      <a:pt x="319784" y="371323"/>
                    </a:lnTo>
                    <a:lnTo>
                      <a:pt x="307617" y="384820"/>
                    </a:lnTo>
                    <a:lnTo>
                      <a:pt x="295979" y="398583"/>
                    </a:lnTo>
                    <a:lnTo>
                      <a:pt x="284870" y="412610"/>
                    </a:lnTo>
                    <a:lnTo>
                      <a:pt x="273761" y="427167"/>
                    </a:lnTo>
                    <a:lnTo>
                      <a:pt x="263181" y="441458"/>
                    </a:lnTo>
                    <a:lnTo>
                      <a:pt x="252865" y="456544"/>
                    </a:lnTo>
                    <a:lnTo>
                      <a:pt x="242814" y="471630"/>
                    </a:lnTo>
                    <a:lnTo>
                      <a:pt x="233027" y="486980"/>
                    </a:lnTo>
                    <a:lnTo>
                      <a:pt x="224034" y="502596"/>
                    </a:lnTo>
                    <a:lnTo>
                      <a:pt x="215041" y="518740"/>
                    </a:lnTo>
                    <a:lnTo>
                      <a:pt x="206577" y="534620"/>
                    </a:lnTo>
                    <a:lnTo>
                      <a:pt x="198377" y="551029"/>
                    </a:lnTo>
                    <a:lnTo>
                      <a:pt x="190707" y="567438"/>
                    </a:lnTo>
                    <a:lnTo>
                      <a:pt x="183301" y="584112"/>
                    </a:lnTo>
                    <a:lnTo>
                      <a:pt x="176424" y="601315"/>
                    </a:lnTo>
                    <a:lnTo>
                      <a:pt x="169811" y="618253"/>
                    </a:lnTo>
                    <a:lnTo>
                      <a:pt x="163992" y="635986"/>
                    </a:lnTo>
                    <a:lnTo>
                      <a:pt x="157908" y="653454"/>
                    </a:lnTo>
                    <a:lnTo>
                      <a:pt x="152883" y="670921"/>
                    </a:lnTo>
                    <a:lnTo>
                      <a:pt x="147857" y="689183"/>
                    </a:lnTo>
                    <a:lnTo>
                      <a:pt x="143625" y="707180"/>
                    </a:lnTo>
                    <a:lnTo>
                      <a:pt x="139393" y="725707"/>
                    </a:lnTo>
                    <a:lnTo>
                      <a:pt x="135955" y="743704"/>
                    </a:lnTo>
                    <a:lnTo>
                      <a:pt x="132781" y="762495"/>
                    </a:lnTo>
                    <a:lnTo>
                      <a:pt x="130400" y="781551"/>
                    </a:lnTo>
                    <a:lnTo>
                      <a:pt x="128019" y="800342"/>
                    </a:lnTo>
                    <a:lnTo>
                      <a:pt x="126168" y="819133"/>
                    </a:lnTo>
                    <a:lnTo>
                      <a:pt x="125110" y="838189"/>
                    </a:lnTo>
                    <a:lnTo>
                      <a:pt x="124316" y="857509"/>
                    </a:lnTo>
                    <a:lnTo>
                      <a:pt x="124052" y="877094"/>
                    </a:lnTo>
                    <a:lnTo>
                      <a:pt x="124316" y="896414"/>
                    </a:lnTo>
                    <a:lnTo>
                      <a:pt x="125110" y="915735"/>
                    </a:lnTo>
                    <a:lnTo>
                      <a:pt x="126168" y="934791"/>
                    </a:lnTo>
                    <a:lnTo>
                      <a:pt x="128019" y="953846"/>
                    </a:lnTo>
                    <a:lnTo>
                      <a:pt x="130400" y="972637"/>
                    </a:lnTo>
                    <a:lnTo>
                      <a:pt x="132781" y="991428"/>
                    </a:lnTo>
                    <a:lnTo>
                      <a:pt x="135955" y="1009955"/>
                    </a:lnTo>
                    <a:lnTo>
                      <a:pt x="139393" y="1028481"/>
                    </a:lnTo>
                    <a:lnTo>
                      <a:pt x="143625" y="1046743"/>
                    </a:lnTo>
                    <a:lnTo>
                      <a:pt x="147857" y="1065005"/>
                    </a:lnTo>
                    <a:lnTo>
                      <a:pt x="152883" y="1082737"/>
                    </a:lnTo>
                    <a:lnTo>
                      <a:pt x="157908" y="1100734"/>
                    </a:lnTo>
                    <a:lnTo>
                      <a:pt x="163992" y="1118202"/>
                    </a:lnTo>
                    <a:lnTo>
                      <a:pt x="169811" y="1135405"/>
                    </a:lnTo>
                    <a:lnTo>
                      <a:pt x="176424" y="1152608"/>
                    </a:lnTo>
                    <a:lnTo>
                      <a:pt x="183301" y="1169547"/>
                    </a:lnTo>
                    <a:lnTo>
                      <a:pt x="190707" y="1186485"/>
                    </a:lnTo>
                    <a:lnTo>
                      <a:pt x="198377" y="1203159"/>
                    </a:lnTo>
                    <a:lnTo>
                      <a:pt x="206577" y="1219568"/>
                    </a:lnTo>
                    <a:lnTo>
                      <a:pt x="215041" y="1235448"/>
                    </a:lnTo>
                    <a:lnTo>
                      <a:pt x="224034" y="1251592"/>
                    </a:lnTo>
                    <a:lnTo>
                      <a:pt x="233027" y="1267208"/>
                    </a:lnTo>
                    <a:lnTo>
                      <a:pt x="242814" y="1282558"/>
                    </a:lnTo>
                    <a:lnTo>
                      <a:pt x="252865" y="1297644"/>
                    </a:lnTo>
                    <a:lnTo>
                      <a:pt x="263181" y="1312200"/>
                    </a:lnTo>
                    <a:lnTo>
                      <a:pt x="273761" y="1327021"/>
                    </a:lnTo>
                    <a:lnTo>
                      <a:pt x="284870" y="1341578"/>
                    </a:lnTo>
                    <a:lnTo>
                      <a:pt x="295979" y="1355605"/>
                    </a:lnTo>
                    <a:lnTo>
                      <a:pt x="307617" y="1369368"/>
                    </a:lnTo>
                    <a:lnTo>
                      <a:pt x="319784" y="1382865"/>
                    </a:lnTo>
                    <a:lnTo>
                      <a:pt x="332216" y="1396099"/>
                    </a:lnTo>
                    <a:lnTo>
                      <a:pt x="344648" y="1408803"/>
                    </a:lnTo>
                    <a:lnTo>
                      <a:pt x="357608" y="1421771"/>
                    </a:lnTo>
                    <a:lnTo>
                      <a:pt x="371098" y="1433946"/>
                    </a:lnTo>
                    <a:lnTo>
                      <a:pt x="384588" y="1445855"/>
                    </a:lnTo>
                    <a:lnTo>
                      <a:pt x="398342" y="1457501"/>
                    </a:lnTo>
                    <a:lnTo>
                      <a:pt x="412361" y="1469146"/>
                    </a:lnTo>
                    <a:lnTo>
                      <a:pt x="426379" y="1479997"/>
                    </a:lnTo>
                    <a:lnTo>
                      <a:pt x="441192" y="1490848"/>
                    </a:lnTo>
                    <a:lnTo>
                      <a:pt x="456268" y="1501170"/>
                    </a:lnTo>
                    <a:lnTo>
                      <a:pt x="471345" y="1511227"/>
                    </a:lnTo>
                    <a:lnTo>
                      <a:pt x="486686" y="1520490"/>
                    </a:lnTo>
                    <a:lnTo>
                      <a:pt x="502292" y="1530018"/>
                    </a:lnTo>
                    <a:lnTo>
                      <a:pt x="517898" y="1538752"/>
                    </a:lnTo>
                    <a:lnTo>
                      <a:pt x="534297" y="1547221"/>
                    </a:lnTo>
                    <a:lnTo>
                      <a:pt x="550432" y="1555426"/>
                    </a:lnTo>
                    <a:lnTo>
                      <a:pt x="567095" y="1563101"/>
                    </a:lnTo>
                    <a:lnTo>
                      <a:pt x="583759" y="1570512"/>
                    </a:lnTo>
                    <a:lnTo>
                      <a:pt x="600687" y="1577393"/>
                    </a:lnTo>
                    <a:lnTo>
                      <a:pt x="617880" y="1583745"/>
                    </a:lnTo>
                    <a:lnTo>
                      <a:pt x="635337" y="1590097"/>
                    </a:lnTo>
                    <a:lnTo>
                      <a:pt x="653059" y="1595655"/>
                    </a:lnTo>
                    <a:lnTo>
                      <a:pt x="670516" y="1601213"/>
                    </a:lnTo>
                    <a:lnTo>
                      <a:pt x="688502" y="1605712"/>
                    </a:lnTo>
                    <a:lnTo>
                      <a:pt x="706489" y="1610476"/>
                    </a:lnTo>
                    <a:lnTo>
                      <a:pt x="725004" y="1614181"/>
                    </a:lnTo>
                    <a:lnTo>
                      <a:pt x="743255" y="1618151"/>
                    </a:lnTo>
                    <a:lnTo>
                      <a:pt x="762034" y="1620798"/>
                    </a:lnTo>
                    <a:lnTo>
                      <a:pt x="780550" y="1623709"/>
                    </a:lnTo>
                    <a:lnTo>
                      <a:pt x="799594" y="1625826"/>
                    </a:lnTo>
                    <a:lnTo>
                      <a:pt x="818374" y="1627414"/>
                    </a:lnTo>
                    <a:lnTo>
                      <a:pt x="837683" y="1628738"/>
                    </a:lnTo>
                    <a:lnTo>
                      <a:pt x="856991" y="1629267"/>
                    </a:lnTo>
                    <a:lnTo>
                      <a:pt x="876300" y="1629532"/>
                    </a:lnTo>
                    <a:lnTo>
                      <a:pt x="895873" y="1629267"/>
                    </a:lnTo>
                    <a:lnTo>
                      <a:pt x="914918" y="1628738"/>
                    </a:lnTo>
                    <a:lnTo>
                      <a:pt x="933962" y="1627414"/>
                    </a:lnTo>
                    <a:lnTo>
                      <a:pt x="953271" y="1625826"/>
                    </a:lnTo>
                    <a:lnTo>
                      <a:pt x="972050" y="1623709"/>
                    </a:lnTo>
                    <a:lnTo>
                      <a:pt x="990830" y="1620798"/>
                    </a:lnTo>
                    <a:lnTo>
                      <a:pt x="1009345" y="1618151"/>
                    </a:lnTo>
                    <a:lnTo>
                      <a:pt x="1027861" y="1614181"/>
                    </a:lnTo>
                    <a:lnTo>
                      <a:pt x="1045847" y="1610476"/>
                    </a:lnTo>
                    <a:lnTo>
                      <a:pt x="1064098" y="1605712"/>
                    </a:lnTo>
                    <a:lnTo>
                      <a:pt x="1082084" y="1601213"/>
                    </a:lnTo>
                    <a:lnTo>
                      <a:pt x="1099806" y="1595655"/>
                    </a:lnTo>
                    <a:lnTo>
                      <a:pt x="1117263" y="1590097"/>
                    </a:lnTo>
                    <a:lnTo>
                      <a:pt x="1134720" y="1583745"/>
                    </a:lnTo>
                    <a:lnTo>
                      <a:pt x="1151913" y="1577393"/>
                    </a:lnTo>
                    <a:lnTo>
                      <a:pt x="1168841" y="1570512"/>
                    </a:lnTo>
                    <a:lnTo>
                      <a:pt x="1185769" y="1563101"/>
                    </a:lnTo>
                    <a:lnTo>
                      <a:pt x="1201904" y="1555426"/>
                    </a:lnTo>
                    <a:lnTo>
                      <a:pt x="1218568" y="1547221"/>
                    </a:lnTo>
                    <a:lnTo>
                      <a:pt x="1234702" y="1538752"/>
                    </a:lnTo>
                    <a:lnTo>
                      <a:pt x="1250573" y="1530018"/>
                    </a:lnTo>
                    <a:lnTo>
                      <a:pt x="1265914" y="1520490"/>
                    </a:lnTo>
                    <a:lnTo>
                      <a:pt x="1281255" y="1511227"/>
                    </a:lnTo>
                    <a:lnTo>
                      <a:pt x="1296596" y="1501170"/>
                    </a:lnTo>
                    <a:lnTo>
                      <a:pt x="1311408" y="1490848"/>
                    </a:lnTo>
                    <a:lnTo>
                      <a:pt x="1325956" y="1479997"/>
                    </a:lnTo>
                    <a:lnTo>
                      <a:pt x="1340504" y="1469146"/>
                    </a:lnTo>
                    <a:lnTo>
                      <a:pt x="1354522" y="1457501"/>
                    </a:lnTo>
                    <a:lnTo>
                      <a:pt x="1368277" y="1445855"/>
                    </a:lnTo>
                    <a:lnTo>
                      <a:pt x="1381766" y="1433946"/>
                    </a:lnTo>
                    <a:lnTo>
                      <a:pt x="1394991" y="1421771"/>
                    </a:lnTo>
                    <a:lnTo>
                      <a:pt x="1407952" y="1408803"/>
                    </a:lnTo>
                    <a:lnTo>
                      <a:pt x="1420384" y="1396099"/>
                    </a:lnTo>
                    <a:lnTo>
                      <a:pt x="1432815" y="1382865"/>
                    </a:lnTo>
                    <a:lnTo>
                      <a:pt x="1444718" y="1369368"/>
                    </a:lnTo>
                    <a:lnTo>
                      <a:pt x="1456356" y="1355605"/>
                    </a:lnTo>
                    <a:lnTo>
                      <a:pt x="1467730" y="1341578"/>
                    </a:lnTo>
                    <a:lnTo>
                      <a:pt x="1479104" y="1327021"/>
                    </a:lnTo>
                    <a:lnTo>
                      <a:pt x="1489684" y="1312200"/>
                    </a:lnTo>
                    <a:lnTo>
                      <a:pt x="1499735" y="1297644"/>
                    </a:lnTo>
                    <a:lnTo>
                      <a:pt x="1509786" y="1282558"/>
                    </a:lnTo>
                    <a:lnTo>
                      <a:pt x="1519308" y="1267208"/>
                    </a:lnTo>
                    <a:lnTo>
                      <a:pt x="1528830" y="1251592"/>
                    </a:lnTo>
                    <a:lnTo>
                      <a:pt x="1537559" y="1235448"/>
                    </a:lnTo>
                    <a:lnTo>
                      <a:pt x="1546023" y="1219568"/>
                    </a:lnTo>
                    <a:lnTo>
                      <a:pt x="1554223" y="1203159"/>
                    </a:lnTo>
                    <a:lnTo>
                      <a:pt x="1561893" y="1186485"/>
                    </a:lnTo>
                    <a:lnTo>
                      <a:pt x="1569299" y="1169547"/>
                    </a:lnTo>
                    <a:lnTo>
                      <a:pt x="1576176" y="1152608"/>
                    </a:lnTo>
                    <a:lnTo>
                      <a:pt x="1582789" y="1135405"/>
                    </a:lnTo>
                    <a:lnTo>
                      <a:pt x="1588873" y="1118202"/>
                    </a:lnTo>
                    <a:lnTo>
                      <a:pt x="1594692" y="1100734"/>
                    </a:lnTo>
                    <a:lnTo>
                      <a:pt x="1599982" y="1082737"/>
                    </a:lnTo>
                    <a:lnTo>
                      <a:pt x="1604743" y="1065005"/>
                    </a:lnTo>
                    <a:lnTo>
                      <a:pt x="1608975" y="1046743"/>
                    </a:lnTo>
                    <a:lnTo>
                      <a:pt x="1613207" y="1028481"/>
                    </a:lnTo>
                    <a:lnTo>
                      <a:pt x="1616645" y="1009955"/>
                    </a:lnTo>
                    <a:lnTo>
                      <a:pt x="1619555" y="991428"/>
                    </a:lnTo>
                    <a:lnTo>
                      <a:pt x="1622464" y="972637"/>
                    </a:lnTo>
                    <a:lnTo>
                      <a:pt x="1624581" y="953846"/>
                    </a:lnTo>
                    <a:lnTo>
                      <a:pt x="1626168" y="934791"/>
                    </a:lnTo>
                    <a:lnTo>
                      <a:pt x="1627490" y="915735"/>
                    </a:lnTo>
                    <a:lnTo>
                      <a:pt x="1628019" y="896414"/>
                    </a:lnTo>
                    <a:lnTo>
                      <a:pt x="1628548" y="877094"/>
                    </a:lnTo>
                    <a:lnTo>
                      <a:pt x="1628019" y="857509"/>
                    </a:lnTo>
                    <a:lnTo>
                      <a:pt x="1627490" y="838189"/>
                    </a:lnTo>
                    <a:lnTo>
                      <a:pt x="1626168" y="819133"/>
                    </a:lnTo>
                    <a:lnTo>
                      <a:pt x="1624581" y="800342"/>
                    </a:lnTo>
                    <a:lnTo>
                      <a:pt x="1622464" y="781551"/>
                    </a:lnTo>
                    <a:lnTo>
                      <a:pt x="1619555" y="762495"/>
                    </a:lnTo>
                    <a:lnTo>
                      <a:pt x="1616645" y="743704"/>
                    </a:lnTo>
                    <a:lnTo>
                      <a:pt x="1613207" y="725707"/>
                    </a:lnTo>
                    <a:lnTo>
                      <a:pt x="1608975" y="707180"/>
                    </a:lnTo>
                    <a:lnTo>
                      <a:pt x="1604743" y="689183"/>
                    </a:lnTo>
                    <a:lnTo>
                      <a:pt x="1599982" y="670921"/>
                    </a:lnTo>
                    <a:lnTo>
                      <a:pt x="1594692" y="653454"/>
                    </a:lnTo>
                    <a:lnTo>
                      <a:pt x="1588873" y="635986"/>
                    </a:lnTo>
                    <a:lnTo>
                      <a:pt x="1582789" y="618253"/>
                    </a:lnTo>
                    <a:lnTo>
                      <a:pt x="1576176" y="601315"/>
                    </a:lnTo>
                    <a:lnTo>
                      <a:pt x="1569299" y="584112"/>
                    </a:lnTo>
                    <a:lnTo>
                      <a:pt x="1561893" y="567438"/>
                    </a:lnTo>
                    <a:lnTo>
                      <a:pt x="1554223" y="551029"/>
                    </a:lnTo>
                    <a:lnTo>
                      <a:pt x="1546023" y="534620"/>
                    </a:lnTo>
                    <a:lnTo>
                      <a:pt x="1537559" y="518740"/>
                    </a:lnTo>
                    <a:lnTo>
                      <a:pt x="1528830" y="502596"/>
                    </a:lnTo>
                    <a:lnTo>
                      <a:pt x="1519308" y="486980"/>
                    </a:lnTo>
                    <a:lnTo>
                      <a:pt x="1509786" y="471630"/>
                    </a:lnTo>
                    <a:lnTo>
                      <a:pt x="1499735" y="456544"/>
                    </a:lnTo>
                    <a:lnTo>
                      <a:pt x="1489684" y="441458"/>
                    </a:lnTo>
                    <a:lnTo>
                      <a:pt x="1479104" y="427167"/>
                    </a:lnTo>
                    <a:lnTo>
                      <a:pt x="1467730" y="412610"/>
                    </a:lnTo>
                    <a:lnTo>
                      <a:pt x="1456356" y="398583"/>
                    </a:lnTo>
                    <a:lnTo>
                      <a:pt x="1444718" y="384820"/>
                    </a:lnTo>
                    <a:lnTo>
                      <a:pt x="1432815" y="371323"/>
                    </a:lnTo>
                    <a:lnTo>
                      <a:pt x="1420384" y="358089"/>
                    </a:lnTo>
                    <a:lnTo>
                      <a:pt x="1407952" y="344856"/>
                    </a:lnTo>
                    <a:lnTo>
                      <a:pt x="1394991" y="332417"/>
                    </a:lnTo>
                    <a:lnTo>
                      <a:pt x="1381766" y="320243"/>
                    </a:lnTo>
                    <a:lnTo>
                      <a:pt x="1368277" y="308333"/>
                    </a:lnTo>
                    <a:lnTo>
                      <a:pt x="1354522" y="296423"/>
                    </a:lnTo>
                    <a:lnTo>
                      <a:pt x="1340504" y="285042"/>
                    </a:lnTo>
                    <a:lnTo>
                      <a:pt x="1325956" y="274191"/>
                    </a:lnTo>
                    <a:lnTo>
                      <a:pt x="1311408" y="263340"/>
                    </a:lnTo>
                    <a:lnTo>
                      <a:pt x="1296596" y="253018"/>
                    </a:lnTo>
                    <a:lnTo>
                      <a:pt x="1281255" y="242961"/>
                    </a:lnTo>
                    <a:lnTo>
                      <a:pt x="1265914" y="233698"/>
                    </a:lnTo>
                    <a:lnTo>
                      <a:pt x="1250573" y="224170"/>
                    </a:lnTo>
                    <a:lnTo>
                      <a:pt x="1234702" y="215436"/>
                    </a:lnTo>
                    <a:lnTo>
                      <a:pt x="1218568" y="206967"/>
                    </a:lnTo>
                    <a:lnTo>
                      <a:pt x="1201904" y="198762"/>
                    </a:lnTo>
                    <a:lnTo>
                      <a:pt x="1185769" y="191087"/>
                    </a:lnTo>
                    <a:lnTo>
                      <a:pt x="1168841" y="183412"/>
                    </a:lnTo>
                    <a:lnTo>
                      <a:pt x="1151913" y="176530"/>
                    </a:lnTo>
                    <a:lnTo>
                      <a:pt x="1134720" y="169914"/>
                    </a:lnTo>
                    <a:lnTo>
                      <a:pt x="1117263" y="164091"/>
                    </a:lnTo>
                    <a:lnTo>
                      <a:pt x="1099806" y="158269"/>
                    </a:lnTo>
                    <a:lnTo>
                      <a:pt x="1082084" y="152975"/>
                    </a:lnTo>
                    <a:lnTo>
                      <a:pt x="1064098" y="147947"/>
                    </a:lnTo>
                    <a:lnTo>
                      <a:pt x="1045847" y="143712"/>
                    </a:lnTo>
                    <a:lnTo>
                      <a:pt x="1027861" y="139478"/>
                    </a:lnTo>
                    <a:lnTo>
                      <a:pt x="1009345" y="136037"/>
                    </a:lnTo>
                    <a:lnTo>
                      <a:pt x="990830" y="132861"/>
                    </a:lnTo>
                    <a:lnTo>
                      <a:pt x="972050" y="130479"/>
                    </a:lnTo>
                    <a:lnTo>
                      <a:pt x="953271" y="128362"/>
                    </a:lnTo>
                    <a:lnTo>
                      <a:pt x="933962" y="126774"/>
                    </a:lnTo>
                    <a:lnTo>
                      <a:pt x="914918" y="125450"/>
                    </a:lnTo>
                    <a:lnTo>
                      <a:pt x="895873" y="124392"/>
                    </a:lnTo>
                    <a:lnTo>
                      <a:pt x="876300" y="124392"/>
                    </a:lnTo>
                    <a:lnTo>
                      <a:pt x="856991" y="124392"/>
                    </a:lnTo>
                    <a:close/>
                    <a:moveTo>
                      <a:pt x="876300" y="0"/>
                    </a:moveTo>
                    <a:lnTo>
                      <a:pt x="899048" y="265"/>
                    </a:lnTo>
                    <a:lnTo>
                      <a:pt x="921266" y="1323"/>
                    </a:lnTo>
                    <a:lnTo>
                      <a:pt x="943749" y="2382"/>
                    </a:lnTo>
                    <a:lnTo>
                      <a:pt x="965702" y="4764"/>
                    </a:lnTo>
                    <a:lnTo>
                      <a:pt x="987656" y="7146"/>
                    </a:lnTo>
                    <a:lnTo>
                      <a:pt x="1009610" y="10057"/>
                    </a:lnTo>
                    <a:lnTo>
                      <a:pt x="1031299" y="13763"/>
                    </a:lnTo>
                    <a:lnTo>
                      <a:pt x="1052724" y="17997"/>
                    </a:lnTo>
                    <a:lnTo>
                      <a:pt x="1074149" y="22496"/>
                    </a:lnTo>
                    <a:lnTo>
                      <a:pt x="1095045" y="27525"/>
                    </a:lnTo>
                    <a:lnTo>
                      <a:pt x="1115940" y="33348"/>
                    </a:lnTo>
                    <a:lnTo>
                      <a:pt x="1136572" y="39435"/>
                    </a:lnTo>
                    <a:lnTo>
                      <a:pt x="1157203" y="46051"/>
                    </a:lnTo>
                    <a:lnTo>
                      <a:pt x="1177305" y="53197"/>
                    </a:lnTo>
                    <a:lnTo>
                      <a:pt x="1197407" y="60873"/>
                    </a:lnTo>
                    <a:lnTo>
                      <a:pt x="1216981" y="69077"/>
                    </a:lnTo>
                    <a:lnTo>
                      <a:pt x="1236818" y="77811"/>
                    </a:lnTo>
                    <a:lnTo>
                      <a:pt x="1255863" y="86545"/>
                    </a:lnTo>
                    <a:lnTo>
                      <a:pt x="1274907" y="96337"/>
                    </a:lnTo>
                    <a:lnTo>
                      <a:pt x="1293687" y="105865"/>
                    </a:lnTo>
                    <a:lnTo>
                      <a:pt x="1312202" y="116452"/>
                    </a:lnTo>
                    <a:lnTo>
                      <a:pt x="1330453" y="127303"/>
                    </a:lnTo>
                    <a:lnTo>
                      <a:pt x="1348439" y="138154"/>
                    </a:lnTo>
                    <a:lnTo>
                      <a:pt x="1365896" y="149799"/>
                    </a:lnTo>
                    <a:lnTo>
                      <a:pt x="1383353" y="162239"/>
                    </a:lnTo>
                    <a:lnTo>
                      <a:pt x="1400282" y="174413"/>
                    </a:lnTo>
                    <a:lnTo>
                      <a:pt x="1416945" y="187117"/>
                    </a:lnTo>
                    <a:lnTo>
                      <a:pt x="1433609" y="200615"/>
                    </a:lnTo>
                    <a:lnTo>
                      <a:pt x="1449479" y="214113"/>
                    </a:lnTo>
                    <a:lnTo>
                      <a:pt x="1465085" y="228404"/>
                    </a:lnTo>
                    <a:lnTo>
                      <a:pt x="1480426" y="242432"/>
                    </a:lnTo>
                    <a:lnTo>
                      <a:pt x="1495503" y="257253"/>
                    </a:lnTo>
                    <a:lnTo>
                      <a:pt x="1510315" y="272074"/>
                    </a:lnTo>
                    <a:lnTo>
                      <a:pt x="1524863" y="287424"/>
                    </a:lnTo>
                    <a:lnTo>
                      <a:pt x="1538881" y="303569"/>
                    </a:lnTo>
                    <a:lnTo>
                      <a:pt x="1552371" y="319449"/>
                    </a:lnTo>
                    <a:lnTo>
                      <a:pt x="1565596" y="335858"/>
                    </a:lnTo>
                    <a:lnTo>
                      <a:pt x="1578292" y="352796"/>
                    </a:lnTo>
                    <a:lnTo>
                      <a:pt x="1590724" y="369735"/>
                    </a:lnTo>
                    <a:lnTo>
                      <a:pt x="1602627" y="386938"/>
                    </a:lnTo>
                    <a:lnTo>
                      <a:pt x="1614265" y="404935"/>
                    </a:lnTo>
                    <a:lnTo>
                      <a:pt x="1625639" y="422667"/>
                    </a:lnTo>
                    <a:lnTo>
                      <a:pt x="1636219" y="440929"/>
                    </a:lnTo>
                    <a:lnTo>
                      <a:pt x="1646534" y="459455"/>
                    </a:lnTo>
                    <a:lnTo>
                      <a:pt x="1656585" y="478247"/>
                    </a:lnTo>
                    <a:lnTo>
                      <a:pt x="1666108" y="497038"/>
                    </a:lnTo>
                    <a:lnTo>
                      <a:pt x="1675101" y="516358"/>
                    </a:lnTo>
                    <a:lnTo>
                      <a:pt x="1683565" y="535943"/>
                    </a:lnTo>
                    <a:lnTo>
                      <a:pt x="1691764" y="555528"/>
                    </a:lnTo>
                    <a:lnTo>
                      <a:pt x="1699170" y="575643"/>
                    </a:lnTo>
                    <a:lnTo>
                      <a:pt x="1706577" y="596022"/>
                    </a:lnTo>
                    <a:lnTo>
                      <a:pt x="1712925" y="616401"/>
                    </a:lnTo>
                    <a:lnTo>
                      <a:pt x="1719273" y="637309"/>
                    </a:lnTo>
                    <a:lnTo>
                      <a:pt x="1725092" y="658218"/>
                    </a:lnTo>
                    <a:lnTo>
                      <a:pt x="1730382" y="679126"/>
                    </a:lnTo>
                    <a:lnTo>
                      <a:pt x="1734614" y="700564"/>
                    </a:lnTo>
                    <a:lnTo>
                      <a:pt x="1739111" y="721737"/>
                    </a:lnTo>
                    <a:lnTo>
                      <a:pt x="1742549" y="743439"/>
                    </a:lnTo>
                    <a:lnTo>
                      <a:pt x="1745723" y="765406"/>
                    </a:lnTo>
                    <a:lnTo>
                      <a:pt x="1748104" y="787373"/>
                    </a:lnTo>
                    <a:lnTo>
                      <a:pt x="1749955" y="809605"/>
                    </a:lnTo>
                    <a:lnTo>
                      <a:pt x="1751542" y="831837"/>
                    </a:lnTo>
                    <a:lnTo>
                      <a:pt x="1752336" y="854598"/>
                    </a:lnTo>
                    <a:lnTo>
                      <a:pt x="1752600" y="877094"/>
                    </a:lnTo>
                    <a:lnTo>
                      <a:pt x="1752336" y="899590"/>
                    </a:lnTo>
                    <a:lnTo>
                      <a:pt x="1751542" y="922351"/>
                    </a:lnTo>
                    <a:lnTo>
                      <a:pt x="1749955" y="944583"/>
                    </a:lnTo>
                    <a:lnTo>
                      <a:pt x="1748104" y="966550"/>
                    </a:lnTo>
                    <a:lnTo>
                      <a:pt x="1745723" y="988782"/>
                    </a:lnTo>
                    <a:lnTo>
                      <a:pt x="1742549" y="1010220"/>
                    </a:lnTo>
                    <a:lnTo>
                      <a:pt x="1739111" y="1031922"/>
                    </a:lnTo>
                    <a:lnTo>
                      <a:pt x="1734614" y="1053624"/>
                    </a:lnTo>
                    <a:lnTo>
                      <a:pt x="1730382" y="1075062"/>
                    </a:lnTo>
                    <a:lnTo>
                      <a:pt x="1725092" y="1095970"/>
                    </a:lnTo>
                    <a:lnTo>
                      <a:pt x="1719273" y="1116879"/>
                    </a:lnTo>
                    <a:lnTo>
                      <a:pt x="1712925" y="1137523"/>
                    </a:lnTo>
                    <a:lnTo>
                      <a:pt x="1706577" y="1157902"/>
                    </a:lnTo>
                    <a:lnTo>
                      <a:pt x="1699170" y="1178016"/>
                    </a:lnTo>
                    <a:lnTo>
                      <a:pt x="1691764" y="1198130"/>
                    </a:lnTo>
                    <a:lnTo>
                      <a:pt x="1683565" y="1217980"/>
                    </a:lnTo>
                    <a:lnTo>
                      <a:pt x="1675101" y="1237565"/>
                    </a:lnTo>
                    <a:lnTo>
                      <a:pt x="1666108" y="1256886"/>
                    </a:lnTo>
                    <a:lnTo>
                      <a:pt x="1656585" y="1275941"/>
                    </a:lnTo>
                    <a:lnTo>
                      <a:pt x="1646534" y="1294733"/>
                    </a:lnTo>
                    <a:lnTo>
                      <a:pt x="1636219" y="1313259"/>
                    </a:lnTo>
                    <a:lnTo>
                      <a:pt x="1625639" y="1331521"/>
                    </a:lnTo>
                    <a:lnTo>
                      <a:pt x="1614265" y="1349253"/>
                    </a:lnTo>
                    <a:lnTo>
                      <a:pt x="1602627" y="1366986"/>
                    </a:lnTo>
                    <a:lnTo>
                      <a:pt x="1590724" y="1384453"/>
                    </a:lnTo>
                    <a:lnTo>
                      <a:pt x="1578292" y="1401392"/>
                    </a:lnTo>
                    <a:lnTo>
                      <a:pt x="1565596" y="1418066"/>
                    </a:lnTo>
                    <a:lnTo>
                      <a:pt x="1552371" y="1434475"/>
                    </a:lnTo>
                    <a:lnTo>
                      <a:pt x="1538881" y="1450619"/>
                    </a:lnTo>
                    <a:lnTo>
                      <a:pt x="1524863" y="1466234"/>
                    </a:lnTo>
                    <a:lnTo>
                      <a:pt x="1510315" y="1481585"/>
                    </a:lnTo>
                    <a:lnTo>
                      <a:pt x="1495503" y="1496671"/>
                    </a:lnTo>
                    <a:lnTo>
                      <a:pt x="1480426" y="1511492"/>
                    </a:lnTo>
                    <a:lnTo>
                      <a:pt x="1465085" y="1525784"/>
                    </a:lnTo>
                    <a:lnTo>
                      <a:pt x="1449479" y="1540075"/>
                    </a:lnTo>
                    <a:lnTo>
                      <a:pt x="1433609" y="1553573"/>
                    </a:lnTo>
                    <a:lnTo>
                      <a:pt x="1416945" y="1566542"/>
                    </a:lnTo>
                    <a:lnTo>
                      <a:pt x="1400282" y="1579510"/>
                    </a:lnTo>
                    <a:lnTo>
                      <a:pt x="1383353" y="1591949"/>
                    </a:lnTo>
                    <a:lnTo>
                      <a:pt x="1365896" y="1603859"/>
                    </a:lnTo>
                    <a:lnTo>
                      <a:pt x="1348439" y="1615505"/>
                    </a:lnTo>
                    <a:lnTo>
                      <a:pt x="1330453" y="1626885"/>
                    </a:lnTo>
                    <a:lnTo>
                      <a:pt x="1312202" y="1637472"/>
                    </a:lnTo>
                    <a:lnTo>
                      <a:pt x="1293687" y="1647793"/>
                    </a:lnTo>
                    <a:lnTo>
                      <a:pt x="1274907" y="1657851"/>
                    </a:lnTo>
                    <a:lnTo>
                      <a:pt x="1255863" y="1667379"/>
                    </a:lnTo>
                    <a:lnTo>
                      <a:pt x="1236818" y="1676377"/>
                    </a:lnTo>
                    <a:lnTo>
                      <a:pt x="1216981" y="1684846"/>
                    </a:lnTo>
                    <a:lnTo>
                      <a:pt x="1197407" y="1693051"/>
                    </a:lnTo>
                    <a:lnTo>
                      <a:pt x="1177305" y="1700726"/>
                    </a:lnTo>
                    <a:lnTo>
                      <a:pt x="1157203" y="1707607"/>
                    </a:lnTo>
                    <a:lnTo>
                      <a:pt x="1136572" y="1714753"/>
                    </a:lnTo>
                    <a:lnTo>
                      <a:pt x="1115940" y="1720576"/>
                    </a:lnTo>
                    <a:lnTo>
                      <a:pt x="1095045" y="1726134"/>
                    </a:lnTo>
                    <a:lnTo>
                      <a:pt x="1074149" y="1731427"/>
                    </a:lnTo>
                    <a:lnTo>
                      <a:pt x="1052724" y="1736191"/>
                    </a:lnTo>
                    <a:lnTo>
                      <a:pt x="1031299" y="1740426"/>
                    </a:lnTo>
                    <a:lnTo>
                      <a:pt x="1009610" y="1743866"/>
                    </a:lnTo>
                    <a:lnTo>
                      <a:pt x="987656" y="1747042"/>
                    </a:lnTo>
                    <a:lnTo>
                      <a:pt x="965702" y="1749424"/>
                    </a:lnTo>
                    <a:lnTo>
                      <a:pt x="943749" y="1751277"/>
                    </a:lnTo>
                    <a:lnTo>
                      <a:pt x="921266" y="1752865"/>
                    </a:lnTo>
                    <a:lnTo>
                      <a:pt x="899048" y="1753923"/>
                    </a:lnTo>
                    <a:lnTo>
                      <a:pt x="876300" y="1754188"/>
                    </a:lnTo>
                    <a:lnTo>
                      <a:pt x="853817" y="1753923"/>
                    </a:lnTo>
                    <a:lnTo>
                      <a:pt x="831335" y="1752865"/>
                    </a:lnTo>
                    <a:lnTo>
                      <a:pt x="809116" y="1751277"/>
                    </a:lnTo>
                    <a:lnTo>
                      <a:pt x="786898" y="1749424"/>
                    </a:lnTo>
                    <a:lnTo>
                      <a:pt x="764944" y="1747042"/>
                    </a:lnTo>
                    <a:lnTo>
                      <a:pt x="742990" y="1743866"/>
                    </a:lnTo>
                    <a:lnTo>
                      <a:pt x="721301" y="1740426"/>
                    </a:lnTo>
                    <a:lnTo>
                      <a:pt x="699876" y="1736191"/>
                    </a:lnTo>
                    <a:lnTo>
                      <a:pt x="678716" y="1731427"/>
                    </a:lnTo>
                    <a:lnTo>
                      <a:pt x="657820" y="1726134"/>
                    </a:lnTo>
                    <a:lnTo>
                      <a:pt x="636660" y="1720576"/>
                    </a:lnTo>
                    <a:lnTo>
                      <a:pt x="616028" y="1714753"/>
                    </a:lnTo>
                    <a:lnTo>
                      <a:pt x="595662" y="1707607"/>
                    </a:lnTo>
                    <a:lnTo>
                      <a:pt x="575295" y="1700726"/>
                    </a:lnTo>
                    <a:lnTo>
                      <a:pt x="555193" y="1693051"/>
                    </a:lnTo>
                    <a:lnTo>
                      <a:pt x="535619" y="1684846"/>
                    </a:lnTo>
                    <a:lnTo>
                      <a:pt x="516046" y="1676377"/>
                    </a:lnTo>
                    <a:lnTo>
                      <a:pt x="496737" y="1667379"/>
                    </a:lnTo>
                    <a:lnTo>
                      <a:pt x="477958" y="1657851"/>
                    </a:lnTo>
                    <a:lnTo>
                      <a:pt x="458913" y="1647793"/>
                    </a:lnTo>
                    <a:lnTo>
                      <a:pt x="440663" y="1637472"/>
                    </a:lnTo>
                    <a:lnTo>
                      <a:pt x="422412" y="1626885"/>
                    </a:lnTo>
                    <a:lnTo>
                      <a:pt x="404161" y="1615505"/>
                    </a:lnTo>
                    <a:lnTo>
                      <a:pt x="386704" y="1603859"/>
                    </a:lnTo>
                    <a:lnTo>
                      <a:pt x="369511" y="1591949"/>
                    </a:lnTo>
                    <a:lnTo>
                      <a:pt x="352318" y="1579510"/>
                    </a:lnTo>
                    <a:lnTo>
                      <a:pt x="335655" y="1566542"/>
                    </a:lnTo>
                    <a:lnTo>
                      <a:pt x="319255" y="1553573"/>
                    </a:lnTo>
                    <a:lnTo>
                      <a:pt x="303121" y="1540075"/>
                    </a:lnTo>
                    <a:lnTo>
                      <a:pt x="287251" y="1525784"/>
                    </a:lnTo>
                    <a:lnTo>
                      <a:pt x="271909" y="1511492"/>
                    </a:lnTo>
                    <a:lnTo>
                      <a:pt x="256833" y="1496671"/>
                    </a:lnTo>
                    <a:lnTo>
                      <a:pt x="242285" y="1481585"/>
                    </a:lnTo>
                    <a:lnTo>
                      <a:pt x="227737" y="1466234"/>
                    </a:lnTo>
                    <a:lnTo>
                      <a:pt x="213983" y="1450619"/>
                    </a:lnTo>
                    <a:lnTo>
                      <a:pt x="200229" y="1434475"/>
                    </a:lnTo>
                    <a:lnTo>
                      <a:pt x="187004" y="1418066"/>
                    </a:lnTo>
                    <a:lnTo>
                      <a:pt x="174308" y="1401392"/>
                    </a:lnTo>
                    <a:lnTo>
                      <a:pt x="161876" y="1384453"/>
                    </a:lnTo>
                    <a:lnTo>
                      <a:pt x="149709" y="1366986"/>
                    </a:lnTo>
                    <a:lnTo>
                      <a:pt x="138071" y="1349253"/>
                    </a:lnTo>
                    <a:lnTo>
                      <a:pt x="126961" y="1331521"/>
                    </a:lnTo>
                    <a:lnTo>
                      <a:pt x="116117" y="1313259"/>
                    </a:lnTo>
                    <a:lnTo>
                      <a:pt x="105801" y="1294733"/>
                    </a:lnTo>
                    <a:lnTo>
                      <a:pt x="95750" y="1275941"/>
                    </a:lnTo>
                    <a:lnTo>
                      <a:pt x="86492" y="1256886"/>
                    </a:lnTo>
                    <a:lnTo>
                      <a:pt x="77499" y="1237565"/>
                    </a:lnTo>
                    <a:lnTo>
                      <a:pt x="69035" y="1217980"/>
                    </a:lnTo>
                    <a:lnTo>
                      <a:pt x="60836" y="1198130"/>
                    </a:lnTo>
                    <a:lnTo>
                      <a:pt x="53165" y="1178016"/>
                    </a:lnTo>
                    <a:lnTo>
                      <a:pt x="46023" y="1157902"/>
                    </a:lnTo>
                    <a:lnTo>
                      <a:pt x="39411" y="1137523"/>
                    </a:lnTo>
                    <a:lnTo>
                      <a:pt x="33327" y="1116879"/>
                    </a:lnTo>
                    <a:lnTo>
                      <a:pt x="27508" y="1095970"/>
                    </a:lnTo>
                    <a:lnTo>
                      <a:pt x="22483" y="1075062"/>
                    </a:lnTo>
                    <a:lnTo>
                      <a:pt x="17721" y="1053624"/>
                    </a:lnTo>
                    <a:lnTo>
                      <a:pt x="13754" y="1031922"/>
                    </a:lnTo>
                    <a:lnTo>
                      <a:pt x="10051" y="1010220"/>
                    </a:lnTo>
                    <a:lnTo>
                      <a:pt x="6877" y="988782"/>
                    </a:lnTo>
                    <a:lnTo>
                      <a:pt x="4496" y="966550"/>
                    </a:lnTo>
                    <a:lnTo>
                      <a:pt x="2380" y="944583"/>
                    </a:lnTo>
                    <a:lnTo>
                      <a:pt x="1322" y="922351"/>
                    </a:lnTo>
                    <a:lnTo>
                      <a:pt x="264" y="899590"/>
                    </a:lnTo>
                    <a:lnTo>
                      <a:pt x="0" y="877094"/>
                    </a:lnTo>
                    <a:lnTo>
                      <a:pt x="264" y="854598"/>
                    </a:lnTo>
                    <a:lnTo>
                      <a:pt x="1322" y="831837"/>
                    </a:lnTo>
                    <a:lnTo>
                      <a:pt x="2380" y="809605"/>
                    </a:lnTo>
                    <a:lnTo>
                      <a:pt x="4496" y="787373"/>
                    </a:lnTo>
                    <a:lnTo>
                      <a:pt x="6877" y="765406"/>
                    </a:lnTo>
                    <a:lnTo>
                      <a:pt x="10051" y="743439"/>
                    </a:lnTo>
                    <a:lnTo>
                      <a:pt x="13754" y="721737"/>
                    </a:lnTo>
                    <a:lnTo>
                      <a:pt x="17721" y="700564"/>
                    </a:lnTo>
                    <a:lnTo>
                      <a:pt x="22483" y="679126"/>
                    </a:lnTo>
                    <a:lnTo>
                      <a:pt x="27508" y="658218"/>
                    </a:lnTo>
                    <a:lnTo>
                      <a:pt x="33327" y="637309"/>
                    </a:lnTo>
                    <a:lnTo>
                      <a:pt x="39411" y="616401"/>
                    </a:lnTo>
                    <a:lnTo>
                      <a:pt x="46023" y="596022"/>
                    </a:lnTo>
                    <a:lnTo>
                      <a:pt x="53165" y="575643"/>
                    </a:lnTo>
                    <a:lnTo>
                      <a:pt x="60836" y="555528"/>
                    </a:lnTo>
                    <a:lnTo>
                      <a:pt x="69035" y="535943"/>
                    </a:lnTo>
                    <a:lnTo>
                      <a:pt x="77499" y="516358"/>
                    </a:lnTo>
                    <a:lnTo>
                      <a:pt x="86492" y="497038"/>
                    </a:lnTo>
                    <a:lnTo>
                      <a:pt x="95750" y="478247"/>
                    </a:lnTo>
                    <a:lnTo>
                      <a:pt x="105801" y="459455"/>
                    </a:lnTo>
                    <a:lnTo>
                      <a:pt x="116117" y="440929"/>
                    </a:lnTo>
                    <a:lnTo>
                      <a:pt x="126961" y="422667"/>
                    </a:lnTo>
                    <a:lnTo>
                      <a:pt x="138071" y="404935"/>
                    </a:lnTo>
                    <a:lnTo>
                      <a:pt x="149709" y="386938"/>
                    </a:lnTo>
                    <a:lnTo>
                      <a:pt x="161876" y="369735"/>
                    </a:lnTo>
                    <a:lnTo>
                      <a:pt x="174308" y="352796"/>
                    </a:lnTo>
                    <a:lnTo>
                      <a:pt x="187004" y="335858"/>
                    </a:lnTo>
                    <a:lnTo>
                      <a:pt x="200229" y="319449"/>
                    </a:lnTo>
                    <a:lnTo>
                      <a:pt x="213983" y="303569"/>
                    </a:lnTo>
                    <a:lnTo>
                      <a:pt x="227737" y="287424"/>
                    </a:lnTo>
                    <a:lnTo>
                      <a:pt x="242285" y="272074"/>
                    </a:lnTo>
                    <a:lnTo>
                      <a:pt x="256833" y="257253"/>
                    </a:lnTo>
                    <a:lnTo>
                      <a:pt x="271909" y="242432"/>
                    </a:lnTo>
                    <a:lnTo>
                      <a:pt x="287251" y="228404"/>
                    </a:lnTo>
                    <a:lnTo>
                      <a:pt x="303121" y="214113"/>
                    </a:lnTo>
                    <a:lnTo>
                      <a:pt x="319255" y="200615"/>
                    </a:lnTo>
                    <a:lnTo>
                      <a:pt x="335655" y="187117"/>
                    </a:lnTo>
                    <a:lnTo>
                      <a:pt x="352318" y="174413"/>
                    </a:lnTo>
                    <a:lnTo>
                      <a:pt x="369511" y="162239"/>
                    </a:lnTo>
                    <a:lnTo>
                      <a:pt x="386704" y="149799"/>
                    </a:lnTo>
                    <a:lnTo>
                      <a:pt x="404161" y="138154"/>
                    </a:lnTo>
                    <a:lnTo>
                      <a:pt x="422412" y="127303"/>
                    </a:lnTo>
                    <a:lnTo>
                      <a:pt x="440663" y="116452"/>
                    </a:lnTo>
                    <a:lnTo>
                      <a:pt x="458913" y="105865"/>
                    </a:lnTo>
                    <a:lnTo>
                      <a:pt x="477958" y="96337"/>
                    </a:lnTo>
                    <a:lnTo>
                      <a:pt x="496737" y="86545"/>
                    </a:lnTo>
                    <a:lnTo>
                      <a:pt x="516046" y="77811"/>
                    </a:lnTo>
                    <a:lnTo>
                      <a:pt x="535619" y="69077"/>
                    </a:lnTo>
                    <a:lnTo>
                      <a:pt x="555193" y="60873"/>
                    </a:lnTo>
                    <a:lnTo>
                      <a:pt x="575295" y="53197"/>
                    </a:lnTo>
                    <a:lnTo>
                      <a:pt x="595662" y="46051"/>
                    </a:lnTo>
                    <a:lnTo>
                      <a:pt x="616028" y="39435"/>
                    </a:lnTo>
                    <a:lnTo>
                      <a:pt x="636660" y="33348"/>
                    </a:lnTo>
                    <a:lnTo>
                      <a:pt x="657820" y="27525"/>
                    </a:lnTo>
                    <a:lnTo>
                      <a:pt x="678716" y="22496"/>
                    </a:lnTo>
                    <a:lnTo>
                      <a:pt x="699876" y="17997"/>
                    </a:lnTo>
                    <a:lnTo>
                      <a:pt x="721301" y="13763"/>
                    </a:lnTo>
                    <a:lnTo>
                      <a:pt x="742990" y="10057"/>
                    </a:lnTo>
                    <a:lnTo>
                      <a:pt x="764944" y="7146"/>
                    </a:lnTo>
                    <a:lnTo>
                      <a:pt x="786898" y="4764"/>
                    </a:lnTo>
                    <a:lnTo>
                      <a:pt x="809116" y="2382"/>
                    </a:lnTo>
                    <a:lnTo>
                      <a:pt x="831335" y="1323"/>
                    </a:lnTo>
                    <a:lnTo>
                      <a:pt x="853817" y="265"/>
                    </a:lnTo>
                    <a:lnTo>
                      <a:pt x="8763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sz="1500">
                  <a:solidFill>
                    <a:srgbClr val="5C6D7D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文本框 60"/>
              <p:cNvSpPr txBox="1"/>
              <p:nvPr/>
            </p:nvSpPr>
            <p:spPr>
              <a:xfrm>
                <a:off x="4716874" y="3225885"/>
                <a:ext cx="156285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输入标题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6057737" y="1585379"/>
            <a:ext cx="1375836" cy="1498257"/>
            <a:chOff x="7567273" y="3027509"/>
            <a:chExt cx="1834926" cy="1997677"/>
          </a:xfrm>
        </p:grpSpPr>
        <p:sp>
          <p:nvSpPr>
            <p:cNvPr id="25" name="任意多边形 24"/>
            <p:cNvSpPr/>
            <p:nvPr/>
          </p:nvSpPr>
          <p:spPr>
            <a:xfrm>
              <a:off x="7567273" y="3027509"/>
              <a:ext cx="1834926" cy="1997677"/>
            </a:xfrm>
            <a:custGeom>
              <a:avLst/>
              <a:gdLst>
                <a:gd name="connsiteX0" fmla="*/ 917463 w 1834926"/>
                <a:gd name="connsiteY0" fmla="*/ 0 h 1997677"/>
                <a:gd name="connsiteX1" fmla="*/ 1834926 w 1834926"/>
                <a:gd name="connsiteY1" fmla="*/ 917463 h 1997677"/>
                <a:gd name="connsiteX2" fmla="*/ 1102364 w 1834926"/>
                <a:gd name="connsiteY2" fmla="*/ 1816287 h 1997677"/>
                <a:gd name="connsiteX3" fmla="*/ 1016983 w 1834926"/>
                <a:gd name="connsiteY3" fmla="*/ 1829317 h 1997677"/>
                <a:gd name="connsiteX4" fmla="*/ 930925 w 1834926"/>
                <a:gd name="connsiteY4" fmla="*/ 1997677 h 1997677"/>
                <a:gd name="connsiteX5" fmla="*/ 850447 w 1834926"/>
                <a:gd name="connsiteY5" fmla="*/ 1831542 h 1997677"/>
                <a:gd name="connsiteX6" fmla="*/ 823658 w 1834926"/>
                <a:gd name="connsiteY6" fmla="*/ 1830189 h 1997677"/>
                <a:gd name="connsiteX7" fmla="*/ 0 w 1834926"/>
                <a:gd name="connsiteY7" fmla="*/ 917463 h 1997677"/>
                <a:gd name="connsiteX8" fmla="*/ 917463 w 1834926"/>
                <a:gd name="connsiteY8" fmla="*/ 0 h 199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4926" h="1997677">
                  <a:moveTo>
                    <a:pt x="917463" y="0"/>
                  </a:moveTo>
                  <a:cubicBezTo>
                    <a:pt x="1424164" y="0"/>
                    <a:pt x="1834926" y="410762"/>
                    <a:pt x="1834926" y="917463"/>
                  </a:cubicBezTo>
                  <a:cubicBezTo>
                    <a:pt x="1834926" y="1360827"/>
                    <a:pt x="1520436" y="1730737"/>
                    <a:pt x="1102364" y="1816287"/>
                  </a:cubicBezTo>
                  <a:lnTo>
                    <a:pt x="1016983" y="1829317"/>
                  </a:lnTo>
                  <a:lnTo>
                    <a:pt x="930925" y="1997677"/>
                  </a:lnTo>
                  <a:lnTo>
                    <a:pt x="850447" y="1831542"/>
                  </a:lnTo>
                  <a:lnTo>
                    <a:pt x="823658" y="1830189"/>
                  </a:lnTo>
                  <a:cubicBezTo>
                    <a:pt x="361022" y="1783206"/>
                    <a:pt x="0" y="1392495"/>
                    <a:pt x="0" y="917463"/>
                  </a:cubicBezTo>
                  <a:cubicBezTo>
                    <a:pt x="0" y="410762"/>
                    <a:pt x="410762" y="0"/>
                    <a:pt x="917463" y="0"/>
                  </a:cubicBez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8272488" y="3431336"/>
              <a:ext cx="520284" cy="433570"/>
            </a:xfrm>
            <a:custGeom>
              <a:avLst/>
              <a:gdLst>
                <a:gd name="T0" fmla="*/ 2147483646 w 282"/>
                <a:gd name="T1" fmla="*/ 2147483646 h 235"/>
                <a:gd name="T2" fmla="*/ 2147483646 w 282"/>
                <a:gd name="T3" fmla="*/ 2147483646 h 235"/>
                <a:gd name="T4" fmla="*/ 2147483646 w 282"/>
                <a:gd name="T5" fmla="*/ 2147483646 h 235"/>
                <a:gd name="T6" fmla="*/ 2147483646 w 282"/>
                <a:gd name="T7" fmla="*/ 2147483646 h 235"/>
                <a:gd name="T8" fmla="*/ 2147483646 w 282"/>
                <a:gd name="T9" fmla="*/ 2147483646 h 235"/>
                <a:gd name="T10" fmla="*/ 2147483646 w 282"/>
                <a:gd name="T11" fmla="*/ 2147483646 h 235"/>
                <a:gd name="T12" fmla="*/ 2147483646 w 282"/>
                <a:gd name="T13" fmla="*/ 2147483646 h 235"/>
                <a:gd name="T14" fmla="*/ 2147483646 w 282"/>
                <a:gd name="T15" fmla="*/ 2147483646 h 235"/>
                <a:gd name="T16" fmla="*/ 2147483646 w 282"/>
                <a:gd name="T17" fmla="*/ 2147483646 h 235"/>
                <a:gd name="T18" fmla="*/ 2147483646 w 282"/>
                <a:gd name="T19" fmla="*/ 2147483646 h 235"/>
                <a:gd name="T20" fmla="*/ 2147483646 w 282"/>
                <a:gd name="T21" fmla="*/ 2147483646 h 235"/>
                <a:gd name="T22" fmla="*/ 2147483646 w 282"/>
                <a:gd name="T23" fmla="*/ 2147483646 h 235"/>
                <a:gd name="T24" fmla="*/ 2147483646 w 282"/>
                <a:gd name="T25" fmla="*/ 2147483646 h 235"/>
                <a:gd name="T26" fmla="*/ 2147483646 w 282"/>
                <a:gd name="T27" fmla="*/ 2147483646 h 235"/>
                <a:gd name="T28" fmla="*/ 2147483646 w 282"/>
                <a:gd name="T29" fmla="*/ 2147483646 h 235"/>
                <a:gd name="T30" fmla="*/ 2147483646 w 282"/>
                <a:gd name="T31" fmla="*/ 2147483646 h 235"/>
                <a:gd name="T32" fmla="*/ 2147483646 w 282"/>
                <a:gd name="T33" fmla="*/ 2147483646 h 235"/>
                <a:gd name="T34" fmla="*/ 2147483646 w 282"/>
                <a:gd name="T35" fmla="*/ 2147483646 h 235"/>
                <a:gd name="T36" fmla="*/ 2147483646 w 282"/>
                <a:gd name="T37" fmla="*/ 2147483646 h 235"/>
                <a:gd name="T38" fmla="*/ 2147483646 w 282"/>
                <a:gd name="T39" fmla="*/ 2147483646 h 235"/>
                <a:gd name="T40" fmla="*/ 2147483646 w 282"/>
                <a:gd name="T41" fmla="*/ 2147483646 h 235"/>
                <a:gd name="T42" fmla="*/ 2147483646 w 282"/>
                <a:gd name="T43" fmla="*/ 2147483646 h 235"/>
                <a:gd name="T44" fmla="*/ 2147483646 w 282"/>
                <a:gd name="T45" fmla="*/ 2147483646 h 235"/>
                <a:gd name="T46" fmla="*/ 2147483646 w 282"/>
                <a:gd name="T47" fmla="*/ 2147483646 h 235"/>
                <a:gd name="T48" fmla="*/ 2147483646 w 282"/>
                <a:gd name="T49" fmla="*/ 2147483646 h 235"/>
                <a:gd name="T50" fmla="*/ 2147483646 w 282"/>
                <a:gd name="T51" fmla="*/ 2147483646 h 235"/>
                <a:gd name="T52" fmla="*/ 2147483646 w 282"/>
                <a:gd name="T53" fmla="*/ 2147483646 h 235"/>
                <a:gd name="T54" fmla="*/ 2147483646 w 282"/>
                <a:gd name="T55" fmla="*/ 2147483646 h 235"/>
                <a:gd name="T56" fmla="*/ 2147483646 w 282"/>
                <a:gd name="T57" fmla="*/ 2147483646 h 235"/>
                <a:gd name="T58" fmla="*/ 2147483646 w 282"/>
                <a:gd name="T59" fmla="*/ 2147483646 h 235"/>
                <a:gd name="T60" fmla="*/ 2147483646 w 282"/>
                <a:gd name="T61" fmla="*/ 2147483646 h 235"/>
                <a:gd name="T62" fmla="*/ 2147483646 w 282"/>
                <a:gd name="T63" fmla="*/ 2147483646 h 235"/>
                <a:gd name="T64" fmla="*/ 2147483646 w 282"/>
                <a:gd name="T65" fmla="*/ 2147483646 h 235"/>
                <a:gd name="T66" fmla="*/ 2147483646 w 282"/>
                <a:gd name="T67" fmla="*/ 2147483646 h 235"/>
                <a:gd name="T68" fmla="*/ 2147483646 w 282"/>
                <a:gd name="T69" fmla="*/ 2147483646 h 235"/>
                <a:gd name="T70" fmla="*/ 2147483646 w 282"/>
                <a:gd name="T71" fmla="*/ 2147483646 h 235"/>
                <a:gd name="T72" fmla="*/ 2147483646 w 282"/>
                <a:gd name="T73" fmla="*/ 2147483646 h 235"/>
                <a:gd name="T74" fmla="*/ 2147483646 w 282"/>
                <a:gd name="T75" fmla="*/ 2147483646 h 235"/>
                <a:gd name="T76" fmla="*/ 2147483646 w 282"/>
                <a:gd name="T77" fmla="*/ 2147483646 h 235"/>
                <a:gd name="T78" fmla="*/ 2147483646 w 282"/>
                <a:gd name="T79" fmla="*/ 2147483646 h 235"/>
                <a:gd name="T80" fmla="*/ 2147483646 w 282"/>
                <a:gd name="T81" fmla="*/ 2147483646 h 235"/>
                <a:gd name="T82" fmla="*/ 2147483646 w 282"/>
                <a:gd name="T83" fmla="*/ 2147483646 h 235"/>
                <a:gd name="T84" fmla="*/ 2147483646 w 282"/>
                <a:gd name="T85" fmla="*/ 2147483646 h 235"/>
                <a:gd name="T86" fmla="*/ 2147483646 w 282"/>
                <a:gd name="T87" fmla="*/ 2147483646 h 235"/>
                <a:gd name="T88" fmla="*/ 2147483646 w 282"/>
                <a:gd name="T89" fmla="*/ 2147483646 h 235"/>
                <a:gd name="T90" fmla="*/ 2147483646 w 282"/>
                <a:gd name="T91" fmla="*/ 2147483646 h 235"/>
                <a:gd name="T92" fmla="*/ 2147483646 w 282"/>
                <a:gd name="T93" fmla="*/ 2147483646 h 235"/>
                <a:gd name="T94" fmla="*/ 2147483646 w 282"/>
                <a:gd name="T95" fmla="*/ 2147483646 h 235"/>
                <a:gd name="T96" fmla="*/ 2147483646 w 282"/>
                <a:gd name="T97" fmla="*/ 2147483646 h 235"/>
                <a:gd name="T98" fmla="*/ 2147483646 w 282"/>
                <a:gd name="T99" fmla="*/ 2147483646 h 235"/>
                <a:gd name="T100" fmla="*/ 2147483646 w 282"/>
                <a:gd name="T101" fmla="*/ 2147483646 h 235"/>
                <a:gd name="T102" fmla="*/ 0 w 282"/>
                <a:gd name="T103" fmla="*/ 2147483646 h 235"/>
                <a:gd name="T104" fmla="*/ 0 w 282"/>
                <a:gd name="T105" fmla="*/ 2147483646 h 235"/>
                <a:gd name="T106" fmla="*/ 2147483646 w 282"/>
                <a:gd name="T107" fmla="*/ 2147483646 h 235"/>
                <a:gd name="T108" fmla="*/ 2147483646 w 282"/>
                <a:gd name="T109" fmla="*/ 2147483646 h 235"/>
                <a:gd name="T110" fmla="*/ 2147483646 w 282"/>
                <a:gd name="T111" fmla="*/ 2147483646 h 235"/>
                <a:gd name="T112" fmla="*/ 2147483646 w 282"/>
                <a:gd name="T113" fmla="*/ 2147483646 h 235"/>
                <a:gd name="T114" fmla="*/ 2147483646 w 282"/>
                <a:gd name="T115" fmla="*/ 2147483646 h 235"/>
                <a:gd name="T116" fmla="*/ 2147483646 w 282"/>
                <a:gd name="T117" fmla="*/ 2147483646 h 235"/>
                <a:gd name="T118" fmla="*/ 2147483646 w 282"/>
                <a:gd name="T119" fmla="*/ 2147483646 h 235"/>
                <a:gd name="T120" fmla="*/ 2147483646 w 282"/>
                <a:gd name="T121" fmla="*/ 2147483646 h 235"/>
                <a:gd name="T122" fmla="*/ 2147483646 w 282"/>
                <a:gd name="T123" fmla="*/ 2147483646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2" h="235">
                  <a:moveTo>
                    <a:pt x="28" y="131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44"/>
                    <a:pt x="36" y="36"/>
                    <a:pt x="46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36" y="148"/>
                    <a:pt x="28" y="140"/>
                    <a:pt x="28" y="131"/>
                  </a:cubicBezTo>
                  <a:close/>
                  <a:moveTo>
                    <a:pt x="214" y="131"/>
                  </a:moveTo>
                  <a:cubicBezTo>
                    <a:pt x="214" y="53"/>
                    <a:pt x="214" y="53"/>
                    <a:pt x="214" y="53"/>
                  </a:cubicBezTo>
                  <a:cubicBezTo>
                    <a:pt x="214" y="44"/>
                    <a:pt x="207" y="36"/>
                    <a:pt x="197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207" y="148"/>
                    <a:pt x="214" y="140"/>
                    <a:pt x="214" y="131"/>
                  </a:cubicBezTo>
                  <a:close/>
                  <a:moveTo>
                    <a:pt x="154" y="36"/>
                  </a:moveTo>
                  <a:cubicBezTo>
                    <a:pt x="152" y="21"/>
                    <a:pt x="143" y="13"/>
                    <a:pt x="13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0" y="13"/>
                    <a:pt x="91" y="21"/>
                    <a:pt x="89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36"/>
                    <a:pt x="166" y="36"/>
                    <a:pt x="166" y="36"/>
                  </a:cubicBezTo>
                  <a:lnTo>
                    <a:pt x="154" y="36"/>
                  </a:lnTo>
                  <a:close/>
                  <a:moveTo>
                    <a:pt x="101" y="36"/>
                  </a:moveTo>
                  <a:cubicBezTo>
                    <a:pt x="102" y="23"/>
                    <a:pt x="110" y="23"/>
                    <a:pt x="11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3"/>
                    <a:pt x="141" y="27"/>
                    <a:pt x="142" y="36"/>
                  </a:cubicBezTo>
                  <a:lnTo>
                    <a:pt x="101" y="36"/>
                  </a:lnTo>
                  <a:close/>
                  <a:moveTo>
                    <a:pt x="42" y="187"/>
                  </a:moveTo>
                  <a:cubicBezTo>
                    <a:pt x="28" y="187"/>
                    <a:pt x="17" y="198"/>
                    <a:pt x="17" y="211"/>
                  </a:cubicBezTo>
                  <a:cubicBezTo>
                    <a:pt x="17" y="224"/>
                    <a:pt x="28" y="235"/>
                    <a:pt x="42" y="235"/>
                  </a:cubicBezTo>
                  <a:cubicBezTo>
                    <a:pt x="55" y="235"/>
                    <a:pt x="66" y="224"/>
                    <a:pt x="66" y="211"/>
                  </a:cubicBezTo>
                  <a:cubicBezTo>
                    <a:pt x="66" y="198"/>
                    <a:pt x="55" y="187"/>
                    <a:pt x="42" y="187"/>
                  </a:cubicBezTo>
                  <a:close/>
                  <a:moveTo>
                    <a:pt x="42" y="224"/>
                  </a:moveTo>
                  <a:cubicBezTo>
                    <a:pt x="34" y="224"/>
                    <a:pt x="29" y="218"/>
                    <a:pt x="29" y="211"/>
                  </a:cubicBezTo>
                  <a:cubicBezTo>
                    <a:pt x="29" y="204"/>
                    <a:pt x="34" y="198"/>
                    <a:pt x="42" y="198"/>
                  </a:cubicBezTo>
                  <a:cubicBezTo>
                    <a:pt x="49" y="198"/>
                    <a:pt x="54" y="204"/>
                    <a:pt x="54" y="211"/>
                  </a:cubicBezTo>
                  <a:cubicBezTo>
                    <a:pt x="54" y="218"/>
                    <a:pt x="49" y="224"/>
                    <a:pt x="42" y="224"/>
                  </a:cubicBezTo>
                  <a:close/>
                  <a:moveTo>
                    <a:pt x="202" y="187"/>
                  </a:moveTo>
                  <a:cubicBezTo>
                    <a:pt x="188" y="187"/>
                    <a:pt x="177" y="198"/>
                    <a:pt x="177" y="211"/>
                  </a:cubicBezTo>
                  <a:cubicBezTo>
                    <a:pt x="177" y="224"/>
                    <a:pt x="188" y="235"/>
                    <a:pt x="202" y="235"/>
                  </a:cubicBezTo>
                  <a:cubicBezTo>
                    <a:pt x="215" y="235"/>
                    <a:pt x="226" y="224"/>
                    <a:pt x="226" y="211"/>
                  </a:cubicBezTo>
                  <a:cubicBezTo>
                    <a:pt x="226" y="198"/>
                    <a:pt x="215" y="187"/>
                    <a:pt x="202" y="187"/>
                  </a:cubicBezTo>
                  <a:close/>
                  <a:moveTo>
                    <a:pt x="202" y="224"/>
                  </a:moveTo>
                  <a:cubicBezTo>
                    <a:pt x="194" y="224"/>
                    <a:pt x="189" y="218"/>
                    <a:pt x="189" y="211"/>
                  </a:cubicBezTo>
                  <a:cubicBezTo>
                    <a:pt x="189" y="204"/>
                    <a:pt x="194" y="198"/>
                    <a:pt x="202" y="198"/>
                  </a:cubicBezTo>
                  <a:cubicBezTo>
                    <a:pt x="209" y="198"/>
                    <a:pt x="214" y="204"/>
                    <a:pt x="214" y="211"/>
                  </a:cubicBezTo>
                  <a:cubicBezTo>
                    <a:pt x="214" y="218"/>
                    <a:pt x="209" y="224"/>
                    <a:pt x="202" y="224"/>
                  </a:cubicBezTo>
                  <a:close/>
                  <a:moveTo>
                    <a:pt x="275" y="20"/>
                  </a:moveTo>
                  <a:cubicBezTo>
                    <a:pt x="246" y="36"/>
                    <a:pt x="246" y="36"/>
                    <a:pt x="246" y="36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0"/>
                    <a:pt x="226" y="29"/>
                  </a:cubicBezTo>
                  <a:cubicBezTo>
                    <a:pt x="227" y="26"/>
                    <a:pt x="228" y="23"/>
                    <a:pt x="231" y="2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71" y="0"/>
                    <a:pt x="277" y="2"/>
                    <a:pt x="279" y="7"/>
                  </a:cubicBezTo>
                  <a:cubicBezTo>
                    <a:pt x="282" y="12"/>
                    <a:pt x="280" y="17"/>
                    <a:pt x="27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15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文本框 63"/>
            <p:cNvSpPr txBox="1"/>
            <p:nvPr/>
          </p:nvSpPr>
          <p:spPr>
            <a:xfrm>
              <a:off x="7925165" y="3989043"/>
              <a:ext cx="14770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输入标题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1710428" y="3304576"/>
            <a:ext cx="1387111" cy="1177227"/>
          </a:xfrm>
          <a:prstGeom prst="rect">
            <a:avLst/>
          </a:prstGeom>
        </p:spPr>
        <p:txBody>
          <a:bodyPr wrap="square" lIns="68561" tIns="34281" rIns="68561" bIns="3428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点击输入简要文字解说，解说文字尽量概括精炼，不用多余的文字修饰，简洁精准的 解说所提炼的核心概念。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8883" y="3273829"/>
            <a:ext cx="1387111" cy="1177227"/>
          </a:xfrm>
          <a:prstGeom prst="rect">
            <a:avLst/>
          </a:prstGeom>
        </p:spPr>
        <p:txBody>
          <a:bodyPr wrap="square" lIns="68561" tIns="34281" rIns="68561" bIns="3428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点击输入简要文字解说，解说文字尽量概括精炼，不用多余的文字修饰，简洁精准的 解说所提炼的核心概念。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33977" y="3273829"/>
            <a:ext cx="1387111" cy="1177227"/>
          </a:xfrm>
          <a:prstGeom prst="rect">
            <a:avLst/>
          </a:prstGeom>
        </p:spPr>
        <p:txBody>
          <a:bodyPr wrap="square" lIns="68561" tIns="34281" rIns="68561" bIns="3428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点击输入简要文字解说，解说文字尽量概括精炼，不用多余的文字修饰，简洁精准的 解说所提炼的核心概念。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100455" y="3273829"/>
            <a:ext cx="1387111" cy="1177227"/>
          </a:xfrm>
          <a:prstGeom prst="rect">
            <a:avLst/>
          </a:prstGeom>
        </p:spPr>
        <p:txBody>
          <a:bodyPr wrap="square" lIns="68561" tIns="34281" rIns="68561" bIns="3428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点击输入简要文字解说，解说文字尽量概括精炼，不用多余的文字修饰，简洁精准的 解说所提炼的核心概念。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/>
          <p:cNvSpPr/>
          <p:nvPr/>
        </p:nvSpPr>
        <p:spPr>
          <a:xfrm>
            <a:off x="409575" y="361950"/>
            <a:ext cx="529844" cy="295275"/>
          </a:xfrm>
          <a:prstGeom prst="flowChartInputOut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Placeholder 3"/>
          <p:cNvSpPr txBox="1"/>
          <p:nvPr/>
        </p:nvSpPr>
        <p:spPr>
          <a:xfrm>
            <a:off x="1048474" y="361176"/>
            <a:ext cx="1384996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543300" y="1543050"/>
            <a:ext cx="2057400" cy="2057400"/>
            <a:chOff x="4724400" y="2057400"/>
            <a:chExt cx="2743200" cy="2743200"/>
          </a:xfrm>
        </p:grpSpPr>
        <p:sp>
          <p:nvSpPr>
            <p:cNvPr id="5" name="椭圆 4"/>
            <p:cNvSpPr/>
            <p:nvPr/>
          </p:nvSpPr>
          <p:spPr>
            <a:xfrm>
              <a:off x="4724400" y="2057400"/>
              <a:ext cx="2743200" cy="27432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0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876800" y="2209800"/>
              <a:ext cx="2438400" cy="243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7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小标题</a:t>
              </a:r>
              <a:endParaRPr lang="zh-HK" altLang="en-US" sz="2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555803" y="1460057"/>
            <a:ext cx="1231796" cy="1241063"/>
            <a:chOff x="939" y="299"/>
            <a:chExt cx="3589" cy="3616"/>
          </a:xfrm>
          <a:solidFill>
            <a:schemeClr val="accent2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939" y="1787"/>
              <a:ext cx="2299" cy="2128"/>
            </a:xfrm>
            <a:custGeom>
              <a:avLst/>
              <a:gdLst>
                <a:gd name="T0" fmla="*/ 249 w 972"/>
                <a:gd name="T1" fmla="*/ 898 h 899"/>
                <a:gd name="T2" fmla="*/ 182 w 972"/>
                <a:gd name="T3" fmla="*/ 869 h 899"/>
                <a:gd name="T4" fmla="*/ 34 w 972"/>
                <a:gd name="T5" fmla="*/ 696 h 899"/>
                <a:gd name="T6" fmla="*/ 45 w 972"/>
                <a:gd name="T7" fmla="*/ 560 h 899"/>
                <a:gd name="T8" fmla="*/ 443 w 972"/>
                <a:gd name="T9" fmla="*/ 221 h 899"/>
                <a:gd name="T10" fmla="*/ 544 w 972"/>
                <a:gd name="T11" fmla="*/ 188 h 899"/>
                <a:gd name="T12" fmla="*/ 591 w 972"/>
                <a:gd name="T13" fmla="*/ 169 h 899"/>
                <a:gd name="T14" fmla="*/ 630 w 972"/>
                <a:gd name="T15" fmla="*/ 135 h 899"/>
                <a:gd name="T16" fmla="*/ 639 w 972"/>
                <a:gd name="T17" fmla="*/ 115 h 899"/>
                <a:gd name="T18" fmla="*/ 640 w 972"/>
                <a:gd name="T19" fmla="*/ 73 h 899"/>
                <a:gd name="T20" fmla="*/ 733 w 972"/>
                <a:gd name="T21" fmla="*/ 11 h 899"/>
                <a:gd name="T22" fmla="*/ 800 w 972"/>
                <a:gd name="T23" fmla="*/ 49 h 899"/>
                <a:gd name="T24" fmla="*/ 944 w 972"/>
                <a:gd name="T25" fmla="*/ 220 h 899"/>
                <a:gd name="T26" fmla="*/ 957 w 972"/>
                <a:gd name="T27" fmla="*/ 324 h 899"/>
                <a:gd name="T28" fmla="*/ 889 w 972"/>
                <a:gd name="T29" fmla="*/ 357 h 899"/>
                <a:gd name="T30" fmla="*/ 846 w 972"/>
                <a:gd name="T31" fmla="*/ 353 h 899"/>
                <a:gd name="T32" fmla="*/ 822 w 972"/>
                <a:gd name="T33" fmla="*/ 360 h 899"/>
                <a:gd name="T34" fmla="*/ 772 w 972"/>
                <a:gd name="T35" fmla="*/ 403 h 899"/>
                <a:gd name="T36" fmla="*/ 762 w 972"/>
                <a:gd name="T37" fmla="*/ 423 h 899"/>
                <a:gd name="T38" fmla="*/ 689 w 972"/>
                <a:gd name="T39" fmla="*/ 562 h 899"/>
                <a:gd name="T40" fmla="*/ 599 w 972"/>
                <a:gd name="T41" fmla="*/ 638 h 899"/>
                <a:gd name="T42" fmla="*/ 332 w 972"/>
                <a:gd name="T43" fmla="*/ 867 h 899"/>
                <a:gd name="T44" fmla="*/ 249 w 972"/>
                <a:gd name="T45" fmla="*/ 898 h 899"/>
                <a:gd name="T46" fmla="*/ 555 w 972"/>
                <a:gd name="T47" fmla="*/ 594 h 899"/>
                <a:gd name="T48" fmla="*/ 545 w 972"/>
                <a:gd name="T49" fmla="*/ 579 h 899"/>
                <a:gd name="T50" fmla="*/ 475 w 972"/>
                <a:gd name="T51" fmla="*/ 500 h 899"/>
                <a:gd name="T52" fmla="*/ 371 w 972"/>
                <a:gd name="T53" fmla="*/ 380 h 899"/>
                <a:gd name="T54" fmla="*/ 347 w 972"/>
                <a:gd name="T55" fmla="*/ 375 h 899"/>
                <a:gd name="T56" fmla="*/ 349 w 972"/>
                <a:gd name="T57" fmla="*/ 400 h 899"/>
                <a:gd name="T58" fmla="*/ 357 w 972"/>
                <a:gd name="T59" fmla="*/ 409 h 899"/>
                <a:gd name="T60" fmla="*/ 499 w 972"/>
                <a:gd name="T61" fmla="*/ 571 h 899"/>
                <a:gd name="T62" fmla="*/ 527 w 972"/>
                <a:gd name="T63" fmla="*/ 602 h 899"/>
                <a:gd name="T64" fmla="*/ 544 w 972"/>
                <a:gd name="T65" fmla="*/ 606 h 899"/>
                <a:gd name="T66" fmla="*/ 555 w 972"/>
                <a:gd name="T67" fmla="*/ 594 h 899"/>
                <a:gd name="T68" fmla="*/ 269 w 972"/>
                <a:gd name="T69" fmla="*/ 440 h 899"/>
                <a:gd name="T70" fmla="*/ 257 w 972"/>
                <a:gd name="T71" fmla="*/ 451 h 899"/>
                <a:gd name="T72" fmla="*/ 261 w 972"/>
                <a:gd name="T73" fmla="*/ 470 h 899"/>
                <a:gd name="T74" fmla="*/ 435 w 972"/>
                <a:gd name="T75" fmla="*/ 672 h 899"/>
                <a:gd name="T76" fmla="*/ 458 w 972"/>
                <a:gd name="T77" fmla="*/ 678 h 899"/>
                <a:gd name="T78" fmla="*/ 457 w 972"/>
                <a:gd name="T79" fmla="*/ 653 h 899"/>
                <a:gd name="T80" fmla="*/ 283 w 972"/>
                <a:gd name="T81" fmla="*/ 451 h 899"/>
                <a:gd name="T82" fmla="*/ 269 w 972"/>
                <a:gd name="T83" fmla="*/ 44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2" h="899">
                  <a:moveTo>
                    <a:pt x="249" y="898"/>
                  </a:moveTo>
                  <a:cubicBezTo>
                    <a:pt x="222" y="899"/>
                    <a:pt x="200" y="890"/>
                    <a:pt x="182" y="869"/>
                  </a:cubicBezTo>
                  <a:cubicBezTo>
                    <a:pt x="133" y="812"/>
                    <a:pt x="82" y="755"/>
                    <a:pt x="34" y="696"/>
                  </a:cubicBezTo>
                  <a:cubicBezTo>
                    <a:pt x="9" y="665"/>
                    <a:pt x="0" y="599"/>
                    <a:pt x="45" y="560"/>
                  </a:cubicBezTo>
                  <a:cubicBezTo>
                    <a:pt x="179" y="448"/>
                    <a:pt x="311" y="334"/>
                    <a:pt x="443" y="221"/>
                  </a:cubicBezTo>
                  <a:cubicBezTo>
                    <a:pt x="472" y="196"/>
                    <a:pt x="508" y="190"/>
                    <a:pt x="544" y="188"/>
                  </a:cubicBezTo>
                  <a:cubicBezTo>
                    <a:pt x="563" y="187"/>
                    <a:pt x="578" y="183"/>
                    <a:pt x="591" y="169"/>
                  </a:cubicBezTo>
                  <a:cubicBezTo>
                    <a:pt x="603" y="157"/>
                    <a:pt x="618" y="147"/>
                    <a:pt x="630" y="135"/>
                  </a:cubicBezTo>
                  <a:cubicBezTo>
                    <a:pt x="635" y="130"/>
                    <a:pt x="638" y="122"/>
                    <a:pt x="639" y="115"/>
                  </a:cubicBezTo>
                  <a:cubicBezTo>
                    <a:pt x="640" y="101"/>
                    <a:pt x="638" y="86"/>
                    <a:pt x="640" y="73"/>
                  </a:cubicBezTo>
                  <a:cubicBezTo>
                    <a:pt x="648" y="22"/>
                    <a:pt x="681" y="0"/>
                    <a:pt x="733" y="11"/>
                  </a:cubicBezTo>
                  <a:cubicBezTo>
                    <a:pt x="760" y="17"/>
                    <a:pt x="782" y="27"/>
                    <a:pt x="800" y="49"/>
                  </a:cubicBezTo>
                  <a:cubicBezTo>
                    <a:pt x="847" y="107"/>
                    <a:pt x="899" y="161"/>
                    <a:pt x="944" y="220"/>
                  </a:cubicBezTo>
                  <a:cubicBezTo>
                    <a:pt x="967" y="249"/>
                    <a:pt x="972" y="287"/>
                    <a:pt x="957" y="324"/>
                  </a:cubicBezTo>
                  <a:cubicBezTo>
                    <a:pt x="944" y="352"/>
                    <a:pt x="916" y="356"/>
                    <a:pt x="889" y="357"/>
                  </a:cubicBezTo>
                  <a:cubicBezTo>
                    <a:pt x="875" y="357"/>
                    <a:pt x="860" y="355"/>
                    <a:pt x="846" y="353"/>
                  </a:cubicBezTo>
                  <a:cubicBezTo>
                    <a:pt x="836" y="351"/>
                    <a:pt x="829" y="353"/>
                    <a:pt x="822" y="360"/>
                  </a:cubicBezTo>
                  <a:cubicBezTo>
                    <a:pt x="805" y="374"/>
                    <a:pt x="788" y="388"/>
                    <a:pt x="772" y="403"/>
                  </a:cubicBezTo>
                  <a:cubicBezTo>
                    <a:pt x="767" y="408"/>
                    <a:pt x="763" y="416"/>
                    <a:pt x="762" y="423"/>
                  </a:cubicBezTo>
                  <a:cubicBezTo>
                    <a:pt x="754" y="478"/>
                    <a:pt x="737" y="527"/>
                    <a:pt x="689" y="562"/>
                  </a:cubicBezTo>
                  <a:cubicBezTo>
                    <a:pt x="657" y="585"/>
                    <a:pt x="629" y="613"/>
                    <a:pt x="599" y="638"/>
                  </a:cubicBezTo>
                  <a:cubicBezTo>
                    <a:pt x="510" y="715"/>
                    <a:pt x="421" y="790"/>
                    <a:pt x="332" y="867"/>
                  </a:cubicBezTo>
                  <a:cubicBezTo>
                    <a:pt x="308" y="888"/>
                    <a:pt x="280" y="896"/>
                    <a:pt x="249" y="898"/>
                  </a:cubicBezTo>
                  <a:close/>
                  <a:moveTo>
                    <a:pt x="555" y="594"/>
                  </a:moveTo>
                  <a:cubicBezTo>
                    <a:pt x="551" y="588"/>
                    <a:pt x="548" y="583"/>
                    <a:pt x="545" y="579"/>
                  </a:cubicBezTo>
                  <a:cubicBezTo>
                    <a:pt x="522" y="552"/>
                    <a:pt x="499" y="526"/>
                    <a:pt x="475" y="500"/>
                  </a:cubicBezTo>
                  <a:cubicBezTo>
                    <a:pt x="440" y="460"/>
                    <a:pt x="405" y="420"/>
                    <a:pt x="371" y="380"/>
                  </a:cubicBezTo>
                  <a:cubicBezTo>
                    <a:pt x="364" y="373"/>
                    <a:pt x="356" y="368"/>
                    <a:pt x="347" y="375"/>
                  </a:cubicBezTo>
                  <a:cubicBezTo>
                    <a:pt x="337" y="383"/>
                    <a:pt x="342" y="392"/>
                    <a:pt x="349" y="400"/>
                  </a:cubicBezTo>
                  <a:cubicBezTo>
                    <a:pt x="351" y="403"/>
                    <a:pt x="354" y="406"/>
                    <a:pt x="357" y="409"/>
                  </a:cubicBezTo>
                  <a:cubicBezTo>
                    <a:pt x="404" y="463"/>
                    <a:pt x="451" y="517"/>
                    <a:pt x="499" y="571"/>
                  </a:cubicBezTo>
                  <a:cubicBezTo>
                    <a:pt x="508" y="582"/>
                    <a:pt x="517" y="593"/>
                    <a:pt x="527" y="602"/>
                  </a:cubicBezTo>
                  <a:cubicBezTo>
                    <a:pt x="531" y="606"/>
                    <a:pt x="539" y="607"/>
                    <a:pt x="544" y="606"/>
                  </a:cubicBezTo>
                  <a:cubicBezTo>
                    <a:pt x="548" y="606"/>
                    <a:pt x="551" y="599"/>
                    <a:pt x="555" y="594"/>
                  </a:cubicBezTo>
                  <a:close/>
                  <a:moveTo>
                    <a:pt x="269" y="440"/>
                  </a:moveTo>
                  <a:cubicBezTo>
                    <a:pt x="264" y="444"/>
                    <a:pt x="257" y="447"/>
                    <a:pt x="257" y="451"/>
                  </a:cubicBezTo>
                  <a:cubicBezTo>
                    <a:pt x="256" y="457"/>
                    <a:pt x="257" y="465"/>
                    <a:pt x="261" y="470"/>
                  </a:cubicBezTo>
                  <a:cubicBezTo>
                    <a:pt x="318" y="537"/>
                    <a:pt x="377" y="605"/>
                    <a:pt x="435" y="672"/>
                  </a:cubicBezTo>
                  <a:cubicBezTo>
                    <a:pt x="441" y="680"/>
                    <a:pt x="449" y="685"/>
                    <a:pt x="458" y="678"/>
                  </a:cubicBezTo>
                  <a:cubicBezTo>
                    <a:pt x="467" y="670"/>
                    <a:pt x="464" y="661"/>
                    <a:pt x="457" y="653"/>
                  </a:cubicBezTo>
                  <a:cubicBezTo>
                    <a:pt x="399" y="586"/>
                    <a:pt x="341" y="518"/>
                    <a:pt x="283" y="451"/>
                  </a:cubicBezTo>
                  <a:cubicBezTo>
                    <a:pt x="279" y="447"/>
                    <a:pt x="274" y="444"/>
                    <a:pt x="269" y="4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HK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076" y="299"/>
              <a:ext cx="1562" cy="1628"/>
            </a:xfrm>
            <a:custGeom>
              <a:avLst/>
              <a:gdLst>
                <a:gd name="T0" fmla="*/ 33 w 660"/>
                <a:gd name="T1" fmla="*/ 260 h 688"/>
                <a:gd name="T2" fmla="*/ 95 w 660"/>
                <a:gd name="T3" fmla="*/ 333 h 688"/>
                <a:gd name="T4" fmla="*/ 134 w 660"/>
                <a:gd name="T5" fmla="*/ 376 h 688"/>
                <a:gd name="T6" fmla="*/ 186 w 660"/>
                <a:gd name="T7" fmla="*/ 399 h 688"/>
                <a:gd name="T8" fmla="*/ 343 w 660"/>
                <a:gd name="T9" fmla="*/ 345 h 688"/>
                <a:gd name="T10" fmla="*/ 401 w 660"/>
                <a:gd name="T11" fmla="*/ 272 h 688"/>
                <a:gd name="T12" fmla="*/ 387 w 660"/>
                <a:gd name="T13" fmla="*/ 128 h 688"/>
                <a:gd name="T14" fmla="*/ 318 w 660"/>
                <a:gd name="T15" fmla="*/ 47 h 688"/>
                <a:gd name="T16" fmla="*/ 305 w 660"/>
                <a:gd name="T17" fmla="*/ 31 h 688"/>
                <a:gd name="T18" fmla="*/ 371 w 660"/>
                <a:gd name="T19" fmla="*/ 7 h 688"/>
                <a:gd name="T20" fmla="*/ 560 w 660"/>
                <a:gd name="T21" fmla="*/ 126 h 688"/>
                <a:gd name="T22" fmla="*/ 642 w 660"/>
                <a:gd name="T23" fmla="*/ 322 h 688"/>
                <a:gd name="T24" fmla="*/ 614 w 660"/>
                <a:gd name="T25" fmla="*/ 445 h 688"/>
                <a:gd name="T26" fmla="*/ 617 w 660"/>
                <a:gd name="T27" fmla="*/ 471 h 688"/>
                <a:gd name="T28" fmla="*/ 660 w 660"/>
                <a:gd name="T29" fmla="*/ 521 h 688"/>
                <a:gd name="T30" fmla="*/ 458 w 660"/>
                <a:gd name="T31" fmla="*/ 688 h 688"/>
                <a:gd name="T32" fmla="*/ 415 w 660"/>
                <a:gd name="T33" fmla="*/ 638 h 688"/>
                <a:gd name="T34" fmla="*/ 400 w 660"/>
                <a:gd name="T35" fmla="*/ 632 h 688"/>
                <a:gd name="T36" fmla="*/ 190 w 660"/>
                <a:gd name="T37" fmla="*/ 610 h 688"/>
                <a:gd name="T38" fmla="*/ 5 w 660"/>
                <a:gd name="T39" fmla="*/ 349 h 688"/>
                <a:gd name="T40" fmla="*/ 2 w 660"/>
                <a:gd name="T41" fmla="*/ 296 h 688"/>
                <a:gd name="T42" fmla="*/ 20 w 660"/>
                <a:gd name="T43" fmla="*/ 272 h 688"/>
                <a:gd name="T44" fmla="*/ 33 w 660"/>
                <a:gd name="T45" fmla="*/ 26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0" h="688">
                  <a:moveTo>
                    <a:pt x="33" y="260"/>
                  </a:moveTo>
                  <a:cubicBezTo>
                    <a:pt x="54" y="285"/>
                    <a:pt x="74" y="309"/>
                    <a:pt x="95" y="333"/>
                  </a:cubicBezTo>
                  <a:cubicBezTo>
                    <a:pt x="107" y="347"/>
                    <a:pt x="121" y="362"/>
                    <a:pt x="134" y="376"/>
                  </a:cubicBezTo>
                  <a:cubicBezTo>
                    <a:pt x="148" y="391"/>
                    <a:pt x="166" y="396"/>
                    <a:pt x="186" y="399"/>
                  </a:cubicBezTo>
                  <a:cubicBezTo>
                    <a:pt x="249" y="410"/>
                    <a:pt x="299" y="385"/>
                    <a:pt x="343" y="345"/>
                  </a:cubicBezTo>
                  <a:cubicBezTo>
                    <a:pt x="365" y="323"/>
                    <a:pt x="388" y="299"/>
                    <a:pt x="401" y="272"/>
                  </a:cubicBezTo>
                  <a:cubicBezTo>
                    <a:pt x="423" y="223"/>
                    <a:pt x="427" y="172"/>
                    <a:pt x="387" y="128"/>
                  </a:cubicBezTo>
                  <a:cubicBezTo>
                    <a:pt x="363" y="101"/>
                    <a:pt x="341" y="74"/>
                    <a:pt x="318" y="47"/>
                  </a:cubicBezTo>
                  <a:cubicBezTo>
                    <a:pt x="313" y="41"/>
                    <a:pt x="309" y="36"/>
                    <a:pt x="305" y="31"/>
                  </a:cubicBezTo>
                  <a:cubicBezTo>
                    <a:pt x="321" y="6"/>
                    <a:pt x="343" y="0"/>
                    <a:pt x="371" y="7"/>
                  </a:cubicBezTo>
                  <a:cubicBezTo>
                    <a:pt x="448" y="25"/>
                    <a:pt x="510" y="66"/>
                    <a:pt x="560" y="126"/>
                  </a:cubicBezTo>
                  <a:cubicBezTo>
                    <a:pt x="607" y="183"/>
                    <a:pt x="636" y="247"/>
                    <a:pt x="642" y="322"/>
                  </a:cubicBezTo>
                  <a:cubicBezTo>
                    <a:pt x="646" y="366"/>
                    <a:pt x="637" y="407"/>
                    <a:pt x="614" y="445"/>
                  </a:cubicBezTo>
                  <a:cubicBezTo>
                    <a:pt x="608" y="456"/>
                    <a:pt x="609" y="462"/>
                    <a:pt x="617" y="471"/>
                  </a:cubicBezTo>
                  <a:cubicBezTo>
                    <a:pt x="631" y="487"/>
                    <a:pt x="645" y="504"/>
                    <a:pt x="660" y="521"/>
                  </a:cubicBezTo>
                  <a:cubicBezTo>
                    <a:pt x="593" y="577"/>
                    <a:pt x="526" y="632"/>
                    <a:pt x="458" y="688"/>
                  </a:cubicBezTo>
                  <a:cubicBezTo>
                    <a:pt x="444" y="670"/>
                    <a:pt x="430" y="654"/>
                    <a:pt x="415" y="638"/>
                  </a:cubicBezTo>
                  <a:cubicBezTo>
                    <a:pt x="412" y="634"/>
                    <a:pt x="404" y="631"/>
                    <a:pt x="400" y="632"/>
                  </a:cubicBezTo>
                  <a:cubicBezTo>
                    <a:pt x="326" y="661"/>
                    <a:pt x="256" y="647"/>
                    <a:pt x="190" y="610"/>
                  </a:cubicBezTo>
                  <a:cubicBezTo>
                    <a:pt x="88" y="552"/>
                    <a:pt x="25" y="465"/>
                    <a:pt x="5" y="349"/>
                  </a:cubicBezTo>
                  <a:cubicBezTo>
                    <a:pt x="1" y="332"/>
                    <a:pt x="0" y="313"/>
                    <a:pt x="2" y="296"/>
                  </a:cubicBezTo>
                  <a:cubicBezTo>
                    <a:pt x="3" y="287"/>
                    <a:pt x="13" y="279"/>
                    <a:pt x="20" y="272"/>
                  </a:cubicBezTo>
                  <a:cubicBezTo>
                    <a:pt x="23" y="268"/>
                    <a:pt x="28" y="265"/>
                    <a:pt x="33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HK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3026" y="2547"/>
              <a:ext cx="1287" cy="1339"/>
            </a:xfrm>
            <a:custGeom>
              <a:avLst/>
              <a:gdLst>
                <a:gd name="T0" fmla="*/ 202 w 544"/>
                <a:gd name="T1" fmla="*/ 0 h 566"/>
                <a:gd name="T2" fmla="*/ 258 w 544"/>
                <a:gd name="T3" fmla="*/ 65 h 566"/>
                <a:gd name="T4" fmla="*/ 372 w 544"/>
                <a:gd name="T5" fmla="*/ 198 h 566"/>
                <a:gd name="T6" fmla="*/ 444 w 544"/>
                <a:gd name="T7" fmla="*/ 264 h 566"/>
                <a:gd name="T8" fmla="*/ 519 w 544"/>
                <a:gd name="T9" fmla="*/ 329 h 566"/>
                <a:gd name="T10" fmla="*/ 529 w 544"/>
                <a:gd name="T11" fmla="*/ 347 h 566"/>
                <a:gd name="T12" fmla="*/ 534 w 544"/>
                <a:gd name="T13" fmla="*/ 372 h 566"/>
                <a:gd name="T14" fmla="*/ 515 w 544"/>
                <a:gd name="T15" fmla="*/ 425 h 566"/>
                <a:gd name="T16" fmla="*/ 358 w 544"/>
                <a:gd name="T17" fmla="*/ 559 h 566"/>
                <a:gd name="T18" fmla="*/ 336 w 544"/>
                <a:gd name="T19" fmla="*/ 564 h 566"/>
                <a:gd name="T20" fmla="*/ 257 w 544"/>
                <a:gd name="T21" fmla="*/ 502 h 566"/>
                <a:gd name="T22" fmla="*/ 196 w 544"/>
                <a:gd name="T23" fmla="*/ 404 h 566"/>
                <a:gd name="T24" fmla="*/ 76 w 544"/>
                <a:gd name="T25" fmla="*/ 255 h 566"/>
                <a:gd name="T26" fmla="*/ 0 w 544"/>
                <a:gd name="T27" fmla="*/ 166 h 566"/>
                <a:gd name="T28" fmla="*/ 202 w 544"/>
                <a:gd name="T29" fmla="*/ 0 h 566"/>
                <a:gd name="T30" fmla="*/ 433 w 544"/>
                <a:gd name="T31" fmla="*/ 383 h 566"/>
                <a:gd name="T32" fmla="*/ 355 w 544"/>
                <a:gd name="T33" fmla="*/ 306 h 566"/>
                <a:gd name="T34" fmla="*/ 281 w 544"/>
                <a:gd name="T35" fmla="*/ 381 h 566"/>
                <a:gd name="T36" fmla="*/ 358 w 544"/>
                <a:gd name="T37" fmla="*/ 458 h 566"/>
                <a:gd name="T38" fmla="*/ 433 w 544"/>
                <a:gd name="T39" fmla="*/ 383 h 566"/>
                <a:gd name="T40" fmla="*/ 109 w 544"/>
                <a:gd name="T41" fmla="*/ 244 h 566"/>
                <a:gd name="T42" fmla="*/ 253 w 544"/>
                <a:gd name="T43" fmla="*/ 120 h 566"/>
                <a:gd name="T44" fmla="*/ 241 w 544"/>
                <a:gd name="T45" fmla="*/ 107 h 566"/>
                <a:gd name="T46" fmla="*/ 98 w 544"/>
                <a:gd name="T47" fmla="*/ 230 h 566"/>
                <a:gd name="T48" fmla="*/ 109 w 544"/>
                <a:gd name="T49" fmla="*/ 244 h 566"/>
                <a:gd name="T50" fmla="*/ 151 w 544"/>
                <a:gd name="T51" fmla="*/ 298 h 566"/>
                <a:gd name="T52" fmla="*/ 294 w 544"/>
                <a:gd name="T53" fmla="*/ 175 h 566"/>
                <a:gd name="T54" fmla="*/ 283 w 544"/>
                <a:gd name="T55" fmla="*/ 162 h 566"/>
                <a:gd name="T56" fmla="*/ 139 w 544"/>
                <a:gd name="T57" fmla="*/ 285 h 566"/>
                <a:gd name="T58" fmla="*/ 151 w 544"/>
                <a:gd name="T59" fmla="*/ 29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4" h="566">
                  <a:moveTo>
                    <a:pt x="202" y="0"/>
                  </a:moveTo>
                  <a:cubicBezTo>
                    <a:pt x="221" y="22"/>
                    <a:pt x="240" y="44"/>
                    <a:pt x="258" y="65"/>
                  </a:cubicBezTo>
                  <a:cubicBezTo>
                    <a:pt x="296" y="110"/>
                    <a:pt x="333" y="155"/>
                    <a:pt x="372" y="198"/>
                  </a:cubicBezTo>
                  <a:cubicBezTo>
                    <a:pt x="394" y="222"/>
                    <a:pt x="420" y="242"/>
                    <a:pt x="444" y="264"/>
                  </a:cubicBezTo>
                  <a:cubicBezTo>
                    <a:pt x="469" y="286"/>
                    <a:pt x="494" y="307"/>
                    <a:pt x="519" y="329"/>
                  </a:cubicBezTo>
                  <a:cubicBezTo>
                    <a:pt x="524" y="334"/>
                    <a:pt x="527" y="341"/>
                    <a:pt x="529" y="347"/>
                  </a:cubicBezTo>
                  <a:cubicBezTo>
                    <a:pt x="532" y="355"/>
                    <a:pt x="531" y="365"/>
                    <a:pt x="534" y="372"/>
                  </a:cubicBezTo>
                  <a:cubicBezTo>
                    <a:pt x="544" y="396"/>
                    <a:pt x="533" y="410"/>
                    <a:pt x="515" y="425"/>
                  </a:cubicBezTo>
                  <a:cubicBezTo>
                    <a:pt x="462" y="468"/>
                    <a:pt x="410" y="514"/>
                    <a:pt x="358" y="559"/>
                  </a:cubicBezTo>
                  <a:cubicBezTo>
                    <a:pt x="351" y="566"/>
                    <a:pt x="345" y="566"/>
                    <a:pt x="336" y="564"/>
                  </a:cubicBezTo>
                  <a:cubicBezTo>
                    <a:pt x="299" y="556"/>
                    <a:pt x="275" y="535"/>
                    <a:pt x="257" y="502"/>
                  </a:cubicBezTo>
                  <a:cubicBezTo>
                    <a:pt x="240" y="468"/>
                    <a:pt x="219" y="435"/>
                    <a:pt x="196" y="404"/>
                  </a:cubicBezTo>
                  <a:cubicBezTo>
                    <a:pt x="158" y="353"/>
                    <a:pt x="116" y="304"/>
                    <a:pt x="76" y="255"/>
                  </a:cubicBezTo>
                  <a:cubicBezTo>
                    <a:pt x="52" y="225"/>
                    <a:pt x="26" y="197"/>
                    <a:pt x="0" y="166"/>
                  </a:cubicBezTo>
                  <a:cubicBezTo>
                    <a:pt x="68" y="111"/>
                    <a:pt x="134" y="56"/>
                    <a:pt x="202" y="0"/>
                  </a:cubicBezTo>
                  <a:close/>
                  <a:moveTo>
                    <a:pt x="433" y="383"/>
                  </a:moveTo>
                  <a:cubicBezTo>
                    <a:pt x="433" y="339"/>
                    <a:pt x="400" y="306"/>
                    <a:pt x="355" y="306"/>
                  </a:cubicBezTo>
                  <a:cubicBezTo>
                    <a:pt x="314" y="307"/>
                    <a:pt x="281" y="341"/>
                    <a:pt x="281" y="381"/>
                  </a:cubicBezTo>
                  <a:cubicBezTo>
                    <a:pt x="281" y="425"/>
                    <a:pt x="314" y="458"/>
                    <a:pt x="358" y="458"/>
                  </a:cubicBezTo>
                  <a:cubicBezTo>
                    <a:pt x="400" y="458"/>
                    <a:pt x="433" y="425"/>
                    <a:pt x="433" y="383"/>
                  </a:cubicBezTo>
                  <a:close/>
                  <a:moveTo>
                    <a:pt x="109" y="244"/>
                  </a:moveTo>
                  <a:cubicBezTo>
                    <a:pt x="158" y="202"/>
                    <a:pt x="205" y="161"/>
                    <a:pt x="253" y="120"/>
                  </a:cubicBezTo>
                  <a:cubicBezTo>
                    <a:pt x="248" y="116"/>
                    <a:pt x="245" y="112"/>
                    <a:pt x="241" y="107"/>
                  </a:cubicBezTo>
                  <a:cubicBezTo>
                    <a:pt x="193" y="148"/>
                    <a:pt x="146" y="189"/>
                    <a:pt x="98" y="230"/>
                  </a:cubicBezTo>
                  <a:cubicBezTo>
                    <a:pt x="101" y="235"/>
                    <a:pt x="104" y="238"/>
                    <a:pt x="109" y="244"/>
                  </a:cubicBezTo>
                  <a:close/>
                  <a:moveTo>
                    <a:pt x="151" y="298"/>
                  </a:moveTo>
                  <a:cubicBezTo>
                    <a:pt x="199" y="256"/>
                    <a:pt x="246" y="216"/>
                    <a:pt x="294" y="175"/>
                  </a:cubicBezTo>
                  <a:cubicBezTo>
                    <a:pt x="290" y="170"/>
                    <a:pt x="286" y="167"/>
                    <a:pt x="283" y="162"/>
                  </a:cubicBezTo>
                  <a:cubicBezTo>
                    <a:pt x="234" y="203"/>
                    <a:pt x="187" y="244"/>
                    <a:pt x="139" y="285"/>
                  </a:cubicBezTo>
                  <a:cubicBezTo>
                    <a:pt x="143" y="289"/>
                    <a:pt x="146" y="293"/>
                    <a:pt x="151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HK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950" y="687"/>
              <a:ext cx="1578" cy="1439"/>
            </a:xfrm>
            <a:custGeom>
              <a:avLst/>
              <a:gdLst>
                <a:gd name="T0" fmla="*/ 0 w 667"/>
                <a:gd name="T1" fmla="*/ 516 h 608"/>
                <a:gd name="T2" fmla="*/ 129 w 667"/>
                <a:gd name="T3" fmla="*/ 406 h 608"/>
                <a:gd name="T4" fmla="*/ 365 w 667"/>
                <a:gd name="T5" fmla="*/ 203 h 608"/>
                <a:gd name="T6" fmla="*/ 381 w 667"/>
                <a:gd name="T7" fmla="*/ 179 h 608"/>
                <a:gd name="T8" fmla="*/ 489 w 667"/>
                <a:gd name="T9" fmla="*/ 29 h 608"/>
                <a:gd name="T10" fmla="*/ 526 w 667"/>
                <a:gd name="T11" fmla="*/ 0 h 608"/>
                <a:gd name="T12" fmla="*/ 667 w 667"/>
                <a:gd name="T13" fmla="*/ 164 h 608"/>
                <a:gd name="T14" fmla="*/ 600 w 667"/>
                <a:gd name="T15" fmla="*/ 220 h 608"/>
                <a:gd name="T16" fmla="*/ 464 w 667"/>
                <a:gd name="T17" fmla="*/ 283 h 608"/>
                <a:gd name="T18" fmla="*/ 442 w 667"/>
                <a:gd name="T19" fmla="*/ 297 h 608"/>
                <a:gd name="T20" fmla="*/ 91 w 667"/>
                <a:gd name="T21" fmla="*/ 597 h 608"/>
                <a:gd name="T22" fmla="*/ 79 w 667"/>
                <a:gd name="T23" fmla="*/ 608 h 608"/>
                <a:gd name="T24" fmla="*/ 0 w 667"/>
                <a:gd name="T25" fmla="*/ 5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7" h="608">
                  <a:moveTo>
                    <a:pt x="0" y="516"/>
                  </a:moveTo>
                  <a:cubicBezTo>
                    <a:pt x="44" y="478"/>
                    <a:pt x="86" y="442"/>
                    <a:pt x="129" y="406"/>
                  </a:cubicBezTo>
                  <a:cubicBezTo>
                    <a:pt x="208" y="338"/>
                    <a:pt x="287" y="271"/>
                    <a:pt x="365" y="203"/>
                  </a:cubicBezTo>
                  <a:cubicBezTo>
                    <a:pt x="372" y="197"/>
                    <a:pt x="378" y="188"/>
                    <a:pt x="381" y="179"/>
                  </a:cubicBezTo>
                  <a:cubicBezTo>
                    <a:pt x="400" y="117"/>
                    <a:pt x="441" y="70"/>
                    <a:pt x="489" y="29"/>
                  </a:cubicBezTo>
                  <a:cubicBezTo>
                    <a:pt x="500" y="19"/>
                    <a:pt x="513" y="10"/>
                    <a:pt x="526" y="0"/>
                  </a:cubicBezTo>
                  <a:cubicBezTo>
                    <a:pt x="573" y="54"/>
                    <a:pt x="619" y="108"/>
                    <a:pt x="667" y="164"/>
                  </a:cubicBezTo>
                  <a:cubicBezTo>
                    <a:pt x="644" y="183"/>
                    <a:pt x="623" y="202"/>
                    <a:pt x="600" y="220"/>
                  </a:cubicBezTo>
                  <a:cubicBezTo>
                    <a:pt x="559" y="250"/>
                    <a:pt x="515" y="274"/>
                    <a:pt x="464" y="283"/>
                  </a:cubicBezTo>
                  <a:cubicBezTo>
                    <a:pt x="456" y="284"/>
                    <a:pt x="449" y="292"/>
                    <a:pt x="442" y="297"/>
                  </a:cubicBezTo>
                  <a:cubicBezTo>
                    <a:pt x="325" y="397"/>
                    <a:pt x="208" y="497"/>
                    <a:pt x="91" y="597"/>
                  </a:cubicBezTo>
                  <a:cubicBezTo>
                    <a:pt x="88" y="601"/>
                    <a:pt x="84" y="604"/>
                    <a:pt x="79" y="608"/>
                  </a:cubicBezTo>
                  <a:cubicBezTo>
                    <a:pt x="53" y="577"/>
                    <a:pt x="27" y="547"/>
                    <a:pt x="0" y="5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HK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28704" y="1557338"/>
            <a:ext cx="1244357" cy="1014083"/>
            <a:chOff x="3852392" y="2201423"/>
            <a:chExt cx="1439217" cy="1039270"/>
          </a:xfrm>
          <a:solidFill>
            <a:schemeClr val="accent3"/>
          </a:solidFill>
        </p:grpSpPr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3852392" y="2201423"/>
              <a:ext cx="986291" cy="1039270"/>
            </a:xfrm>
            <a:custGeom>
              <a:avLst/>
              <a:gdLst>
                <a:gd name="T0" fmla="*/ 1052 w 1052"/>
                <a:gd name="T1" fmla="*/ 1241 h 1242"/>
                <a:gd name="T2" fmla="*/ 603 w 1052"/>
                <a:gd name="T3" fmla="*/ 1241 h 1242"/>
                <a:gd name="T4" fmla="*/ 603 w 1052"/>
                <a:gd name="T5" fmla="*/ 88 h 1242"/>
                <a:gd name="T6" fmla="*/ 600 w 1052"/>
                <a:gd name="T7" fmla="*/ 88 h 1242"/>
                <a:gd name="T8" fmla="*/ 447 w 1052"/>
                <a:gd name="T9" fmla="*/ 1242 h 1242"/>
                <a:gd name="T10" fmla="*/ 0 w 1052"/>
                <a:gd name="T11" fmla="*/ 1183 h 1242"/>
                <a:gd name="T12" fmla="*/ 157 w 1052"/>
                <a:gd name="T13" fmla="*/ 0 h 1242"/>
                <a:gd name="T14" fmla="*/ 599 w 1052"/>
                <a:gd name="T15" fmla="*/ 59 h 1242"/>
                <a:gd name="T16" fmla="*/ 598 w 1052"/>
                <a:gd name="T17" fmla="*/ 56 h 1242"/>
                <a:gd name="T18" fmla="*/ 615 w 1052"/>
                <a:gd name="T19" fmla="*/ 49 h 1242"/>
                <a:gd name="T20" fmla="*/ 1041 w 1052"/>
                <a:gd name="T21" fmla="*/ 49 h 1242"/>
                <a:gd name="T22" fmla="*/ 1052 w 1052"/>
                <a:gd name="T23" fmla="*/ 49 h 1242"/>
                <a:gd name="T24" fmla="*/ 1052 w 1052"/>
                <a:gd name="T25" fmla="*/ 1241 h 1242"/>
                <a:gd name="T26" fmla="*/ 737 w 1052"/>
                <a:gd name="T27" fmla="*/ 881 h 1242"/>
                <a:gd name="T28" fmla="*/ 828 w 1052"/>
                <a:gd name="T29" fmla="*/ 972 h 1242"/>
                <a:gd name="T30" fmla="*/ 918 w 1052"/>
                <a:gd name="T31" fmla="*/ 880 h 1242"/>
                <a:gd name="T32" fmla="*/ 827 w 1052"/>
                <a:gd name="T33" fmla="*/ 790 h 1242"/>
                <a:gd name="T34" fmla="*/ 737 w 1052"/>
                <a:gd name="T35" fmla="*/ 881 h 1242"/>
                <a:gd name="T36" fmla="*/ 271 w 1052"/>
                <a:gd name="T37" fmla="*/ 945 h 1242"/>
                <a:gd name="T38" fmla="*/ 362 w 1052"/>
                <a:gd name="T39" fmla="*/ 854 h 1242"/>
                <a:gd name="T40" fmla="*/ 272 w 1052"/>
                <a:gd name="T41" fmla="*/ 763 h 1242"/>
                <a:gd name="T42" fmla="*/ 180 w 1052"/>
                <a:gd name="T43" fmla="*/ 854 h 1242"/>
                <a:gd name="T44" fmla="*/ 271 w 1052"/>
                <a:gd name="T45" fmla="*/ 945 h 1242"/>
                <a:gd name="T46" fmla="*/ 907 w 1052"/>
                <a:gd name="T47" fmla="*/ 371 h 1242"/>
                <a:gd name="T48" fmla="*/ 754 w 1052"/>
                <a:gd name="T49" fmla="*/ 371 h 1242"/>
                <a:gd name="T50" fmla="*/ 748 w 1052"/>
                <a:gd name="T51" fmla="*/ 377 h 1242"/>
                <a:gd name="T52" fmla="*/ 748 w 1052"/>
                <a:gd name="T53" fmla="*/ 436 h 1242"/>
                <a:gd name="T54" fmla="*/ 907 w 1052"/>
                <a:gd name="T55" fmla="*/ 436 h 1242"/>
                <a:gd name="T56" fmla="*/ 907 w 1052"/>
                <a:gd name="T57" fmla="*/ 371 h 1242"/>
                <a:gd name="T58" fmla="*/ 268 w 1052"/>
                <a:gd name="T59" fmla="*/ 272 h 1242"/>
                <a:gd name="T60" fmla="*/ 426 w 1052"/>
                <a:gd name="T61" fmla="*/ 293 h 1242"/>
                <a:gd name="T62" fmla="*/ 435 w 1052"/>
                <a:gd name="T63" fmla="*/ 228 h 1242"/>
                <a:gd name="T64" fmla="*/ 277 w 1052"/>
                <a:gd name="T65" fmla="*/ 207 h 1242"/>
                <a:gd name="T66" fmla="*/ 268 w 1052"/>
                <a:gd name="T67" fmla="*/ 272 h 1242"/>
                <a:gd name="T68" fmla="*/ 242 w 1052"/>
                <a:gd name="T69" fmla="*/ 469 h 1242"/>
                <a:gd name="T70" fmla="*/ 233 w 1052"/>
                <a:gd name="T71" fmla="*/ 534 h 1242"/>
                <a:gd name="T72" fmla="*/ 391 w 1052"/>
                <a:gd name="T73" fmla="*/ 555 h 1242"/>
                <a:gd name="T74" fmla="*/ 400 w 1052"/>
                <a:gd name="T75" fmla="*/ 490 h 1242"/>
                <a:gd name="T76" fmla="*/ 242 w 1052"/>
                <a:gd name="T77" fmla="*/ 469 h 1242"/>
                <a:gd name="T78" fmla="*/ 251 w 1052"/>
                <a:gd name="T79" fmla="*/ 404 h 1242"/>
                <a:gd name="T80" fmla="*/ 408 w 1052"/>
                <a:gd name="T81" fmla="*/ 424 h 1242"/>
                <a:gd name="T82" fmla="*/ 417 w 1052"/>
                <a:gd name="T83" fmla="*/ 359 h 1242"/>
                <a:gd name="T84" fmla="*/ 259 w 1052"/>
                <a:gd name="T85" fmla="*/ 338 h 1242"/>
                <a:gd name="T86" fmla="*/ 251 w 1052"/>
                <a:gd name="T87" fmla="*/ 404 h 1242"/>
                <a:gd name="T88" fmla="*/ 749 w 1052"/>
                <a:gd name="T89" fmla="*/ 239 h 1242"/>
                <a:gd name="T90" fmla="*/ 749 w 1052"/>
                <a:gd name="T91" fmla="*/ 303 h 1242"/>
                <a:gd name="T92" fmla="*/ 907 w 1052"/>
                <a:gd name="T93" fmla="*/ 303 h 1242"/>
                <a:gd name="T94" fmla="*/ 907 w 1052"/>
                <a:gd name="T95" fmla="*/ 239 h 1242"/>
                <a:gd name="T96" fmla="*/ 749 w 1052"/>
                <a:gd name="T97" fmla="*/ 239 h 1242"/>
                <a:gd name="T98" fmla="*/ 907 w 1052"/>
                <a:gd name="T99" fmla="*/ 567 h 1242"/>
                <a:gd name="T100" fmla="*/ 907 w 1052"/>
                <a:gd name="T101" fmla="*/ 504 h 1242"/>
                <a:gd name="T102" fmla="*/ 749 w 1052"/>
                <a:gd name="T103" fmla="*/ 504 h 1242"/>
                <a:gd name="T104" fmla="*/ 749 w 1052"/>
                <a:gd name="T105" fmla="*/ 567 h 1242"/>
                <a:gd name="T106" fmla="*/ 907 w 1052"/>
                <a:gd name="T107" fmla="*/ 56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2" h="1242">
                  <a:moveTo>
                    <a:pt x="1052" y="1241"/>
                  </a:moveTo>
                  <a:cubicBezTo>
                    <a:pt x="902" y="1241"/>
                    <a:pt x="753" y="1241"/>
                    <a:pt x="603" y="1241"/>
                  </a:cubicBezTo>
                  <a:cubicBezTo>
                    <a:pt x="603" y="857"/>
                    <a:pt x="603" y="472"/>
                    <a:pt x="603" y="88"/>
                  </a:cubicBezTo>
                  <a:cubicBezTo>
                    <a:pt x="602" y="88"/>
                    <a:pt x="601" y="88"/>
                    <a:pt x="600" y="88"/>
                  </a:cubicBezTo>
                  <a:cubicBezTo>
                    <a:pt x="549" y="472"/>
                    <a:pt x="498" y="857"/>
                    <a:pt x="447" y="1242"/>
                  </a:cubicBezTo>
                  <a:cubicBezTo>
                    <a:pt x="297" y="1222"/>
                    <a:pt x="150" y="1202"/>
                    <a:pt x="0" y="1183"/>
                  </a:cubicBezTo>
                  <a:cubicBezTo>
                    <a:pt x="52" y="788"/>
                    <a:pt x="105" y="395"/>
                    <a:pt x="157" y="0"/>
                  </a:cubicBezTo>
                  <a:cubicBezTo>
                    <a:pt x="305" y="20"/>
                    <a:pt x="452" y="39"/>
                    <a:pt x="599" y="59"/>
                  </a:cubicBezTo>
                  <a:cubicBezTo>
                    <a:pt x="598" y="58"/>
                    <a:pt x="598" y="57"/>
                    <a:pt x="598" y="56"/>
                  </a:cubicBezTo>
                  <a:cubicBezTo>
                    <a:pt x="604" y="53"/>
                    <a:pt x="610" y="49"/>
                    <a:pt x="615" y="49"/>
                  </a:cubicBezTo>
                  <a:cubicBezTo>
                    <a:pt x="757" y="48"/>
                    <a:pt x="899" y="49"/>
                    <a:pt x="1041" y="49"/>
                  </a:cubicBezTo>
                  <a:cubicBezTo>
                    <a:pt x="1045" y="49"/>
                    <a:pt x="1048" y="49"/>
                    <a:pt x="1052" y="49"/>
                  </a:cubicBezTo>
                  <a:cubicBezTo>
                    <a:pt x="1052" y="447"/>
                    <a:pt x="1052" y="843"/>
                    <a:pt x="1052" y="1241"/>
                  </a:cubicBezTo>
                  <a:close/>
                  <a:moveTo>
                    <a:pt x="737" y="881"/>
                  </a:moveTo>
                  <a:cubicBezTo>
                    <a:pt x="737" y="931"/>
                    <a:pt x="778" y="971"/>
                    <a:pt x="828" y="972"/>
                  </a:cubicBezTo>
                  <a:cubicBezTo>
                    <a:pt x="878" y="972"/>
                    <a:pt x="918" y="931"/>
                    <a:pt x="918" y="880"/>
                  </a:cubicBezTo>
                  <a:cubicBezTo>
                    <a:pt x="918" y="830"/>
                    <a:pt x="877" y="789"/>
                    <a:pt x="827" y="790"/>
                  </a:cubicBezTo>
                  <a:cubicBezTo>
                    <a:pt x="777" y="790"/>
                    <a:pt x="737" y="830"/>
                    <a:pt x="737" y="881"/>
                  </a:cubicBezTo>
                  <a:close/>
                  <a:moveTo>
                    <a:pt x="271" y="945"/>
                  </a:moveTo>
                  <a:cubicBezTo>
                    <a:pt x="320" y="945"/>
                    <a:pt x="362" y="904"/>
                    <a:pt x="362" y="854"/>
                  </a:cubicBezTo>
                  <a:cubicBezTo>
                    <a:pt x="362" y="805"/>
                    <a:pt x="321" y="763"/>
                    <a:pt x="272" y="763"/>
                  </a:cubicBezTo>
                  <a:cubicBezTo>
                    <a:pt x="222" y="762"/>
                    <a:pt x="180" y="804"/>
                    <a:pt x="180" y="854"/>
                  </a:cubicBezTo>
                  <a:cubicBezTo>
                    <a:pt x="180" y="904"/>
                    <a:pt x="222" y="945"/>
                    <a:pt x="271" y="945"/>
                  </a:cubicBezTo>
                  <a:close/>
                  <a:moveTo>
                    <a:pt x="907" y="371"/>
                  </a:moveTo>
                  <a:cubicBezTo>
                    <a:pt x="856" y="371"/>
                    <a:pt x="805" y="371"/>
                    <a:pt x="754" y="371"/>
                  </a:cubicBezTo>
                  <a:cubicBezTo>
                    <a:pt x="752" y="371"/>
                    <a:pt x="748" y="375"/>
                    <a:pt x="748" y="377"/>
                  </a:cubicBezTo>
                  <a:cubicBezTo>
                    <a:pt x="748" y="397"/>
                    <a:pt x="748" y="416"/>
                    <a:pt x="748" y="436"/>
                  </a:cubicBezTo>
                  <a:cubicBezTo>
                    <a:pt x="802" y="436"/>
                    <a:pt x="854" y="436"/>
                    <a:pt x="907" y="436"/>
                  </a:cubicBezTo>
                  <a:cubicBezTo>
                    <a:pt x="907" y="414"/>
                    <a:pt x="907" y="393"/>
                    <a:pt x="907" y="371"/>
                  </a:cubicBezTo>
                  <a:close/>
                  <a:moveTo>
                    <a:pt x="268" y="272"/>
                  </a:moveTo>
                  <a:cubicBezTo>
                    <a:pt x="321" y="279"/>
                    <a:pt x="373" y="286"/>
                    <a:pt x="426" y="293"/>
                  </a:cubicBezTo>
                  <a:cubicBezTo>
                    <a:pt x="429" y="271"/>
                    <a:pt x="432" y="250"/>
                    <a:pt x="435" y="228"/>
                  </a:cubicBezTo>
                  <a:cubicBezTo>
                    <a:pt x="382" y="221"/>
                    <a:pt x="330" y="214"/>
                    <a:pt x="277" y="207"/>
                  </a:cubicBezTo>
                  <a:cubicBezTo>
                    <a:pt x="274" y="229"/>
                    <a:pt x="271" y="250"/>
                    <a:pt x="268" y="272"/>
                  </a:cubicBezTo>
                  <a:close/>
                  <a:moveTo>
                    <a:pt x="242" y="469"/>
                  </a:moveTo>
                  <a:cubicBezTo>
                    <a:pt x="239" y="492"/>
                    <a:pt x="236" y="512"/>
                    <a:pt x="233" y="534"/>
                  </a:cubicBezTo>
                  <a:cubicBezTo>
                    <a:pt x="286" y="541"/>
                    <a:pt x="338" y="548"/>
                    <a:pt x="391" y="555"/>
                  </a:cubicBezTo>
                  <a:cubicBezTo>
                    <a:pt x="394" y="533"/>
                    <a:pt x="397" y="512"/>
                    <a:pt x="400" y="490"/>
                  </a:cubicBezTo>
                  <a:cubicBezTo>
                    <a:pt x="347" y="483"/>
                    <a:pt x="295" y="476"/>
                    <a:pt x="242" y="469"/>
                  </a:cubicBezTo>
                  <a:close/>
                  <a:moveTo>
                    <a:pt x="251" y="404"/>
                  </a:moveTo>
                  <a:cubicBezTo>
                    <a:pt x="304" y="411"/>
                    <a:pt x="356" y="417"/>
                    <a:pt x="408" y="424"/>
                  </a:cubicBezTo>
                  <a:cubicBezTo>
                    <a:pt x="411" y="402"/>
                    <a:pt x="414" y="381"/>
                    <a:pt x="417" y="359"/>
                  </a:cubicBezTo>
                  <a:cubicBezTo>
                    <a:pt x="364" y="352"/>
                    <a:pt x="312" y="345"/>
                    <a:pt x="259" y="338"/>
                  </a:cubicBezTo>
                  <a:cubicBezTo>
                    <a:pt x="256" y="361"/>
                    <a:pt x="254" y="382"/>
                    <a:pt x="251" y="404"/>
                  </a:cubicBezTo>
                  <a:close/>
                  <a:moveTo>
                    <a:pt x="749" y="239"/>
                  </a:moveTo>
                  <a:cubicBezTo>
                    <a:pt x="749" y="262"/>
                    <a:pt x="749" y="282"/>
                    <a:pt x="749" y="303"/>
                  </a:cubicBezTo>
                  <a:cubicBezTo>
                    <a:pt x="802" y="303"/>
                    <a:pt x="855" y="303"/>
                    <a:pt x="907" y="303"/>
                  </a:cubicBezTo>
                  <a:cubicBezTo>
                    <a:pt x="907" y="281"/>
                    <a:pt x="907" y="260"/>
                    <a:pt x="907" y="239"/>
                  </a:cubicBezTo>
                  <a:cubicBezTo>
                    <a:pt x="854" y="239"/>
                    <a:pt x="802" y="239"/>
                    <a:pt x="749" y="239"/>
                  </a:cubicBezTo>
                  <a:close/>
                  <a:moveTo>
                    <a:pt x="907" y="567"/>
                  </a:moveTo>
                  <a:cubicBezTo>
                    <a:pt x="907" y="546"/>
                    <a:pt x="907" y="525"/>
                    <a:pt x="907" y="504"/>
                  </a:cubicBezTo>
                  <a:cubicBezTo>
                    <a:pt x="854" y="504"/>
                    <a:pt x="801" y="504"/>
                    <a:pt x="749" y="504"/>
                  </a:cubicBezTo>
                  <a:cubicBezTo>
                    <a:pt x="749" y="526"/>
                    <a:pt x="749" y="546"/>
                    <a:pt x="749" y="567"/>
                  </a:cubicBezTo>
                  <a:cubicBezTo>
                    <a:pt x="802" y="567"/>
                    <a:pt x="854" y="567"/>
                    <a:pt x="907" y="5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HK" altLang="en-US" sz="21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4870780" y="2242428"/>
              <a:ext cx="420829" cy="997558"/>
            </a:xfrm>
            <a:custGeom>
              <a:avLst/>
              <a:gdLst>
                <a:gd name="T0" fmla="*/ 0 w 449"/>
                <a:gd name="T1" fmla="*/ 1192 h 1192"/>
                <a:gd name="T2" fmla="*/ 0 w 449"/>
                <a:gd name="T3" fmla="*/ 0 h 1192"/>
                <a:gd name="T4" fmla="*/ 449 w 449"/>
                <a:gd name="T5" fmla="*/ 0 h 1192"/>
                <a:gd name="T6" fmla="*/ 449 w 449"/>
                <a:gd name="T7" fmla="*/ 1192 h 1192"/>
                <a:gd name="T8" fmla="*/ 0 w 449"/>
                <a:gd name="T9" fmla="*/ 1192 h 1192"/>
                <a:gd name="T10" fmla="*/ 315 w 449"/>
                <a:gd name="T11" fmla="*/ 832 h 1192"/>
                <a:gd name="T12" fmla="*/ 225 w 449"/>
                <a:gd name="T13" fmla="*/ 741 h 1192"/>
                <a:gd name="T14" fmla="*/ 134 w 449"/>
                <a:gd name="T15" fmla="*/ 831 h 1192"/>
                <a:gd name="T16" fmla="*/ 225 w 449"/>
                <a:gd name="T17" fmla="*/ 923 h 1192"/>
                <a:gd name="T18" fmla="*/ 315 w 449"/>
                <a:gd name="T19" fmla="*/ 832 h 1192"/>
                <a:gd name="T20" fmla="*/ 303 w 449"/>
                <a:gd name="T21" fmla="*/ 387 h 1192"/>
                <a:gd name="T22" fmla="*/ 303 w 449"/>
                <a:gd name="T23" fmla="*/ 323 h 1192"/>
                <a:gd name="T24" fmla="*/ 145 w 449"/>
                <a:gd name="T25" fmla="*/ 323 h 1192"/>
                <a:gd name="T26" fmla="*/ 145 w 449"/>
                <a:gd name="T27" fmla="*/ 387 h 1192"/>
                <a:gd name="T28" fmla="*/ 303 w 449"/>
                <a:gd name="T29" fmla="*/ 387 h 1192"/>
                <a:gd name="T30" fmla="*/ 146 w 449"/>
                <a:gd name="T31" fmla="*/ 254 h 1192"/>
                <a:gd name="T32" fmla="*/ 303 w 449"/>
                <a:gd name="T33" fmla="*/ 254 h 1192"/>
                <a:gd name="T34" fmla="*/ 303 w 449"/>
                <a:gd name="T35" fmla="*/ 190 h 1192"/>
                <a:gd name="T36" fmla="*/ 146 w 449"/>
                <a:gd name="T37" fmla="*/ 190 h 1192"/>
                <a:gd name="T38" fmla="*/ 146 w 449"/>
                <a:gd name="T39" fmla="*/ 254 h 1192"/>
                <a:gd name="T40" fmla="*/ 304 w 449"/>
                <a:gd name="T41" fmla="*/ 455 h 1192"/>
                <a:gd name="T42" fmla="*/ 145 w 449"/>
                <a:gd name="T43" fmla="*/ 455 h 1192"/>
                <a:gd name="T44" fmla="*/ 145 w 449"/>
                <a:gd name="T45" fmla="*/ 518 h 1192"/>
                <a:gd name="T46" fmla="*/ 304 w 449"/>
                <a:gd name="T47" fmla="*/ 518 h 1192"/>
                <a:gd name="T48" fmla="*/ 304 w 449"/>
                <a:gd name="T49" fmla="*/ 45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9" h="1192">
                  <a:moveTo>
                    <a:pt x="0" y="1192"/>
                  </a:moveTo>
                  <a:cubicBezTo>
                    <a:pt x="0" y="795"/>
                    <a:pt x="0" y="398"/>
                    <a:pt x="0" y="0"/>
                  </a:cubicBezTo>
                  <a:cubicBezTo>
                    <a:pt x="150" y="0"/>
                    <a:pt x="299" y="0"/>
                    <a:pt x="449" y="0"/>
                  </a:cubicBezTo>
                  <a:cubicBezTo>
                    <a:pt x="449" y="398"/>
                    <a:pt x="449" y="794"/>
                    <a:pt x="449" y="1192"/>
                  </a:cubicBezTo>
                  <a:cubicBezTo>
                    <a:pt x="300" y="1192"/>
                    <a:pt x="151" y="1192"/>
                    <a:pt x="0" y="1192"/>
                  </a:cubicBezTo>
                  <a:close/>
                  <a:moveTo>
                    <a:pt x="315" y="832"/>
                  </a:moveTo>
                  <a:cubicBezTo>
                    <a:pt x="315" y="782"/>
                    <a:pt x="275" y="741"/>
                    <a:pt x="225" y="741"/>
                  </a:cubicBezTo>
                  <a:cubicBezTo>
                    <a:pt x="175" y="740"/>
                    <a:pt x="134" y="781"/>
                    <a:pt x="134" y="831"/>
                  </a:cubicBezTo>
                  <a:cubicBezTo>
                    <a:pt x="134" y="881"/>
                    <a:pt x="175" y="923"/>
                    <a:pt x="225" y="923"/>
                  </a:cubicBezTo>
                  <a:cubicBezTo>
                    <a:pt x="274" y="922"/>
                    <a:pt x="315" y="881"/>
                    <a:pt x="315" y="832"/>
                  </a:cubicBezTo>
                  <a:close/>
                  <a:moveTo>
                    <a:pt x="303" y="387"/>
                  </a:moveTo>
                  <a:cubicBezTo>
                    <a:pt x="303" y="365"/>
                    <a:pt x="303" y="344"/>
                    <a:pt x="303" y="323"/>
                  </a:cubicBezTo>
                  <a:cubicBezTo>
                    <a:pt x="250" y="323"/>
                    <a:pt x="198" y="323"/>
                    <a:pt x="145" y="323"/>
                  </a:cubicBezTo>
                  <a:cubicBezTo>
                    <a:pt x="145" y="344"/>
                    <a:pt x="145" y="365"/>
                    <a:pt x="145" y="387"/>
                  </a:cubicBezTo>
                  <a:cubicBezTo>
                    <a:pt x="198" y="387"/>
                    <a:pt x="251" y="387"/>
                    <a:pt x="303" y="387"/>
                  </a:cubicBezTo>
                  <a:close/>
                  <a:moveTo>
                    <a:pt x="146" y="254"/>
                  </a:moveTo>
                  <a:cubicBezTo>
                    <a:pt x="198" y="254"/>
                    <a:pt x="250" y="254"/>
                    <a:pt x="303" y="254"/>
                  </a:cubicBezTo>
                  <a:cubicBezTo>
                    <a:pt x="303" y="233"/>
                    <a:pt x="303" y="212"/>
                    <a:pt x="303" y="190"/>
                  </a:cubicBezTo>
                  <a:cubicBezTo>
                    <a:pt x="251" y="190"/>
                    <a:pt x="199" y="190"/>
                    <a:pt x="146" y="190"/>
                  </a:cubicBezTo>
                  <a:cubicBezTo>
                    <a:pt x="146" y="212"/>
                    <a:pt x="146" y="233"/>
                    <a:pt x="146" y="254"/>
                  </a:cubicBezTo>
                  <a:close/>
                  <a:moveTo>
                    <a:pt x="304" y="455"/>
                  </a:moveTo>
                  <a:cubicBezTo>
                    <a:pt x="250" y="455"/>
                    <a:pt x="198" y="455"/>
                    <a:pt x="145" y="455"/>
                  </a:cubicBezTo>
                  <a:cubicBezTo>
                    <a:pt x="145" y="477"/>
                    <a:pt x="145" y="497"/>
                    <a:pt x="145" y="518"/>
                  </a:cubicBezTo>
                  <a:cubicBezTo>
                    <a:pt x="199" y="518"/>
                    <a:pt x="251" y="518"/>
                    <a:pt x="304" y="518"/>
                  </a:cubicBezTo>
                  <a:cubicBezTo>
                    <a:pt x="304" y="496"/>
                    <a:pt x="304" y="476"/>
                    <a:pt x="304" y="4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HK" altLang="en-US" sz="21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27"/>
            <p:cNvSpPr/>
            <p:nvPr/>
          </p:nvSpPr>
          <p:spPr bwMode="auto">
            <a:xfrm>
              <a:off x="4605286" y="2916894"/>
              <a:ext cx="47156" cy="42772"/>
            </a:xfrm>
            <a:custGeom>
              <a:avLst/>
              <a:gdLst>
                <a:gd name="T0" fmla="*/ 24 w 50"/>
                <a:gd name="T1" fmla="*/ 50 h 51"/>
                <a:gd name="T2" fmla="*/ 0 w 50"/>
                <a:gd name="T3" fmla="*/ 25 h 51"/>
                <a:gd name="T4" fmla="*/ 26 w 50"/>
                <a:gd name="T5" fmla="*/ 1 h 51"/>
                <a:gd name="T6" fmla="*/ 49 w 50"/>
                <a:gd name="T7" fmla="*/ 27 h 51"/>
                <a:gd name="T8" fmla="*/ 24 w 50"/>
                <a:gd name="T9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24" y="50"/>
                  </a:moveTo>
                  <a:cubicBezTo>
                    <a:pt x="10" y="50"/>
                    <a:pt x="0" y="39"/>
                    <a:pt x="0" y="25"/>
                  </a:cubicBezTo>
                  <a:cubicBezTo>
                    <a:pt x="1" y="11"/>
                    <a:pt x="12" y="0"/>
                    <a:pt x="26" y="1"/>
                  </a:cubicBezTo>
                  <a:cubicBezTo>
                    <a:pt x="39" y="1"/>
                    <a:pt x="50" y="13"/>
                    <a:pt x="49" y="27"/>
                  </a:cubicBezTo>
                  <a:cubicBezTo>
                    <a:pt x="49" y="40"/>
                    <a:pt x="37" y="51"/>
                    <a:pt x="2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HK" altLang="en-US" sz="21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28"/>
            <p:cNvSpPr/>
            <p:nvPr/>
          </p:nvSpPr>
          <p:spPr bwMode="auto">
            <a:xfrm>
              <a:off x="4083016" y="2894977"/>
              <a:ext cx="47156" cy="42065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cubicBezTo>
                    <a:pt x="38" y="0"/>
                    <a:pt x="50" y="11"/>
                    <a:pt x="50" y="25"/>
                  </a:cubicBezTo>
                  <a:cubicBezTo>
                    <a:pt x="50" y="38"/>
                    <a:pt x="39" y="50"/>
                    <a:pt x="25" y="50"/>
                  </a:cubicBezTo>
                  <a:cubicBezTo>
                    <a:pt x="12" y="50"/>
                    <a:pt x="0" y="39"/>
                    <a:pt x="0" y="25"/>
                  </a:cubicBezTo>
                  <a:cubicBezTo>
                    <a:pt x="0" y="12"/>
                    <a:pt x="11" y="1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HK" altLang="en-US" sz="21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29"/>
            <p:cNvSpPr/>
            <p:nvPr/>
          </p:nvSpPr>
          <p:spPr bwMode="auto">
            <a:xfrm>
              <a:off x="5058212" y="2917601"/>
              <a:ext cx="45966" cy="41005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8"/>
                    <a:pt x="38" y="49"/>
                    <a:pt x="25" y="49"/>
                  </a:cubicBezTo>
                  <a:cubicBezTo>
                    <a:pt x="11" y="49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HK" altLang="en-US" sz="21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006864" y="2951875"/>
            <a:ext cx="1996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83324" y="2963265"/>
            <a:ext cx="1996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7" t="32710" r="7421" b="-2"/>
          <a:stretch>
            <a:fillRect/>
          </a:stretch>
        </p:blipFill>
        <p:spPr>
          <a:xfrm rot="5400000" flipH="1">
            <a:off x="-171731" y="171729"/>
            <a:ext cx="5115485" cy="4772025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955707" y="3803639"/>
            <a:ext cx="591696" cy="5578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4955707" y="3003215"/>
            <a:ext cx="591696" cy="5578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4936576" y="2045409"/>
            <a:ext cx="591696" cy="5578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4936576" y="1086409"/>
            <a:ext cx="591696" cy="5578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3" name="Group 103"/>
          <p:cNvGrpSpPr/>
          <p:nvPr/>
        </p:nvGrpSpPr>
        <p:grpSpPr>
          <a:xfrm>
            <a:off x="5065586" y="3118118"/>
            <a:ext cx="371937" cy="351889"/>
            <a:chOff x="8493125" y="2289173"/>
            <a:chExt cx="854075" cy="808040"/>
          </a:xfrm>
          <a:solidFill>
            <a:schemeClr val="bg1"/>
          </a:solidFill>
        </p:grpSpPr>
        <p:sp>
          <p:nvSpPr>
            <p:cNvPr id="34" name="Freeform 24"/>
            <p:cNvSpPr>
              <a:spLocks noEditPoints="1"/>
            </p:cNvSpPr>
            <p:nvPr/>
          </p:nvSpPr>
          <p:spPr bwMode="auto">
            <a:xfrm>
              <a:off x="8493125" y="2762250"/>
              <a:ext cx="854075" cy="334963"/>
            </a:xfrm>
            <a:custGeom>
              <a:avLst/>
              <a:gdLst>
                <a:gd name="T0" fmla="*/ 517 w 538"/>
                <a:gd name="T1" fmla="*/ 57 h 211"/>
                <a:gd name="T2" fmla="*/ 335 w 538"/>
                <a:gd name="T3" fmla="*/ 0 h 211"/>
                <a:gd name="T4" fmla="*/ 299 w 538"/>
                <a:gd name="T5" fmla="*/ 161 h 211"/>
                <a:gd name="T6" fmla="*/ 278 w 538"/>
                <a:gd name="T7" fmla="*/ 33 h 211"/>
                <a:gd name="T8" fmla="*/ 287 w 538"/>
                <a:gd name="T9" fmla="*/ 24 h 211"/>
                <a:gd name="T10" fmla="*/ 304 w 538"/>
                <a:gd name="T11" fmla="*/ 5 h 211"/>
                <a:gd name="T12" fmla="*/ 235 w 538"/>
                <a:gd name="T13" fmla="*/ 5 h 211"/>
                <a:gd name="T14" fmla="*/ 251 w 538"/>
                <a:gd name="T15" fmla="*/ 24 h 211"/>
                <a:gd name="T16" fmla="*/ 261 w 538"/>
                <a:gd name="T17" fmla="*/ 33 h 211"/>
                <a:gd name="T18" fmla="*/ 239 w 538"/>
                <a:gd name="T19" fmla="*/ 161 h 211"/>
                <a:gd name="T20" fmla="*/ 204 w 538"/>
                <a:gd name="T21" fmla="*/ 0 h 211"/>
                <a:gd name="T22" fmla="*/ 20 w 538"/>
                <a:gd name="T23" fmla="*/ 57 h 211"/>
                <a:gd name="T24" fmla="*/ 0 w 538"/>
                <a:gd name="T25" fmla="*/ 211 h 211"/>
                <a:gd name="T26" fmla="*/ 538 w 538"/>
                <a:gd name="T27" fmla="*/ 211 h 211"/>
                <a:gd name="T28" fmla="*/ 517 w 538"/>
                <a:gd name="T29" fmla="*/ 57 h 211"/>
                <a:gd name="T30" fmla="*/ 459 w 538"/>
                <a:gd name="T31" fmla="*/ 156 h 211"/>
                <a:gd name="T32" fmla="*/ 366 w 538"/>
                <a:gd name="T33" fmla="*/ 156 h 211"/>
                <a:gd name="T34" fmla="*/ 366 w 538"/>
                <a:gd name="T35" fmla="*/ 129 h 211"/>
                <a:gd name="T36" fmla="*/ 412 w 538"/>
                <a:gd name="T37" fmla="*/ 122 h 211"/>
                <a:gd name="T38" fmla="*/ 459 w 538"/>
                <a:gd name="T39" fmla="*/ 129 h 211"/>
                <a:gd name="T40" fmla="*/ 459 w 538"/>
                <a:gd name="T41" fmla="*/ 15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8" h="211">
                  <a:moveTo>
                    <a:pt x="517" y="57"/>
                  </a:moveTo>
                  <a:lnTo>
                    <a:pt x="335" y="0"/>
                  </a:lnTo>
                  <a:lnTo>
                    <a:pt x="299" y="161"/>
                  </a:lnTo>
                  <a:lnTo>
                    <a:pt x="278" y="33"/>
                  </a:lnTo>
                  <a:lnTo>
                    <a:pt x="287" y="24"/>
                  </a:lnTo>
                  <a:lnTo>
                    <a:pt x="304" y="5"/>
                  </a:lnTo>
                  <a:lnTo>
                    <a:pt x="235" y="5"/>
                  </a:lnTo>
                  <a:lnTo>
                    <a:pt x="251" y="24"/>
                  </a:lnTo>
                  <a:lnTo>
                    <a:pt x="261" y="33"/>
                  </a:lnTo>
                  <a:lnTo>
                    <a:pt x="239" y="161"/>
                  </a:lnTo>
                  <a:lnTo>
                    <a:pt x="204" y="0"/>
                  </a:lnTo>
                  <a:lnTo>
                    <a:pt x="20" y="57"/>
                  </a:lnTo>
                  <a:lnTo>
                    <a:pt x="0" y="211"/>
                  </a:lnTo>
                  <a:lnTo>
                    <a:pt x="538" y="211"/>
                  </a:lnTo>
                  <a:lnTo>
                    <a:pt x="517" y="57"/>
                  </a:lnTo>
                  <a:close/>
                  <a:moveTo>
                    <a:pt x="459" y="156"/>
                  </a:moveTo>
                  <a:lnTo>
                    <a:pt x="366" y="156"/>
                  </a:lnTo>
                  <a:lnTo>
                    <a:pt x="366" y="129"/>
                  </a:lnTo>
                  <a:lnTo>
                    <a:pt x="412" y="122"/>
                  </a:lnTo>
                  <a:lnTo>
                    <a:pt x="459" y="129"/>
                  </a:lnTo>
                  <a:lnTo>
                    <a:pt x="459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/>
            </a:p>
          </p:txBody>
        </p:sp>
        <p:sp>
          <p:nvSpPr>
            <p:cNvPr id="35" name="Oval 25"/>
            <p:cNvSpPr>
              <a:spLocks noChangeArrowheads="1"/>
            </p:cNvSpPr>
            <p:nvPr/>
          </p:nvSpPr>
          <p:spPr bwMode="auto">
            <a:xfrm>
              <a:off x="8729663" y="2289173"/>
              <a:ext cx="382587" cy="4270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/>
            </a:p>
          </p:txBody>
        </p:sp>
      </p:grpSp>
      <p:sp>
        <p:nvSpPr>
          <p:cNvPr id="36" name="Freeform 60"/>
          <p:cNvSpPr>
            <a:spLocks noEditPoints="1"/>
          </p:cNvSpPr>
          <p:nvPr/>
        </p:nvSpPr>
        <p:spPr bwMode="auto">
          <a:xfrm>
            <a:off x="4980796" y="1156097"/>
            <a:ext cx="400024" cy="400024"/>
          </a:xfrm>
          <a:custGeom>
            <a:avLst/>
            <a:gdLst>
              <a:gd name="T0" fmla="*/ 126 w 128"/>
              <a:gd name="T1" fmla="*/ 1 h 128"/>
              <a:gd name="T2" fmla="*/ 124 w 128"/>
              <a:gd name="T3" fmla="*/ 0 h 128"/>
              <a:gd name="T4" fmla="*/ 122 w 128"/>
              <a:gd name="T5" fmla="*/ 1 h 128"/>
              <a:gd name="T6" fmla="*/ 2 w 128"/>
              <a:gd name="T7" fmla="*/ 81 h 128"/>
              <a:gd name="T8" fmla="*/ 0 w 128"/>
              <a:gd name="T9" fmla="*/ 84 h 128"/>
              <a:gd name="T10" fmla="*/ 3 w 128"/>
              <a:gd name="T11" fmla="*/ 88 h 128"/>
              <a:gd name="T12" fmla="*/ 34 w 128"/>
              <a:gd name="T13" fmla="*/ 100 h 128"/>
              <a:gd name="T14" fmla="*/ 49 w 128"/>
              <a:gd name="T15" fmla="*/ 126 h 128"/>
              <a:gd name="T16" fmla="*/ 52 w 128"/>
              <a:gd name="T17" fmla="*/ 128 h 128"/>
              <a:gd name="T18" fmla="*/ 52 w 128"/>
              <a:gd name="T19" fmla="*/ 128 h 128"/>
              <a:gd name="T20" fmla="*/ 55 w 128"/>
              <a:gd name="T21" fmla="*/ 126 h 128"/>
              <a:gd name="T22" fmla="*/ 64 w 128"/>
              <a:gd name="T23" fmla="*/ 112 h 128"/>
              <a:gd name="T24" fmla="*/ 103 w 128"/>
              <a:gd name="T25" fmla="*/ 128 h 128"/>
              <a:gd name="T26" fmla="*/ 104 w 128"/>
              <a:gd name="T27" fmla="*/ 128 h 128"/>
              <a:gd name="T28" fmla="*/ 106 w 128"/>
              <a:gd name="T29" fmla="*/ 127 h 128"/>
              <a:gd name="T30" fmla="*/ 108 w 128"/>
              <a:gd name="T31" fmla="*/ 125 h 128"/>
              <a:gd name="T32" fmla="*/ 128 w 128"/>
              <a:gd name="T33" fmla="*/ 5 h 128"/>
              <a:gd name="T34" fmla="*/ 126 w 128"/>
              <a:gd name="T35" fmla="*/ 1 h 128"/>
              <a:gd name="T36" fmla="*/ 13 w 128"/>
              <a:gd name="T37" fmla="*/ 83 h 128"/>
              <a:gd name="T38" fmla="*/ 105 w 128"/>
              <a:gd name="T39" fmla="*/ 21 h 128"/>
              <a:gd name="T40" fmla="*/ 38 w 128"/>
              <a:gd name="T41" fmla="*/ 93 h 128"/>
              <a:gd name="T42" fmla="*/ 37 w 128"/>
              <a:gd name="T43" fmla="*/ 93 h 128"/>
              <a:gd name="T44" fmla="*/ 13 w 128"/>
              <a:gd name="T45" fmla="*/ 83 h 128"/>
              <a:gd name="T46" fmla="*/ 41 w 128"/>
              <a:gd name="T47" fmla="*/ 96 h 128"/>
              <a:gd name="T48" fmla="*/ 41 w 128"/>
              <a:gd name="T49" fmla="*/ 96 h 128"/>
              <a:gd name="T50" fmla="*/ 117 w 128"/>
              <a:gd name="T51" fmla="*/ 15 h 128"/>
              <a:gd name="T52" fmla="*/ 52 w 128"/>
              <a:gd name="T53" fmla="*/ 116 h 128"/>
              <a:gd name="T54" fmla="*/ 41 w 128"/>
              <a:gd name="T55" fmla="*/ 96 h 128"/>
              <a:gd name="T56" fmla="*/ 101 w 128"/>
              <a:gd name="T57" fmla="*/ 118 h 128"/>
              <a:gd name="T58" fmla="*/ 67 w 128"/>
              <a:gd name="T59" fmla="*/ 105 h 128"/>
              <a:gd name="T60" fmla="*/ 64 w 128"/>
              <a:gd name="T61" fmla="*/ 104 h 128"/>
              <a:gd name="T62" fmla="*/ 117 w 128"/>
              <a:gd name="T63" fmla="*/ 23 h 128"/>
              <a:gd name="T64" fmla="*/ 101 w 128"/>
              <a:gd name="T65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/>
          </a:p>
        </p:txBody>
      </p:sp>
      <p:grpSp>
        <p:nvGrpSpPr>
          <p:cNvPr id="37" name="Group 138"/>
          <p:cNvGrpSpPr/>
          <p:nvPr/>
        </p:nvGrpSpPr>
        <p:grpSpPr>
          <a:xfrm>
            <a:off x="5022080" y="2123164"/>
            <a:ext cx="420688" cy="422275"/>
            <a:chOff x="1298575" y="588963"/>
            <a:chExt cx="420688" cy="422275"/>
          </a:xfrm>
          <a:solidFill>
            <a:schemeClr val="bg1"/>
          </a:solidFill>
        </p:grpSpPr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45" name="Group 222"/>
          <p:cNvGrpSpPr/>
          <p:nvPr/>
        </p:nvGrpSpPr>
        <p:grpSpPr>
          <a:xfrm>
            <a:off x="4998819" y="3839657"/>
            <a:ext cx="484747" cy="485815"/>
            <a:chOff x="7398218" y="2467768"/>
            <a:chExt cx="720725" cy="722313"/>
          </a:xfrm>
          <a:solidFill>
            <a:srgbClr val="EE1C37"/>
          </a:solidFill>
        </p:grpSpPr>
        <p:sp>
          <p:nvSpPr>
            <p:cNvPr id="52" name="Freeform 132"/>
            <p:cNvSpPr>
              <a:spLocks noEditPoints="1"/>
            </p:cNvSpPr>
            <p:nvPr/>
          </p:nvSpPr>
          <p:spPr bwMode="auto">
            <a:xfrm>
              <a:off x="7649835" y="2719386"/>
              <a:ext cx="217489" cy="219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/>
            </a:p>
          </p:txBody>
        </p:sp>
        <p:sp>
          <p:nvSpPr>
            <p:cNvPr id="53" name="Freeform 133"/>
            <p:cNvSpPr>
              <a:spLocks noEditPoints="1"/>
            </p:cNvSpPr>
            <p:nvPr/>
          </p:nvSpPr>
          <p:spPr bwMode="auto">
            <a:xfrm>
              <a:off x="7398218" y="2467768"/>
              <a:ext cx="720725" cy="722313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/>
            </a:p>
          </p:txBody>
        </p:sp>
      </p:grpSp>
      <p:sp>
        <p:nvSpPr>
          <p:cNvPr id="54" name="文本框 23"/>
          <p:cNvSpPr txBox="1"/>
          <p:nvPr/>
        </p:nvSpPr>
        <p:spPr>
          <a:xfrm>
            <a:off x="2396538" y="1739586"/>
            <a:ext cx="206873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6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目 录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478307" y="2873851"/>
            <a:ext cx="2043543" cy="523220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8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56" name="文本框 51"/>
          <p:cNvSpPr txBox="1"/>
          <p:nvPr/>
        </p:nvSpPr>
        <p:spPr>
          <a:xfrm>
            <a:off x="5022080" y="1156097"/>
            <a:ext cx="340065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2"/>
          <p:cNvSpPr txBox="1"/>
          <p:nvPr/>
        </p:nvSpPr>
        <p:spPr>
          <a:xfrm>
            <a:off x="5620562" y="2197377"/>
            <a:ext cx="221797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3"/>
          <p:cNvSpPr txBox="1"/>
          <p:nvPr/>
        </p:nvSpPr>
        <p:spPr>
          <a:xfrm>
            <a:off x="5590021" y="3062850"/>
            <a:ext cx="221797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4"/>
          <p:cNvSpPr txBox="1"/>
          <p:nvPr/>
        </p:nvSpPr>
        <p:spPr>
          <a:xfrm>
            <a:off x="5590022" y="3863273"/>
            <a:ext cx="221797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/>
          <p:cNvSpPr/>
          <p:nvPr/>
        </p:nvSpPr>
        <p:spPr>
          <a:xfrm>
            <a:off x="409575" y="361950"/>
            <a:ext cx="529844" cy="295275"/>
          </a:xfrm>
          <a:prstGeom prst="flowChartInputOut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Placeholder 3"/>
          <p:cNvSpPr txBox="1"/>
          <p:nvPr/>
        </p:nvSpPr>
        <p:spPr>
          <a:xfrm>
            <a:off x="1048474" y="361176"/>
            <a:ext cx="1384996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10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298" y="1524273"/>
            <a:ext cx="3001181" cy="2666306"/>
          </a:xfrm>
          <a:custGeom>
            <a:avLst/>
            <a:gdLst>
              <a:gd name="connsiteX0" fmla="*/ 0 w 1705100"/>
              <a:gd name="connsiteY0" fmla="*/ 0 h 2100195"/>
              <a:gd name="connsiteX1" fmla="*/ 1705100 w 1705100"/>
              <a:gd name="connsiteY1" fmla="*/ 0 h 2100195"/>
              <a:gd name="connsiteX2" fmla="*/ 1705100 w 1705100"/>
              <a:gd name="connsiteY2" fmla="*/ 2100195 h 2100195"/>
              <a:gd name="connsiteX3" fmla="*/ 0 w 1705100"/>
              <a:gd name="connsiteY3" fmla="*/ 2100195 h 210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5100" h="2100195">
                <a:moveTo>
                  <a:pt x="0" y="0"/>
                </a:moveTo>
                <a:lnTo>
                  <a:pt x="1705100" y="0"/>
                </a:lnTo>
                <a:lnTo>
                  <a:pt x="1705100" y="2100195"/>
                </a:lnTo>
                <a:lnTo>
                  <a:pt x="0" y="2100195"/>
                </a:lnTo>
                <a:close/>
              </a:path>
            </a:pathLst>
          </a:custGeom>
        </p:spPr>
      </p:pic>
      <p:grpSp>
        <p:nvGrpSpPr>
          <p:cNvPr id="5" name="Group 191"/>
          <p:cNvGrpSpPr/>
          <p:nvPr/>
        </p:nvGrpSpPr>
        <p:grpSpPr>
          <a:xfrm>
            <a:off x="3812503" y="1430311"/>
            <a:ext cx="2357903" cy="1094899"/>
            <a:chOff x="3812304" y="1430014"/>
            <a:chExt cx="2358517" cy="1095185"/>
          </a:xfrm>
        </p:grpSpPr>
        <p:sp>
          <p:nvSpPr>
            <p:cNvPr id="6" name="矩形 31"/>
            <p:cNvSpPr/>
            <p:nvPr/>
          </p:nvSpPr>
          <p:spPr>
            <a:xfrm>
              <a:off x="3812304" y="1906021"/>
              <a:ext cx="2358517" cy="619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</a:p>
          </p:txBody>
        </p:sp>
        <p:grpSp>
          <p:nvGrpSpPr>
            <p:cNvPr id="7" name="Group 190"/>
            <p:cNvGrpSpPr/>
            <p:nvPr/>
          </p:nvGrpSpPr>
          <p:grpSpPr>
            <a:xfrm>
              <a:off x="3836537" y="1430014"/>
              <a:ext cx="1864276" cy="457200"/>
              <a:chOff x="3836537" y="1430014"/>
              <a:chExt cx="1864276" cy="457200"/>
            </a:xfrm>
          </p:grpSpPr>
          <p:sp>
            <p:nvSpPr>
              <p:cNvPr id="8" name="椭圆 35"/>
              <p:cNvSpPr/>
              <p:nvPr/>
            </p:nvSpPr>
            <p:spPr>
              <a:xfrm>
                <a:off x="3836537" y="1430014"/>
                <a:ext cx="457200" cy="457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 34"/>
              <p:cNvSpPr/>
              <p:nvPr/>
            </p:nvSpPr>
            <p:spPr>
              <a:xfrm>
                <a:off x="4272962" y="1518080"/>
                <a:ext cx="1427851" cy="307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0" name="组合 101"/>
              <p:cNvGrpSpPr>
                <a:grpSpLocks noChangeAspect="1"/>
              </p:cNvGrpSpPr>
              <p:nvPr/>
            </p:nvGrpSpPr>
            <p:grpSpPr>
              <a:xfrm>
                <a:off x="3896246" y="1529508"/>
                <a:ext cx="345473" cy="265571"/>
                <a:chOff x="8204201" y="339725"/>
                <a:chExt cx="954087" cy="733425"/>
              </a:xfrm>
              <a:solidFill>
                <a:schemeClr val="bg1"/>
              </a:solidFill>
            </p:grpSpPr>
            <p:sp>
              <p:nvSpPr>
                <p:cNvPr id="11" name="Freeform 6"/>
                <p:cNvSpPr>
                  <a:spLocks noEditPoints="1"/>
                </p:cNvSpPr>
                <p:nvPr/>
              </p:nvSpPr>
              <p:spPr bwMode="auto">
                <a:xfrm>
                  <a:off x="8204201" y="438150"/>
                  <a:ext cx="631825" cy="635000"/>
                </a:xfrm>
                <a:custGeom>
                  <a:avLst/>
                  <a:gdLst>
                    <a:gd name="T0" fmla="*/ 168 w 168"/>
                    <a:gd name="T1" fmla="*/ 95 h 167"/>
                    <a:gd name="T2" fmla="*/ 168 w 168"/>
                    <a:gd name="T3" fmla="*/ 73 h 167"/>
                    <a:gd name="T4" fmla="*/ 151 w 168"/>
                    <a:gd name="T5" fmla="*/ 69 h 167"/>
                    <a:gd name="T6" fmla="*/ 147 w 168"/>
                    <a:gd name="T7" fmla="*/ 56 h 167"/>
                    <a:gd name="T8" fmla="*/ 158 w 168"/>
                    <a:gd name="T9" fmla="*/ 43 h 167"/>
                    <a:gd name="T10" fmla="*/ 146 w 168"/>
                    <a:gd name="T11" fmla="*/ 25 h 167"/>
                    <a:gd name="T12" fmla="*/ 130 w 168"/>
                    <a:gd name="T13" fmla="*/ 32 h 167"/>
                    <a:gd name="T14" fmla="*/ 119 w 168"/>
                    <a:gd name="T15" fmla="*/ 24 h 167"/>
                    <a:gd name="T16" fmla="*/ 120 w 168"/>
                    <a:gd name="T17" fmla="*/ 7 h 167"/>
                    <a:gd name="T18" fmla="*/ 99 w 168"/>
                    <a:gd name="T19" fmla="*/ 0 h 167"/>
                    <a:gd name="T20" fmla="*/ 91 w 168"/>
                    <a:gd name="T21" fmla="*/ 15 h 167"/>
                    <a:gd name="T22" fmla="*/ 84 w 168"/>
                    <a:gd name="T23" fmla="*/ 15 h 167"/>
                    <a:gd name="T24" fmla="*/ 77 w 168"/>
                    <a:gd name="T25" fmla="*/ 15 h 167"/>
                    <a:gd name="T26" fmla="*/ 69 w 168"/>
                    <a:gd name="T27" fmla="*/ 0 h 167"/>
                    <a:gd name="T28" fmla="*/ 48 w 168"/>
                    <a:gd name="T29" fmla="*/ 7 h 167"/>
                    <a:gd name="T30" fmla="*/ 49 w 168"/>
                    <a:gd name="T31" fmla="*/ 24 h 167"/>
                    <a:gd name="T32" fmla="*/ 38 w 168"/>
                    <a:gd name="T33" fmla="*/ 32 h 167"/>
                    <a:gd name="T34" fmla="*/ 23 w 168"/>
                    <a:gd name="T35" fmla="*/ 25 h 167"/>
                    <a:gd name="T36" fmla="*/ 10 w 168"/>
                    <a:gd name="T37" fmla="*/ 43 h 167"/>
                    <a:gd name="T38" fmla="*/ 21 w 168"/>
                    <a:gd name="T39" fmla="*/ 56 h 167"/>
                    <a:gd name="T40" fmla="*/ 17 w 168"/>
                    <a:gd name="T41" fmla="*/ 69 h 167"/>
                    <a:gd name="T42" fmla="*/ 0 w 168"/>
                    <a:gd name="T43" fmla="*/ 73 h 167"/>
                    <a:gd name="T44" fmla="*/ 0 w 168"/>
                    <a:gd name="T45" fmla="*/ 95 h 167"/>
                    <a:gd name="T46" fmla="*/ 17 w 168"/>
                    <a:gd name="T47" fmla="*/ 98 h 167"/>
                    <a:gd name="T48" fmla="*/ 21 w 168"/>
                    <a:gd name="T49" fmla="*/ 111 h 167"/>
                    <a:gd name="T50" fmla="*/ 10 w 168"/>
                    <a:gd name="T51" fmla="*/ 124 h 167"/>
                    <a:gd name="T52" fmla="*/ 23 w 168"/>
                    <a:gd name="T53" fmla="*/ 142 h 167"/>
                    <a:gd name="T54" fmla="*/ 38 w 168"/>
                    <a:gd name="T55" fmla="*/ 135 h 167"/>
                    <a:gd name="T56" fmla="*/ 49 w 168"/>
                    <a:gd name="T57" fmla="*/ 143 h 167"/>
                    <a:gd name="T58" fmla="*/ 48 w 168"/>
                    <a:gd name="T59" fmla="*/ 160 h 167"/>
                    <a:gd name="T60" fmla="*/ 69 w 168"/>
                    <a:gd name="T61" fmla="*/ 167 h 167"/>
                    <a:gd name="T62" fmla="*/ 77 w 168"/>
                    <a:gd name="T63" fmla="*/ 152 h 167"/>
                    <a:gd name="T64" fmla="*/ 84 w 168"/>
                    <a:gd name="T65" fmla="*/ 152 h 167"/>
                    <a:gd name="T66" fmla="*/ 91 w 168"/>
                    <a:gd name="T67" fmla="*/ 152 h 167"/>
                    <a:gd name="T68" fmla="*/ 100 w 168"/>
                    <a:gd name="T69" fmla="*/ 167 h 167"/>
                    <a:gd name="T70" fmla="*/ 121 w 168"/>
                    <a:gd name="T71" fmla="*/ 160 h 167"/>
                    <a:gd name="T72" fmla="*/ 119 w 168"/>
                    <a:gd name="T73" fmla="*/ 143 h 167"/>
                    <a:gd name="T74" fmla="*/ 130 w 168"/>
                    <a:gd name="T75" fmla="*/ 135 h 167"/>
                    <a:gd name="T76" fmla="*/ 146 w 168"/>
                    <a:gd name="T77" fmla="*/ 142 h 167"/>
                    <a:gd name="T78" fmla="*/ 158 w 168"/>
                    <a:gd name="T79" fmla="*/ 124 h 167"/>
                    <a:gd name="T80" fmla="*/ 147 w 168"/>
                    <a:gd name="T81" fmla="*/ 111 h 167"/>
                    <a:gd name="T82" fmla="*/ 151 w 168"/>
                    <a:gd name="T83" fmla="*/ 98 h 167"/>
                    <a:gd name="T84" fmla="*/ 168 w 168"/>
                    <a:gd name="T85" fmla="*/ 95 h 167"/>
                    <a:gd name="T86" fmla="*/ 84 w 168"/>
                    <a:gd name="T87" fmla="*/ 133 h 167"/>
                    <a:gd name="T88" fmla="*/ 35 w 168"/>
                    <a:gd name="T89" fmla="*/ 84 h 167"/>
                    <a:gd name="T90" fmla="*/ 84 w 168"/>
                    <a:gd name="T91" fmla="*/ 34 h 167"/>
                    <a:gd name="T92" fmla="*/ 133 w 168"/>
                    <a:gd name="T93" fmla="*/ 84 h 167"/>
                    <a:gd name="T94" fmla="*/ 84 w 168"/>
                    <a:gd name="T95" fmla="*/ 133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68" h="167">
                      <a:moveTo>
                        <a:pt x="168" y="95"/>
                      </a:moveTo>
                      <a:cubicBezTo>
                        <a:pt x="168" y="73"/>
                        <a:pt x="168" y="73"/>
                        <a:pt x="168" y="73"/>
                      </a:cubicBezTo>
                      <a:cubicBezTo>
                        <a:pt x="151" y="69"/>
                        <a:pt x="151" y="69"/>
                        <a:pt x="151" y="69"/>
                      </a:cubicBezTo>
                      <a:cubicBezTo>
                        <a:pt x="150" y="64"/>
                        <a:pt x="149" y="60"/>
                        <a:pt x="147" y="56"/>
                      </a:cubicBezTo>
                      <a:cubicBezTo>
                        <a:pt x="158" y="43"/>
                        <a:pt x="158" y="43"/>
                        <a:pt x="158" y="43"/>
                      </a:cubicBezTo>
                      <a:cubicBezTo>
                        <a:pt x="146" y="25"/>
                        <a:pt x="146" y="25"/>
                        <a:pt x="146" y="25"/>
                      </a:cubicBezTo>
                      <a:cubicBezTo>
                        <a:pt x="130" y="32"/>
                        <a:pt x="130" y="32"/>
                        <a:pt x="130" y="32"/>
                      </a:cubicBezTo>
                      <a:cubicBezTo>
                        <a:pt x="126" y="29"/>
                        <a:pt x="123" y="27"/>
                        <a:pt x="119" y="24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91" y="15"/>
                        <a:pt x="91" y="15"/>
                        <a:pt x="91" y="15"/>
                      </a:cubicBezTo>
                      <a:cubicBezTo>
                        <a:pt x="89" y="15"/>
                        <a:pt x="86" y="15"/>
                        <a:pt x="84" y="15"/>
                      </a:cubicBezTo>
                      <a:cubicBezTo>
                        <a:pt x="82" y="15"/>
                        <a:pt x="79" y="15"/>
                        <a:pt x="77" y="15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9" y="24"/>
                        <a:pt x="49" y="24"/>
                        <a:pt x="49" y="24"/>
                      </a:cubicBezTo>
                      <a:cubicBezTo>
                        <a:pt x="45" y="27"/>
                        <a:pt x="42" y="29"/>
                        <a:pt x="38" y="32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10" y="43"/>
                        <a:pt x="10" y="43"/>
                        <a:pt x="10" y="43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19" y="60"/>
                        <a:pt x="18" y="65"/>
                        <a:pt x="17" y="69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17" y="98"/>
                        <a:pt x="17" y="98"/>
                        <a:pt x="17" y="98"/>
                      </a:cubicBezTo>
                      <a:cubicBezTo>
                        <a:pt x="18" y="103"/>
                        <a:pt x="19" y="107"/>
                        <a:pt x="21" y="111"/>
                      </a:cubicBezTo>
                      <a:cubicBezTo>
                        <a:pt x="10" y="124"/>
                        <a:pt x="10" y="124"/>
                        <a:pt x="10" y="124"/>
                      </a:cubicBezTo>
                      <a:cubicBezTo>
                        <a:pt x="23" y="142"/>
                        <a:pt x="23" y="142"/>
                        <a:pt x="23" y="142"/>
                      </a:cubicBezTo>
                      <a:cubicBezTo>
                        <a:pt x="38" y="135"/>
                        <a:pt x="38" y="135"/>
                        <a:pt x="38" y="135"/>
                      </a:cubicBezTo>
                      <a:cubicBezTo>
                        <a:pt x="42" y="138"/>
                        <a:pt x="46" y="141"/>
                        <a:pt x="49" y="143"/>
                      </a:cubicBezTo>
                      <a:cubicBezTo>
                        <a:pt x="48" y="160"/>
                        <a:pt x="48" y="160"/>
                        <a:pt x="48" y="160"/>
                      </a:cubicBezTo>
                      <a:cubicBezTo>
                        <a:pt x="69" y="167"/>
                        <a:pt x="69" y="167"/>
                        <a:pt x="69" y="167"/>
                      </a:cubicBezTo>
                      <a:cubicBezTo>
                        <a:pt x="77" y="152"/>
                        <a:pt x="77" y="152"/>
                        <a:pt x="77" y="152"/>
                      </a:cubicBezTo>
                      <a:cubicBezTo>
                        <a:pt x="80" y="152"/>
                        <a:pt x="82" y="152"/>
                        <a:pt x="84" y="152"/>
                      </a:cubicBezTo>
                      <a:cubicBezTo>
                        <a:pt x="86" y="152"/>
                        <a:pt x="89" y="152"/>
                        <a:pt x="91" y="152"/>
                      </a:cubicBezTo>
                      <a:cubicBezTo>
                        <a:pt x="100" y="167"/>
                        <a:pt x="100" y="167"/>
                        <a:pt x="100" y="167"/>
                      </a:cubicBezTo>
                      <a:cubicBezTo>
                        <a:pt x="121" y="160"/>
                        <a:pt x="121" y="160"/>
                        <a:pt x="121" y="160"/>
                      </a:cubicBezTo>
                      <a:cubicBezTo>
                        <a:pt x="119" y="143"/>
                        <a:pt x="119" y="143"/>
                        <a:pt x="119" y="143"/>
                      </a:cubicBezTo>
                      <a:cubicBezTo>
                        <a:pt x="123" y="141"/>
                        <a:pt x="126" y="138"/>
                        <a:pt x="130" y="135"/>
                      </a:cubicBezTo>
                      <a:cubicBezTo>
                        <a:pt x="146" y="142"/>
                        <a:pt x="146" y="142"/>
                        <a:pt x="146" y="142"/>
                      </a:cubicBezTo>
                      <a:cubicBezTo>
                        <a:pt x="158" y="124"/>
                        <a:pt x="158" y="124"/>
                        <a:pt x="158" y="124"/>
                      </a:cubicBezTo>
                      <a:cubicBezTo>
                        <a:pt x="147" y="111"/>
                        <a:pt x="147" y="111"/>
                        <a:pt x="147" y="111"/>
                      </a:cubicBezTo>
                      <a:cubicBezTo>
                        <a:pt x="149" y="107"/>
                        <a:pt x="150" y="103"/>
                        <a:pt x="151" y="98"/>
                      </a:cubicBezTo>
                      <a:lnTo>
                        <a:pt x="168" y="95"/>
                      </a:lnTo>
                      <a:close/>
                      <a:moveTo>
                        <a:pt x="84" y="133"/>
                      </a:moveTo>
                      <a:cubicBezTo>
                        <a:pt x="57" y="133"/>
                        <a:pt x="35" y="111"/>
                        <a:pt x="35" y="84"/>
                      </a:cubicBezTo>
                      <a:cubicBezTo>
                        <a:pt x="35" y="56"/>
                        <a:pt x="57" y="34"/>
                        <a:pt x="84" y="34"/>
                      </a:cubicBezTo>
                      <a:cubicBezTo>
                        <a:pt x="111" y="34"/>
                        <a:pt x="133" y="56"/>
                        <a:pt x="133" y="84"/>
                      </a:cubicBezTo>
                      <a:cubicBezTo>
                        <a:pt x="133" y="111"/>
                        <a:pt x="111" y="133"/>
                        <a:pt x="84" y="1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lang="zh-CN" altLang="en-US" sz="24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12" name="Freeform 7"/>
                <p:cNvSpPr>
                  <a:spLocks noEditPoints="1"/>
                </p:cNvSpPr>
                <p:nvPr/>
              </p:nvSpPr>
              <p:spPr bwMode="auto">
                <a:xfrm>
                  <a:off x="8783638" y="339725"/>
                  <a:ext cx="374650" cy="379413"/>
                </a:xfrm>
                <a:custGeom>
                  <a:avLst/>
                  <a:gdLst>
                    <a:gd name="T0" fmla="*/ 100 w 100"/>
                    <a:gd name="T1" fmla="*/ 57 h 100"/>
                    <a:gd name="T2" fmla="*/ 100 w 100"/>
                    <a:gd name="T3" fmla="*/ 43 h 100"/>
                    <a:gd name="T4" fmla="*/ 90 w 100"/>
                    <a:gd name="T5" fmla="*/ 41 h 100"/>
                    <a:gd name="T6" fmla="*/ 87 w 100"/>
                    <a:gd name="T7" fmla="*/ 34 h 100"/>
                    <a:gd name="T8" fmla="*/ 94 w 100"/>
                    <a:gd name="T9" fmla="*/ 26 h 100"/>
                    <a:gd name="T10" fmla="*/ 86 w 100"/>
                    <a:gd name="T11" fmla="*/ 15 h 100"/>
                    <a:gd name="T12" fmla="*/ 77 w 100"/>
                    <a:gd name="T13" fmla="*/ 20 h 100"/>
                    <a:gd name="T14" fmla="*/ 70 w 100"/>
                    <a:gd name="T15" fmla="*/ 15 h 100"/>
                    <a:gd name="T16" fmla="*/ 72 w 100"/>
                    <a:gd name="T17" fmla="*/ 5 h 100"/>
                    <a:gd name="T18" fmla="*/ 59 w 100"/>
                    <a:gd name="T19" fmla="*/ 0 h 100"/>
                    <a:gd name="T20" fmla="*/ 54 w 100"/>
                    <a:gd name="T21" fmla="*/ 9 h 100"/>
                    <a:gd name="T22" fmla="*/ 50 w 100"/>
                    <a:gd name="T23" fmla="*/ 9 h 100"/>
                    <a:gd name="T24" fmla="*/ 46 w 100"/>
                    <a:gd name="T25" fmla="*/ 9 h 100"/>
                    <a:gd name="T26" fmla="*/ 41 w 100"/>
                    <a:gd name="T27" fmla="*/ 1 h 100"/>
                    <a:gd name="T28" fmla="*/ 28 w 100"/>
                    <a:gd name="T29" fmla="*/ 5 h 100"/>
                    <a:gd name="T30" fmla="*/ 29 w 100"/>
                    <a:gd name="T31" fmla="*/ 15 h 100"/>
                    <a:gd name="T32" fmla="*/ 23 w 100"/>
                    <a:gd name="T33" fmla="*/ 20 h 100"/>
                    <a:gd name="T34" fmla="*/ 13 w 100"/>
                    <a:gd name="T35" fmla="*/ 15 h 100"/>
                    <a:gd name="T36" fmla="*/ 6 w 100"/>
                    <a:gd name="T37" fmla="*/ 26 h 100"/>
                    <a:gd name="T38" fmla="*/ 13 w 100"/>
                    <a:gd name="T39" fmla="*/ 34 h 100"/>
                    <a:gd name="T40" fmla="*/ 10 w 100"/>
                    <a:gd name="T41" fmla="*/ 41 h 100"/>
                    <a:gd name="T42" fmla="*/ 0 w 100"/>
                    <a:gd name="T43" fmla="*/ 43 h 100"/>
                    <a:gd name="T44" fmla="*/ 0 w 100"/>
                    <a:gd name="T45" fmla="*/ 57 h 100"/>
                    <a:gd name="T46" fmla="*/ 10 w 100"/>
                    <a:gd name="T47" fmla="*/ 59 h 100"/>
                    <a:gd name="T48" fmla="*/ 13 w 100"/>
                    <a:gd name="T49" fmla="*/ 66 h 100"/>
                    <a:gd name="T50" fmla="*/ 6 w 100"/>
                    <a:gd name="T51" fmla="*/ 74 h 100"/>
                    <a:gd name="T52" fmla="*/ 13 w 100"/>
                    <a:gd name="T53" fmla="*/ 85 h 100"/>
                    <a:gd name="T54" fmla="*/ 23 w 100"/>
                    <a:gd name="T55" fmla="*/ 80 h 100"/>
                    <a:gd name="T56" fmla="*/ 29 w 100"/>
                    <a:gd name="T57" fmla="*/ 85 h 100"/>
                    <a:gd name="T58" fmla="*/ 28 w 100"/>
                    <a:gd name="T59" fmla="*/ 95 h 100"/>
                    <a:gd name="T60" fmla="*/ 41 w 100"/>
                    <a:gd name="T61" fmla="*/ 100 h 100"/>
                    <a:gd name="T62" fmla="*/ 46 w 100"/>
                    <a:gd name="T63" fmla="*/ 91 h 100"/>
                    <a:gd name="T64" fmla="*/ 50 w 100"/>
                    <a:gd name="T65" fmla="*/ 91 h 100"/>
                    <a:gd name="T66" fmla="*/ 54 w 100"/>
                    <a:gd name="T67" fmla="*/ 91 h 100"/>
                    <a:gd name="T68" fmla="*/ 59 w 100"/>
                    <a:gd name="T69" fmla="*/ 99 h 100"/>
                    <a:gd name="T70" fmla="*/ 72 w 100"/>
                    <a:gd name="T71" fmla="*/ 95 h 100"/>
                    <a:gd name="T72" fmla="*/ 71 w 100"/>
                    <a:gd name="T73" fmla="*/ 85 h 100"/>
                    <a:gd name="T74" fmla="*/ 77 w 100"/>
                    <a:gd name="T75" fmla="*/ 80 h 100"/>
                    <a:gd name="T76" fmla="*/ 86 w 100"/>
                    <a:gd name="T77" fmla="*/ 85 h 100"/>
                    <a:gd name="T78" fmla="*/ 94 w 100"/>
                    <a:gd name="T79" fmla="*/ 74 h 100"/>
                    <a:gd name="T80" fmla="*/ 87 w 100"/>
                    <a:gd name="T81" fmla="*/ 66 h 100"/>
                    <a:gd name="T82" fmla="*/ 90 w 100"/>
                    <a:gd name="T83" fmla="*/ 59 h 100"/>
                    <a:gd name="T84" fmla="*/ 100 w 100"/>
                    <a:gd name="T85" fmla="*/ 57 h 100"/>
                    <a:gd name="T86" fmla="*/ 50 w 100"/>
                    <a:gd name="T87" fmla="*/ 79 h 100"/>
                    <a:gd name="T88" fmla="*/ 21 w 100"/>
                    <a:gd name="T89" fmla="*/ 50 h 100"/>
                    <a:gd name="T90" fmla="*/ 50 w 100"/>
                    <a:gd name="T91" fmla="*/ 21 h 100"/>
                    <a:gd name="T92" fmla="*/ 79 w 100"/>
                    <a:gd name="T93" fmla="*/ 50 h 100"/>
                    <a:gd name="T94" fmla="*/ 50 w 100"/>
                    <a:gd name="T95" fmla="*/ 79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0" h="100">
                      <a:moveTo>
                        <a:pt x="100" y="57"/>
                      </a:moveTo>
                      <a:cubicBezTo>
                        <a:pt x="100" y="43"/>
                        <a:pt x="100" y="43"/>
                        <a:pt x="100" y="43"/>
                      </a:cubicBezTo>
                      <a:cubicBezTo>
                        <a:pt x="90" y="41"/>
                        <a:pt x="90" y="41"/>
                        <a:pt x="90" y="41"/>
                      </a:cubicBezTo>
                      <a:cubicBezTo>
                        <a:pt x="89" y="39"/>
                        <a:pt x="88" y="36"/>
                        <a:pt x="87" y="34"/>
                      </a:cubicBezTo>
                      <a:cubicBezTo>
                        <a:pt x="94" y="26"/>
                        <a:pt x="94" y="26"/>
                        <a:pt x="94" y="26"/>
                      </a:cubicBezTo>
                      <a:cubicBezTo>
                        <a:pt x="86" y="15"/>
                        <a:pt x="86" y="15"/>
                        <a:pt x="86" y="15"/>
                      </a:cubicBezTo>
                      <a:cubicBezTo>
                        <a:pt x="77" y="20"/>
                        <a:pt x="77" y="20"/>
                        <a:pt x="77" y="20"/>
                      </a:cubicBezTo>
                      <a:cubicBezTo>
                        <a:pt x="75" y="18"/>
                        <a:pt x="73" y="16"/>
                        <a:pt x="70" y="15"/>
                      </a:cubicBezTo>
                      <a:cubicBezTo>
                        <a:pt x="72" y="5"/>
                        <a:pt x="72" y="5"/>
                        <a:pt x="72" y="5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4" y="9"/>
                        <a:pt x="54" y="9"/>
                        <a:pt x="54" y="9"/>
                      </a:cubicBezTo>
                      <a:cubicBezTo>
                        <a:pt x="53" y="9"/>
                        <a:pt x="51" y="9"/>
                        <a:pt x="50" y="9"/>
                      </a:cubicBezTo>
                      <a:cubicBezTo>
                        <a:pt x="49" y="9"/>
                        <a:pt x="47" y="9"/>
                        <a:pt x="46" y="9"/>
                      </a:cubicBez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7" y="16"/>
                        <a:pt x="25" y="18"/>
                        <a:pt x="23" y="20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11" y="36"/>
                        <a:pt x="11" y="39"/>
                        <a:pt x="10" y="41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11" y="61"/>
                        <a:pt x="11" y="64"/>
                        <a:pt x="13" y="66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23" y="80"/>
                        <a:pt x="23" y="80"/>
                        <a:pt x="23" y="80"/>
                      </a:cubicBezTo>
                      <a:cubicBezTo>
                        <a:pt x="25" y="82"/>
                        <a:pt x="27" y="84"/>
                        <a:pt x="29" y="85"/>
                      </a:cubicBezTo>
                      <a:cubicBezTo>
                        <a:pt x="28" y="95"/>
                        <a:pt x="28" y="95"/>
                        <a:pt x="28" y="95"/>
                      </a:cubicBezTo>
                      <a:cubicBezTo>
                        <a:pt x="41" y="100"/>
                        <a:pt x="41" y="100"/>
                        <a:pt x="41" y="100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7" y="91"/>
                        <a:pt x="49" y="91"/>
                        <a:pt x="50" y="91"/>
                      </a:cubicBezTo>
                      <a:cubicBezTo>
                        <a:pt x="51" y="91"/>
                        <a:pt x="53" y="91"/>
                        <a:pt x="54" y="91"/>
                      </a:cubicBezTo>
                      <a:cubicBezTo>
                        <a:pt x="59" y="99"/>
                        <a:pt x="59" y="99"/>
                        <a:pt x="59" y="99"/>
                      </a:cubicBezTo>
                      <a:cubicBezTo>
                        <a:pt x="72" y="95"/>
                        <a:pt x="72" y="95"/>
                        <a:pt x="72" y="95"/>
                      </a:cubicBezTo>
                      <a:cubicBezTo>
                        <a:pt x="71" y="85"/>
                        <a:pt x="71" y="85"/>
                        <a:pt x="71" y="85"/>
                      </a:cubicBezTo>
                      <a:cubicBezTo>
                        <a:pt x="73" y="84"/>
                        <a:pt x="75" y="82"/>
                        <a:pt x="77" y="80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94" y="74"/>
                        <a:pt x="94" y="74"/>
                        <a:pt x="94" y="74"/>
                      </a:cubicBezTo>
                      <a:cubicBezTo>
                        <a:pt x="87" y="66"/>
                        <a:pt x="87" y="66"/>
                        <a:pt x="87" y="66"/>
                      </a:cubicBezTo>
                      <a:cubicBezTo>
                        <a:pt x="88" y="64"/>
                        <a:pt x="89" y="61"/>
                        <a:pt x="90" y="59"/>
                      </a:cubicBezTo>
                      <a:lnTo>
                        <a:pt x="100" y="57"/>
                      </a:lnTo>
                      <a:close/>
                      <a:moveTo>
                        <a:pt x="50" y="79"/>
                      </a:moveTo>
                      <a:cubicBezTo>
                        <a:pt x="34" y="79"/>
                        <a:pt x="21" y="66"/>
                        <a:pt x="21" y="50"/>
                      </a:cubicBezTo>
                      <a:cubicBezTo>
                        <a:pt x="21" y="34"/>
                        <a:pt x="34" y="21"/>
                        <a:pt x="50" y="21"/>
                      </a:cubicBezTo>
                      <a:cubicBezTo>
                        <a:pt x="66" y="21"/>
                        <a:pt x="79" y="34"/>
                        <a:pt x="79" y="50"/>
                      </a:cubicBezTo>
                      <a:cubicBezTo>
                        <a:pt x="79" y="66"/>
                        <a:pt x="66" y="79"/>
                        <a:pt x="50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6" tIns="45708" rIns="91416" bIns="45708" numCol="1" anchor="t" anchorCtr="0" compatLnSpc="1"/>
                <a:lstStyle/>
                <a:p>
                  <a:endParaRPr lang="zh-CN" altLang="en-US" sz="240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13" name="Group 193"/>
          <p:cNvGrpSpPr/>
          <p:nvPr/>
        </p:nvGrpSpPr>
        <p:grpSpPr>
          <a:xfrm>
            <a:off x="3812503" y="3025084"/>
            <a:ext cx="2357903" cy="1114187"/>
            <a:chOff x="3812304" y="3025203"/>
            <a:chExt cx="2358517" cy="1114478"/>
          </a:xfrm>
        </p:grpSpPr>
        <p:sp>
          <p:nvSpPr>
            <p:cNvPr id="14" name="矩形 84"/>
            <p:cNvSpPr/>
            <p:nvPr/>
          </p:nvSpPr>
          <p:spPr>
            <a:xfrm>
              <a:off x="3812304" y="3520503"/>
              <a:ext cx="2358517" cy="619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</a:p>
          </p:txBody>
        </p:sp>
        <p:sp>
          <p:nvSpPr>
            <p:cNvPr id="15" name="矩形 86"/>
            <p:cNvSpPr/>
            <p:nvPr/>
          </p:nvSpPr>
          <p:spPr>
            <a:xfrm>
              <a:off x="4272962" y="3132562"/>
              <a:ext cx="1427851" cy="307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35"/>
            <p:cNvSpPr/>
            <p:nvPr/>
          </p:nvSpPr>
          <p:spPr>
            <a:xfrm>
              <a:off x="3915559" y="3025203"/>
              <a:ext cx="457200" cy="45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98"/>
            <p:cNvGrpSpPr/>
            <p:nvPr/>
          </p:nvGrpSpPr>
          <p:grpSpPr>
            <a:xfrm>
              <a:off x="3985732" y="3103987"/>
              <a:ext cx="308005" cy="270079"/>
              <a:chOff x="1123950" y="3781426"/>
              <a:chExt cx="850900" cy="746125"/>
            </a:xfrm>
            <a:solidFill>
              <a:schemeClr val="bg1"/>
            </a:solidFill>
          </p:grpSpPr>
          <p:sp>
            <p:nvSpPr>
              <p:cNvPr id="18" name="Freeform 10"/>
              <p:cNvSpPr/>
              <p:nvPr/>
            </p:nvSpPr>
            <p:spPr bwMode="auto">
              <a:xfrm>
                <a:off x="1123950" y="3897313"/>
                <a:ext cx="850900" cy="630238"/>
              </a:xfrm>
              <a:custGeom>
                <a:avLst/>
                <a:gdLst>
                  <a:gd name="T0" fmla="*/ 377 w 377"/>
                  <a:gd name="T1" fmla="*/ 258 h 280"/>
                  <a:gd name="T2" fmla="*/ 356 w 377"/>
                  <a:gd name="T3" fmla="*/ 280 h 280"/>
                  <a:gd name="T4" fmla="*/ 22 w 377"/>
                  <a:gd name="T5" fmla="*/ 280 h 280"/>
                  <a:gd name="T6" fmla="*/ 0 w 377"/>
                  <a:gd name="T7" fmla="*/ 258 h 280"/>
                  <a:gd name="T8" fmla="*/ 0 w 377"/>
                  <a:gd name="T9" fmla="*/ 22 h 280"/>
                  <a:gd name="T10" fmla="*/ 22 w 377"/>
                  <a:gd name="T11" fmla="*/ 0 h 280"/>
                  <a:gd name="T12" fmla="*/ 356 w 377"/>
                  <a:gd name="T13" fmla="*/ 0 h 280"/>
                  <a:gd name="T14" fmla="*/ 377 w 377"/>
                  <a:gd name="T15" fmla="*/ 22 h 280"/>
                  <a:gd name="T16" fmla="*/ 377 w 377"/>
                  <a:gd name="T17" fmla="*/ 25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7" h="280">
                    <a:moveTo>
                      <a:pt x="377" y="258"/>
                    </a:moveTo>
                    <a:cubicBezTo>
                      <a:pt x="377" y="270"/>
                      <a:pt x="368" y="280"/>
                      <a:pt x="356" y="280"/>
                    </a:cubicBezTo>
                    <a:cubicBezTo>
                      <a:pt x="22" y="280"/>
                      <a:pt x="22" y="280"/>
                      <a:pt x="22" y="280"/>
                    </a:cubicBezTo>
                    <a:cubicBezTo>
                      <a:pt x="10" y="280"/>
                      <a:pt x="0" y="270"/>
                      <a:pt x="0" y="25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56" y="0"/>
                      <a:pt x="356" y="0"/>
                      <a:pt x="356" y="0"/>
                    </a:cubicBezTo>
                    <a:cubicBezTo>
                      <a:pt x="368" y="0"/>
                      <a:pt x="377" y="10"/>
                      <a:pt x="377" y="22"/>
                    </a:cubicBezTo>
                    <a:lnTo>
                      <a:pt x="377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2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9" name="Freeform 11"/>
              <p:cNvSpPr/>
              <p:nvPr/>
            </p:nvSpPr>
            <p:spPr bwMode="auto">
              <a:xfrm>
                <a:off x="1341438" y="3781426"/>
                <a:ext cx="415925" cy="95250"/>
              </a:xfrm>
              <a:custGeom>
                <a:avLst/>
                <a:gdLst>
                  <a:gd name="T0" fmla="*/ 13 w 185"/>
                  <a:gd name="T1" fmla="*/ 43 h 43"/>
                  <a:gd name="T2" fmla="*/ 13 w 185"/>
                  <a:gd name="T3" fmla="*/ 34 h 43"/>
                  <a:gd name="T4" fmla="*/ 32 w 185"/>
                  <a:gd name="T5" fmla="*/ 16 h 43"/>
                  <a:gd name="T6" fmla="*/ 150 w 185"/>
                  <a:gd name="T7" fmla="*/ 16 h 43"/>
                  <a:gd name="T8" fmla="*/ 168 w 185"/>
                  <a:gd name="T9" fmla="*/ 34 h 43"/>
                  <a:gd name="T10" fmla="*/ 168 w 185"/>
                  <a:gd name="T11" fmla="*/ 43 h 43"/>
                  <a:gd name="T12" fmla="*/ 185 w 185"/>
                  <a:gd name="T13" fmla="*/ 43 h 43"/>
                  <a:gd name="T14" fmla="*/ 185 w 185"/>
                  <a:gd name="T15" fmla="*/ 22 h 43"/>
                  <a:gd name="T16" fmla="*/ 163 w 185"/>
                  <a:gd name="T17" fmla="*/ 0 h 43"/>
                  <a:gd name="T18" fmla="*/ 22 w 185"/>
                  <a:gd name="T19" fmla="*/ 0 h 43"/>
                  <a:gd name="T20" fmla="*/ 0 w 185"/>
                  <a:gd name="T21" fmla="*/ 22 h 43"/>
                  <a:gd name="T22" fmla="*/ 0 w 185"/>
                  <a:gd name="T23" fmla="*/ 43 h 43"/>
                  <a:gd name="T24" fmla="*/ 13 w 185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43">
                    <a:moveTo>
                      <a:pt x="13" y="43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24"/>
                      <a:pt x="22" y="16"/>
                      <a:pt x="32" y="16"/>
                    </a:cubicBezTo>
                    <a:cubicBezTo>
                      <a:pt x="150" y="16"/>
                      <a:pt x="150" y="16"/>
                      <a:pt x="150" y="16"/>
                    </a:cubicBezTo>
                    <a:cubicBezTo>
                      <a:pt x="160" y="16"/>
                      <a:pt x="168" y="24"/>
                      <a:pt x="168" y="34"/>
                    </a:cubicBezTo>
                    <a:cubicBezTo>
                      <a:pt x="168" y="43"/>
                      <a:pt x="168" y="43"/>
                      <a:pt x="168" y="43"/>
                    </a:cubicBezTo>
                    <a:cubicBezTo>
                      <a:pt x="185" y="43"/>
                      <a:pt x="185" y="43"/>
                      <a:pt x="185" y="43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10"/>
                      <a:pt x="175" y="0"/>
                      <a:pt x="16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43"/>
                      <a:pt x="0" y="43"/>
                      <a:pt x="0" y="43"/>
                    </a:cubicBezTo>
                    <a:lnTo>
                      <a:pt x="1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2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0" name="Group 192"/>
          <p:cNvGrpSpPr/>
          <p:nvPr/>
        </p:nvGrpSpPr>
        <p:grpSpPr>
          <a:xfrm>
            <a:off x="6365918" y="1438588"/>
            <a:ext cx="2357903" cy="1086623"/>
            <a:chOff x="6366383" y="1438292"/>
            <a:chExt cx="2358517" cy="1086907"/>
          </a:xfrm>
        </p:grpSpPr>
        <p:sp>
          <p:nvSpPr>
            <p:cNvPr id="21" name="矩形 44"/>
            <p:cNvSpPr/>
            <p:nvPr/>
          </p:nvSpPr>
          <p:spPr>
            <a:xfrm>
              <a:off x="6366383" y="1906021"/>
              <a:ext cx="2358517" cy="619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</a:p>
          </p:txBody>
        </p:sp>
        <p:sp>
          <p:nvSpPr>
            <p:cNvPr id="22" name="矩形 52"/>
            <p:cNvSpPr/>
            <p:nvPr/>
          </p:nvSpPr>
          <p:spPr>
            <a:xfrm>
              <a:off x="6827041" y="1518080"/>
              <a:ext cx="1427851" cy="307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35"/>
            <p:cNvSpPr/>
            <p:nvPr/>
          </p:nvSpPr>
          <p:spPr>
            <a:xfrm>
              <a:off x="6369841" y="1438292"/>
              <a:ext cx="457200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6515100" y="1506856"/>
              <a:ext cx="193652" cy="320072"/>
            </a:xfrm>
            <a:custGeom>
              <a:avLst/>
              <a:gdLst>
                <a:gd name="T0" fmla="*/ 220 w 237"/>
                <a:gd name="T1" fmla="*/ 0 h 393"/>
                <a:gd name="T2" fmla="*/ 16 w 237"/>
                <a:gd name="T3" fmla="*/ 0 h 393"/>
                <a:gd name="T4" fmla="*/ 0 w 237"/>
                <a:gd name="T5" fmla="*/ 17 h 393"/>
                <a:gd name="T6" fmla="*/ 0 w 237"/>
                <a:gd name="T7" fmla="*/ 377 h 393"/>
                <a:gd name="T8" fmla="*/ 16 w 237"/>
                <a:gd name="T9" fmla="*/ 393 h 393"/>
                <a:gd name="T10" fmla="*/ 220 w 237"/>
                <a:gd name="T11" fmla="*/ 393 h 393"/>
                <a:gd name="T12" fmla="*/ 237 w 237"/>
                <a:gd name="T13" fmla="*/ 377 h 393"/>
                <a:gd name="T14" fmla="*/ 237 w 237"/>
                <a:gd name="T15" fmla="*/ 17 h 393"/>
                <a:gd name="T16" fmla="*/ 220 w 237"/>
                <a:gd name="T17" fmla="*/ 0 h 393"/>
                <a:gd name="T18" fmla="*/ 99 w 237"/>
                <a:gd name="T19" fmla="*/ 11 h 393"/>
                <a:gd name="T20" fmla="*/ 138 w 237"/>
                <a:gd name="T21" fmla="*/ 11 h 393"/>
                <a:gd name="T22" fmla="*/ 143 w 237"/>
                <a:gd name="T23" fmla="*/ 16 h 393"/>
                <a:gd name="T24" fmla="*/ 138 w 237"/>
                <a:gd name="T25" fmla="*/ 21 h 393"/>
                <a:gd name="T26" fmla="*/ 99 w 237"/>
                <a:gd name="T27" fmla="*/ 21 h 393"/>
                <a:gd name="T28" fmla="*/ 94 w 237"/>
                <a:gd name="T29" fmla="*/ 16 h 393"/>
                <a:gd name="T30" fmla="*/ 99 w 237"/>
                <a:gd name="T31" fmla="*/ 11 h 393"/>
                <a:gd name="T32" fmla="*/ 118 w 237"/>
                <a:gd name="T33" fmla="*/ 383 h 393"/>
                <a:gd name="T34" fmla="*/ 96 w 237"/>
                <a:gd name="T35" fmla="*/ 360 h 393"/>
                <a:gd name="T36" fmla="*/ 118 w 237"/>
                <a:gd name="T37" fmla="*/ 338 h 393"/>
                <a:gd name="T38" fmla="*/ 141 w 237"/>
                <a:gd name="T39" fmla="*/ 360 h 393"/>
                <a:gd name="T40" fmla="*/ 118 w 237"/>
                <a:gd name="T41" fmla="*/ 383 h 393"/>
                <a:gd name="T42" fmla="*/ 227 w 237"/>
                <a:gd name="T43" fmla="*/ 311 h 393"/>
                <a:gd name="T44" fmla="*/ 209 w 237"/>
                <a:gd name="T45" fmla="*/ 327 h 393"/>
                <a:gd name="T46" fmla="*/ 27 w 237"/>
                <a:gd name="T47" fmla="*/ 327 h 393"/>
                <a:gd name="T48" fmla="*/ 10 w 237"/>
                <a:gd name="T49" fmla="*/ 311 h 393"/>
                <a:gd name="T50" fmla="*/ 10 w 237"/>
                <a:gd name="T51" fmla="*/ 53 h 393"/>
                <a:gd name="T52" fmla="*/ 27 w 237"/>
                <a:gd name="T53" fmla="*/ 37 h 393"/>
                <a:gd name="T54" fmla="*/ 209 w 237"/>
                <a:gd name="T55" fmla="*/ 37 h 393"/>
                <a:gd name="T56" fmla="*/ 227 w 237"/>
                <a:gd name="T57" fmla="*/ 53 h 393"/>
                <a:gd name="T58" fmla="*/ 227 w 237"/>
                <a:gd name="T59" fmla="*/ 31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393">
                  <a:moveTo>
                    <a:pt x="22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386"/>
                    <a:pt x="7" y="393"/>
                    <a:pt x="16" y="393"/>
                  </a:cubicBezTo>
                  <a:cubicBezTo>
                    <a:pt x="220" y="393"/>
                    <a:pt x="220" y="393"/>
                    <a:pt x="220" y="393"/>
                  </a:cubicBezTo>
                  <a:cubicBezTo>
                    <a:pt x="229" y="393"/>
                    <a:pt x="237" y="386"/>
                    <a:pt x="237" y="377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8"/>
                    <a:pt x="229" y="0"/>
                    <a:pt x="220" y="0"/>
                  </a:cubicBezTo>
                  <a:close/>
                  <a:moveTo>
                    <a:pt x="99" y="11"/>
                  </a:moveTo>
                  <a:cubicBezTo>
                    <a:pt x="138" y="11"/>
                    <a:pt x="138" y="11"/>
                    <a:pt x="138" y="11"/>
                  </a:cubicBezTo>
                  <a:cubicBezTo>
                    <a:pt x="140" y="11"/>
                    <a:pt x="143" y="13"/>
                    <a:pt x="143" y="16"/>
                  </a:cubicBezTo>
                  <a:cubicBezTo>
                    <a:pt x="143" y="19"/>
                    <a:pt x="140" y="21"/>
                    <a:pt x="138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6" y="21"/>
                    <a:pt x="94" y="19"/>
                    <a:pt x="94" y="16"/>
                  </a:cubicBezTo>
                  <a:cubicBezTo>
                    <a:pt x="94" y="13"/>
                    <a:pt x="96" y="11"/>
                    <a:pt x="99" y="11"/>
                  </a:cubicBezTo>
                  <a:close/>
                  <a:moveTo>
                    <a:pt x="118" y="383"/>
                  </a:moveTo>
                  <a:cubicBezTo>
                    <a:pt x="106" y="383"/>
                    <a:pt x="96" y="373"/>
                    <a:pt x="96" y="360"/>
                  </a:cubicBezTo>
                  <a:cubicBezTo>
                    <a:pt x="96" y="348"/>
                    <a:pt x="106" y="338"/>
                    <a:pt x="118" y="338"/>
                  </a:cubicBezTo>
                  <a:cubicBezTo>
                    <a:pt x="131" y="338"/>
                    <a:pt x="141" y="348"/>
                    <a:pt x="141" y="360"/>
                  </a:cubicBezTo>
                  <a:cubicBezTo>
                    <a:pt x="141" y="373"/>
                    <a:pt x="131" y="383"/>
                    <a:pt x="118" y="383"/>
                  </a:cubicBezTo>
                  <a:close/>
                  <a:moveTo>
                    <a:pt x="227" y="311"/>
                  </a:moveTo>
                  <a:cubicBezTo>
                    <a:pt x="227" y="320"/>
                    <a:pt x="219" y="327"/>
                    <a:pt x="209" y="327"/>
                  </a:cubicBezTo>
                  <a:cubicBezTo>
                    <a:pt x="27" y="327"/>
                    <a:pt x="27" y="327"/>
                    <a:pt x="27" y="327"/>
                  </a:cubicBezTo>
                  <a:cubicBezTo>
                    <a:pt x="17" y="327"/>
                    <a:pt x="10" y="320"/>
                    <a:pt x="10" y="311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44"/>
                    <a:pt x="17" y="37"/>
                    <a:pt x="27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19" y="37"/>
                    <a:pt x="227" y="44"/>
                    <a:pt x="227" y="53"/>
                  </a:cubicBezTo>
                  <a:lnTo>
                    <a:pt x="227" y="3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5" name="Group 194"/>
          <p:cNvGrpSpPr/>
          <p:nvPr/>
        </p:nvGrpSpPr>
        <p:grpSpPr>
          <a:xfrm>
            <a:off x="6365918" y="3025084"/>
            <a:ext cx="2357903" cy="1114187"/>
            <a:chOff x="6366383" y="3025203"/>
            <a:chExt cx="2358517" cy="1114478"/>
          </a:xfrm>
        </p:grpSpPr>
        <p:sp>
          <p:nvSpPr>
            <p:cNvPr id="26" name="矩形 97"/>
            <p:cNvSpPr/>
            <p:nvPr/>
          </p:nvSpPr>
          <p:spPr>
            <a:xfrm>
              <a:off x="6366383" y="3520503"/>
              <a:ext cx="2358517" cy="619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</a:p>
          </p:txBody>
        </p:sp>
        <p:sp>
          <p:nvSpPr>
            <p:cNvPr id="27" name="矩形 99"/>
            <p:cNvSpPr/>
            <p:nvPr/>
          </p:nvSpPr>
          <p:spPr>
            <a:xfrm>
              <a:off x="6827041" y="3132562"/>
              <a:ext cx="1427851" cy="307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35"/>
            <p:cNvSpPr/>
            <p:nvPr/>
          </p:nvSpPr>
          <p:spPr>
            <a:xfrm>
              <a:off x="6398416" y="3025203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组合 78"/>
            <p:cNvGrpSpPr>
              <a:grpSpLocks noChangeAspect="1"/>
            </p:cNvGrpSpPr>
            <p:nvPr/>
          </p:nvGrpSpPr>
          <p:grpSpPr>
            <a:xfrm>
              <a:off x="6479377" y="3103987"/>
              <a:ext cx="319089" cy="273198"/>
              <a:chOff x="2162176" y="-104775"/>
              <a:chExt cx="1655763" cy="1417638"/>
            </a:xfrm>
            <a:solidFill>
              <a:schemeClr val="bg1"/>
            </a:solidFill>
          </p:grpSpPr>
          <p:sp>
            <p:nvSpPr>
              <p:cNvPr id="30" name="Freeform 3767"/>
              <p:cNvSpPr/>
              <p:nvPr/>
            </p:nvSpPr>
            <p:spPr bwMode="auto">
              <a:xfrm>
                <a:off x="2311401" y="104775"/>
                <a:ext cx="1370013" cy="1208088"/>
              </a:xfrm>
              <a:custGeom>
                <a:avLst/>
                <a:gdLst>
                  <a:gd name="T0" fmla="*/ 231 w 431"/>
                  <a:gd name="T1" fmla="*/ 6 h 380"/>
                  <a:gd name="T2" fmla="*/ 190 w 431"/>
                  <a:gd name="T3" fmla="*/ 7 h 380"/>
                  <a:gd name="T4" fmla="*/ 20 w 431"/>
                  <a:gd name="T5" fmla="*/ 106 h 380"/>
                  <a:gd name="T6" fmla="*/ 0 w 431"/>
                  <a:gd name="T7" fmla="*/ 142 h 380"/>
                  <a:gd name="T8" fmla="*/ 0 w 431"/>
                  <a:gd name="T9" fmla="*/ 357 h 380"/>
                  <a:gd name="T10" fmla="*/ 24 w 431"/>
                  <a:gd name="T11" fmla="*/ 380 h 380"/>
                  <a:gd name="T12" fmla="*/ 124 w 431"/>
                  <a:gd name="T13" fmla="*/ 380 h 380"/>
                  <a:gd name="T14" fmla="*/ 148 w 431"/>
                  <a:gd name="T15" fmla="*/ 357 h 380"/>
                  <a:gd name="T16" fmla="*/ 148 w 431"/>
                  <a:gd name="T17" fmla="*/ 258 h 380"/>
                  <a:gd name="T18" fmla="*/ 171 w 431"/>
                  <a:gd name="T19" fmla="*/ 235 h 380"/>
                  <a:gd name="T20" fmla="*/ 260 w 431"/>
                  <a:gd name="T21" fmla="*/ 235 h 380"/>
                  <a:gd name="T22" fmla="*/ 283 w 431"/>
                  <a:gd name="T23" fmla="*/ 258 h 380"/>
                  <a:gd name="T24" fmla="*/ 283 w 431"/>
                  <a:gd name="T25" fmla="*/ 357 h 380"/>
                  <a:gd name="T26" fmla="*/ 307 w 431"/>
                  <a:gd name="T27" fmla="*/ 380 h 380"/>
                  <a:gd name="T28" fmla="*/ 407 w 431"/>
                  <a:gd name="T29" fmla="*/ 380 h 380"/>
                  <a:gd name="T30" fmla="*/ 431 w 431"/>
                  <a:gd name="T31" fmla="*/ 357 h 380"/>
                  <a:gd name="T32" fmla="*/ 431 w 431"/>
                  <a:gd name="T33" fmla="*/ 142 h 380"/>
                  <a:gd name="T34" fmla="*/ 410 w 431"/>
                  <a:gd name="T35" fmla="*/ 107 h 380"/>
                  <a:gd name="T36" fmla="*/ 231 w 431"/>
                  <a:gd name="T37" fmla="*/ 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380">
                    <a:moveTo>
                      <a:pt x="231" y="6"/>
                    </a:moveTo>
                    <a:cubicBezTo>
                      <a:pt x="220" y="0"/>
                      <a:pt x="201" y="0"/>
                      <a:pt x="190" y="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9" y="113"/>
                      <a:pt x="0" y="129"/>
                      <a:pt x="0" y="142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70"/>
                      <a:pt x="10" y="380"/>
                      <a:pt x="24" y="380"/>
                    </a:cubicBezTo>
                    <a:cubicBezTo>
                      <a:pt x="124" y="380"/>
                      <a:pt x="124" y="380"/>
                      <a:pt x="124" y="380"/>
                    </a:cubicBezTo>
                    <a:cubicBezTo>
                      <a:pt x="137" y="380"/>
                      <a:pt x="148" y="370"/>
                      <a:pt x="148" y="357"/>
                    </a:cubicBezTo>
                    <a:cubicBezTo>
                      <a:pt x="148" y="258"/>
                      <a:pt x="148" y="258"/>
                      <a:pt x="148" y="258"/>
                    </a:cubicBezTo>
                    <a:cubicBezTo>
                      <a:pt x="148" y="245"/>
                      <a:pt x="158" y="235"/>
                      <a:pt x="171" y="235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73" y="235"/>
                      <a:pt x="283" y="245"/>
                      <a:pt x="283" y="258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83" y="370"/>
                      <a:pt x="294" y="380"/>
                      <a:pt x="307" y="380"/>
                    </a:cubicBezTo>
                    <a:cubicBezTo>
                      <a:pt x="407" y="380"/>
                      <a:pt x="407" y="380"/>
                      <a:pt x="407" y="380"/>
                    </a:cubicBezTo>
                    <a:cubicBezTo>
                      <a:pt x="420" y="380"/>
                      <a:pt x="431" y="370"/>
                      <a:pt x="431" y="357"/>
                    </a:cubicBezTo>
                    <a:cubicBezTo>
                      <a:pt x="431" y="142"/>
                      <a:pt x="431" y="142"/>
                      <a:pt x="431" y="142"/>
                    </a:cubicBezTo>
                    <a:cubicBezTo>
                      <a:pt x="431" y="129"/>
                      <a:pt x="422" y="113"/>
                      <a:pt x="410" y="107"/>
                    </a:cubicBezTo>
                    <a:lnTo>
                      <a:pt x="23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2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" name="Freeform 3768"/>
              <p:cNvSpPr/>
              <p:nvPr/>
            </p:nvSpPr>
            <p:spPr bwMode="auto">
              <a:xfrm>
                <a:off x="2162176" y="-104775"/>
                <a:ext cx="1655763" cy="552450"/>
              </a:xfrm>
              <a:custGeom>
                <a:avLst/>
                <a:gdLst>
                  <a:gd name="T0" fmla="*/ 516 w 521"/>
                  <a:gd name="T1" fmla="*/ 165 h 174"/>
                  <a:gd name="T2" fmla="*/ 487 w 521"/>
                  <a:gd name="T3" fmla="*/ 167 h 174"/>
                  <a:gd name="T4" fmla="*/ 276 w 521"/>
                  <a:gd name="T5" fmla="*/ 45 h 174"/>
                  <a:gd name="T6" fmla="*/ 235 w 521"/>
                  <a:gd name="T7" fmla="*/ 45 h 174"/>
                  <a:gd name="T8" fmla="*/ 34 w 521"/>
                  <a:gd name="T9" fmla="*/ 167 h 174"/>
                  <a:gd name="T10" fmla="*/ 5 w 521"/>
                  <a:gd name="T11" fmla="*/ 165 h 174"/>
                  <a:gd name="T12" fmla="*/ 16 w 521"/>
                  <a:gd name="T13" fmla="*/ 138 h 174"/>
                  <a:gd name="T14" fmla="*/ 235 w 521"/>
                  <a:gd name="T15" fmla="*/ 7 h 174"/>
                  <a:gd name="T16" fmla="*/ 276 w 521"/>
                  <a:gd name="T17" fmla="*/ 6 h 174"/>
                  <a:gd name="T18" fmla="*/ 504 w 521"/>
                  <a:gd name="T19" fmla="*/ 139 h 174"/>
                  <a:gd name="T20" fmla="*/ 516 w 521"/>
                  <a:gd name="T21" fmla="*/ 16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1" h="174">
                    <a:moveTo>
                      <a:pt x="516" y="165"/>
                    </a:moveTo>
                    <a:cubicBezTo>
                      <a:pt x="512" y="173"/>
                      <a:pt x="499" y="174"/>
                      <a:pt x="487" y="167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65" y="38"/>
                      <a:pt x="247" y="38"/>
                      <a:pt x="235" y="45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2" y="174"/>
                      <a:pt x="9" y="173"/>
                      <a:pt x="5" y="165"/>
                    </a:cubicBezTo>
                    <a:cubicBezTo>
                      <a:pt x="0" y="157"/>
                      <a:pt x="5" y="145"/>
                      <a:pt x="16" y="138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46" y="0"/>
                      <a:pt x="265" y="0"/>
                      <a:pt x="276" y="6"/>
                    </a:cubicBezTo>
                    <a:cubicBezTo>
                      <a:pt x="504" y="139"/>
                      <a:pt x="504" y="139"/>
                      <a:pt x="504" y="139"/>
                    </a:cubicBezTo>
                    <a:cubicBezTo>
                      <a:pt x="515" y="145"/>
                      <a:pt x="521" y="157"/>
                      <a:pt x="516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2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7" t="39963" r="973" b="-2"/>
          <a:stretch>
            <a:fillRect/>
          </a:stretch>
        </p:blipFill>
        <p:spPr>
          <a:xfrm flipH="1">
            <a:off x="0" y="1435203"/>
            <a:ext cx="5143500" cy="3708297"/>
          </a:xfrm>
          <a:prstGeom prst="rect">
            <a:avLst/>
          </a:prstGeom>
        </p:spPr>
      </p:pic>
      <p:sp>
        <p:nvSpPr>
          <p:cNvPr id="24" name="Isosceles Triangle 121"/>
          <p:cNvSpPr/>
          <p:nvPr/>
        </p:nvSpPr>
        <p:spPr>
          <a:xfrm rot="18000000">
            <a:off x="6836048" y="1548815"/>
            <a:ext cx="347215" cy="29930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ctr"/>
            <a:endParaRPr lang="en-US"/>
          </a:p>
        </p:txBody>
      </p:sp>
      <p:sp>
        <p:nvSpPr>
          <p:cNvPr id="25" name="文本框 24"/>
          <p:cNvSpPr txBox="1"/>
          <p:nvPr/>
        </p:nvSpPr>
        <p:spPr>
          <a:xfrm>
            <a:off x="4130633" y="1435203"/>
            <a:ext cx="2846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Part One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273352" y="2154548"/>
            <a:ext cx="330854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添加标题内容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11"/>
          <p:cNvSpPr txBox="1"/>
          <p:nvPr/>
        </p:nvSpPr>
        <p:spPr>
          <a:xfrm>
            <a:off x="4100711" y="2854170"/>
            <a:ext cx="234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11"/>
          <p:cNvSpPr txBox="1"/>
          <p:nvPr/>
        </p:nvSpPr>
        <p:spPr>
          <a:xfrm>
            <a:off x="5977374" y="2854170"/>
            <a:ext cx="234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11"/>
          <p:cNvSpPr txBox="1"/>
          <p:nvPr/>
        </p:nvSpPr>
        <p:spPr>
          <a:xfrm>
            <a:off x="4100711" y="3203165"/>
            <a:ext cx="234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11"/>
          <p:cNvSpPr txBox="1"/>
          <p:nvPr/>
        </p:nvSpPr>
        <p:spPr>
          <a:xfrm>
            <a:off x="5977374" y="3203165"/>
            <a:ext cx="234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915964" y="1683665"/>
            <a:ext cx="1706880" cy="1706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2481504" y="1879726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/>
      <p:bldP spid="28" grpId="0"/>
      <p:bldP spid="38" grpId="0"/>
      <p:bldP spid="40" grpId="0"/>
      <p:bldP spid="43" grpId="0" animBg="1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/>
          <p:cNvSpPr/>
          <p:nvPr/>
        </p:nvSpPr>
        <p:spPr>
          <a:xfrm>
            <a:off x="409575" y="361950"/>
            <a:ext cx="529844" cy="295275"/>
          </a:xfrm>
          <a:prstGeom prst="flowChartInputOut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Placeholder 3"/>
          <p:cNvSpPr txBox="1"/>
          <p:nvPr/>
        </p:nvSpPr>
        <p:spPr>
          <a:xfrm>
            <a:off x="1048474" y="361176"/>
            <a:ext cx="1384996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885635" y="1436667"/>
            <a:ext cx="3402613" cy="704998"/>
            <a:chOff x="-2212642" y="210075"/>
            <a:chExt cx="3403056" cy="725775"/>
          </a:xfrm>
        </p:grpSpPr>
        <p:sp>
          <p:nvSpPr>
            <p:cNvPr id="5" name="TextBox 6"/>
            <p:cNvSpPr txBox="1"/>
            <p:nvPr/>
          </p:nvSpPr>
          <p:spPr>
            <a:xfrm>
              <a:off x="-596997" y="210075"/>
              <a:ext cx="913832" cy="22575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zh-CN" altLang="en-US" sz="14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全球化业务</a:t>
              </a:r>
              <a:endParaRPr lang="en-US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Box 7"/>
            <p:cNvSpPr txBox="1"/>
            <p:nvPr/>
          </p:nvSpPr>
          <p:spPr>
            <a:xfrm>
              <a:off x="-2212642" y="429400"/>
              <a:ext cx="2621652" cy="356453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algn="r" defTabSz="913765">
                <a:spcBef>
                  <a:spcPct val="20000"/>
                </a:spcBef>
                <a:defRPr/>
              </a:pP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Oval 24"/>
            <p:cNvSpPr/>
            <p:nvPr/>
          </p:nvSpPr>
          <p:spPr>
            <a:xfrm>
              <a:off x="466617" y="212055"/>
              <a:ext cx="723797" cy="72379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7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27"/>
          <p:cNvGrpSpPr/>
          <p:nvPr/>
        </p:nvGrpSpPr>
        <p:grpSpPr>
          <a:xfrm>
            <a:off x="885635" y="2445278"/>
            <a:ext cx="3402613" cy="703077"/>
            <a:chOff x="-2212642" y="212055"/>
            <a:chExt cx="3403056" cy="723795"/>
          </a:xfrm>
        </p:grpSpPr>
        <p:sp>
          <p:nvSpPr>
            <p:cNvPr id="9" name="TextBox 28"/>
            <p:cNvSpPr txBox="1"/>
            <p:nvPr/>
          </p:nvSpPr>
          <p:spPr>
            <a:xfrm>
              <a:off x="-2125698" y="220615"/>
              <a:ext cx="2448830" cy="2257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zh-CN" altLang="en-US" sz="14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市场规划</a:t>
              </a:r>
              <a:endParaRPr lang="en-US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29"/>
            <p:cNvSpPr txBox="1"/>
            <p:nvPr/>
          </p:nvSpPr>
          <p:spPr>
            <a:xfrm>
              <a:off x="-2212642" y="432352"/>
              <a:ext cx="2621653" cy="356452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algn="r" defTabSz="913765">
                <a:spcBef>
                  <a:spcPct val="20000"/>
                </a:spcBef>
                <a:defRPr/>
              </a:pP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Oval 30"/>
            <p:cNvSpPr/>
            <p:nvPr/>
          </p:nvSpPr>
          <p:spPr>
            <a:xfrm>
              <a:off x="466617" y="212055"/>
              <a:ext cx="723797" cy="72379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7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32"/>
          <p:cNvGrpSpPr/>
          <p:nvPr/>
        </p:nvGrpSpPr>
        <p:grpSpPr>
          <a:xfrm>
            <a:off x="885634" y="3453400"/>
            <a:ext cx="3402614" cy="703077"/>
            <a:chOff x="-2212643" y="212055"/>
            <a:chExt cx="3403057" cy="723795"/>
          </a:xfrm>
        </p:grpSpPr>
        <p:sp>
          <p:nvSpPr>
            <p:cNvPr id="13" name="TextBox 33"/>
            <p:cNvSpPr txBox="1"/>
            <p:nvPr/>
          </p:nvSpPr>
          <p:spPr>
            <a:xfrm>
              <a:off x="-687586" y="220615"/>
              <a:ext cx="1096597" cy="22575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zh-CN" altLang="en-US" sz="14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创意解决方案</a:t>
              </a:r>
              <a:endParaRPr lang="en-US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34"/>
            <p:cNvSpPr txBox="1"/>
            <p:nvPr/>
          </p:nvSpPr>
          <p:spPr>
            <a:xfrm>
              <a:off x="-2212643" y="442157"/>
              <a:ext cx="2621653" cy="356452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algn="r" defTabSz="913765">
                <a:spcBef>
                  <a:spcPct val="20000"/>
                </a:spcBef>
                <a:defRPr/>
              </a:pP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Oval 35"/>
            <p:cNvSpPr/>
            <p:nvPr/>
          </p:nvSpPr>
          <p:spPr>
            <a:xfrm>
              <a:off x="466617" y="212055"/>
              <a:ext cx="723797" cy="7237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2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37"/>
          <p:cNvGrpSpPr/>
          <p:nvPr/>
        </p:nvGrpSpPr>
        <p:grpSpPr>
          <a:xfrm>
            <a:off x="4859998" y="1437155"/>
            <a:ext cx="3427704" cy="703077"/>
            <a:chOff x="466617" y="212055"/>
            <a:chExt cx="3428150" cy="723795"/>
          </a:xfrm>
        </p:grpSpPr>
        <p:sp>
          <p:nvSpPr>
            <p:cNvPr id="17" name="TextBox 56"/>
            <p:cNvSpPr txBox="1"/>
            <p:nvPr/>
          </p:nvSpPr>
          <p:spPr>
            <a:xfrm>
              <a:off x="1244845" y="220615"/>
              <a:ext cx="731064" cy="22575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zh-CN" altLang="en-US" sz="14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市场调研</a:t>
              </a:r>
              <a:endParaRPr lang="en-US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57"/>
            <p:cNvSpPr txBox="1"/>
            <p:nvPr/>
          </p:nvSpPr>
          <p:spPr>
            <a:xfrm>
              <a:off x="1244844" y="432351"/>
              <a:ext cx="2649923" cy="356452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defTabSz="913765">
                <a:spcBef>
                  <a:spcPct val="20000"/>
                </a:spcBef>
                <a:defRPr/>
              </a:pP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Oval 58"/>
            <p:cNvSpPr/>
            <p:nvPr/>
          </p:nvSpPr>
          <p:spPr>
            <a:xfrm>
              <a:off x="466617" y="212055"/>
              <a:ext cx="723797" cy="723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Group 42"/>
          <p:cNvGrpSpPr/>
          <p:nvPr/>
        </p:nvGrpSpPr>
        <p:grpSpPr>
          <a:xfrm>
            <a:off x="4859998" y="2420985"/>
            <a:ext cx="3427704" cy="727371"/>
            <a:chOff x="466617" y="187044"/>
            <a:chExt cx="3428150" cy="748806"/>
          </a:xfrm>
        </p:grpSpPr>
        <p:sp>
          <p:nvSpPr>
            <p:cNvPr id="21" name="TextBox 60"/>
            <p:cNvSpPr txBox="1"/>
            <p:nvPr/>
          </p:nvSpPr>
          <p:spPr>
            <a:xfrm>
              <a:off x="1244845" y="187044"/>
              <a:ext cx="1096597" cy="22575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zh-CN" altLang="en-US" sz="14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常规技术支持</a:t>
              </a:r>
              <a:endParaRPr lang="en-US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61"/>
            <p:cNvSpPr txBox="1"/>
            <p:nvPr/>
          </p:nvSpPr>
          <p:spPr>
            <a:xfrm>
              <a:off x="1244844" y="432351"/>
              <a:ext cx="2649923" cy="356453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defTabSz="913765">
                <a:spcBef>
                  <a:spcPct val="20000"/>
                </a:spcBef>
                <a:defRPr/>
              </a:pP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Oval 62"/>
            <p:cNvSpPr/>
            <p:nvPr/>
          </p:nvSpPr>
          <p:spPr>
            <a:xfrm>
              <a:off x="466617" y="212055"/>
              <a:ext cx="723797" cy="7237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7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Group 47"/>
          <p:cNvGrpSpPr/>
          <p:nvPr/>
        </p:nvGrpSpPr>
        <p:grpSpPr>
          <a:xfrm>
            <a:off x="4859998" y="3452190"/>
            <a:ext cx="3427704" cy="704290"/>
            <a:chOff x="466617" y="210807"/>
            <a:chExt cx="3428150" cy="725043"/>
          </a:xfrm>
        </p:grpSpPr>
        <p:sp>
          <p:nvSpPr>
            <p:cNvPr id="25" name="TextBox 64"/>
            <p:cNvSpPr txBox="1"/>
            <p:nvPr/>
          </p:nvSpPr>
          <p:spPr>
            <a:xfrm>
              <a:off x="1244845" y="210807"/>
              <a:ext cx="1096597" cy="22575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zh-CN" altLang="en-US" sz="14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产品开发管理</a:t>
              </a:r>
              <a:endParaRPr lang="en-US" sz="14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65"/>
            <p:cNvSpPr txBox="1"/>
            <p:nvPr/>
          </p:nvSpPr>
          <p:spPr>
            <a:xfrm>
              <a:off x="1244844" y="422546"/>
              <a:ext cx="2649923" cy="356452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defTabSz="913765">
                <a:spcBef>
                  <a:spcPct val="20000"/>
                </a:spcBef>
                <a:defRPr/>
              </a:pP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Oval 66"/>
            <p:cNvSpPr/>
            <p:nvPr/>
          </p:nvSpPr>
          <p:spPr>
            <a:xfrm>
              <a:off x="466617" y="212055"/>
              <a:ext cx="723797" cy="7237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8" name="Straight Connector 67"/>
          <p:cNvCxnSpPr/>
          <p:nvPr/>
        </p:nvCxnSpPr>
        <p:spPr>
          <a:xfrm flipV="1">
            <a:off x="4572001" y="1438591"/>
            <a:ext cx="0" cy="27461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139"/>
          <p:cNvSpPr/>
          <p:nvPr/>
        </p:nvSpPr>
        <p:spPr bwMode="auto">
          <a:xfrm>
            <a:off x="5035576" y="1636896"/>
            <a:ext cx="379364" cy="287338"/>
          </a:xfrm>
          <a:custGeom>
            <a:avLst/>
            <a:gdLst>
              <a:gd name="T0" fmla="*/ 143 w 165"/>
              <a:gd name="T1" fmla="*/ 19 h 125"/>
              <a:gd name="T2" fmla="*/ 34 w 165"/>
              <a:gd name="T3" fmla="*/ 19 h 125"/>
              <a:gd name="T4" fmla="*/ 30 w 165"/>
              <a:gd name="T5" fmla="*/ 5 h 125"/>
              <a:gd name="T6" fmla="*/ 29 w 165"/>
              <a:gd name="T7" fmla="*/ 4 h 125"/>
              <a:gd name="T8" fmla="*/ 29 w 165"/>
              <a:gd name="T9" fmla="*/ 4 h 125"/>
              <a:gd name="T10" fmla="*/ 28 w 165"/>
              <a:gd name="T11" fmla="*/ 3 h 125"/>
              <a:gd name="T12" fmla="*/ 28 w 165"/>
              <a:gd name="T13" fmla="*/ 2 h 125"/>
              <a:gd name="T14" fmla="*/ 28 w 165"/>
              <a:gd name="T15" fmla="*/ 2 h 125"/>
              <a:gd name="T16" fmla="*/ 27 w 165"/>
              <a:gd name="T17" fmla="*/ 1 h 125"/>
              <a:gd name="T18" fmla="*/ 27 w 165"/>
              <a:gd name="T19" fmla="*/ 1 h 125"/>
              <a:gd name="T20" fmla="*/ 22 w 165"/>
              <a:gd name="T21" fmla="*/ 0 h 125"/>
              <a:gd name="T22" fmla="*/ 7 w 165"/>
              <a:gd name="T23" fmla="*/ 2 h 125"/>
              <a:gd name="T24" fmla="*/ 0 w 165"/>
              <a:gd name="T25" fmla="*/ 9 h 125"/>
              <a:gd name="T26" fmla="*/ 7 w 165"/>
              <a:gd name="T27" fmla="*/ 15 h 125"/>
              <a:gd name="T28" fmla="*/ 18 w 165"/>
              <a:gd name="T29" fmla="*/ 14 h 125"/>
              <a:gd name="T30" fmla="*/ 45 w 165"/>
              <a:gd name="T31" fmla="*/ 99 h 125"/>
              <a:gd name="T32" fmla="*/ 42 w 165"/>
              <a:gd name="T33" fmla="*/ 109 h 125"/>
              <a:gd name="T34" fmla="*/ 58 w 165"/>
              <a:gd name="T35" fmla="*/ 125 h 125"/>
              <a:gd name="T36" fmla="*/ 73 w 165"/>
              <a:gd name="T37" fmla="*/ 116 h 125"/>
              <a:gd name="T38" fmla="*/ 94 w 165"/>
              <a:gd name="T39" fmla="*/ 116 h 125"/>
              <a:gd name="T40" fmla="*/ 109 w 165"/>
              <a:gd name="T41" fmla="*/ 125 h 125"/>
              <a:gd name="T42" fmla="*/ 125 w 165"/>
              <a:gd name="T43" fmla="*/ 109 h 125"/>
              <a:gd name="T44" fmla="*/ 109 w 165"/>
              <a:gd name="T45" fmla="*/ 93 h 125"/>
              <a:gd name="T46" fmla="*/ 94 w 165"/>
              <a:gd name="T47" fmla="*/ 102 h 125"/>
              <a:gd name="T48" fmla="*/ 73 w 165"/>
              <a:gd name="T49" fmla="*/ 102 h 125"/>
              <a:gd name="T50" fmla="*/ 58 w 165"/>
              <a:gd name="T51" fmla="*/ 93 h 125"/>
              <a:gd name="T52" fmla="*/ 58 w 165"/>
              <a:gd name="T53" fmla="*/ 93 h 125"/>
              <a:gd name="T54" fmla="*/ 55 w 165"/>
              <a:gd name="T55" fmla="*/ 83 h 125"/>
              <a:gd name="T56" fmla="*/ 125 w 165"/>
              <a:gd name="T57" fmla="*/ 83 h 125"/>
              <a:gd name="T58" fmla="*/ 139 w 165"/>
              <a:gd name="T59" fmla="*/ 68 h 125"/>
              <a:gd name="T60" fmla="*/ 158 w 165"/>
              <a:gd name="T61" fmla="*/ 34 h 125"/>
              <a:gd name="T62" fmla="*/ 143 w 165"/>
              <a:gd name="T63" fmla="*/ 19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5" h="125">
                <a:moveTo>
                  <a:pt x="143" y="19"/>
                </a:moveTo>
                <a:cubicBezTo>
                  <a:pt x="34" y="19"/>
                  <a:pt x="34" y="19"/>
                  <a:pt x="34" y="19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8" y="3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2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5" y="0"/>
                  <a:pt x="24" y="0"/>
                  <a:pt x="22" y="0"/>
                </a:cubicBezTo>
                <a:cubicBezTo>
                  <a:pt x="7" y="2"/>
                  <a:pt x="7" y="2"/>
                  <a:pt x="7" y="2"/>
                </a:cubicBezTo>
                <a:cubicBezTo>
                  <a:pt x="3" y="2"/>
                  <a:pt x="0" y="5"/>
                  <a:pt x="0" y="9"/>
                </a:cubicBezTo>
                <a:cubicBezTo>
                  <a:pt x="1" y="12"/>
                  <a:pt x="4" y="15"/>
                  <a:pt x="7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45" y="99"/>
                  <a:pt x="45" y="99"/>
                  <a:pt x="45" y="99"/>
                </a:cubicBezTo>
                <a:cubicBezTo>
                  <a:pt x="43" y="101"/>
                  <a:pt x="42" y="105"/>
                  <a:pt x="42" y="109"/>
                </a:cubicBezTo>
                <a:cubicBezTo>
                  <a:pt x="42" y="118"/>
                  <a:pt x="49" y="125"/>
                  <a:pt x="58" y="125"/>
                </a:cubicBezTo>
                <a:cubicBezTo>
                  <a:pt x="64" y="125"/>
                  <a:pt x="70" y="121"/>
                  <a:pt x="73" y="116"/>
                </a:cubicBezTo>
                <a:cubicBezTo>
                  <a:pt x="94" y="116"/>
                  <a:pt x="94" y="116"/>
                  <a:pt x="94" y="116"/>
                </a:cubicBezTo>
                <a:cubicBezTo>
                  <a:pt x="97" y="121"/>
                  <a:pt x="103" y="125"/>
                  <a:pt x="109" y="125"/>
                </a:cubicBezTo>
                <a:cubicBezTo>
                  <a:pt x="118" y="125"/>
                  <a:pt x="125" y="118"/>
                  <a:pt x="125" y="109"/>
                </a:cubicBezTo>
                <a:cubicBezTo>
                  <a:pt x="125" y="100"/>
                  <a:pt x="118" y="93"/>
                  <a:pt x="109" y="93"/>
                </a:cubicBezTo>
                <a:cubicBezTo>
                  <a:pt x="103" y="93"/>
                  <a:pt x="97" y="97"/>
                  <a:pt x="94" y="102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70" y="97"/>
                  <a:pt x="64" y="93"/>
                  <a:pt x="58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5" y="83"/>
                  <a:pt x="55" y="83"/>
                  <a:pt x="55" y="83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33" y="83"/>
                  <a:pt x="134" y="77"/>
                  <a:pt x="139" y="68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65" y="20"/>
                  <a:pt x="151" y="19"/>
                  <a:pt x="143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144"/>
          <p:cNvSpPr/>
          <p:nvPr/>
        </p:nvSpPr>
        <p:spPr bwMode="auto">
          <a:xfrm>
            <a:off x="5073672" y="2592438"/>
            <a:ext cx="309523" cy="334963"/>
          </a:xfrm>
          <a:custGeom>
            <a:avLst/>
            <a:gdLst>
              <a:gd name="T0" fmla="*/ 126 w 134"/>
              <a:gd name="T1" fmla="*/ 100 h 145"/>
              <a:gd name="T2" fmla="*/ 83 w 134"/>
              <a:gd name="T3" fmla="*/ 88 h 145"/>
              <a:gd name="T4" fmla="*/ 85 w 134"/>
              <a:gd name="T5" fmla="*/ 77 h 145"/>
              <a:gd name="T6" fmla="*/ 91 w 134"/>
              <a:gd name="T7" fmla="*/ 69 h 145"/>
              <a:gd name="T8" fmla="*/ 92 w 134"/>
              <a:gd name="T9" fmla="*/ 60 h 145"/>
              <a:gd name="T10" fmla="*/ 94 w 134"/>
              <a:gd name="T11" fmla="*/ 60 h 145"/>
              <a:gd name="T12" fmla="*/ 97 w 134"/>
              <a:gd name="T13" fmla="*/ 58 h 145"/>
              <a:gd name="T14" fmla="*/ 98 w 134"/>
              <a:gd name="T15" fmla="*/ 43 h 145"/>
              <a:gd name="T16" fmla="*/ 96 w 134"/>
              <a:gd name="T17" fmla="*/ 40 h 145"/>
              <a:gd name="T18" fmla="*/ 94 w 134"/>
              <a:gd name="T19" fmla="*/ 40 h 145"/>
              <a:gd name="T20" fmla="*/ 95 w 134"/>
              <a:gd name="T21" fmla="*/ 32 h 145"/>
              <a:gd name="T22" fmla="*/ 90 w 134"/>
              <a:gd name="T23" fmla="*/ 10 h 145"/>
              <a:gd name="T24" fmla="*/ 44 w 134"/>
              <a:gd name="T25" fmla="*/ 10 h 145"/>
              <a:gd name="T26" fmla="*/ 39 w 134"/>
              <a:gd name="T27" fmla="*/ 32 h 145"/>
              <a:gd name="T28" fmla="*/ 40 w 134"/>
              <a:gd name="T29" fmla="*/ 40 h 145"/>
              <a:gd name="T30" fmla="*/ 38 w 134"/>
              <a:gd name="T31" fmla="*/ 40 h 145"/>
              <a:gd name="T32" fmla="*/ 35 w 134"/>
              <a:gd name="T33" fmla="*/ 43 h 145"/>
              <a:gd name="T34" fmla="*/ 37 w 134"/>
              <a:gd name="T35" fmla="*/ 58 h 145"/>
              <a:gd name="T36" fmla="*/ 40 w 134"/>
              <a:gd name="T37" fmla="*/ 60 h 145"/>
              <a:gd name="T38" fmla="*/ 42 w 134"/>
              <a:gd name="T39" fmla="*/ 60 h 145"/>
              <a:gd name="T40" fmla="*/ 43 w 134"/>
              <a:gd name="T41" fmla="*/ 69 h 145"/>
              <a:gd name="T42" fmla="*/ 49 w 134"/>
              <a:gd name="T43" fmla="*/ 77 h 145"/>
              <a:gd name="T44" fmla="*/ 50 w 134"/>
              <a:gd name="T45" fmla="*/ 88 h 145"/>
              <a:gd name="T46" fmla="*/ 8 w 134"/>
              <a:gd name="T47" fmla="*/ 100 h 145"/>
              <a:gd name="T48" fmla="*/ 1 w 134"/>
              <a:gd name="T49" fmla="*/ 113 h 145"/>
              <a:gd name="T50" fmla="*/ 2 w 134"/>
              <a:gd name="T51" fmla="*/ 129 h 145"/>
              <a:gd name="T52" fmla="*/ 11 w 134"/>
              <a:gd name="T53" fmla="*/ 139 h 145"/>
              <a:gd name="T54" fmla="*/ 123 w 134"/>
              <a:gd name="T55" fmla="*/ 139 h 145"/>
              <a:gd name="T56" fmla="*/ 132 w 134"/>
              <a:gd name="T57" fmla="*/ 129 h 145"/>
              <a:gd name="T58" fmla="*/ 133 w 134"/>
              <a:gd name="T59" fmla="*/ 113 h 145"/>
              <a:gd name="T60" fmla="*/ 126 w 134"/>
              <a:gd name="T61" fmla="*/ 10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" h="145">
                <a:moveTo>
                  <a:pt x="126" y="100"/>
                </a:moveTo>
                <a:cubicBezTo>
                  <a:pt x="113" y="93"/>
                  <a:pt x="98" y="89"/>
                  <a:pt x="83" y="88"/>
                </a:cubicBezTo>
                <a:cubicBezTo>
                  <a:pt x="84" y="84"/>
                  <a:pt x="84" y="81"/>
                  <a:pt x="85" y="77"/>
                </a:cubicBezTo>
                <a:cubicBezTo>
                  <a:pt x="88" y="75"/>
                  <a:pt x="91" y="72"/>
                  <a:pt x="91" y="69"/>
                </a:cubicBezTo>
                <a:cubicBezTo>
                  <a:pt x="91" y="66"/>
                  <a:pt x="92" y="63"/>
                  <a:pt x="92" y="60"/>
                </a:cubicBezTo>
                <a:cubicBezTo>
                  <a:pt x="92" y="60"/>
                  <a:pt x="93" y="60"/>
                  <a:pt x="94" y="60"/>
                </a:cubicBezTo>
                <a:cubicBezTo>
                  <a:pt x="95" y="61"/>
                  <a:pt x="97" y="59"/>
                  <a:pt x="97" y="58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1"/>
                  <a:pt x="97" y="40"/>
                  <a:pt x="96" y="40"/>
                </a:cubicBezTo>
                <a:cubicBezTo>
                  <a:pt x="95" y="40"/>
                  <a:pt x="95" y="40"/>
                  <a:pt x="94" y="40"/>
                </a:cubicBezTo>
                <a:cubicBezTo>
                  <a:pt x="94" y="37"/>
                  <a:pt x="95" y="34"/>
                  <a:pt x="95" y="32"/>
                </a:cubicBezTo>
                <a:cubicBezTo>
                  <a:pt x="95" y="28"/>
                  <a:pt x="97" y="17"/>
                  <a:pt x="90" y="10"/>
                </a:cubicBezTo>
                <a:cubicBezTo>
                  <a:pt x="79" y="0"/>
                  <a:pt x="55" y="0"/>
                  <a:pt x="44" y="10"/>
                </a:cubicBezTo>
                <a:cubicBezTo>
                  <a:pt x="36" y="17"/>
                  <a:pt x="38" y="28"/>
                  <a:pt x="39" y="32"/>
                </a:cubicBezTo>
                <a:cubicBezTo>
                  <a:pt x="39" y="34"/>
                  <a:pt x="39" y="37"/>
                  <a:pt x="40" y="40"/>
                </a:cubicBezTo>
                <a:cubicBezTo>
                  <a:pt x="39" y="40"/>
                  <a:pt x="39" y="40"/>
                  <a:pt x="38" y="40"/>
                </a:cubicBezTo>
                <a:cubicBezTo>
                  <a:pt x="36" y="40"/>
                  <a:pt x="35" y="41"/>
                  <a:pt x="35" y="43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9"/>
                  <a:pt x="39" y="61"/>
                  <a:pt x="40" y="60"/>
                </a:cubicBezTo>
                <a:cubicBezTo>
                  <a:pt x="41" y="60"/>
                  <a:pt x="41" y="60"/>
                  <a:pt x="42" y="60"/>
                </a:cubicBezTo>
                <a:cubicBezTo>
                  <a:pt x="42" y="63"/>
                  <a:pt x="43" y="66"/>
                  <a:pt x="43" y="69"/>
                </a:cubicBezTo>
                <a:cubicBezTo>
                  <a:pt x="43" y="72"/>
                  <a:pt x="46" y="75"/>
                  <a:pt x="49" y="77"/>
                </a:cubicBezTo>
                <a:cubicBezTo>
                  <a:pt x="49" y="81"/>
                  <a:pt x="50" y="84"/>
                  <a:pt x="50" y="88"/>
                </a:cubicBezTo>
                <a:cubicBezTo>
                  <a:pt x="36" y="89"/>
                  <a:pt x="21" y="93"/>
                  <a:pt x="8" y="100"/>
                </a:cubicBezTo>
                <a:cubicBezTo>
                  <a:pt x="3" y="102"/>
                  <a:pt x="0" y="108"/>
                  <a:pt x="1" y="113"/>
                </a:cubicBezTo>
                <a:cubicBezTo>
                  <a:pt x="1" y="118"/>
                  <a:pt x="2" y="123"/>
                  <a:pt x="2" y="129"/>
                </a:cubicBezTo>
                <a:cubicBezTo>
                  <a:pt x="3" y="133"/>
                  <a:pt x="7" y="138"/>
                  <a:pt x="11" y="139"/>
                </a:cubicBezTo>
                <a:cubicBezTo>
                  <a:pt x="48" y="145"/>
                  <a:pt x="86" y="145"/>
                  <a:pt x="123" y="139"/>
                </a:cubicBezTo>
                <a:cubicBezTo>
                  <a:pt x="127" y="138"/>
                  <a:pt x="131" y="133"/>
                  <a:pt x="132" y="129"/>
                </a:cubicBezTo>
                <a:cubicBezTo>
                  <a:pt x="132" y="123"/>
                  <a:pt x="133" y="118"/>
                  <a:pt x="133" y="113"/>
                </a:cubicBezTo>
                <a:cubicBezTo>
                  <a:pt x="134" y="108"/>
                  <a:pt x="131" y="102"/>
                  <a:pt x="126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149"/>
          <p:cNvSpPr/>
          <p:nvPr/>
        </p:nvSpPr>
        <p:spPr bwMode="auto">
          <a:xfrm>
            <a:off x="5073672" y="3626125"/>
            <a:ext cx="326983" cy="320675"/>
          </a:xfrm>
          <a:custGeom>
            <a:avLst/>
            <a:gdLst>
              <a:gd name="T0" fmla="*/ 133 w 142"/>
              <a:gd name="T1" fmla="*/ 95 h 139"/>
              <a:gd name="T2" fmla="*/ 106 w 142"/>
              <a:gd name="T3" fmla="*/ 89 h 139"/>
              <a:gd name="T4" fmla="*/ 83 w 142"/>
              <a:gd name="T5" fmla="*/ 67 h 139"/>
              <a:gd name="T6" fmla="*/ 111 w 142"/>
              <a:gd name="T7" fmla="*/ 39 h 139"/>
              <a:gd name="T8" fmla="*/ 119 w 142"/>
              <a:gd name="T9" fmla="*/ 38 h 139"/>
              <a:gd name="T10" fmla="*/ 133 w 142"/>
              <a:gd name="T11" fmla="*/ 16 h 139"/>
              <a:gd name="T12" fmla="*/ 125 w 142"/>
              <a:gd name="T13" fmla="*/ 9 h 139"/>
              <a:gd name="T14" fmla="*/ 104 w 142"/>
              <a:gd name="T15" fmla="*/ 23 h 139"/>
              <a:gd name="T16" fmla="*/ 103 w 142"/>
              <a:gd name="T17" fmla="*/ 30 h 139"/>
              <a:gd name="T18" fmla="*/ 75 w 142"/>
              <a:gd name="T19" fmla="*/ 58 h 139"/>
              <a:gd name="T20" fmla="*/ 51 w 142"/>
              <a:gd name="T21" fmla="*/ 34 h 139"/>
              <a:gd name="T22" fmla="*/ 45 w 142"/>
              <a:gd name="T23" fmla="*/ 7 h 139"/>
              <a:gd name="T24" fmla="*/ 29 w 142"/>
              <a:gd name="T25" fmla="*/ 0 h 139"/>
              <a:gd name="T26" fmla="*/ 39 w 142"/>
              <a:gd name="T27" fmla="*/ 10 h 139"/>
              <a:gd name="T28" fmla="*/ 35 w 142"/>
              <a:gd name="T29" fmla="*/ 27 h 139"/>
              <a:gd name="T30" fmla="*/ 18 w 142"/>
              <a:gd name="T31" fmla="*/ 32 h 139"/>
              <a:gd name="T32" fmla="*/ 3 w 142"/>
              <a:gd name="T33" fmla="*/ 17 h 139"/>
              <a:gd name="T34" fmla="*/ 9 w 142"/>
              <a:gd name="T35" fmla="*/ 43 h 139"/>
              <a:gd name="T36" fmla="*/ 37 w 142"/>
              <a:gd name="T37" fmla="*/ 48 h 139"/>
              <a:gd name="T38" fmla="*/ 58 w 142"/>
              <a:gd name="T39" fmla="*/ 70 h 139"/>
              <a:gd name="T40" fmla="*/ 12 w 142"/>
              <a:gd name="T41" fmla="*/ 115 h 139"/>
              <a:gd name="T42" fmla="*/ 12 w 142"/>
              <a:gd name="T43" fmla="*/ 129 h 139"/>
              <a:gd name="T44" fmla="*/ 13 w 142"/>
              <a:gd name="T45" fmla="*/ 130 h 139"/>
              <a:gd name="T46" fmla="*/ 26 w 142"/>
              <a:gd name="T47" fmla="*/ 130 h 139"/>
              <a:gd name="T48" fmla="*/ 72 w 142"/>
              <a:gd name="T49" fmla="*/ 84 h 139"/>
              <a:gd name="T50" fmla="*/ 92 w 142"/>
              <a:gd name="T51" fmla="*/ 103 h 139"/>
              <a:gd name="T52" fmla="*/ 97 w 142"/>
              <a:gd name="T53" fmla="*/ 131 h 139"/>
              <a:gd name="T54" fmla="*/ 119 w 142"/>
              <a:gd name="T55" fmla="*/ 138 h 139"/>
              <a:gd name="T56" fmla="*/ 105 w 142"/>
              <a:gd name="T57" fmla="*/ 124 h 139"/>
              <a:gd name="T58" fmla="*/ 109 w 142"/>
              <a:gd name="T59" fmla="*/ 110 h 139"/>
              <a:gd name="T60" fmla="*/ 123 w 142"/>
              <a:gd name="T61" fmla="*/ 106 h 139"/>
              <a:gd name="T62" fmla="*/ 139 w 142"/>
              <a:gd name="T63" fmla="*/ 122 h 139"/>
              <a:gd name="T64" fmla="*/ 133 w 142"/>
              <a:gd name="T65" fmla="*/ 9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9">
                <a:moveTo>
                  <a:pt x="133" y="95"/>
                </a:moveTo>
                <a:cubicBezTo>
                  <a:pt x="126" y="87"/>
                  <a:pt x="115" y="86"/>
                  <a:pt x="106" y="89"/>
                </a:cubicBezTo>
                <a:cubicBezTo>
                  <a:pt x="83" y="67"/>
                  <a:pt x="83" y="67"/>
                  <a:pt x="83" y="67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25" y="9"/>
                  <a:pt x="125" y="9"/>
                  <a:pt x="125" y="9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75" y="58"/>
                  <a:pt x="75" y="58"/>
                  <a:pt x="75" y="58"/>
                </a:cubicBezTo>
                <a:cubicBezTo>
                  <a:pt x="51" y="34"/>
                  <a:pt x="51" y="34"/>
                  <a:pt x="51" y="34"/>
                </a:cubicBezTo>
                <a:cubicBezTo>
                  <a:pt x="54" y="25"/>
                  <a:pt x="52" y="14"/>
                  <a:pt x="45" y="7"/>
                </a:cubicBezTo>
                <a:cubicBezTo>
                  <a:pt x="41" y="2"/>
                  <a:pt x="35" y="0"/>
                  <a:pt x="2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5" y="27"/>
                  <a:pt x="35" y="27"/>
                  <a:pt x="35" y="27"/>
                </a:cubicBezTo>
                <a:cubicBezTo>
                  <a:pt x="18" y="32"/>
                  <a:pt x="18" y="32"/>
                  <a:pt x="18" y="32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6"/>
                  <a:pt x="3" y="36"/>
                  <a:pt x="9" y="43"/>
                </a:cubicBezTo>
                <a:cubicBezTo>
                  <a:pt x="17" y="50"/>
                  <a:pt x="28" y="52"/>
                  <a:pt x="37" y="48"/>
                </a:cubicBezTo>
                <a:cubicBezTo>
                  <a:pt x="58" y="70"/>
                  <a:pt x="58" y="70"/>
                  <a:pt x="58" y="70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9" y="119"/>
                  <a:pt x="9" y="125"/>
                  <a:pt x="12" y="12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7" y="133"/>
                  <a:pt x="23" y="133"/>
                  <a:pt x="26" y="130"/>
                </a:cubicBezTo>
                <a:cubicBezTo>
                  <a:pt x="72" y="84"/>
                  <a:pt x="72" y="84"/>
                  <a:pt x="72" y="84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88" y="112"/>
                  <a:pt x="90" y="123"/>
                  <a:pt x="97" y="131"/>
                </a:cubicBezTo>
                <a:cubicBezTo>
                  <a:pt x="103" y="136"/>
                  <a:pt x="111" y="139"/>
                  <a:pt x="119" y="138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2" y="113"/>
                  <a:pt x="140" y="102"/>
                  <a:pt x="133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Freeform 143"/>
          <p:cNvSpPr>
            <a:spLocks noEditPoints="1"/>
          </p:cNvSpPr>
          <p:nvPr/>
        </p:nvSpPr>
        <p:spPr bwMode="auto">
          <a:xfrm>
            <a:off x="3730883" y="1593284"/>
            <a:ext cx="361903" cy="333375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150"/>
          <p:cNvSpPr>
            <a:spLocks noEditPoints="1"/>
          </p:cNvSpPr>
          <p:nvPr/>
        </p:nvSpPr>
        <p:spPr bwMode="auto">
          <a:xfrm>
            <a:off x="3768184" y="2581181"/>
            <a:ext cx="287300" cy="369888"/>
          </a:xfrm>
          <a:custGeom>
            <a:avLst/>
            <a:gdLst>
              <a:gd name="T0" fmla="*/ 62 w 125"/>
              <a:gd name="T1" fmla="*/ 0 h 160"/>
              <a:gd name="T2" fmla="*/ 0 w 125"/>
              <a:gd name="T3" fmla="*/ 63 h 160"/>
              <a:gd name="T4" fmla="*/ 62 w 125"/>
              <a:gd name="T5" fmla="*/ 160 h 160"/>
              <a:gd name="T6" fmla="*/ 125 w 125"/>
              <a:gd name="T7" fmla="*/ 63 h 160"/>
              <a:gd name="T8" fmla="*/ 62 w 125"/>
              <a:gd name="T9" fmla="*/ 0 h 160"/>
              <a:gd name="T10" fmla="*/ 62 w 125"/>
              <a:gd name="T11" fmla="*/ 105 h 160"/>
              <a:gd name="T12" fmla="*/ 17 w 125"/>
              <a:gd name="T13" fmla="*/ 61 h 160"/>
              <a:gd name="T14" fmla="*/ 62 w 125"/>
              <a:gd name="T15" fmla="*/ 18 h 160"/>
              <a:gd name="T16" fmla="*/ 107 w 125"/>
              <a:gd name="T17" fmla="*/ 61 h 160"/>
              <a:gd name="T18" fmla="*/ 62 w 125"/>
              <a:gd name="T19" fmla="*/ 10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" h="160">
                <a:moveTo>
                  <a:pt x="62" y="0"/>
                </a:moveTo>
                <a:cubicBezTo>
                  <a:pt x="28" y="0"/>
                  <a:pt x="0" y="28"/>
                  <a:pt x="0" y="63"/>
                </a:cubicBezTo>
                <a:cubicBezTo>
                  <a:pt x="0" y="97"/>
                  <a:pt x="48" y="160"/>
                  <a:pt x="62" y="160"/>
                </a:cubicBezTo>
                <a:cubicBezTo>
                  <a:pt x="79" y="160"/>
                  <a:pt x="125" y="97"/>
                  <a:pt x="125" y="63"/>
                </a:cubicBezTo>
                <a:cubicBezTo>
                  <a:pt x="125" y="28"/>
                  <a:pt x="97" y="0"/>
                  <a:pt x="62" y="0"/>
                </a:cubicBezTo>
                <a:close/>
                <a:moveTo>
                  <a:pt x="62" y="105"/>
                </a:moveTo>
                <a:cubicBezTo>
                  <a:pt x="37" y="105"/>
                  <a:pt x="17" y="86"/>
                  <a:pt x="17" y="61"/>
                </a:cubicBezTo>
                <a:cubicBezTo>
                  <a:pt x="17" y="37"/>
                  <a:pt x="37" y="18"/>
                  <a:pt x="62" y="18"/>
                </a:cubicBezTo>
                <a:cubicBezTo>
                  <a:pt x="87" y="18"/>
                  <a:pt x="107" y="37"/>
                  <a:pt x="107" y="61"/>
                </a:cubicBezTo>
                <a:cubicBezTo>
                  <a:pt x="107" y="86"/>
                  <a:pt x="87" y="105"/>
                  <a:pt x="62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160"/>
          <p:cNvSpPr/>
          <p:nvPr/>
        </p:nvSpPr>
        <p:spPr bwMode="auto">
          <a:xfrm>
            <a:off x="3741374" y="3655423"/>
            <a:ext cx="376189" cy="239713"/>
          </a:xfrm>
          <a:custGeom>
            <a:avLst/>
            <a:gdLst>
              <a:gd name="T0" fmla="*/ 163 w 163"/>
              <a:gd name="T1" fmla="*/ 70 h 104"/>
              <a:gd name="T2" fmla="*/ 129 w 163"/>
              <a:gd name="T3" fmla="*/ 37 h 104"/>
              <a:gd name="T4" fmla="*/ 119 w 163"/>
              <a:gd name="T5" fmla="*/ 38 h 104"/>
              <a:gd name="T6" fmla="*/ 77 w 163"/>
              <a:gd name="T7" fmla="*/ 0 h 104"/>
              <a:gd name="T8" fmla="*/ 34 w 163"/>
              <a:gd name="T9" fmla="*/ 42 h 104"/>
              <a:gd name="T10" fmla="*/ 35 w 163"/>
              <a:gd name="T11" fmla="*/ 51 h 104"/>
              <a:gd name="T12" fmla="*/ 27 w 163"/>
              <a:gd name="T13" fmla="*/ 51 h 104"/>
              <a:gd name="T14" fmla="*/ 0 w 163"/>
              <a:gd name="T15" fmla="*/ 77 h 104"/>
              <a:gd name="T16" fmla="*/ 27 w 163"/>
              <a:gd name="T17" fmla="*/ 104 h 104"/>
              <a:gd name="T18" fmla="*/ 132 w 163"/>
              <a:gd name="T19" fmla="*/ 104 h 104"/>
              <a:gd name="T20" fmla="*/ 152 w 163"/>
              <a:gd name="T21" fmla="*/ 95 h 104"/>
              <a:gd name="T22" fmla="*/ 163 w 163"/>
              <a:gd name="T23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3" h="104">
                <a:moveTo>
                  <a:pt x="163" y="70"/>
                </a:moveTo>
                <a:cubicBezTo>
                  <a:pt x="163" y="52"/>
                  <a:pt x="148" y="37"/>
                  <a:pt x="129" y="37"/>
                </a:cubicBezTo>
                <a:cubicBezTo>
                  <a:pt x="126" y="37"/>
                  <a:pt x="122" y="37"/>
                  <a:pt x="119" y="38"/>
                </a:cubicBezTo>
                <a:cubicBezTo>
                  <a:pt x="117" y="17"/>
                  <a:pt x="99" y="0"/>
                  <a:pt x="77" y="0"/>
                </a:cubicBezTo>
                <a:cubicBezTo>
                  <a:pt x="53" y="0"/>
                  <a:pt x="34" y="19"/>
                  <a:pt x="34" y="42"/>
                </a:cubicBezTo>
                <a:cubicBezTo>
                  <a:pt x="34" y="45"/>
                  <a:pt x="34" y="48"/>
                  <a:pt x="35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12" y="51"/>
                  <a:pt x="0" y="63"/>
                  <a:pt x="0" y="77"/>
                </a:cubicBezTo>
                <a:cubicBezTo>
                  <a:pt x="0" y="92"/>
                  <a:pt x="12" y="104"/>
                  <a:pt x="27" y="104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40" y="104"/>
                  <a:pt x="147" y="100"/>
                  <a:pt x="152" y="95"/>
                </a:cubicBezTo>
                <a:cubicBezTo>
                  <a:pt x="159" y="89"/>
                  <a:pt x="163" y="80"/>
                  <a:pt x="163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/>
          <p:cNvSpPr/>
          <p:nvPr/>
        </p:nvSpPr>
        <p:spPr>
          <a:xfrm>
            <a:off x="409575" y="361950"/>
            <a:ext cx="529844" cy="295275"/>
          </a:xfrm>
          <a:prstGeom prst="flowChartInputOut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Placeholder 3"/>
          <p:cNvSpPr txBox="1"/>
          <p:nvPr/>
        </p:nvSpPr>
        <p:spPr>
          <a:xfrm>
            <a:off x="1048474" y="361176"/>
            <a:ext cx="1384996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rot="18900000">
            <a:off x="1971982" y="2702866"/>
            <a:ext cx="756038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rot="2700000" flipH="1">
            <a:off x="3207687" y="2718599"/>
            <a:ext cx="756137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1"/>
          <p:cNvGrpSpPr/>
          <p:nvPr/>
        </p:nvGrpSpPr>
        <p:grpSpPr>
          <a:xfrm>
            <a:off x="828451" y="1717427"/>
            <a:ext cx="1763777" cy="669290"/>
            <a:chOff x="6278307" y="2195545"/>
            <a:chExt cx="1764006" cy="669290"/>
          </a:xfrm>
        </p:grpSpPr>
        <p:sp>
          <p:nvSpPr>
            <p:cNvPr id="7" name="TextBox 20"/>
            <p:cNvSpPr txBox="1"/>
            <p:nvPr/>
          </p:nvSpPr>
          <p:spPr bwMode="auto">
            <a:xfrm>
              <a:off x="6382171" y="2494098"/>
              <a:ext cx="1526083" cy="370737"/>
            </a:xfrm>
            <a:prstGeom prst="rect">
              <a:avLst/>
            </a:prstGeom>
            <a:noFill/>
          </p:spPr>
          <p:txBody>
            <a:bodyPr vert="horz" wrap="square" lIns="69972" tIns="34986" rIns="69972" bIns="34986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</a:t>
              </a: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此处添加段落文本</a:t>
              </a:r>
            </a:p>
          </p:txBody>
        </p:sp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6278307" y="2195545"/>
              <a:ext cx="1764006" cy="31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972" tIns="34986" rIns="69972" bIns="34986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标题文字</a:t>
              </a:r>
              <a:endParaRPr lang="zh-CN" altLang="zh-CN" sz="15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 rot="18900000">
            <a:off x="4228151" y="2702866"/>
            <a:ext cx="756038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1"/>
          <p:cNvGrpSpPr/>
          <p:nvPr/>
        </p:nvGrpSpPr>
        <p:grpSpPr>
          <a:xfrm>
            <a:off x="3276405" y="1717427"/>
            <a:ext cx="1763777" cy="669290"/>
            <a:chOff x="6278307" y="2195545"/>
            <a:chExt cx="1764006" cy="669290"/>
          </a:xfrm>
        </p:grpSpPr>
        <p:sp>
          <p:nvSpPr>
            <p:cNvPr id="11" name="TextBox 20"/>
            <p:cNvSpPr txBox="1"/>
            <p:nvPr/>
          </p:nvSpPr>
          <p:spPr bwMode="auto">
            <a:xfrm>
              <a:off x="6382171" y="2494098"/>
              <a:ext cx="1526083" cy="370737"/>
            </a:xfrm>
            <a:prstGeom prst="rect">
              <a:avLst/>
            </a:prstGeom>
            <a:noFill/>
          </p:spPr>
          <p:txBody>
            <a:bodyPr vert="horz" wrap="square" lIns="69972" tIns="34986" rIns="69972" bIns="34986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</a:t>
              </a: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此处添加段落文本</a:t>
              </a:r>
            </a:p>
          </p:txBody>
        </p:sp>
        <p:sp>
          <p:nvSpPr>
            <p:cNvPr id="12" name="TextBox 19"/>
            <p:cNvSpPr txBox="1">
              <a:spLocks noChangeArrowheads="1"/>
            </p:cNvSpPr>
            <p:nvPr/>
          </p:nvSpPr>
          <p:spPr bwMode="auto">
            <a:xfrm>
              <a:off x="6278307" y="2195545"/>
              <a:ext cx="1764006" cy="31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972" tIns="34986" rIns="69972" bIns="34986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标题文字</a:t>
              </a:r>
              <a:endParaRPr lang="zh-CN" altLang="zh-CN" sz="15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 rot="2700000" flipH="1">
            <a:off x="5527603" y="2718599"/>
            <a:ext cx="756137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18900000">
            <a:off x="6585433" y="2746235"/>
            <a:ext cx="756038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"/>
          <p:cNvGrpSpPr/>
          <p:nvPr/>
        </p:nvGrpSpPr>
        <p:grpSpPr>
          <a:xfrm>
            <a:off x="5544172" y="1717427"/>
            <a:ext cx="1763777" cy="669290"/>
            <a:chOff x="6278307" y="2195545"/>
            <a:chExt cx="1764006" cy="669290"/>
          </a:xfrm>
        </p:grpSpPr>
        <p:sp>
          <p:nvSpPr>
            <p:cNvPr id="16" name="TextBox 20"/>
            <p:cNvSpPr txBox="1"/>
            <p:nvPr/>
          </p:nvSpPr>
          <p:spPr bwMode="auto">
            <a:xfrm>
              <a:off x="6382171" y="2494098"/>
              <a:ext cx="1526083" cy="370737"/>
            </a:xfrm>
            <a:prstGeom prst="rect">
              <a:avLst/>
            </a:prstGeom>
            <a:noFill/>
          </p:spPr>
          <p:txBody>
            <a:bodyPr vert="horz" wrap="square" lIns="69972" tIns="34986" rIns="69972" bIns="34986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</a:t>
              </a: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此处添加段落文本</a:t>
              </a:r>
            </a:p>
          </p:txBody>
        </p:sp>
        <p:sp>
          <p:nvSpPr>
            <p:cNvPr id="17" name="TextBox 19"/>
            <p:cNvSpPr txBox="1">
              <a:spLocks noChangeArrowheads="1"/>
            </p:cNvSpPr>
            <p:nvPr/>
          </p:nvSpPr>
          <p:spPr bwMode="auto">
            <a:xfrm>
              <a:off x="6278307" y="2195545"/>
              <a:ext cx="1764006" cy="31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972" tIns="34986" rIns="69972" bIns="34986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标题文字</a:t>
              </a:r>
              <a:endParaRPr lang="zh-CN" altLang="zh-CN" sz="15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8" name="组合 1"/>
          <p:cNvGrpSpPr/>
          <p:nvPr/>
        </p:nvGrpSpPr>
        <p:grpSpPr>
          <a:xfrm>
            <a:off x="2088238" y="3167359"/>
            <a:ext cx="1763777" cy="669290"/>
            <a:chOff x="6278307" y="2195545"/>
            <a:chExt cx="1764006" cy="669290"/>
          </a:xfrm>
        </p:grpSpPr>
        <p:sp>
          <p:nvSpPr>
            <p:cNvPr id="19" name="TextBox 20"/>
            <p:cNvSpPr txBox="1"/>
            <p:nvPr/>
          </p:nvSpPr>
          <p:spPr bwMode="auto">
            <a:xfrm>
              <a:off x="6382171" y="2494098"/>
              <a:ext cx="1526083" cy="370737"/>
            </a:xfrm>
            <a:prstGeom prst="rect">
              <a:avLst/>
            </a:prstGeom>
            <a:noFill/>
          </p:spPr>
          <p:txBody>
            <a:bodyPr vert="horz" wrap="square" lIns="69972" tIns="34986" rIns="69972" bIns="34986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</a:t>
              </a: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此处添加段落文本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6278307" y="2195545"/>
              <a:ext cx="1764006" cy="31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972" tIns="34986" rIns="69972" bIns="34986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标题文字</a:t>
              </a:r>
              <a:endParaRPr lang="zh-CN" altLang="zh-CN" sz="15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21" name="组合 1"/>
          <p:cNvGrpSpPr/>
          <p:nvPr/>
        </p:nvGrpSpPr>
        <p:grpSpPr>
          <a:xfrm>
            <a:off x="4460095" y="3167359"/>
            <a:ext cx="1763777" cy="669290"/>
            <a:chOff x="6278307" y="2195545"/>
            <a:chExt cx="1764006" cy="669290"/>
          </a:xfrm>
        </p:grpSpPr>
        <p:sp>
          <p:nvSpPr>
            <p:cNvPr id="22" name="TextBox 20"/>
            <p:cNvSpPr txBox="1"/>
            <p:nvPr/>
          </p:nvSpPr>
          <p:spPr bwMode="auto">
            <a:xfrm>
              <a:off x="6382171" y="2494098"/>
              <a:ext cx="1526083" cy="370737"/>
            </a:xfrm>
            <a:prstGeom prst="rect">
              <a:avLst/>
            </a:prstGeom>
            <a:noFill/>
          </p:spPr>
          <p:txBody>
            <a:bodyPr vert="horz" wrap="square" lIns="69972" tIns="34986" rIns="69972" bIns="34986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</a:t>
              </a: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此处添加段落文本</a:t>
              </a:r>
            </a:p>
          </p:txBody>
        </p:sp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6278307" y="2195545"/>
              <a:ext cx="1764006" cy="31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972" tIns="34986" rIns="69972" bIns="34986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标题文字</a:t>
              </a:r>
              <a:endParaRPr lang="zh-CN" altLang="zh-CN" sz="15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24" name="组合 1"/>
          <p:cNvGrpSpPr/>
          <p:nvPr/>
        </p:nvGrpSpPr>
        <p:grpSpPr>
          <a:xfrm>
            <a:off x="6768148" y="3167359"/>
            <a:ext cx="1763777" cy="669290"/>
            <a:chOff x="6278307" y="2195545"/>
            <a:chExt cx="1764006" cy="669290"/>
          </a:xfrm>
        </p:grpSpPr>
        <p:sp>
          <p:nvSpPr>
            <p:cNvPr id="25" name="TextBox 20"/>
            <p:cNvSpPr txBox="1"/>
            <p:nvPr/>
          </p:nvSpPr>
          <p:spPr bwMode="auto">
            <a:xfrm>
              <a:off x="6382171" y="2494098"/>
              <a:ext cx="1526083" cy="370737"/>
            </a:xfrm>
            <a:prstGeom prst="rect">
              <a:avLst/>
            </a:prstGeom>
            <a:noFill/>
          </p:spPr>
          <p:txBody>
            <a:bodyPr vert="horz" wrap="square" lIns="69972" tIns="34986" rIns="69972" bIns="34986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单击此处添加段落文本单击</a:t>
              </a:r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此处添加段落文本</a:t>
              </a:r>
            </a:p>
          </p:txBody>
        </p:sp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6278307" y="2195545"/>
              <a:ext cx="1764006" cy="31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972" tIns="34986" rIns="69972" bIns="34986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标题文字</a:t>
              </a:r>
              <a:endParaRPr lang="zh-CN" altLang="zh-CN" sz="15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447744" y="2971179"/>
            <a:ext cx="728268" cy="728363"/>
            <a:chOff x="1302940" y="2971177"/>
            <a:chExt cx="728363" cy="728363"/>
          </a:xfrm>
        </p:grpSpPr>
        <p:sp>
          <p:nvSpPr>
            <p:cNvPr id="28" name="椭圆 27"/>
            <p:cNvSpPr/>
            <p:nvPr/>
          </p:nvSpPr>
          <p:spPr>
            <a:xfrm>
              <a:off x="1302940" y="2971177"/>
              <a:ext cx="728363" cy="7283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29" name="TextBox 19"/>
            <p:cNvSpPr txBox="1">
              <a:spLocks noChangeArrowheads="1"/>
            </p:cNvSpPr>
            <p:nvPr/>
          </p:nvSpPr>
          <p:spPr bwMode="auto">
            <a:xfrm>
              <a:off x="1371764" y="3115228"/>
              <a:ext cx="566214" cy="38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972" tIns="34986" rIns="69972" bIns="34986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01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731828" y="2971178"/>
            <a:ext cx="728268" cy="728363"/>
            <a:chOff x="3587321" y="2971176"/>
            <a:chExt cx="728363" cy="728363"/>
          </a:xfrm>
        </p:grpSpPr>
        <p:sp>
          <p:nvSpPr>
            <p:cNvPr id="31" name="椭圆 30"/>
            <p:cNvSpPr/>
            <p:nvPr/>
          </p:nvSpPr>
          <p:spPr>
            <a:xfrm>
              <a:off x="3587321" y="2971176"/>
              <a:ext cx="728363" cy="7283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3635896" y="3115228"/>
              <a:ext cx="566214" cy="38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972" tIns="34986" rIns="69972" bIns="34986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042730" y="2971178"/>
            <a:ext cx="728268" cy="728363"/>
            <a:chOff x="5898524" y="2971176"/>
            <a:chExt cx="728363" cy="728363"/>
          </a:xfrm>
        </p:grpSpPr>
        <p:sp>
          <p:nvSpPr>
            <p:cNvPr id="34" name="椭圆 33"/>
            <p:cNvSpPr/>
            <p:nvPr/>
          </p:nvSpPr>
          <p:spPr>
            <a:xfrm>
              <a:off x="5898524" y="2971176"/>
              <a:ext cx="728363" cy="72836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35" name="TextBox 19"/>
            <p:cNvSpPr txBox="1">
              <a:spLocks noChangeArrowheads="1"/>
            </p:cNvSpPr>
            <p:nvPr/>
          </p:nvSpPr>
          <p:spPr bwMode="auto">
            <a:xfrm>
              <a:off x="5979598" y="3115228"/>
              <a:ext cx="566214" cy="38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972" tIns="34986" rIns="69972" bIns="34986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05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590186" y="1829390"/>
            <a:ext cx="728268" cy="728363"/>
            <a:chOff x="2445531" y="1829388"/>
            <a:chExt cx="728363" cy="728363"/>
          </a:xfrm>
        </p:grpSpPr>
        <p:sp>
          <p:nvSpPr>
            <p:cNvPr id="37" name="椭圆 36"/>
            <p:cNvSpPr/>
            <p:nvPr/>
          </p:nvSpPr>
          <p:spPr>
            <a:xfrm>
              <a:off x="2445531" y="1829388"/>
              <a:ext cx="728363" cy="728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38" name="TextBox 19"/>
            <p:cNvSpPr txBox="1">
              <a:spLocks noChangeArrowheads="1"/>
            </p:cNvSpPr>
            <p:nvPr/>
          </p:nvSpPr>
          <p:spPr bwMode="auto">
            <a:xfrm>
              <a:off x="2527495" y="1980240"/>
              <a:ext cx="566214" cy="38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972" tIns="34986" rIns="69972" bIns="34986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02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873468" y="1829390"/>
            <a:ext cx="728268" cy="728363"/>
            <a:chOff x="4729110" y="1829388"/>
            <a:chExt cx="728363" cy="728363"/>
          </a:xfrm>
        </p:grpSpPr>
        <p:sp>
          <p:nvSpPr>
            <p:cNvPr id="40" name="椭圆 39"/>
            <p:cNvSpPr/>
            <p:nvPr/>
          </p:nvSpPr>
          <p:spPr>
            <a:xfrm>
              <a:off x="4729110" y="1829388"/>
              <a:ext cx="728363" cy="728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41" name="TextBox 19"/>
            <p:cNvSpPr txBox="1">
              <a:spLocks noChangeArrowheads="1"/>
            </p:cNvSpPr>
            <p:nvPr/>
          </p:nvSpPr>
          <p:spPr bwMode="auto">
            <a:xfrm>
              <a:off x="4833688" y="1980240"/>
              <a:ext cx="566214" cy="38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972" tIns="34986" rIns="69972" bIns="34986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184370" y="1829390"/>
            <a:ext cx="728268" cy="728363"/>
            <a:chOff x="7040313" y="1829388"/>
            <a:chExt cx="728363" cy="728363"/>
          </a:xfrm>
        </p:grpSpPr>
        <p:sp>
          <p:nvSpPr>
            <p:cNvPr id="43" name="椭圆 42"/>
            <p:cNvSpPr/>
            <p:nvPr/>
          </p:nvSpPr>
          <p:spPr>
            <a:xfrm>
              <a:off x="7040313" y="1829388"/>
              <a:ext cx="728363" cy="7283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44" name="TextBox 19"/>
            <p:cNvSpPr txBox="1">
              <a:spLocks noChangeArrowheads="1"/>
            </p:cNvSpPr>
            <p:nvPr/>
          </p:nvSpPr>
          <p:spPr bwMode="auto">
            <a:xfrm>
              <a:off x="7143469" y="1980240"/>
              <a:ext cx="566214" cy="38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972" tIns="34986" rIns="69972" bIns="34986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 flipH="1">
            <a:off x="958469" y="2096352"/>
            <a:ext cx="722706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901253" y="1419611"/>
            <a:ext cx="1341495" cy="13416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25" dirty="0">
              <a:latin typeface="+mn-e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96870" y="1543079"/>
            <a:ext cx="1094591" cy="10947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25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645583" y="1672706"/>
            <a:ext cx="835371" cy="8354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sz="2400" dirty="0">
              <a:latin typeface="+mn-ea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63047" y="1672706"/>
            <a:ext cx="835371" cy="8354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sz="2400" dirty="0">
              <a:latin typeface="+mn-ea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52541" y="1543079"/>
            <a:ext cx="1094591" cy="10947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sz="3225" dirty="0">
              <a:latin typeface="+mn-ea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501933" y="2970717"/>
            <a:ext cx="1478911" cy="1141186"/>
            <a:chOff x="491242" y="2970716"/>
            <a:chExt cx="1479103" cy="1141185"/>
          </a:xfrm>
        </p:grpSpPr>
        <p:grpSp>
          <p:nvGrpSpPr>
            <p:cNvPr id="3" name="Group 25"/>
            <p:cNvGrpSpPr/>
            <p:nvPr/>
          </p:nvGrpSpPr>
          <p:grpSpPr>
            <a:xfrm>
              <a:off x="491242" y="2970716"/>
              <a:ext cx="1479103" cy="644258"/>
              <a:chOff x="764014" y="1539880"/>
              <a:chExt cx="1544637" cy="644258"/>
            </a:xfrm>
          </p:grpSpPr>
          <p:sp>
            <p:nvSpPr>
              <p:cNvPr id="27" name="Text Placeholder 3"/>
              <p:cNvSpPr txBox="1"/>
              <p:nvPr/>
            </p:nvSpPr>
            <p:spPr>
              <a:xfrm>
                <a:off x="1087505" y="1539880"/>
                <a:ext cx="1031335" cy="276999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3765">
                  <a:spcBef>
                    <a:spcPct val="20000"/>
                  </a:spcBef>
                  <a:defRPr/>
                </a:pP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459,769K</a:t>
                </a:r>
              </a:p>
            </p:txBody>
          </p:sp>
          <p:sp>
            <p:nvSpPr>
              <p:cNvPr id="28" name="Text Placeholder 3"/>
              <p:cNvSpPr txBox="1"/>
              <p:nvPr/>
            </p:nvSpPr>
            <p:spPr>
              <a:xfrm>
                <a:off x="764014" y="1884056"/>
                <a:ext cx="1544637" cy="300082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3765">
                  <a:spcBef>
                    <a:spcPct val="20000"/>
                  </a:spcBef>
                  <a:defRPr/>
                </a:pPr>
                <a:r>
                  <a:rPr lang="zh-CN" altLang="en-US" sz="97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单击此处添加副标题或详细文本描述</a:t>
                </a:r>
              </a:p>
            </p:txBody>
          </p:sp>
        </p:grpSp>
        <p:sp>
          <p:nvSpPr>
            <p:cNvPr id="75" name="Oval 74"/>
            <p:cNvSpPr/>
            <p:nvPr/>
          </p:nvSpPr>
          <p:spPr>
            <a:xfrm>
              <a:off x="1094395" y="3839104"/>
              <a:ext cx="272797" cy="2727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latin typeface="+mn-ea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126785" y="2970717"/>
            <a:ext cx="1478911" cy="1141186"/>
            <a:chOff x="2116305" y="2970716"/>
            <a:chExt cx="1479103" cy="1141185"/>
          </a:xfrm>
        </p:grpSpPr>
        <p:grpSp>
          <p:nvGrpSpPr>
            <p:cNvPr id="52" name="Group 25"/>
            <p:cNvGrpSpPr/>
            <p:nvPr/>
          </p:nvGrpSpPr>
          <p:grpSpPr>
            <a:xfrm>
              <a:off x="2116305" y="2970716"/>
              <a:ext cx="1479103" cy="644258"/>
              <a:chOff x="764014" y="1539880"/>
              <a:chExt cx="1544637" cy="644258"/>
            </a:xfrm>
          </p:grpSpPr>
          <p:sp>
            <p:nvSpPr>
              <p:cNvPr id="53" name="Text Placeholder 3"/>
              <p:cNvSpPr txBox="1"/>
              <p:nvPr/>
            </p:nvSpPr>
            <p:spPr>
              <a:xfrm>
                <a:off x="1020666" y="1539880"/>
                <a:ext cx="1031335" cy="276999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3765">
                  <a:spcBef>
                    <a:spcPct val="20000"/>
                  </a:spcBef>
                  <a:defRPr/>
                </a:pP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459,769K</a:t>
                </a:r>
              </a:p>
            </p:txBody>
          </p:sp>
          <p:sp>
            <p:nvSpPr>
              <p:cNvPr id="54" name="Text Placeholder 3"/>
              <p:cNvSpPr txBox="1"/>
              <p:nvPr/>
            </p:nvSpPr>
            <p:spPr>
              <a:xfrm>
                <a:off x="764014" y="1884056"/>
                <a:ext cx="1544637" cy="300082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3765">
                  <a:spcBef>
                    <a:spcPct val="20000"/>
                  </a:spcBef>
                  <a:defRPr/>
                </a:pPr>
                <a:r>
                  <a:rPr lang="zh-CN" altLang="en-US" sz="97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单击此处添加副标题或详细文本描述</a:t>
                </a:r>
              </a:p>
            </p:txBody>
          </p:sp>
        </p:grpSp>
        <p:sp>
          <p:nvSpPr>
            <p:cNvPr id="76" name="Oval 75"/>
            <p:cNvSpPr/>
            <p:nvPr/>
          </p:nvSpPr>
          <p:spPr>
            <a:xfrm>
              <a:off x="2719458" y="3839104"/>
              <a:ext cx="272797" cy="2727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latin typeface="+mn-ea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751637" y="2970717"/>
            <a:ext cx="1478911" cy="1141186"/>
            <a:chOff x="3741368" y="2970716"/>
            <a:chExt cx="1479103" cy="1141185"/>
          </a:xfrm>
        </p:grpSpPr>
        <p:grpSp>
          <p:nvGrpSpPr>
            <p:cNvPr id="55" name="Group 25"/>
            <p:cNvGrpSpPr/>
            <p:nvPr/>
          </p:nvGrpSpPr>
          <p:grpSpPr>
            <a:xfrm>
              <a:off x="3741368" y="2970716"/>
              <a:ext cx="1479103" cy="644258"/>
              <a:chOff x="764014" y="1539880"/>
              <a:chExt cx="1544637" cy="644258"/>
            </a:xfrm>
          </p:grpSpPr>
          <p:sp>
            <p:nvSpPr>
              <p:cNvPr id="56" name="Text Placeholder 3"/>
              <p:cNvSpPr txBox="1"/>
              <p:nvPr/>
            </p:nvSpPr>
            <p:spPr>
              <a:xfrm>
                <a:off x="1020666" y="1539880"/>
                <a:ext cx="1031335" cy="276999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3765">
                  <a:spcBef>
                    <a:spcPct val="20000"/>
                  </a:spcBef>
                  <a:defRPr/>
                </a:pP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459,769K</a:t>
                </a:r>
              </a:p>
            </p:txBody>
          </p:sp>
          <p:sp>
            <p:nvSpPr>
              <p:cNvPr id="68" name="Text Placeholder 3"/>
              <p:cNvSpPr txBox="1"/>
              <p:nvPr/>
            </p:nvSpPr>
            <p:spPr>
              <a:xfrm>
                <a:off x="764014" y="1884056"/>
                <a:ext cx="1544637" cy="300082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3765">
                  <a:spcBef>
                    <a:spcPct val="20000"/>
                  </a:spcBef>
                  <a:defRPr/>
                </a:pPr>
                <a:r>
                  <a:rPr lang="zh-CN" altLang="en-US" sz="97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单击此处添加副标题或详细文本描述</a:t>
                </a:r>
              </a:p>
            </p:txBody>
          </p:sp>
        </p:grpSp>
        <p:sp>
          <p:nvSpPr>
            <p:cNvPr id="77" name="Oval 76"/>
            <p:cNvSpPr/>
            <p:nvPr/>
          </p:nvSpPr>
          <p:spPr>
            <a:xfrm>
              <a:off x="4344521" y="3839104"/>
              <a:ext cx="272797" cy="2727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latin typeface="+mn-ea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376488" y="2970717"/>
            <a:ext cx="1478911" cy="1141186"/>
            <a:chOff x="5366431" y="2970716"/>
            <a:chExt cx="1479103" cy="1141185"/>
          </a:xfrm>
        </p:grpSpPr>
        <p:grpSp>
          <p:nvGrpSpPr>
            <p:cNvPr id="69" name="Group 25"/>
            <p:cNvGrpSpPr/>
            <p:nvPr/>
          </p:nvGrpSpPr>
          <p:grpSpPr>
            <a:xfrm>
              <a:off x="5366431" y="2970716"/>
              <a:ext cx="1479103" cy="644258"/>
              <a:chOff x="764014" y="1539880"/>
              <a:chExt cx="1544637" cy="644258"/>
            </a:xfrm>
          </p:grpSpPr>
          <p:sp>
            <p:nvSpPr>
              <p:cNvPr id="70" name="Text Placeholder 3"/>
              <p:cNvSpPr txBox="1"/>
              <p:nvPr/>
            </p:nvSpPr>
            <p:spPr>
              <a:xfrm>
                <a:off x="1020666" y="1539880"/>
                <a:ext cx="1031335" cy="276999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3765">
                  <a:spcBef>
                    <a:spcPct val="20000"/>
                  </a:spcBef>
                  <a:defRPr/>
                </a:pP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459,769K</a:t>
                </a:r>
              </a:p>
            </p:txBody>
          </p:sp>
          <p:sp>
            <p:nvSpPr>
              <p:cNvPr id="71" name="Text Placeholder 3"/>
              <p:cNvSpPr txBox="1"/>
              <p:nvPr/>
            </p:nvSpPr>
            <p:spPr>
              <a:xfrm>
                <a:off x="764014" y="1884056"/>
                <a:ext cx="1544637" cy="300082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3765">
                  <a:spcBef>
                    <a:spcPct val="20000"/>
                  </a:spcBef>
                  <a:defRPr/>
                </a:pPr>
                <a:r>
                  <a:rPr lang="zh-CN" altLang="en-US" sz="97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单击此处添加副标题或详细文本描述</a:t>
                </a:r>
              </a:p>
            </p:txBody>
          </p:sp>
        </p:grpSp>
        <p:sp>
          <p:nvSpPr>
            <p:cNvPr id="78" name="Oval 77"/>
            <p:cNvSpPr/>
            <p:nvPr/>
          </p:nvSpPr>
          <p:spPr>
            <a:xfrm>
              <a:off x="5969584" y="3839104"/>
              <a:ext cx="272797" cy="2727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latin typeface="+mn-ea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001340" y="2970717"/>
            <a:ext cx="1478911" cy="1141186"/>
            <a:chOff x="6991494" y="2970716"/>
            <a:chExt cx="1479103" cy="1141185"/>
          </a:xfrm>
        </p:grpSpPr>
        <p:grpSp>
          <p:nvGrpSpPr>
            <p:cNvPr id="72" name="Group 25"/>
            <p:cNvGrpSpPr/>
            <p:nvPr/>
          </p:nvGrpSpPr>
          <p:grpSpPr>
            <a:xfrm>
              <a:off x="6991494" y="2970716"/>
              <a:ext cx="1479103" cy="644258"/>
              <a:chOff x="764014" y="1539880"/>
              <a:chExt cx="1544637" cy="644258"/>
            </a:xfrm>
          </p:grpSpPr>
          <p:sp>
            <p:nvSpPr>
              <p:cNvPr id="73" name="Text Placeholder 3"/>
              <p:cNvSpPr txBox="1"/>
              <p:nvPr/>
            </p:nvSpPr>
            <p:spPr>
              <a:xfrm>
                <a:off x="1020666" y="1539880"/>
                <a:ext cx="1031335" cy="276999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3765">
                  <a:spcBef>
                    <a:spcPct val="20000"/>
                  </a:spcBef>
                  <a:defRPr/>
                </a:pP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459,769K</a:t>
                </a:r>
              </a:p>
            </p:txBody>
          </p:sp>
          <p:sp>
            <p:nvSpPr>
              <p:cNvPr id="74" name="Text Placeholder 3"/>
              <p:cNvSpPr txBox="1"/>
              <p:nvPr/>
            </p:nvSpPr>
            <p:spPr>
              <a:xfrm>
                <a:off x="764014" y="1884056"/>
                <a:ext cx="1544637" cy="300082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3765">
                  <a:spcBef>
                    <a:spcPct val="20000"/>
                  </a:spcBef>
                  <a:defRPr/>
                </a:pPr>
                <a:r>
                  <a:rPr lang="zh-CN" altLang="en-US" sz="97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单击此处添加副标题或详细文本描述</a:t>
                </a:r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7594647" y="3839104"/>
              <a:ext cx="272797" cy="2727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latin typeface="+mn-ea"/>
              </a:endParaRPr>
            </a:p>
          </p:txBody>
        </p:sp>
      </p:grpSp>
      <p:sp>
        <p:nvSpPr>
          <p:cNvPr id="36" name="Freeform 143"/>
          <p:cNvSpPr>
            <a:spLocks noEditPoints="1"/>
          </p:cNvSpPr>
          <p:nvPr/>
        </p:nvSpPr>
        <p:spPr bwMode="auto">
          <a:xfrm>
            <a:off x="1931388" y="1956025"/>
            <a:ext cx="304674" cy="280658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en-US" sz="1015">
              <a:latin typeface="+mn-ea"/>
            </a:endParaRPr>
          </a:p>
        </p:txBody>
      </p:sp>
      <p:sp>
        <p:nvSpPr>
          <p:cNvPr id="37" name="Freeform 92"/>
          <p:cNvSpPr>
            <a:spLocks noEditPoints="1"/>
          </p:cNvSpPr>
          <p:nvPr/>
        </p:nvSpPr>
        <p:spPr bwMode="auto">
          <a:xfrm>
            <a:off x="3054962" y="1943995"/>
            <a:ext cx="287303" cy="292686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en-US" sz="1015">
              <a:latin typeface="+mn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363975" y="1828223"/>
            <a:ext cx="436497" cy="408459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39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latin typeface="+mn-ea"/>
              </a:endParaRPr>
            </a:p>
          </p:txBody>
        </p:sp>
        <p:sp>
          <p:nvSpPr>
            <p:cNvPr id="40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latin typeface="+mn-ea"/>
              </a:endParaRPr>
            </a:p>
          </p:txBody>
        </p:sp>
        <p:sp>
          <p:nvSpPr>
            <p:cNvPr id="41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latin typeface="+mn-ea"/>
              </a:endParaRPr>
            </a:p>
          </p:txBody>
        </p:sp>
        <p:sp>
          <p:nvSpPr>
            <p:cNvPr id="42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latin typeface="+mn-ea"/>
              </a:endParaRPr>
            </a:p>
          </p:txBody>
        </p:sp>
      </p:grpSp>
      <p:sp>
        <p:nvSpPr>
          <p:cNvPr id="43" name="Freeform 140"/>
          <p:cNvSpPr>
            <a:spLocks noEditPoints="1"/>
          </p:cNvSpPr>
          <p:nvPr/>
        </p:nvSpPr>
        <p:spPr bwMode="auto">
          <a:xfrm>
            <a:off x="5793472" y="1937071"/>
            <a:ext cx="299573" cy="299612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endParaRPr lang="en-US" sz="1015">
              <a:latin typeface="+mn-ea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930975" y="1978744"/>
            <a:ext cx="264586" cy="257938"/>
            <a:chOff x="8175625" y="987426"/>
            <a:chExt cx="314325" cy="306388"/>
          </a:xfrm>
          <a:solidFill>
            <a:schemeClr val="bg1"/>
          </a:solidFill>
        </p:grpSpPr>
        <p:sp>
          <p:nvSpPr>
            <p:cNvPr id="45" name="Freeform 104"/>
            <p:cNvSpPr/>
            <p:nvPr/>
          </p:nvSpPr>
          <p:spPr bwMode="auto">
            <a:xfrm>
              <a:off x="8258175" y="1144588"/>
              <a:ext cx="42863" cy="98425"/>
            </a:xfrm>
            <a:custGeom>
              <a:avLst/>
              <a:gdLst>
                <a:gd name="T0" fmla="*/ 11 w 19"/>
                <a:gd name="T1" fmla="*/ 43 h 43"/>
                <a:gd name="T2" fmla="*/ 19 w 19"/>
                <a:gd name="T3" fmla="*/ 43 h 43"/>
                <a:gd name="T4" fmla="*/ 19 w 19"/>
                <a:gd name="T5" fmla="*/ 0 h 43"/>
                <a:gd name="T6" fmla="*/ 12 w 19"/>
                <a:gd name="T7" fmla="*/ 0 h 43"/>
                <a:gd name="T8" fmla="*/ 11 w 19"/>
                <a:gd name="T9" fmla="*/ 4 h 43"/>
                <a:gd name="T10" fmla="*/ 8 w 19"/>
                <a:gd name="T11" fmla="*/ 7 h 43"/>
                <a:gd name="T12" fmla="*/ 4 w 19"/>
                <a:gd name="T13" fmla="*/ 8 h 43"/>
                <a:gd name="T14" fmla="*/ 0 w 19"/>
                <a:gd name="T15" fmla="*/ 9 h 43"/>
                <a:gd name="T16" fmla="*/ 0 w 19"/>
                <a:gd name="T17" fmla="*/ 15 h 43"/>
                <a:gd name="T18" fmla="*/ 11 w 19"/>
                <a:gd name="T19" fmla="*/ 15 h 43"/>
                <a:gd name="T20" fmla="*/ 11 w 19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3">
                  <a:moveTo>
                    <a:pt x="11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3"/>
                    <a:pt x="11" y="4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4" y="8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latin typeface="+mn-ea"/>
              </a:endParaRPr>
            </a:p>
          </p:txBody>
        </p:sp>
        <p:sp>
          <p:nvSpPr>
            <p:cNvPr id="46" name="Freeform 105"/>
            <p:cNvSpPr/>
            <p:nvPr/>
          </p:nvSpPr>
          <p:spPr bwMode="auto">
            <a:xfrm>
              <a:off x="8324850" y="1144588"/>
              <a:ext cx="71438" cy="98425"/>
            </a:xfrm>
            <a:custGeom>
              <a:avLst/>
              <a:gdLst>
                <a:gd name="T0" fmla="*/ 21 w 31"/>
                <a:gd name="T1" fmla="*/ 34 h 43"/>
                <a:gd name="T2" fmla="*/ 18 w 31"/>
                <a:gd name="T3" fmla="*/ 36 h 43"/>
                <a:gd name="T4" fmla="*/ 15 w 31"/>
                <a:gd name="T5" fmla="*/ 36 h 43"/>
                <a:gd name="T6" fmla="*/ 11 w 31"/>
                <a:gd name="T7" fmla="*/ 35 h 43"/>
                <a:gd name="T8" fmla="*/ 8 w 31"/>
                <a:gd name="T9" fmla="*/ 30 h 43"/>
                <a:gd name="T10" fmla="*/ 0 w 31"/>
                <a:gd name="T11" fmla="*/ 30 h 43"/>
                <a:gd name="T12" fmla="*/ 1 w 31"/>
                <a:gd name="T13" fmla="*/ 36 h 43"/>
                <a:gd name="T14" fmla="*/ 5 w 31"/>
                <a:gd name="T15" fmla="*/ 40 h 43"/>
                <a:gd name="T16" fmla="*/ 10 w 31"/>
                <a:gd name="T17" fmla="*/ 43 h 43"/>
                <a:gd name="T18" fmla="*/ 15 w 31"/>
                <a:gd name="T19" fmla="*/ 43 h 43"/>
                <a:gd name="T20" fmla="*/ 22 w 31"/>
                <a:gd name="T21" fmla="*/ 42 h 43"/>
                <a:gd name="T22" fmla="*/ 27 w 31"/>
                <a:gd name="T23" fmla="*/ 39 h 43"/>
                <a:gd name="T24" fmla="*/ 30 w 31"/>
                <a:gd name="T25" fmla="*/ 34 h 43"/>
                <a:gd name="T26" fmla="*/ 31 w 31"/>
                <a:gd name="T27" fmla="*/ 28 h 43"/>
                <a:gd name="T28" fmla="*/ 30 w 31"/>
                <a:gd name="T29" fmla="*/ 23 h 43"/>
                <a:gd name="T30" fmla="*/ 28 w 31"/>
                <a:gd name="T31" fmla="*/ 18 h 43"/>
                <a:gd name="T32" fmla="*/ 24 w 31"/>
                <a:gd name="T33" fmla="*/ 15 h 43"/>
                <a:gd name="T34" fmla="*/ 18 w 31"/>
                <a:gd name="T35" fmla="*/ 14 h 43"/>
                <a:gd name="T36" fmla="*/ 14 w 31"/>
                <a:gd name="T37" fmla="*/ 14 h 43"/>
                <a:gd name="T38" fmla="*/ 10 w 31"/>
                <a:gd name="T39" fmla="*/ 17 h 43"/>
                <a:gd name="T40" fmla="*/ 10 w 31"/>
                <a:gd name="T41" fmla="*/ 17 h 43"/>
                <a:gd name="T42" fmla="*/ 11 w 31"/>
                <a:gd name="T43" fmla="*/ 7 h 43"/>
                <a:gd name="T44" fmla="*/ 29 w 31"/>
                <a:gd name="T45" fmla="*/ 7 h 43"/>
                <a:gd name="T46" fmla="*/ 29 w 31"/>
                <a:gd name="T47" fmla="*/ 0 h 43"/>
                <a:gd name="T48" fmla="*/ 5 w 31"/>
                <a:gd name="T49" fmla="*/ 0 h 43"/>
                <a:gd name="T50" fmla="*/ 1 w 31"/>
                <a:gd name="T51" fmla="*/ 24 h 43"/>
                <a:gd name="T52" fmla="*/ 9 w 31"/>
                <a:gd name="T53" fmla="*/ 24 h 43"/>
                <a:gd name="T54" fmla="*/ 12 w 31"/>
                <a:gd name="T55" fmla="*/ 21 h 43"/>
                <a:gd name="T56" fmla="*/ 15 w 31"/>
                <a:gd name="T57" fmla="*/ 20 h 43"/>
                <a:gd name="T58" fmla="*/ 18 w 31"/>
                <a:gd name="T59" fmla="*/ 21 h 43"/>
                <a:gd name="T60" fmla="*/ 21 w 31"/>
                <a:gd name="T61" fmla="*/ 23 h 43"/>
                <a:gd name="T62" fmla="*/ 22 w 31"/>
                <a:gd name="T63" fmla="*/ 25 h 43"/>
                <a:gd name="T64" fmla="*/ 23 w 31"/>
                <a:gd name="T65" fmla="*/ 28 h 43"/>
                <a:gd name="T66" fmla="*/ 22 w 31"/>
                <a:gd name="T67" fmla="*/ 31 h 43"/>
                <a:gd name="T68" fmla="*/ 21 w 31"/>
                <a:gd name="T6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43">
                  <a:moveTo>
                    <a:pt x="21" y="34"/>
                  </a:moveTo>
                  <a:cubicBezTo>
                    <a:pt x="20" y="35"/>
                    <a:pt x="19" y="35"/>
                    <a:pt x="18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3" y="36"/>
                    <a:pt x="12" y="36"/>
                    <a:pt x="11" y="35"/>
                  </a:cubicBezTo>
                  <a:cubicBezTo>
                    <a:pt x="9" y="34"/>
                    <a:pt x="9" y="32"/>
                    <a:pt x="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2" y="38"/>
                    <a:pt x="3" y="39"/>
                    <a:pt x="5" y="40"/>
                  </a:cubicBezTo>
                  <a:cubicBezTo>
                    <a:pt x="6" y="41"/>
                    <a:pt x="8" y="42"/>
                    <a:pt x="10" y="43"/>
                  </a:cubicBezTo>
                  <a:cubicBezTo>
                    <a:pt x="11" y="43"/>
                    <a:pt x="13" y="43"/>
                    <a:pt x="15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3" y="42"/>
                    <a:pt x="25" y="41"/>
                    <a:pt x="27" y="39"/>
                  </a:cubicBezTo>
                  <a:cubicBezTo>
                    <a:pt x="28" y="38"/>
                    <a:pt x="29" y="36"/>
                    <a:pt x="30" y="34"/>
                  </a:cubicBezTo>
                  <a:cubicBezTo>
                    <a:pt x="31" y="32"/>
                    <a:pt x="31" y="30"/>
                    <a:pt x="31" y="28"/>
                  </a:cubicBezTo>
                  <a:cubicBezTo>
                    <a:pt x="31" y="26"/>
                    <a:pt x="31" y="24"/>
                    <a:pt x="30" y="23"/>
                  </a:cubicBezTo>
                  <a:cubicBezTo>
                    <a:pt x="30" y="21"/>
                    <a:pt x="29" y="19"/>
                    <a:pt x="28" y="18"/>
                  </a:cubicBezTo>
                  <a:cubicBezTo>
                    <a:pt x="27" y="17"/>
                    <a:pt x="25" y="16"/>
                    <a:pt x="24" y="15"/>
                  </a:cubicBezTo>
                  <a:cubicBezTo>
                    <a:pt x="22" y="14"/>
                    <a:pt x="20" y="14"/>
                    <a:pt x="18" y="14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2" y="15"/>
                    <a:pt x="11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2"/>
                    <a:pt x="11" y="22"/>
                    <a:pt x="12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6" y="20"/>
                    <a:pt x="18" y="20"/>
                    <a:pt x="18" y="21"/>
                  </a:cubicBezTo>
                  <a:cubicBezTo>
                    <a:pt x="19" y="21"/>
                    <a:pt x="20" y="22"/>
                    <a:pt x="21" y="23"/>
                  </a:cubicBezTo>
                  <a:cubicBezTo>
                    <a:pt x="21" y="23"/>
                    <a:pt x="22" y="24"/>
                    <a:pt x="22" y="25"/>
                  </a:cubicBezTo>
                  <a:cubicBezTo>
                    <a:pt x="23" y="26"/>
                    <a:pt x="23" y="27"/>
                    <a:pt x="23" y="28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2"/>
                    <a:pt x="21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latin typeface="+mn-ea"/>
              </a:endParaRPr>
            </a:p>
          </p:txBody>
        </p:sp>
        <p:sp>
          <p:nvSpPr>
            <p:cNvPr id="47" name="Freeform 106"/>
            <p:cNvSpPr/>
            <p:nvPr/>
          </p:nvSpPr>
          <p:spPr bwMode="auto">
            <a:xfrm>
              <a:off x="8232775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latin typeface="+mn-ea"/>
              </a:endParaRPr>
            </a:p>
          </p:txBody>
        </p:sp>
        <p:sp>
          <p:nvSpPr>
            <p:cNvPr id="48" name="Freeform 107"/>
            <p:cNvSpPr/>
            <p:nvPr/>
          </p:nvSpPr>
          <p:spPr bwMode="auto">
            <a:xfrm>
              <a:off x="8396288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latin typeface="+mn-ea"/>
              </a:endParaRPr>
            </a:p>
          </p:txBody>
        </p:sp>
        <p:sp>
          <p:nvSpPr>
            <p:cNvPr id="49" name="Freeform 108"/>
            <p:cNvSpPr>
              <a:spLocks noEditPoints="1"/>
            </p:cNvSpPr>
            <p:nvPr/>
          </p:nvSpPr>
          <p:spPr bwMode="auto">
            <a:xfrm>
              <a:off x="8175625" y="1012826"/>
              <a:ext cx="314325" cy="280988"/>
            </a:xfrm>
            <a:custGeom>
              <a:avLst/>
              <a:gdLst>
                <a:gd name="T0" fmla="*/ 121 w 137"/>
                <a:gd name="T1" fmla="*/ 0 h 122"/>
                <a:gd name="T2" fmla="*/ 117 w 137"/>
                <a:gd name="T3" fmla="*/ 0 h 122"/>
                <a:gd name="T4" fmla="*/ 117 w 137"/>
                <a:gd name="T5" fmla="*/ 14 h 122"/>
                <a:gd name="T6" fmla="*/ 109 w 137"/>
                <a:gd name="T7" fmla="*/ 23 h 122"/>
                <a:gd name="T8" fmla="*/ 99 w 137"/>
                <a:gd name="T9" fmla="*/ 23 h 122"/>
                <a:gd name="T10" fmla="*/ 90 w 137"/>
                <a:gd name="T11" fmla="*/ 14 h 122"/>
                <a:gd name="T12" fmla="*/ 90 w 137"/>
                <a:gd name="T13" fmla="*/ 0 h 122"/>
                <a:gd name="T14" fmla="*/ 46 w 137"/>
                <a:gd name="T15" fmla="*/ 0 h 122"/>
                <a:gd name="T16" fmla="*/ 46 w 137"/>
                <a:gd name="T17" fmla="*/ 14 h 122"/>
                <a:gd name="T18" fmla="*/ 38 w 137"/>
                <a:gd name="T19" fmla="*/ 23 h 122"/>
                <a:gd name="T20" fmla="*/ 28 w 137"/>
                <a:gd name="T21" fmla="*/ 23 h 122"/>
                <a:gd name="T22" fmla="*/ 20 w 137"/>
                <a:gd name="T23" fmla="*/ 14 h 122"/>
                <a:gd name="T24" fmla="*/ 20 w 137"/>
                <a:gd name="T25" fmla="*/ 0 h 122"/>
                <a:gd name="T26" fmla="*/ 16 w 137"/>
                <a:gd name="T27" fmla="*/ 0 h 122"/>
                <a:gd name="T28" fmla="*/ 0 w 137"/>
                <a:gd name="T29" fmla="*/ 16 h 122"/>
                <a:gd name="T30" fmla="*/ 0 w 137"/>
                <a:gd name="T31" fmla="*/ 46 h 122"/>
                <a:gd name="T32" fmla="*/ 0 w 137"/>
                <a:gd name="T33" fmla="*/ 106 h 122"/>
                <a:gd name="T34" fmla="*/ 16 w 137"/>
                <a:gd name="T35" fmla="*/ 122 h 122"/>
                <a:gd name="T36" fmla="*/ 121 w 137"/>
                <a:gd name="T37" fmla="*/ 122 h 122"/>
                <a:gd name="T38" fmla="*/ 137 w 137"/>
                <a:gd name="T39" fmla="*/ 106 h 122"/>
                <a:gd name="T40" fmla="*/ 137 w 137"/>
                <a:gd name="T41" fmla="*/ 46 h 122"/>
                <a:gd name="T42" fmla="*/ 137 w 137"/>
                <a:gd name="T43" fmla="*/ 16 h 122"/>
                <a:gd name="T44" fmla="*/ 121 w 137"/>
                <a:gd name="T45" fmla="*/ 0 h 122"/>
                <a:gd name="T46" fmla="*/ 127 w 137"/>
                <a:gd name="T47" fmla="*/ 106 h 122"/>
                <a:gd name="T48" fmla="*/ 121 w 137"/>
                <a:gd name="T49" fmla="*/ 112 h 122"/>
                <a:gd name="T50" fmla="*/ 16 w 137"/>
                <a:gd name="T51" fmla="*/ 112 h 122"/>
                <a:gd name="T52" fmla="*/ 10 w 137"/>
                <a:gd name="T53" fmla="*/ 106 h 122"/>
                <a:gd name="T54" fmla="*/ 10 w 137"/>
                <a:gd name="T55" fmla="*/ 46 h 122"/>
                <a:gd name="T56" fmla="*/ 127 w 137"/>
                <a:gd name="T57" fmla="*/ 46 h 122"/>
                <a:gd name="T58" fmla="*/ 127 w 137"/>
                <a:gd name="T5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22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9"/>
                    <a:pt x="113" y="23"/>
                    <a:pt x="10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4" y="23"/>
                    <a:pt x="90" y="19"/>
                    <a:pt x="90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9"/>
                    <a:pt x="42" y="23"/>
                    <a:pt x="3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23"/>
                    <a:pt x="20" y="19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9" y="122"/>
                    <a:pt x="137" y="115"/>
                    <a:pt x="137" y="10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7"/>
                    <a:pt x="129" y="0"/>
                    <a:pt x="121" y="0"/>
                  </a:cubicBezTo>
                  <a:close/>
                  <a:moveTo>
                    <a:pt x="127" y="106"/>
                  </a:moveTo>
                  <a:cubicBezTo>
                    <a:pt x="127" y="109"/>
                    <a:pt x="124" y="112"/>
                    <a:pt x="121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12"/>
                    <a:pt x="10" y="109"/>
                    <a:pt x="10" y="10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latin typeface="+mn-ea"/>
              </a:endParaRPr>
            </a:p>
          </p:txBody>
        </p:sp>
      </p:grpSp>
      <p:sp>
        <p:nvSpPr>
          <p:cNvPr id="2" name="流程图: 数据 1"/>
          <p:cNvSpPr/>
          <p:nvPr/>
        </p:nvSpPr>
        <p:spPr>
          <a:xfrm>
            <a:off x="409575" y="361950"/>
            <a:ext cx="529844" cy="295275"/>
          </a:xfrm>
          <a:prstGeom prst="flowChartInputOut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Placeholder 3"/>
          <p:cNvSpPr txBox="1"/>
          <p:nvPr/>
        </p:nvSpPr>
        <p:spPr>
          <a:xfrm>
            <a:off x="1048474" y="361176"/>
            <a:ext cx="1384996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0" grpId="0" animBg="1"/>
      <p:bldP spid="5" grpId="0" animBg="1"/>
      <p:bldP spid="9" grpId="0" animBg="1"/>
      <p:bldP spid="36" grpId="0" animBg="1"/>
      <p:bldP spid="37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/>
          <p:cNvSpPr/>
          <p:nvPr/>
        </p:nvSpPr>
        <p:spPr>
          <a:xfrm>
            <a:off x="409575" y="361950"/>
            <a:ext cx="529844" cy="295275"/>
          </a:xfrm>
          <a:prstGeom prst="flowChartInputOut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Placeholder 3"/>
          <p:cNvSpPr txBox="1"/>
          <p:nvPr/>
        </p:nvSpPr>
        <p:spPr>
          <a:xfrm>
            <a:off x="1048474" y="361176"/>
            <a:ext cx="1384996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683568" y="1419622"/>
            <a:ext cx="2193498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6410950" y="1419622"/>
            <a:ext cx="2193499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26"/>
          <p:cNvSpPr txBox="1"/>
          <p:nvPr/>
        </p:nvSpPr>
        <p:spPr>
          <a:xfrm>
            <a:off x="6410950" y="3213524"/>
            <a:ext cx="2193498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27"/>
          <p:cNvSpPr txBox="1"/>
          <p:nvPr/>
        </p:nvSpPr>
        <p:spPr>
          <a:xfrm>
            <a:off x="683568" y="3213524"/>
            <a:ext cx="2193498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218020" y="1474616"/>
            <a:ext cx="2752869" cy="2753319"/>
            <a:chOff x="3218020" y="2137420"/>
            <a:chExt cx="2752869" cy="2753319"/>
          </a:xfrm>
        </p:grpSpPr>
        <p:sp>
          <p:nvSpPr>
            <p:cNvPr id="34" name="椭圆 6"/>
            <p:cNvSpPr/>
            <p:nvPr/>
          </p:nvSpPr>
          <p:spPr>
            <a:xfrm flipH="1" flipV="1">
              <a:off x="4617911" y="3332449"/>
              <a:ext cx="1352978" cy="1558290"/>
            </a:xfrm>
            <a:custGeom>
              <a:avLst/>
              <a:gdLst/>
              <a:ahLst/>
              <a:cxnLst/>
              <a:rect l="l" t="t" r="r" b="b"/>
              <a:pathLst>
                <a:path w="1352978" h="1558290">
                  <a:moveTo>
                    <a:pt x="779145" y="0"/>
                  </a:moveTo>
                  <a:cubicBezTo>
                    <a:pt x="1007226" y="0"/>
                    <a:pt x="1212417" y="98002"/>
                    <a:pt x="1352978" y="255954"/>
                  </a:cubicBezTo>
                  <a:cubicBezTo>
                    <a:pt x="1230457" y="395537"/>
                    <a:pt x="1158327" y="578918"/>
                    <a:pt x="1158327" y="779145"/>
                  </a:cubicBezTo>
                  <a:cubicBezTo>
                    <a:pt x="1158327" y="979373"/>
                    <a:pt x="1230457" y="1162753"/>
                    <a:pt x="1352978" y="1302337"/>
                  </a:cubicBezTo>
                  <a:cubicBezTo>
                    <a:pt x="1212417" y="1460288"/>
                    <a:pt x="1007226" y="1558290"/>
                    <a:pt x="779145" y="1558290"/>
                  </a:cubicBezTo>
                  <a:cubicBezTo>
                    <a:pt x="348835" y="1558290"/>
                    <a:pt x="0" y="1209455"/>
                    <a:pt x="0" y="779145"/>
                  </a:cubicBezTo>
                  <a:cubicBezTo>
                    <a:pt x="0" y="611543"/>
                    <a:pt x="52919" y="456302"/>
                    <a:pt x="144162" y="330069"/>
                  </a:cubicBezTo>
                  <a:lnTo>
                    <a:pt x="109784" y="108908"/>
                  </a:lnTo>
                  <a:lnTo>
                    <a:pt x="331101" y="143310"/>
                  </a:lnTo>
                  <a:cubicBezTo>
                    <a:pt x="457190" y="52617"/>
                    <a:pt x="612023" y="0"/>
                    <a:pt x="77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椭圆 61"/>
            <p:cNvSpPr/>
            <p:nvPr/>
          </p:nvSpPr>
          <p:spPr>
            <a:xfrm flipH="1" flipV="1">
              <a:off x="3218020" y="3537575"/>
              <a:ext cx="1558290" cy="1353163"/>
            </a:xfrm>
            <a:custGeom>
              <a:avLst/>
              <a:gdLst/>
              <a:ahLst/>
              <a:cxnLst/>
              <a:rect l="l" t="t" r="r" b="b"/>
              <a:pathLst>
                <a:path w="1558290" h="1353163">
                  <a:moveTo>
                    <a:pt x="779145" y="0"/>
                  </a:moveTo>
                  <a:cubicBezTo>
                    <a:pt x="946584" y="0"/>
                    <a:pt x="1101686" y="52816"/>
                    <a:pt x="1227870" y="143872"/>
                  </a:cubicBezTo>
                  <a:lnTo>
                    <a:pt x="1452805" y="108907"/>
                  </a:lnTo>
                  <a:lnTo>
                    <a:pt x="1417746" y="334454"/>
                  </a:lnTo>
                  <a:cubicBezTo>
                    <a:pt x="1506649" y="460075"/>
                    <a:pt x="1558290" y="613579"/>
                    <a:pt x="1558290" y="779145"/>
                  </a:cubicBezTo>
                  <a:cubicBezTo>
                    <a:pt x="1558290" y="1007122"/>
                    <a:pt x="1460378" y="1212230"/>
                    <a:pt x="1302560" y="1352794"/>
                  </a:cubicBezTo>
                  <a:cubicBezTo>
                    <a:pt x="1163008" y="1230383"/>
                    <a:pt x="979715" y="1158329"/>
                    <a:pt x="779593" y="1158329"/>
                  </a:cubicBezTo>
                  <a:cubicBezTo>
                    <a:pt x="579261" y="1158329"/>
                    <a:pt x="395794" y="1230534"/>
                    <a:pt x="256179" y="1353163"/>
                  </a:cubicBezTo>
                  <a:cubicBezTo>
                    <a:pt x="98093" y="1212607"/>
                    <a:pt x="0" y="1007331"/>
                    <a:pt x="0" y="779145"/>
                  </a:cubicBezTo>
                  <a:cubicBezTo>
                    <a:pt x="0" y="348835"/>
                    <a:pt x="348835" y="0"/>
                    <a:pt x="779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椭圆 6"/>
            <p:cNvSpPr/>
            <p:nvPr/>
          </p:nvSpPr>
          <p:spPr>
            <a:xfrm>
              <a:off x="3218020" y="2137420"/>
              <a:ext cx="1352978" cy="1558290"/>
            </a:xfrm>
            <a:custGeom>
              <a:avLst/>
              <a:gdLst/>
              <a:ahLst/>
              <a:cxnLst/>
              <a:rect l="l" t="t" r="r" b="b"/>
              <a:pathLst>
                <a:path w="1352978" h="1558290">
                  <a:moveTo>
                    <a:pt x="779145" y="0"/>
                  </a:moveTo>
                  <a:cubicBezTo>
                    <a:pt x="1007226" y="0"/>
                    <a:pt x="1212417" y="98002"/>
                    <a:pt x="1352978" y="255954"/>
                  </a:cubicBezTo>
                  <a:cubicBezTo>
                    <a:pt x="1230457" y="395537"/>
                    <a:pt x="1158327" y="578918"/>
                    <a:pt x="1158327" y="779145"/>
                  </a:cubicBezTo>
                  <a:cubicBezTo>
                    <a:pt x="1158327" y="979373"/>
                    <a:pt x="1230457" y="1162753"/>
                    <a:pt x="1352978" y="1302337"/>
                  </a:cubicBezTo>
                  <a:cubicBezTo>
                    <a:pt x="1212417" y="1460288"/>
                    <a:pt x="1007226" y="1558290"/>
                    <a:pt x="779145" y="1558290"/>
                  </a:cubicBezTo>
                  <a:cubicBezTo>
                    <a:pt x="348835" y="1558290"/>
                    <a:pt x="0" y="1209455"/>
                    <a:pt x="0" y="779145"/>
                  </a:cubicBezTo>
                  <a:cubicBezTo>
                    <a:pt x="0" y="611543"/>
                    <a:pt x="52919" y="456302"/>
                    <a:pt x="144162" y="330069"/>
                  </a:cubicBezTo>
                  <a:lnTo>
                    <a:pt x="109784" y="108908"/>
                  </a:lnTo>
                  <a:lnTo>
                    <a:pt x="331101" y="143310"/>
                  </a:lnTo>
                  <a:cubicBezTo>
                    <a:pt x="457190" y="52617"/>
                    <a:pt x="612023" y="0"/>
                    <a:pt x="77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椭圆 61"/>
            <p:cNvSpPr/>
            <p:nvPr/>
          </p:nvSpPr>
          <p:spPr>
            <a:xfrm>
              <a:off x="4412599" y="2137421"/>
              <a:ext cx="1558290" cy="1353163"/>
            </a:xfrm>
            <a:custGeom>
              <a:avLst/>
              <a:gdLst/>
              <a:ahLst/>
              <a:cxnLst/>
              <a:rect l="l" t="t" r="r" b="b"/>
              <a:pathLst>
                <a:path w="1558290" h="1353163">
                  <a:moveTo>
                    <a:pt x="779145" y="0"/>
                  </a:moveTo>
                  <a:cubicBezTo>
                    <a:pt x="946584" y="0"/>
                    <a:pt x="1101686" y="52816"/>
                    <a:pt x="1227870" y="143872"/>
                  </a:cubicBezTo>
                  <a:lnTo>
                    <a:pt x="1452805" y="108907"/>
                  </a:lnTo>
                  <a:lnTo>
                    <a:pt x="1417746" y="334454"/>
                  </a:lnTo>
                  <a:cubicBezTo>
                    <a:pt x="1506649" y="460075"/>
                    <a:pt x="1558290" y="613579"/>
                    <a:pt x="1558290" y="779145"/>
                  </a:cubicBezTo>
                  <a:cubicBezTo>
                    <a:pt x="1558290" y="1007122"/>
                    <a:pt x="1460378" y="1212230"/>
                    <a:pt x="1302560" y="1352794"/>
                  </a:cubicBezTo>
                  <a:cubicBezTo>
                    <a:pt x="1163008" y="1230383"/>
                    <a:pt x="979715" y="1158329"/>
                    <a:pt x="779593" y="1158329"/>
                  </a:cubicBezTo>
                  <a:cubicBezTo>
                    <a:pt x="579261" y="1158329"/>
                    <a:pt x="395794" y="1230534"/>
                    <a:pt x="256179" y="1353163"/>
                  </a:cubicBezTo>
                  <a:cubicBezTo>
                    <a:pt x="98093" y="1212607"/>
                    <a:pt x="0" y="1007331"/>
                    <a:pt x="0" y="779145"/>
                  </a:cubicBezTo>
                  <a:cubicBezTo>
                    <a:pt x="0" y="348835"/>
                    <a:pt x="348835" y="0"/>
                    <a:pt x="779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268518" y="3214227"/>
              <a:ext cx="651872" cy="651872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TextBox 34"/>
            <p:cNvSpPr txBox="1"/>
            <p:nvPr/>
          </p:nvSpPr>
          <p:spPr>
            <a:xfrm>
              <a:off x="4355976" y="3401664"/>
              <a:ext cx="4776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</a:t>
              </a:r>
            </a:p>
          </p:txBody>
        </p:sp>
        <p:sp>
          <p:nvSpPr>
            <p:cNvPr id="40" name="TextBox 35"/>
            <p:cNvSpPr txBox="1"/>
            <p:nvPr/>
          </p:nvSpPr>
          <p:spPr>
            <a:xfrm>
              <a:off x="3491880" y="2569468"/>
              <a:ext cx="88446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</a:t>
              </a:r>
              <a:endPara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内容</a:t>
              </a:r>
            </a:p>
          </p:txBody>
        </p:sp>
        <p:sp>
          <p:nvSpPr>
            <p:cNvPr id="41" name="TextBox 36"/>
            <p:cNvSpPr txBox="1"/>
            <p:nvPr/>
          </p:nvSpPr>
          <p:spPr>
            <a:xfrm>
              <a:off x="4784238" y="2569468"/>
              <a:ext cx="815013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</a:t>
              </a:r>
              <a:endPara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内容</a:t>
              </a:r>
            </a:p>
          </p:txBody>
        </p:sp>
        <p:sp>
          <p:nvSpPr>
            <p:cNvPr id="42" name="TextBox 37"/>
            <p:cNvSpPr txBox="1"/>
            <p:nvPr/>
          </p:nvSpPr>
          <p:spPr>
            <a:xfrm>
              <a:off x="3590936" y="3907518"/>
              <a:ext cx="81245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</a:t>
              </a:r>
              <a:endPara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内容</a:t>
              </a:r>
            </a:p>
          </p:txBody>
        </p:sp>
        <p:sp>
          <p:nvSpPr>
            <p:cNvPr id="43" name="TextBox 38"/>
            <p:cNvSpPr txBox="1"/>
            <p:nvPr/>
          </p:nvSpPr>
          <p:spPr>
            <a:xfrm>
              <a:off x="4881641" y="3907518"/>
              <a:ext cx="77047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</a:t>
              </a:r>
              <a:endPara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内容</a:t>
              </a:r>
            </a:p>
          </p:txBody>
        </p:sp>
        <p:sp>
          <p:nvSpPr>
            <p:cNvPr id="44" name="椭圆 43"/>
            <p:cNvSpPr/>
            <p:nvPr/>
          </p:nvSpPr>
          <p:spPr>
            <a:xfrm>
              <a:off x="4305758" y="3251467"/>
              <a:ext cx="577392" cy="577392"/>
            </a:xfrm>
            <a:prstGeom prst="ellipse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/>
          <p:cNvSpPr/>
          <p:nvPr/>
        </p:nvSpPr>
        <p:spPr>
          <a:xfrm>
            <a:off x="409575" y="361950"/>
            <a:ext cx="529844" cy="295275"/>
          </a:xfrm>
          <a:prstGeom prst="flowChartInputOut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Placeholder 3"/>
          <p:cNvSpPr txBox="1"/>
          <p:nvPr/>
        </p:nvSpPr>
        <p:spPr>
          <a:xfrm>
            <a:off x="1048474" y="361176"/>
            <a:ext cx="1384996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 flipH="1">
            <a:off x="5439380" y="1449512"/>
            <a:ext cx="2701905" cy="3062611"/>
            <a:chOff x="873892" y="1946949"/>
            <a:chExt cx="3589374" cy="4068563"/>
          </a:xfrm>
        </p:grpSpPr>
        <p:grpSp>
          <p:nvGrpSpPr>
            <p:cNvPr id="5" name="组合 4"/>
            <p:cNvGrpSpPr/>
            <p:nvPr/>
          </p:nvGrpSpPr>
          <p:grpSpPr>
            <a:xfrm>
              <a:off x="3785000" y="2202173"/>
              <a:ext cx="667104" cy="484882"/>
              <a:chOff x="2553770" y="1555001"/>
              <a:chExt cx="476808" cy="346566"/>
            </a:xfrm>
          </p:grpSpPr>
          <p:sp>
            <p:nvSpPr>
              <p:cNvPr id="21" name="Pentagon 9"/>
              <p:cNvSpPr/>
              <p:nvPr/>
            </p:nvSpPr>
            <p:spPr>
              <a:xfrm flipH="1">
                <a:off x="2553770" y="1555001"/>
                <a:ext cx="476808" cy="346566"/>
              </a:xfrm>
              <a:prstGeom prst="homePlate">
                <a:avLst>
                  <a:gd name="adj" fmla="val 23830"/>
                </a:avLst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GB" sz="3200" kern="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2" name="Group 36"/>
              <p:cNvGrpSpPr/>
              <p:nvPr/>
            </p:nvGrpSpPr>
            <p:grpSpPr>
              <a:xfrm>
                <a:off x="2715031" y="1600024"/>
                <a:ext cx="181552" cy="264651"/>
                <a:chOff x="3582988" y="3510757"/>
                <a:chExt cx="319088" cy="465138"/>
              </a:xfrm>
              <a:solidFill>
                <a:srgbClr val="FFFFFF"/>
              </a:solidFill>
            </p:grpSpPr>
            <p:sp>
              <p:nvSpPr>
                <p:cNvPr id="23" name="AutoShape 113"/>
                <p:cNvSpPr/>
                <p:nvPr/>
              </p:nvSpPr>
              <p:spPr bwMode="auto">
                <a:xfrm>
                  <a:off x="3582988" y="3510757"/>
                  <a:ext cx="319088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386" y="14175"/>
                      </a:moveTo>
                      <a:lnTo>
                        <a:pt x="6223" y="14175"/>
                      </a:lnTo>
                      <a:cubicBezTo>
                        <a:pt x="5734" y="13446"/>
                        <a:pt x="5147" y="12716"/>
                        <a:pt x="4568" y="12003"/>
                      </a:cubicBezTo>
                      <a:cubicBezTo>
                        <a:pt x="3287" y="10427"/>
                        <a:pt x="1963" y="8797"/>
                        <a:pt x="1963" y="7425"/>
                      </a:cubicBezTo>
                      <a:cubicBezTo>
                        <a:pt x="1963" y="4075"/>
                        <a:pt x="5927" y="1350"/>
                        <a:pt x="10800" y="1350"/>
                      </a:cubicBezTo>
                      <a:cubicBezTo>
                        <a:pt x="15672" y="1350"/>
                        <a:pt x="19636" y="4075"/>
                        <a:pt x="19636" y="7425"/>
                      </a:cubicBezTo>
                      <a:cubicBezTo>
                        <a:pt x="19636" y="8787"/>
                        <a:pt x="18312" y="10425"/>
                        <a:pt x="17029" y="12011"/>
                      </a:cubicBezTo>
                      <a:cubicBezTo>
                        <a:pt x="16455" y="12723"/>
                        <a:pt x="15873" y="13449"/>
                        <a:pt x="15386" y="14175"/>
                      </a:cubicBezTo>
                      <a:moveTo>
                        <a:pt x="10800" y="20249"/>
                      </a:moveTo>
                      <a:cubicBezTo>
                        <a:pt x="9805" y="20249"/>
                        <a:pt x="9347" y="20171"/>
                        <a:pt x="8839" y="19406"/>
                      </a:cubicBezTo>
                      <a:lnTo>
                        <a:pt x="13000" y="19048"/>
                      </a:lnTo>
                      <a:cubicBezTo>
                        <a:pt x="12398" y="20164"/>
                        <a:pt x="11959" y="20249"/>
                        <a:pt x="10800" y="20249"/>
                      </a:cubicBezTo>
                      <a:moveTo>
                        <a:pt x="7595" y="16813"/>
                      </a:moveTo>
                      <a:cubicBezTo>
                        <a:pt x="7417" y="16407"/>
                        <a:pt x="7215" y="15978"/>
                        <a:pt x="6991" y="15525"/>
                      </a:cubicBezTo>
                      <a:lnTo>
                        <a:pt x="14616" y="15525"/>
                      </a:lnTo>
                      <a:cubicBezTo>
                        <a:pt x="14496" y="15767"/>
                        <a:pt x="14375" y="16010"/>
                        <a:pt x="14270" y="16239"/>
                      </a:cubicBezTo>
                      <a:cubicBezTo>
                        <a:pt x="14270" y="16239"/>
                        <a:pt x="7595" y="16813"/>
                        <a:pt x="7595" y="16813"/>
                      </a:cubicBezTo>
                      <a:close/>
                      <a:moveTo>
                        <a:pt x="13345" y="18343"/>
                      </a:moveTo>
                      <a:lnTo>
                        <a:pt x="8476" y="18762"/>
                      </a:lnTo>
                      <a:cubicBezTo>
                        <a:pt x="8303" y="18416"/>
                        <a:pt x="8116" y="18011"/>
                        <a:pt x="7890" y="17483"/>
                      </a:cubicBezTo>
                      <a:cubicBezTo>
                        <a:pt x="7887" y="17477"/>
                        <a:pt x="7883" y="17469"/>
                        <a:pt x="7881" y="17462"/>
                      </a:cubicBezTo>
                      <a:lnTo>
                        <a:pt x="13957" y="16941"/>
                      </a:lnTo>
                      <a:cubicBezTo>
                        <a:pt x="13871" y="17140"/>
                        <a:pt x="13778" y="17350"/>
                        <a:pt x="13698" y="17537"/>
                      </a:cubicBezTo>
                      <a:cubicBezTo>
                        <a:pt x="13569" y="17841"/>
                        <a:pt x="13453" y="18104"/>
                        <a:pt x="13345" y="18343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3324"/>
                        <a:pt x="0" y="7425"/>
                      </a:cubicBezTo>
                      <a:cubicBezTo>
                        <a:pt x="0" y="10146"/>
                        <a:pt x="3621" y="13029"/>
                        <a:pt x="4939" y="15562"/>
                      </a:cubicBezTo>
                      <a:cubicBezTo>
                        <a:pt x="6906" y="19339"/>
                        <a:pt x="6688" y="21599"/>
                        <a:pt x="10800" y="21599"/>
                      </a:cubicBezTo>
                      <a:cubicBezTo>
                        <a:pt x="14972" y="21599"/>
                        <a:pt x="14692" y="19349"/>
                        <a:pt x="16660" y="15577"/>
                      </a:cubicBezTo>
                      <a:cubicBezTo>
                        <a:pt x="17983" y="13039"/>
                        <a:pt x="21600" y="10124"/>
                        <a:pt x="21600" y="7425"/>
                      </a:cubicBezTo>
                      <a:cubicBezTo>
                        <a:pt x="21600" y="3324"/>
                        <a:pt x="16764" y="0"/>
                        <a:pt x="1080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5" tIns="14285" rIns="14285" bIns="14285" anchor="ctr"/>
                <a:lstStyle/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 kern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AutoShape 114"/>
                <p:cNvSpPr/>
                <p:nvPr/>
              </p:nvSpPr>
              <p:spPr bwMode="auto">
                <a:xfrm>
                  <a:off x="3655219" y="3583782"/>
                  <a:ext cx="94456" cy="9445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938" y="0"/>
                      </a:moveTo>
                      <a:cubicBezTo>
                        <a:pt x="8943" y="0"/>
                        <a:pt x="0" y="8942"/>
                        <a:pt x="0" y="19938"/>
                      </a:cubicBezTo>
                      <a:cubicBezTo>
                        <a:pt x="0" y="20855"/>
                        <a:pt x="743" y="21600"/>
                        <a:pt x="1661" y="21600"/>
                      </a:cubicBezTo>
                      <a:cubicBezTo>
                        <a:pt x="2579" y="21600"/>
                        <a:pt x="3323" y="20855"/>
                        <a:pt x="3323" y="19938"/>
                      </a:cubicBezTo>
                      <a:cubicBezTo>
                        <a:pt x="3323" y="10777"/>
                        <a:pt x="10777" y="3323"/>
                        <a:pt x="19938" y="3323"/>
                      </a:cubicBezTo>
                      <a:cubicBezTo>
                        <a:pt x="20856" y="3323"/>
                        <a:pt x="21600" y="2578"/>
                        <a:pt x="21600" y="1661"/>
                      </a:cubicBezTo>
                      <a:cubicBezTo>
                        <a:pt x="21600" y="744"/>
                        <a:pt x="20856" y="0"/>
                        <a:pt x="19938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4285" tIns="14285" rIns="14285" bIns="14285" anchor="ctr"/>
                <a:lstStyle/>
                <a:p>
                  <a:pPr algn="ctr" defTabSz="17145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 kern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3796162" y="3676870"/>
              <a:ext cx="667104" cy="484882"/>
              <a:chOff x="2561748" y="2421743"/>
              <a:chExt cx="476808" cy="346566"/>
            </a:xfrm>
          </p:grpSpPr>
          <p:sp>
            <p:nvSpPr>
              <p:cNvPr id="19" name="Pentagon 9"/>
              <p:cNvSpPr/>
              <p:nvPr/>
            </p:nvSpPr>
            <p:spPr>
              <a:xfrm flipH="1">
                <a:off x="2561748" y="2421743"/>
                <a:ext cx="476808" cy="346566"/>
              </a:xfrm>
              <a:prstGeom prst="homePlate">
                <a:avLst>
                  <a:gd name="adj" fmla="val 23830"/>
                </a:avLst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GB" sz="3200" ker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AutoShape 83"/>
              <p:cNvSpPr/>
              <p:nvPr/>
            </p:nvSpPr>
            <p:spPr bwMode="auto">
              <a:xfrm>
                <a:off x="2715031" y="2508314"/>
                <a:ext cx="264199" cy="17342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1610" y="13990"/>
                    </a:moveTo>
                    <a:cubicBezTo>
                      <a:pt x="11373" y="14259"/>
                      <a:pt x="11093" y="14400"/>
                      <a:pt x="10800" y="14400"/>
                    </a:cubicBezTo>
                    <a:cubicBezTo>
                      <a:pt x="10505" y="14400"/>
                      <a:pt x="10225" y="14259"/>
                      <a:pt x="9990" y="13990"/>
                    </a:cubicBezTo>
                    <a:lnTo>
                      <a:pt x="7198" y="10800"/>
                    </a:lnTo>
                    <a:lnTo>
                      <a:pt x="6636" y="10157"/>
                    </a:lnTo>
                    <a:lnTo>
                      <a:pt x="1349" y="4115"/>
                    </a:lnTo>
                    <a:lnTo>
                      <a:pt x="1349" y="4114"/>
                    </a:lnTo>
                    <a:cubicBezTo>
                      <a:pt x="1349" y="2980"/>
                      <a:pt x="1955" y="2057"/>
                      <a:pt x="2699" y="2057"/>
                    </a:cubicBezTo>
                    <a:lnTo>
                      <a:pt x="18899" y="2057"/>
                    </a:lnTo>
                    <a:cubicBezTo>
                      <a:pt x="19643" y="2057"/>
                      <a:pt x="20249" y="2980"/>
                      <a:pt x="20249" y="4114"/>
                    </a:cubicBezTo>
                    <a:cubicBezTo>
                      <a:pt x="20249" y="4114"/>
                      <a:pt x="11610" y="13990"/>
                      <a:pt x="11610" y="13990"/>
                    </a:cubicBezTo>
                    <a:close/>
                    <a:moveTo>
                      <a:pt x="20249" y="16198"/>
                    </a:moveTo>
                    <a:lnTo>
                      <a:pt x="15525" y="10800"/>
                    </a:lnTo>
                    <a:lnTo>
                      <a:pt x="20249" y="5399"/>
                    </a:lnTo>
                    <a:cubicBezTo>
                      <a:pt x="20249" y="5399"/>
                      <a:pt x="20249" y="16198"/>
                      <a:pt x="20249" y="16198"/>
                    </a:cubicBezTo>
                    <a:close/>
                    <a:moveTo>
                      <a:pt x="20249" y="17484"/>
                    </a:moveTo>
                    <a:cubicBezTo>
                      <a:pt x="20249" y="18620"/>
                      <a:pt x="19643" y="19541"/>
                      <a:pt x="18899" y="19541"/>
                    </a:cubicBezTo>
                    <a:lnTo>
                      <a:pt x="2699" y="19541"/>
                    </a:lnTo>
                    <a:cubicBezTo>
                      <a:pt x="1955" y="19541"/>
                      <a:pt x="1349" y="18620"/>
                      <a:pt x="1349" y="17484"/>
                    </a:cubicBezTo>
                    <a:lnTo>
                      <a:pt x="6636" y="11442"/>
                    </a:lnTo>
                    <a:lnTo>
                      <a:pt x="9585" y="14813"/>
                    </a:lnTo>
                    <a:cubicBezTo>
                      <a:pt x="9945" y="15222"/>
                      <a:pt x="10372" y="15429"/>
                      <a:pt x="10800" y="15429"/>
                    </a:cubicBezTo>
                    <a:cubicBezTo>
                      <a:pt x="11228" y="15429"/>
                      <a:pt x="11654" y="15222"/>
                      <a:pt x="12015" y="14813"/>
                    </a:cubicBezTo>
                    <a:lnTo>
                      <a:pt x="14963" y="11442"/>
                    </a:lnTo>
                    <a:cubicBezTo>
                      <a:pt x="14963" y="11442"/>
                      <a:pt x="20249" y="17484"/>
                      <a:pt x="20249" y="17484"/>
                    </a:cubicBezTo>
                    <a:close/>
                    <a:moveTo>
                      <a:pt x="1349" y="5399"/>
                    </a:moveTo>
                    <a:lnTo>
                      <a:pt x="6074" y="10800"/>
                    </a:lnTo>
                    <a:lnTo>
                      <a:pt x="1349" y="16198"/>
                    </a:lnTo>
                    <a:cubicBezTo>
                      <a:pt x="1349" y="16198"/>
                      <a:pt x="1349" y="5399"/>
                      <a:pt x="1349" y="5399"/>
                    </a:cubicBezTo>
                    <a:close/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08" y="0"/>
                      <a:pt x="0" y="1842"/>
                      <a:pt x="0" y="4114"/>
                    </a:cubicBezTo>
                    <a:lnTo>
                      <a:pt x="0" y="17484"/>
                    </a:lnTo>
                    <a:cubicBezTo>
                      <a:pt x="0" y="19756"/>
                      <a:pt x="1208" y="21600"/>
                      <a:pt x="2699" y="21600"/>
                    </a:cubicBezTo>
                    <a:lnTo>
                      <a:pt x="18899" y="21600"/>
                    </a:lnTo>
                    <a:cubicBezTo>
                      <a:pt x="20391" y="21600"/>
                      <a:pt x="21600" y="19756"/>
                      <a:pt x="21600" y="17484"/>
                    </a:cubicBezTo>
                    <a:lnTo>
                      <a:pt x="21600" y="4114"/>
                    </a:lnTo>
                    <a:cubicBezTo>
                      <a:pt x="21600" y="1842"/>
                      <a:pt x="20391" y="0"/>
                      <a:pt x="1889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lIns="14285" tIns="14285" rIns="14285" bIns="14285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96162" y="5151565"/>
              <a:ext cx="667104" cy="484882"/>
              <a:chOff x="2561748" y="3061080"/>
              <a:chExt cx="476808" cy="346566"/>
            </a:xfrm>
          </p:grpSpPr>
          <p:sp>
            <p:nvSpPr>
              <p:cNvPr id="17" name="Pentagon 9"/>
              <p:cNvSpPr/>
              <p:nvPr/>
            </p:nvSpPr>
            <p:spPr>
              <a:xfrm flipH="1">
                <a:off x="2561748" y="3061080"/>
                <a:ext cx="476808" cy="346566"/>
              </a:xfrm>
              <a:prstGeom prst="homePlate">
                <a:avLst>
                  <a:gd name="adj" fmla="val 23830"/>
                </a:avLst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GB" sz="3200" ker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AutoShape 59"/>
              <p:cNvSpPr/>
              <p:nvPr/>
            </p:nvSpPr>
            <p:spPr bwMode="auto">
              <a:xfrm>
                <a:off x="2670706" y="3102263"/>
                <a:ext cx="264651" cy="264199"/>
              </a:xfrm>
              <a:custGeom>
                <a:avLst/>
                <a:gdLst>
                  <a:gd name="T0" fmla="+- 0 10794 23"/>
                  <a:gd name="T1" fmla="*/ T0 w 21543"/>
                  <a:gd name="T2" fmla="*/ 10800 h 21600"/>
                  <a:gd name="T3" fmla="+- 0 10794 23"/>
                  <a:gd name="T4" fmla="*/ T3 w 21543"/>
                  <a:gd name="T5" fmla="*/ 10800 h 21600"/>
                  <a:gd name="T6" fmla="+- 0 10794 23"/>
                  <a:gd name="T7" fmla="*/ T6 w 21543"/>
                  <a:gd name="T8" fmla="*/ 10800 h 21600"/>
                  <a:gd name="T9" fmla="+- 0 10794 23"/>
                  <a:gd name="T10" fmla="*/ T9 w 2154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3" h="21600">
                    <a:moveTo>
                      <a:pt x="16976" y="19986"/>
                    </a:moveTo>
                    <a:lnTo>
                      <a:pt x="11226" y="17680"/>
                    </a:lnTo>
                    <a:cubicBezTo>
                      <a:pt x="11088" y="17626"/>
                      <a:pt x="10946" y="17608"/>
                      <a:pt x="10806" y="17600"/>
                    </a:cubicBezTo>
                    <a:lnTo>
                      <a:pt x="19660" y="3837"/>
                    </a:lnTo>
                    <a:cubicBezTo>
                      <a:pt x="19660" y="3837"/>
                      <a:pt x="16976" y="19986"/>
                      <a:pt x="16976" y="19986"/>
                    </a:cubicBezTo>
                    <a:close/>
                    <a:moveTo>
                      <a:pt x="6859" y="16244"/>
                    </a:moveTo>
                    <a:cubicBezTo>
                      <a:pt x="6858" y="16242"/>
                      <a:pt x="6855" y="16240"/>
                      <a:pt x="6854" y="16238"/>
                    </a:cubicBezTo>
                    <a:lnTo>
                      <a:pt x="19606" y="2552"/>
                    </a:lnTo>
                    <a:lnTo>
                      <a:pt x="8735" y="19536"/>
                    </a:lnTo>
                    <a:cubicBezTo>
                      <a:pt x="8735" y="19536"/>
                      <a:pt x="6859" y="16244"/>
                      <a:pt x="6859" y="16244"/>
                    </a:cubicBezTo>
                    <a:close/>
                    <a:moveTo>
                      <a:pt x="2111" y="14024"/>
                    </a:moveTo>
                    <a:lnTo>
                      <a:pt x="17712" y="3595"/>
                    </a:lnTo>
                    <a:lnTo>
                      <a:pt x="6369" y="15770"/>
                    </a:lnTo>
                    <a:cubicBezTo>
                      <a:pt x="6309" y="15734"/>
                      <a:pt x="6256" y="15687"/>
                      <a:pt x="6190" y="15660"/>
                    </a:cubicBezTo>
                    <a:cubicBezTo>
                      <a:pt x="6190" y="15660"/>
                      <a:pt x="2111" y="14024"/>
                      <a:pt x="2111" y="14024"/>
                    </a:cubicBezTo>
                    <a:close/>
                    <a:moveTo>
                      <a:pt x="21234" y="108"/>
                    </a:moveTo>
                    <a:cubicBezTo>
                      <a:pt x="21123" y="35"/>
                      <a:pt x="20996" y="0"/>
                      <a:pt x="20868" y="0"/>
                    </a:cubicBezTo>
                    <a:cubicBezTo>
                      <a:pt x="20738" y="0"/>
                      <a:pt x="20608" y="36"/>
                      <a:pt x="20495" y="113"/>
                    </a:cubicBezTo>
                    <a:lnTo>
                      <a:pt x="299" y="13613"/>
                    </a:lnTo>
                    <a:cubicBezTo>
                      <a:pt x="91" y="13751"/>
                      <a:pt x="-23" y="13995"/>
                      <a:pt x="3" y="14244"/>
                    </a:cubicBezTo>
                    <a:cubicBezTo>
                      <a:pt x="28" y="14494"/>
                      <a:pt x="190" y="14708"/>
                      <a:pt x="422" y="14801"/>
                    </a:cubicBezTo>
                    <a:lnTo>
                      <a:pt x="5689" y="16914"/>
                    </a:lnTo>
                    <a:lnTo>
                      <a:pt x="8166" y="21259"/>
                    </a:lnTo>
                    <a:cubicBezTo>
                      <a:pt x="8284" y="21468"/>
                      <a:pt x="8505" y="21597"/>
                      <a:pt x="8743" y="21599"/>
                    </a:cubicBezTo>
                    <a:lnTo>
                      <a:pt x="8751" y="21599"/>
                    </a:lnTo>
                    <a:cubicBezTo>
                      <a:pt x="8987" y="21599"/>
                      <a:pt x="9206" y="21474"/>
                      <a:pt x="9328" y="21271"/>
                    </a:cubicBezTo>
                    <a:lnTo>
                      <a:pt x="10726" y="18934"/>
                    </a:lnTo>
                    <a:lnTo>
                      <a:pt x="17253" y="21551"/>
                    </a:lnTo>
                    <a:cubicBezTo>
                      <a:pt x="17332" y="21584"/>
                      <a:pt x="17418" y="21599"/>
                      <a:pt x="17502" y="21599"/>
                    </a:cubicBezTo>
                    <a:cubicBezTo>
                      <a:pt x="17617" y="21599"/>
                      <a:pt x="17731" y="21571"/>
                      <a:pt x="17832" y="21512"/>
                    </a:cubicBezTo>
                    <a:cubicBezTo>
                      <a:pt x="18010" y="21412"/>
                      <a:pt x="18133" y="21238"/>
                      <a:pt x="18167" y="21035"/>
                    </a:cubicBezTo>
                    <a:lnTo>
                      <a:pt x="21533" y="785"/>
                    </a:lnTo>
                    <a:cubicBezTo>
                      <a:pt x="21576" y="520"/>
                      <a:pt x="21459" y="254"/>
                      <a:pt x="21234" y="10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lIns="14285" tIns="14285" rIns="14285" bIns="14285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 ker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73892" y="1946949"/>
              <a:ext cx="2691549" cy="1126236"/>
              <a:chOff x="866047" y="1669167"/>
              <a:chExt cx="1923767" cy="804969"/>
            </a:xfrm>
          </p:grpSpPr>
          <p:sp>
            <p:nvSpPr>
              <p:cNvPr id="15" name="TextBox 89"/>
              <p:cNvSpPr txBox="1"/>
              <p:nvPr/>
            </p:nvSpPr>
            <p:spPr>
              <a:xfrm>
                <a:off x="866047" y="1904275"/>
                <a:ext cx="1923767" cy="569861"/>
              </a:xfrm>
              <a:prstGeom prst="rect">
                <a:avLst/>
              </a:prstGeom>
              <a:noFill/>
            </p:spPr>
            <p:txBody>
              <a:bodyPr wrap="square" lIns="0" tIns="0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TextBox 90"/>
              <p:cNvSpPr txBox="1"/>
              <p:nvPr/>
            </p:nvSpPr>
            <p:spPr>
              <a:xfrm>
                <a:off x="1814873" y="1669167"/>
                <a:ext cx="438355" cy="17534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 defTabSz="685800">
                  <a:defRPr/>
                </a:pPr>
                <a:r>
                  <a:rPr lang="zh-CN" altLang="en-US" sz="1200" kern="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小标题</a:t>
                </a:r>
                <a:endParaRPr lang="en-US" sz="1200" kern="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873892" y="3450011"/>
              <a:ext cx="2691549" cy="1126235"/>
              <a:chOff x="866047" y="1669167"/>
              <a:chExt cx="1923767" cy="804970"/>
            </a:xfrm>
          </p:grpSpPr>
          <p:sp>
            <p:nvSpPr>
              <p:cNvPr id="13" name="TextBox 92"/>
              <p:cNvSpPr txBox="1"/>
              <p:nvPr/>
            </p:nvSpPr>
            <p:spPr>
              <a:xfrm>
                <a:off x="866047" y="1904275"/>
                <a:ext cx="1923767" cy="569862"/>
              </a:xfrm>
              <a:prstGeom prst="rect">
                <a:avLst/>
              </a:prstGeom>
              <a:noFill/>
            </p:spPr>
            <p:txBody>
              <a:bodyPr wrap="square" lIns="0" tIns="0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TextBox 93"/>
              <p:cNvSpPr txBox="1"/>
              <p:nvPr/>
            </p:nvSpPr>
            <p:spPr>
              <a:xfrm>
                <a:off x="1814873" y="1669167"/>
                <a:ext cx="438355" cy="17534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 defTabSz="685800">
                  <a:defRPr/>
                </a:pPr>
                <a:r>
                  <a:rPr lang="zh-CN" altLang="en-US" sz="1200" kern="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小标题</a:t>
                </a:r>
                <a:endParaRPr lang="en-US" sz="1200" kern="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873892" y="4889276"/>
              <a:ext cx="2691549" cy="1126236"/>
              <a:chOff x="866047" y="1669167"/>
              <a:chExt cx="1923767" cy="804970"/>
            </a:xfrm>
          </p:grpSpPr>
          <p:sp>
            <p:nvSpPr>
              <p:cNvPr id="11" name="TextBox 95"/>
              <p:cNvSpPr txBox="1"/>
              <p:nvPr/>
            </p:nvSpPr>
            <p:spPr>
              <a:xfrm>
                <a:off x="866047" y="1904275"/>
                <a:ext cx="1923767" cy="569862"/>
              </a:xfrm>
              <a:prstGeom prst="rect">
                <a:avLst/>
              </a:prstGeom>
              <a:noFill/>
            </p:spPr>
            <p:txBody>
              <a:bodyPr wrap="square" lIns="0" tIns="0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TextBox 96"/>
              <p:cNvSpPr txBox="1"/>
              <p:nvPr/>
            </p:nvSpPr>
            <p:spPr>
              <a:xfrm>
                <a:off x="1814873" y="1669167"/>
                <a:ext cx="438355" cy="17534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 defTabSz="685800">
                  <a:defRPr/>
                </a:pPr>
                <a:r>
                  <a:rPr lang="zh-CN" altLang="en-US" sz="1200" kern="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小标题</a:t>
                </a:r>
                <a:endParaRPr lang="en-US" sz="1200" kern="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2290670" y="1472739"/>
            <a:ext cx="1497470" cy="1520141"/>
            <a:chOff x="1834368" y="1875199"/>
            <a:chExt cx="2613843" cy="2653418"/>
          </a:xfrm>
        </p:grpSpPr>
        <p:sp>
          <p:nvSpPr>
            <p:cNvPr id="26" name="五角星 18"/>
            <p:cNvSpPr/>
            <p:nvPr/>
          </p:nvSpPr>
          <p:spPr>
            <a:xfrm rot="2134838">
              <a:off x="1834368" y="1875199"/>
              <a:ext cx="2613843" cy="2653418"/>
            </a:xfrm>
            <a:custGeom>
              <a:avLst/>
              <a:gdLst/>
              <a:ahLst/>
              <a:cxnLst/>
              <a:rect l="l" t="t" r="r" b="b"/>
              <a:pathLst>
                <a:path w="2146515" h="21790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5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rgbClr val="564B4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7" name="淘宝店chenying0907出品 7"/>
            <p:cNvGrpSpPr/>
            <p:nvPr/>
          </p:nvGrpSpPr>
          <p:grpSpPr>
            <a:xfrm>
              <a:off x="2855799" y="2551935"/>
              <a:ext cx="594439" cy="597338"/>
              <a:chOff x="1912141" y="1824035"/>
              <a:chExt cx="488159" cy="490540"/>
            </a:xfrm>
            <a:solidFill>
              <a:srgbClr val="FFFFFF"/>
            </a:solidFill>
          </p:grpSpPr>
          <p:sp>
            <p:nvSpPr>
              <p:cNvPr id="29" name="饼形 21"/>
              <p:cNvSpPr/>
              <p:nvPr/>
            </p:nvSpPr>
            <p:spPr>
              <a:xfrm>
                <a:off x="1912141" y="1847847"/>
                <a:ext cx="466728" cy="466728"/>
              </a:xfrm>
              <a:prstGeom prst="pie">
                <a:avLst>
                  <a:gd name="adj1" fmla="val 2668795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rgbClr val="56777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饼形 22"/>
              <p:cNvSpPr/>
              <p:nvPr/>
            </p:nvSpPr>
            <p:spPr>
              <a:xfrm>
                <a:off x="1933572" y="1824035"/>
                <a:ext cx="466728" cy="466728"/>
              </a:xfrm>
              <a:prstGeom prst="pie">
                <a:avLst>
                  <a:gd name="adj1" fmla="val 16168367"/>
                  <a:gd name="adj2" fmla="val 2159998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rgbClr val="56777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" name="TextBox 39"/>
            <p:cNvSpPr txBox="1"/>
            <p:nvPr/>
          </p:nvSpPr>
          <p:spPr>
            <a:xfrm>
              <a:off x="2286506" y="3227788"/>
              <a:ext cx="1728213" cy="483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rgbClr val="F8F8F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小标题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06243" y="2701570"/>
            <a:ext cx="1497470" cy="1520141"/>
            <a:chOff x="4932854" y="1866254"/>
            <a:chExt cx="2613843" cy="2653418"/>
          </a:xfrm>
        </p:grpSpPr>
        <p:sp>
          <p:nvSpPr>
            <p:cNvPr id="32" name="五角星 18"/>
            <p:cNvSpPr/>
            <p:nvPr/>
          </p:nvSpPr>
          <p:spPr>
            <a:xfrm rot="2134838">
              <a:off x="4932854" y="1866254"/>
              <a:ext cx="2613843" cy="2653418"/>
            </a:xfrm>
            <a:custGeom>
              <a:avLst/>
              <a:gdLst/>
              <a:ahLst/>
              <a:cxnLst/>
              <a:rect l="l" t="t" r="r" b="b"/>
              <a:pathLst>
                <a:path w="2146515" h="21790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5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rgbClr val="564B4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TextBox 41"/>
            <p:cNvSpPr txBox="1"/>
            <p:nvPr/>
          </p:nvSpPr>
          <p:spPr>
            <a:xfrm>
              <a:off x="5443956" y="3225732"/>
              <a:ext cx="1578391" cy="483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rgbClr val="F8F8F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小标题</a:t>
              </a:r>
            </a:p>
          </p:txBody>
        </p:sp>
        <p:grpSp>
          <p:nvGrpSpPr>
            <p:cNvPr id="34" name="淘宝店chenying0907出品 14"/>
            <p:cNvGrpSpPr/>
            <p:nvPr/>
          </p:nvGrpSpPr>
          <p:grpSpPr>
            <a:xfrm>
              <a:off x="5838349" y="2552874"/>
              <a:ext cx="812829" cy="570696"/>
              <a:chOff x="2409665" y="939861"/>
              <a:chExt cx="5638961" cy="3959164"/>
            </a:xfrm>
            <a:solidFill>
              <a:schemeClr val="bg2">
                <a:lumMod val="50000"/>
              </a:schemeClr>
            </a:solidFill>
          </p:grpSpPr>
          <p:sp>
            <p:nvSpPr>
              <p:cNvPr id="35" name="流程图: 联系 2"/>
              <p:cNvSpPr/>
              <p:nvPr/>
            </p:nvSpPr>
            <p:spPr>
              <a:xfrm>
                <a:off x="3884040" y="1024462"/>
                <a:ext cx="2680685" cy="3874563"/>
              </a:xfrm>
              <a:custGeom>
                <a:avLst/>
                <a:gdLst/>
                <a:ahLst/>
                <a:cxnLst/>
                <a:rect l="l" t="t" r="r" b="b"/>
                <a:pathLst>
                  <a:path w="2680685" h="3874563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rgbClr val="33A6B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流程图: 联系 2"/>
              <p:cNvSpPr/>
              <p:nvPr/>
            </p:nvSpPr>
            <p:spPr>
              <a:xfrm>
                <a:off x="2409665" y="939861"/>
                <a:ext cx="1914686" cy="2767416"/>
              </a:xfrm>
              <a:custGeom>
                <a:avLst/>
                <a:gdLst/>
                <a:ahLst/>
                <a:cxnLst/>
                <a:rect l="l" t="t" r="r" b="b"/>
                <a:pathLst>
                  <a:path w="2680685" h="3874563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rgbClr val="33A6B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流程图: 联系 2"/>
              <p:cNvSpPr/>
              <p:nvPr/>
            </p:nvSpPr>
            <p:spPr>
              <a:xfrm>
                <a:off x="6133940" y="939861"/>
                <a:ext cx="1914686" cy="2767416"/>
              </a:xfrm>
              <a:custGeom>
                <a:avLst/>
                <a:gdLst/>
                <a:ahLst/>
                <a:cxnLst/>
                <a:rect l="l" t="t" r="r" b="b"/>
                <a:pathLst>
                  <a:path w="2680685" h="3874563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rgbClr val="33A6B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3051176" y="2854372"/>
            <a:ext cx="1497470" cy="1520141"/>
            <a:chOff x="8239167" y="1866254"/>
            <a:chExt cx="2613843" cy="2653418"/>
          </a:xfrm>
        </p:grpSpPr>
        <p:sp>
          <p:nvSpPr>
            <p:cNvPr id="39" name="五角星 18"/>
            <p:cNvSpPr/>
            <p:nvPr/>
          </p:nvSpPr>
          <p:spPr>
            <a:xfrm rot="2134838">
              <a:off x="8239167" y="1866254"/>
              <a:ext cx="2613843" cy="2653418"/>
            </a:xfrm>
            <a:custGeom>
              <a:avLst/>
              <a:gdLst/>
              <a:ahLst/>
              <a:cxnLst/>
              <a:rect l="l" t="t" r="r" b="b"/>
              <a:pathLst>
                <a:path w="2146515" h="21790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5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rgbClr val="564B4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TextBox 43"/>
            <p:cNvSpPr txBox="1"/>
            <p:nvPr/>
          </p:nvSpPr>
          <p:spPr>
            <a:xfrm>
              <a:off x="8731852" y="3225732"/>
              <a:ext cx="1728213" cy="483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rgbClr val="F8F8F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小标题</a:t>
              </a:r>
            </a:p>
          </p:txBody>
        </p:sp>
        <p:sp>
          <p:nvSpPr>
            <p:cNvPr id="41" name="25"/>
            <p:cNvSpPr/>
            <p:nvPr/>
          </p:nvSpPr>
          <p:spPr>
            <a:xfrm>
              <a:off x="9304719" y="2521726"/>
              <a:ext cx="624752" cy="632195"/>
            </a:xfrm>
            <a:custGeom>
              <a:avLst/>
              <a:gdLst/>
              <a:ahLst/>
              <a:cxnLst/>
              <a:rect l="l" t="t" r="r" b="b"/>
              <a:pathLst>
                <a:path w="4210679" h="4260850">
                  <a:moveTo>
                    <a:pt x="83635" y="0"/>
                  </a:moveTo>
                  <a:lnTo>
                    <a:pt x="832931" y="0"/>
                  </a:lnTo>
                  <a:cubicBezTo>
                    <a:pt x="878523" y="0"/>
                    <a:pt x="915483" y="36960"/>
                    <a:pt x="915483" y="82552"/>
                  </a:cubicBezTo>
                  <a:lnTo>
                    <a:pt x="915483" y="412748"/>
                  </a:lnTo>
                  <a:cubicBezTo>
                    <a:pt x="915483" y="443274"/>
                    <a:pt x="898914" y="469930"/>
                    <a:pt x="873607" y="483053"/>
                  </a:cubicBezTo>
                  <a:lnTo>
                    <a:pt x="4210679" y="483053"/>
                  </a:lnTo>
                  <a:lnTo>
                    <a:pt x="4210679" y="1893780"/>
                  </a:lnTo>
                  <a:lnTo>
                    <a:pt x="1406022" y="2781301"/>
                  </a:lnTo>
                  <a:lnTo>
                    <a:pt x="4210679" y="2781301"/>
                  </a:lnTo>
                  <a:lnTo>
                    <a:pt x="4210679" y="3305175"/>
                  </a:lnTo>
                  <a:lnTo>
                    <a:pt x="3591246" y="3305175"/>
                  </a:lnTo>
                  <a:cubicBezTo>
                    <a:pt x="3812567" y="3348853"/>
                    <a:pt x="3979359" y="3544073"/>
                    <a:pt x="3979359" y="3778250"/>
                  </a:cubicBezTo>
                  <a:cubicBezTo>
                    <a:pt x="3979359" y="4044783"/>
                    <a:pt x="3763292" y="4260850"/>
                    <a:pt x="3496759" y="4260850"/>
                  </a:cubicBezTo>
                  <a:cubicBezTo>
                    <a:pt x="3230226" y="4260850"/>
                    <a:pt x="3014159" y="4044783"/>
                    <a:pt x="3014159" y="3778250"/>
                  </a:cubicBezTo>
                  <a:cubicBezTo>
                    <a:pt x="3014159" y="3544073"/>
                    <a:pt x="3180952" y="3348853"/>
                    <a:pt x="3402273" y="3305175"/>
                  </a:cubicBezTo>
                  <a:lnTo>
                    <a:pt x="1267146" y="3305175"/>
                  </a:lnTo>
                  <a:cubicBezTo>
                    <a:pt x="1488467" y="3348853"/>
                    <a:pt x="1655259" y="3544073"/>
                    <a:pt x="1655259" y="3778250"/>
                  </a:cubicBezTo>
                  <a:cubicBezTo>
                    <a:pt x="1655259" y="4044783"/>
                    <a:pt x="1439192" y="4260850"/>
                    <a:pt x="1172659" y="4260850"/>
                  </a:cubicBezTo>
                  <a:cubicBezTo>
                    <a:pt x="906126" y="4260850"/>
                    <a:pt x="690059" y="4044783"/>
                    <a:pt x="690059" y="3778250"/>
                  </a:cubicBezTo>
                  <a:cubicBezTo>
                    <a:pt x="690059" y="3544073"/>
                    <a:pt x="856851" y="3348853"/>
                    <a:pt x="1078173" y="3305175"/>
                  </a:cubicBezTo>
                  <a:lnTo>
                    <a:pt x="972633" y="3305175"/>
                  </a:lnTo>
                  <a:cubicBezTo>
                    <a:pt x="944058" y="3143250"/>
                    <a:pt x="972634" y="3276600"/>
                    <a:pt x="963109" y="2781300"/>
                  </a:cubicBezTo>
                  <a:cubicBezTo>
                    <a:pt x="451270" y="464482"/>
                    <a:pt x="618551" y="1241439"/>
                    <a:pt x="451247" y="494159"/>
                  </a:cubicBezTo>
                  <a:lnTo>
                    <a:pt x="36010" y="492918"/>
                  </a:lnTo>
                  <a:cubicBezTo>
                    <a:pt x="-9582" y="492918"/>
                    <a:pt x="1083" y="489297"/>
                    <a:pt x="1083" y="443705"/>
                  </a:cubicBezTo>
                  <a:lnTo>
                    <a:pt x="1083" y="82552"/>
                  </a:lnTo>
                  <a:cubicBezTo>
                    <a:pt x="1083" y="36960"/>
                    <a:pt x="38043" y="0"/>
                    <a:pt x="836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564B4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/>
          <p:cNvSpPr/>
          <p:nvPr/>
        </p:nvSpPr>
        <p:spPr>
          <a:xfrm>
            <a:off x="409575" y="361950"/>
            <a:ext cx="529844" cy="295275"/>
          </a:xfrm>
          <a:prstGeom prst="flowChartInputOut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Placeholder 3"/>
          <p:cNvSpPr txBox="1"/>
          <p:nvPr/>
        </p:nvSpPr>
        <p:spPr>
          <a:xfrm>
            <a:off x="1048474" y="361176"/>
            <a:ext cx="1384996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8"/>
          <p:cNvSpPr/>
          <p:nvPr/>
        </p:nvSpPr>
        <p:spPr bwMode="auto">
          <a:xfrm>
            <a:off x="5174181" y="1547519"/>
            <a:ext cx="2891035" cy="2527492"/>
          </a:xfrm>
          <a:custGeom>
            <a:avLst/>
            <a:gdLst>
              <a:gd name="T0" fmla="*/ 1924 w 2449"/>
              <a:gd name="T1" fmla="*/ 0 h 2047"/>
              <a:gd name="T2" fmla="*/ 1881 w 2449"/>
              <a:gd name="T3" fmla="*/ 0 h 2047"/>
              <a:gd name="T4" fmla="*/ 2362 w 2449"/>
              <a:gd name="T5" fmla="*/ 935 h 2047"/>
              <a:gd name="T6" fmla="*/ 1799 w 2449"/>
              <a:gd name="T7" fmla="*/ 935 h 2047"/>
              <a:gd name="T8" fmla="*/ 1238 w 2449"/>
              <a:gd name="T9" fmla="*/ 935 h 2047"/>
              <a:gd name="T10" fmla="*/ 968 w 2449"/>
              <a:gd name="T11" fmla="*/ 412 h 2047"/>
              <a:gd name="T12" fmla="*/ 447 w 2449"/>
              <a:gd name="T13" fmla="*/ 412 h 2047"/>
              <a:gd name="T14" fmla="*/ 563 w 2449"/>
              <a:gd name="T15" fmla="*/ 632 h 2047"/>
              <a:gd name="T16" fmla="*/ 518 w 2449"/>
              <a:gd name="T17" fmla="*/ 632 h 2047"/>
              <a:gd name="T18" fmla="*/ 677 w 2449"/>
              <a:gd name="T19" fmla="*/ 935 h 2047"/>
              <a:gd name="T20" fmla="*/ 0 w 2449"/>
              <a:gd name="T21" fmla="*/ 935 h 2047"/>
              <a:gd name="T22" fmla="*/ 0 w 2449"/>
              <a:gd name="T23" fmla="*/ 1025 h 2047"/>
              <a:gd name="T24" fmla="*/ 0 w 2449"/>
              <a:gd name="T25" fmla="*/ 1415 h 2047"/>
              <a:gd name="T26" fmla="*/ 563 w 2449"/>
              <a:gd name="T27" fmla="*/ 1415 h 2047"/>
              <a:gd name="T28" fmla="*/ 447 w 2449"/>
              <a:gd name="T29" fmla="*/ 1638 h 2047"/>
              <a:gd name="T30" fmla="*/ 1010 w 2449"/>
              <a:gd name="T31" fmla="*/ 1638 h 2047"/>
              <a:gd name="T32" fmla="*/ 901 w 2449"/>
              <a:gd name="T33" fmla="*/ 1849 h 2047"/>
              <a:gd name="T34" fmla="*/ 1465 w 2449"/>
              <a:gd name="T35" fmla="*/ 1849 h 2047"/>
              <a:gd name="T36" fmla="*/ 1361 w 2449"/>
              <a:gd name="T37" fmla="*/ 2047 h 2047"/>
              <a:gd name="T38" fmla="*/ 1924 w 2449"/>
              <a:gd name="T39" fmla="*/ 2047 h 2047"/>
              <a:gd name="T40" fmla="*/ 2449 w 2449"/>
              <a:gd name="T41" fmla="*/ 1025 h 2047"/>
              <a:gd name="T42" fmla="*/ 1924 w 2449"/>
              <a:gd name="T43" fmla="*/ 0 h 2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49" h="2047">
                <a:moveTo>
                  <a:pt x="1924" y="0"/>
                </a:moveTo>
                <a:lnTo>
                  <a:pt x="1881" y="0"/>
                </a:lnTo>
                <a:lnTo>
                  <a:pt x="2362" y="935"/>
                </a:lnTo>
                <a:lnTo>
                  <a:pt x="1799" y="935"/>
                </a:lnTo>
                <a:lnTo>
                  <a:pt x="1238" y="935"/>
                </a:lnTo>
                <a:lnTo>
                  <a:pt x="968" y="412"/>
                </a:lnTo>
                <a:lnTo>
                  <a:pt x="447" y="412"/>
                </a:lnTo>
                <a:lnTo>
                  <a:pt x="563" y="632"/>
                </a:lnTo>
                <a:lnTo>
                  <a:pt x="518" y="632"/>
                </a:lnTo>
                <a:lnTo>
                  <a:pt x="677" y="935"/>
                </a:lnTo>
                <a:lnTo>
                  <a:pt x="0" y="935"/>
                </a:lnTo>
                <a:lnTo>
                  <a:pt x="0" y="1025"/>
                </a:lnTo>
                <a:lnTo>
                  <a:pt x="0" y="1415"/>
                </a:lnTo>
                <a:lnTo>
                  <a:pt x="563" y="1415"/>
                </a:lnTo>
                <a:lnTo>
                  <a:pt x="447" y="1638"/>
                </a:lnTo>
                <a:lnTo>
                  <a:pt x="1010" y="1638"/>
                </a:lnTo>
                <a:lnTo>
                  <a:pt x="901" y="1849"/>
                </a:lnTo>
                <a:lnTo>
                  <a:pt x="1465" y="1849"/>
                </a:lnTo>
                <a:lnTo>
                  <a:pt x="1361" y="2047"/>
                </a:lnTo>
                <a:lnTo>
                  <a:pt x="1924" y="2047"/>
                </a:lnTo>
                <a:lnTo>
                  <a:pt x="2449" y="1025"/>
                </a:lnTo>
                <a:lnTo>
                  <a:pt x="19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6686476" y="1438862"/>
            <a:ext cx="1285560" cy="1263129"/>
          </a:xfrm>
          <a:custGeom>
            <a:avLst/>
            <a:gdLst>
              <a:gd name="T0" fmla="*/ 0 w 1089"/>
              <a:gd name="T1" fmla="*/ 0 h 1023"/>
              <a:gd name="T2" fmla="*/ 561 w 1089"/>
              <a:gd name="T3" fmla="*/ 0 h 1023"/>
              <a:gd name="T4" fmla="*/ 1089 w 1089"/>
              <a:gd name="T5" fmla="*/ 1023 h 1023"/>
              <a:gd name="T6" fmla="*/ 526 w 1089"/>
              <a:gd name="T7" fmla="*/ 1023 h 1023"/>
              <a:gd name="T8" fmla="*/ 0 w 1089"/>
              <a:gd name="T9" fmla="*/ 0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9" h="1023">
                <a:moveTo>
                  <a:pt x="0" y="0"/>
                </a:moveTo>
                <a:lnTo>
                  <a:pt x="561" y="0"/>
                </a:lnTo>
                <a:lnTo>
                  <a:pt x="1089" y="1023"/>
                </a:lnTo>
                <a:lnTo>
                  <a:pt x="526" y="10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6" name="Freeform 10"/>
          <p:cNvSpPr/>
          <p:nvPr/>
        </p:nvSpPr>
        <p:spPr bwMode="auto">
          <a:xfrm>
            <a:off x="6676953" y="1438862"/>
            <a:ext cx="1285560" cy="1263129"/>
          </a:xfrm>
          <a:custGeom>
            <a:avLst/>
            <a:gdLst>
              <a:gd name="T0" fmla="*/ 0 w 1089"/>
              <a:gd name="T1" fmla="*/ 0 h 1023"/>
              <a:gd name="T2" fmla="*/ 561 w 1089"/>
              <a:gd name="T3" fmla="*/ 0 h 1023"/>
              <a:gd name="T4" fmla="*/ 1089 w 1089"/>
              <a:gd name="T5" fmla="*/ 1023 h 1023"/>
              <a:gd name="T6" fmla="*/ 526 w 1089"/>
              <a:gd name="T7" fmla="*/ 1023 h 1023"/>
              <a:gd name="T8" fmla="*/ 0 w 1089"/>
              <a:gd name="T9" fmla="*/ 0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9" h="1023">
                <a:moveTo>
                  <a:pt x="0" y="0"/>
                </a:moveTo>
                <a:lnTo>
                  <a:pt x="561" y="0"/>
                </a:lnTo>
                <a:lnTo>
                  <a:pt x="1089" y="1023"/>
                </a:lnTo>
                <a:lnTo>
                  <a:pt x="526" y="102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>
            <a:off x="6686476" y="2701989"/>
            <a:ext cx="1285560" cy="1265598"/>
          </a:xfrm>
          <a:custGeom>
            <a:avLst/>
            <a:gdLst>
              <a:gd name="T0" fmla="*/ 0 w 1089"/>
              <a:gd name="T1" fmla="*/ 1025 h 1025"/>
              <a:gd name="T2" fmla="*/ 561 w 1089"/>
              <a:gd name="T3" fmla="*/ 1025 h 1025"/>
              <a:gd name="T4" fmla="*/ 1089 w 1089"/>
              <a:gd name="T5" fmla="*/ 0 h 1025"/>
              <a:gd name="T6" fmla="*/ 526 w 1089"/>
              <a:gd name="T7" fmla="*/ 0 h 1025"/>
              <a:gd name="T8" fmla="*/ 0 w 1089"/>
              <a:gd name="T9" fmla="*/ 1025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9" h="1025">
                <a:moveTo>
                  <a:pt x="0" y="1025"/>
                </a:moveTo>
                <a:lnTo>
                  <a:pt x="561" y="1025"/>
                </a:lnTo>
                <a:lnTo>
                  <a:pt x="1089" y="0"/>
                </a:lnTo>
                <a:lnTo>
                  <a:pt x="526" y="0"/>
                </a:lnTo>
                <a:lnTo>
                  <a:pt x="0" y="1025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8" name="Freeform 12"/>
          <p:cNvSpPr/>
          <p:nvPr/>
        </p:nvSpPr>
        <p:spPr bwMode="auto">
          <a:xfrm>
            <a:off x="6144630" y="1687043"/>
            <a:ext cx="1162788" cy="1014947"/>
          </a:xfrm>
          <a:custGeom>
            <a:avLst/>
            <a:gdLst>
              <a:gd name="T0" fmla="*/ 0 w 985"/>
              <a:gd name="T1" fmla="*/ 0 h 822"/>
              <a:gd name="T2" fmla="*/ 561 w 985"/>
              <a:gd name="T3" fmla="*/ 0 h 822"/>
              <a:gd name="T4" fmla="*/ 985 w 985"/>
              <a:gd name="T5" fmla="*/ 822 h 822"/>
              <a:gd name="T6" fmla="*/ 424 w 985"/>
              <a:gd name="T7" fmla="*/ 822 h 822"/>
              <a:gd name="T8" fmla="*/ 0 w 985"/>
              <a:gd name="T9" fmla="*/ 0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5" h="822">
                <a:moveTo>
                  <a:pt x="0" y="0"/>
                </a:moveTo>
                <a:lnTo>
                  <a:pt x="561" y="0"/>
                </a:lnTo>
                <a:lnTo>
                  <a:pt x="985" y="822"/>
                </a:lnTo>
                <a:lnTo>
                  <a:pt x="424" y="8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9" name="Freeform 13"/>
          <p:cNvSpPr/>
          <p:nvPr/>
        </p:nvSpPr>
        <p:spPr bwMode="auto">
          <a:xfrm>
            <a:off x="6135107" y="1687043"/>
            <a:ext cx="1162788" cy="1014947"/>
          </a:xfrm>
          <a:custGeom>
            <a:avLst/>
            <a:gdLst>
              <a:gd name="T0" fmla="*/ 0 w 985"/>
              <a:gd name="T1" fmla="*/ 0 h 822"/>
              <a:gd name="T2" fmla="*/ 561 w 985"/>
              <a:gd name="T3" fmla="*/ 0 h 822"/>
              <a:gd name="T4" fmla="*/ 985 w 985"/>
              <a:gd name="T5" fmla="*/ 822 h 822"/>
              <a:gd name="T6" fmla="*/ 424 w 985"/>
              <a:gd name="T7" fmla="*/ 822 h 822"/>
              <a:gd name="T8" fmla="*/ 0 w 985"/>
              <a:gd name="T9" fmla="*/ 0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5" h="822">
                <a:moveTo>
                  <a:pt x="0" y="0"/>
                </a:moveTo>
                <a:lnTo>
                  <a:pt x="561" y="0"/>
                </a:lnTo>
                <a:lnTo>
                  <a:pt x="985" y="822"/>
                </a:lnTo>
                <a:lnTo>
                  <a:pt x="424" y="82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0" name="Freeform 14"/>
          <p:cNvSpPr/>
          <p:nvPr/>
        </p:nvSpPr>
        <p:spPr bwMode="auto">
          <a:xfrm>
            <a:off x="6144630" y="2701991"/>
            <a:ext cx="1162788" cy="1017417"/>
          </a:xfrm>
          <a:custGeom>
            <a:avLst/>
            <a:gdLst>
              <a:gd name="T0" fmla="*/ 0 w 985"/>
              <a:gd name="T1" fmla="*/ 824 h 824"/>
              <a:gd name="T2" fmla="*/ 561 w 985"/>
              <a:gd name="T3" fmla="*/ 824 h 824"/>
              <a:gd name="T4" fmla="*/ 985 w 985"/>
              <a:gd name="T5" fmla="*/ 0 h 824"/>
              <a:gd name="T6" fmla="*/ 424 w 985"/>
              <a:gd name="T7" fmla="*/ 0 h 824"/>
              <a:gd name="T8" fmla="*/ 0 w 985"/>
              <a:gd name="T9" fmla="*/ 824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5" h="824">
                <a:moveTo>
                  <a:pt x="0" y="824"/>
                </a:moveTo>
                <a:lnTo>
                  <a:pt x="561" y="824"/>
                </a:lnTo>
                <a:lnTo>
                  <a:pt x="985" y="0"/>
                </a:lnTo>
                <a:lnTo>
                  <a:pt x="424" y="0"/>
                </a:lnTo>
                <a:lnTo>
                  <a:pt x="0" y="82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1" name="Freeform 15"/>
          <p:cNvSpPr/>
          <p:nvPr/>
        </p:nvSpPr>
        <p:spPr bwMode="auto">
          <a:xfrm>
            <a:off x="5597978" y="1945101"/>
            <a:ext cx="1037657" cy="756889"/>
          </a:xfrm>
          <a:custGeom>
            <a:avLst/>
            <a:gdLst>
              <a:gd name="T0" fmla="*/ 0 w 879"/>
              <a:gd name="T1" fmla="*/ 0 h 613"/>
              <a:gd name="T2" fmla="*/ 564 w 879"/>
              <a:gd name="T3" fmla="*/ 0 h 613"/>
              <a:gd name="T4" fmla="*/ 879 w 879"/>
              <a:gd name="T5" fmla="*/ 613 h 613"/>
              <a:gd name="T6" fmla="*/ 318 w 879"/>
              <a:gd name="T7" fmla="*/ 613 h 613"/>
              <a:gd name="T8" fmla="*/ 0 w 879"/>
              <a:gd name="T9" fmla="*/ 0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9" h="613">
                <a:moveTo>
                  <a:pt x="0" y="0"/>
                </a:moveTo>
                <a:lnTo>
                  <a:pt x="564" y="0"/>
                </a:lnTo>
                <a:lnTo>
                  <a:pt x="879" y="613"/>
                </a:lnTo>
                <a:lnTo>
                  <a:pt x="318" y="6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2" name="Freeform 16"/>
          <p:cNvSpPr/>
          <p:nvPr/>
        </p:nvSpPr>
        <p:spPr bwMode="auto">
          <a:xfrm>
            <a:off x="5597978" y="2701991"/>
            <a:ext cx="1037657" cy="759359"/>
          </a:xfrm>
          <a:custGeom>
            <a:avLst/>
            <a:gdLst>
              <a:gd name="T0" fmla="*/ 0 w 879"/>
              <a:gd name="T1" fmla="*/ 615 h 615"/>
              <a:gd name="T2" fmla="*/ 564 w 879"/>
              <a:gd name="T3" fmla="*/ 615 h 615"/>
              <a:gd name="T4" fmla="*/ 879 w 879"/>
              <a:gd name="T5" fmla="*/ 0 h 615"/>
              <a:gd name="T6" fmla="*/ 318 w 879"/>
              <a:gd name="T7" fmla="*/ 0 h 615"/>
              <a:gd name="T8" fmla="*/ 0 w 879"/>
              <a:gd name="T9" fmla="*/ 615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9" h="615">
                <a:moveTo>
                  <a:pt x="0" y="615"/>
                </a:moveTo>
                <a:lnTo>
                  <a:pt x="564" y="615"/>
                </a:lnTo>
                <a:lnTo>
                  <a:pt x="879" y="0"/>
                </a:lnTo>
                <a:lnTo>
                  <a:pt x="318" y="0"/>
                </a:lnTo>
                <a:lnTo>
                  <a:pt x="0" y="61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3" name="Freeform 17"/>
          <p:cNvSpPr/>
          <p:nvPr/>
        </p:nvSpPr>
        <p:spPr bwMode="auto">
          <a:xfrm>
            <a:off x="5070298" y="2219212"/>
            <a:ext cx="903080" cy="482780"/>
          </a:xfrm>
          <a:custGeom>
            <a:avLst/>
            <a:gdLst>
              <a:gd name="T0" fmla="*/ 0 w 765"/>
              <a:gd name="T1" fmla="*/ 0 h 391"/>
              <a:gd name="T2" fmla="*/ 561 w 765"/>
              <a:gd name="T3" fmla="*/ 0 h 391"/>
              <a:gd name="T4" fmla="*/ 765 w 765"/>
              <a:gd name="T5" fmla="*/ 391 h 391"/>
              <a:gd name="T6" fmla="*/ 0 w 765"/>
              <a:gd name="T7" fmla="*/ 391 h 391"/>
              <a:gd name="T8" fmla="*/ 0 w 765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5" h="391">
                <a:moveTo>
                  <a:pt x="0" y="0"/>
                </a:moveTo>
                <a:lnTo>
                  <a:pt x="561" y="0"/>
                </a:lnTo>
                <a:lnTo>
                  <a:pt x="765" y="391"/>
                </a:lnTo>
                <a:lnTo>
                  <a:pt x="0" y="3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4" name="Freeform 18"/>
          <p:cNvSpPr/>
          <p:nvPr/>
        </p:nvSpPr>
        <p:spPr bwMode="auto">
          <a:xfrm>
            <a:off x="5070298" y="2219212"/>
            <a:ext cx="903080" cy="482780"/>
          </a:xfrm>
          <a:custGeom>
            <a:avLst/>
            <a:gdLst>
              <a:gd name="T0" fmla="*/ 0 w 765"/>
              <a:gd name="T1" fmla="*/ 0 h 391"/>
              <a:gd name="T2" fmla="*/ 561 w 765"/>
              <a:gd name="T3" fmla="*/ 0 h 391"/>
              <a:gd name="T4" fmla="*/ 765 w 765"/>
              <a:gd name="T5" fmla="*/ 391 h 391"/>
              <a:gd name="T6" fmla="*/ 0 w 765"/>
              <a:gd name="T7" fmla="*/ 391 h 391"/>
              <a:gd name="T8" fmla="*/ 0 w 765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5" h="391">
                <a:moveTo>
                  <a:pt x="0" y="0"/>
                </a:moveTo>
                <a:lnTo>
                  <a:pt x="561" y="0"/>
                </a:lnTo>
                <a:lnTo>
                  <a:pt x="765" y="391"/>
                </a:lnTo>
                <a:lnTo>
                  <a:pt x="0" y="39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5" name="Freeform 19"/>
          <p:cNvSpPr/>
          <p:nvPr/>
        </p:nvSpPr>
        <p:spPr bwMode="auto">
          <a:xfrm>
            <a:off x="5070298" y="2701992"/>
            <a:ext cx="903080" cy="485249"/>
          </a:xfrm>
          <a:custGeom>
            <a:avLst/>
            <a:gdLst>
              <a:gd name="T0" fmla="*/ 0 w 765"/>
              <a:gd name="T1" fmla="*/ 393 h 393"/>
              <a:gd name="T2" fmla="*/ 561 w 765"/>
              <a:gd name="T3" fmla="*/ 393 h 393"/>
              <a:gd name="T4" fmla="*/ 765 w 765"/>
              <a:gd name="T5" fmla="*/ 0 h 393"/>
              <a:gd name="T6" fmla="*/ 0 w 765"/>
              <a:gd name="T7" fmla="*/ 0 h 393"/>
              <a:gd name="T8" fmla="*/ 0 w 765"/>
              <a:gd name="T9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5" h="393">
                <a:moveTo>
                  <a:pt x="0" y="393"/>
                </a:moveTo>
                <a:lnTo>
                  <a:pt x="561" y="393"/>
                </a:lnTo>
                <a:lnTo>
                  <a:pt x="765" y="0"/>
                </a:lnTo>
                <a:lnTo>
                  <a:pt x="0" y="0"/>
                </a:lnTo>
                <a:lnTo>
                  <a:pt x="0" y="39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Freeform 22"/>
          <p:cNvSpPr/>
          <p:nvPr/>
        </p:nvSpPr>
        <p:spPr bwMode="auto">
          <a:xfrm>
            <a:off x="6093105" y="3915038"/>
            <a:ext cx="527681" cy="224722"/>
          </a:xfrm>
          <a:custGeom>
            <a:avLst/>
            <a:gdLst>
              <a:gd name="T0" fmla="*/ 189 w 189"/>
              <a:gd name="T1" fmla="*/ 0 h 77"/>
              <a:gd name="T2" fmla="*/ 150 w 189"/>
              <a:gd name="T3" fmla="*/ 0 h 77"/>
              <a:gd name="T4" fmla="*/ 148 w 189"/>
              <a:gd name="T5" fmla="*/ 0 h 77"/>
              <a:gd name="T6" fmla="*/ 146 w 189"/>
              <a:gd name="T7" fmla="*/ 2 h 77"/>
              <a:gd name="T8" fmla="*/ 84 w 189"/>
              <a:gd name="T9" fmla="*/ 64 h 77"/>
              <a:gd name="T10" fmla="*/ 0 w 189"/>
              <a:gd name="T11" fmla="*/ 64 h 77"/>
              <a:gd name="T12" fmla="*/ 0 w 189"/>
              <a:gd name="T13" fmla="*/ 77 h 77"/>
              <a:gd name="T14" fmla="*/ 86 w 189"/>
              <a:gd name="T15" fmla="*/ 77 h 77"/>
              <a:gd name="T16" fmla="*/ 89 w 189"/>
              <a:gd name="T17" fmla="*/ 77 h 77"/>
              <a:gd name="T18" fmla="*/ 91 w 189"/>
              <a:gd name="T19" fmla="*/ 75 h 77"/>
              <a:gd name="T20" fmla="*/ 153 w 189"/>
              <a:gd name="T21" fmla="*/ 13 h 77"/>
              <a:gd name="T22" fmla="*/ 189 w 189"/>
              <a:gd name="T23" fmla="*/ 13 h 77"/>
              <a:gd name="T24" fmla="*/ 188 w 189"/>
              <a:gd name="T25" fmla="*/ 6 h 77"/>
              <a:gd name="T26" fmla="*/ 189 w 189"/>
              <a:gd name="T2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77">
                <a:moveTo>
                  <a:pt x="189" y="0"/>
                </a:moveTo>
                <a:cubicBezTo>
                  <a:pt x="150" y="0"/>
                  <a:pt x="150" y="0"/>
                  <a:pt x="150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2"/>
                  <a:pt x="146" y="2"/>
                  <a:pt x="146" y="2"/>
                </a:cubicBezTo>
                <a:cubicBezTo>
                  <a:pt x="84" y="64"/>
                  <a:pt x="84" y="64"/>
                  <a:pt x="84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77"/>
                  <a:pt x="0" y="77"/>
                  <a:pt x="0" y="77"/>
                </a:cubicBezTo>
                <a:cubicBezTo>
                  <a:pt x="86" y="77"/>
                  <a:pt x="86" y="77"/>
                  <a:pt x="86" y="77"/>
                </a:cubicBezTo>
                <a:cubicBezTo>
                  <a:pt x="89" y="77"/>
                  <a:pt x="89" y="77"/>
                  <a:pt x="89" y="77"/>
                </a:cubicBezTo>
                <a:cubicBezTo>
                  <a:pt x="91" y="75"/>
                  <a:pt x="91" y="75"/>
                  <a:pt x="91" y="75"/>
                </a:cubicBezTo>
                <a:cubicBezTo>
                  <a:pt x="153" y="13"/>
                  <a:pt x="153" y="13"/>
                  <a:pt x="153" y="13"/>
                </a:cubicBezTo>
                <a:cubicBezTo>
                  <a:pt x="189" y="13"/>
                  <a:pt x="189" y="13"/>
                  <a:pt x="189" y="13"/>
                </a:cubicBezTo>
                <a:cubicBezTo>
                  <a:pt x="188" y="11"/>
                  <a:pt x="188" y="9"/>
                  <a:pt x="188" y="6"/>
                </a:cubicBezTo>
                <a:cubicBezTo>
                  <a:pt x="188" y="4"/>
                  <a:pt x="188" y="2"/>
                  <a:pt x="189" y="0"/>
                </a:cubicBezTo>
              </a:path>
            </a:pathLst>
          </a:custGeom>
          <a:solidFill>
            <a:srgbClr val="A5B2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7" name="Freeform 27"/>
          <p:cNvSpPr/>
          <p:nvPr/>
        </p:nvSpPr>
        <p:spPr bwMode="auto">
          <a:xfrm>
            <a:off x="4886244" y="3258732"/>
            <a:ext cx="727655" cy="224722"/>
          </a:xfrm>
          <a:custGeom>
            <a:avLst/>
            <a:gdLst>
              <a:gd name="T0" fmla="*/ 189 w 189"/>
              <a:gd name="T1" fmla="*/ 0 h 77"/>
              <a:gd name="T2" fmla="*/ 150 w 189"/>
              <a:gd name="T3" fmla="*/ 0 h 77"/>
              <a:gd name="T4" fmla="*/ 148 w 189"/>
              <a:gd name="T5" fmla="*/ 0 h 77"/>
              <a:gd name="T6" fmla="*/ 146 w 189"/>
              <a:gd name="T7" fmla="*/ 2 h 77"/>
              <a:gd name="T8" fmla="*/ 84 w 189"/>
              <a:gd name="T9" fmla="*/ 64 h 77"/>
              <a:gd name="T10" fmla="*/ 0 w 189"/>
              <a:gd name="T11" fmla="*/ 64 h 77"/>
              <a:gd name="T12" fmla="*/ 0 w 189"/>
              <a:gd name="T13" fmla="*/ 77 h 77"/>
              <a:gd name="T14" fmla="*/ 86 w 189"/>
              <a:gd name="T15" fmla="*/ 77 h 77"/>
              <a:gd name="T16" fmla="*/ 89 w 189"/>
              <a:gd name="T17" fmla="*/ 77 h 77"/>
              <a:gd name="T18" fmla="*/ 91 w 189"/>
              <a:gd name="T19" fmla="*/ 76 h 77"/>
              <a:gd name="T20" fmla="*/ 153 w 189"/>
              <a:gd name="T21" fmla="*/ 13 h 77"/>
              <a:gd name="T22" fmla="*/ 189 w 189"/>
              <a:gd name="T23" fmla="*/ 13 h 77"/>
              <a:gd name="T24" fmla="*/ 188 w 189"/>
              <a:gd name="T25" fmla="*/ 7 h 77"/>
              <a:gd name="T26" fmla="*/ 189 w 189"/>
              <a:gd name="T2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77">
                <a:moveTo>
                  <a:pt x="189" y="0"/>
                </a:moveTo>
                <a:cubicBezTo>
                  <a:pt x="150" y="0"/>
                  <a:pt x="150" y="0"/>
                  <a:pt x="150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2"/>
                  <a:pt x="146" y="2"/>
                  <a:pt x="146" y="2"/>
                </a:cubicBezTo>
                <a:cubicBezTo>
                  <a:pt x="84" y="64"/>
                  <a:pt x="84" y="64"/>
                  <a:pt x="84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77"/>
                  <a:pt x="0" y="77"/>
                  <a:pt x="0" y="77"/>
                </a:cubicBezTo>
                <a:cubicBezTo>
                  <a:pt x="86" y="77"/>
                  <a:pt x="86" y="77"/>
                  <a:pt x="86" y="77"/>
                </a:cubicBezTo>
                <a:cubicBezTo>
                  <a:pt x="89" y="77"/>
                  <a:pt x="89" y="77"/>
                  <a:pt x="89" y="77"/>
                </a:cubicBezTo>
                <a:cubicBezTo>
                  <a:pt x="91" y="76"/>
                  <a:pt x="91" y="76"/>
                  <a:pt x="91" y="76"/>
                </a:cubicBezTo>
                <a:cubicBezTo>
                  <a:pt x="153" y="13"/>
                  <a:pt x="153" y="13"/>
                  <a:pt x="153" y="13"/>
                </a:cubicBezTo>
                <a:cubicBezTo>
                  <a:pt x="189" y="13"/>
                  <a:pt x="189" y="13"/>
                  <a:pt x="189" y="13"/>
                </a:cubicBezTo>
                <a:cubicBezTo>
                  <a:pt x="188" y="11"/>
                  <a:pt x="188" y="9"/>
                  <a:pt x="188" y="7"/>
                </a:cubicBezTo>
                <a:cubicBezTo>
                  <a:pt x="188" y="4"/>
                  <a:pt x="188" y="2"/>
                  <a:pt x="189" y="0"/>
                </a:cubicBezTo>
              </a:path>
            </a:pathLst>
          </a:custGeom>
          <a:solidFill>
            <a:srgbClr val="A5B2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8" name="Freeform 32"/>
          <p:cNvSpPr/>
          <p:nvPr/>
        </p:nvSpPr>
        <p:spPr bwMode="auto">
          <a:xfrm>
            <a:off x="5530501" y="1175548"/>
            <a:ext cx="600692" cy="606214"/>
          </a:xfrm>
          <a:custGeom>
            <a:avLst/>
            <a:gdLst>
              <a:gd name="T0" fmla="*/ 89 w 226"/>
              <a:gd name="T1" fmla="*/ 0 h 114"/>
              <a:gd name="T2" fmla="*/ 87 w 226"/>
              <a:gd name="T3" fmla="*/ 0 h 114"/>
              <a:gd name="T4" fmla="*/ 0 w 226"/>
              <a:gd name="T5" fmla="*/ 0 h 114"/>
              <a:gd name="T6" fmla="*/ 0 w 226"/>
              <a:gd name="T7" fmla="*/ 13 h 114"/>
              <a:gd name="T8" fmla="*/ 84 w 226"/>
              <a:gd name="T9" fmla="*/ 13 h 114"/>
              <a:gd name="T10" fmla="*/ 183 w 226"/>
              <a:gd name="T11" fmla="*/ 112 h 114"/>
              <a:gd name="T12" fmla="*/ 185 w 226"/>
              <a:gd name="T13" fmla="*/ 114 h 114"/>
              <a:gd name="T14" fmla="*/ 188 w 226"/>
              <a:gd name="T15" fmla="*/ 114 h 114"/>
              <a:gd name="T16" fmla="*/ 226 w 226"/>
              <a:gd name="T17" fmla="*/ 114 h 114"/>
              <a:gd name="T18" fmla="*/ 225 w 226"/>
              <a:gd name="T19" fmla="*/ 108 h 114"/>
              <a:gd name="T20" fmla="*/ 226 w 226"/>
              <a:gd name="T21" fmla="*/ 101 h 114"/>
              <a:gd name="T22" fmla="*/ 190 w 226"/>
              <a:gd name="T23" fmla="*/ 101 h 114"/>
              <a:gd name="T24" fmla="*/ 91 w 226"/>
              <a:gd name="T25" fmla="*/ 2 h 114"/>
              <a:gd name="T26" fmla="*/ 89 w 226"/>
              <a:gd name="T27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6" h="114">
                <a:moveTo>
                  <a:pt x="89" y="0"/>
                </a:move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84" y="13"/>
                  <a:pt x="84" y="13"/>
                  <a:pt x="84" y="13"/>
                </a:cubicBezTo>
                <a:cubicBezTo>
                  <a:pt x="183" y="112"/>
                  <a:pt x="183" y="112"/>
                  <a:pt x="183" y="112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188" y="114"/>
                  <a:pt x="188" y="114"/>
                  <a:pt x="188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5" y="112"/>
                  <a:pt x="225" y="110"/>
                  <a:pt x="225" y="108"/>
                </a:cubicBezTo>
                <a:cubicBezTo>
                  <a:pt x="225" y="105"/>
                  <a:pt x="225" y="103"/>
                  <a:pt x="226" y="101"/>
                </a:cubicBezTo>
                <a:cubicBezTo>
                  <a:pt x="190" y="101"/>
                  <a:pt x="190" y="101"/>
                  <a:pt x="190" y="101"/>
                </a:cubicBezTo>
                <a:cubicBezTo>
                  <a:pt x="91" y="2"/>
                  <a:pt x="91" y="2"/>
                  <a:pt x="91" y="2"/>
                </a:cubicBezTo>
                <a:cubicBezTo>
                  <a:pt x="89" y="0"/>
                  <a:pt x="89" y="0"/>
                  <a:pt x="89" y="0"/>
                </a:cubicBezTo>
              </a:path>
            </a:pathLst>
          </a:custGeom>
          <a:solidFill>
            <a:srgbClr val="A5B2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9" name="Freeform 41"/>
          <p:cNvSpPr>
            <a:spLocks noEditPoints="1"/>
          </p:cNvSpPr>
          <p:nvPr/>
        </p:nvSpPr>
        <p:spPr bwMode="auto">
          <a:xfrm>
            <a:off x="7065337" y="1605552"/>
            <a:ext cx="271514" cy="283988"/>
          </a:xfrm>
          <a:custGeom>
            <a:avLst/>
            <a:gdLst>
              <a:gd name="T0" fmla="*/ 7 w 97"/>
              <a:gd name="T1" fmla="*/ 72 h 97"/>
              <a:gd name="T2" fmla="*/ 7 w 97"/>
              <a:gd name="T3" fmla="*/ 72 h 97"/>
              <a:gd name="T4" fmla="*/ 0 w 97"/>
              <a:gd name="T5" fmla="*/ 73 h 97"/>
              <a:gd name="T6" fmla="*/ 0 w 97"/>
              <a:gd name="T7" fmla="*/ 97 h 97"/>
              <a:gd name="T8" fmla="*/ 24 w 97"/>
              <a:gd name="T9" fmla="*/ 97 h 97"/>
              <a:gd name="T10" fmla="*/ 25 w 97"/>
              <a:gd name="T11" fmla="*/ 90 h 97"/>
              <a:gd name="T12" fmla="*/ 25 w 97"/>
              <a:gd name="T13" fmla="*/ 90 h 97"/>
              <a:gd name="T14" fmla="*/ 7 w 97"/>
              <a:gd name="T15" fmla="*/ 72 h 97"/>
              <a:gd name="T16" fmla="*/ 0 w 97"/>
              <a:gd name="T17" fmla="*/ 36 h 97"/>
              <a:gd name="T18" fmla="*/ 0 w 97"/>
              <a:gd name="T19" fmla="*/ 54 h 97"/>
              <a:gd name="T20" fmla="*/ 43 w 97"/>
              <a:gd name="T21" fmla="*/ 97 h 97"/>
              <a:gd name="T22" fmla="*/ 61 w 97"/>
              <a:gd name="T23" fmla="*/ 97 h 97"/>
              <a:gd name="T24" fmla="*/ 0 w 97"/>
              <a:gd name="T25" fmla="*/ 36 h 97"/>
              <a:gd name="T26" fmla="*/ 0 w 97"/>
              <a:gd name="T27" fmla="*/ 0 h 97"/>
              <a:gd name="T28" fmla="*/ 0 w 97"/>
              <a:gd name="T29" fmla="*/ 18 h 97"/>
              <a:gd name="T30" fmla="*/ 79 w 97"/>
              <a:gd name="T31" fmla="*/ 97 h 97"/>
              <a:gd name="T32" fmla="*/ 97 w 97"/>
              <a:gd name="T33" fmla="*/ 97 h 97"/>
              <a:gd name="T34" fmla="*/ 0 w 97"/>
              <a:gd name="T35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7" y="72"/>
                </a:moveTo>
                <a:cubicBezTo>
                  <a:pt x="7" y="72"/>
                  <a:pt x="7" y="72"/>
                  <a:pt x="7" y="72"/>
                </a:cubicBezTo>
                <a:cubicBezTo>
                  <a:pt x="4" y="72"/>
                  <a:pt x="2" y="73"/>
                  <a:pt x="0" y="73"/>
                </a:cubicBezTo>
                <a:cubicBezTo>
                  <a:pt x="0" y="97"/>
                  <a:pt x="0" y="97"/>
                  <a:pt x="0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5"/>
                  <a:pt x="25" y="93"/>
                  <a:pt x="25" y="90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80"/>
                  <a:pt x="17" y="72"/>
                  <a:pt x="7" y="72"/>
                </a:cubicBezTo>
                <a:moveTo>
                  <a:pt x="0" y="36"/>
                </a:moveTo>
                <a:cubicBezTo>
                  <a:pt x="0" y="54"/>
                  <a:pt x="0" y="54"/>
                  <a:pt x="0" y="54"/>
                </a:cubicBezTo>
                <a:cubicBezTo>
                  <a:pt x="24" y="54"/>
                  <a:pt x="43" y="73"/>
                  <a:pt x="43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61" y="63"/>
                  <a:pt x="34" y="36"/>
                  <a:pt x="0" y="36"/>
                </a:cubicBezTo>
                <a:moveTo>
                  <a:pt x="0" y="0"/>
                </a:moveTo>
                <a:cubicBezTo>
                  <a:pt x="0" y="18"/>
                  <a:pt x="0" y="18"/>
                  <a:pt x="0" y="18"/>
                </a:cubicBezTo>
                <a:cubicBezTo>
                  <a:pt x="44" y="18"/>
                  <a:pt x="79" y="53"/>
                  <a:pt x="79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43"/>
                  <a:pt x="54" y="0"/>
                  <a:pt x="0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0" name="Freeform 42"/>
          <p:cNvSpPr>
            <a:spLocks noEditPoints="1"/>
          </p:cNvSpPr>
          <p:nvPr/>
        </p:nvSpPr>
        <p:spPr bwMode="auto">
          <a:xfrm>
            <a:off x="5933242" y="2064871"/>
            <a:ext cx="291583" cy="306212"/>
          </a:xfrm>
          <a:custGeom>
            <a:avLst/>
            <a:gdLst>
              <a:gd name="T0" fmla="*/ 58 w 104"/>
              <a:gd name="T1" fmla="*/ 46 h 105"/>
              <a:gd name="T2" fmla="*/ 58 w 104"/>
              <a:gd name="T3" fmla="*/ 23 h 105"/>
              <a:gd name="T4" fmla="*/ 45 w 104"/>
              <a:gd name="T5" fmla="*/ 23 h 105"/>
              <a:gd name="T6" fmla="*/ 45 w 104"/>
              <a:gd name="T7" fmla="*/ 46 h 105"/>
              <a:gd name="T8" fmla="*/ 23 w 104"/>
              <a:gd name="T9" fmla="*/ 46 h 105"/>
              <a:gd name="T10" fmla="*/ 23 w 104"/>
              <a:gd name="T11" fmla="*/ 58 h 105"/>
              <a:gd name="T12" fmla="*/ 45 w 104"/>
              <a:gd name="T13" fmla="*/ 58 h 105"/>
              <a:gd name="T14" fmla="*/ 45 w 104"/>
              <a:gd name="T15" fmla="*/ 82 h 105"/>
              <a:gd name="T16" fmla="*/ 58 w 104"/>
              <a:gd name="T17" fmla="*/ 82 h 105"/>
              <a:gd name="T18" fmla="*/ 58 w 104"/>
              <a:gd name="T19" fmla="*/ 58 h 105"/>
              <a:gd name="T20" fmla="*/ 80 w 104"/>
              <a:gd name="T21" fmla="*/ 58 h 105"/>
              <a:gd name="T22" fmla="*/ 80 w 104"/>
              <a:gd name="T23" fmla="*/ 46 h 105"/>
              <a:gd name="T24" fmla="*/ 58 w 104"/>
              <a:gd name="T25" fmla="*/ 46 h 105"/>
              <a:gd name="T26" fmla="*/ 52 w 104"/>
              <a:gd name="T27" fmla="*/ 0 h 105"/>
              <a:gd name="T28" fmla="*/ 0 w 104"/>
              <a:gd name="T29" fmla="*/ 52 h 105"/>
              <a:gd name="T30" fmla="*/ 52 w 104"/>
              <a:gd name="T31" fmla="*/ 105 h 105"/>
              <a:gd name="T32" fmla="*/ 104 w 104"/>
              <a:gd name="T33" fmla="*/ 52 h 105"/>
              <a:gd name="T34" fmla="*/ 52 w 104"/>
              <a:gd name="T35" fmla="*/ 0 h 105"/>
              <a:gd name="T36" fmla="*/ 52 w 104"/>
              <a:gd name="T37" fmla="*/ 93 h 105"/>
              <a:gd name="T38" fmla="*/ 11 w 104"/>
              <a:gd name="T39" fmla="*/ 52 h 105"/>
              <a:gd name="T40" fmla="*/ 52 w 104"/>
              <a:gd name="T41" fmla="*/ 12 h 105"/>
              <a:gd name="T42" fmla="*/ 92 w 104"/>
              <a:gd name="T43" fmla="*/ 52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8" y="46"/>
                </a:moveTo>
                <a:cubicBezTo>
                  <a:pt x="58" y="23"/>
                  <a:pt x="58" y="23"/>
                  <a:pt x="58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46"/>
                  <a:pt x="45" y="46"/>
                  <a:pt x="45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82"/>
                  <a:pt x="45" y="82"/>
                  <a:pt x="45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58"/>
                  <a:pt x="58" y="58"/>
                  <a:pt x="58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46"/>
                  <a:pt x="80" y="46"/>
                  <a:pt x="80" y="46"/>
                </a:cubicBezTo>
                <a:lnTo>
                  <a:pt x="58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2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2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29" y="93"/>
                  <a:pt x="11" y="75"/>
                  <a:pt x="11" y="52"/>
                </a:cubicBezTo>
                <a:cubicBezTo>
                  <a:pt x="11" y="30"/>
                  <a:pt x="29" y="12"/>
                  <a:pt x="52" y="12"/>
                </a:cubicBezTo>
                <a:cubicBezTo>
                  <a:pt x="74" y="12"/>
                  <a:pt x="92" y="30"/>
                  <a:pt x="92" y="52"/>
                </a:cubicBezTo>
                <a:cubicBezTo>
                  <a:pt x="92" y="75"/>
                  <a:pt x="74" y="93"/>
                  <a:pt x="52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1" name="Freeform 43"/>
          <p:cNvSpPr>
            <a:spLocks noEditPoints="1"/>
          </p:cNvSpPr>
          <p:nvPr/>
        </p:nvSpPr>
        <p:spPr bwMode="auto">
          <a:xfrm>
            <a:off x="5311119" y="2315523"/>
            <a:ext cx="325817" cy="295100"/>
          </a:xfrm>
          <a:custGeom>
            <a:avLst/>
            <a:gdLst>
              <a:gd name="T0" fmla="*/ 139 w 276"/>
              <a:gd name="T1" fmla="*/ 161 h 239"/>
              <a:gd name="T2" fmla="*/ 111 w 276"/>
              <a:gd name="T3" fmla="*/ 161 h 239"/>
              <a:gd name="T4" fmla="*/ 111 w 276"/>
              <a:gd name="T5" fmla="*/ 190 h 239"/>
              <a:gd name="T6" fmla="*/ 139 w 276"/>
              <a:gd name="T7" fmla="*/ 190 h 239"/>
              <a:gd name="T8" fmla="*/ 139 w 276"/>
              <a:gd name="T9" fmla="*/ 161 h 239"/>
              <a:gd name="T10" fmla="*/ 63 w 276"/>
              <a:gd name="T11" fmla="*/ 112 h 239"/>
              <a:gd name="T12" fmla="*/ 137 w 276"/>
              <a:gd name="T13" fmla="*/ 38 h 239"/>
              <a:gd name="T14" fmla="*/ 210 w 276"/>
              <a:gd name="T15" fmla="*/ 112 h 239"/>
              <a:gd name="T16" fmla="*/ 63 w 276"/>
              <a:gd name="T17" fmla="*/ 112 h 239"/>
              <a:gd name="T18" fmla="*/ 137 w 276"/>
              <a:gd name="T19" fmla="*/ 0 h 239"/>
              <a:gd name="T20" fmla="*/ 127 w 276"/>
              <a:gd name="T21" fmla="*/ 10 h 239"/>
              <a:gd name="T22" fmla="*/ 21 w 276"/>
              <a:gd name="T23" fmla="*/ 116 h 239"/>
              <a:gd name="T24" fmla="*/ 0 w 276"/>
              <a:gd name="T25" fmla="*/ 140 h 239"/>
              <a:gd name="T26" fmla="*/ 56 w 276"/>
              <a:gd name="T27" fmla="*/ 140 h 239"/>
              <a:gd name="T28" fmla="*/ 56 w 276"/>
              <a:gd name="T29" fmla="*/ 239 h 239"/>
              <a:gd name="T30" fmla="*/ 85 w 276"/>
              <a:gd name="T31" fmla="*/ 239 h 239"/>
              <a:gd name="T32" fmla="*/ 85 w 276"/>
              <a:gd name="T33" fmla="*/ 140 h 239"/>
              <a:gd name="T34" fmla="*/ 184 w 276"/>
              <a:gd name="T35" fmla="*/ 140 h 239"/>
              <a:gd name="T36" fmla="*/ 184 w 276"/>
              <a:gd name="T37" fmla="*/ 239 h 239"/>
              <a:gd name="T38" fmla="*/ 213 w 276"/>
              <a:gd name="T39" fmla="*/ 239 h 239"/>
              <a:gd name="T40" fmla="*/ 213 w 276"/>
              <a:gd name="T41" fmla="*/ 140 h 239"/>
              <a:gd name="T42" fmla="*/ 276 w 276"/>
              <a:gd name="T43" fmla="*/ 140 h 239"/>
              <a:gd name="T44" fmla="*/ 253 w 276"/>
              <a:gd name="T45" fmla="*/ 116 h 239"/>
              <a:gd name="T46" fmla="*/ 146 w 276"/>
              <a:gd name="T47" fmla="*/ 10 h 239"/>
              <a:gd name="T48" fmla="*/ 137 w 276"/>
              <a:gd name="T49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6" h="239">
                <a:moveTo>
                  <a:pt x="139" y="161"/>
                </a:moveTo>
                <a:lnTo>
                  <a:pt x="111" y="161"/>
                </a:lnTo>
                <a:lnTo>
                  <a:pt x="111" y="190"/>
                </a:lnTo>
                <a:lnTo>
                  <a:pt x="139" y="190"/>
                </a:lnTo>
                <a:lnTo>
                  <a:pt x="139" y="161"/>
                </a:lnTo>
                <a:close/>
                <a:moveTo>
                  <a:pt x="63" y="112"/>
                </a:moveTo>
                <a:lnTo>
                  <a:pt x="137" y="38"/>
                </a:lnTo>
                <a:lnTo>
                  <a:pt x="210" y="112"/>
                </a:lnTo>
                <a:lnTo>
                  <a:pt x="63" y="112"/>
                </a:lnTo>
                <a:close/>
                <a:moveTo>
                  <a:pt x="137" y="0"/>
                </a:moveTo>
                <a:lnTo>
                  <a:pt x="127" y="10"/>
                </a:lnTo>
                <a:lnTo>
                  <a:pt x="21" y="116"/>
                </a:lnTo>
                <a:lnTo>
                  <a:pt x="0" y="140"/>
                </a:lnTo>
                <a:lnTo>
                  <a:pt x="56" y="140"/>
                </a:lnTo>
                <a:lnTo>
                  <a:pt x="56" y="239"/>
                </a:lnTo>
                <a:lnTo>
                  <a:pt x="85" y="239"/>
                </a:lnTo>
                <a:lnTo>
                  <a:pt x="85" y="140"/>
                </a:lnTo>
                <a:lnTo>
                  <a:pt x="184" y="140"/>
                </a:lnTo>
                <a:lnTo>
                  <a:pt x="184" y="239"/>
                </a:lnTo>
                <a:lnTo>
                  <a:pt x="213" y="239"/>
                </a:lnTo>
                <a:lnTo>
                  <a:pt x="213" y="140"/>
                </a:lnTo>
                <a:lnTo>
                  <a:pt x="276" y="140"/>
                </a:lnTo>
                <a:lnTo>
                  <a:pt x="253" y="116"/>
                </a:lnTo>
                <a:lnTo>
                  <a:pt x="146" y="10"/>
                </a:lnTo>
                <a:lnTo>
                  <a:pt x="1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2" name="Freeform 44"/>
          <p:cNvSpPr>
            <a:spLocks noEditPoints="1"/>
          </p:cNvSpPr>
          <p:nvPr/>
        </p:nvSpPr>
        <p:spPr bwMode="auto">
          <a:xfrm>
            <a:off x="5311119" y="2315523"/>
            <a:ext cx="325817" cy="295100"/>
          </a:xfrm>
          <a:custGeom>
            <a:avLst/>
            <a:gdLst>
              <a:gd name="T0" fmla="*/ 139 w 276"/>
              <a:gd name="T1" fmla="*/ 161 h 239"/>
              <a:gd name="T2" fmla="*/ 111 w 276"/>
              <a:gd name="T3" fmla="*/ 161 h 239"/>
              <a:gd name="T4" fmla="*/ 111 w 276"/>
              <a:gd name="T5" fmla="*/ 190 h 239"/>
              <a:gd name="T6" fmla="*/ 139 w 276"/>
              <a:gd name="T7" fmla="*/ 190 h 239"/>
              <a:gd name="T8" fmla="*/ 139 w 276"/>
              <a:gd name="T9" fmla="*/ 161 h 239"/>
              <a:gd name="T10" fmla="*/ 63 w 276"/>
              <a:gd name="T11" fmla="*/ 112 h 239"/>
              <a:gd name="T12" fmla="*/ 137 w 276"/>
              <a:gd name="T13" fmla="*/ 38 h 239"/>
              <a:gd name="T14" fmla="*/ 210 w 276"/>
              <a:gd name="T15" fmla="*/ 112 h 239"/>
              <a:gd name="T16" fmla="*/ 63 w 276"/>
              <a:gd name="T17" fmla="*/ 112 h 239"/>
              <a:gd name="T18" fmla="*/ 137 w 276"/>
              <a:gd name="T19" fmla="*/ 0 h 239"/>
              <a:gd name="T20" fmla="*/ 127 w 276"/>
              <a:gd name="T21" fmla="*/ 10 h 239"/>
              <a:gd name="T22" fmla="*/ 21 w 276"/>
              <a:gd name="T23" fmla="*/ 116 h 239"/>
              <a:gd name="T24" fmla="*/ 0 w 276"/>
              <a:gd name="T25" fmla="*/ 140 h 239"/>
              <a:gd name="T26" fmla="*/ 56 w 276"/>
              <a:gd name="T27" fmla="*/ 140 h 239"/>
              <a:gd name="T28" fmla="*/ 56 w 276"/>
              <a:gd name="T29" fmla="*/ 239 h 239"/>
              <a:gd name="T30" fmla="*/ 85 w 276"/>
              <a:gd name="T31" fmla="*/ 239 h 239"/>
              <a:gd name="T32" fmla="*/ 85 w 276"/>
              <a:gd name="T33" fmla="*/ 140 h 239"/>
              <a:gd name="T34" fmla="*/ 184 w 276"/>
              <a:gd name="T35" fmla="*/ 140 h 239"/>
              <a:gd name="T36" fmla="*/ 184 w 276"/>
              <a:gd name="T37" fmla="*/ 239 h 239"/>
              <a:gd name="T38" fmla="*/ 213 w 276"/>
              <a:gd name="T39" fmla="*/ 239 h 239"/>
              <a:gd name="T40" fmla="*/ 213 w 276"/>
              <a:gd name="T41" fmla="*/ 140 h 239"/>
              <a:gd name="T42" fmla="*/ 276 w 276"/>
              <a:gd name="T43" fmla="*/ 140 h 239"/>
              <a:gd name="T44" fmla="*/ 253 w 276"/>
              <a:gd name="T45" fmla="*/ 116 h 239"/>
              <a:gd name="T46" fmla="*/ 146 w 276"/>
              <a:gd name="T47" fmla="*/ 10 h 239"/>
              <a:gd name="T48" fmla="*/ 137 w 276"/>
              <a:gd name="T49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6" h="239">
                <a:moveTo>
                  <a:pt x="139" y="161"/>
                </a:moveTo>
                <a:lnTo>
                  <a:pt x="111" y="161"/>
                </a:lnTo>
                <a:lnTo>
                  <a:pt x="111" y="190"/>
                </a:lnTo>
                <a:lnTo>
                  <a:pt x="139" y="190"/>
                </a:lnTo>
                <a:lnTo>
                  <a:pt x="139" y="161"/>
                </a:lnTo>
                <a:moveTo>
                  <a:pt x="63" y="112"/>
                </a:moveTo>
                <a:lnTo>
                  <a:pt x="137" y="38"/>
                </a:lnTo>
                <a:lnTo>
                  <a:pt x="210" y="112"/>
                </a:lnTo>
                <a:lnTo>
                  <a:pt x="63" y="112"/>
                </a:lnTo>
                <a:moveTo>
                  <a:pt x="137" y="0"/>
                </a:moveTo>
                <a:lnTo>
                  <a:pt x="127" y="10"/>
                </a:lnTo>
                <a:lnTo>
                  <a:pt x="21" y="116"/>
                </a:lnTo>
                <a:lnTo>
                  <a:pt x="0" y="140"/>
                </a:lnTo>
                <a:lnTo>
                  <a:pt x="56" y="140"/>
                </a:lnTo>
                <a:lnTo>
                  <a:pt x="56" y="239"/>
                </a:lnTo>
                <a:lnTo>
                  <a:pt x="85" y="239"/>
                </a:lnTo>
                <a:lnTo>
                  <a:pt x="85" y="140"/>
                </a:lnTo>
                <a:lnTo>
                  <a:pt x="184" y="140"/>
                </a:lnTo>
                <a:lnTo>
                  <a:pt x="184" y="239"/>
                </a:lnTo>
                <a:lnTo>
                  <a:pt x="213" y="239"/>
                </a:lnTo>
                <a:lnTo>
                  <a:pt x="213" y="140"/>
                </a:lnTo>
                <a:lnTo>
                  <a:pt x="276" y="140"/>
                </a:lnTo>
                <a:lnTo>
                  <a:pt x="253" y="116"/>
                </a:lnTo>
                <a:lnTo>
                  <a:pt x="146" y="10"/>
                </a:lnTo>
                <a:lnTo>
                  <a:pt x="13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3" name="Freeform 45"/>
          <p:cNvSpPr>
            <a:spLocks noEditPoints="1"/>
          </p:cNvSpPr>
          <p:nvPr/>
        </p:nvSpPr>
        <p:spPr bwMode="auto">
          <a:xfrm>
            <a:off x="6492793" y="1885836"/>
            <a:ext cx="298667" cy="240773"/>
          </a:xfrm>
          <a:custGeom>
            <a:avLst/>
            <a:gdLst>
              <a:gd name="T0" fmla="*/ 253 w 253"/>
              <a:gd name="T1" fmla="*/ 178 h 195"/>
              <a:gd name="T2" fmla="*/ 0 w 253"/>
              <a:gd name="T3" fmla="*/ 178 h 195"/>
              <a:gd name="T4" fmla="*/ 0 w 253"/>
              <a:gd name="T5" fmla="*/ 195 h 195"/>
              <a:gd name="T6" fmla="*/ 253 w 253"/>
              <a:gd name="T7" fmla="*/ 195 h 195"/>
              <a:gd name="T8" fmla="*/ 253 w 253"/>
              <a:gd name="T9" fmla="*/ 178 h 195"/>
              <a:gd name="T10" fmla="*/ 80 w 253"/>
              <a:gd name="T11" fmla="*/ 93 h 195"/>
              <a:gd name="T12" fmla="*/ 16 w 253"/>
              <a:gd name="T13" fmla="*/ 93 h 195"/>
              <a:gd name="T14" fmla="*/ 16 w 253"/>
              <a:gd name="T15" fmla="*/ 168 h 195"/>
              <a:gd name="T16" fmla="*/ 80 w 253"/>
              <a:gd name="T17" fmla="*/ 168 h 195"/>
              <a:gd name="T18" fmla="*/ 80 w 253"/>
              <a:gd name="T19" fmla="*/ 93 h 195"/>
              <a:gd name="T20" fmla="*/ 161 w 253"/>
              <a:gd name="T21" fmla="*/ 60 h 195"/>
              <a:gd name="T22" fmla="*/ 97 w 253"/>
              <a:gd name="T23" fmla="*/ 60 h 195"/>
              <a:gd name="T24" fmla="*/ 97 w 253"/>
              <a:gd name="T25" fmla="*/ 168 h 195"/>
              <a:gd name="T26" fmla="*/ 161 w 253"/>
              <a:gd name="T27" fmla="*/ 168 h 195"/>
              <a:gd name="T28" fmla="*/ 161 w 253"/>
              <a:gd name="T29" fmla="*/ 60 h 195"/>
              <a:gd name="T30" fmla="*/ 241 w 253"/>
              <a:gd name="T31" fmla="*/ 0 h 195"/>
              <a:gd name="T32" fmla="*/ 177 w 253"/>
              <a:gd name="T33" fmla="*/ 0 h 195"/>
              <a:gd name="T34" fmla="*/ 177 w 253"/>
              <a:gd name="T35" fmla="*/ 168 h 195"/>
              <a:gd name="T36" fmla="*/ 241 w 253"/>
              <a:gd name="T37" fmla="*/ 168 h 195"/>
              <a:gd name="T38" fmla="*/ 241 w 253"/>
              <a:gd name="T3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3" h="195">
                <a:moveTo>
                  <a:pt x="253" y="178"/>
                </a:moveTo>
                <a:lnTo>
                  <a:pt x="0" y="178"/>
                </a:lnTo>
                <a:lnTo>
                  <a:pt x="0" y="195"/>
                </a:lnTo>
                <a:lnTo>
                  <a:pt x="253" y="195"/>
                </a:lnTo>
                <a:lnTo>
                  <a:pt x="253" y="178"/>
                </a:lnTo>
                <a:close/>
                <a:moveTo>
                  <a:pt x="80" y="93"/>
                </a:moveTo>
                <a:lnTo>
                  <a:pt x="16" y="93"/>
                </a:lnTo>
                <a:lnTo>
                  <a:pt x="16" y="168"/>
                </a:lnTo>
                <a:lnTo>
                  <a:pt x="80" y="168"/>
                </a:lnTo>
                <a:lnTo>
                  <a:pt x="80" y="93"/>
                </a:lnTo>
                <a:close/>
                <a:moveTo>
                  <a:pt x="161" y="60"/>
                </a:moveTo>
                <a:lnTo>
                  <a:pt x="97" y="60"/>
                </a:lnTo>
                <a:lnTo>
                  <a:pt x="97" y="168"/>
                </a:lnTo>
                <a:lnTo>
                  <a:pt x="161" y="168"/>
                </a:lnTo>
                <a:lnTo>
                  <a:pt x="161" y="60"/>
                </a:lnTo>
                <a:close/>
                <a:moveTo>
                  <a:pt x="241" y="0"/>
                </a:moveTo>
                <a:lnTo>
                  <a:pt x="177" y="0"/>
                </a:lnTo>
                <a:lnTo>
                  <a:pt x="177" y="168"/>
                </a:lnTo>
                <a:lnTo>
                  <a:pt x="241" y="168"/>
                </a:lnTo>
                <a:lnTo>
                  <a:pt x="2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4" name="Freeform 46"/>
          <p:cNvSpPr>
            <a:spLocks noEditPoints="1"/>
          </p:cNvSpPr>
          <p:nvPr/>
        </p:nvSpPr>
        <p:spPr bwMode="auto">
          <a:xfrm>
            <a:off x="6492793" y="1885836"/>
            <a:ext cx="298667" cy="240773"/>
          </a:xfrm>
          <a:custGeom>
            <a:avLst/>
            <a:gdLst>
              <a:gd name="T0" fmla="*/ 253 w 253"/>
              <a:gd name="T1" fmla="*/ 178 h 195"/>
              <a:gd name="T2" fmla="*/ 0 w 253"/>
              <a:gd name="T3" fmla="*/ 178 h 195"/>
              <a:gd name="T4" fmla="*/ 0 w 253"/>
              <a:gd name="T5" fmla="*/ 195 h 195"/>
              <a:gd name="T6" fmla="*/ 253 w 253"/>
              <a:gd name="T7" fmla="*/ 195 h 195"/>
              <a:gd name="T8" fmla="*/ 253 w 253"/>
              <a:gd name="T9" fmla="*/ 178 h 195"/>
              <a:gd name="T10" fmla="*/ 80 w 253"/>
              <a:gd name="T11" fmla="*/ 93 h 195"/>
              <a:gd name="T12" fmla="*/ 16 w 253"/>
              <a:gd name="T13" fmla="*/ 93 h 195"/>
              <a:gd name="T14" fmla="*/ 16 w 253"/>
              <a:gd name="T15" fmla="*/ 168 h 195"/>
              <a:gd name="T16" fmla="*/ 80 w 253"/>
              <a:gd name="T17" fmla="*/ 168 h 195"/>
              <a:gd name="T18" fmla="*/ 80 w 253"/>
              <a:gd name="T19" fmla="*/ 93 h 195"/>
              <a:gd name="T20" fmla="*/ 161 w 253"/>
              <a:gd name="T21" fmla="*/ 60 h 195"/>
              <a:gd name="T22" fmla="*/ 97 w 253"/>
              <a:gd name="T23" fmla="*/ 60 h 195"/>
              <a:gd name="T24" fmla="*/ 97 w 253"/>
              <a:gd name="T25" fmla="*/ 168 h 195"/>
              <a:gd name="T26" fmla="*/ 161 w 253"/>
              <a:gd name="T27" fmla="*/ 168 h 195"/>
              <a:gd name="T28" fmla="*/ 161 w 253"/>
              <a:gd name="T29" fmla="*/ 60 h 195"/>
              <a:gd name="T30" fmla="*/ 241 w 253"/>
              <a:gd name="T31" fmla="*/ 0 h 195"/>
              <a:gd name="T32" fmla="*/ 177 w 253"/>
              <a:gd name="T33" fmla="*/ 0 h 195"/>
              <a:gd name="T34" fmla="*/ 177 w 253"/>
              <a:gd name="T35" fmla="*/ 168 h 195"/>
              <a:gd name="T36" fmla="*/ 241 w 253"/>
              <a:gd name="T37" fmla="*/ 168 h 195"/>
              <a:gd name="T38" fmla="*/ 241 w 253"/>
              <a:gd name="T3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3" h="195">
                <a:moveTo>
                  <a:pt x="253" y="178"/>
                </a:moveTo>
                <a:lnTo>
                  <a:pt x="0" y="178"/>
                </a:lnTo>
                <a:lnTo>
                  <a:pt x="0" y="195"/>
                </a:lnTo>
                <a:lnTo>
                  <a:pt x="253" y="195"/>
                </a:lnTo>
                <a:lnTo>
                  <a:pt x="253" y="178"/>
                </a:lnTo>
                <a:moveTo>
                  <a:pt x="80" y="93"/>
                </a:moveTo>
                <a:lnTo>
                  <a:pt x="16" y="93"/>
                </a:lnTo>
                <a:lnTo>
                  <a:pt x="16" y="168"/>
                </a:lnTo>
                <a:lnTo>
                  <a:pt x="80" y="168"/>
                </a:lnTo>
                <a:lnTo>
                  <a:pt x="80" y="93"/>
                </a:lnTo>
                <a:moveTo>
                  <a:pt x="161" y="60"/>
                </a:moveTo>
                <a:lnTo>
                  <a:pt x="97" y="60"/>
                </a:lnTo>
                <a:lnTo>
                  <a:pt x="97" y="168"/>
                </a:lnTo>
                <a:lnTo>
                  <a:pt x="161" y="168"/>
                </a:lnTo>
                <a:lnTo>
                  <a:pt x="161" y="60"/>
                </a:lnTo>
                <a:moveTo>
                  <a:pt x="241" y="0"/>
                </a:moveTo>
                <a:lnTo>
                  <a:pt x="177" y="0"/>
                </a:lnTo>
                <a:lnTo>
                  <a:pt x="177" y="168"/>
                </a:lnTo>
                <a:lnTo>
                  <a:pt x="241" y="168"/>
                </a:lnTo>
                <a:lnTo>
                  <a:pt x="24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5" name="Freeform 32"/>
          <p:cNvSpPr/>
          <p:nvPr/>
        </p:nvSpPr>
        <p:spPr bwMode="auto">
          <a:xfrm>
            <a:off x="4340382" y="2037707"/>
            <a:ext cx="631565" cy="333377"/>
          </a:xfrm>
          <a:custGeom>
            <a:avLst/>
            <a:gdLst>
              <a:gd name="T0" fmla="*/ 89 w 226"/>
              <a:gd name="T1" fmla="*/ 0 h 114"/>
              <a:gd name="T2" fmla="*/ 87 w 226"/>
              <a:gd name="T3" fmla="*/ 0 h 114"/>
              <a:gd name="T4" fmla="*/ 0 w 226"/>
              <a:gd name="T5" fmla="*/ 0 h 114"/>
              <a:gd name="T6" fmla="*/ 0 w 226"/>
              <a:gd name="T7" fmla="*/ 13 h 114"/>
              <a:gd name="T8" fmla="*/ 84 w 226"/>
              <a:gd name="T9" fmla="*/ 13 h 114"/>
              <a:gd name="T10" fmla="*/ 183 w 226"/>
              <a:gd name="T11" fmla="*/ 112 h 114"/>
              <a:gd name="T12" fmla="*/ 185 w 226"/>
              <a:gd name="T13" fmla="*/ 114 h 114"/>
              <a:gd name="T14" fmla="*/ 188 w 226"/>
              <a:gd name="T15" fmla="*/ 114 h 114"/>
              <a:gd name="T16" fmla="*/ 226 w 226"/>
              <a:gd name="T17" fmla="*/ 114 h 114"/>
              <a:gd name="T18" fmla="*/ 225 w 226"/>
              <a:gd name="T19" fmla="*/ 108 h 114"/>
              <a:gd name="T20" fmla="*/ 226 w 226"/>
              <a:gd name="T21" fmla="*/ 101 h 114"/>
              <a:gd name="T22" fmla="*/ 190 w 226"/>
              <a:gd name="T23" fmla="*/ 101 h 114"/>
              <a:gd name="T24" fmla="*/ 91 w 226"/>
              <a:gd name="T25" fmla="*/ 2 h 114"/>
              <a:gd name="T26" fmla="*/ 89 w 226"/>
              <a:gd name="T27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6" h="114">
                <a:moveTo>
                  <a:pt x="89" y="0"/>
                </a:move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84" y="13"/>
                  <a:pt x="84" y="13"/>
                  <a:pt x="84" y="13"/>
                </a:cubicBezTo>
                <a:cubicBezTo>
                  <a:pt x="183" y="112"/>
                  <a:pt x="183" y="112"/>
                  <a:pt x="183" y="112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188" y="114"/>
                  <a:pt x="188" y="114"/>
                  <a:pt x="188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5" y="112"/>
                  <a:pt x="225" y="110"/>
                  <a:pt x="225" y="108"/>
                </a:cubicBezTo>
                <a:cubicBezTo>
                  <a:pt x="225" y="105"/>
                  <a:pt x="225" y="103"/>
                  <a:pt x="226" y="101"/>
                </a:cubicBezTo>
                <a:cubicBezTo>
                  <a:pt x="190" y="101"/>
                  <a:pt x="190" y="101"/>
                  <a:pt x="190" y="101"/>
                </a:cubicBezTo>
                <a:cubicBezTo>
                  <a:pt x="91" y="2"/>
                  <a:pt x="91" y="2"/>
                  <a:pt x="91" y="2"/>
                </a:cubicBezTo>
                <a:cubicBezTo>
                  <a:pt x="89" y="0"/>
                  <a:pt x="89" y="0"/>
                  <a:pt x="89" y="0"/>
                </a:cubicBezTo>
              </a:path>
            </a:pathLst>
          </a:custGeom>
          <a:solidFill>
            <a:srgbClr val="A5B2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26" name="Group 58"/>
          <p:cNvGrpSpPr/>
          <p:nvPr/>
        </p:nvGrpSpPr>
        <p:grpSpPr>
          <a:xfrm>
            <a:off x="1086762" y="3193985"/>
            <a:ext cx="3951845" cy="790328"/>
            <a:chOff x="-209085" y="2943246"/>
            <a:chExt cx="3952875" cy="790534"/>
          </a:xfrm>
        </p:grpSpPr>
        <p:sp>
          <p:nvSpPr>
            <p:cNvPr id="27" name="椭圆 10"/>
            <p:cNvSpPr/>
            <p:nvPr/>
          </p:nvSpPr>
          <p:spPr>
            <a:xfrm>
              <a:off x="3394093" y="2943246"/>
              <a:ext cx="349697" cy="3496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11"/>
            <p:cNvSpPr txBox="1"/>
            <p:nvPr/>
          </p:nvSpPr>
          <p:spPr>
            <a:xfrm>
              <a:off x="2075278" y="2946350"/>
              <a:ext cx="1262213" cy="307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9"/>
            <p:cNvSpPr/>
            <p:nvPr/>
          </p:nvSpPr>
          <p:spPr>
            <a:xfrm>
              <a:off x="-209085" y="3290209"/>
              <a:ext cx="3895725" cy="443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30" name="Group 62"/>
          <p:cNvGrpSpPr/>
          <p:nvPr/>
        </p:nvGrpSpPr>
        <p:grpSpPr>
          <a:xfrm>
            <a:off x="2219940" y="940214"/>
            <a:ext cx="3567672" cy="790328"/>
            <a:chOff x="175189" y="2943246"/>
            <a:chExt cx="3568601" cy="790534"/>
          </a:xfrm>
        </p:grpSpPr>
        <p:sp>
          <p:nvSpPr>
            <p:cNvPr id="31" name="椭圆 10"/>
            <p:cNvSpPr/>
            <p:nvPr/>
          </p:nvSpPr>
          <p:spPr>
            <a:xfrm>
              <a:off x="3394093" y="2943246"/>
              <a:ext cx="349697" cy="3496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11"/>
            <p:cNvSpPr txBox="1"/>
            <p:nvPr/>
          </p:nvSpPr>
          <p:spPr>
            <a:xfrm>
              <a:off x="2075278" y="2946350"/>
              <a:ext cx="1262213" cy="307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9"/>
            <p:cNvSpPr/>
            <p:nvPr/>
          </p:nvSpPr>
          <p:spPr>
            <a:xfrm>
              <a:off x="175189" y="3290209"/>
              <a:ext cx="3511451" cy="443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34" name="Group 66"/>
          <p:cNvGrpSpPr/>
          <p:nvPr/>
        </p:nvGrpSpPr>
        <p:grpSpPr>
          <a:xfrm>
            <a:off x="2675311" y="3967590"/>
            <a:ext cx="3522542" cy="790328"/>
            <a:chOff x="220331" y="2943246"/>
            <a:chExt cx="3523459" cy="790534"/>
          </a:xfrm>
        </p:grpSpPr>
        <p:sp>
          <p:nvSpPr>
            <p:cNvPr id="35" name="椭圆 10"/>
            <p:cNvSpPr/>
            <p:nvPr/>
          </p:nvSpPr>
          <p:spPr>
            <a:xfrm>
              <a:off x="3394093" y="2943246"/>
              <a:ext cx="349697" cy="3496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11"/>
            <p:cNvSpPr txBox="1"/>
            <p:nvPr/>
          </p:nvSpPr>
          <p:spPr>
            <a:xfrm>
              <a:off x="2075278" y="2946350"/>
              <a:ext cx="1262212" cy="307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9"/>
            <p:cNvSpPr/>
            <p:nvPr/>
          </p:nvSpPr>
          <p:spPr>
            <a:xfrm>
              <a:off x="220331" y="3290209"/>
              <a:ext cx="3466310" cy="443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38" name="Group 52"/>
          <p:cNvGrpSpPr/>
          <p:nvPr/>
        </p:nvGrpSpPr>
        <p:grpSpPr>
          <a:xfrm>
            <a:off x="1162941" y="1833931"/>
            <a:ext cx="3370897" cy="956366"/>
            <a:chOff x="372015" y="2943246"/>
            <a:chExt cx="3371775" cy="956616"/>
          </a:xfrm>
        </p:grpSpPr>
        <p:sp>
          <p:nvSpPr>
            <p:cNvPr id="39" name="椭圆 10"/>
            <p:cNvSpPr/>
            <p:nvPr/>
          </p:nvSpPr>
          <p:spPr>
            <a:xfrm>
              <a:off x="3394093" y="2943246"/>
              <a:ext cx="349697" cy="3496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11"/>
            <p:cNvSpPr txBox="1"/>
            <p:nvPr/>
          </p:nvSpPr>
          <p:spPr>
            <a:xfrm>
              <a:off x="2075278" y="2946350"/>
              <a:ext cx="1262213" cy="307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9"/>
            <p:cNvSpPr/>
            <p:nvPr/>
          </p:nvSpPr>
          <p:spPr>
            <a:xfrm>
              <a:off x="372015" y="3280684"/>
              <a:ext cx="3314626" cy="619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sp>
        <p:nvSpPr>
          <p:cNvPr id="42" name="TextBox 71"/>
          <p:cNvSpPr txBox="1"/>
          <p:nvPr/>
        </p:nvSpPr>
        <p:spPr>
          <a:xfrm>
            <a:off x="5251142" y="2778172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43" name="TextBox 72"/>
          <p:cNvSpPr txBox="1"/>
          <p:nvPr/>
        </p:nvSpPr>
        <p:spPr>
          <a:xfrm>
            <a:off x="5851100" y="3058624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44" name="TextBox 73"/>
          <p:cNvSpPr txBox="1"/>
          <p:nvPr/>
        </p:nvSpPr>
        <p:spPr>
          <a:xfrm>
            <a:off x="6408215" y="3344990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45" name="TextBox 74"/>
          <p:cNvSpPr txBox="1"/>
          <p:nvPr/>
        </p:nvSpPr>
        <p:spPr>
          <a:xfrm>
            <a:off x="6933693" y="3580945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7" t="32710" r="7421" b="-2"/>
          <a:stretch>
            <a:fillRect/>
          </a:stretch>
        </p:blipFill>
        <p:spPr>
          <a:xfrm>
            <a:off x="5463240" y="1745286"/>
            <a:ext cx="3642797" cy="3398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7" t="32710" r="7421" b="10011"/>
          <a:stretch>
            <a:fillRect/>
          </a:stretch>
        </p:blipFill>
        <p:spPr>
          <a:xfrm rot="10800000">
            <a:off x="-4" y="0"/>
            <a:ext cx="3708240" cy="29445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7" t="32710" r="7421" b="11477"/>
          <a:stretch>
            <a:fillRect/>
          </a:stretch>
        </p:blipFill>
        <p:spPr>
          <a:xfrm rot="10800000" flipH="1">
            <a:off x="5381855" y="-1"/>
            <a:ext cx="3708240" cy="28691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7" t="32710" r="7421" b="-2"/>
          <a:stretch>
            <a:fillRect/>
          </a:stretch>
        </p:blipFill>
        <p:spPr>
          <a:xfrm flipH="1">
            <a:off x="-2" y="1745285"/>
            <a:ext cx="3642797" cy="33982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6" t="17453" r="32211" b="15672"/>
          <a:stretch>
            <a:fillRect/>
          </a:stretch>
        </p:blipFill>
        <p:spPr>
          <a:xfrm rot="10342818">
            <a:off x="2286897" y="379127"/>
            <a:ext cx="4170682" cy="30340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45004" y="697762"/>
            <a:ext cx="20217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L</a:t>
            </a:r>
            <a:r>
              <a:rPr lang="en-US" altLang="zh-CN" sz="8000" b="1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O</a:t>
            </a:r>
            <a:r>
              <a:rPr lang="en-US" altLang="zh-CN" sz="8000" b="1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G</a:t>
            </a:r>
            <a:r>
              <a:rPr lang="en-US" altLang="zh-CN" sz="80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O</a:t>
            </a:r>
            <a:endParaRPr lang="zh-CN" altLang="en-US" sz="8000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86032" y="2149789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07356" y="3189131"/>
            <a:ext cx="634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教育培训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公开课</a:t>
            </a:r>
          </a:p>
        </p:txBody>
      </p:sp>
      <p:sp>
        <p:nvSpPr>
          <p:cNvPr id="2" name="矩形 1"/>
          <p:cNvSpPr/>
          <p:nvPr/>
        </p:nvSpPr>
        <p:spPr>
          <a:xfrm>
            <a:off x="3079206" y="4072222"/>
            <a:ext cx="1304715" cy="318964"/>
          </a:xfrm>
          <a:prstGeom prst="rect">
            <a:avLst/>
          </a:prstGeom>
          <a:solidFill>
            <a:srgbClr val="8F6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014354" y="4072222"/>
            <a:ext cx="1304715" cy="318964"/>
          </a:xfrm>
          <a:prstGeom prst="rect">
            <a:avLst/>
          </a:prstGeom>
          <a:solidFill>
            <a:srgbClr val="D74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143453" y="4100005"/>
            <a:ext cx="11480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64623" y="4100005"/>
            <a:ext cx="12137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 animBg="1"/>
      <p:bldP spid="20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7" t="39963" r="973" b="-2"/>
          <a:stretch>
            <a:fillRect/>
          </a:stretch>
        </p:blipFill>
        <p:spPr>
          <a:xfrm flipH="1">
            <a:off x="0" y="1435203"/>
            <a:ext cx="5143500" cy="3708297"/>
          </a:xfrm>
          <a:prstGeom prst="rect">
            <a:avLst/>
          </a:prstGeom>
        </p:spPr>
      </p:pic>
      <p:sp>
        <p:nvSpPr>
          <p:cNvPr id="24" name="Isosceles Triangle 121"/>
          <p:cNvSpPr/>
          <p:nvPr/>
        </p:nvSpPr>
        <p:spPr>
          <a:xfrm rot="18000000">
            <a:off x="6836048" y="1548815"/>
            <a:ext cx="347215" cy="29930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ctr"/>
            <a:endParaRPr lang="en-US"/>
          </a:p>
        </p:txBody>
      </p:sp>
      <p:sp>
        <p:nvSpPr>
          <p:cNvPr id="25" name="文本框 24"/>
          <p:cNvSpPr txBox="1"/>
          <p:nvPr/>
        </p:nvSpPr>
        <p:spPr>
          <a:xfrm>
            <a:off x="4130633" y="1435203"/>
            <a:ext cx="2846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Part One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273352" y="2154548"/>
            <a:ext cx="330854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添加标题内容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11"/>
          <p:cNvSpPr txBox="1"/>
          <p:nvPr/>
        </p:nvSpPr>
        <p:spPr>
          <a:xfrm>
            <a:off x="4100711" y="2854170"/>
            <a:ext cx="234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11"/>
          <p:cNvSpPr txBox="1"/>
          <p:nvPr/>
        </p:nvSpPr>
        <p:spPr>
          <a:xfrm>
            <a:off x="5977374" y="2854170"/>
            <a:ext cx="234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11"/>
          <p:cNvSpPr txBox="1"/>
          <p:nvPr/>
        </p:nvSpPr>
        <p:spPr>
          <a:xfrm>
            <a:off x="4100711" y="3203165"/>
            <a:ext cx="234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11"/>
          <p:cNvSpPr txBox="1"/>
          <p:nvPr/>
        </p:nvSpPr>
        <p:spPr>
          <a:xfrm>
            <a:off x="5977374" y="3203165"/>
            <a:ext cx="234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915964" y="1683665"/>
            <a:ext cx="1706880" cy="1706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2481504" y="1879726"/>
            <a:ext cx="5757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/>
      <p:bldP spid="28" grpId="0"/>
      <p:bldP spid="38" grpId="0"/>
      <p:bldP spid="40" grpId="0"/>
      <p:bldP spid="43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/>
          <p:cNvSpPr/>
          <p:nvPr/>
        </p:nvSpPr>
        <p:spPr>
          <a:xfrm>
            <a:off x="409575" y="361950"/>
            <a:ext cx="529844" cy="295275"/>
          </a:xfrm>
          <a:prstGeom prst="flowChartInputOut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Placeholder 3"/>
          <p:cNvSpPr txBox="1"/>
          <p:nvPr/>
        </p:nvSpPr>
        <p:spPr>
          <a:xfrm>
            <a:off x="1048474" y="361176"/>
            <a:ext cx="1384996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4"/>
          <p:cNvSpPr txBox="1"/>
          <p:nvPr/>
        </p:nvSpPr>
        <p:spPr>
          <a:xfrm>
            <a:off x="4357934" y="1685106"/>
            <a:ext cx="3383154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Freeform 5"/>
          <p:cNvSpPr/>
          <p:nvPr/>
        </p:nvSpPr>
        <p:spPr bwMode="auto">
          <a:xfrm rot="5400000">
            <a:off x="1120880" y="1913233"/>
            <a:ext cx="2299922" cy="207375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288" tIns="45642" rIns="91288" bIns="45642" numCol="1" anchor="t" anchorCtr="0" compatLnSpc="1"/>
          <a:lstStyle/>
          <a:p>
            <a:pPr defTabSz="912495">
              <a:defRPr/>
            </a:pPr>
            <a:endParaRPr lang="zh-CN" altLang="en-US" sz="1280" kern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56"/>
          <p:cNvSpPr txBox="1"/>
          <p:nvPr/>
        </p:nvSpPr>
        <p:spPr>
          <a:xfrm>
            <a:off x="1746604" y="2507940"/>
            <a:ext cx="1048466" cy="85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2495">
              <a:defRPr/>
            </a:pPr>
            <a:r>
              <a:rPr lang="zh-CN" altLang="en-US" sz="2775" kern="0" dirty="0">
                <a:solidFill>
                  <a:sysClr val="window" lastClr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小标题</a:t>
            </a:r>
          </a:p>
        </p:txBody>
      </p:sp>
      <p:sp>
        <p:nvSpPr>
          <p:cNvPr id="59" name="Freeform 5"/>
          <p:cNvSpPr/>
          <p:nvPr/>
        </p:nvSpPr>
        <p:spPr bwMode="auto">
          <a:xfrm rot="5400000">
            <a:off x="1009193" y="1824307"/>
            <a:ext cx="2523287" cy="22516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288" tIns="45642" rIns="91288" bIns="45642" numCol="1" anchor="t" anchorCtr="0" compatLnSpc="1"/>
          <a:lstStyle/>
          <a:p>
            <a:pPr defTabSz="912495">
              <a:defRPr/>
            </a:pPr>
            <a:endParaRPr lang="zh-CN" altLang="en-US" sz="1280" kern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2702375" y="1719840"/>
            <a:ext cx="427659" cy="427636"/>
          </a:xfrm>
          <a:prstGeom prst="ellipse">
            <a:avLst/>
          </a:prstGeom>
          <a:solidFill>
            <a:schemeClr val="accent4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470" tIns="34235" rIns="68470" bIns="34235" rtlCol="0" anchor="ctr"/>
          <a:lstStyle/>
          <a:p>
            <a:pPr algn="ctr" defTabSz="912495">
              <a:defRPr/>
            </a:pPr>
            <a:r>
              <a:rPr lang="en-US" altLang="zh-CN" sz="128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1280" b="1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3246774" y="2736297"/>
            <a:ext cx="427659" cy="427636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470" tIns="34235" rIns="68470" bIns="34235" rtlCol="0" anchor="ctr"/>
          <a:lstStyle/>
          <a:p>
            <a:pPr algn="ctr" defTabSz="912495">
              <a:defRPr/>
            </a:pPr>
            <a:r>
              <a:rPr lang="en-US" altLang="zh-CN" sz="128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1280" b="1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2702375" y="3746733"/>
            <a:ext cx="427659" cy="42763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470" tIns="34235" rIns="68470" bIns="34235" rtlCol="0" anchor="ctr"/>
          <a:lstStyle/>
          <a:p>
            <a:pPr algn="ctr" defTabSz="912495">
              <a:defRPr/>
            </a:pPr>
            <a:r>
              <a:rPr lang="en-US" altLang="zh-CN" sz="128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1280" b="1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130037" y="1756420"/>
            <a:ext cx="1051349" cy="354470"/>
            <a:chOff x="3513818" y="1963801"/>
            <a:chExt cx="1051729" cy="354618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直接连接符 64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sp>
        <p:nvSpPr>
          <p:cNvPr id="66" name="TextBox 64"/>
          <p:cNvSpPr txBox="1"/>
          <p:nvPr/>
        </p:nvSpPr>
        <p:spPr>
          <a:xfrm>
            <a:off x="4886332" y="2722817"/>
            <a:ext cx="3383154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5" name="TextBox 65"/>
          <p:cNvSpPr txBox="1"/>
          <p:nvPr/>
        </p:nvSpPr>
        <p:spPr>
          <a:xfrm>
            <a:off x="4380745" y="3775770"/>
            <a:ext cx="3383154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3679011" y="2772873"/>
            <a:ext cx="1051349" cy="354470"/>
            <a:chOff x="3513818" y="1963801"/>
            <a:chExt cx="1051729" cy="354618"/>
          </a:xfrm>
        </p:grpSpPr>
        <p:cxnSp>
          <p:nvCxnSpPr>
            <p:cNvPr id="87" name="直接连接符 86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直接连接符 87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9" name="组合 88"/>
          <p:cNvGrpSpPr/>
          <p:nvPr/>
        </p:nvGrpSpPr>
        <p:grpSpPr>
          <a:xfrm>
            <a:off x="3130037" y="3783311"/>
            <a:ext cx="1051349" cy="354470"/>
            <a:chOff x="3513818" y="1963801"/>
            <a:chExt cx="1051729" cy="354618"/>
          </a:xfrm>
        </p:grpSpPr>
        <p:cxnSp>
          <p:nvCxnSpPr>
            <p:cNvPr id="90" name="直接连接符 89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直接连接符 90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6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/>
          <p:cNvSpPr/>
          <p:nvPr/>
        </p:nvSpPr>
        <p:spPr>
          <a:xfrm>
            <a:off x="409575" y="361950"/>
            <a:ext cx="529844" cy="295275"/>
          </a:xfrm>
          <a:prstGeom prst="flowChartInputOut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Placeholder 3"/>
          <p:cNvSpPr txBox="1"/>
          <p:nvPr/>
        </p:nvSpPr>
        <p:spPr>
          <a:xfrm>
            <a:off x="1048474" y="361176"/>
            <a:ext cx="1384996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PA_库_椭圆 5"/>
          <p:cNvSpPr/>
          <p:nvPr>
            <p:custDataLst>
              <p:tags r:id="rId1"/>
            </p:custDataLst>
          </p:nvPr>
        </p:nvSpPr>
        <p:spPr>
          <a:xfrm>
            <a:off x="3820079" y="1931180"/>
            <a:ext cx="1503843" cy="1503843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b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</a:t>
            </a:r>
            <a:br>
              <a:rPr lang="zh-CN" alt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版占位显示（建议使</a:t>
            </a:r>
            <a:br>
              <a:rPr lang="zh-CN" alt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用主题字体）。</a:t>
            </a:r>
          </a:p>
        </p:txBody>
      </p:sp>
      <p:grpSp>
        <p:nvGrpSpPr>
          <p:cNvPr id="5" name="PA_库_组合 26"/>
          <p:cNvGrpSpPr/>
          <p:nvPr>
            <p:custDataLst>
              <p:tags r:id="rId2"/>
            </p:custDataLst>
          </p:nvPr>
        </p:nvGrpSpPr>
        <p:grpSpPr>
          <a:xfrm>
            <a:off x="3380530" y="1418865"/>
            <a:ext cx="2382942" cy="2455708"/>
            <a:chOff x="4507373" y="1891819"/>
            <a:chExt cx="3177256" cy="3274277"/>
          </a:xfrm>
        </p:grpSpPr>
        <p:sp>
          <p:nvSpPr>
            <p:cNvPr id="6" name="Isosceles Triangle 7"/>
            <p:cNvSpPr/>
            <p:nvPr/>
          </p:nvSpPr>
          <p:spPr>
            <a:xfrm rot="14400000" flipH="1" flipV="1">
              <a:off x="5319689" y="1936839"/>
              <a:ext cx="652791" cy="5627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 rot="17100000" flipH="1" flipV="1">
              <a:off x="4507373" y="1988840"/>
              <a:ext cx="3177256" cy="3177256"/>
            </a:xfrm>
            <a:prstGeom prst="blockArc">
              <a:avLst>
                <a:gd name="adj1" fmla="val 21599999"/>
                <a:gd name="adj2" fmla="val 8180671"/>
                <a:gd name="adj3" fmla="val 1191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PA_库_组合 27"/>
          <p:cNvGrpSpPr/>
          <p:nvPr>
            <p:custDataLst>
              <p:tags r:id="rId3"/>
            </p:custDataLst>
          </p:nvPr>
        </p:nvGrpSpPr>
        <p:grpSpPr>
          <a:xfrm>
            <a:off x="3380530" y="1491631"/>
            <a:ext cx="2382942" cy="2453078"/>
            <a:chOff x="4507373" y="1988840"/>
            <a:chExt cx="3177256" cy="3270771"/>
          </a:xfrm>
        </p:grpSpPr>
        <p:sp>
          <p:nvSpPr>
            <p:cNvPr id="9" name="Block Arc 8"/>
            <p:cNvSpPr/>
            <p:nvPr/>
          </p:nvSpPr>
          <p:spPr>
            <a:xfrm rot="17100000">
              <a:off x="4507373" y="1988840"/>
              <a:ext cx="3177256" cy="3177256"/>
            </a:xfrm>
            <a:prstGeom prst="blockArc">
              <a:avLst>
                <a:gd name="adj1" fmla="val 21599999"/>
                <a:gd name="adj2" fmla="val 8180671"/>
                <a:gd name="adj3" fmla="val 1191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3600000" flipV="1">
              <a:off x="6237385" y="4651840"/>
              <a:ext cx="652791" cy="5627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PA_库_椭圆 13"/>
          <p:cNvSpPr/>
          <p:nvPr>
            <p:custDataLst>
              <p:tags r:id="rId4"/>
            </p:custDataLst>
          </p:nvPr>
        </p:nvSpPr>
        <p:spPr>
          <a:xfrm>
            <a:off x="1499041" y="2904261"/>
            <a:ext cx="811029" cy="8110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PA_库_椭圆 14"/>
          <p:cNvSpPr/>
          <p:nvPr>
            <p:custDataLst>
              <p:tags r:id="rId5"/>
            </p:custDataLst>
          </p:nvPr>
        </p:nvSpPr>
        <p:spPr>
          <a:xfrm>
            <a:off x="2393969" y="2904261"/>
            <a:ext cx="811029" cy="8110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PA_库_椭圆 15"/>
          <p:cNvSpPr/>
          <p:nvPr>
            <p:custDataLst>
              <p:tags r:id="rId6"/>
            </p:custDataLst>
          </p:nvPr>
        </p:nvSpPr>
        <p:spPr>
          <a:xfrm>
            <a:off x="6031250" y="2904261"/>
            <a:ext cx="811029" cy="8110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PA_库_椭圆 16"/>
          <p:cNvSpPr/>
          <p:nvPr>
            <p:custDataLst>
              <p:tags r:id="rId7"/>
            </p:custDataLst>
          </p:nvPr>
        </p:nvSpPr>
        <p:spPr>
          <a:xfrm>
            <a:off x="6926179" y="2904261"/>
            <a:ext cx="811029" cy="8110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PA_库_Freeform: Shape 20"/>
          <p:cNvSpPr/>
          <p:nvPr>
            <p:custDataLst>
              <p:tags r:id="rId8"/>
            </p:custDataLst>
          </p:nvPr>
        </p:nvSpPr>
        <p:spPr bwMode="auto">
          <a:xfrm>
            <a:off x="1698680" y="3104272"/>
            <a:ext cx="411749" cy="411005"/>
          </a:xfrm>
          <a:custGeom>
            <a:avLst/>
            <a:gdLst>
              <a:gd name="T0" fmla="*/ 616 w 1108"/>
              <a:gd name="T1" fmla="*/ 812 h 1105"/>
              <a:gd name="T2" fmla="*/ 660 w 1108"/>
              <a:gd name="T3" fmla="*/ 767 h 1105"/>
              <a:gd name="T4" fmla="*/ 766 w 1108"/>
              <a:gd name="T5" fmla="*/ 654 h 1105"/>
              <a:gd name="T6" fmla="*/ 879 w 1108"/>
              <a:gd name="T7" fmla="*/ 449 h 1105"/>
              <a:gd name="T8" fmla="*/ 856 w 1108"/>
              <a:gd name="T9" fmla="*/ 277 h 1105"/>
              <a:gd name="T10" fmla="*/ 749 w 1108"/>
              <a:gd name="T11" fmla="*/ 142 h 1105"/>
              <a:gd name="T12" fmla="*/ 588 w 1108"/>
              <a:gd name="T13" fmla="*/ 80 h 1105"/>
              <a:gd name="T14" fmla="*/ 427 w 1108"/>
              <a:gd name="T15" fmla="*/ 104 h 1105"/>
              <a:gd name="T16" fmla="*/ 292 w 1108"/>
              <a:gd name="T17" fmla="*/ 209 h 1105"/>
              <a:gd name="T18" fmla="*/ 229 w 1108"/>
              <a:gd name="T19" fmla="*/ 371 h 1105"/>
              <a:gd name="T20" fmla="*/ 273 w 1108"/>
              <a:gd name="T21" fmla="*/ 571 h 1105"/>
              <a:gd name="T22" fmla="*/ 420 w 1108"/>
              <a:gd name="T23" fmla="*/ 708 h 1105"/>
              <a:gd name="T24" fmla="*/ 623 w 1108"/>
              <a:gd name="T25" fmla="*/ 1079 h 1105"/>
              <a:gd name="T26" fmla="*/ 506 w 1108"/>
              <a:gd name="T27" fmla="*/ 1098 h 1105"/>
              <a:gd name="T28" fmla="*/ 424 w 1108"/>
              <a:gd name="T29" fmla="*/ 1055 h 1105"/>
              <a:gd name="T30" fmla="*/ 373 w 1108"/>
              <a:gd name="T31" fmla="*/ 989 h 1105"/>
              <a:gd name="T32" fmla="*/ 292 w 1108"/>
              <a:gd name="T33" fmla="*/ 714 h 1105"/>
              <a:gd name="T34" fmla="*/ 153 w 1108"/>
              <a:gd name="T35" fmla="*/ 459 h 1105"/>
              <a:gd name="T36" fmla="*/ 181 w 1108"/>
              <a:gd name="T37" fmla="*/ 247 h 1105"/>
              <a:gd name="T38" fmla="*/ 312 w 1108"/>
              <a:gd name="T39" fmla="*/ 81 h 1105"/>
              <a:gd name="T40" fmla="*/ 513 w 1108"/>
              <a:gd name="T41" fmla="*/ 2 h 1105"/>
              <a:gd name="T42" fmla="*/ 712 w 1108"/>
              <a:gd name="T43" fmla="*/ 32 h 1105"/>
              <a:gd name="T44" fmla="*/ 879 w 1108"/>
              <a:gd name="T45" fmla="*/ 163 h 1105"/>
              <a:gd name="T46" fmla="*/ 956 w 1108"/>
              <a:gd name="T47" fmla="*/ 363 h 1105"/>
              <a:gd name="T48" fmla="*/ 903 w 1108"/>
              <a:gd name="T49" fmla="*/ 611 h 1105"/>
              <a:gd name="T50" fmla="*/ 739 w 1108"/>
              <a:gd name="T51" fmla="*/ 770 h 1105"/>
              <a:gd name="T52" fmla="*/ 716 w 1108"/>
              <a:gd name="T53" fmla="*/ 1032 h 1105"/>
              <a:gd name="T54" fmla="*/ 631 w 1108"/>
              <a:gd name="T55" fmla="*/ 1062 h 1105"/>
              <a:gd name="T56" fmla="*/ 939 w 1108"/>
              <a:gd name="T57" fmla="*/ 623 h 1105"/>
              <a:gd name="T58" fmla="*/ 1029 w 1108"/>
              <a:gd name="T59" fmla="*/ 646 h 1105"/>
              <a:gd name="T60" fmla="*/ 1023 w 1108"/>
              <a:gd name="T61" fmla="*/ 688 h 1105"/>
              <a:gd name="T62" fmla="*/ 965 w 1108"/>
              <a:gd name="T63" fmla="*/ 191 h 1105"/>
              <a:gd name="T64" fmla="*/ 937 w 1108"/>
              <a:gd name="T65" fmla="*/ 159 h 1105"/>
              <a:gd name="T66" fmla="*/ 1023 w 1108"/>
              <a:gd name="T67" fmla="*/ 113 h 1105"/>
              <a:gd name="T68" fmla="*/ 1029 w 1108"/>
              <a:gd name="T69" fmla="*/ 156 h 1105"/>
              <a:gd name="T70" fmla="*/ 1002 w 1108"/>
              <a:gd name="T71" fmla="*/ 411 h 1105"/>
              <a:gd name="T72" fmla="*/ 1025 w 1108"/>
              <a:gd name="T73" fmla="*/ 375 h 1105"/>
              <a:gd name="T74" fmla="*/ 1108 w 1108"/>
              <a:gd name="T75" fmla="*/ 401 h 1105"/>
              <a:gd name="T76" fmla="*/ 160 w 1108"/>
              <a:gd name="T77" fmla="*/ 143 h 1105"/>
              <a:gd name="T78" fmla="*/ 166 w 1108"/>
              <a:gd name="T79" fmla="*/ 182 h 1105"/>
              <a:gd name="T80" fmla="*/ 76 w 1108"/>
              <a:gd name="T81" fmla="*/ 152 h 1105"/>
              <a:gd name="T82" fmla="*/ 90 w 1108"/>
              <a:gd name="T83" fmla="*/ 112 h 1105"/>
              <a:gd name="T84" fmla="*/ 148 w 1108"/>
              <a:gd name="T85" fmla="*/ 610 h 1105"/>
              <a:gd name="T86" fmla="*/ 169 w 1108"/>
              <a:gd name="T87" fmla="*/ 648 h 1105"/>
              <a:gd name="T88" fmla="*/ 81 w 1108"/>
              <a:gd name="T89" fmla="*/ 686 h 1105"/>
              <a:gd name="T90" fmla="*/ 84 w 1108"/>
              <a:gd name="T91" fmla="*/ 643 h 1105"/>
              <a:gd name="T92" fmla="*/ 109 w 1108"/>
              <a:gd name="T93" fmla="*/ 396 h 1105"/>
              <a:gd name="T94" fmla="*/ 26 w 1108"/>
              <a:gd name="T95" fmla="*/ 427 h 1105"/>
              <a:gd name="T96" fmla="*/ 0 w 1108"/>
              <a:gd name="T97" fmla="*/ 396 h 1105"/>
              <a:gd name="T98" fmla="*/ 359 w 1108"/>
              <a:gd name="T99" fmla="*/ 286 h 1105"/>
              <a:gd name="T100" fmla="*/ 387 w 1108"/>
              <a:gd name="T101" fmla="*/ 253 h 1105"/>
              <a:gd name="T102" fmla="*/ 479 w 1108"/>
              <a:gd name="T103" fmla="*/ 306 h 1105"/>
              <a:gd name="T104" fmla="*/ 540 w 1108"/>
              <a:gd name="T105" fmla="*/ 238 h 1105"/>
              <a:gd name="T106" fmla="*/ 579 w 1108"/>
              <a:gd name="T107" fmla="*/ 254 h 1105"/>
              <a:gd name="T108" fmla="*/ 700 w 1108"/>
              <a:gd name="T109" fmla="*/ 272 h 1105"/>
              <a:gd name="T110" fmla="*/ 737 w 1108"/>
              <a:gd name="T111" fmla="*/ 256 h 1105"/>
              <a:gd name="T112" fmla="*/ 649 w 1108"/>
              <a:gd name="T113" fmla="*/ 620 h 1105"/>
              <a:gd name="T114" fmla="*/ 607 w 1108"/>
              <a:gd name="T115" fmla="*/ 616 h 1105"/>
              <a:gd name="T116" fmla="*/ 600 w 1108"/>
              <a:gd name="T117" fmla="*/ 353 h 1105"/>
              <a:gd name="T118" fmla="*/ 554 w 1108"/>
              <a:gd name="T119" fmla="*/ 440 h 1105"/>
              <a:gd name="T120" fmla="*/ 528 w 1108"/>
              <a:gd name="T121" fmla="*/ 350 h 1105"/>
              <a:gd name="T122" fmla="*/ 505 w 1108"/>
              <a:gd name="T123" fmla="*/ 607 h 1105"/>
              <a:gd name="T124" fmla="*/ 467 w 1108"/>
              <a:gd name="T125" fmla="*/ 626 h 1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08" h="1105">
                <a:moveTo>
                  <a:pt x="451" y="781"/>
                </a:moveTo>
                <a:lnTo>
                  <a:pt x="451" y="781"/>
                </a:lnTo>
                <a:lnTo>
                  <a:pt x="453" y="787"/>
                </a:lnTo>
                <a:lnTo>
                  <a:pt x="455" y="794"/>
                </a:lnTo>
                <a:lnTo>
                  <a:pt x="459" y="799"/>
                </a:lnTo>
                <a:lnTo>
                  <a:pt x="465" y="803"/>
                </a:lnTo>
                <a:lnTo>
                  <a:pt x="471" y="808"/>
                </a:lnTo>
                <a:lnTo>
                  <a:pt x="478" y="810"/>
                </a:lnTo>
                <a:lnTo>
                  <a:pt x="485" y="812"/>
                </a:lnTo>
                <a:lnTo>
                  <a:pt x="493" y="812"/>
                </a:lnTo>
                <a:lnTo>
                  <a:pt x="616" y="812"/>
                </a:lnTo>
                <a:lnTo>
                  <a:pt x="616" y="812"/>
                </a:lnTo>
                <a:lnTo>
                  <a:pt x="623" y="812"/>
                </a:lnTo>
                <a:lnTo>
                  <a:pt x="631" y="810"/>
                </a:lnTo>
                <a:lnTo>
                  <a:pt x="637" y="806"/>
                </a:lnTo>
                <a:lnTo>
                  <a:pt x="644" y="803"/>
                </a:lnTo>
                <a:lnTo>
                  <a:pt x="649" y="799"/>
                </a:lnTo>
                <a:lnTo>
                  <a:pt x="654" y="794"/>
                </a:lnTo>
                <a:lnTo>
                  <a:pt x="656" y="787"/>
                </a:lnTo>
                <a:lnTo>
                  <a:pt x="658" y="781"/>
                </a:lnTo>
                <a:lnTo>
                  <a:pt x="658" y="781"/>
                </a:lnTo>
                <a:lnTo>
                  <a:pt x="660" y="767"/>
                </a:lnTo>
                <a:lnTo>
                  <a:pt x="663" y="754"/>
                </a:lnTo>
                <a:lnTo>
                  <a:pt x="668" y="741"/>
                </a:lnTo>
                <a:lnTo>
                  <a:pt x="674" y="729"/>
                </a:lnTo>
                <a:lnTo>
                  <a:pt x="680" y="718"/>
                </a:lnTo>
                <a:lnTo>
                  <a:pt x="689" y="708"/>
                </a:lnTo>
                <a:lnTo>
                  <a:pt x="700" y="700"/>
                </a:lnTo>
                <a:lnTo>
                  <a:pt x="712" y="692"/>
                </a:lnTo>
                <a:lnTo>
                  <a:pt x="712" y="692"/>
                </a:lnTo>
                <a:lnTo>
                  <a:pt x="731" y="680"/>
                </a:lnTo>
                <a:lnTo>
                  <a:pt x="748" y="668"/>
                </a:lnTo>
                <a:lnTo>
                  <a:pt x="766" y="654"/>
                </a:lnTo>
                <a:lnTo>
                  <a:pt x="782" y="639"/>
                </a:lnTo>
                <a:lnTo>
                  <a:pt x="797" y="624"/>
                </a:lnTo>
                <a:lnTo>
                  <a:pt x="811" y="607"/>
                </a:lnTo>
                <a:lnTo>
                  <a:pt x="824" y="590"/>
                </a:lnTo>
                <a:lnTo>
                  <a:pt x="836" y="571"/>
                </a:lnTo>
                <a:lnTo>
                  <a:pt x="846" y="553"/>
                </a:lnTo>
                <a:lnTo>
                  <a:pt x="855" y="533"/>
                </a:lnTo>
                <a:lnTo>
                  <a:pt x="863" y="513"/>
                </a:lnTo>
                <a:lnTo>
                  <a:pt x="869" y="492"/>
                </a:lnTo>
                <a:lnTo>
                  <a:pt x="875" y="471"/>
                </a:lnTo>
                <a:lnTo>
                  <a:pt x="879" y="449"/>
                </a:lnTo>
                <a:lnTo>
                  <a:pt x="881" y="427"/>
                </a:lnTo>
                <a:lnTo>
                  <a:pt x="881" y="404"/>
                </a:lnTo>
                <a:lnTo>
                  <a:pt x="881" y="404"/>
                </a:lnTo>
                <a:lnTo>
                  <a:pt x="881" y="388"/>
                </a:lnTo>
                <a:lnTo>
                  <a:pt x="880" y="371"/>
                </a:lnTo>
                <a:lnTo>
                  <a:pt x="878" y="355"/>
                </a:lnTo>
                <a:lnTo>
                  <a:pt x="875" y="339"/>
                </a:lnTo>
                <a:lnTo>
                  <a:pt x="871" y="323"/>
                </a:lnTo>
                <a:lnTo>
                  <a:pt x="867" y="307"/>
                </a:lnTo>
                <a:lnTo>
                  <a:pt x="862" y="292"/>
                </a:lnTo>
                <a:lnTo>
                  <a:pt x="856" y="277"/>
                </a:lnTo>
                <a:lnTo>
                  <a:pt x="849" y="263"/>
                </a:lnTo>
                <a:lnTo>
                  <a:pt x="842" y="249"/>
                </a:lnTo>
                <a:lnTo>
                  <a:pt x="834" y="235"/>
                </a:lnTo>
                <a:lnTo>
                  <a:pt x="826" y="222"/>
                </a:lnTo>
                <a:lnTo>
                  <a:pt x="816" y="209"/>
                </a:lnTo>
                <a:lnTo>
                  <a:pt x="807" y="196"/>
                </a:lnTo>
                <a:lnTo>
                  <a:pt x="797" y="184"/>
                </a:lnTo>
                <a:lnTo>
                  <a:pt x="785" y="174"/>
                </a:lnTo>
                <a:lnTo>
                  <a:pt x="774" y="163"/>
                </a:lnTo>
                <a:lnTo>
                  <a:pt x="762" y="152"/>
                </a:lnTo>
                <a:lnTo>
                  <a:pt x="749" y="142"/>
                </a:lnTo>
                <a:lnTo>
                  <a:pt x="738" y="134"/>
                </a:lnTo>
                <a:lnTo>
                  <a:pt x="724" y="125"/>
                </a:lnTo>
                <a:lnTo>
                  <a:pt x="711" y="118"/>
                </a:lnTo>
                <a:lnTo>
                  <a:pt x="697" y="110"/>
                </a:lnTo>
                <a:lnTo>
                  <a:pt x="682" y="104"/>
                </a:lnTo>
                <a:lnTo>
                  <a:pt x="666" y="97"/>
                </a:lnTo>
                <a:lnTo>
                  <a:pt x="651" y="93"/>
                </a:lnTo>
                <a:lnTo>
                  <a:pt x="636" y="88"/>
                </a:lnTo>
                <a:lnTo>
                  <a:pt x="620" y="84"/>
                </a:lnTo>
                <a:lnTo>
                  <a:pt x="604" y="82"/>
                </a:lnTo>
                <a:lnTo>
                  <a:pt x="588" y="80"/>
                </a:lnTo>
                <a:lnTo>
                  <a:pt x="572" y="78"/>
                </a:lnTo>
                <a:lnTo>
                  <a:pt x="554" y="78"/>
                </a:lnTo>
                <a:lnTo>
                  <a:pt x="554" y="78"/>
                </a:lnTo>
                <a:lnTo>
                  <a:pt x="537" y="78"/>
                </a:lnTo>
                <a:lnTo>
                  <a:pt x="521" y="80"/>
                </a:lnTo>
                <a:lnTo>
                  <a:pt x="505" y="82"/>
                </a:lnTo>
                <a:lnTo>
                  <a:pt x="489" y="84"/>
                </a:lnTo>
                <a:lnTo>
                  <a:pt x="472" y="88"/>
                </a:lnTo>
                <a:lnTo>
                  <a:pt x="457" y="93"/>
                </a:lnTo>
                <a:lnTo>
                  <a:pt x="442" y="97"/>
                </a:lnTo>
                <a:lnTo>
                  <a:pt x="427" y="104"/>
                </a:lnTo>
                <a:lnTo>
                  <a:pt x="412" y="110"/>
                </a:lnTo>
                <a:lnTo>
                  <a:pt x="398" y="118"/>
                </a:lnTo>
                <a:lnTo>
                  <a:pt x="385" y="125"/>
                </a:lnTo>
                <a:lnTo>
                  <a:pt x="371" y="134"/>
                </a:lnTo>
                <a:lnTo>
                  <a:pt x="359" y="142"/>
                </a:lnTo>
                <a:lnTo>
                  <a:pt x="346" y="152"/>
                </a:lnTo>
                <a:lnTo>
                  <a:pt x="334" y="163"/>
                </a:lnTo>
                <a:lnTo>
                  <a:pt x="324" y="174"/>
                </a:lnTo>
                <a:lnTo>
                  <a:pt x="312" y="184"/>
                </a:lnTo>
                <a:lnTo>
                  <a:pt x="302" y="196"/>
                </a:lnTo>
                <a:lnTo>
                  <a:pt x="292" y="209"/>
                </a:lnTo>
                <a:lnTo>
                  <a:pt x="283" y="222"/>
                </a:lnTo>
                <a:lnTo>
                  <a:pt x="275" y="235"/>
                </a:lnTo>
                <a:lnTo>
                  <a:pt x="266" y="249"/>
                </a:lnTo>
                <a:lnTo>
                  <a:pt x="260" y="263"/>
                </a:lnTo>
                <a:lnTo>
                  <a:pt x="252" y="277"/>
                </a:lnTo>
                <a:lnTo>
                  <a:pt x="247" y="292"/>
                </a:lnTo>
                <a:lnTo>
                  <a:pt x="242" y="307"/>
                </a:lnTo>
                <a:lnTo>
                  <a:pt x="237" y="323"/>
                </a:lnTo>
                <a:lnTo>
                  <a:pt x="234" y="339"/>
                </a:lnTo>
                <a:lnTo>
                  <a:pt x="231" y="355"/>
                </a:lnTo>
                <a:lnTo>
                  <a:pt x="229" y="371"/>
                </a:lnTo>
                <a:lnTo>
                  <a:pt x="228" y="388"/>
                </a:lnTo>
                <a:lnTo>
                  <a:pt x="228" y="404"/>
                </a:lnTo>
                <a:lnTo>
                  <a:pt x="228" y="404"/>
                </a:lnTo>
                <a:lnTo>
                  <a:pt x="228" y="427"/>
                </a:lnTo>
                <a:lnTo>
                  <a:pt x="230" y="449"/>
                </a:lnTo>
                <a:lnTo>
                  <a:pt x="234" y="471"/>
                </a:lnTo>
                <a:lnTo>
                  <a:pt x="240" y="492"/>
                </a:lnTo>
                <a:lnTo>
                  <a:pt x="246" y="513"/>
                </a:lnTo>
                <a:lnTo>
                  <a:pt x="254" y="533"/>
                </a:lnTo>
                <a:lnTo>
                  <a:pt x="262" y="553"/>
                </a:lnTo>
                <a:lnTo>
                  <a:pt x="273" y="571"/>
                </a:lnTo>
                <a:lnTo>
                  <a:pt x="285" y="590"/>
                </a:lnTo>
                <a:lnTo>
                  <a:pt x="298" y="607"/>
                </a:lnTo>
                <a:lnTo>
                  <a:pt x="312" y="624"/>
                </a:lnTo>
                <a:lnTo>
                  <a:pt x="327" y="639"/>
                </a:lnTo>
                <a:lnTo>
                  <a:pt x="343" y="654"/>
                </a:lnTo>
                <a:lnTo>
                  <a:pt x="360" y="668"/>
                </a:lnTo>
                <a:lnTo>
                  <a:pt x="379" y="680"/>
                </a:lnTo>
                <a:lnTo>
                  <a:pt x="397" y="692"/>
                </a:lnTo>
                <a:lnTo>
                  <a:pt x="397" y="692"/>
                </a:lnTo>
                <a:lnTo>
                  <a:pt x="409" y="700"/>
                </a:lnTo>
                <a:lnTo>
                  <a:pt x="420" y="708"/>
                </a:lnTo>
                <a:lnTo>
                  <a:pt x="428" y="718"/>
                </a:lnTo>
                <a:lnTo>
                  <a:pt x="435" y="729"/>
                </a:lnTo>
                <a:lnTo>
                  <a:pt x="441" y="741"/>
                </a:lnTo>
                <a:lnTo>
                  <a:pt x="445" y="754"/>
                </a:lnTo>
                <a:lnTo>
                  <a:pt x="449" y="767"/>
                </a:lnTo>
                <a:lnTo>
                  <a:pt x="451" y="781"/>
                </a:lnTo>
                <a:lnTo>
                  <a:pt x="451" y="781"/>
                </a:lnTo>
                <a:close/>
                <a:moveTo>
                  <a:pt x="631" y="1062"/>
                </a:moveTo>
                <a:lnTo>
                  <a:pt x="631" y="1062"/>
                </a:lnTo>
                <a:lnTo>
                  <a:pt x="628" y="1071"/>
                </a:lnTo>
                <a:lnTo>
                  <a:pt x="623" y="1079"/>
                </a:lnTo>
                <a:lnTo>
                  <a:pt x="618" y="1087"/>
                </a:lnTo>
                <a:lnTo>
                  <a:pt x="610" y="1093"/>
                </a:lnTo>
                <a:lnTo>
                  <a:pt x="603" y="1098"/>
                </a:lnTo>
                <a:lnTo>
                  <a:pt x="594" y="1102"/>
                </a:lnTo>
                <a:lnTo>
                  <a:pt x="586" y="1104"/>
                </a:lnTo>
                <a:lnTo>
                  <a:pt x="576" y="1105"/>
                </a:lnTo>
                <a:lnTo>
                  <a:pt x="533" y="1105"/>
                </a:lnTo>
                <a:lnTo>
                  <a:pt x="533" y="1105"/>
                </a:lnTo>
                <a:lnTo>
                  <a:pt x="523" y="1104"/>
                </a:lnTo>
                <a:lnTo>
                  <a:pt x="513" y="1102"/>
                </a:lnTo>
                <a:lnTo>
                  <a:pt x="506" y="1098"/>
                </a:lnTo>
                <a:lnTo>
                  <a:pt x="497" y="1093"/>
                </a:lnTo>
                <a:lnTo>
                  <a:pt x="491" y="1087"/>
                </a:lnTo>
                <a:lnTo>
                  <a:pt x="485" y="1079"/>
                </a:lnTo>
                <a:lnTo>
                  <a:pt x="481" y="1071"/>
                </a:lnTo>
                <a:lnTo>
                  <a:pt x="478" y="1062"/>
                </a:lnTo>
                <a:lnTo>
                  <a:pt x="456" y="1062"/>
                </a:lnTo>
                <a:lnTo>
                  <a:pt x="456" y="1062"/>
                </a:lnTo>
                <a:lnTo>
                  <a:pt x="448" y="1062"/>
                </a:lnTo>
                <a:lnTo>
                  <a:pt x="439" y="1060"/>
                </a:lnTo>
                <a:lnTo>
                  <a:pt x="431" y="1059"/>
                </a:lnTo>
                <a:lnTo>
                  <a:pt x="424" y="1055"/>
                </a:lnTo>
                <a:lnTo>
                  <a:pt x="416" y="1052"/>
                </a:lnTo>
                <a:lnTo>
                  <a:pt x="410" y="1048"/>
                </a:lnTo>
                <a:lnTo>
                  <a:pt x="403" y="1044"/>
                </a:lnTo>
                <a:lnTo>
                  <a:pt x="398" y="1038"/>
                </a:lnTo>
                <a:lnTo>
                  <a:pt x="393" y="1032"/>
                </a:lnTo>
                <a:lnTo>
                  <a:pt x="387" y="1025"/>
                </a:lnTo>
                <a:lnTo>
                  <a:pt x="383" y="1019"/>
                </a:lnTo>
                <a:lnTo>
                  <a:pt x="380" y="1012"/>
                </a:lnTo>
                <a:lnTo>
                  <a:pt x="378" y="1005"/>
                </a:lnTo>
                <a:lnTo>
                  <a:pt x="375" y="996"/>
                </a:lnTo>
                <a:lnTo>
                  <a:pt x="373" y="989"/>
                </a:lnTo>
                <a:lnTo>
                  <a:pt x="373" y="980"/>
                </a:lnTo>
                <a:lnTo>
                  <a:pt x="374" y="783"/>
                </a:lnTo>
                <a:lnTo>
                  <a:pt x="374" y="783"/>
                </a:lnTo>
                <a:lnTo>
                  <a:pt x="373" y="775"/>
                </a:lnTo>
                <a:lnTo>
                  <a:pt x="370" y="770"/>
                </a:lnTo>
                <a:lnTo>
                  <a:pt x="366" y="764"/>
                </a:lnTo>
                <a:lnTo>
                  <a:pt x="360" y="760"/>
                </a:lnTo>
                <a:lnTo>
                  <a:pt x="360" y="760"/>
                </a:lnTo>
                <a:lnTo>
                  <a:pt x="337" y="746"/>
                </a:lnTo>
                <a:lnTo>
                  <a:pt x="314" y="730"/>
                </a:lnTo>
                <a:lnTo>
                  <a:pt x="292" y="714"/>
                </a:lnTo>
                <a:lnTo>
                  <a:pt x="273" y="695"/>
                </a:lnTo>
                <a:lnTo>
                  <a:pt x="254" y="676"/>
                </a:lnTo>
                <a:lnTo>
                  <a:pt x="236" y="656"/>
                </a:lnTo>
                <a:lnTo>
                  <a:pt x="221" y="634"/>
                </a:lnTo>
                <a:lnTo>
                  <a:pt x="206" y="611"/>
                </a:lnTo>
                <a:lnTo>
                  <a:pt x="193" y="588"/>
                </a:lnTo>
                <a:lnTo>
                  <a:pt x="182" y="564"/>
                </a:lnTo>
                <a:lnTo>
                  <a:pt x="173" y="538"/>
                </a:lnTo>
                <a:lnTo>
                  <a:pt x="164" y="512"/>
                </a:lnTo>
                <a:lnTo>
                  <a:pt x="158" y="486"/>
                </a:lnTo>
                <a:lnTo>
                  <a:pt x="153" y="459"/>
                </a:lnTo>
                <a:lnTo>
                  <a:pt x="151" y="432"/>
                </a:lnTo>
                <a:lnTo>
                  <a:pt x="150" y="404"/>
                </a:lnTo>
                <a:lnTo>
                  <a:pt x="150" y="404"/>
                </a:lnTo>
                <a:lnTo>
                  <a:pt x="150" y="384"/>
                </a:lnTo>
                <a:lnTo>
                  <a:pt x="152" y="363"/>
                </a:lnTo>
                <a:lnTo>
                  <a:pt x="154" y="343"/>
                </a:lnTo>
                <a:lnTo>
                  <a:pt x="158" y="323"/>
                </a:lnTo>
                <a:lnTo>
                  <a:pt x="162" y="304"/>
                </a:lnTo>
                <a:lnTo>
                  <a:pt x="168" y="285"/>
                </a:lnTo>
                <a:lnTo>
                  <a:pt x="174" y="265"/>
                </a:lnTo>
                <a:lnTo>
                  <a:pt x="181" y="247"/>
                </a:lnTo>
                <a:lnTo>
                  <a:pt x="190" y="230"/>
                </a:lnTo>
                <a:lnTo>
                  <a:pt x="199" y="211"/>
                </a:lnTo>
                <a:lnTo>
                  <a:pt x="208" y="195"/>
                </a:lnTo>
                <a:lnTo>
                  <a:pt x="219" y="179"/>
                </a:lnTo>
                <a:lnTo>
                  <a:pt x="230" y="163"/>
                </a:lnTo>
                <a:lnTo>
                  <a:pt x="242" y="148"/>
                </a:lnTo>
                <a:lnTo>
                  <a:pt x="255" y="133"/>
                </a:lnTo>
                <a:lnTo>
                  <a:pt x="269" y="119"/>
                </a:lnTo>
                <a:lnTo>
                  <a:pt x="283" y="106"/>
                </a:lnTo>
                <a:lnTo>
                  <a:pt x="297" y="93"/>
                </a:lnTo>
                <a:lnTo>
                  <a:pt x="312" y="81"/>
                </a:lnTo>
                <a:lnTo>
                  <a:pt x="328" y="69"/>
                </a:lnTo>
                <a:lnTo>
                  <a:pt x="344" y="58"/>
                </a:lnTo>
                <a:lnTo>
                  <a:pt x="361" y="49"/>
                </a:lnTo>
                <a:lnTo>
                  <a:pt x="379" y="40"/>
                </a:lnTo>
                <a:lnTo>
                  <a:pt x="397" y="32"/>
                </a:lnTo>
                <a:lnTo>
                  <a:pt x="415" y="25"/>
                </a:lnTo>
                <a:lnTo>
                  <a:pt x="434" y="18"/>
                </a:lnTo>
                <a:lnTo>
                  <a:pt x="453" y="13"/>
                </a:lnTo>
                <a:lnTo>
                  <a:pt x="472" y="9"/>
                </a:lnTo>
                <a:lnTo>
                  <a:pt x="493" y="4"/>
                </a:lnTo>
                <a:lnTo>
                  <a:pt x="513" y="2"/>
                </a:lnTo>
                <a:lnTo>
                  <a:pt x="534" y="1"/>
                </a:lnTo>
                <a:lnTo>
                  <a:pt x="554" y="0"/>
                </a:lnTo>
                <a:lnTo>
                  <a:pt x="554" y="0"/>
                </a:lnTo>
                <a:lnTo>
                  <a:pt x="575" y="1"/>
                </a:lnTo>
                <a:lnTo>
                  <a:pt x="595" y="2"/>
                </a:lnTo>
                <a:lnTo>
                  <a:pt x="616" y="4"/>
                </a:lnTo>
                <a:lnTo>
                  <a:pt x="636" y="9"/>
                </a:lnTo>
                <a:lnTo>
                  <a:pt x="656" y="13"/>
                </a:lnTo>
                <a:lnTo>
                  <a:pt x="675" y="18"/>
                </a:lnTo>
                <a:lnTo>
                  <a:pt x="693" y="25"/>
                </a:lnTo>
                <a:lnTo>
                  <a:pt x="712" y="32"/>
                </a:lnTo>
                <a:lnTo>
                  <a:pt x="730" y="40"/>
                </a:lnTo>
                <a:lnTo>
                  <a:pt x="747" y="49"/>
                </a:lnTo>
                <a:lnTo>
                  <a:pt x="765" y="58"/>
                </a:lnTo>
                <a:lnTo>
                  <a:pt x="781" y="69"/>
                </a:lnTo>
                <a:lnTo>
                  <a:pt x="797" y="81"/>
                </a:lnTo>
                <a:lnTo>
                  <a:pt x="812" y="93"/>
                </a:lnTo>
                <a:lnTo>
                  <a:pt x="826" y="106"/>
                </a:lnTo>
                <a:lnTo>
                  <a:pt x="840" y="119"/>
                </a:lnTo>
                <a:lnTo>
                  <a:pt x="854" y="133"/>
                </a:lnTo>
                <a:lnTo>
                  <a:pt x="867" y="148"/>
                </a:lnTo>
                <a:lnTo>
                  <a:pt x="879" y="163"/>
                </a:lnTo>
                <a:lnTo>
                  <a:pt x="890" y="179"/>
                </a:lnTo>
                <a:lnTo>
                  <a:pt x="900" y="195"/>
                </a:lnTo>
                <a:lnTo>
                  <a:pt x="910" y="211"/>
                </a:lnTo>
                <a:lnTo>
                  <a:pt x="919" y="230"/>
                </a:lnTo>
                <a:lnTo>
                  <a:pt x="927" y="247"/>
                </a:lnTo>
                <a:lnTo>
                  <a:pt x="935" y="265"/>
                </a:lnTo>
                <a:lnTo>
                  <a:pt x="940" y="285"/>
                </a:lnTo>
                <a:lnTo>
                  <a:pt x="947" y="304"/>
                </a:lnTo>
                <a:lnTo>
                  <a:pt x="951" y="323"/>
                </a:lnTo>
                <a:lnTo>
                  <a:pt x="954" y="343"/>
                </a:lnTo>
                <a:lnTo>
                  <a:pt x="956" y="363"/>
                </a:lnTo>
                <a:lnTo>
                  <a:pt x="959" y="384"/>
                </a:lnTo>
                <a:lnTo>
                  <a:pt x="959" y="404"/>
                </a:lnTo>
                <a:lnTo>
                  <a:pt x="959" y="404"/>
                </a:lnTo>
                <a:lnTo>
                  <a:pt x="958" y="432"/>
                </a:lnTo>
                <a:lnTo>
                  <a:pt x="955" y="459"/>
                </a:lnTo>
                <a:lnTo>
                  <a:pt x="951" y="486"/>
                </a:lnTo>
                <a:lnTo>
                  <a:pt x="945" y="512"/>
                </a:lnTo>
                <a:lnTo>
                  <a:pt x="936" y="538"/>
                </a:lnTo>
                <a:lnTo>
                  <a:pt x="926" y="564"/>
                </a:lnTo>
                <a:lnTo>
                  <a:pt x="915" y="588"/>
                </a:lnTo>
                <a:lnTo>
                  <a:pt x="903" y="611"/>
                </a:lnTo>
                <a:lnTo>
                  <a:pt x="887" y="634"/>
                </a:lnTo>
                <a:lnTo>
                  <a:pt x="872" y="656"/>
                </a:lnTo>
                <a:lnTo>
                  <a:pt x="855" y="676"/>
                </a:lnTo>
                <a:lnTo>
                  <a:pt x="836" y="695"/>
                </a:lnTo>
                <a:lnTo>
                  <a:pt x="816" y="714"/>
                </a:lnTo>
                <a:lnTo>
                  <a:pt x="795" y="730"/>
                </a:lnTo>
                <a:lnTo>
                  <a:pt x="772" y="746"/>
                </a:lnTo>
                <a:lnTo>
                  <a:pt x="748" y="760"/>
                </a:lnTo>
                <a:lnTo>
                  <a:pt x="748" y="760"/>
                </a:lnTo>
                <a:lnTo>
                  <a:pt x="743" y="764"/>
                </a:lnTo>
                <a:lnTo>
                  <a:pt x="739" y="770"/>
                </a:lnTo>
                <a:lnTo>
                  <a:pt x="735" y="775"/>
                </a:lnTo>
                <a:lnTo>
                  <a:pt x="735" y="783"/>
                </a:lnTo>
                <a:lnTo>
                  <a:pt x="735" y="980"/>
                </a:lnTo>
                <a:lnTo>
                  <a:pt x="735" y="980"/>
                </a:lnTo>
                <a:lnTo>
                  <a:pt x="735" y="989"/>
                </a:lnTo>
                <a:lnTo>
                  <a:pt x="733" y="996"/>
                </a:lnTo>
                <a:lnTo>
                  <a:pt x="732" y="1005"/>
                </a:lnTo>
                <a:lnTo>
                  <a:pt x="729" y="1012"/>
                </a:lnTo>
                <a:lnTo>
                  <a:pt x="726" y="1019"/>
                </a:lnTo>
                <a:lnTo>
                  <a:pt x="721" y="1025"/>
                </a:lnTo>
                <a:lnTo>
                  <a:pt x="716" y="1032"/>
                </a:lnTo>
                <a:lnTo>
                  <a:pt x="711" y="1038"/>
                </a:lnTo>
                <a:lnTo>
                  <a:pt x="705" y="1044"/>
                </a:lnTo>
                <a:lnTo>
                  <a:pt x="699" y="1048"/>
                </a:lnTo>
                <a:lnTo>
                  <a:pt x="692" y="1052"/>
                </a:lnTo>
                <a:lnTo>
                  <a:pt x="685" y="1055"/>
                </a:lnTo>
                <a:lnTo>
                  <a:pt x="677" y="1059"/>
                </a:lnTo>
                <a:lnTo>
                  <a:pt x="670" y="1060"/>
                </a:lnTo>
                <a:lnTo>
                  <a:pt x="661" y="1062"/>
                </a:lnTo>
                <a:lnTo>
                  <a:pt x="652" y="1062"/>
                </a:lnTo>
                <a:lnTo>
                  <a:pt x="631" y="1062"/>
                </a:lnTo>
                <a:lnTo>
                  <a:pt x="631" y="1062"/>
                </a:lnTo>
                <a:close/>
                <a:moveTo>
                  <a:pt x="949" y="659"/>
                </a:moveTo>
                <a:lnTo>
                  <a:pt x="949" y="659"/>
                </a:lnTo>
                <a:lnTo>
                  <a:pt x="945" y="656"/>
                </a:lnTo>
                <a:lnTo>
                  <a:pt x="941" y="651"/>
                </a:lnTo>
                <a:lnTo>
                  <a:pt x="939" y="648"/>
                </a:lnTo>
                <a:lnTo>
                  <a:pt x="937" y="643"/>
                </a:lnTo>
                <a:lnTo>
                  <a:pt x="936" y="638"/>
                </a:lnTo>
                <a:lnTo>
                  <a:pt x="936" y="633"/>
                </a:lnTo>
                <a:lnTo>
                  <a:pt x="937" y="627"/>
                </a:lnTo>
                <a:lnTo>
                  <a:pt x="939" y="623"/>
                </a:lnTo>
                <a:lnTo>
                  <a:pt x="939" y="623"/>
                </a:lnTo>
                <a:lnTo>
                  <a:pt x="942" y="619"/>
                </a:lnTo>
                <a:lnTo>
                  <a:pt x="947" y="616"/>
                </a:lnTo>
                <a:lnTo>
                  <a:pt x="951" y="613"/>
                </a:lnTo>
                <a:lnTo>
                  <a:pt x="955" y="611"/>
                </a:lnTo>
                <a:lnTo>
                  <a:pt x="961" y="610"/>
                </a:lnTo>
                <a:lnTo>
                  <a:pt x="965" y="610"/>
                </a:lnTo>
                <a:lnTo>
                  <a:pt x="970" y="611"/>
                </a:lnTo>
                <a:lnTo>
                  <a:pt x="975" y="613"/>
                </a:lnTo>
                <a:lnTo>
                  <a:pt x="1024" y="643"/>
                </a:lnTo>
                <a:lnTo>
                  <a:pt x="1024" y="643"/>
                </a:lnTo>
                <a:lnTo>
                  <a:pt x="1029" y="646"/>
                </a:lnTo>
                <a:lnTo>
                  <a:pt x="1033" y="649"/>
                </a:lnTo>
                <a:lnTo>
                  <a:pt x="1035" y="653"/>
                </a:lnTo>
                <a:lnTo>
                  <a:pt x="1037" y="659"/>
                </a:lnTo>
                <a:lnTo>
                  <a:pt x="1037" y="663"/>
                </a:lnTo>
                <a:lnTo>
                  <a:pt x="1037" y="668"/>
                </a:lnTo>
                <a:lnTo>
                  <a:pt x="1036" y="673"/>
                </a:lnTo>
                <a:lnTo>
                  <a:pt x="1034" y="678"/>
                </a:lnTo>
                <a:lnTo>
                  <a:pt x="1034" y="678"/>
                </a:lnTo>
                <a:lnTo>
                  <a:pt x="1031" y="682"/>
                </a:lnTo>
                <a:lnTo>
                  <a:pt x="1028" y="686"/>
                </a:lnTo>
                <a:lnTo>
                  <a:pt x="1023" y="688"/>
                </a:lnTo>
                <a:lnTo>
                  <a:pt x="1019" y="690"/>
                </a:lnTo>
                <a:lnTo>
                  <a:pt x="1014" y="691"/>
                </a:lnTo>
                <a:lnTo>
                  <a:pt x="1008" y="691"/>
                </a:lnTo>
                <a:lnTo>
                  <a:pt x="1004" y="690"/>
                </a:lnTo>
                <a:lnTo>
                  <a:pt x="999" y="688"/>
                </a:lnTo>
                <a:lnTo>
                  <a:pt x="949" y="659"/>
                </a:lnTo>
                <a:lnTo>
                  <a:pt x="949" y="659"/>
                </a:lnTo>
                <a:close/>
                <a:moveTo>
                  <a:pt x="975" y="188"/>
                </a:moveTo>
                <a:lnTo>
                  <a:pt x="975" y="188"/>
                </a:lnTo>
                <a:lnTo>
                  <a:pt x="970" y="190"/>
                </a:lnTo>
                <a:lnTo>
                  <a:pt x="965" y="191"/>
                </a:lnTo>
                <a:lnTo>
                  <a:pt x="961" y="191"/>
                </a:lnTo>
                <a:lnTo>
                  <a:pt x="955" y="191"/>
                </a:lnTo>
                <a:lnTo>
                  <a:pt x="951" y="189"/>
                </a:lnTo>
                <a:lnTo>
                  <a:pt x="947" y="187"/>
                </a:lnTo>
                <a:lnTo>
                  <a:pt x="942" y="182"/>
                </a:lnTo>
                <a:lnTo>
                  <a:pt x="939" y="178"/>
                </a:lnTo>
                <a:lnTo>
                  <a:pt x="939" y="178"/>
                </a:lnTo>
                <a:lnTo>
                  <a:pt x="937" y="174"/>
                </a:lnTo>
                <a:lnTo>
                  <a:pt x="936" y="168"/>
                </a:lnTo>
                <a:lnTo>
                  <a:pt x="936" y="164"/>
                </a:lnTo>
                <a:lnTo>
                  <a:pt x="937" y="159"/>
                </a:lnTo>
                <a:lnTo>
                  <a:pt x="939" y="154"/>
                </a:lnTo>
                <a:lnTo>
                  <a:pt x="941" y="150"/>
                </a:lnTo>
                <a:lnTo>
                  <a:pt x="945" y="147"/>
                </a:lnTo>
                <a:lnTo>
                  <a:pt x="949" y="143"/>
                </a:lnTo>
                <a:lnTo>
                  <a:pt x="999" y="114"/>
                </a:lnTo>
                <a:lnTo>
                  <a:pt x="999" y="114"/>
                </a:lnTo>
                <a:lnTo>
                  <a:pt x="1004" y="112"/>
                </a:lnTo>
                <a:lnTo>
                  <a:pt x="1008" y="111"/>
                </a:lnTo>
                <a:lnTo>
                  <a:pt x="1014" y="111"/>
                </a:lnTo>
                <a:lnTo>
                  <a:pt x="1019" y="112"/>
                </a:lnTo>
                <a:lnTo>
                  <a:pt x="1023" y="113"/>
                </a:lnTo>
                <a:lnTo>
                  <a:pt x="1028" y="116"/>
                </a:lnTo>
                <a:lnTo>
                  <a:pt x="1031" y="120"/>
                </a:lnTo>
                <a:lnTo>
                  <a:pt x="1034" y="124"/>
                </a:lnTo>
                <a:lnTo>
                  <a:pt x="1034" y="124"/>
                </a:lnTo>
                <a:lnTo>
                  <a:pt x="1036" y="128"/>
                </a:lnTo>
                <a:lnTo>
                  <a:pt x="1037" y="134"/>
                </a:lnTo>
                <a:lnTo>
                  <a:pt x="1037" y="138"/>
                </a:lnTo>
                <a:lnTo>
                  <a:pt x="1037" y="143"/>
                </a:lnTo>
                <a:lnTo>
                  <a:pt x="1035" y="148"/>
                </a:lnTo>
                <a:lnTo>
                  <a:pt x="1033" y="152"/>
                </a:lnTo>
                <a:lnTo>
                  <a:pt x="1029" y="156"/>
                </a:lnTo>
                <a:lnTo>
                  <a:pt x="1024" y="159"/>
                </a:lnTo>
                <a:lnTo>
                  <a:pt x="975" y="188"/>
                </a:lnTo>
                <a:lnTo>
                  <a:pt x="975" y="188"/>
                </a:lnTo>
                <a:close/>
                <a:moveTo>
                  <a:pt x="1025" y="427"/>
                </a:moveTo>
                <a:lnTo>
                  <a:pt x="1025" y="427"/>
                </a:lnTo>
                <a:lnTo>
                  <a:pt x="1020" y="426"/>
                </a:lnTo>
                <a:lnTo>
                  <a:pt x="1015" y="425"/>
                </a:lnTo>
                <a:lnTo>
                  <a:pt x="1010" y="423"/>
                </a:lnTo>
                <a:lnTo>
                  <a:pt x="1007" y="419"/>
                </a:lnTo>
                <a:lnTo>
                  <a:pt x="1004" y="415"/>
                </a:lnTo>
                <a:lnTo>
                  <a:pt x="1002" y="411"/>
                </a:lnTo>
                <a:lnTo>
                  <a:pt x="1000" y="406"/>
                </a:lnTo>
                <a:lnTo>
                  <a:pt x="1000" y="401"/>
                </a:lnTo>
                <a:lnTo>
                  <a:pt x="1000" y="401"/>
                </a:lnTo>
                <a:lnTo>
                  <a:pt x="1000" y="396"/>
                </a:lnTo>
                <a:lnTo>
                  <a:pt x="1002" y="390"/>
                </a:lnTo>
                <a:lnTo>
                  <a:pt x="1004" y="386"/>
                </a:lnTo>
                <a:lnTo>
                  <a:pt x="1007" y="383"/>
                </a:lnTo>
                <a:lnTo>
                  <a:pt x="1010" y="380"/>
                </a:lnTo>
                <a:lnTo>
                  <a:pt x="1015" y="377"/>
                </a:lnTo>
                <a:lnTo>
                  <a:pt x="1020" y="375"/>
                </a:lnTo>
                <a:lnTo>
                  <a:pt x="1025" y="375"/>
                </a:lnTo>
                <a:lnTo>
                  <a:pt x="1083" y="375"/>
                </a:lnTo>
                <a:lnTo>
                  <a:pt x="1083" y="375"/>
                </a:lnTo>
                <a:lnTo>
                  <a:pt x="1088" y="375"/>
                </a:lnTo>
                <a:lnTo>
                  <a:pt x="1092" y="377"/>
                </a:lnTo>
                <a:lnTo>
                  <a:pt x="1097" y="380"/>
                </a:lnTo>
                <a:lnTo>
                  <a:pt x="1101" y="383"/>
                </a:lnTo>
                <a:lnTo>
                  <a:pt x="1104" y="386"/>
                </a:lnTo>
                <a:lnTo>
                  <a:pt x="1106" y="390"/>
                </a:lnTo>
                <a:lnTo>
                  <a:pt x="1108" y="396"/>
                </a:lnTo>
                <a:lnTo>
                  <a:pt x="1108" y="401"/>
                </a:lnTo>
                <a:lnTo>
                  <a:pt x="1108" y="401"/>
                </a:lnTo>
                <a:lnTo>
                  <a:pt x="1108" y="406"/>
                </a:lnTo>
                <a:lnTo>
                  <a:pt x="1106" y="411"/>
                </a:lnTo>
                <a:lnTo>
                  <a:pt x="1104" y="415"/>
                </a:lnTo>
                <a:lnTo>
                  <a:pt x="1101" y="419"/>
                </a:lnTo>
                <a:lnTo>
                  <a:pt x="1097" y="423"/>
                </a:lnTo>
                <a:lnTo>
                  <a:pt x="1092" y="425"/>
                </a:lnTo>
                <a:lnTo>
                  <a:pt x="1088" y="426"/>
                </a:lnTo>
                <a:lnTo>
                  <a:pt x="1083" y="427"/>
                </a:lnTo>
                <a:lnTo>
                  <a:pt x="1025" y="427"/>
                </a:lnTo>
                <a:lnTo>
                  <a:pt x="1025" y="427"/>
                </a:lnTo>
                <a:close/>
                <a:moveTo>
                  <a:pt x="160" y="143"/>
                </a:moveTo>
                <a:lnTo>
                  <a:pt x="160" y="143"/>
                </a:lnTo>
                <a:lnTo>
                  <a:pt x="164" y="147"/>
                </a:lnTo>
                <a:lnTo>
                  <a:pt x="167" y="150"/>
                </a:lnTo>
                <a:lnTo>
                  <a:pt x="169" y="154"/>
                </a:lnTo>
                <a:lnTo>
                  <a:pt x="172" y="159"/>
                </a:lnTo>
                <a:lnTo>
                  <a:pt x="173" y="164"/>
                </a:lnTo>
                <a:lnTo>
                  <a:pt x="173" y="168"/>
                </a:lnTo>
                <a:lnTo>
                  <a:pt x="172" y="174"/>
                </a:lnTo>
                <a:lnTo>
                  <a:pt x="169" y="178"/>
                </a:lnTo>
                <a:lnTo>
                  <a:pt x="169" y="178"/>
                </a:lnTo>
                <a:lnTo>
                  <a:pt x="166" y="182"/>
                </a:lnTo>
                <a:lnTo>
                  <a:pt x="162" y="187"/>
                </a:lnTo>
                <a:lnTo>
                  <a:pt x="158" y="189"/>
                </a:lnTo>
                <a:lnTo>
                  <a:pt x="153" y="191"/>
                </a:lnTo>
                <a:lnTo>
                  <a:pt x="148" y="191"/>
                </a:lnTo>
                <a:lnTo>
                  <a:pt x="144" y="191"/>
                </a:lnTo>
                <a:lnTo>
                  <a:pt x="138" y="190"/>
                </a:lnTo>
                <a:lnTo>
                  <a:pt x="134" y="188"/>
                </a:lnTo>
                <a:lnTo>
                  <a:pt x="84" y="159"/>
                </a:lnTo>
                <a:lnTo>
                  <a:pt x="84" y="159"/>
                </a:lnTo>
                <a:lnTo>
                  <a:pt x="80" y="156"/>
                </a:lnTo>
                <a:lnTo>
                  <a:pt x="76" y="152"/>
                </a:lnTo>
                <a:lnTo>
                  <a:pt x="74" y="148"/>
                </a:lnTo>
                <a:lnTo>
                  <a:pt x="71" y="143"/>
                </a:lnTo>
                <a:lnTo>
                  <a:pt x="71" y="138"/>
                </a:lnTo>
                <a:lnTo>
                  <a:pt x="71" y="134"/>
                </a:lnTo>
                <a:lnTo>
                  <a:pt x="72" y="128"/>
                </a:lnTo>
                <a:lnTo>
                  <a:pt x="75" y="124"/>
                </a:lnTo>
                <a:lnTo>
                  <a:pt x="75" y="124"/>
                </a:lnTo>
                <a:lnTo>
                  <a:pt x="78" y="120"/>
                </a:lnTo>
                <a:lnTo>
                  <a:pt x="81" y="116"/>
                </a:lnTo>
                <a:lnTo>
                  <a:pt x="85" y="113"/>
                </a:lnTo>
                <a:lnTo>
                  <a:pt x="90" y="112"/>
                </a:lnTo>
                <a:lnTo>
                  <a:pt x="95" y="111"/>
                </a:lnTo>
                <a:lnTo>
                  <a:pt x="100" y="111"/>
                </a:lnTo>
                <a:lnTo>
                  <a:pt x="105" y="112"/>
                </a:lnTo>
                <a:lnTo>
                  <a:pt x="110" y="114"/>
                </a:lnTo>
                <a:lnTo>
                  <a:pt x="160" y="143"/>
                </a:lnTo>
                <a:lnTo>
                  <a:pt x="160" y="143"/>
                </a:lnTo>
                <a:close/>
                <a:moveTo>
                  <a:pt x="134" y="613"/>
                </a:moveTo>
                <a:lnTo>
                  <a:pt x="134" y="613"/>
                </a:lnTo>
                <a:lnTo>
                  <a:pt x="138" y="611"/>
                </a:lnTo>
                <a:lnTo>
                  <a:pt x="144" y="610"/>
                </a:lnTo>
                <a:lnTo>
                  <a:pt x="148" y="610"/>
                </a:lnTo>
                <a:lnTo>
                  <a:pt x="153" y="611"/>
                </a:lnTo>
                <a:lnTo>
                  <a:pt x="158" y="613"/>
                </a:lnTo>
                <a:lnTo>
                  <a:pt x="162" y="616"/>
                </a:lnTo>
                <a:lnTo>
                  <a:pt x="166" y="619"/>
                </a:lnTo>
                <a:lnTo>
                  <a:pt x="169" y="623"/>
                </a:lnTo>
                <a:lnTo>
                  <a:pt x="169" y="623"/>
                </a:lnTo>
                <a:lnTo>
                  <a:pt x="172" y="627"/>
                </a:lnTo>
                <a:lnTo>
                  <a:pt x="173" y="633"/>
                </a:lnTo>
                <a:lnTo>
                  <a:pt x="173" y="638"/>
                </a:lnTo>
                <a:lnTo>
                  <a:pt x="172" y="643"/>
                </a:lnTo>
                <a:lnTo>
                  <a:pt x="169" y="648"/>
                </a:lnTo>
                <a:lnTo>
                  <a:pt x="167" y="651"/>
                </a:lnTo>
                <a:lnTo>
                  <a:pt x="164" y="656"/>
                </a:lnTo>
                <a:lnTo>
                  <a:pt x="160" y="659"/>
                </a:lnTo>
                <a:lnTo>
                  <a:pt x="110" y="688"/>
                </a:lnTo>
                <a:lnTo>
                  <a:pt x="110" y="688"/>
                </a:lnTo>
                <a:lnTo>
                  <a:pt x="105" y="690"/>
                </a:lnTo>
                <a:lnTo>
                  <a:pt x="100" y="691"/>
                </a:lnTo>
                <a:lnTo>
                  <a:pt x="95" y="691"/>
                </a:lnTo>
                <a:lnTo>
                  <a:pt x="90" y="690"/>
                </a:lnTo>
                <a:lnTo>
                  <a:pt x="85" y="688"/>
                </a:lnTo>
                <a:lnTo>
                  <a:pt x="81" y="686"/>
                </a:lnTo>
                <a:lnTo>
                  <a:pt x="78" y="682"/>
                </a:lnTo>
                <a:lnTo>
                  <a:pt x="75" y="678"/>
                </a:lnTo>
                <a:lnTo>
                  <a:pt x="75" y="678"/>
                </a:lnTo>
                <a:lnTo>
                  <a:pt x="72" y="673"/>
                </a:lnTo>
                <a:lnTo>
                  <a:pt x="71" y="668"/>
                </a:lnTo>
                <a:lnTo>
                  <a:pt x="71" y="663"/>
                </a:lnTo>
                <a:lnTo>
                  <a:pt x="71" y="659"/>
                </a:lnTo>
                <a:lnTo>
                  <a:pt x="74" y="653"/>
                </a:lnTo>
                <a:lnTo>
                  <a:pt x="76" y="649"/>
                </a:lnTo>
                <a:lnTo>
                  <a:pt x="80" y="646"/>
                </a:lnTo>
                <a:lnTo>
                  <a:pt x="84" y="643"/>
                </a:lnTo>
                <a:lnTo>
                  <a:pt x="134" y="613"/>
                </a:lnTo>
                <a:lnTo>
                  <a:pt x="134" y="613"/>
                </a:lnTo>
                <a:close/>
                <a:moveTo>
                  <a:pt x="83" y="375"/>
                </a:moveTo>
                <a:lnTo>
                  <a:pt x="83" y="375"/>
                </a:lnTo>
                <a:lnTo>
                  <a:pt x="89" y="375"/>
                </a:lnTo>
                <a:lnTo>
                  <a:pt x="94" y="377"/>
                </a:lnTo>
                <a:lnTo>
                  <a:pt x="98" y="380"/>
                </a:lnTo>
                <a:lnTo>
                  <a:pt x="102" y="383"/>
                </a:lnTo>
                <a:lnTo>
                  <a:pt x="105" y="386"/>
                </a:lnTo>
                <a:lnTo>
                  <a:pt x="107" y="390"/>
                </a:lnTo>
                <a:lnTo>
                  <a:pt x="109" y="396"/>
                </a:lnTo>
                <a:lnTo>
                  <a:pt x="109" y="401"/>
                </a:lnTo>
                <a:lnTo>
                  <a:pt x="109" y="401"/>
                </a:lnTo>
                <a:lnTo>
                  <a:pt x="109" y="406"/>
                </a:lnTo>
                <a:lnTo>
                  <a:pt x="107" y="411"/>
                </a:lnTo>
                <a:lnTo>
                  <a:pt x="105" y="415"/>
                </a:lnTo>
                <a:lnTo>
                  <a:pt x="102" y="419"/>
                </a:lnTo>
                <a:lnTo>
                  <a:pt x="98" y="423"/>
                </a:lnTo>
                <a:lnTo>
                  <a:pt x="94" y="425"/>
                </a:lnTo>
                <a:lnTo>
                  <a:pt x="89" y="426"/>
                </a:lnTo>
                <a:lnTo>
                  <a:pt x="83" y="427"/>
                </a:lnTo>
                <a:lnTo>
                  <a:pt x="26" y="427"/>
                </a:lnTo>
                <a:lnTo>
                  <a:pt x="26" y="427"/>
                </a:lnTo>
                <a:lnTo>
                  <a:pt x="21" y="426"/>
                </a:lnTo>
                <a:lnTo>
                  <a:pt x="16" y="425"/>
                </a:lnTo>
                <a:lnTo>
                  <a:pt x="12" y="423"/>
                </a:lnTo>
                <a:lnTo>
                  <a:pt x="8" y="419"/>
                </a:lnTo>
                <a:lnTo>
                  <a:pt x="5" y="415"/>
                </a:lnTo>
                <a:lnTo>
                  <a:pt x="2" y="411"/>
                </a:lnTo>
                <a:lnTo>
                  <a:pt x="0" y="406"/>
                </a:lnTo>
                <a:lnTo>
                  <a:pt x="0" y="401"/>
                </a:lnTo>
                <a:lnTo>
                  <a:pt x="0" y="401"/>
                </a:lnTo>
                <a:lnTo>
                  <a:pt x="0" y="396"/>
                </a:lnTo>
                <a:lnTo>
                  <a:pt x="2" y="390"/>
                </a:lnTo>
                <a:lnTo>
                  <a:pt x="5" y="386"/>
                </a:lnTo>
                <a:lnTo>
                  <a:pt x="8" y="383"/>
                </a:lnTo>
                <a:lnTo>
                  <a:pt x="12" y="380"/>
                </a:lnTo>
                <a:lnTo>
                  <a:pt x="16" y="377"/>
                </a:lnTo>
                <a:lnTo>
                  <a:pt x="21" y="375"/>
                </a:lnTo>
                <a:lnTo>
                  <a:pt x="26" y="375"/>
                </a:lnTo>
                <a:lnTo>
                  <a:pt x="83" y="375"/>
                </a:lnTo>
                <a:lnTo>
                  <a:pt x="83" y="375"/>
                </a:lnTo>
                <a:close/>
                <a:moveTo>
                  <a:pt x="359" y="286"/>
                </a:moveTo>
                <a:lnTo>
                  <a:pt x="359" y="286"/>
                </a:lnTo>
                <a:lnTo>
                  <a:pt x="359" y="280"/>
                </a:lnTo>
                <a:lnTo>
                  <a:pt x="359" y="276"/>
                </a:lnTo>
                <a:lnTo>
                  <a:pt x="360" y="271"/>
                </a:lnTo>
                <a:lnTo>
                  <a:pt x="361" y="266"/>
                </a:lnTo>
                <a:lnTo>
                  <a:pt x="365" y="262"/>
                </a:lnTo>
                <a:lnTo>
                  <a:pt x="368" y="259"/>
                </a:lnTo>
                <a:lnTo>
                  <a:pt x="372" y="256"/>
                </a:lnTo>
                <a:lnTo>
                  <a:pt x="378" y="253"/>
                </a:lnTo>
                <a:lnTo>
                  <a:pt x="378" y="253"/>
                </a:lnTo>
                <a:lnTo>
                  <a:pt x="383" y="253"/>
                </a:lnTo>
                <a:lnTo>
                  <a:pt x="387" y="253"/>
                </a:lnTo>
                <a:lnTo>
                  <a:pt x="393" y="254"/>
                </a:lnTo>
                <a:lnTo>
                  <a:pt x="397" y="256"/>
                </a:lnTo>
                <a:lnTo>
                  <a:pt x="401" y="259"/>
                </a:lnTo>
                <a:lnTo>
                  <a:pt x="404" y="262"/>
                </a:lnTo>
                <a:lnTo>
                  <a:pt x="408" y="266"/>
                </a:lnTo>
                <a:lnTo>
                  <a:pt x="409" y="272"/>
                </a:lnTo>
                <a:lnTo>
                  <a:pt x="424" y="322"/>
                </a:lnTo>
                <a:lnTo>
                  <a:pt x="424" y="322"/>
                </a:lnTo>
                <a:lnTo>
                  <a:pt x="451" y="313"/>
                </a:lnTo>
                <a:lnTo>
                  <a:pt x="479" y="306"/>
                </a:lnTo>
                <a:lnTo>
                  <a:pt x="479" y="306"/>
                </a:lnTo>
                <a:lnTo>
                  <a:pt x="480" y="305"/>
                </a:lnTo>
                <a:lnTo>
                  <a:pt x="480" y="305"/>
                </a:lnTo>
                <a:lnTo>
                  <a:pt x="504" y="301"/>
                </a:lnTo>
                <a:lnTo>
                  <a:pt x="528" y="299"/>
                </a:lnTo>
                <a:lnTo>
                  <a:pt x="528" y="260"/>
                </a:lnTo>
                <a:lnTo>
                  <a:pt x="528" y="260"/>
                </a:lnTo>
                <a:lnTo>
                  <a:pt x="528" y="254"/>
                </a:lnTo>
                <a:lnTo>
                  <a:pt x="531" y="249"/>
                </a:lnTo>
                <a:lnTo>
                  <a:pt x="533" y="245"/>
                </a:lnTo>
                <a:lnTo>
                  <a:pt x="536" y="242"/>
                </a:lnTo>
                <a:lnTo>
                  <a:pt x="540" y="238"/>
                </a:lnTo>
                <a:lnTo>
                  <a:pt x="545" y="236"/>
                </a:lnTo>
                <a:lnTo>
                  <a:pt x="549" y="234"/>
                </a:lnTo>
                <a:lnTo>
                  <a:pt x="554" y="234"/>
                </a:lnTo>
                <a:lnTo>
                  <a:pt x="554" y="234"/>
                </a:lnTo>
                <a:lnTo>
                  <a:pt x="560" y="234"/>
                </a:lnTo>
                <a:lnTo>
                  <a:pt x="564" y="236"/>
                </a:lnTo>
                <a:lnTo>
                  <a:pt x="568" y="238"/>
                </a:lnTo>
                <a:lnTo>
                  <a:pt x="573" y="242"/>
                </a:lnTo>
                <a:lnTo>
                  <a:pt x="576" y="245"/>
                </a:lnTo>
                <a:lnTo>
                  <a:pt x="578" y="249"/>
                </a:lnTo>
                <a:lnTo>
                  <a:pt x="579" y="254"/>
                </a:lnTo>
                <a:lnTo>
                  <a:pt x="580" y="260"/>
                </a:lnTo>
                <a:lnTo>
                  <a:pt x="580" y="299"/>
                </a:lnTo>
                <a:lnTo>
                  <a:pt x="580" y="299"/>
                </a:lnTo>
                <a:lnTo>
                  <a:pt x="605" y="301"/>
                </a:lnTo>
                <a:lnTo>
                  <a:pt x="630" y="306"/>
                </a:lnTo>
                <a:lnTo>
                  <a:pt x="630" y="306"/>
                </a:lnTo>
                <a:lnTo>
                  <a:pt x="630" y="306"/>
                </a:lnTo>
                <a:lnTo>
                  <a:pt x="630" y="306"/>
                </a:lnTo>
                <a:lnTo>
                  <a:pt x="658" y="313"/>
                </a:lnTo>
                <a:lnTo>
                  <a:pt x="685" y="322"/>
                </a:lnTo>
                <a:lnTo>
                  <a:pt x="700" y="272"/>
                </a:lnTo>
                <a:lnTo>
                  <a:pt x="700" y="272"/>
                </a:lnTo>
                <a:lnTo>
                  <a:pt x="701" y="266"/>
                </a:lnTo>
                <a:lnTo>
                  <a:pt x="704" y="262"/>
                </a:lnTo>
                <a:lnTo>
                  <a:pt x="707" y="259"/>
                </a:lnTo>
                <a:lnTo>
                  <a:pt x="712" y="256"/>
                </a:lnTo>
                <a:lnTo>
                  <a:pt x="716" y="254"/>
                </a:lnTo>
                <a:lnTo>
                  <a:pt x="721" y="253"/>
                </a:lnTo>
                <a:lnTo>
                  <a:pt x="726" y="253"/>
                </a:lnTo>
                <a:lnTo>
                  <a:pt x="731" y="253"/>
                </a:lnTo>
                <a:lnTo>
                  <a:pt x="731" y="253"/>
                </a:lnTo>
                <a:lnTo>
                  <a:pt x="737" y="256"/>
                </a:lnTo>
                <a:lnTo>
                  <a:pt x="741" y="259"/>
                </a:lnTo>
                <a:lnTo>
                  <a:pt x="744" y="262"/>
                </a:lnTo>
                <a:lnTo>
                  <a:pt x="746" y="266"/>
                </a:lnTo>
                <a:lnTo>
                  <a:pt x="748" y="271"/>
                </a:lnTo>
                <a:lnTo>
                  <a:pt x="749" y="276"/>
                </a:lnTo>
                <a:lnTo>
                  <a:pt x="749" y="280"/>
                </a:lnTo>
                <a:lnTo>
                  <a:pt x="748" y="286"/>
                </a:lnTo>
                <a:lnTo>
                  <a:pt x="655" y="610"/>
                </a:lnTo>
                <a:lnTo>
                  <a:pt x="655" y="610"/>
                </a:lnTo>
                <a:lnTo>
                  <a:pt x="652" y="616"/>
                </a:lnTo>
                <a:lnTo>
                  <a:pt x="649" y="620"/>
                </a:lnTo>
                <a:lnTo>
                  <a:pt x="646" y="623"/>
                </a:lnTo>
                <a:lnTo>
                  <a:pt x="642" y="626"/>
                </a:lnTo>
                <a:lnTo>
                  <a:pt x="637" y="627"/>
                </a:lnTo>
                <a:lnTo>
                  <a:pt x="632" y="629"/>
                </a:lnTo>
                <a:lnTo>
                  <a:pt x="628" y="630"/>
                </a:lnTo>
                <a:lnTo>
                  <a:pt x="622" y="629"/>
                </a:lnTo>
                <a:lnTo>
                  <a:pt x="622" y="629"/>
                </a:lnTo>
                <a:lnTo>
                  <a:pt x="617" y="626"/>
                </a:lnTo>
                <a:lnTo>
                  <a:pt x="613" y="623"/>
                </a:lnTo>
                <a:lnTo>
                  <a:pt x="609" y="620"/>
                </a:lnTo>
                <a:lnTo>
                  <a:pt x="607" y="616"/>
                </a:lnTo>
                <a:lnTo>
                  <a:pt x="605" y="611"/>
                </a:lnTo>
                <a:lnTo>
                  <a:pt x="604" y="607"/>
                </a:lnTo>
                <a:lnTo>
                  <a:pt x="604" y="602"/>
                </a:lnTo>
                <a:lnTo>
                  <a:pt x="605" y="596"/>
                </a:lnTo>
                <a:lnTo>
                  <a:pt x="670" y="372"/>
                </a:lnTo>
                <a:lnTo>
                  <a:pt x="670" y="372"/>
                </a:lnTo>
                <a:lnTo>
                  <a:pt x="645" y="363"/>
                </a:lnTo>
                <a:lnTo>
                  <a:pt x="619" y="356"/>
                </a:lnTo>
                <a:lnTo>
                  <a:pt x="619" y="356"/>
                </a:lnTo>
                <a:lnTo>
                  <a:pt x="619" y="356"/>
                </a:lnTo>
                <a:lnTo>
                  <a:pt x="600" y="353"/>
                </a:lnTo>
                <a:lnTo>
                  <a:pt x="580" y="350"/>
                </a:lnTo>
                <a:lnTo>
                  <a:pt x="580" y="414"/>
                </a:lnTo>
                <a:lnTo>
                  <a:pt x="580" y="414"/>
                </a:lnTo>
                <a:lnTo>
                  <a:pt x="579" y="418"/>
                </a:lnTo>
                <a:lnTo>
                  <a:pt x="578" y="424"/>
                </a:lnTo>
                <a:lnTo>
                  <a:pt x="576" y="428"/>
                </a:lnTo>
                <a:lnTo>
                  <a:pt x="573" y="431"/>
                </a:lnTo>
                <a:lnTo>
                  <a:pt x="568" y="434"/>
                </a:lnTo>
                <a:lnTo>
                  <a:pt x="564" y="438"/>
                </a:lnTo>
                <a:lnTo>
                  <a:pt x="560" y="439"/>
                </a:lnTo>
                <a:lnTo>
                  <a:pt x="554" y="440"/>
                </a:lnTo>
                <a:lnTo>
                  <a:pt x="554" y="440"/>
                </a:lnTo>
                <a:lnTo>
                  <a:pt x="549" y="439"/>
                </a:lnTo>
                <a:lnTo>
                  <a:pt x="545" y="438"/>
                </a:lnTo>
                <a:lnTo>
                  <a:pt x="540" y="434"/>
                </a:lnTo>
                <a:lnTo>
                  <a:pt x="536" y="431"/>
                </a:lnTo>
                <a:lnTo>
                  <a:pt x="533" y="428"/>
                </a:lnTo>
                <a:lnTo>
                  <a:pt x="531" y="424"/>
                </a:lnTo>
                <a:lnTo>
                  <a:pt x="528" y="418"/>
                </a:lnTo>
                <a:lnTo>
                  <a:pt x="528" y="414"/>
                </a:lnTo>
                <a:lnTo>
                  <a:pt x="528" y="350"/>
                </a:lnTo>
                <a:lnTo>
                  <a:pt x="528" y="350"/>
                </a:lnTo>
                <a:lnTo>
                  <a:pt x="509" y="353"/>
                </a:lnTo>
                <a:lnTo>
                  <a:pt x="491" y="356"/>
                </a:lnTo>
                <a:lnTo>
                  <a:pt x="491" y="356"/>
                </a:lnTo>
                <a:lnTo>
                  <a:pt x="490" y="356"/>
                </a:lnTo>
                <a:lnTo>
                  <a:pt x="490" y="356"/>
                </a:lnTo>
                <a:lnTo>
                  <a:pt x="464" y="363"/>
                </a:lnTo>
                <a:lnTo>
                  <a:pt x="439" y="372"/>
                </a:lnTo>
                <a:lnTo>
                  <a:pt x="504" y="596"/>
                </a:lnTo>
                <a:lnTo>
                  <a:pt x="504" y="596"/>
                </a:lnTo>
                <a:lnTo>
                  <a:pt x="505" y="602"/>
                </a:lnTo>
                <a:lnTo>
                  <a:pt x="505" y="607"/>
                </a:lnTo>
                <a:lnTo>
                  <a:pt x="504" y="611"/>
                </a:lnTo>
                <a:lnTo>
                  <a:pt x="502" y="616"/>
                </a:lnTo>
                <a:lnTo>
                  <a:pt x="499" y="620"/>
                </a:lnTo>
                <a:lnTo>
                  <a:pt x="495" y="623"/>
                </a:lnTo>
                <a:lnTo>
                  <a:pt x="492" y="626"/>
                </a:lnTo>
                <a:lnTo>
                  <a:pt x="486" y="629"/>
                </a:lnTo>
                <a:lnTo>
                  <a:pt x="486" y="629"/>
                </a:lnTo>
                <a:lnTo>
                  <a:pt x="481" y="630"/>
                </a:lnTo>
                <a:lnTo>
                  <a:pt x="477" y="629"/>
                </a:lnTo>
                <a:lnTo>
                  <a:pt x="471" y="627"/>
                </a:lnTo>
                <a:lnTo>
                  <a:pt x="467" y="626"/>
                </a:lnTo>
                <a:lnTo>
                  <a:pt x="463" y="623"/>
                </a:lnTo>
                <a:lnTo>
                  <a:pt x="459" y="620"/>
                </a:lnTo>
                <a:lnTo>
                  <a:pt x="456" y="616"/>
                </a:lnTo>
                <a:lnTo>
                  <a:pt x="454" y="610"/>
                </a:lnTo>
                <a:lnTo>
                  <a:pt x="359" y="286"/>
                </a:lnTo>
                <a:lnTo>
                  <a:pt x="359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PA_库_Freeform: Shape 21"/>
          <p:cNvSpPr/>
          <p:nvPr>
            <p:custDataLst>
              <p:tags r:id="rId9"/>
            </p:custDataLst>
          </p:nvPr>
        </p:nvSpPr>
        <p:spPr bwMode="auto">
          <a:xfrm>
            <a:off x="2594352" y="3104644"/>
            <a:ext cx="410261" cy="410261"/>
          </a:xfrm>
          <a:custGeom>
            <a:avLst/>
            <a:gdLst>
              <a:gd name="T0" fmla="*/ 1040 w 1104"/>
              <a:gd name="T1" fmla="*/ 3 h 1104"/>
              <a:gd name="T2" fmla="*/ 800 w 1104"/>
              <a:gd name="T3" fmla="*/ 51 h 1104"/>
              <a:gd name="T4" fmla="*/ 817 w 1104"/>
              <a:gd name="T5" fmla="*/ 333 h 1104"/>
              <a:gd name="T6" fmla="*/ 1001 w 1104"/>
              <a:gd name="T7" fmla="*/ 207 h 1104"/>
              <a:gd name="T8" fmla="*/ 1048 w 1104"/>
              <a:gd name="T9" fmla="*/ 372 h 1104"/>
              <a:gd name="T10" fmla="*/ 695 w 1104"/>
              <a:gd name="T11" fmla="*/ 383 h 1104"/>
              <a:gd name="T12" fmla="*/ 673 w 1104"/>
              <a:gd name="T13" fmla="*/ 372 h 1104"/>
              <a:gd name="T14" fmla="*/ 670 w 1104"/>
              <a:gd name="T15" fmla="*/ 20 h 1104"/>
              <a:gd name="T16" fmla="*/ 689 w 1104"/>
              <a:gd name="T17" fmla="*/ 1 h 1104"/>
              <a:gd name="T18" fmla="*/ 332 w 1104"/>
              <a:gd name="T19" fmla="*/ 1063 h 1104"/>
              <a:gd name="T20" fmla="*/ 288 w 1104"/>
              <a:gd name="T21" fmla="*/ 1102 h 1104"/>
              <a:gd name="T22" fmla="*/ 239 w 1104"/>
              <a:gd name="T23" fmla="*/ 1093 h 1104"/>
              <a:gd name="T24" fmla="*/ 219 w 1104"/>
              <a:gd name="T25" fmla="*/ 1081 h 1104"/>
              <a:gd name="T26" fmla="*/ 201 w 1104"/>
              <a:gd name="T27" fmla="*/ 1093 h 1104"/>
              <a:gd name="T28" fmla="*/ 151 w 1104"/>
              <a:gd name="T29" fmla="*/ 1102 h 1104"/>
              <a:gd name="T30" fmla="*/ 107 w 1104"/>
              <a:gd name="T31" fmla="*/ 1063 h 1104"/>
              <a:gd name="T32" fmla="*/ 61 w 1104"/>
              <a:gd name="T33" fmla="*/ 690 h 1104"/>
              <a:gd name="T34" fmla="*/ 20 w 1104"/>
              <a:gd name="T35" fmla="*/ 650 h 1104"/>
              <a:gd name="T36" fmla="*/ 2 w 1104"/>
              <a:gd name="T37" fmla="*/ 471 h 1104"/>
              <a:gd name="T38" fmla="*/ 25 w 1104"/>
              <a:gd name="T39" fmla="*/ 331 h 1104"/>
              <a:gd name="T40" fmla="*/ 156 w 1104"/>
              <a:gd name="T41" fmla="*/ 300 h 1104"/>
              <a:gd name="T42" fmla="*/ 219 w 1104"/>
              <a:gd name="T43" fmla="*/ 380 h 1104"/>
              <a:gd name="T44" fmla="*/ 284 w 1104"/>
              <a:gd name="T45" fmla="*/ 300 h 1104"/>
              <a:gd name="T46" fmla="*/ 377 w 1104"/>
              <a:gd name="T47" fmla="*/ 318 h 1104"/>
              <a:gd name="T48" fmla="*/ 440 w 1104"/>
              <a:gd name="T49" fmla="*/ 392 h 1104"/>
              <a:gd name="T50" fmla="*/ 474 w 1104"/>
              <a:gd name="T51" fmla="*/ 405 h 1104"/>
              <a:gd name="T52" fmla="*/ 542 w 1104"/>
              <a:gd name="T53" fmla="*/ 354 h 1104"/>
              <a:gd name="T54" fmla="*/ 597 w 1104"/>
              <a:gd name="T55" fmla="*/ 353 h 1104"/>
              <a:gd name="T56" fmla="*/ 624 w 1104"/>
              <a:gd name="T57" fmla="*/ 402 h 1104"/>
              <a:gd name="T58" fmla="*/ 573 w 1104"/>
              <a:gd name="T59" fmla="*/ 461 h 1104"/>
              <a:gd name="T60" fmla="*/ 476 w 1104"/>
              <a:gd name="T61" fmla="*/ 521 h 1104"/>
              <a:gd name="T62" fmla="*/ 446 w 1104"/>
              <a:gd name="T63" fmla="*/ 525 h 1104"/>
              <a:gd name="T64" fmla="*/ 396 w 1104"/>
              <a:gd name="T65" fmla="*/ 493 h 1104"/>
              <a:gd name="T66" fmla="*/ 334 w 1104"/>
              <a:gd name="T67" fmla="*/ 1052 h 1104"/>
              <a:gd name="T68" fmla="*/ 257 w 1104"/>
              <a:gd name="T69" fmla="*/ 61 h 1104"/>
              <a:gd name="T70" fmla="*/ 297 w 1104"/>
              <a:gd name="T71" fmla="*/ 97 h 1104"/>
              <a:gd name="T72" fmla="*/ 312 w 1104"/>
              <a:gd name="T73" fmla="*/ 152 h 1104"/>
              <a:gd name="T74" fmla="*/ 300 w 1104"/>
              <a:gd name="T75" fmla="*/ 202 h 1104"/>
              <a:gd name="T76" fmla="*/ 261 w 1104"/>
              <a:gd name="T77" fmla="*/ 252 h 1104"/>
              <a:gd name="T78" fmla="*/ 217 w 1104"/>
              <a:gd name="T79" fmla="*/ 268 h 1104"/>
              <a:gd name="T80" fmla="*/ 166 w 1104"/>
              <a:gd name="T81" fmla="*/ 243 h 1104"/>
              <a:gd name="T82" fmla="*/ 134 w 1104"/>
              <a:gd name="T83" fmla="*/ 188 h 1104"/>
              <a:gd name="T84" fmla="*/ 129 w 1104"/>
              <a:gd name="T85" fmla="*/ 138 h 1104"/>
              <a:gd name="T86" fmla="*/ 150 w 1104"/>
              <a:gd name="T87" fmla="*/ 87 h 1104"/>
              <a:gd name="T88" fmla="*/ 195 w 1104"/>
              <a:gd name="T89" fmla="*/ 57 h 1104"/>
              <a:gd name="T90" fmla="*/ 817 w 1104"/>
              <a:gd name="T91" fmla="*/ 106 h 1104"/>
              <a:gd name="T92" fmla="*/ 791 w 1104"/>
              <a:gd name="T93" fmla="*/ 94 h 1104"/>
              <a:gd name="T94" fmla="*/ 769 w 1104"/>
              <a:gd name="T95" fmla="*/ 113 h 1104"/>
              <a:gd name="T96" fmla="*/ 784 w 1104"/>
              <a:gd name="T97" fmla="*/ 255 h 1104"/>
              <a:gd name="T98" fmla="*/ 821 w 1104"/>
              <a:gd name="T99" fmla="*/ 291 h 1104"/>
              <a:gd name="T100" fmla="*/ 875 w 1104"/>
              <a:gd name="T101" fmla="*/ 258 h 1104"/>
              <a:gd name="T102" fmla="*/ 1099 w 1104"/>
              <a:gd name="T103" fmla="*/ 50 h 1104"/>
              <a:gd name="T104" fmla="*/ 1097 w 1104"/>
              <a:gd name="T105" fmla="*/ 30 h 1104"/>
              <a:gd name="T106" fmla="*/ 1016 w 1104"/>
              <a:gd name="T107" fmla="*/ 75 h 1104"/>
              <a:gd name="T108" fmla="*/ 825 w 1104"/>
              <a:gd name="T109" fmla="*/ 142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04" h="1104">
                <a:moveTo>
                  <a:pt x="695" y="0"/>
                </a:moveTo>
                <a:lnTo>
                  <a:pt x="1027" y="0"/>
                </a:lnTo>
                <a:lnTo>
                  <a:pt x="1027" y="0"/>
                </a:lnTo>
                <a:lnTo>
                  <a:pt x="1031" y="0"/>
                </a:lnTo>
                <a:lnTo>
                  <a:pt x="1035" y="2"/>
                </a:lnTo>
                <a:lnTo>
                  <a:pt x="1040" y="3"/>
                </a:lnTo>
                <a:lnTo>
                  <a:pt x="1043" y="6"/>
                </a:lnTo>
                <a:lnTo>
                  <a:pt x="1043" y="6"/>
                </a:lnTo>
                <a:lnTo>
                  <a:pt x="1008" y="29"/>
                </a:lnTo>
                <a:lnTo>
                  <a:pt x="973" y="51"/>
                </a:lnTo>
                <a:lnTo>
                  <a:pt x="800" y="51"/>
                </a:lnTo>
                <a:lnTo>
                  <a:pt x="800" y="51"/>
                </a:lnTo>
                <a:lnTo>
                  <a:pt x="791" y="51"/>
                </a:lnTo>
                <a:lnTo>
                  <a:pt x="721" y="51"/>
                </a:lnTo>
                <a:lnTo>
                  <a:pt x="721" y="332"/>
                </a:lnTo>
                <a:lnTo>
                  <a:pt x="808" y="332"/>
                </a:lnTo>
                <a:lnTo>
                  <a:pt x="808" y="332"/>
                </a:lnTo>
                <a:lnTo>
                  <a:pt x="817" y="333"/>
                </a:lnTo>
                <a:lnTo>
                  <a:pt x="825" y="334"/>
                </a:lnTo>
                <a:lnTo>
                  <a:pt x="833" y="334"/>
                </a:lnTo>
                <a:lnTo>
                  <a:pt x="841" y="332"/>
                </a:lnTo>
                <a:lnTo>
                  <a:pt x="1001" y="332"/>
                </a:lnTo>
                <a:lnTo>
                  <a:pt x="1001" y="207"/>
                </a:lnTo>
                <a:lnTo>
                  <a:pt x="1001" y="207"/>
                </a:lnTo>
                <a:lnTo>
                  <a:pt x="1053" y="156"/>
                </a:lnTo>
                <a:lnTo>
                  <a:pt x="1053" y="357"/>
                </a:lnTo>
                <a:lnTo>
                  <a:pt x="1053" y="357"/>
                </a:lnTo>
                <a:lnTo>
                  <a:pt x="1053" y="363"/>
                </a:lnTo>
                <a:lnTo>
                  <a:pt x="1050" y="367"/>
                </a:lnTo>
                <a:lnTo>
                  <a:pt x="1048" y="372"/>
                </a:lnTo>
                <a:lnTo>
                  <a:pt x="1045" y="376"/>
                </a:lnTo>
                <a:lnTo>
                  <a:pt x="1041" y="379"/>
                </a:lnTo>
                <a:lnTo>
                  <a:pt x="1036" y="381"/>
                </a:lnTo>
                <a:lnTo>
                  <a:pt x="1032" y="382"/>
                </a:lnTo>
                <a:lnTo>
                  <a:pt x="1027" y="383"/>
                </a:lnTo>
                <a:lnTo>
                  <a:pt x="695" y="383"/>
                </a:lnTo>
                <a:lnTo>
                  <a:pt x="695" y="383"/>
                </a:lnTo>
                <a:lnTo>
                  <a:pt x="689" y="382"/>
                </a:lnTo>
                <a:lnTo>
                  <a:pt x="685" y="381"/>
                </a:lnTo>
                <a:lnTo>
                  <a:pt x="681" y="379"/>
                </a:lnTo>
                <a:lnTo>
                  <a:pt x="676" y="376"/>
                </a:lnTo>
                <a:lnTo>
                  <a:pt x="673" y="372"/>
                </a:lnTo>
                <a:lnTo>
                  <a:pt x="671" y="367"/>
                </a:lnTo>
                <a:lnTo>
                  <a:pt x="670" y="363"/>
                </a:lnTo>
                <a:lnTo>
                  <a:pt x="669" y="357"/>
                </a:lnTo>
                <a:lnTo>
                  <a:pt x="669" y="25"/>
                </a:lnTo>
                <a:lnTo>
                  <a:pt x="669" y="25"/>
                </a:lnTo>
                <a:lnTo>
                  <a:pt x="670" y="20"/>
                </a:lnTo>
                <a:lnTo>
                  <a:pt x="671" y="16"/>
                </a:lnTo>
                <a:lnTo>
                  <a:pt x="673" y="11"/>
                </a:lnTo>
                <a:lnTo>
                  <a:pt x="676" y="7"/>
                </a:lnTo>
                <a:lnTo>
                  <a:pt x="681" y="4"/>
                </a:lnTo>
                <a:lnTo>
                  <a:pt x="685" y="2"/>
                </a:lnTo>
                <a:lnTo>
                  <a:pt x="689" y="1"/>
                </a:lnTo>
                <a:lnTo>
                  <a:pt x="695" y="0"/>
                </a:lnTo>
                <a:lnTo>
                  <a:pt x="695" y="0"/>
                </a:lnTo>
                <a:close/>
                <a:moveTo>
                  <a:pt x="334" y="1052"/>
                </a:moveTo>
                <a:lnTo>
                  <a:pt x="334" y="1052"/>
                </a:lnTo>
                <a:lnTo>
                  <a:pt x="334" y="1057"/>
                </a:lnTo>
                <a:lnTo>
                  <a:pt x="332" y="1063"/>
                </a:lnTo>
                <a:lnTo>
                  <a:pt x="328" y="1072"/>
                </a:lnTo>
                <a:lnTo>
                  <a:pt x="323" y="1081"/>
                </a:lnTo>
                <a:lnTo>
                  <a:pt x="315" y="1088"/>
                </a:lnTo>
                <a:lnTo>
                  <a:pt x="307" y="1095"/>
                </a:lnTo>
                <a:lnTo>
                  <a:pt x="298" y="1099"/>
                </a:lnTo>
                <a:lnTo>
                  <a:pt x="288" y="1102"/>
                </a:lnTo>
                <a:lnTo>
                  <a:pt x="278" y="1104"/>
                </a:lnTo>
                <a:lnTo>
                  <a:pt x="278" y="1104"/>
                </a:lnTo>
                <a:lnTo>
                  <a:pt x="265" y="1102"/>
                </a:lnTo>
                <a:lnTo>
                  <a:pt x="251" y="1098"/>
                </a:lnTo>
                <a:lnTo>
                  <a:pt x="244" y="1096"/>
                </a:lnTo>
                <a:lnTo>
                  <a:pt x="239" y="1093"/>
                </a:lnTo>
                <a:lnTo>
                  <a:pt x="233" y="1090"/>
                </a:lnTo>
                <a:lnTo>
                  <a:pt x="229" y="1085"/>
                </a:lnTo>
                <a:lnTo>
                  <a:pt x="229" y="1085"/>
                </a:lnTo>
                <a:lnTo>
                  <a:pt x="228" y="1083"/>
                </a:lnTo>
                <a:lnTo>
                  <a:pt x="225" y="1082"/>
                </a:lnTo>
                <a:lnTo>
                  <a:pt x="219" y="1081"/>
                </a:lnTo>
                <a:lnTo>
                  <a:pt x="215" y="1082"/>
                </a:lnTo>
                <a:lnTo>
                  <a:pt x="212" y="1083"/>
                </a:lnTo>
                <a:lnTo>
                  <a:pt x="210" y="1085"/>
                </a:lnTo>
                <a:lnTo>
                  <a:pt x="210" y="1085"/>
                </a:lnTo>
                <a:lnTo>
                  <a:pt x="206" y="1090"/>
                </a:lnTo>
                <a:lnTo>
                  <a:pt x="201" y="1093"/>
                </a:lnTo>
                <a:lnTo>
                  <a:pt x="196" y="1096"/>
                </a:lnTo>
                <a:lnTo>
                  <a:pt x="189" y="1098"/>
                </a:lnTo>
                <a:lnTo>
                  <a:pt x="175" y="1102"/>
                </a:lnTo>
                <a:lnTo>
                  <a:pt x="161" y="1104"/>
                </a:lnTo>
                <a:lnTo>
                  <a:pt x="161" y="1104"/>
                </a:lnTo>
                <a:lnTo>
                  <a:pt x="151" y="1102"/>
                </a:lnTo>
                <a:lnTo>
                  <a:pt x="142" y="1099"/>
                </a:lnTo>
                <a:lnTo>
                  <a:pt x="133" y="1095"/>
                </a:lnTo>
                <a:lnTo>
                  <a:pt x="124" y="1088"/>
                </a:lnTo>
                <a:lnTo>
                  <a:pt x="117" y="1081"/>
                </a:lnTo>
                <a:lnTo>
                  <a:pt x="111" y="1072"/>
                </a:lnTo>
                <a:lnTo>
                  <a:pt x="107" y="1063"/>
                </a:lnTo>
                <a:lnTo>
                  <a:pt x="105" y="1052"/>
                </a:lnTo>
                <a:lnTo>
                  <a:pt x="94" y="696"/>
                </a:lnTo>
                <a:lnTo>
                  <a:pt x="80" y="695"/>
                </a:lnTo>
                <a:lnTo>
                  <a:pt x="80" y="695"/>
                </a:lnTo>
                <a:lnTo>
                  <a:pt x="71" y="693"/>
                </a:lnTo>
                <a:lnTo>
                  <a:pt x="61" y="690"/>
                </a:lnTo>
                <a:lnTo>
                  <a:pt x="51" y="685"/>
                </a:lnTo>
                <a:lnTo>
                  <a:pt x="42" y="680"/>
                </a:lnTo>
                <a:lnTo>
                  <a:pt x="34" y="674"/>
                </a:lnTo>
                <a:lnTo>
                  <a:pt x="27" y="667"/>
                </a:lnTo>
                <a:lnTo>
                  <a:pt x="23" y="658"/>
                </a:lnTo>
                <a:lnTo>
                  <a:pt x="20" y="650"/>
                </a:lnTo>
                <a:lnTo>
                  <a:pt x="20" y="650"/>
                </a:lnTo>
                <a:lnTo>
                  <a:pt x="10" y="600"/>
                </a:lnTo>
                <a:lnTo>
                  <a:pt x="5" y="561"/>
                </a:lnTo>
                <a:lnTo>
                  <a:pt x="2" y="529"/>
                </a:lnTo>
                <a:lnTo>
                  <a:pt x="0" y="500"/>
                </a:lnTo>
                <a:lnTo>
                  <a:pt x="2" y="471"/>
                </a:lnTo>
                <a:lnTo>
                  <a:pt x="6" y="438"/>
                </a:lnTo>
                <a:lnTo>
                  <a:pt x="18" y="346"/>
                </a:lnTo>
                <a:lnTo>
                  <a:pt x="18" y="346"/>
                </a:lnTo>
                <a:lnTo>
                  <a:pt x="19" y="341"/>
                </a:lnTo>
                <a:lnTo>
                  <a:pt x="22" y="336"/>
                </a:lnTo>
                <a:lnTo>
                  <a:pt x="25" y="331"/>
                </a:lnTo>
                <a:lnTo>
                  <a:pt x="30" y="325"/>
                </a:lnTo>
                <a:lnTo>
                  <a:pt x="35" y="321"/>
                </a:lnTo>
                <a:lnTo>
                  <a:pt x="41" y="317"/>
                </a:lnTo>
                <a:lnTo>
                  <a:pt x="48" y="313"/>
                </a:lnTo>
                <a:lnTo>
                  <a:pt x="57" y="312"/>
                </a:lnTo>
                <a:lnTo>
                  <a:pt x="156" y="300"/>
                </a:lnTo>
                <a:lnTo>
                  <a:pt x="156" y="300"/>
                </a:lnTo>
                <a:lnTo>
                  <a:pt x="160" y="300"/>
                </a:lnTo>
                <a:lnTo>
                  <a:pt x="164" y="301"/>
                </a:lnTo>
                <a:lnTo>
                  <a:pt x="168" y="304"/>
                </a:lnTo>
                <a:lnTo>
                  <a:pt x="171" y="307"/>
                </a:lnTo>
                <a:lnTo>
                  <a:pt x="219" y="380"/>
                </a:lnTo>
                <a:lnTo>
                  <a:pt x="269" y="307"/>
                </a:lnTo>
                <a:lnTo>
                  <a:pt x="269" y="307"/>
                </a:lnTo>
                <a:lnTo>
                  <a:pt x="271" y="304"/>
                </a:lnTo>
                <a:lnTo>
                  <a:pt x="275" y="301"/>
                </a:lnTo>
                <a:lnTo>
                  <a:pt x="280" y="300"/>
                </a:lnTo>
                <a:lnTo>
                  <a:pt x="284" y="300"/>
                </a:lnTo>
                <a:lnTo>
                  <a:pt x="340" y="307"/>
                </a:lnTo>
                <a:lnTo>
                  <a:pt x="340" y="307"/>
                </a:lnTo>
                <a:lnTo>
                  <a:pt x="358" y="310"/>
                </a:lnTo>
                <a:lnTo>
                  <a:pt x="366" y="312"/>
                </a:lnTo>
                <a:lnTo>
                  <a:pt x="371" y="314"/>
                </a:lnTo>
                <a:lnTo>
                  <a:pt x="377" y="318"/>
                </a:lnTo>
                <a:lnTo>
                  <a:pt x="381" y="321"/>
                </a:lnTo>
                <a:lnTo>
                  <a:pt x="389" y="329"/>
                </a:lnTo>
                <a:lnTo>
                  <a:pt x="389" y="329"/>
                </a:lnTo>
                <a:lnTo>
                  <a:pt x="417" y="364"/>
                </a:lnTo>
                <a:lnTo>
                  <a:pt x="440" y="392"/>
                </a:lnTo>
                <a:lnTo>
                  <a:pt x="440" y="392"/>
                </a:lnTo>
                <a:lnTo>
                  <a:pt x="451" y="403"/>
                </a:lnTo>
                <a:lnTo>
                  <a:pt x="451" y="403"/>
                </a:lnTo>
                <a:lnTo>
                  <a:pt x="456" y="406"/>
                </a:lnTo>
                <a:lnTo>
                  <a:pt x="462" y="408"/>
                </a:lnTo>
                <a:lnTo>
                  <a:pt x="467" y="407"/>
                </a:lnTo>
                <a:lnTo>
                  <a:pt x="474" y="405"/>
                </a:lnTo>
                <a:lnTo>
                  <a:pt x="474" y="405"/>
                </a:lnTo>
                <a:lnTo>
                  <a:pt x="482" y="398"/>
                </a:lnTo>
                <a:lnTo>
                  <a:pt x="482" y="398"/>
                </a:lnTo>
                <a:lnTo>
                  <a:pt x="511" y="378"/>
                </a:lnTo>
                <a:lnTo>
                  <a:pt x="542" y="354"/>
                </a:lnTo>
                <a:lnTo>
                  <a:pt x="542" y="354"/>
                </a:lnTo>
                <a:lnTo>
                  <a:pt x="551" y="349"/>
                </a:lnTo>
                <a:lnTo>
                  <a:pt x="561" y="346"/>
                </a:lnTo>
                <a:lnTo>
                  <a:pt x="571" y="345"/>
                </a:lnTo>
                <a:lnTo>
                  <a:pt x="579" y="346"/>
                </a:lnTo>
                <a:lnTo>
                  <a:pt x="589" y="349"/>
                </a:lnTo>
                <a:lnTo>
                  <a:pt x="597" y="353"/>
                </a:lnTo>
                <a:lnTo>
                  <a:pt x="604" y="360"/>
                </a:lnTo>
                <a:lnTo>
                  <a:pt x="612" y="366"/>
                </a:lnTo>
                <a:lnTo>
                  <a:pt x="616" y="375"/>
                </a:lnTo>
                <a:lnTo>
                  <a:pt x="620" y="383"/>
                </a:lnTo>
                <a:lnTo>
                  <a:pt x="623" y="392"/>
                </a:lnTo>
                <a:lnTo>
                  <a:pt x="624" y="402"/>
                </a:lnTo>
                <a:lnTo>
                  <a:pt x="623" y="410"/>
                </a:lnTo>
                <a:lnTo>
                  <a:pt x="619" y="420"/>
                </a:lnTo>
                <a:lnTo>
                  <a:pt x="613" y="429"/>
                </a:lnTo>
                <a:lnTo>
                  <a:pt x="605" y="436"/>
                </a:lnTo>
                <a:lnTo>
                  <a:pt x="605" y="436"/>
                </a:lnTo>
                <a:lnTo>
                  <a:pt x="573" y="461"/>
                </a:lnTo>
                <a:lnTo>
                  <a:pt x="542" y="484"/>
                </a:lnTo>
                <a:lnTo>
                  <a:pt x="542" y="484"/>
                </a:lnTo>
                <a:lnTo>
                  <a:pt x="522" y="495"/>
                </a:lnTo>
                <a:lnTo>
                  <a:pt x="505" y="506"/>
                </a:lnTo>
                <a:lnTo>
                  <a:pt x="490" y="515"/>
                </a:lnTo>
                <a:lnTo>
                  <a:pt x="476" y="521"/>
                </a:lnTo>
                <a:lnTo>
                  <a:pt x="476" y="521"/>
                </a:lnTo>
                <a:lnTo>
                  <a:pt x="470" y="524"/>
                </a:lnTo>
                <a:lnTo>
                  <a:pt x="464" y="525"/>
                </a:lnTo>
                <a:lnTo>
                  <a:pt x="458" y="526"/>
                </a:lnTo>
                <a:lnTo>
                  <a:pt x="452" y="526"/>
                </a:lnTo>
                <a:lnTo>
                  <a:pt x="446" y="525"/>
                </a:lnTo>
                <a:lnTo>
                  <a:pt x="439" y="524"/>
                </a:lnTo>
                <a:lnTo>
                  <a:pt x="433" y="520"/>
                </a:lnTo>
                <a:lnTo>
                  <a:pt x="427" y="517"/>
                </a:lnTo>
                <a:lnTo>
                  <a:pt x="427" y="517"/>
                </a:lnTo>
                <a:lnTo>
                  <a:pt x="411" y="506"/>
                </a:lnTo>
                <a:lnTo>
                  <a:pt x="396" y="493"/>
                </a:lnTo>
                <a:lnTo>
                  <a:pt x="380" y="478"/>
                </a:lnTo>
                <a:lnTo>
                  <a:pt x="365" y="461"/>
                </a:lnTo>
                <a:lnTo>
                  <a:pt x="365" y="461"/>
                </a:lnTo>
                <a:lnTo>
                  <a:pt x="352" y="447"/>
                </a:lnTo>
                <a:lnTo>
                  <a:pt x="334" y="1052"/>
                </a:lnTo>
                <a:lnTo>
                  <a:pt x="334" y="1052"/>
                </a:lnTo>
                <a:close/>
                <a:moveTo>
                  <a:pt x="221" y="52"/>
                </a:moveTo>
                <a:lnTo>
                  <a:pt x="221" y="52"/>
                </a:lnTo>
                <a:lnTo>
                  <a:pt x="231" y="53"/>
                </a:lnTo>
                <a:lnTo>
                  <a:pt x="240" y="55"/>
                </a:lnTo>
                <a:lnTo>
                  <a:pt x="248" y="58"/>
                </a:lnTo>
                <a:lnTo>
                  <a:pt x="257" y="61"/>
                </a:lnTo>
                <a:lnTo>
                  <a:pt x="266" y="65"/>
                </a:lnTo>
                <a:lnTo>
                  <a:pt x="273" y="70"/>
                </a:lnTo>
                <a:lnTo>
                  <a:pt x="280" y="76"/>
                </a:lnTo>
                <a:lnTo>
                  <a:pt x="286" y="83"/>
                </a:lnTo>
                <a:lnTo>
                  <a:pt x="292" y="89"/>
                </a:lnTo>
                <a:lnTo>
                  <a:pt x="297" y="97"/>
                </a:lnTo>
                <a:lnTo>
                  <a:pt x="301" y="105"/>
                </a:lnTo>
                <a:lnTo>
                  <a:pt x="306" y="114"/>
                </a:lnTo>
                <a:lnTo>
                  <a:pt x="309" y="122"/>
                </a:lnTo>
                <a:lnTo>
                  <a:pt x="310" y="132"/>
                </a:lnTo>
                <a:lnTo>
                  <a:pt x="312" y="141"/>
                </a:lnTo>
                <a:lnTo>
                  <a:pt x="312" y="152"/>
                </a:lnTo>
                <a:lnTo>
                  <a:pt x="312" y="152"/>
                </a:lnTo>
                <a:lnTo>
                  <a:pt x="311" y="161"/>
                </a:lnTo>
                <a:lnTo>
                  <a:pt x="310" y="172"/>
                </a:lnTo>
                <a:lnTo>
                  <a:pt x="308" y="182"/>
                </a:lnTo>
                <a:lnTo>
                  <a:pt x="303" y="193"/>
                </a:lnTo>
                <a:lnTo>
                  <a:pt x="300" y="202"/>
                </a:lnTo>
                <a:lnTo>
                  <a:pt x="295" y="212"/>
                </a:lnTo>
                <a:lnTo>
                  <a:pt x="289" y="221"/>
                </a:lnTo>
                <a:lnTo>
                  <a:pt x="284" y="230"/>
                </a:lnTo>
                <a:lnTo>
                  <a:pt x="276" y="238"/>
                </a:lnTo>
                <a:lnTo>
                  <a:pt x="270" y="245"/>
                </a:lnTo>
                <a:lnTo>
                  <a:pt x="261" y="252"/>
                </a:lnTo>
                <a:lnTo>
                  <a:pt x="254" y="257"/>
                </a:lnTo>
                <a:lnTo>
                  <a:pt x="245" y="262"/>
                </a:lnTo>
                <a:lnTo>
                  <a:pt x="237" y="265"/>
                </a:lnTo>
                <a:lnTo>
                  <a:pt x="227" y="267"/>
                </a:lnTo>
                <a:lnTo>
                  <a:pt x="217" y="268"/>
                </a:lnTo>
                <a:lnTo>
                  <a:pt x="217" y="268"/>
                </a:lnTo>
                <a:lnTo>
                  <a:pt x="209" y="267"/>
                </a:lnTo>
                <a:lnTo>
                  <a:pt x="199" y="265"/>
                </a:lnTo>
                <a:lnTo>
                  <a:pt x="190" y="260"/>
                </a:lnTo>
                <a:lnTo>
                  <a:pt x="182" y="256"/>
                </a:lnTo>
                <a:lnTo>
                  <a:pt x="174" y="250"/>
                </a:lnTo>
                <a:lnTo>
                  <a:pt x="166" y="243"/>
                </a:lnTo>
                <a:lnTo>
                  <a:pt x="160" y="236"/>
                </a:lnTo>
                <a:lnTo>
                  <a:pt x="154" y="227"/>
                </a:lnTo>
                <a:lnTo>
                  <a:pt x="147" y="218"/>
                </a:lnTo>
                <a:lnTo>
                  <a:pt x="143" y="209"/>
                </a:lnTo>
                <a:lnTo>
                  <a:pt x="137" y="199"/>
                </a:lnTo>
                <a:lnTo>
                  <a:pt x="134" y="188"/>
                </a:lnTo>
                <a:lnTo>
                  <a:pt x="131" y="179"/>
                </a:lnTo>
                <a:lnTo>
                  <a:pt x="129" y="168"/>
                </a:lnTo>
                <a:lnTo>
                  <a:pt x="128" y="158"/>
                </a:lnTo>
                <a:lnTo>
                  <a:pt x="128" y="147"/>
                </a:lnTo>
                <a:lnTo>
                  <a:pt x="128" y="147"/>
                </a:lnTo>
                <a:lnTo>
                  <a:pt x="129" y="138"/>
                </a:lnTo>
                <a:lnTo>
                  <a:pt x="130" y="128"/>
                </a:lnTo>
                <a:lnTo>
                  <a:pt x="132" y="119"/>
                </a:lnTo>
                <a:lnTo>
                  <a:pt x="135" y="110"/>
                </a:lnTo>
                <a:lnTo>
                  <a:pt x="140" y="102"/>
                </a:lnTo>
                <a:lnTo>
                  <a:pt x="144" y="93"/>
                </a:lnTo>
                <a:lnTo>
                  <a:pt x="150" y="87"/>
                </a:lnTo>
                <a:lnTo>
                  <a:pt x="156" y="79"/>
                </a:lnTo>
                <a:lnTo>
                  <a:pt x="162" y="74"/>
                </a:lnTo>
                <a:lnTo>
                  <a:pt x="170" y="69"/>
                </a:lnTo>
                <a:lnTo>
                  <a:pt x="177" y="63"/>
                </a:lnTo>
                <a:lnTo>
                  <a:pt x="186" y="60"/>
                </a:lnTo>
                <a:lnTo>
                  <a:pt x="195" y="57"/>
                </a:lnTo>
                <a:lnTo>
                  <a:pt x="203" y="55"/>
                </a:lnTo>
                <a:lnTo>
                  <a:pt x="212" y="52"/>
                </a:lnTo>
                <a:lnTo>
                  <a:pt x="221" y="52"/>
                </a:lnTo>
                <a:lnTo>
                  <a:pt x="221" y="52"/>
                </a:lnTo>
                <a:close/>
                <a:moveTo>
                  <a:pt x="817" y="106"/>
                </a:moveTo>
                <a:lnTo>
                  <a:pt x="817" y="106"/>
                </a:lnTo>
                <a:lnTo>
                  <a:pt x="814" y="103"/>
                </a:lnTo>
                <a:lnTo>
                  <a:pt x="812" y="101"/>
                </a:lnTo>
                <a:lnTo>
                  <a:pt x="810" y="98"/>
                </a:lnTo>
                <a:lnTo>
                  <a:pt x="807" y="97"/>
                </a:lnTo>
                <a:lnTo>
                  <a:pt x="799" y="94"/>
                </a:lnTo>
                <a:lnTo>
                  <a:pt x="791" y="94"/>
                </a:lnTo>
                <a:lnTo>
                  <a:pt x="783" y="97"/>
                </a:lnTo>
                <a:lnTo>
                  <a:pt x="776" y="100"/>
                </a:lnTo>
                <a:lnTo>
                  <a:pt x="773" y="102"/>
                </a:lnTo>
                <a:lnTo>
                  <a:pt x="771" y="105"/>
                </a:lnTo>
                <a:lnTo>
                  <a:pt x="770" y="108"/>
                </a:lnTo>
                <a:lnTo>
                  <a:pt x="769" y="113"/>
                </a:lnTo>
                <a:lnTo>
                  <a:pt x="769" y="113"/>
                </a:lnTo>
                <a:lnTo>
                  <a:pt x="770" y="154"/>
                </a:lnTo>
                <a:lnTo>
                  <a:pt x="773" y="186"/>
                </a:lnTo>
                <a:lnTo>
                  <a:pt x="778" y="218"/>
                </a:lnTo>
                <a:lnTo>
                  <a:pt x="784" y="255"/>
                </a:lnTo>
                <a:lnTo>
                  <a:pt x="784" y="255"/>
                </a:lnTo>
                <a:lnTo>
                  <a:pt x="787" y="263"/>
                </a:lnTo>
                <a:lnTo>
                  <a:pt x="792" y="270"/>
                </a:lnTo>
                <a:lnTo>
                  <a:pt x="797" y="278"/>
                </a:lnTo>
                <a:lnTo>
                  <a:pt x="805" y="283"/>
                </a:lnTo>
                <a:lnTo>
                  <a:pt x="812" y="287"/>
                </a:lnTo>
                <a:lnTo>
                  <a:pt x="821" y="291"/>
                </a:lnTo>
                <a:lnTo>
                  <a:pt x="824" y="291"/>
                </a:lnTo>
                <a:lnTo>
                  <a:pt x="828" y="291"/>
                </a:lnTo>
                <a:lnTo>
                  <a:pt x="832" y="290"/>
                </a:lnTo>
                <a:lnTo>
                  <a:pt x="835" y="287"/>
                </a:lnTo>
                <a:lnTo>
                  <a:pt x="835" y="287"/>
                </a:lnTo>
                <a:lnTo>
                  <a:pt x="875" y="258"/>
                </a:lnTo>
                <a:lnTo>
                  <a:pt x="910" y="230"/>
                </a:lnTo>
                <a:lnTo>
                  <a:pt x="942" y="202"/>
                </a:lnTo>
                <a:lnTo>
                  <a:pt x="972" y="175"/>
                </a:lnTo>
                <a:lnTo>
                  <a:pt x="1001" y="146"/>
                </a:lnTo>
                <a:lnTo>
                  <a:pt x="1031" y="117"/>
                </a:lnTo>
                <a:lnTo>
                  <a:pt x="1099" y="50"/>
                </a:lnTo>
                <a:lnTo>
                  <a:pt x="1099" y="50"/>
                </a:lnTo>
                <a:lnTo>
                  <a:pt x="1103" y="45"/>
                </a:lnTo>
                <a:lnTo>
                  <a:pt x="1104" y="39"/>
                </a:lnTo>
                <a:lnTo>
                  <a:pt x="1103" y="35"/>
                </a:lnTo>
                <a:lnTo>
                  <a:pt x="1101" y="32"/>
                </a:lnTo>
                <a:lnTo>
                  <a:pt x="1097" y="30"/>
                </a:lnTo>
                <a:lnTo>
                  <a:pt x="1093" y="29"/>
                </a:lnTo>
                <a:lnTo>
                  <a:pt x="1087" y="29"/>
                </a:lnTo>
                <a:lnTo>
                  <a:pt x="1082" y="32"/>
                </a:lnTo>
                <a:lnTo>
                  <a:pt x="1082" y="32"/>
                </a:lnTo>
                <a:lnTo>
                  <a:pt x="1047" y="55"/>
                </a:lnTo>
                <a:lnTo>
                  <a:pt x="1016" y="75"/>
                </a:lnTo>
                <a:lnTo>
                  <a:pt x="960" y="110"/>
                </a:lnTo>
                <a:lnTo>
                  <a:pt x="905" y="142"/>
                </a:lnTo>
                <a:lnTo>
                  <a:pt x="841" y="181"/>
                </a:lnTo>
                <a:lnTo>
                  <a:pt x="841" y="181"/>
                </a:lnTo>
                <a:lnTo>
                  <a:pt x="832" y="160"/>
                </a:lnTo>
                <a:lnTo>
                  <a:pt x="825" y="142"/>
                </a:lnTo>
                <a:lnTo>
                  <a:pt x="817" y="106"/>
                </a:lnTo>
                <a:lnTo>
                  <a:pt x="817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PA_库_Freeform: Shape 22"/>
          <p:cNvSpPr/>
          <p:nvPr>
            <p:custDataLst>
              <p:tags r:id="rId10"/>
            </p:custDataLst>
          </p:nvPr>
        </p:nvSpPr>
        <p:spPr bwMode="auto">
          <a:xfrm>
            <a:off x="6231633" y="3104644"/>
            <a:ext cx="410261" cy="410261"/>
          </a:xfrm>
          <a:custGeom>
            <a:avLst/>
            <a:gdLst>
              <a:gd name="T0" fmla="*/ 497 w 1104"/>
              <a:gd name="T1" fmla="*/ 19 h 1104"/>
              <a:gd name="T2" fmla="*/ 458 w 1104"/>
              <a:gd name="T3" fmla="*/ 82 h 1104"/>
              <a:gd name="T4" fmla="*/ 469 w 1104"/>
              <a:gd name="T5" fmla="*/ 155 h 1104"/>
              <a:gd name="T6" fmla="*/ 526 w 1104"/>
              <a:gd name="T7" fmla="*/ 217 h 1104"/>
              <a:gd name="T8" fmla="*/ 591 w 1104"/>
              <a:gd name="T9" fmla="*/ 212 h 1104"/>
              <a:gd name="T10" fmla="*/ 640 w 1104"/>
              <a:gd name="T11" fmla="*/ 141 h 1104"/>
              <a:gd name="T12" fmla="*/ 642 w 1104"/>
              <a:gd name="T13" fmla="*/ 69 h 1104"/>
              <a:gd name="T14" fmla="*/ 596 w 1104"/>
              <a:gd name="T15" fmla="*/ 11 h 1104"/>
              <a:gd name="T16" fmla="*/ 615 w 1104"/>
              <a:gd name="T17" fmla="*/ 264 h 1104"/>
              <a:gd name="T18" fmla="*/ 708 w 1104"/>
              <a:gd name="T19" fmla="*/ 272 h 1104"/>
              <a:gd name="T20" fmla="*/ 741 w 1104"/>
              <a:gd name="T21" fmla="*/ 304 h 1104"/>
              <a:gd name="T22" fmla="*/ 749 w 1104"/>
              <a:gd name="T23" fmla="*/ 469 h 1104"/>
              <a:gd name="T24" fmla="*/ 371 w 1104"/>
              <a:gd name="T25" fmla="*/ 478 h 1104"/>
              <a:gd name="T26" fmla="*/ 347 w 1104"/>
              <a:gd name="T27" fmla="*/ 447 h 1104"/>
              <a:gd name="T28" fmla="*/ 372 w 1104"/>
              <a:gd name="T29" fmla="*/ 289 h 1104"/>
              <a:gd name="T30" fmla="*/ 476 w 1104"/>
              <a:gd name="T31" fmla="*/ 257 h 1104"/>
              <a:gd name="T32" fmla="*/ 194 w 1104"/>
              <a:gd name="T33" fmla="*/ 557 h 1104"/>
              <a:gd name="T34" fmla="*/ 131 w 1104"/>
              <a:gd name="T35" fmla="*/ 594 h 1104"/>
              <a:gd name="T36" fmla="*/ 110 w 1104"/>
              <a:gd name="T37" fmla="*/ 658 h 1104"/>
              <a:gd name="T38" fmla="*/ 140 w 1104"/>
              <a:gd name="T39" fmla="*/ 740 h 1104"/>
              <a:gd name="T40" fmla="*/ 208 w 1104"/>
              <a:gd name="T41" fmla="*/ 779 h 1104"/>
              <a:gd name="T42" fmla="*/ 268 w 1104"/>
              <a:gd name="T43" fmla="*/ 746 h 1104"/>
              <a:gd name="T44" fmla="*/ 301 w 1104"/>
              <a:gd name="T45" fmla="*/ 665 h 1104"/>
              <a:gd name="T46" fmla="*/ 285 w 1104"/>
              <a:gd name="T47" fmla="*/ 599 h 1104"/>
              <a:gd name="T48" fmla="*/ 223 w 1104"/>
              <a:gd name="T49" fmla="*/ 558 h 1104"/>
              <a:gd name="T50" fmla="*/ 277 w 1104"/>
              <a:gd name="T51" fmla="*/ 814 h 1104"/>
              <a:gd name="T52" fmla="*/ 382 w 1104"/>
              <a:gd name="T53" fmla="*/ 840 h 1104"/>
              <a:gd name="T54" fmla="*/ 412 w 1104"/>
              <a:gd name="T55" fmla="*/ 1009 h 1104"/>
              <a:gd name="T56" fmla="*/ 400 w 1104"/>
              <a:gd name="T57" fmla="*/ 1097 h 1104"/>
              <a:gd name="T58" fmla="*/ 21 w 1104"/>
              <a:gd name="T59" fmla="*/ 1102 h 1104"/>
              <a:gd name="T60" fmla="*/ 1 w 1104"/>
              <a:gd name="T61" fmla="*/ 1054 h 1104"/>
              <a:gd name="T62" fmla="*/ 21 w 1104"/>
              <a:gd name="T63" fmla="*/ 851 h 1104"/>
              <a:gd name="T64" fmla="*/ 126 w 1104"/>
              <a:gd name="T65" fmla="*/ 813 h 1104"/>
              <a:gd name="T66" fmla="*/ 526 w 1104"/>
              <a:gd name="T67" fmla="*/ 557 h 1104"/>
              <a:gd name="T68" fmla="*/ 552 w 1104"/>
              <a:gd name="T69" fmla="*/ 531 h 1104"/>
              <a:gd name="T70" fmla="*/ 578 w 1104"/>
              <a:gd name="T71" fmla="*/ 551 h 1104"/>
              <a:gd name="T72" fmla="*/ 689 w 1104"/>
              <a:gd name="T73" fmla="*/ 738 h 1104"/>
              <a:gd name="T74" fmla="*/ 676 w 1104"/>
              <a:gd name="T75" fmla="*/ 768 h 1104"/>
              <a:gd name="T76" fmla="*/ 453 w 1104"/>
              <a:gd name="T77" fmla="*/ 767 h 1104"/>
              <a:gd name="T78" fmla="*/ 417 w 1104"/>
              <a:gd name="T79" fmla="*/ 757 h 1104"/>
              <a:gd name="T80" fmla="*/ 423 w 1104"/>
              <a:gd name="T81" fmla="*/ 725 h 1104"/>
              <a:gd name="T82" fmla="*/ 876 w 1104"/>
              <a:gd name="T83" fmla="*/ 559 h 1104"/>
              <a:gd name="T84" fmla="*/ 817 w 1104"/>
              <a:gd name="T85" fmla="*/ 602 h 1104"/>
              <a:gd name="T86" fmla="*/ 803 w 1104"/>
              <a:gd name="T87" fmla="*/ 669 h 1104"/>
              <a:gd name="T88" fmla="*/ 839 w 1104"/>
              <a:gd name="T89" fmla="*/ 748 h 1104"/>
              <a:gd name="T90" fmla="*/ 900 w 1104"/>
              <a:gd name="T91" fmla="*/ 779 h 1104"/>
              <a:gd name="T92" fmla="*/ 967 w 1104"/>
              <a:gd name="T93" fmla="*/ 738 h 1104"/>
              <a:gd name="T94" fmla="*/ 994 w 1104"/>
              <a:gd name="T95" fmla="*/ 655 h 1104"/>
              <a:gd name="T96" fmla="*/ 970 w 1104"/>
              <a:gd name="T97" fmla="*/ 591 h 1104"/>
              <a:gd name="T98" fmla="*/ 905 w 1104"/>
              <a:gd name="T99" fmla="*/ 557 h 1104"/>
              <a:gd name="T100" fmla="*/ 973 w 1104"/>
              <a:gd name="T101" fmla="*/ 813 h 1104"/>
              <a:gd name="T102" fmla="*/ 1078 w 1104"/>
              <a:gd name="T103" fmla="*/ 845 h 1104"/>
              <a:gd name="T104" fmla="*/ 1104 w 1104"/>
              <a:gd name="T105" fmla="*/ 1032 h 1104"/>
              <a:gd name="T106" fmla="*/ 1087 w 1104"/>
              <a:gd name="T107" fmla="*/ 1100 h 1104"/>
              <a:gd name="T108" fmla="*/ 708 w 1104"/>
              <a:gd name="T109" fmla="*/ 1100 h 1104"/>
              <a:gd name="T110" fmla="*/ 692 w 1104"/>
              <a:gd name="T111" fmla="*/ 1032 h 1104"/>
              <a:gd name="T112" fmla="*/ 717 w 1104"/>
              <a:gd name="T113" fmla="*/ 845 h 1104"/>
              <a:gd name="T114" fmla="*/ 822 w 1104"/>
              <a:gd name="T115" fmla="*/ 813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04" h="1104">
                <a:moveTo>
                  <a:pt x="550" y="0"/>
                </a:moveTo>
                <a:lnTo>
                  <a:pt x="550" y="0"/>
                </a:lnTo>
                <a:lnTo>
                  <a:pt x="540" y="1"/>
                </a:lnTo>
                <a:lnTo>
                  <a:pt x="530" y="2"/>
                </a:lnTo>
                <a:lnTo>
                  <a:pt x="522" y="6"/>
                </a:lnTo>
                <a:lnTo>
                  <a:pt x="513" y="9"/>
                </a:lnTo>
                <a:lnTo>
                  <a:pt x="504" y="13"/>
                </a:lnTo>
                <a:lnTo>
                  <a:pt x="497" y="19"/>
                </a:lnTo>
                <a:lnTo>
                  <a:pt x="489" y="24"/>
                </a:lnTo>
                <a:lnTo>
                  <a:pt x="483" y="31"/>
                </a:lnTo>
                <a:lnTo>
                  <a:pt x="478" y="38"/>
                </a:lnTo>
                <a:lnTo>
                  <a:pt x="472" y="47"/>
                </a:lnTo>
                <a:lnTo>
                  <a:pt x="467" y="54"/>
                </a:lnTo>
                <a:lnTo>
                  <a:pt x="463" y="64"/>
                </a:lnTo>
                <a:lnTo>
                  <a:pt x="460" y="72"/>
                </a:lnTo>
                <a:lnTo>
                  <a:pt x="458" y="82"/>
                </a:lnTo>
                <a:lnTo>
                  <a:pt x="457" y="92"/>
                </a:lnTo>
                <a:lnTo>
                  <a:pt x="456" y="103"/>
                </a:lnTo>
                <a:lnTo>
                  <a:pt x="456" y="103"/>
                </a:lnTo>
                <a:lnTo>
                  <a:pt x="457" y="113"/>
                </a:lnTo>
                <a:lnTo>
                  <a:pt x="458" y="124"/>
                </a:lnTo>
                <a:lnTo>
                  <a:pt x="461" y="134"/>
                </a:lnTo>
                <a:lnTo>
                  <a:pt x="465" y="145"/>
                </a:lnTo>
                <a:lnTo>
                  <a:pt x="469" y="155"/>
                </a:lnTo>
                <a:lnTo>
                  <a:pt x="474" y="165"/>
                </a:lnTo>
                <a:lnTo>
                  <a:pt x="480" y="175"/>
                </a:lnTo>
                <a:lnTo>
                  <a:pt x="486" y="185"/>
                </a:lnTo>
                <a:lnTo>
                  <a:pt x="493" y="192"/>
                </a:lnTo>
                <a:lnTo>
                  <a:pt x="500" y="200"/>
                </a:lnTo>
                <a:lnTo>
                  <a:pt x="508" y="207"/>
                </a:lnTo>
                <a:lnTo>
                  <a:pt x="516" y="213"/>
                </a:lnTo>
                <a:lnTo>
                  <a:pt x="526" y="217"/>
                </a:lnTo>
                <a:lnTo>
                  <a:pt x="535" y="220"/>
                </a:lnTo>
                <a:lnTo>
                  <a:pt x="544" y="222"/>
                </a:lnTo>
                <a:lnTo>
                  <a:pt x="554" y="223"/>
                </a:lnTo>
                <a:lnTo>
                  <a:pt x="554" y="223"/>
                </a:lnTo>
                <a:lnTo>
                  <a:pt x="564" y="222"/>
                </a:lnTo>
                <a:lnTo>
                  <a:pt x="573" y="220"/>
                </a:lnTo>
                <a:lnTo>
                  <a:pt x="582" y="216"/>
                </a:lnTo>
                <a:lnTo>
                  <a:pt x="591" y="212"/>
                </a:lnTo>
                <a:lnTo>
                  <a:pt x="599" y="205"/>
                </a:lnTo>
                <a:lnTo>
                  <a:pt x="607" y="198"/>
                </a:lnTo>
                <a:lnTo>
                  <a:pt x="614" y="190"/>
                </a:lnTo>
                <a:lnTo>
                  <a:pt x="621" y="181"/>
                </a:lnTo>
                <a:lnTo>
                  <a:pt x="627" y="172"/>
                </a:lnTo>
                <a:lnTo>
                  <a:pt x="633" y="162"/>
                </a:lnTo>
                <a:lnTo>
                  <a:pt x="637" y="152"/>
                </a:lnTo>
                <a:lnTo>
                  <a:pt x="640" y="141"/>
                </a:lnTo>
                <a:lnTo>
                  <a:pt x="644" y="131"/>
                </a:lnTo>
                <a:lnTo>
                  <a:pt x="646" y="120"/>
                </a:lnTo>
                <a:lnTo>
                  <a:pt x="647" y="109"/>
                </a:lnTo>
                <a:lnTo>
                  <a:pt x="648" y="98"/>
                </a:lnTo>
                <a:lnTo>
                  <a:pt x="648" y="98"/>
                </a:lnTo>
                <a:lnTo>
                  <a:pt x="647" y="89"/>
                </a:lnTo>
                <a:lnTo>
                  <a:pt x="646" y="79"/>
                </a:lnTo>
                <a:lnTo>
                  <a:pt x="642" y="69"/>
                </a:lnTo>
                <a:lnTo>
                  <a:pt x="639" y="60"/>
                </a:lnTo>
                <a:lnTo>
                  <a:pt x="635" y="51"/>
                </a:lnTo>
                <a:lnTo>
                  <a:pt x="631" y="43"/>
                </a:lnTo>
                <a:lnTo>
                  <a:pt x="624" y="36"/>
                </a:lnTo>
                <a:lnTo>
                  <a:pt x="619" y="28"/>
                </a:lnTo>
                <a:lnTo>
                  <a:pt x="611" y="22"/>
                </a:lnTo>
                <a:lnTo>
                  <a:pt x="604" y="16"/>
                </a:lnTo>
                <a:lnTo>
                  <a:pt x="596" y="11"/>
                </a:lnTo>
                <a:lnTo>
                  <a:pt x="587" y="8"/>
                </a:lnTo>
                <a:lnTo>
                  <a:pt x="579" y="5"/>
                </a:lnTo>
                <a:lnTo>
                  <a:pt x="569" y="2"/>
                </a:lnTo>
                <a:lnTo>
                  <a:pt x="559" y="0"/>
                </a:lnTo>
                <a:lnTo>
                  <a:pt x="550" y="0"/>
                </a:lnTo>
                <a:lnTo>
                  <a:pt x="550" y="0"/>
                </a:lnTo>
                <a:close/>
                <a:moveTo>
                  <a:pt x="552" y="354"/>
                </a:moveTo>
                <a:lnTo>
                  <a:pt x="615" y="264"/>
                </a:lnTo>
                <a:lnTo>
                  <a:pt x="615" y="264"/>
                </a:lnTo>
                <a:lnTo>
                  <a:pt x="619" y="261"/>
                </a:lnTo>
                <a:lnTo>
                  <a:pt x="623" y="258"/>
                </a:lnTo>
                <a:lnTo>
                  <a:pt x="627" y="257"/>
                </a:lnTo>
                <a:lnTo>
                  <a:pt x="632" y="257"/>
                </a:lnTo>
                <a:lnTo>
                  <a:pt x="700" y="270"/>
                </a:lnTo>
                <a:lnTo>
                  <a:pt x="700" y="270"/>
                </a:lnTo>
                <a:lnTo>
                  <a:pt x="708" y="272"/>
                </a:lnTo>
                <a:lnTo>
                  <a:pt x="716" y="275"/>
                </a:lnTo>
                <a:lnTo>
                  <a:pt x="722" y="279"/>
                </a:lnTo>
                <a:lnTo>
                  <a:pt x="728" y="284"/>
                </a:lnTo>
                <a:lnTo>
                  <a:pt x="732" y="289"/>
                </a:lnTo>
                <a:lnTo>
                  <a:pt x="736" y="295"/>
                </a:lnTo>
                <a:lnTo>
                  <a:pt x="738" y="300"/>
                </a:lnTo>
                <a:lnTo>
                  <a:pt x="741" y="304"/>
                </a:lnTo>
                <a:lnTo>
                  <a:pt x="741" y="304"/>
                </a:lnTo>
                <a:lnTo>
                  <a:pt x="751" y="387"/>
                </a:lnTo>
                <a:lnTo>
                  <a:pt x="755" y="419"/>
                </a:lnTo>
                <a:lnTo>
                  <a:pt x="757" y="447"/>
                </a:lnTo>
                <a:lnTo>
                  <a:pt x="757" y="447"/>
                </a:lnTo>
                <a:lnTo>
                  <a:pt x="757" y="453"/>
                </a:lnTo>
                <a:lnTo>
                  <a:pt x="756" y="458"/>
                </a:lnTo>
                <a:lnTo>
                  <a:pt x="752" y="465"/>
                </a:lnTo>
                <a:lnTo>
                  <a:pt x="749" y="469"/>
                </a:lnTo>
                <a:lnTo>
                  <a:pt x="749" y="469"/>
                </a:lnTo>
                <a:lnTo>
                  <a:pt x="744" y="474"/>
                </a:lnTo>
                <a:lnTo>
                  <a:pt x="738" y="477"/>
                </a:lnTo>
                <a:lnTo>
                  <a:pt x="733" y="478"/>
                </a:lnTo>
                <a:lnTo>
                  <a:pt x="727" y="479"/>
                </a:lnTo>
                <a:lnTo>
                  <a:pt x="377" y="479"/>
                </a:lnTo>
                <a:lnTo>
                  <a:pt x="377" y="479"/>
                </a:lnTo>
                <a:lnTo>
                  <a:pt x="371" y="478"/>
                </a:lnTo>
                <a:lnTo>
                  <a:pt x="365" y="477"/>
                </a:lnTo>
                <a:lnTo>
                  <a:pt x="360" y="474"/>
                </a:lnTo>
                <a:lnTo>
                  <a:pt x="355" y="469"/>
                </a:lnTo>
                <a:lnTo>
                  <a:pt x="355" y="469"/>
                </a:lnTo>
                <a:lnTo>
                  <a:pt x="351" y="465"/>
                </a:lnTo>
                <a:lnTo>
                  <a:pt x="348" y="458"/>
                </a:lnTo>
                <a:lnTo>
                  <a:pt x="347" y="453"/>
                </a:lnTo>
                <a:lnTo>
                  <a:pt x="347" y="447"/>
                </a:lnTo>
                <a:lnTo>
                  <a:pt x="347" y="447"/>
                </a:lnTo>
                <a:lnTo>
                  <a:pt x="349" y="419"/>
                </a:lnTo>
                <a:lnTo>
                  <a:pt x="352" y="387"/>
                </a:lnTo>
                <a:lnTo>
                  <a:pt x="363" y="304"/>
                </a:lnTo>
                <a:lnTo>
                  <a:pt x="363" y="304"/>
                </a:lnTo>
                <a:lnTo>
                  <a:pt x="365" y="300"/>
                </a:lnTo>
                <a:lnTo>
                  <a:pt x="368" y="295"/>
                </a:lnTo>
                <a:lnTo>
                  <a:pt x="372" y="289"/>
                </a:lnTo>
                <a:lnTo>
                  <a:pt x="376" y="284"/>
                </a:lnTo>
                <a:lnTo>
                  <a:pt x="382" y="279"/>
                </a:lnTo>
                <a:lnTo>
                  <a:pt x="388" y="275"/>
                </a:lnTo>
                <a:lnTo>
                  <a:pt x="396" y="272"/>
                </a:lnTo>
                <a:lnTo>
                  <a:pt x="404" y="270"/>
                </a:lnTo>
                <a:lnTo>
                  <a:pt x="472" y="257"/>
                </a:lnTo>
                <a:lnTo>
                  <a:pt x="472" y="257"/>
                </a:lnTo>
                <a:lnTo>
                  <a:pt x="476" y="257"/>
                </a:lnTo>
                <a:lnTo>
                  <a:pt x="481" y="258"/>
                </a:lnTo>
                <a:lnTo>
                  <a:pt x="485" y="261"/>
                </a:lnTo>
                <a:lnTo>
                  <a:pt x="488" y="264"/>
                </a:lnTo>
                <a:lnTo>
                  <a:pt x="552" y="354"/>
                </a:lnTo>
                <a:lnTo>
                  <a:pt x="552" y="354"/>
                </a:lnTo>
                <a:close/>
                <a:moveTo>
                  <a:pt x="204" y="557"/>
                </a:moveTo>
                <a:lnTo>
                  <a:pt x="204" y="557"/>
                </a:lnTo>
                <a:lnTo>
                  <a:pt x="194" y="557"/>
                </a:lnTo>
                <a:lnTo>
                  <a:pt x="185" y="559"/>
                </a:lnTo>
                <a:lnTo>
                  <a:pt x="176" y="561"/>
                </a:lnTo>
                <a:lnTo>
                  <a:pt x="167" y="565"/>
                </a:lnTo>
                <a:lnTo>
                  <a:pt x="158" y="569"/>
                </a:lnTo>
                <a:lnTo>
                  <a:pt x="151" y="574"/>
                </a:lnTo>
                <a:lnTo>
                  <a:pt x="143" y="580"/>
                </a:lnTo>
                <a:lnTo>
                  <a:pt x="137" y="587"/>
                </a:lnTo>
                <a:lnTo>
                  <a:pt x="131" y="594"/>
                </a:lnTo>
                <a:lnTo>
                  <a:pt x="126" y="602"/>
                </a:lnTo>
                <a:lnTo>
                  <a:pt x="121" y="610"/>
                </a:lnTo>
                <a:lnTo>
                  <a:pt x="117" y="619"/>
                </a:lnTo>
                <a:lnTo>
                  <a:pt x="114" y="629"/>
                </a:lnTo>
                <a:lnTo>
                  <a:pt x="112" y="638"/>
                </a:lnTo>
                <a:lnTo>
                  <a:pt x="111" y="648"/>
                </a:lnTo>
                <a:lnTo>
                  <a:pt x="110" y="658"/>
                </a:lnTo>
                <a:lnTo>
                  <a:pt x="110" y="658"/>
                </a:lnTo>
                <a:lnTo>
                  <a:pt x="111" y="669"/>
                </a:lnTo>
                <a:lnTo>
                  <a:pt x="113" y="679"/>
                </a:lnTo>
                <a:lnTo>
                  <a:pt x="115" y="690"/>
                </a:lnTo>
                <a:lnTo>
                  <a:pt x="119" y="701"/>
                </a:lnTo>
                <a:lnTo>
                  <a:pt x="123" y="711"/>
                </a:lnTo>
                <a:lnTo>
                  <a:pt x="128" y="721"/>
                </a:lnTo>
                <a:lnTo>
                  <a:pt x="134" y="731"/>
                </a:lnTo>
                <a:lnTo>
                  <a:pt x="140" y="740"/>
                </a:lnTo>
                <a:lnTo>
                  <a:pt x="147" y="748"/>
                </a:lnTo>
                <a:lnTo>
                  <a:pt x="154" y="756"/>
                </a:lnTo>
                <a:lnTo>
                  <a:pt x="163" y="762"/>
                </a:lnTo>
                <a:lnTo>
                  <a:pt x="170" y="769"/>
                </a:lnTo>
                <a:lnTo>
                  <a:pt x="180" y="773"/>
                </a:lnTo>
                <a:lnTo>
                  <a:pt x="189" y="776"/>
                </a:lnTo>
                <a:lnTo>
                  <a:pt x="198" y="779"/>
                </a:lnTo>
                <a:lnTo>
                  <a:pt x="208" y="779"/>
                </a:lnTo>
                <a:lnTo>
                  <a:pt x="208" y="779"/>
                </a:lnTo>
                <a:lnTo>
                  <a:pt x="218" y="779"/>
                </a:lnTo>
                <a:lnTo>
                  <a:pt x="227" y="775"/>
                </a:lnTo>
                <a:lnTo>
                  <a:pt x="236" y="772"/>
                </a:lnTo>
                <a:lnTo>
                  <a:pt x="245" y="767"/>
                </a:lnTo>
                <a:lnTo>
                  <a:pt x="253" y="761"/>
                </a:lnTo>
                <a:lnTo>
                  <a:pt x="261" y="754"/>
                </a:lnTo>
                <a:lnTo>
                  <a:pt x="268" y="746"/>
                </a:lnTo>
                <a:lnTo>
                  <a:pt x="275" y="738"/>
                </a:lnTo>
                <a:lnTo>
                  <a:pt x="281" y="728"/>
                </a:lnTo>
                <a:lnTo>
                  <a:pt x="287" y="718"/>
                </a:lnTo>
                <a:lnTo>
                  <a:pt x="291" y="707"/>
                </a:lnTo>
                <a:lnTo>
                  <a:pt x="294" y="698"/>
                </a:lnTo>
                <a:lnTo>
                  <a:pt x="297" y="687"/>
                </a:lnTo>
                <a:lnTo>
                  <a:pt x="300" y="676"/>
                </a:lnTo>
                <a:lnTo>
                  <a:pt x="301" y="665"/>
                </a:lnTo>
                <a:lnTo>
                  <a:pt x="302" y="655"/>
                </a:lnTo>
                <a:lnTo>
                  <a:pt x="302" y="655"/>
                </a:lnTo>
                <a:lnTo>
                  <a:pt x="301" y="644"/>
                </a:lnTo>
                <a:lnTo>
                  <a:pt x="300" y="634"/>
                </a:lnTo>
                <a:lnTo>
                  <a:pt x="296" y="624"/>
                </a:lnTo>
                <a:lnTo>
                  <a:pt x="293" y="616"/>
                </a:lnTo>
                <a:lnTo>
                  <a:pt x="289" y="607"/>
                </a:lnTo>
                <a:lnTo>
                  <a:pt x="285" y="599"/>
                </a:lnTo>
                <a:lnTo>
                  <a:pt x="278" y="591"/>
                </a:lnTo>
                <a:lnTo>
                  <a:pt x="273" y="585"/>
                </a:lnTo>
                <a:lnTo>
                  <a:pt x="265" y="578"/>
                </a:lnTo>
                <a:lnTo>
                  <a:pt x="258" y="572"/>
                </a:lnTo>
                <a:lnTo>
                  <a:pt x="250" y="567"/>
                </a:lnTo>
                <a:lnTo>
                  <a:pt x="241" y="563"/>
                </a:lnTo>
                <a:lnTo>
                  <a:pt x="233" y="560"/>
                </a:lnTo>
                <a:lnTo>
                  <a:pt x="223" y="558"/>
                </a:lnTo>
                <a:lnTo>
                  <a:pt x="213" y="557"/>
                </a:lnTo>
                <a:lnTo>
                  <a:pt x="204" y="557"/>
                </a:lnTo>
                <a:lnTo>
                  <a:pt x="204" y="557"/>
                </a:lnTo>
                <a:close/>
                <a:moveTo>
                  <a:pt x="206" y="909"/>
                </a:moveTo>
                <a:lnTo>
                  <a:pt x="269" y="821"/>
                </a:lnTo>
                <a:lnTo>
                  <a:pt x="269" y="821"/>
                </a:lnTo>
                <a:lnTo>
                  <a:pt x="273" y="816"/>
                </a:lnTo>
                <a:lnTo>
                  <a:pt x="277" y="814"/>
                </a:lnTo>
                <a:lnTo>
                  <a:pt x="281" y="813"/>
                </a:lnTo>
                <a:lnTo>
                  <a:pt x="286" y="813"/>
                </a:lnTo>
                <a:lnTo>
                  <a:pt x="354" y="825"/>
                </a:lnTo>
                <a:lnTo>
                  <a:pt x="354" y="825"/>
                </a:lnTo>
                <a:lnTo>
                  <a:pt x="362" y="827"/>
                </a:lnTo>
                <a:lnTo>
                  <a:pt x="370" y="830"/>
                </a:lnTo>
                <a:lnTo>
                  <a:pt x="376" y="835"/>
                </a:lnTo>
                <a:lnTo>
                  <a:pt x="382" y="840"/>
                </a:lnTo>
                <a:lnTo>
                  <a:pt x="387" y="845"/>
                </a:lnTo>
                <a:lnTo>
                  <a:pt x="390" y="851"/>
                </a:lnTo>
                <a:lnTo>
                  <a:pt x="392" y="855"/>
                </a:lnTo>
                <a:lnTo>
                  <a:pt x="394" y="861"/>
                </a:lnTo>
                <a:lnTo>
                  <a:pt x="394" y="861"/>
                </a:lnTo>
                <a:lnTo>
                  <a:pt x="404" y="933"/>
                </a:lnTo>
                <a:lnTo>
                  <a:pt x="410" y="987"/>
                </a:lnTo>
                <a:lnTo>
                  <a:pt x="412" y="1009"/>
                </a:lnTo>
                <a:lnTo>
                  <a:pt x="412" y="1032"/>
                </a:lnTo>
                <a:lnTo>
                  <a:pt x="411" y="1054"/>
                </a:lnTo>
                <a:lnTo>
                  <a:pt x="410" y="1077"/>
                </a:lnTo>
                <a:lnTo>
                  <a:pt x="410" y="1077"/>
                </a:lnTo>
                <a:lnTo>
                  <a:pt x="409" y="1083"/>
                </a:lnTo>
                <a:lnTo>
                  <a:pt x="406" y="1088"/>
                </a:lnTo>
                <a:lnTo>
                  <a:pt x="403" y="1092"/>
                </a:lnTo>
                <a:lnTo>
                  <a:pt x="400" y="1097"/>
                </a:lnTo>
                <a:lnTo>
                  <a:pt x="396" y="1100"/>
                </a:lnTo>
                <a:lnTo>
                  <a:pt x="390" y="1102"/>
                </a:lnTo>
                <a:lnTo>
                  <a:pt x="385" y="1104"/>
                </a:lnTo>
                <a:lnTo>
                  <a:pt x="379" y="1104"/>
                </a:lnTo>
                <a:lnTo>
                  <a:pt x="32" y="1104"/>
                </a:lnTo>
                <a:lnTo>
                  <a:pt x="32" y="1104"/>
                </a:lnTo>
                <a:lnTo>
                  <a:pt x="27" y="1104"/>
                </a:lnTo>
                <a:lnTo>
                  <a:pt x="21" y="1102"/>
                </a:lnTo>
                <a:lnTo>
                  <a:pt x="17" y="1100"/>
                </a:lnTo>
                <a:lnTo>
                  <a:pt x="13" y="1097"/>
                </a:lnTo>
                <a:lnTo>
                  <a:pt x="9" y="1092"/>
                </a:lnTo>
                <a:lnTo>
                  <a:pt x="5" y="1088"/>
                </a:lnTo>
                <a:lnTo>
                  <a:pt x="4" y="1083"/>
                </a:lnTo>
                <a:lnTo>
                  <a:pt x="2" y="1077"/>
                </a:lnTo>
                <a:lnTo>
                  <a:pt x="2" y="1077"/>
                </a:lnTo>
                <a:lnTo>
                  <a:pt x="1" y="1054"/>
                </a:lnTo>
                <a:lnTo>
                  <a:pt x="0" y="1032"/>
                </a:lnTo>
                <a:lnTo>
                  <a:pt x="0" y="1009"/>
                </a:lnTo>
                <a:lnTo>
                  <a:pt x="2" y="987"/>
                </a:lnTo>
                <a:lnTo>
                  <a:pt x="9" y="933"/>
                </a:lnTo>
                <a:lnTo>
                  <a:pt x="17" y="861"/>
                </a:lnTo>
                <a:lnTo>
                  <a:pt x="17" y="861"/>
                </a:lnTo>
                <a:lnTo>
                  <a:pt x="19" y="855"/>
                </a:lnTo>
                <a:lnTo>
                  <a:pt x="21" y="851"/>
                </a:lnTo>
                <a:lnTo>
                  <a:pt x="26" y="845"/>
                </a:lnTo>
                <a:lnTo>
                  <a:pt x="30" y="840"/>
                </a:lnTo>
                <a:lnTo>
                  <a:pt x="35" y="835"/>
                </a:lnTo>
                <a:lnTo>
                  <a:pt x="42" y="830"/>
                </a:lnTo>
                <a:lnTo>
                  <a:pt x="50" y="827"/>
                </a:lnTo>
                <a:lnTo>
                  <a:pt x="58" y="825"/>
                </a:lnTo>
                <a:lnTo>
                  <a:pt x="126" y="813"/>
                </a:lnTo>
                <a:lnTo>
                  <a:pt x="126" y="813"/>
                </a:lnTo>
                <a:lnTo>
                  <a:pt x="130" y="813"/>
                </a:lnTo>
                <a:lnTo>
                  <a:pt x="136" y="814"/>
                </a:lnTo>
                <a:lnTo>
                  <a:pt x="139" y="816"/>
                </a:lnTo>
                <a:lnTo>
                  <a:pt x="142" y="821"/>
                </a:lnTo>
                <a:lnTo>
                  <a:pt x="206" y="909"/>
                </a:lnTo>
                <a:lnTo>
                  <a:pt x="206" y="909"/>
                </a:lnTo>
                <a:close/>
                <a:moveTo>
                  <a:pt x="526" y="557"/>
                </a:moveTo>
                <a:lnTo>
                  <a:pt x="526" y="557"/>
                </a:lnTo>
                <a:lnTo>
                  <a:pt x="526" y="551"/>
                </a:lnTo>
                <a:lnTo>
                  <a:pt x="528" y="546"/>
                </a:lnTo>
                <a:lnTo>
                  <a:pt x="530" y="541"/>
                </a:lnTo>
                <a:lnTo>
                  <a:pt x="534" y="538"/>
                </a:lnTo>
                <a:lnTo>
                  <a:pt x="538" y="535"/>
                </a:lnTo>
                <a:lnTo>
                  <a:pt x="542" y="532"/>
                </a:lnTo>
                <a:lnTo>
                  <a:pt x="546" y="531"/>
                </a:lnTo>
                <a:lnTo>
                  <a:pt x="552" y="531"/>
                </a:lnTo>
                <a:lnTo>
                  <a:pt x="552" y="531"/>
                </a:lnTo>
                <a:lnTo>
                  <a:pt x="557" y="531"/>
                </a:lnTo>
                <a:lnTo>
                  <a:pt x="562" y="532"/>
                </a:lnTo>
                <a:lnTo>
                  <a:pt x="566" y="535"/>
                </a:lnTo>
                <a:lnTo>
                  <a:pt x="570" y="538"/>
                </a:lnTo>
                <a:lnTo>
                  <a:pt x="573" y="541"/>
                </a:lnTo>
                <a:lnTo>
                  <a:pt x="576" y="546"/>
                </a:lnTo>
                <a:lnTo>
                  <a:pt x="578" y="551"/>
                </a:lnTo>
                <a:lnTo>
                  <a:pt x="578" y="557"/>
                </a:lnTo>
                <a:lnTo>
                  <a:pt x="578" y="664"/>
                </a:lnTo>
                <a:lnTo>
                  <a:pt x="677" y="721"/>
                </a:lnTo>
                <a:lnTo>
                  <a:pt x="677" y="721"/>
                </a:lnTo>
                <a:lnTo>
                  <a:pt x="681" y="725"/>
                </a:lnTo>
                <a:lnTo>
                  <a:pt x="684" y="729"/>
                </a:lnTo>
                <a:lnTo>
                  <a:pt x="688" y="733"/>
                </a:lnTo>
                <a:lnTo>
                  <a:pt x="689" y="738"/>
                </a:lnTo>
                <a:lnTo>
                  <a:pt x="690" y="742"/>
                </a:lnTo>
                <a:lnTo>
                  <a:pt x="690" y="747"/>
                </a:lnTo>
                <a:lnTo>
                  <a:pt x="689" y="753"/>
                </a:lnTo>
                <a:lnTo>
                  <a:pt x="687" y="757"/>
                </a:lnTo>
                <a:lnTo>
                  <a:pt x="687" y="757"/>
                </a:lnTo>
                <a:lnTo>
                  <a:pt x="683" y="761"/>
                </a:lnTo>
                <a:lnTo>
                  <a:pt x="680" y="765"/>
                </a:lnTo>
                <a:lnTo>
                  <a:pt x="676" y="768"/>
                </a:lnTo>
                <a:lnTo>
                  <a:pt x="670" y="769"/>
                </a:lnTo>
                <a:lnTo>
                  <a:pt x="666" y="770"/>
                </a:lnTo>
                <a:lnTo>
                  <a:pt x="661" y="770"/>
                </a:lnTo>
                <a:lnTo>
                  <a:pt x="656" y="769"/>
                </a:lnTo>
                <a:lnTo>
                  <a:pt x="651" y="767"/>
                </a:lnTo>
                <a:lnTo>
                  <a:pt x="552" y="710"/>
                </a:lnTo>
                <a:lnTo>
                  <a:pt x="453" y="767"/>
                </a:lnTo>
                <a:lnTo>
                  <a:pt x="453" y="767"/>
                </a:lnTo>
                <a:lnTo>
                  <a:pt x="447" y="769"/>
                </a:lnTo>
                <a:lnTo>
                  <a:pt x="443" y="770"/>
                </a:lnTo>
                <a:lnTo>
                  <a:pt x="438" y="770"/>
                </a:lnTo>
                <a:lnTo>
                  <a:pt x="433" y="769"/>
                </a:lnTo>
                <a:lnTo>
                  <a:pt x="428" y="768"/>
                </a:lnTo>
                <a:lnTo>
                  <a:pt x="424" y="765"/>
                </a:lnTo>
                <a:lnTo>
                  <a:pt x="420" y="761"/>
                </a:lnTo>
                <a:lnTo>
                  <a:pt x="417" y="757"/>
                </a:lnTo>
                <a:lnTo>
                  <a:pt x="417" y="757"/>
                </a:lnTo>
                <a:lnTo>
                  <a:pt x="415" y="753"/>
                </a:lnTo>
                <a:lnTo>
                  <a:pt x="414" y="747"/>
                </a:lnTo>
                <a:lnTo>
                  <a:pt x="414" y="742"/>
                </a:lnTo>
                <a:lnTo>
                  <a:pt x="415" y="738"/>
                </a:lnTo>
                <a:lnTo>
                  <a:pt x="416" y="733"/>
                </a:lnTo>
                <a:lnTo>
                  <a:pt x="419" y="729"/>
                </a:lnTo>
                <a:lnTo>
                  <a:pt x="423" y="725"/>
                </a:lnTo>
                <a:lnTo>
                  <a:pt x="427" y="721"/>
                </a:lnTo>
                <a:lnTo>
                  <a:pt x="526" y="664"/>
                </a:lnTo>
                <a:lnTo>
                  <a:pt x="526" y="557"/>
                </a:lnTo>
                <a:lnTo>
                  <a:pt x="526" y="557"/>
                </a:lnTo>
                <a:close/>
                <a:moveTo>
                  <a:pt x="896" y="557"/>
                </a:moveTo>
                <a:lnTo>
                  <a:pt x="896" y="557"/>
                </a:lnTo>
                <a:lnTo>
                  <a:pt x="886" y="557"/>
                </a:lnTo>
                <a:lnTo>
                  <a:pt x="876" y="559"/>
                </a:lnTo>
                <a:lnTo>
                  <a:pt x="868" y="561"/>
                </a:lnTo>
                <a:lnTo>
                  <a:pt x="859" y="565"/>
                </a:lnTo>
                <a:lnTo>
                  <a:pt x="851" y="569"/>
                </a:lnTo>
                <a:lnTo>
                  <a:pt x="843" y="574"/>
                </a:lnTo>
                <a:lnTo>
                  <a:pt x="835" y="580"/>
                </a:lnTo>
                <a:lnTo>
                  <a:pt x="829" y="587"/>
                </a:lnTo>
                <a:lnTo>
                  <a:pt x="822" y="594"/>
                </a:lnTo>
                <a:lnTo>
                  <a:pt x="817" y="602"/>
                </a:lnTo>
                <a:lnTo>
                  <a:pt x="813" y="610"/>
                </a:lnTo>
                <a:lnTo>
                  <a:pt x="810" y="619"/>
                </a:lnTo>
                <a:lnTo>
                  <a:pt x="806" y="629"/>
                </a:lnTo>
                <a:lnTo>
                  <a:pt x="804" y="638"/>
                </a:lnTo>
                <a:lnTo>
                  <a:pt x="803" y="648"/>
                </a:lnTo>
                <a:lnTo>
                  <a:pt x="802" y="658"/>
                </a:lnTo>
                <a:lnTo>
                  <a:pt x="802" y="658"/>
                </a:lnTo>
                <a:lnTo>
                  <a:pt x="803" y="669"/>
                </a:lnTo>
                <a:lnTo>
                  <a:pt x="804" y="679"/>
                </a:lnTo>
                <a:lnTo>
                  <a:pt x="807" y="690"/>
                </a:lnTo>
                <a:lnTo>
                  <a:pt x="811" y="701"/>
                </a:lnTo>
                <a:lnTo>
                  <a:pt x="815" y="711"/>
                </a:lnTo>
                <a:lnTo>
                  <a:pt x="819" y="721"/>
                </a:lnTo>
                <a:lnTo>
                  <a:pt x="826" y="731"/>
                </a:lnTo>
                <a:lnTo>
                  <a:pt x="832" y="740"/>
                </a:lnTo>
                <a:lnTo>
                  <a:pt x="839" y="748"/>
                </a:lnTo>
                <a:lnTo>
                  <a:pt x="846" y="756"/>
                </a:lnTo>
                <a:lnTo>
                  <a:pt x="854" y="762"/>
                </a:lnTo>
                <a:lnTo>
                  <a:pt x="862" y="769"/>
                </a:lnTo>
                <a:lnTo>
                  <a:pt x="872" y="773"/>
                </a:lnTo>
                <a:lnTo>
                  <a:pt x="881" y="776"/>
                </a:lnTo>
                <a:lnTo>
                  <a:pt x="890" y="779"/>
                </a:lnTo>
                <a:lnTo>
                  <a:pt x="900" y="779"/>
                </a:lnTo>
                <a:lnTo>
                  <a:pt x="900" y="779"/>
                </a:lnTo>
                <a:lnTo>
                  <a:pt x="910" y="779"/>
                </a:lnTo>
                <a:lnTo>
                  <a:pt x="920" y="775"/>
                </a:lnTo>
                <a:lnTo>
                  <a:pt x="928" y="772"/>
                </a:lnTo>
                <a:lnTo>
                  <a:pt x="937" y="767"/>
                </a:lnTo>
                <a:lnTo>
                  <a:pt x="945" y="761"/>
                </a:lnTo>
                <a:lnTo>
                  <a:pt x="953" y="754"/>
                </a:lnTo>
                <a:lnTo>
                  <a:pt x="960" y="746"/>
                </a:lnTo>
                <a:lnTo>
                  <a:pt x="967" y="738"/>
                </a:lnTo>
                <a:lnTo>
                  <a:pt x="973" y="728"/>
                </a:lnTo>
                <a:lnTo>
                  <a:pt x="979" y="718"/>
                </a:lnTo>
                <a:lnTo>
                  <a:pt x="983" y="707"/>
                </a:lnTo>
                <a:lnTo>
                  <a:pt x="986" y="698"/>
                </a:lnTo>
                <a:lnTo>
                  <a:pt x="990" y="687"/>
                </a:lnTo>
                <a:lnTo>
                  <a:pt x="992" y="676"/>
                </a:lnTo>
                <a:lnTo>
                  <a:pt x="993" y="665"/>
                </a:lnTo>
                <a:lnTo>
                  <a:pt x="994" y="655"/>
                </a:lnTo>
                <a:lnTo>
                  <a:pt x="994" y="655"/>
                </a:lnTo>
                <a:lnTo>
                  <a:pt x="993" y="644"/>
                </a:lnTo>
                <a:lnTo>
                  <a:pt x="991" y="634"/>
                </a:lnTo>
                <a:lnTo>
                  <a:pt x="989" y="624"/>
                </a:lnTo>
                <a:lnTo>
                  <a:pt x="985" y="616"/>
                </a:lnTo>
                <a:lnTo>
                  <a:pt x="981" y="607"/>
                </a:lnTo>
                <a:lnTo>
                  <a:pt x="977" y="599"/>
                </a:lnTo>
                <a:lnTo>
                  <a:pt x="970" y="591"/>
                </a:lnTo>
                <a:lnTo>
                  <a:pt x="964" y="585"/>
                </a:lnTo>
                <a:lnTo>
                  <a:pt x="957" y="578"/>
                </a:lnTo>
                <a:lnTo>
                  <a:pt x="950" y="572"/>
                </a:lnTo>
                <a:lnTo>
                  <a:pt x="942" y="567"/>
                </a:lnTo>
                <a:lnTo>
                  <a:pt x="934" y="563"/>
                </a:lnTo>
                <a:lnTo>
                  <a:pt x="925" y="560"/>
                </a:lnTo>
                <a:lnTo>
                  <a:pt x="915" y="558"/>
                </a:lnTo>
                <a:lnTo>
                  <a:pt x="905" y="557"/>
                </a:lnTo>
                <a:lnTo>
                  <a:pt x="896" y="557"/>
                </a:lnTo>
                <a:lnTo>
                  <a:pt x="896" y="557"/>
                </a:lnTo>
                <a:close/>
                <a:moveTo>
                  <a:pt x="898" y="909"/>
                </a:moveTo>
                <a:lnTo>
                  <a:pt x="962" y="821"/>
                </a:lnTo>
                <a:lnTo>
                  <a:pt x="962" y="821"/>
                </a:lnTo>
                <a:lnTo>
                  <a:pt x="965" y="816"/>
                </a:lnTo>
                <a:lnTo>
                  <a:pt x="968" y="814"/>
                </a:lnTo>
                <a:lnTo>
                  <a:pt x="973" y="813"/>
                </a:lnTo>
                <a:lnTo>
                  <a:pt x="978" y="813"/>
                </a:lnTo>
                <a:lnTo>
                  <a:pt x="1046" y="825"/>
                </a:lnTo>
                <a:lnTo>
                  <a:pt x="1046" y="825"/>
                </a:lnTo>
                <a:lnTo>
                  <a:pt x="1054" y="827"/>
                </a:lnTo>
                <a:lnTo>
                  <a:pt x="1062" y="830"/>
                </a:lnTo>
                <a:lnTo>
                  <a:pt x="1068" y="835"/>
                </a:lnTo>
                <a:lnTo>
                  <a:pt x="1074" y="840"/>
                </a:lnTo>
                <a:lnTo>
                  <a:pt x="1078" y="845"/>
                </a:lnTo>
                <a:lnTo>
                  <a:pt x="1082" y="851"/>
                </a:lnTo>
                <a:lnTo>
                  <a:pt x="1084" y="855"/>
                </a:lnTo>
                <a:lnTo>
                  <a:pt x="1087" y="861"/>
                </a:lnTo>
                <a:lnTo>
                  <a:pt x="1087" y="861"/>
                </a:lnTo>
                <a:lnTo>
                  <a:pt x="1095" y="933"/>
                </a:lnTo>
                <a:lnTo>
                  <a:pt x="1102" y="987"/>
                </a:lnTo>
                <a:lnTo>
                  <a:pt x="1104" y="1009"/>
                </a:lnTo>
                <a:lnTo>
                  <a:pt x="1104" y="1032"/>
                </a:lnTo>
                <a:lnTo>
                  <a:pt x="1103" y="1054"/>
                </a:lnTo>
                <a:lnTo>
                  <a:pt x="1102" y="1077"/>
                </a:lnTo>
                <a:lnTo>
                  <a:pt x="1102" y="1077"/>
                </a:lnTo>
                <a:lnTo>
                  <a:pt x="1100" y="1083"/>
                </a:lnTo>
                <a:lnTo>
                  <a:pt x="1098" y="1088"/>
                </a:lnTo>
                <a:lnTo>
                  <a:pt x="1095" y="1092"/>
                </a:lnTo>
                <a:lnTo>
                  <a:pt x="1091" y="1097"/>
                </a:lnTo>
                <a:lnTo>
                  <a:pt x="1087" y="1100"/>
                </a:lnTo>
                <a:lnTo>
                  <a:pt x="1082" y="1102"/>
                </a:lnTo>
                <a:lnTo>
                  <a:pt x="1077" y="1104"/>
                </a:lnTo>
                <a:lnTo>
                  <a:pt x="1072" y="1104"/>
                </a:lnTo>
                <a:lnTo>
                  <a:pt x="724" y="1104"/>
                </a:lnTo>
                <a:lnTo>
                  <a:pt x="724" y="1104"/>
                </a:lnTo>
                <a:lnTo>
                  <a:pt x="719" y="1104"/>
                </a:lnTo>
                <a:lnTo>
                  <a:pt x="714" y="1102"/>
                </a:lnTo>
                <a:lnTo>
                  <a:pt x="708" y="1100"/>
                </a:lnTo>
                <a:lnTo>
                  <a:pt x="704" y="1097"/>
                </a:lnTo>
                <a:lnTo>
                  <a:pt x="701" y="1092"/>
                </a:lnTo>
                <a:lnTo>
                  <a:pt x="697" y="1088"/>
                </a:lnTo>
                <a:lnTo>
                  <a:pt x="695" y="1083"/>
                </a:lnTo>
                <a:lnTo>
                  <a:pt x="694" y="1077"/>
                </a:lnTo>
                <a:lnTo>
                  <a:pt x="694" y="1077"/>
                </a:lnTo>
                <a:lnTo>
                  <a:pt x="693" y="1054"/>
                </a:lnTo>
                <a:lnTo>
                  <a:pt x="692" y="1032"/>
                </a:lnTo>
                <a:lnTo>
                  <a:pt x="692" y="1009"/>
                </a:lnTo>
                <a:lnTo>
                  <a:pt x="694" y="987"/>
                </a:lnTo>
                <a:lnTo>
                  <a:pt x="700" y="933"/>
                </a:lnTo>
                <a:lnTo>
                  <a:pt x="709" y="861"/>
                </a:lnTo>
                <a:lnTo>
                  <a:pt x="709" y="861"/>
                </a:lnTo>
                <a:lnTo>
                  <a:pt x="711" y="855"/>
                </a:lnTo>
                <a:lnTo>
                  <a:pt x="714" y="851"/>
                </a:lnTo>
                <a:lnTo>
                  <a:pt x="717" y="845"/>
                </a:lnTo>
                <a:lnTo>
                  <a:pt x="722" y="840"/>
                </a:lnTo>
                <a:lnTo>
                  <a:pt x="728" y="835"/>
                </a:lnTo>
                <a:lnTo>
                  <a:pt x="734" y="830"/>
                </a:lnTo>
                <a:lnTo>
                  <a:pt x="742" y="827"/>
                </a:lnTo>
                <a:lnTo>
                  <a:pt x="750" y="825"/>
                </a:lnTo>
                <a:lnTo>
                  <a:pt x="818" y="813"/>
                </a:lnTo>
                <a:lnTo>
                  <a:pt x="818" y="813"/>
                </a:lnTo>
                <a:lnTo>
                  <a:pt x="822" y="813"/>
                </a:lnTo>
                <a:lnTo>
                  <a:pt x="827" y="814"/>
                </a:lnTo>
                <a:lnTo>
                  <a:pt x="831" y="816"/>
                </a:lnTo>
                <a:lnTo>
                  <a:pt x="834" y="821"/>
                </a:lnTo>
                <a:lnTo>
                  <a:pt x="898" y="909"/>
                </a:lnTo>
                <a:lnTo>
                  <a:pt x="898" y="9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PA_库_Freeform: Shape 23"/>
          <p:cNvSpPr/>
          <p:nvPr>
            <p:custDataLst>
              <p:tags r:id="rId11"/>
            </p:custDataLst>
          </p:nvPr>
        </p:nvSpPr>
        <p:spPr bwMode="auto">
          <a:xfrm>
            <a:off x="7126933" y="3104644"/>
            <a:ext cx="409518" cy="410261"/>
          </a:xfrm>
          <a:custGeom>
            <a:avLst/>
            <a:gdLst>
              <a:gd name="T0" fmla="*/ 600 w 1102"/>
              <a:gd name="T1" fmla="*/ 929 h 1104"/>
              <a:gd name="T2" fmla="*/ 809 w 1102"/>
              <a:gd name="T3" fmla="*/ 836 h 1104"/>
              <a:gd name="T4" fmla="*/ 830 w 1102"/>
              <a:gd name="T5" fmla="*/ 805 h 1104"/>
              <a:gd name="T6" fmla="*/ 1099 w 1102"/>
              <a:gd name="T7" fmla="*/ 858 h 1104"/>
              <a:gd name="T8" fmla="*/ 886 w 1102"/>
              <a:gd name="T9" fmla="*/ 879 h 1104"/>
              <a:gd name="T10" fmla="*/ 871 w 1102"/>
              <a:gd name="T11" fmla="*/ 986 h 1104"/>
              <a:gd name="T12" fmla="*/ 670 w 1102"/>
              <a:gd name="T13" fmla="*/ 1076 h 1104"/>
              <a:gd name="T14" fmla="*/ 636 w 1102"/>
              <a:gd name="T15" fmla="*/ 1104 h 1104"/>
              <a:gd name="T16" fmla="*/ 388 w 1102"/>
              <a:gd name="T17" fmla="*/ 1036 h 1104"/>
              <a:gd name="T18" fmla="*/ 199 w 1102"/>
              <a:gd name="T19" fmla="*/ 690 h 1104"/>
              <a:gd name="T20" fmla="*/ 236 w 1102"/>
              <a:gd name="T21" fmla="*/ 669 h 1104"/>
              <a:gd name="T22" fmla="*/ 244 w 1102"/>
              <a:gd name="T23" fmla="*/ 543 h 1104"/>
              <a:gd name="T24" fmla="*/ 50 w 1102"/>
              <a:gd name="T25" fmla="*/ 510 h 1104"/>
              <a:gd name="T26" fmla="*/ 10 w 1102"/>
              <a:gd name="T27" fmla="*/ 536 h 1104"/>
              <a:gd name="T28" fmla="*/ 10 w 1102"/>
              <a:gd name="T29" fmla="*/ 662 h 1104"/>
              <a:gd name="T30" fmla="*/ 211 w 1102"/>
              <a:gd name="T31" fmla="*/ 900 h 1104"/>
              <a:gd name="T32" fmla="*/ 315 w 1102"/>
              <a:gd name="T33" fmla="*/ 753 h 1104"/>
              <a:gd name="T34" fmla="*/ 463 w 1102"/>
              <a:gd name="T35" fmla="*/ 691 h 1104"/>
              <a:gd name="T36" fmla="*/ 398 w 1102"/>
              <a:gd name="T37" fmla="*/ 848 h 1104"/>
              <a:gd name="T38" fmla="*/ 282 w 1102"/>
              <a:gd name="T39" fmla="*/ 979 h 1104"/>
              <a:gd name="T40" fmla="*/ 216 w 1102"/>
              <a:gd name="T41" fmla="*/ 974 h 1104"/>
              <a:gd name="T42" fmla="*/ 204 w 1102"/>
              <a:gd name="T43" fmla="*/ 910 h 1104"/>
              <a:gd name="T44" fmla="*/ 536 w 1102"/>
              <a:gd name="T45" fmla="*/ 10 h 1104"/>
              <a:gd name="T46" fmla="*/ 573 w 1102"/>
              <a:gd name="T47" fmla="*/ 55 h 1104"/>
              <a:gd name="T48" fmla="*/ 577 w 1102"/>
              <a:gd name="T49" fmla="*/ 106 h 1104"/>
              <a:gd name="T50" fmla="*/ 545 w 1102"/>
              <a:gd name="T51" fmla="*/ 166 h 1104"/>
              <a:gd name="T52" fmla="*/ 489 w 1102"/>
              <a:gd name="T53" fmla="*/ 196 h 1104"/>
              <a:gd name="T54" fmla="*/ 441 w 1102"/>
              <a:gd name="T55" fmla="*/ 179 h 1104"/>
              <a:gd name="T56" fmla="*/ 412 w 1102"/>
              <a:gd name="T57" fmla="*/ 119 h 1104"/>
              <a:gd name="T58" fmla="*/ 413 w 1102"/>
              <a:gd name="T59" fmla="*/ 62 h 1104"/>
              <a:gd name="T60" fmla="*/ 449 w 1102"/>
              <a:gd name="T61" fmla="*/ 15 h 1104"/>
              <a:gd name="T62" fmla="*/ 504 w 1102"/>
              <a:gd name="T63" fmla="*/ 1 h 1104"/>
              <a:gd name="T64" fmla="*/ 534 w 1102"/>
              <a:gd name="T65" fmla="*/ 253 h 1104"/>
              <a:gd name="T66" fmla="*/ 647 w 1102"/>
              <a:gd name="T67" fmla="*/ 356 h 1104"/>
              <a:gd name="T68" fmla="*/ 778 w 1102"/>
              <a:gd name="T69" fmla="*/ 369 h 1104"/>
              <a:gd name="T70" fmla="*/ 813 w 1102"/>
              <a:gd name="T71" fmla="*/ 394 h 1104"/>
              <a:gd name="T72" fmla="*/ 805 w 1102"/>
              <a:gd name="T73" fmla="*/ 445 h 1104"/>
              <a:gd name="T74" fmla="*/ 686 w 1102"/>
              <a:gd name="T75" fmla="*/ 462 h 1104"/>
              <a:gd name="T76" fmla="*/ 599 w 1102"/>
              <a:gd name="T77" fmla="*/ 441 h 1104"/>
              <a:gd name="T78" fmla="*/ 518 w 1102"/>
              <a:gd name="T79" fmla="*/ 528 h 1104"/>
              <a:gd name="T80" fmla="*/ 646 w 1102"/>
              <a:gd name="T81" fmla="*/ 595 h 1104"/>
              <a:gd name="T82" fmla="*/ 727 w 1102"/>
              <a:gd name="T83" fmla="*/ 705 h 1104"/>
              <a:gd name="T84" fmla="*/ 761 w 1102"/>
              <a:gd name="T85" fmla="*/ 829 h 1104"/>
              <a:gd name="T86" fmla="*/ 712 w 1102"/>
              <a:gd name="T87" fmla="*/ 869 h 1104"/>
              <a:gd name="T88" fmla="*/ 662 w 1102"/>
              <a:gd name="T89" fmla="*/ 841 h 1104"/>
              <a:gd name="T90" fmla="*/ 556 w 1102"/>
              <a:gd name="T91" fmla="*/ 687 h 1104"/>
              <a:gd name="T92" fmla="*/ 314 w 1102"/>
              <a:gd name="T93" fmla="*/ 598 h 1104"/>
              <a:gd name="T94" fmla="*/ 276 w 1102"/>
              <a:gd name="T95" fmla="*/ 547 h 1104"/>
              <a:gd name="T96" fmla="*/ 253 w 1102"/>
              <a:gd name="T97" fmla="*/ 338 h 1104"/>
              <a:gd name="T98" fmla="*/ 222 w 1102"/>
              <a:gd name="T99" fmla="*/ 391 h 1104"/>
              <a:gd name="T100" fmla="*/ 193 w 1102"/>
              <a:gd name="T101" fmla="*/ 482 h 1104"/>
              <a:gd name="T102" fmla="*/ 143 w 1102"/>
              <a:gd name="T103" fmla="*/ 479 h 1104"/>
              <a:gd name="T104" fmla="*/ 130 w 1102"/>
              <a:gd name="T105" fmla="*/ 413 h 1104"/>
              <a:gd name="T106" fmla="*/ 175 w 1102"/>
              <a:gd name="T107" fmla="*/ 281 h 1104"/>
              <a:gd name="T108" fmla="*/ 333 w 1102"/>
              <a:gd name="T109" fmla="*/ 201 h 1104"/>
              <a:gd name="T110" fmla="*/ 423 w 1102"/>
              <a:gd name="T111" fmla="*/ 213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02" h="1104">
                <a:moveTo>
                  <a:pt x="412" y="1026"/>
                </a:moveTo>
                <a:lnTo>
                  <a:pt x="593" y="1026"/>
                </a:lnTo>
                <a:lnTo>
                  <a:pt x="593" y="948"/>
                </a:lnTo>
                <a:lnTo>
                  <a:pt x="593" y="948"/>
                </a:lnTo>
                <a:lnTo>
                  <a:pt x="594" y="942"/>
                </a:lnTo>
                <a:lnTo>
                  <a:pt x="596" y="935"/>
                </a:lnTo>
                <a:lnTo>
                  <a:pt x="600" y="929"/>
                </a:lnTo>
                <a:lnTo>
                  <a:pt x="603" y="924"/>
                </a:lnTo>
                <a:lnTo>
                  <a:pt x="608" y="919"/>
                </a:lnTo>
                <a:lnTo>
                  <a:pt x="615" y="917"/>
                </a:lnTo>
                <a:lnTo>
                  <a:pt x="621" y="915"/>
                </a:lnTo>
                <a:lnTo>
                  <a:pt x="628" y="914"/>
                </a:lnTo>
                <a:lnTo>
                  <a:pt x="809" y="914"/>
                </a:lnTo>
                <a:lnTo>
                  <a:pt x="809" y="836"/>
                </a:lnTo>
                <a:lnTo>
                  <a:pt x="809" y="836"/>
                </a:lnTo>
                <a:lnTo>
                  <a:pt x="810" y="830"/>
                </a:lnTo>
                <a:lnTo>
                  <a:pt x="812" y="823"/>
                </a:lnTo>
                <a:lnTo>
                  <a:pt x="815" y="817"/>
                </a:lnTo>
                <a:lnTo>
                  <a:pt x="819" y="811"/>
                </a:lnTo>
                <a:lnTo>
                  <a:pt x="824" y="807"/>
                </a:lnTo>
                <a:lnTo>
                  <a:pt x="830" y="805"/>
                </a:lnTo>
                <a:lnTo>
                  <a:pt x="837" y="803"/>
                </a:lnTo>
                <a:lnTo>
                  <a:pt x="843" y="802"/>
                </a:lnTo>
                <a:lnTo>
                  <a:pt x="1102" y="802"/>
                </a:lnTo>
                <a:lnTo>
                  <a:pt x="1102" y="845"/>
                </a:lnTo>
                <a:lnTo>
                  <a:pt x="1102" y="845"/>
                </a:lnTo>
                <a:lnTo>
                  <a:pt x="1101" y="851"/>
                </a:lnTo>
                <a:lnTo>
                  <a:pt x="1099" y="858"/>
                </a:lnTo>
                <a:lnTo>
                  <a:pt x="1096" y="864"/>
                </a:lnTo>
                <a:lnTo>
                  <a:pt x="1092" y="870"/>
                </a:lnTo>
                <a:lnTo>
                  <a:pt x="1087" y="874"/>
                </a:lnTo>
                <a:lnTo>
                  <a:pt x="1081" y="876"/>
                </a:lnTo>
                <a:lnTo>
                  <a:pt x="1074" y="878"/>
                </a:lnTo>
                <a:lnTo>
                  <a:pt x="1068" y="879"/>
                </a:lnTo>
                <a:lnTo>
                  <a:pt x="886" y="879"/>
                </a:lnTo>
                <a:lnTo>
                  <a:pt x="886" y="957"/>
                </a:lnTo>
                <a:lnTo>
                  <a:pt x="886" y="957"/>
                </a:lnTo>
                <a:lnTo>
                  <a:pt x="885" y="963"/>
                </a:lnTo>
                <a:lnTo>
                  <a:pt x="883" y="970"/>
                </a:lnTo>
                <a:lnTo>
                  <a:pt x="881" y="976"/>
                </a:lnTo>
                <a:lnTo>
                  <a:pt x="877" y="982"/>
                </a:lnTo>
                <a:lnTo>
                  <a:pt x="871" y="986"/>
                </a:lnTo>
                <a:lnTo>
                  <a:pt x="865" y="988"/>
                </a:lnTo>
                <a:lnTo>
                  <a:pt x="858" y="990"/>
                </a:lnTo>
                <a:lnTo>
                  <a:pt x="852" y="991"/>
                </a:lnTo>
                <a:lnTo>
                  <a:pt x="671" y="991"/>
                </a:lnTo>
                <a:lnTo>
                  <a:pt x="671" y="1069"/>
                </a:lnTo>
                <a:lnTo>
                  <a:pt x="671" y="1069"/>
                </a:lnTo>
                <a:lnTo>
                  <a:pt x="670" y="1076"/>
                </a:lnTo>
                <a:lnTo>
                  <a:pt x="668" y="1082"/>
                </a:lnTo>
                <a:lnTo>
                  <a:pt x="664" y="1088"/>
                </a:lnTo>
                <a:lnTo>
                  <a:pt x="661" y="1094"/>
                </a:lnTo>
                <a:lnTo>
                  <a:pt x="656" y="1098"/>
                </a:lnTo>
                <a:lnTo>
                  <a:pt x="649" y="1100"/>
                </a:lnTo>
                <a:lnTo>
                  <a:pt x="643" y="1103"/>
                </a:lnTo>
                <a:lnTo>
                  <a:pt x="636" y="1104"/>
                </a:lnTo>
                <a:lnTo>
                  <a:pt x="378" y="1104"/>
                </a:lnTo>
                <a:lnTo>
                  <a:pt x="378" y="1060"/>
                </a:lnTo>
                <a:lnTo>
                  <a:pt x="378" y="1060"/>
                </a:lnTo>
                <a:lnTo>
                  <a:pt x="379" y="1054"/>
                </a:lnTo>
                <a:lnTo>
                  <a:pt x="381" y="1048"/>
                </a:lnTo>
                <a:lnTo>
                  <a:pt x="384" y="1041"/>
                </a:lnTo>
                <a:lnTo>
                  <a:pt x="388" y="1036"/>
                </a:lnTo>
                <a:lnTo>
                  <a:pt x="393" y="1031"/>
                </a:lnTo>
                <a:lnTo>
                  <a:pt x="399" y="1029"/>
                </a:lnTo>
                <a:lnTo>
                  <a:pt x="406" y="1027"/>
                </a:lnTo>
                <a:lnTo>
                  <a:pt x="412" y="1026"/>
                </a:lnTo>
                <a:lnTo>
                  <a:pt x="412" y="1026"/>
                </a:lnTo>
                <a:close/>
                <a:moveTo>
                  <a:pt x="36" y="676"/>
                </a:moveTo>
                <a:lnTo>
                  <a:pt x="199" y="690"/>
                </a:lnTo>
                <a:lnTo>
                  <a:pt x="199" y="690"/>
                </a:lnTo>
                <a:lnTo>
                  <a:pt x="206" y="690"/>
                </a:lnTo>
                <a:lnTo>
                  <a:pt x="214" y="687"/>
                </a:lnTo>
                <a:lnTo>
                  <a:pt x="221" y="684"/>
                </a:lnTo>
                <a:lnTo>
                  <a:pt x="227" y="681"/>
                </a:lnTo>
                <a:lnTo>
                  <a:pt x="232" y="676"/>
                </a:lnTo>
                <a:lnTo>
                  <a:pt x="236" y="669"/>
                </a:lnTo>
                <a:lnTo>
                  <a:pt x="240" y="662"/>
                </a:lnTo>
                <a:lnTo>
                  <a:pt x="241" y="654"/>
                </a:lnTo>
                <a:lnTo>
                  <a:pt x="248" y="566"/>
                </a:lnTo>
                <a:lnTo>
                  <a:pt x="248" y="566"/>
                </a:lnTo>
                <a:lnTo>
                  <a:pt x="248" y="557"/>
                </a:lnTo>
                <a:lnTo>
                  <a:pt x="247" y="549"/>
                </a:lnTo>
                <a:lnTo>
                  <a:pt x="244" y="543"/>
                </a:lnTo>
                <a:lnTo>
                  <a:pt x="240" y="536"/>
                </a:lnTo>
                <a:lnTo>
                  <a:pt x="234" y="531"/>
                </a:lnTo>
                <a:lnTo>
                  <a:pt x="228" y="528"/>
                </a:lnTo>
                <a:lnTo>
                  <a:pt x="221" y="525"/>
                </a:lnTo>
                <a:lnTo>
                  <a:pt x="213" y="524"/>
                </a:lnTo>
                <a:lnTo>
                  <a:pt x="50" y="510"/>
                </a:lnTo>
                <a:lnTo>
                  <a:pt x="50" y="510"/>
                </a:lnTo>
                <a:lnTo>
                  <a:pt x="42" y="510"/>
                </a:lnTo>
                <a:lnTo>
                  <a:pt x="35" y="511"/>
                </a:lnTo>
                <a:lnTo>
                  <a:pt x="28" y="514"/>
                </a:lnTo>
                <a:lnTo>
                  <a:pt x="22" y="518"/>
                </a:lnTo>
                <a:lnTo>
                  <a:pt x="16" y="524"/>
                </a:lnTo>
                <a:lnTo>
                  <a:pt x="12" y="530"/>
                </a:lnTo>
                <a:lnTo>
                  <a:pt x="10" y="536"/>
                </a:lnTo>
                <a:lnTo>
                  <a:pt x="8" y="544"/>
                </a:lnTo>
                <a:lnTo>
                  <a:pt x="0" y="634"/>
                </a:lnTo>
                <a:lnTo>
                  <a:pt x="0" y="634"/>
                </a:lnTo>
                <a:lnTo>
                  <a:pt x="0" y="641"/>
                </a:lnTo>
                <a:lnTo>
                  <a:pt x="2" y="649"/>
                </a:lnTo>
                <a:lnTo>
                  <a:pt x="6" y="655"/>
                </a:lnTo>
                <a:lnTo>
                  <a:pt x="10" y="662"/>
                </a:lnTo>
                <a:lnTo>
                  <a:pt x="15" y="667"/>
                </a:lnTo>
                <a:lnTo>
                  <a:pt x="21" y="671"/>
                </a:lnTo>
                <a:lnTo>
                  <a:pt x="28" y="674"/>
                </a:lnTo>
                <a:lnTo>
                  <a:pt x="36" y="676"/>
                </a:lnTo>
                <a:lnTo>
                  <a:pt x="36" y="676"/>
                </a:lnTo>
                <a:close/>
                <a:moveTo>
                  <a:pt x="211" y="900"/>
                </a:moveTo>
                <a:lnTo>
                  <a:pt x="211" y="900"/>
                </a:lnTo>
                <a:lnTo>
                  <a:pt x="263" y="839"/>
                </a:lnTo>
                <a:lnTo>
                  <a:pt x="282" y="815"/>
                </a:lnTo>
                <a:lnTo>
                  <a:pt x="289" y="804"/>
                </a:lnTo>
                <a:lnTo>
                  <a:pt x="297" y="792"/>
                </a:lnTo>
                <a:lnTo>
                  <a:pt x="303" y="780"/>
                </a:lnTo>
                <a:lnTo>
                  <a:pt x="310" y="767"/>
                </a:lnTo>
                <a:lnTo>
                  <a:pt x="315" y="753"/>
                </a:lnTo>
                <a:lnTo>
                  <a:pt x="320" y="737"/>
                </a:lnTo>
                <a:lnTo>
                  <a:pt x="331" y="700"/>
                </a:lnTo>
                <a:lnTo>
                  <a:pt x="342" y="653"/>
                </a:lnTo>
                <a:lnTo>
                  <a:pt x="342" y="653"/>
                </a:lnTo>
                <a:lnTo>
                  <a:pt x="451" y="687"/>
                </a:lnTo>
                <a:lnTo>
                  <a:pt x="451" y="687"/>
                </a:lnTo>
                <a:lnTo>
                  <a:pt x="463" y="691"/>
                </a:lnTo>
                <a:lnTo>
                  <a:pt x="463" y="691"/>
                </a:lnTo>
                <a:lnTo>
                  <a:pt x="444" y="745"/>
                </a:lnTo>
                <a:lnTo>
                  <a:pt x="428" y="786"/>
                </a:lnTo>
                <a:lnTo>
                  <a:pt x="421" y="804"/>
                </a:lnTo>
                <a:lnTo>
                  <a:pt x="413" y="820"/>
                </a:lnTo>
                <a:lnTo>
                  <a:pt x="406" y="834"/>
                </a:lnTo>
                <a:lnTo>
                  <a:pt x="398" y="848"/>
                </a:lnTo>
                <a:lnTo>
                  <a:pt x="388" y="861"/>
                </a:lnTo>
                <a:lnTo>
                  <a:pt x="379" y="874"/>
                </a:lnTo>
                <a:lnTo>
                  <a:pt x="356" y="901"/>
                </a:lnTo>
                <a:lnTo>
                  <a:pt x="328" y="932"/>
                </a:lnTo>
                <a:lnTo>
                  <a:pt x="291" y="971"/>
                </a:lnTo>
                <a:lnTo>
                  <a:pt x="291" y="971"/>
                </a:lnTo>
                <a:lnTo>
                  <a:pt x="282" y="979"/>
                </a:lnTo>
                <a:lnTo>
                  <a:pt x="272" y="985"/>
                </a:lnTo>
                <a:lnTo>
                  <a:pt x="262" y="988"/>
                </a:lnTo>
                <a:lnTo>
                  <a:pt x="251" y="988"/>
                </a:lnTo>
                <a:lnTo>
                  <a:pt x="242" y="988"/>
                </a:lnTo>
                <a:lnTo>
                  <a:pt x="232" y="985"/>
                </a:lnTo>
                <a:lnTo>
                  <a:pt x="223" y="981"/>
                </a:lnTo>
                <a:lnTo>
                  <a:pt x="216" y="974"/>
                </a:lnTo>
                <a:lnTo>
                  <a:pt x="208" y="968"/>
                </a:lnTo>
                <a:lnTo>
                  <a:pt x="203" y="959"/>
                </a:lnTo>
                <a:lnTo>
                  <a:pt x="199" y="950"/>
                </a:lnTo>
                <a:lnTo>
                  <a:pt x="198" y="941"/>
                </a:lnTo>
                <a:lnTo>
                  <a:pt x="197" y="931"/>
                </a:lnTo>
                <a:lnTo>
                  <a:pt x="199" y="920"/>
                </a:lnTo>
                <a:lnTo>
                  <a:pt x="204" y="910"/>
                </a:lnTo>
                <a:lnTo>
                  <a:pt x="211" y="900"/>
                </a:lnTo>
                <a:lnTo>
                  <a:pt x="211" y="900"/>
                </a:lnTo>
                <a:close/>
                <a:moveTo>
                  <a:pt x="512" y="2"/>
                </a:moveTo>
                <a:lnTo>
                  <a:pt x="512" y="2"/>
                </a:lnTo>
                <a:lnTo>
                  <a:pt x="521" y="4"/>
                </a:lnTo>
                <a:lnTo>
                  <a:pt x="529" y="7"/>
                </a:lnTo>
                <a:lnTo>
                  <a:pt x="536" y="10"/>
                </a:lnTo>
                <a:lnTo>
                  <a:pt x="544" y="16"/>
                </a:lnTo>
                <a:lnTo>
                  <a:pt x="550" y="20"/>
                </a:lnTo>
                <a:lnTo>
                  <a:pt x="556" y="27"/>
                </a:lnTo>
                <a:lnTo>
                  <a:pt x="561" y="33"/>
                </a:lnTo>
                <a:lnTo>
                  <a:pt x="565" y="39"/>
                </a:lnTo>
                <a:lnTo>
                  <a:pt x="570" y="47"/>
                </a:lnTo>
                <a:lnTo>
                  <a:pt x="573" y="55"/>
                </a:lnTo>
                <a:lnTo>
                  <a:pt x="576" y="62"/>
                </a:lnTo>
                <a:lnTo>
                  <a:pt x="577" y="71"/>
                </a:lnTo>
                <a:lnTo>
                  <a:pt x="578" y="79"/>
                </a:lnTo>
                <a:lnTo>
                  <a:pt x="579" y="88"/>
                </a:lnTo>
                <a:lnTo>
                  <a:pt x="578" y="98"/>
                </a:lnTo>
                <a:lnTo>
                  <a:pt x="577" y="106"/>
                </a:lnTo>
                <a:lnTo>
                  <a:pt x="577" y="106"/>
                </a:lnTo>
                <a:lnTo>
                  <a:pt x="575" y="115"/>
                </a:lnTo>
                <a:lnTo>
                  <a:pt x="572" y="125"/>
                </a:lnTo>
                <a:lnTo>
                  <a:pt x="567" y="133"/>
                </a:lnTo>
                <a:lnTo>
                  <a:pt x="563" y="142"/>
                </a:lnTo>
                <a:lnTo>
                  <a:pt x="558" y="149"/>
                </a:lnTo>
                <a:lnTo>
                  <a:pt x="551" y="158"/>
                </a:lnTo>
                <a:lnTo>
                  <a:pt x="545" y="166"/>
                </a:lnTo>
                <a:lnTo>
                  <a:pt x="538" y="172"/>
                </a:lnTo>
                <a:lnTo>
                  <a:pt x="531" y="179"/>
                </a:lnTo>
                <a:lnTo>
                  <a:pt x="522" y="184"/>
                </a:lnTo>
                <a:lnTo>
                  <a:pt x="515" y="188"/>
                </a:lnTo>
                <a:lnTo>
                  <a:pt x="506" y="192"/>
                </a:lnTo>
                <a:lnTo>
                  <a:pt x="497" y="195"/>
                </a:lnTo>
                <a:lnTo>
                  <a:pt x="489" y="196"/>
                </a:lnTo>
                <a:lnTo>
                  <a:pt x="480" y="196"/>
                </a:lnTo>
                <a:lnTo>
                  <a:pt x="471" y="195"/>
                </a:lnTo>
                <a:lnTo>
                  <a:pt x="471" y="195"/>
                </a:lnTo>
                <a:lnTo>
                  <a:pt x="464" y="193"/>
                </a:lnTo>
                <a:lnTo>
                  <a:pt x="455" y="188"/>
                </a:lnTo>
                <a:lnTo>
                  <a:pt x="449" y="184"/>
                </a:lnTo>
                <a:lnTo>
                  <a:pt x="441" y="179"/>
                </a:lnTo>
                <a:lnTo>
                  <a:pt x="436" y="171"/>
                </a:lnTo>
                <a:lnTo>
                  <a:pt x="430" y="165"/>
                </a:lnTo>
                <a:lnTo>
                  <a:pt x="425" y="156"/>
                </a:lnTo>
                <a:lnTo>
                  <a:pt x="421" y="147"/>
                </a:lnTo>
                <a:lnTo>
                  <a:pt x="418" y="139"/>
                </a:lnTo>
                <a:lnTo>
                  <a:pt x="414" y="129"/>
                </a:lnTo>
                <a:lnTo>
                  <a:pt x="412" y="119"/>
                </a:lnTo>
                <a:lnTo>
                  <a:pt x="410" y="110"/>
                </a:lnTo>
                <a:lnTo>
                  <a:pt x="409" y="100"/>
                </a:lnTo>
                <a:lnTo>
                  <a:pt x="409" y="90"/>
                </a:lnTo>
                <a:lnTo>
                  <a:pt x="410" y="80"/>
                </a:lnTo>
                <a:lnTo>
                  <a:pt x="411" y="71"/>
                </a:lnTo>
                <a:lnTo>
                  <a:pt x="411" y="71"/>
                </a:lnTo>
                <a:lnTo>
                  <a:pt x="413" y="62"/>
                </a:lnTo>
                <a:lnTo>
                  <a:pt x="416" y="54"/>
                </a:lnTo>
                <a:lnTo>
                  <a:pt x="421" y="46"/>
                </a:lnTo>
                <a:lnTo>
                  <a:pt x="425" y="38"/>
                </a:lnTo>
                <a:lnTo>
                  <a:pt x="430" y="32"/>
                </a:lnTo>
                <a:lnTo>
                  <a:pt x="436" y="25"/>
                </a:lnTo>
                <a:lnTo>
                  <a:pt x="442" y="20"/>
                </a:lnTo>
                <a:lnTo>
                  <a:pt x="449" y="15"/>
                </a:lnTo>
                <a:lnTo>
                  <a:pt x="455" y="10"/>
                </a:lnTo>
                <a:lnTo>
                  <a:pt x="463" y="7"/>
                </a:lnTo>
                <a:lnTo>
                  <a:pt x="470" y="4"/>
                </a:lnTo>
                <a:lnTo>
                  <a:pt x="479" y="2"/>
                </a:lnTo>
                <a:lnTo>
                  <a:pt x="487" y="1"/>
                </a:lnTo>
                <a:lnTo>
                  <a:pt x="495" y="0"/>
                </a:lnTo>
                <a:lnTo>
                  <a:pt x="504" y="1"/>
                </a:lnTo>
                <a:lnTo>
                  <a:pt x="512" y="2"/>
                </a:lnTo>
                <a:lnTo>
                  <a:pt x="512" y="2"/>
                </a:lnTo>
                <a:close/>
                <a:moveTo>
                  <a:pt x="503" y="239"/>
                </a:moveTo>
                <a:lnTo>
                  <a:pt x="503" y="239"/>
                </a:lnTo>
                <a:lnTo>
                  <a:pt x="510" y="242"/>
                </a:lnTo>
                <a:lnTo>
                  <a:pt x="522" y="246"/>
                </a:lnTo>
                <a:lnTo>
                  <a:pt x="534" y="253"/>
                </a:lnTo>
                <a:lnTo>
                  <a:pt x="539" y="257"/>
                </a:lnTo>
                <a:lnTo>
                  <a:pt x="545" y="262"/>
                </a:lnTo>
                <a:lnTo>
                  <a:pt x="545" y="262"/>
                </a:lnTo>
                <a:lnTo>
                  <a:pt x="614" y="330"/>
                </a:lnTo>
                <a:lnTo>
                  <a:pt x="627" y="340"/>
                </a:lnTo>
                <a:lnTo>
                  <a:pt x="637" y="349"/>
                </a:lnTo>
                <a:lnTo>
                  <a:pt x="647" y="356"/>
                </a:lnTo>
                <a:lnTo>
                  <a:pt x="657" y="362"/>
                </a:lnTo>
                <a:lnTo>
                  <a:pt x="667" y="366"/>
                </a:lnTo>
                <a:lnTo>
                  <a:pt x="677" y="368"/>
                </a:lnTo>
                <a:lnTo>
                  <a:pt x="688" y="370"/>
                </a:lnTo>
                <a:lnTo>
                  <a:pt x="701" y="372"/>
                </a:lnTo>
                <a:lnTo>
                  <a:pt x="733" y="372"/>
                </a:lnTo>
                <a:lnTo>
                  <a:pt x="778" y="369"/>
                </a:lnTo>
                <a:lnTo>
                  <a:pt x="778" y="369"/>
                </a:lnTo>
                <a:lnTo>
                  <a:pt x="786" y="370"/>
                </a:lnTo>
                <a:lnTo>
                  <a:pt x="794" y="373"/>
                </a:lnTo>
                <a:lnTo>
                  <a:pt x="800" y="376"/>
                </a:lnTo>
                <a:lnTo>
                  <a:pt x="807" y="381"/>
                </a:lnTo>
                <a:lnTo>
                  <a:pt x="810" y="388"/>
                </a:lnTo>
                <a:lnTo>
                  <a:pt x="813" y="394"/>
                </a:lnTo>
                <a:lnTo>
                  <a:pt x="815" y="402"/>
                </a:lnTo>
                <a:lnTo>
                  <a:pt x="816" y="409"/>
                </a:lnTo>
                <a:lnTo>
                  <a:pt x="816" y="418"/>
                </a:lnTo>
                <a:lnTo>
                  <a:pt x="814" y="425"/>
                </a:lnTo>
                <a:lnTo>
                  <a:pt x="812" y="432"/>
                </a:lnTo>
                <a:lnTo>
                  <a:pt x="809" y="438"/>
                </a:lnTo>
                <a:lnTo>
                  <a:pt x="805" y="445"/>
                </a:lnTo>
                <a:lnTo>
                  <a:pt x="798" y="449"/>
                </a:lnTo>
                <a:lnTo>
                  <a:pt x="792" y="452"/>
                </a:lnTo>
                <a:lnTo>
                  <a:pt x="784" y="453"/>
                </a:lnTo>
                <a:lnTo>
                  <a:pt x="784" y="453"/>
                </a:lnTo>
                <a:lnTo>
                  <a:pt x="738" y="459"/>
                </a:lnTo>
                <a:lnTo>
                  <a:pt x="701" y="462"/>
                </a:lnTo>
                <a:lnTo>
                  <a:pt x="686" y="462"/>
                </a:lnTo>
                <a:lnTo>
                  <a:pt x="671" y="462"/>
                </a:lnTo>
                <a:lnTo>
                  <a:pt x="658" y="462"/>
                </a:lnTo>
                <a:lnTo>
                  <a:pt x="646" y="460"/>
                </a:lnTo>
                <a:lnTo>
                  <a:pt x="634" y="457"/>
                </a:lnTo>
                <a:lnTo>
                  <a:pt x="622" y="452"/>
                </a:lnTo>
                <a:lnTo>
                  <a:pt x="610" y="447"/>
                </a:lnTo>
                <a:lnTo>
                  <a:pt x="599" y="441"/>
                </a:lnTo>
                <a:lnTo>
                  <a:pt x="586" y="431"/>
                </a:lnTo>
                <a:lnTo>
                  <a:pt x="571" y="421"/>
                </a:lnTo>
                <a:lnTo>
                  <a:pt x="538" y="393"/>
                </a:lnTo>
                <a:lnTo>
                  <a:pt x="516" y="514"/>
                </a:lnTo>
                <a:lnTo>
                  <a:pt x="516" y="514"/>
                </a:lnTo>
                <a:lnTo>
                  <a:pt x="516" y="521"/>
                </a:lnTo>
                <a:lnTo>
                  <a:pt x="518" y="528"/>
                </a:lnTo>
                <a:lnTo>
                  <a:pt x="521" y="533"/>
                </a:lnTo>
                <a:lnTo>
                  <a:pt x="526" y="538"/>
                </a:lnTo>
                <a:lnTo>
                  <a:pt x="526" y="538"/>
                </a:lnTo>
                <a:lnTo>
                  <a:pt x="575" y="558"/>
                </a:lnTo>
                <a:lnTo>
                  <a:pt x="614" y="576"/>
                </a:lnTo>
                <a:lnTo>
                  <a:pt x="631" y="585"/>
                </a:lnTo>
                <a:lnTo>
                  <a:pt x="646" y="595"/>
                </a:lnTo>
                <a:lnTo>
                  <a:pt x="660" y="604"/>
                </a:lnTo>
                <a:lnTo>
                  <a:pt x="673" y="616"/>
                </a:lnTo>
                <a:lnTo>
                  <a:pt x="685" y="629"/>
                </a:lnTo>
                <a:lnTo>
                  <a:pt x="696" y="644"/>
                </a:lnTo>
                <a:lnTo>
                  <a:pt x="706" y="662"/>
                </a:lnTo>
                <a:lnTo>
                  <a:pt x="716" y="682"/>
                </a:lnTo>
                <a:lnTo>
                  <a:pt x="727" y="705"/>
                </a:lnTo>
                <a:lnTo>
                  <a:pt x="738" y="732"/>
                </a:lnTo>
                <a:lnTo>
                  <a:pt x="748" y="762"/>
                </a:lnTo>
                <a:lnTo>
                  <a:pt x="759" y="796"/>
                </a:lnTo>
                <a:lnTo>
                  <a:pt x="759" y="796"/>
                </a:lnTo>
                <a:lnTo>
                  <a:pt x="762" y="808"/>
                </a:lnTo>
                <a:lnTo>
                  <a:pt x="764" y="819"/>
                </a:lnTo>
                <a:lnTo>
                  <a:pt x="761" y="829"/>
                </a:lnTo>
                <a:lnTo>
                  <a:pt x="758" y="837"/>
                </a:lnTo>
                <a:lnTo>
                  <a:pt x="753" y="846"/>
                </a:lnTo>
                <a:lnTo>
                  <a:pt x="746" y="852"/>
                </a:lnTo>
                <a:lnTo>
                  <a:pt x="739" y="859"/>
                </a:lnTo>
                <a:lnTo>
                  <a:pt x="730" y="863"/>
                </a:lnTo>
                <a:lnTo>
                  <a:pt x="722" y="866"/>
                </a:lnTo>
                <a:lnTo>
                  <a:pt x="712" y="869"/>
                </a:lnTo>
                <a:lnTo>
                  <a:pt x="702" y="869"/>
                </a:lnTo>
                <a:lnTo>
                  <a:pt x="692" y="866"/>
                </a:lnTo>
                <a:lnTo>
                  <a:pt x="684" y="863"/>
                </a:lnTo>
                <a:lnTo>
                  <a:pt x="675" y="858"/>
                </a:lnTo>
                <a:lnTo>
                  <a:pt x="669" y="850"/>
                </a:lnTo>
                <a:lnTo>
                  <a:pt x="662" y="841"/>
                </a:lnTo>
                <a:lnTo>
                  <a:pt x="662" y="841"/>
                </a:lnTo>
                <a:lnTo>
                  <a:pt x="645" y="807"/>
                </a:lnTo>
                <a:lnTo>
                  <a:pt x="629" y="778"/>
                </a:lnTo>
                <a:lnTo>
                  <a:pt x="614" y="754"/>
                </a:lnTo>
                <a:lnTo>
                  <a:pt x="600" y="733"/>
                </a:lnTo>
                <a:lnTo>
                  <a:pt x="586" y="715"/>
                </a:lnTo>
                <a:lnTo>
                  <a:pt x="571" y="700"/>
                </a:lnTo>
                <a:lnTo>
                  <a:pt x="556" y="687"/>
                </a:lnTo>
                <a:lnTo>
                  <a:pt x="539" y="677"/>
                </a:lnTo>
                <a:lnTo>
                  <a:pt x="521" y="668"/>
                </a:lnTo>
                <a:lnTo>
                  <a:pt x="502" y="659"/>
                </a:lnTo>
                <a:lnTo>
                  <a:pt x="479" y="651"/>
                </a:lnTo>
                <a:lnTo>
                  <a:pt x="453" y="642"/>
                </a:lnTo>
                <a:lnTo>
                  <a:pt x="393" y="624"/>
                </a:lnTo>
                <a:lnTo>
                  <a:pt x="314" y="598"/>
                </a:lnTo>
                <a:lnTo>
                  <a:pt x="314" y="598"/>
                </a:lnTo>
                <a:lnTo>
                  <a:pt x="303" y="591"/>
                </a:lnTo>
                <a:lnTo>
                  <a:pt x="296" y="584"/>
                </a:lnTo>
                <a:lnTo>
                  <a:pt x="288" y="576"/>
                </a:lnTo>
                <a:lnTo>
                  <a:pt x="283" y="567"/>
                </a:lnTo>
                <a:lnTo>
                  <a:pt x="278" y="557"/>
                </a:lnTo>
                <a:lnTo>
                  <a:pt x="276" y="547"/>
                </a:lnTo>
                <a:lnTo>
                  <a:pt x="274" y="535"/>
                </a:lnTo>
                <a:lnTo>
                  <a:pt x="274" y="525"/>
                </a:lnTo>
                <a:lnTo>
                  <a:pt x="312" y="317"/>
                </a:lnTo>
                <a:lnTo>
                  <a:pt x="312" y="317"/>
                </a:lnTo>
                <a:lnTo>
                  <a:pt x="283" y="326"/>
                </a:lnTo>
                <a:lnTo>
                  <a:pt x="261" y="334"/>
                </a:lnTo>
                <a:lnTo>
                  <a:pt x="253" y="338"/>
                </a:lnTo>
                <a:lnTo>
                  <a:pt x="245" y="344"/>
                </a:lnTo>
                <a:lnTo>
                  <a:pt x="240" y="349"/>
                </a:lnTo>
                <a:lnTo>
                  <a:pt x="235" y="354"/>
                </a:lnTo>
                <a:lnTo>
                  <a:pt x="231" y="362"/>
                </a:lnTo>
                <a:lnTo>
                  <a:pt x="228" y="370"/>
                </a:lnTo>
                <a:lnTo>
                  <a:pt x="225" y="380"/>
                </a:lnTo>
                <a:lnTo>
                  <a:pt x="222" y="391"/>
                </a:lnTo>
                <a:lnTo>
                  <a:pt x="217" y="420"/>
                </a:lnTo>
                <a:lnTo>
                  <a:pt x="211" y="458"/>
                </a:lnTo>
                <a:lnTo>
                  <a:pt x="211" y="458"/>
                </a:lnTo>
                <a:lnTo>
                  <a:pt x="208" y="465"/>
                </a:lnTo>
                <a:lnTo>
                  <a:pt x="205" y="472"/>
                </a:lnTo>
                <a:lnTo>
                  <a:pt x="200" y="477"/>
                </a:lnTo>
                <a:lnTo>
                  <a:pt x="193" y="482"/>
                </a:lnTo>
                <a:lnTo>
                  <a:pt x="187" y="485"/>
                </a:lnTo>
                <a:lnTo>
                  <a:pt x="179" y="487"/>
                </a:lnTo>
                <a:lnTo>
                  <a:pt x="172" y="488"/>
                </a:lnTo>
                <a:lnTo>
                  <a:pt x="164" y="487"/>
                </a:lnTo>
                <a:lnTo>
                  <a:pt x="157" y="486"/>
                </a:lnTo>
                <a:lnTo>
                  <a:pt x="149" y="483"/>
                </a:lnTo>
                <a:lnTo>
                  <a:pt x="143" y="479"/>
                </a:lnTo>
                <a:lnTo>
                  <a:pt x="136" y="474"/>
                </a:lnTo>
                <a:lnTo>
                  <a:pt x="132" y="467"/>
                </a:lnTo>
                <a:lnTo>
                  <a:pt x="129" y="461"/>
                </a:lnTo>
                <a:lnTo>
                  <a:pt x="126" y="452"/>
                </a:lnTo>
                <a:lnTo>
                  <a:pt x="126" y="443"/>
                </a:lnTo>
                <a:lnTo>
                  <a:pt x="126" y="443"/>
                </a:lnTo>
                <a:lnTo>
                  <a:pt x="130" y="413"/>
                </a:lnTo>
                <a:lnTo>
                  <a:pt x="134" y="386"/>
                </a:lnTo>
                <a:lnTo>
                  <a:pt x="138" y="362"/>
                </a:lnTo>
                <a:lnTo>
                  <a:pt x="143" y="341"/>
                </a:lnTo>
                <a:lnTo>
                  <a:pt x="149" y="323"/>
                </a:lnTo>
                <a:lnTo>
                  <a:pt x="157" y="307"/>
                </a:lnTo>
                <a:lnTo>
                  <a:pt x="165" y="293"/>
                </a:lnTo>
                <a:lnTo>
                  <a:pt x="175" y="281"/>
                </a:lnTo>
                <a:lnTo>
                  <a:pt x="187" y="269"/>
                </a:lnTo>
                <a:lnTo>
                  <a:pt x="201" y="259"/>
                </a:lnTo>
                <a:lnTo>
                  <a:pt x="216" y="250"/>
                </a:lnTo>
                <a:lnTo>
                  <a:pt x="234" y="241"/>
                </a:lnTo>
                <a:lnTo>
                  <a:pt x="255" y="231"/>
                </a:lnTo>
                <a:lnTo>
                  <a:pt x="278" y="223"/>
                </a:lnTo>
                <a:lnTo>
                  <a:pt x="333" y="201"/>
                </a:lnTo>
                <a:lnTo>
                  <a:pt x="333" y="201"/>
                </a:lnTo>
                <a:lnTo>
                  <a:pt x="343" y="199"/>
                </a:lnTo>
                <a:lnTo>
                  <a:pt x="355" y="199"/>
                </a:lnTo>
                <a:lnTo>
                  <a:pt x="369" y="200"/>
                </a:lnTo>
                <a:lnTo>
                  <a:pt x="382" y="202"/>
                </a:lnTo>
                <a:lnTo>
                  <a:pt x="407" y="208"/>
                </a:lnTo>
                <a:lnTo>
                  <a:pt x="423" y="213"/>
                </a:lnTo>
                <a:lnTo>
                  <a:pt x="472" y="300"/>
                </a:lnTo>
                <a:lnTo>
                  <a:pt x="503" y="239"/>
                </a:lnTo>
                <a:lnTo>
                  <a:pt x="503" y="2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PA_库_文本框 26"/>
          <p:cNvSpPr txBox="1"/>
          <p:nvPr>
            <p:custDataLst>
              <p:tags r:id="rId12"/>
            </p:custDataLst>
          </p:nvPr>
        </p:nvSpPr>
        <p:spPr bwMode="auto">
          <a:xfrm>
            <a:off x="4133522" y="2371434"/>
            <a:ext cx="923330" cy="18466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输入标题文本</a:t>
            </a:r>
          </a:p>
        </p:txBody>
      </p:sp>
      <p:grpSp>
        <p:nvGrpSpPr>
          <p:cNvPr id="20" name="PA_库_组合 24"/>
          <p:cNvGrpSpPr/>
          <p:nvPr>
            <p:custDataLst>
              <p:tags r:id="rId13"/>
            </p:custDataLst>
          </p:nvPr>
        </p:nvGrpSpPr>
        <p:grpSpPr>
          <a:xfrm>
            <a:off x="1027199" y="1485189"/>
            <a:ext cx="2201919" cy="910070"/>
            <a:chOff x="8328247" y="2276873"/>
            <a:chExt cx="2198693" cy="1213426"/>
          </a:xfrm>
        </p:grpSpPr>
        <p:sp>
          <p:nvSpPr>
            <p:cNvPr id="21" name="TextBox 32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27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</a:p>
          </p:txBody>
        </p:sp>
        <p:sp>
          <p:nvSpPr>
            <p:cNvPr id="22" name="TextBox 33"/>
            <p:cNvSpPr txBox="1"/>
            <p:nvPr/>
          </p:nvSpPr>
          <p:spPr>
            <a:xfrm>
              <a:off x="8472411" y="2871532"/>
              <a:ext cx="2054528" cy="618767"/>
            </a:xfrm>
            <a:prstGeom prst="rect">
              <a:avLst/>
            </a:prstGeom>
          </p:spPr>
          <p:txBody>
            <a:bodyPr vert="horz" wrap="square" lIns="0" tIns="0" rIns="270000" bIns="0" anchor="ctr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en-US" altLang="zh-CN" sz="10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PA_库_组合 34"/>
          <p:cNvGrpSpPr/>
          <p:nvPr>
            <p:custDataLst>
              <p:tags r:id="rId14"/>
            </p:custDataLst>
          </p:nvPr>
        </p:nvGrpSpPr>
        <p:grpSpPr>
          <a:xfrm>
            <a:off x="5999113" y="1485187"/>
            <a:ext cx="2117690" cy="855121"/>
            <a:chOff x="1197898" y="2503545"/>
            <a:chExt cx="2198693" cy="1140162"/>
          </a:xfrm>
        </p:grpSpPr>
        <p:sp>
          <p:nvSpPr>
            <p:cNvPr id="24" name="TextBox 35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270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输入标题文本</a:t>
              </a:r>
            </a:p>
          </p:txBody>
        </p:sp>
        <p:sp>
          <p:nvSpPr>
            <p:cNvPr id="25" name="TextBox 36"/>
            <p:cNvSpPr txBox="1"/>
            <p:nvPr/>
          </p:nvSpPr>
          <p:spPr>
            <a:xfrm>
              <a:off x="1197898" y="3024941"/>
              <a:ext cx="2198693" cy="618766"/>
            </a:xfrm>
            <a:prstGeom prst="rect">
              <a:avLst/>
            </a:prstGeom>
          </p:spPr>
          <p:txBody>
            <a:bodyPr vert="horz" wrap="square" lIns="27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en-US" altLang="zh-CN" sz="10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/>
          <p:cNvSpPr/>
          <p:nvPr/>
        </p:nvSpPr>
        <p:spPr>
          <a:xfrm>
            <a:off x="409575" y="361950"/>
            <a:ext cx="529844" cy="295275"/>
          </a:xfrm>
          <a:prstGeom prst="flowChartInputOut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Placeholder 3"/>
          <p:cNvSpPr txBox="1"/>
          <p:nvPr/>
        </p:nvSpPr>
        <p:spPr>
          <a:xfrm>
            <a:off x="1048474" y="361176"/>
            <a:ext cx="1384996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PA_库_组合 3"/>
          <p:cNvGrpSpPr/>
          <p:nvPr>
            <p:custDataLst>
              <p:tags r:id="rId1"/>
            </p:custDataLst>
          </p:nvPr>
        </p:nvGrpSpPr>
        <p:grpSpPr>
          <a:xfrm>
            <a:off x="3134297" y="1386842"/>
            <a:ext cx="2875406" cy="2705099"/>
            <a:chOff x="1282700" y="1357083"/>
            <a:chExt cx="4610100" cy="4337051"/>
          </a:xfrm>
        </p:grpSpPr>
        <p:grpSp>
          <p:nvGrpSpPr>
            <p:cNvPr id="5" name="组合 4"/>
            <p:cNvGrpSpPr/>
            <p:nvPr/>
          </p:nvGrpSpPr>
          <p:grpSpPr>
            <a:xfrm>
              <a:off x="2256333" y="2963632"/>
              <a:ext cx="2662804" cy="2353874"/>
              <a:chOff x="2256333" y="2393950"/>
              <a:chExt cx="2662804" cy="2353874"/>
            </a:xfrm>
          </p:grpSpPr>
          <p:sp>
            <p:nvSpPr>
              <p:cNvPr id="18" name="任意多边形: 形状 36"/>
              <p:cNvSpPr/>
              <p:nvPr/>
            </p:nvSpPr>
            <p:spPr>
              <a:xfrm>
                <a:off x="2256333" y="2393950"/>
                <a:ext cx="1332752" cy="1066274"/>
              </a:xfrm>
              <a:custGeom>
                <a:avLst/>
                <a:gdLst>
                  <a:gd name="connsiteX0" fmla="*/ 391617 w 1332752"/>
                  <a:gd name="connsiteY0" fmla="*/ 0 h 1066274"/>
                  <a:gd name="connsiteX1" fmla="*/ 1260043 w 1332752"/>
                  <a:gd name="connsiteY1" fmla="*/ 311757 h 1066274"/>
                  <a:gd name="connsiteX2" fmla="*/ 1332752 w 1332752"/>
                  <a:gd name="connsiteY2" fmla="*/ 377839 h 1066274"/>
                  <a:gd name="connsiteX3" fmla="*/ 1294327 w 1332752"/>
                  <a:gd name="connsiteY3" fmla="*/ 411523 h 1066274"/>
                  <a:gd name="connsiteX4" fmla="*/ 967346 w 1332752"/>
                  <a:gd name="connsiteY4" fmla="*/ 959267 h 1066274"/>
                  <a:gd name="connsiteX5" fmla="*/ 939832 w 1332752"/>
                  <a:gd name="connsiteY5" fmla="*/ 1066274 h 1066274"/>
                  <a:gd name="connsiteX6" fmla="*/ 925433 w 1332752"/>
                  <a:gd name="connsiteY6" fmla="*/ 1062572 h 1066274"/>
                  <a:gd name="connsiteX7" fmla="*/ 7069 w 1332752"/>
                  <a:gd name="connsiteY7" fmla="*/ 91709 h 1066274"/>
                  <a:gd name="connsiteX8" fmla="*/ 0 w 1332752"/>
                  <a:gd name="connsiteY8" fmla="*/ 57685 h 1066274"/>
                  <a:gd name="connsiteX9" fmla="*/ 116471 w 1332752"/>
                  <a:gd name="connsiteY9" fmla="*/ 27737 h 1066274"/>
                  <a:gd name="connsiteX10" fmla="*/ 391617 w 1332752"/>
                  <a:gd name="connsiteY10" fmla="*/ 0 h 106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752" h="1066274">
                    <a:moveTo>
                      <a:pt x="391617" y="0"/>
                    </a:moveTo>
                    <a:cubicBezTo>
                      <a:pt x="721495" y="0"/>
                      <a:pt x="1024047" y="116996"/>
                      <a:pt x="1260043" y="311757"/>
                    </a:cubicBezTo>
                    <a:lnTo>
                      <a:pt x="1332752" y="377839"/>
                    </a:lnTo>
                    <a:lnTo>
                      <a:pt x="1294327" y="411523"/>
                    </a:lnTo>
                    <a:cubicBezTo>
                      <a:pt x="1145578" y="563863"/>
                      <a:pt x="1032167" y="750861"/>
                      <a:pt x="967346" y="959267"/>
                    </a:cubicBezTo>
                    <a:lnTo>
                      <a:pt x="939832" y="1066274"/>
                    </a:lnTo>
                    <a:lnTo>
                      <a:pt x="925433" y="1062572"/>
                    </a:lnTo>
                    <a:cubicBezTo>
                      <a:pt x="473886" y="922127"/>
                      <a:pt x="122838" y="553579"/>
                      <a:pt x="7069" y="91709"/>
                    </a:cubicBezTo>
                    <a:lnTo>
                      <a:pt x="0" y="57685"/>
                    </a:lnTo>
                    <a:lnTo>
                      <a:pt x="116471" y="27737"/>
                    </a:lnTo>
                    <a:cubicBezTo>
                      <a:pt x="205346" y="9551"/>
                      <a:pt x="297366" y="0"/>
                      <a:pt x="3916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  <p:sp>
            <p:nvSpPr>
              <p:cNvPr id="19" name="任意多边形: 形状 37"/>
              <p:cNvSpPr/>
              <p:nvPr/>
            </p:nvSpPr>
            <p:spPr>
              <a:xfrm>
                <a:off x="3589086" y="2393951"/>
                <a:ext cx="1330051" cy="1065858"/>
              </a:xfrm>
              <a:custGeom>
                <a:avLst/>
                <a:gdLst>
                  <a:gd name="connsiteX0" fmla="*/ 938465 w 1330051"/>
                  <a:gd name="connsiteY0" fmla="*/ 0 h 1065858"/>
                  <a:gd name="connsiteX1" fmla="*/ 1213611 w 1330051"/>
                  <a:gd name="connsiteY1" fmla="*/ 27737 h 1065858"/>
                  <a:gd name="connsiteX2" fmla="*/ 1330051 w 1330051"/>
                  <a:gd name="connsiteY2" fmla="*/ 57677 h 1065858"/>
                  <a:gd name="connsiteX3" fmla="*/ 1302536 w 1330051"/>
                  <a:gd name="connsiteY3" fmla="*/ 164684 h 1065858"/>
                  <a:gd name="connsiteX4" fmla="*/ 436541 w 1330051"/>
                  <a:gd name="connsiteY4" fmla="*/ 1052217 h 1065858"/>
                  <a:gd name="connsiteX5" fmla="*/ 390144 w 1330051"/>
                  <a:gd name="connsiteY5" fmla="*/ 1065858 h 1065858"/>
                  <a:gd name="connsiteX6" fmla="*/ 362736 w 1330051"/>
                  <a:gd name="connsiteY6" fmla="*/ 959265 h 1065858"/>
                  <a:gd name="connsiteX7" fmla="*/ 24243 w 1330051"/>
                  <a:gd name="connsiteY7" fmla="*/ 399871 h 1065858"/>
                  <a:gd name="connsiteX8" fmla="*/ 0 w 1330051"/>
                  <a:gd name="connsiteY8" fmla="*/ 377838 h 1065858"/>
                  <a:gd name="connsiteX9" fmla="*/ 121614 w 1330051"/>
                  <a:gd name="connsiteY9" fmla="*/ 271227 h 1065858"/>
                  <a:gd name="connsiteX10" fmla="*/ 938465 w 1330051"/>
                  <a:gd name="connsiteY10" fmla="*/ 0 h 106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0051" h="1065858">
                    <a:moveTo>
                      <a:pt x="938465" y="0"/>
                    </a:moveTo>
                    <a:cubicBezTo>
                      <a:pt x="1032716" y="0"/>
                      <a:pt x="1124736" y="9551"/>
                      <a:pt x="1213611" y="27737"/>
                    </a:cubicBezTo>
                    <a:lnTo>
                      <a:pt x="1330051" y="57677"/>
                    </a:lnTo>
                    <a:lnTo>
                      <a:pt x="1302536" y="164684"/>
                    </a:lnTo>
                    <a:cubicBezTo>
                      <a:pt x="1172894" y="581497"/>
                      <a:pt x="848893" y="912678"/>
                      <a:pt x="436541" y="1052217"/>
                    </a:cubicBezTo>
                    <a:lnTo>
                      <a:pt x="390144" y="1065858"/>
                    </a:lnTo>
                    <a:lnTo>
                      <a:pt x="362736" y="959265"/>
                    </a:lnTo>
                    <a:cubicBezTo>
                      <a:pt x="296253" y="745515"/>
                      <a:pt x="178656" y="554285"/>
                      <a:pt x="24243" y="399871"/>
                    </a:cubicBezTo>
                    <a:lnTo>
                      <a:pt x="0" y="377838"/>
                    </a:lnTo>
                    <a:lnTo>
                      <a:pt x="121614" y="271227"/>
                    </a:lnTo>
                    <a:cubicBezTo>
                      <a:pt x="349396" y="100879"/>
                      <a:pt x="632150" y="0"/>
                      <a:pt x="9384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  <p:sp>
            <p:nvSpPr>
              <p:cNvPr id="20" name="任意多边形: 形状 38"/>
              <p:cNvSpPr/>
              <p:nvPr/>
            </p:nvSpPr>
            <p:spPr>
              <a:xfrm>
                <a:off x="3162301" y="3459809"/>
                <a:ext cx="850899" cy="1288015"/>
              </a:xfrm>
              <a:custGeom>
                <a:avLst/>
                <a:gdLst>
                  <a:gd name="connsiteX0" fmla="*/ 816929 w 850900"/>
                  <a:gd name="connsiteY0" fmla="*/ 0 h 1288016"/>
                  <a:gd name="connsiteX1" fmla="*/ 823163 w 850900"/>
                  <a:gd name="connsiteY1" fmla="*/ 24245 h 1288016"/>
                  <a:gd name="connsiteX2" fmla="*/ 850900 w 850900"/>
                  <a:gd name="connsiteY2" fmla="*/ 299391 h 1288016"/>
                  <a:gd name="connsiteX3" fmla="*/ 451028 w 850900"/>
                  <a:gd name="connsiteY3" fmla="*/ 1264769 h 1288016"/>
                  <a:gd name="connsiteX4" fmla="*/ 425450 w 850900"/>
                  <a:gd name="connsiteY4" fmla="*/ 1288016 h 1288016"/>
                  <a:gd name="connsiteX5" fmla="*/ 399872 w 850900"/>
                  <a:gd name="connsiteY5" fmla="*/ 1264770 h 1288016"/>
                  <a:gd name="connsiteX6" fmla="*/ 0 w 850900"/>
                  <a:gd name="connsiteY6" fmla="*/ 299392 h 1288016"/>
                  <a:gd name="connsiteX7" fmla="*/ 27737 w 850900"/>
                  <a:gd name="connsiteY7" fmla="*/ 24246 h 1288016"/>
                  <a:gd name="connsiteX8" fmla="*/ 33865 w 850900"/>
                  <a:gd name="connsiteY8" fmla="*/ 415 h 1288016"/>
                  <a:gd name="connsiteX9" fmla="*/ 150304 w 850900"/>
                  <a:gd name="connsiteY9" fmla="*/ 30355 h 1288016"/>
                  <a:gd name="connsiteX10" fmla="*/ 425450 w 850900"/>
                  <a:gd name="connsiteY10" fmla="*/ 58092 h 1288016"/>
                  <a:gd name="connsiteX11" fmla="*/ 758458 w 850900"/>
                  <a:gd name="connsiteY11" fmla="*/ 17190 h 1288016"/>
                  <a:gd name="connsiteX12" fmla="*/ 816929 w 850900"/>
                  <a:gd name="connsiteY12" fmla="*/ 0 h 1288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0900" h="1288016">
                    <a:moveTo>
                      <a:pt x="816929" y="0"/>
                    </a:moveTo>
                    <a:lnTo>
                      <a:pt x="823163" y="24245"/>
                    </a:lnTo>
                    <a:cubicBezTo>
                      <a:pt x="841349" y="113120"/>
                      <a:pt x="850900" y="205140"/>
                      <a:pt x="850900" y="299391"/>
                    </a:cubicBezTo>
                    <a:cubicBezTo>
                      <a:pt x="850900" y="676395"/>
                      <a:pt x="698089" y="1017707"/>
                      <a:pt x="451028" y="1264769"/>
                    </a:cubicBezTo>
                    <a:lnTo>
                      <a:pt x="425450" y="1288016"/>
                    </a:lnTo>
                    <a:lnTo>
                      <a:pt x="399872" y="1264770"/>
                    </a:lnTo>
                    <a:cubicBezTo>
                      <a:pt x="152811" y="1017708"/>
                      <a:pt x="0" y="676396"/>
                      <a:pt x="0" y="299392"/>
                    </a:cubicBezTo>
                    <a:cubicBezTo>
                      <a:pt x="0" y="205141"/>
                      <a:pt x="9551" y="113121"/>
                      <a:pt x="27737" y="24246"/>
                    </a:cubicBezTo>
                    <a:lnTo>
                      <a:pt x="33865" y="415"/>
                    </a:lnTo>
                    <a:lnTo>
                      <a:pt x="150304" y="30355"/>
                    </a:lnTo>
                    <a:cubicBezTo>
                      <a:pt x="239179" y="48541"/>
                      <a:pt x="331199" y="58092"/>
                      <a:pt x="425450" y="58092"/>
                    </a:cubicBezTo>
                    <a:cubicBezTo>
                      <a:pt x="540318" y="58092"/>
                      <a:pt x="651873" y="43906"/>
                      <a:pt x="758458" y="17190"/>
                    </a:cubicBezTo>
                    <a:lnTo>
                      <a:pt x="816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</a:p>
            </p:txBody>
          </p:sp>
        </p:grpSp>
        <p:sp>
          <p:nvSpPr>
            <p:cNvPr id="6" name="任意多边形: 形状 24"/>
            <p:cNvSpPr/>
            <p:nvPr/>
          </p:nvSpPr>
          <p:spPr>
            <a:xfrm>
              <a:off x="2222500" y="1357083"/>
              <a:ext cx="2730500" cy="1984388"/>
            </a:xfrm>
            <a:custGeom>
              <a:avLst/>
              <a:gdLst>
                <a:gd name="connsiteX0" fmla="*/ 1365250 w 2730500"/>
                <a:gd name="connsiteY0" fmla="*/ 0 h 1984388"/>
                <a:gd name="connsiteX1" fmla="*/ 2730500 w 2730500"/>
                <a:gd name="connsiteY1" fmla="*/ 1365250 h 1984388"/>
                <a:gd name="connsiteX2" fmla="*/ 2702763 w 2730500"/>
                <a:gd name="connsiteY2" fmla="*/ 1640396 h 1984388"/>
                <a:gd name="connsiteX3" fmla="*/ 2696636 w 2730500"/>
                <a:gd name="connsiteY3" fmla="*/ 1664227 h 1984388"/>
                <a:gd name="connsiteX4" fmla="*/ 2580196 w 2730500"/>
                <a:gd name="connsiteY4" fmla="*/ 1634287 h 1984388"/>
                <a:gd name="connsiteX5" fmla="*/ 2305050 w 2730500"/>
                <a:gd name="connsiteY5" fmla="*/ 1606550 h 1984388"/>
                <a:gd name="connsiteX6" fmla="*/ 1488199 w 2730500"/>
                <a:gd name="connsiteY6" fmla="*/ 1877777 h 1984388"/>
                <a:gd name="connsiteX7" fmla="*/ 1366585 w 2730500"/>
                <a:gd name="connsiteY7" fmla="*/ 1984388 h 1984388"/>
                <a:gd name="connsiteX8" fmla="*/ 1293876 w 2730500"/>
                <a:gd name="connsiteY8" fmla="*/ 1918306 h 1984388"/>
                <a:gd name="connsiteX9" fmla="*/ 425450 w 2730500"/>
                <a:gd name="connsiteY9" fmla="*/ 1606549 h 1984388"/>
                <a:gd name="connsiteX10" fmla="*/ 150304 w 2730500"/>
                <a:gd name="connsiteY10" fmla="*/ 1634286 h 1984388"/>
                <a:gd name="connsiteX11" fmla="*/ 33833 w 2730500"/>
                <a:gd name="connsiteY11" fmla="*/ 1664234 h 1984388"/>
                <a:gd name="connsiteX12" fmla="*/ 18424 w 2730500"/>
                <a:gd name="connsiteY12" fmla="*/ 1590078 h 1984388"/>
                <a:gd name="connsiteX13" fmla="*/ 0 w 2730500"/>
                <a:gd name="connsiteY13" fmla="*/ 1365250 h 1984388"/>
                <a:gd name="connsiteX14" fmla="*/ 1365250 w 2730500"/>
                <a:gd name="connsiteY14" fmla="*/ 0 h 198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0500" h="1984388">
                  <a:moveTo>
                    <a:pt x="1365250" y="0"/>
                  </a:moveTo>
                  <a:cubicBezTo>
                    <a:pt x="2119257" y="0"/>
                    <a:pt x="2730500" y="611243"/>
                    <a:pt x="2730500" y="1365250"/>
                  </a:cubicBezTo>
                  <a:cubicBezTo>
                    <a:pt x="2730500" y="1459501"/>
                    <a:pt x="2720950" y="1551521"/>
                    <a:pt x="2702763" y="1640396"/>
                  </a:cubicBezTo>
                  <a:lnTo>
                    <a:pt x="2696636" y="1664227"/>
                  </a:lnTo>
                  <a:lnTo>
                    <a:pt x="2580196" y="1634287"/>
                  </a:lnTo>
                  <a:cubicBezTo>
                    <a:pt x="2491321" y="1616101"/>
                    <a:pt x="2399301" y="1606550"/>
                    <a:pt x="2305050" y="1606550"/>
                  </a:cubicBezTo>
                  <a:cubicBezTo>
                    <a:pt x="1998735" y="1606550"/>
                    <a:pt x="1715981" y="1707429"/>
                    <a:pt x="1488199" y="1877777"/>
                  </a:cubicBezTo>
                  <a:lnTo>
                    <a:pt x="1366585" y="1984388"/>
                  </a:lnTo>
                  <a:lnTo>
                    <a:pt x="1293876" y="1918306"/>
                  </a:lnTo>
                  <a:cubicBezTo>
                    <a:pt x="1057880" y="1723545"/>
                    <a:pt x="755328" y="1606549"/>
                    <a:pt x="425450" y="1606549"/>
                  </a:cubicBezTo>
                  <a:cubicBezTo>
                    <a:pt x="331199" y="1606549"/>
                    <a:pt x="239179" y="1616100"/>
                    <a:pt x="150304" y="1634286"/>
                  </a:cubicBezTo>
                  <a:lnTo>
                    <a:pt x="33833" y="1664234"/>
                  </a:lnTo>
                  <a:lnTo>
                    <a:pt x="18424" y="1590078"/>
                  </a:lnTo>
                  <a:cubicBezTo>
                    <a:pt x="6305" y="1516935"/>
                    <a:pt x="0" y="1441829"/>
                    <a:pt x="0" y="1365250"/>
                  </a:cubicBezTo>
                  <a:cubicBezTo>
                    <a:pt x="0" y="611243"/>
                    <a:pt x="611243" y="0"/>
                    <a:pt x="1365250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: 形状 25"/>
            <p:cNvSpPr/>
            <p:nvPr/>
          </p:nvSpPr>
          <p:spPr>
            <a:xfrm>
              <a:off x="3587750" y="3021311"/>
              <a:ext cx="2305050" cy="2672823"/>
            </a:xfrm>
            <a:custGeom>
              <a:avLst/>
              <a:gdLst>
                <a:gd name="connsiteX0" fmla="*/ 1331386 w 2305050"/>
                <a:gd name="connsiteY0" fmla="*/ 0 h 2672823"/>
                <a:gd name="connsiteX1" fmla="*/ 1345784 w 2305050"/>
                <a:gd name="connsiteY1" fmla="*/ 3702 h 2672823"/>
                <a:gd name="connsiteX2" fmla="*/ 2305050 w 2305050"/>
                <a:gd name="connsiteY2" fmla="*/ 1307573 h 2672823"/>
                <a:gd name="connsiteX3" fmla="*/ 939800 w 2305050"/>
                <a:gd name="connsiteY3" fmla="*/ 2672823 h 2672823"/>
                <a:gd name="connsiteX4" fmla="*/ 71374 w 2305050"/>
                <a:gd name="connsiteY4" fmla="*/ 2361066 h 2672823"/>
                <a:gd name="connsiteX5" fmla="*/ 0 w 2305050"/>
                <a:gd name="connsiteY5" fmla="*/ 2296197 h 2672823"/>
                <a:gd name="connsiteX6" fmla="*/ 25578 w 2305050"/>
                <a:gd name="connsiteY6" fmla="*/ 2272950 h 2672823"/>
                <a:gd name="connsiteX7" fmla="*/ 425450 w 2305050"/>
                <a:gd name="connsiteY7" fmla="*/ 1307572 h 2672823"/>
                <a:gd name="connsiteX8" fmla="*/ 397713 w 2305050"/>
                <a:gd name="connsiteY8" fmla="*/ 1032426 h 2672823"/>
                <a:gd name="connsiteX9" fmla="*/ 391479 w 2305050"/>
                <a:gd name="connsiteY9" fmla="*/ 1008181 h 2672823"/>
                <a:gd name="connsiteX10" fmla="*/ 437876 w 2305050"/>
                <a:gd name="connsiteY10" fmla="*/ 994540 h 2672823"/>
                <a:gd name="connsiteX11" fmla="*/ 1303871 w 2305050"/>
                <a:gd name="connsiteY11" fmla="*/ 107007 h 2672823"/>
                <a:gd name="connsiteX12" fmla="*/ 1331386 w 2305050"/>
                <a:gd name="connsiteY12" fmla="*/ 0 h 267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5050" h="2672823">
                  <a:moveTo>
                    <a:pt x="1331386" y="0"/>
                  </a:moveTo>
                  <a:lnTo>
                    <a:pt x="1345784" y="3702"/>
                  </a:lnTo>
                  <a:cubicBezTo>
                    <a:pt x="1901534" y="176558"/>
                    <a:pt x="2305050" y="694942"/>
                    <a:pt x="2305050" y="1307573"/>
                  </a:cubicBezTo>
                  <a:cubicBezTo>
                    <a:pt x="2305050" y="2061580"/>
                    <a:pt x="1693807" y="2672823"/>
                    <a:pt x="939800" y="2672823"/>
                  </a:cubicBezTo>
                  <a:cubicBezTo>
                    <a:pt x="609922" y="2672823"/>
                    <a:pt x="307370" y="2555828"/>
                    <a:pt x="71374" y="2361066"/>
                  </a:cubicBezTo>
                  <a:lnTo>
                    <a:pt x="0" y="2296197"/>
                  </a:lnTo>
                  <a:lnTo>
                    <a:pt x="25578" y="2272950"/>
                  </a:lnTo>
                  <a:cubicBezTo>
                    <a:pt x="272639" y="2025888"/>
                    <a:pt x="425450" y="1684576"/>
                    <a:pt x="425450" y="1307572"/>
                  </a:cubicBezTo>
                  <a:cubicBezTo>
                    <a:pt x="425450" y="1213321"/>
                    <a:pt x="415899" y="1121301"/>
                    <a:pt x="397713" y="1032426"/>
                  </a:cubicBezTo>
                  <a:lnTo>
                    <a:pt x="391479" y="1008181"/>
                  </a:lnTo>
                  <a:lnTo>
                    <a:pt x="437876" y="994540"/>
                  </a:lnTo>
                  <a:cubicBezTo>
                    <a:pt x="850228" y="855001"/>
                    <a:pt x="1174229" y="523820"/>
                    <a:pt x="1303871" y="107007"/>
                  </a:cubicBezTo>
                  <a:lnTo>
                    <a:pt x="1331386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: 形状 26"/>
            <p:cNvSpPr/>
            <p:nvPr/>
          </p:nvSpPr>
          <p:spPr>
            <a:xfrm>
              <a:off x="1282700" y="3021318"/>
              <a:ext cx="2305050" cy="2672815"/>
            </a:xfrm>
            <a:custGeom>
              <a:avLst/>
              <a:gdLst>
                <a:gd name="connsiteX0" fmla="*/ 973633 w 2305050"/>
                <a:gd name="connsiteY0" fmla="*/ 0 h 2672815"/>
                <a:gd name="connsiteX1" fmla="*/ 980702 w 2305050"/>
                <a:gd name="connsiteY1" fmla="*/ 34024 h 2672815"/>
                <a:gd name="connsiteX2" fmla="*/ 1899066 w 2305050"/>
                <a:gd name="connsiteY2" fmla="*/ 1004887 h 2672815"/>
                <a:gd name="connsiteX3" fmla="*/ 1913465 w 2305050"/>
                <a:gd name="connsiteY3" fmla="*/ 1008589 h 2672815"/>
                <a:gd name="connsiteX4" fmla="*/ 1907337 w 2305050"/>
                <a:gd name="connsiteY4" fmla="*/ 1032420 h 2672815"/>
                <a:gd name="connsiteX5" fmla="*/ 1879600 w 2305050"/>
                <a:gd name="connsiteY5" fmla="*/ 1307566 h 2672815"/>
                <a:gd name="connsiteX6" fmla="*/ 2279472 w 2305050"/>
                <a:gd name="connsiteY6" fmla="*/ 2272944 h 2672815"/>
                <a:gd name="connsiteX7" fmla="*/ 2305050 w 2305050"/>
                <a:gd name="connsiteY7" fmla="*/ 2296190 h 2672815"/>
                <a:gd name="connsiteX8" fmla="*/ 2233676 w 2305050"/>
                <a:gd name="connsiteY8" fmla="*/ 2361058 h 2672815"/>
                <a:gd name="connsiteX9" fmla="*/ 1365250 w 2305050"/>
                <a:gd name="connsiteY9" fmla="*/ 2672815 h 2672815"/>
                <a:gd name="connsiteX10" fmla="*/ 0 w 2305050"/>
                <a:gd name="connsiteY10" fmla="*/ 1307565 h 2672815"/>
                <a:gd name="connsiteX11" fmla="*/ 959266 w 2305050"/>
                <a:gd name="connsiteY11" fmla="*/ 3694 h 2672815"/>
                <a:gd name="connsiteX12" fmla="*/ 973633 w 2305050"/>
                <a:gd name="connsiteY12" fmla="*/ 0 h 267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5050" h="2672815">
                  <a:moveTo>
                    <a:pt x="973633" y="0"/>
                  </a:moveTo>
                  <a:lnTo>
                    <a:pt x="980702" y="34024"/>
                  </a:lnTo>
                  <a:cubicBezTo>
                    <a:pt x="1096471" y="495894"/>
                    <a:pt x="1447519" y="864442"/>
                    <a:pt x="1899066" y="1004887"/>
                  </a:cubicBezTo>
                  <a:lnTo>
                    <a:pt x="1913465" y="1008589"/>
                  </a:lnTo>
                  <a:lnTo>
                    <a:pt x="1907337" y="1032420"/>
                  </a:lnTo>
                  <a:cubicBezTo>
                    <a:pt x="1889151" y="1121295"/>
                    <a:pt x="1879600" y="1213315"/>
                    <a:pt x="1879600" y="1307566"/>
                  </a:cubicBezTo>
                  <a:cubicBezTo>
                    <a:pt x="1879600" y="1684570"/>
                    <a:pt x="2032411" y="2025882"/>
                    <a:pt x="2279472" y="2272944"/>
                  </a:cubicBezTo>
                  <a:lnTo>
                    <a:pt x="2305050" y="2296190"/>
                  </a:lnTo>
                  <a:lnTo>
                    <a:pt x="2233676" y="2361058"/>
                  </a:lnTo>
                  <a:cubicBezTo>
                    <a:pt x="1997680" y="2555820"/>
                    <a:pt x="1695128" y="2672815"/>
                    <a:pt x="1365250" y="2672815"/>
                  </a:cubicBezTo>
                  <a:cubicBezTo>
                    <a:pt x="611243" y="2672815"/>
                    <a:pt x="0" y="2061572"/>
                    <a:pt x="0" y="1307565"/>
                  </a:cubicBezTo>
                  <a:cubicBezTo>
                    <a:pt x="0" y="694934"/>
                    <a:pt x="403516" y="176550"/>
                    <a:pt x="959266" y="3694"/>
                  </a:cubicBezTo>
                  <a:lnTo>
                    <a:pt x="973633" y="0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099863" y="3761559"/>
              <a:ext cx="1454150" cy="1457774"/>
              <a:chOff x="5746699" y="2884815"/>
              <a:chExt cx="712151" cy="713925"/>
            </a:xfrm>
            <a:effectLst/>
          </p:grpSpPr>
          <p:sp>
            <p:nvSpPr>
              <p:cNvPr id="16" name="任意多边形: 形状 34"/>
              <p:cNvSpPr/>
              <p:nvPr/>
            </p:nvSpPr>
            <p:spPr bwMode="auto">
              <a:xfrm>
                <a:off x="5746699" y="2884815"/>
                <a:ext cx="712151" cy="713925"/>
              </a:xfrm>
              <a:custGeom>
                <a:avLst/>
                <a:gdLst>
                  <a:gd name="T0" fmla="*/ 2594 w 5188"/>
                  <a:gd name="T1" fmla="*/ 0 h 5188"/>
                  <a:gd name="T2" fmla="*/ 2594 w 5188"/>
                  <a:gd name="T3" fmla="*/ 0 h 5188"/>
                  <a:gd name="T4" fmla="*/ 0 w 5188"/>
                  <a:gd name="T5" fmla="*/ 2593 h 5188"/>
                  <a:gd name="T6" fmla="*/ 2594 w 5188"/>
                  <a:gd name="T7" fmla="*/ 5188 h 5188"/>
                  <a:gd name="T8" fmla="*/ 5188 w 5188"/>
                  <a:gd name="T9" fmla="*/ 2593 h 5188"/>
                  <a:gd name="T10" fmla="*/ 2594 w 5188"/>
                  <a:gd name="T11" fmla="*/ 0 h 5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8" h="5188">
                    <a:moveTo>
                      <a:pt x="2594" y="0"/>
                    </a:moveTo>
                    <a:lnTo>
                      <a:pt x="2594" y="0"/>
                    </a:lnTo>
                    <a:cubicBezTo>
                      <a:pt x="1161" y="0"/>
                      <a:pt x="0" y="1160"/>
                      <a:pt x="0" y="2593"/>
                    </a:cubicBezTo>
                    <a:cubicBezTo>
                      <a:pt x="0" y="4026"/>
                      <a:pt x="1161" y="5188"/>
                      <a:pt x="2594" y="5188"/>
                    </a:cubicBezTo>
                    <a:cubicBezTo>
                      <a:pt x="4027" y="5188"/>
                      <a:pt x="5188" y="4026"/>
                      <a:pt x="5188" y="2593"/>
                    </a:cubicBezTo>
                    <a:cubicBezTo>
                      <a:pt x="5188" y="1160"/>
                      <a:pt x="4027" y="0"/>
                      <a:pt x="25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任意多边形: 形状 35"/>
              <p:cNvSpPr/>
              <p:nvPr/>
            </p:nvSpPr>
            <p:spPr bwMode="auto">
              <a:xfrm>
                <a:off x="5957773" y="3069587"/>
                <a:ext cx="270647" cy="345367"/>
              </a:xfrm>
              <a:custGeom>
                <a:avLst/>
                <a:gdLst>
                  <a:gd name="connsiteX0" fmla="*/ 43815 w 258763"/>
                  <a:gd name="connsiteY0" fmla="*/ 130175 h 330201"/>
                  <a:gd name="connsiteX1" fmla="*/ 28575 w 258763"/>
                  <a:gd name="connsiteY1" fmla="*/ 147060 h 330201"/>
                  <a:gd name="connsiteX2" fmla="*/ 28575 w 258763"/>
                  <a:gd name="connsiteY2" fmla="*/ 227590 h 330201"/>
                  <a:gd name="connsiteX3" fmla="*/ 43815 w 258763"/>
                  <a:gd name="connsiteY3" fmla="*/ 244475 h 330201"/>
                  <a:gd name="connsiteX4" fmla="*/ 60325 w 258763"/>
                  <a:gd name="connsiteY4" fmla="*/ 227590 h 330201"/>
                  <a:gd name="connsiteX5" fmla="*/ 60325 w 258763"/>
                  <a:gd name="connsiteY5" fmla="*/ 147060 h 330201"/>
                  <a:gd name="connsiteX6" fmla="*/ 43815 w 258763"/>
                  <a:gd name="connsiteY6" fmla="*/ 130175 h 330201"/>
                  <a:gd name="connsiteX7" fmla="*/ 221457 w 258763"/>
                  <a:gd name="connsiteY7" fmla="*/ 98425 h 330201"/>
                  <a:gd name="connsiteX8" fmla="*/ 211138 w 258763"/>
                  <a:gd name="connsiteY8" fmla="*/ 110021 h 330201"/>
                  <a:gd name="connsiteX9" fmla="*/ 211138 w 258763"/>
                  <a:gd name="connsiteY9" fmla="*/ 265918 h 330201"/>
                  <a:gd name="connsiteX10" fmla="*/ 221457 w 258763"/>
                  <a:gd name="connsiteY10" fmla="*/ 276225 h 330201"/>
                  <a:gd name="connsiteX11" fmla="*/ 231776 w 258763"/>
                  <a:gd name="connsiteY11" fmla="*/ 265918 h 330201"/>
                  <a:gd name="connsiteX12" fmla="*/ 231776 w 258763"/>
                  <a:gd name="connsiteY12" fmla="*/ 110021 h 330201"/>
                  <a:gd name="connsiteX13" fmla="*/ 221457 w 258763"/>
                  <a:gd name="connsiteY13" fmla="*/ 98425 h 330201"/>
                  <a:gd name="connsiteX14" fmla="*/ 80216 w 258763"/>
                  <a:gd name="connsiteY14" fmla="*/ 71438 h 330201"/>
                  <a:gd name="connsiteX15" fmla="*/ 236768 w 258763"/>
                  <a:gd name="connsiteY15" fmla="*/ 71438 h 330201"/>
                  <a:gd name="connsiteX16" fmla="*/ 258763 w 258763"/>
                  <a:gd name="connsiteY16" fmla="*/ 93324 h 330201"/>
                  <a:gd name="connsiteX17" fmla="*/ 258763 w 258763"/>
                  <a:gd name="connsiteY17" fmla="*/ 274844 h 330201"/>
                  <a:gd name="connsiteX18" fmla="*/ 204423 w 258763"/>
                  <a:gd name="connsiteY18" fmla="*/ 330201 h 330201"/>
                  <a:gd name="connsiteX19" fmla="*/ 113856 w 258763"/>
                  <a:gd name="connsiteY19" fmla="*/ 330201 h 330201"/>
                  <a:gd name="connsiteX20" fmla="*/ 59515 w 258763"/>
                  <a:gd name="connsiteY20" fmla="*/ 274844 h 330201"/>
                  <a:gd name="connsiteX21" fmla="*/ 59515 w 258763"/>
                  <a:gd name="connsiteY21" fmla="*/ 267120 h 330201"/>
                  <a:gd name="connsiteX22" fmla="*/ 42696 w 258763"/>
                  <a:gd name="connsiteY22" fmla="*/ 270982 h 330201"/>
                  <a:gd name="connsiteX23" fmla="*/ 0 w 258763"/>
                  <a:gd name="connsiteY23" fmla="*/ 227211 h 330201"/>
                  <a:gd name="connsiteX24" fmla="*/ 0 w 258763"/>
                  <a:gd name="connsiteY24" fmla="*/ 147394 h 330201"/>
                  <a:gd name="connsiteX25" fmla="*/ 42696 w 258763"/>
                  <a:gd name="connsiteY25" fmla="*/ 103623 h 330201"/>
                  <a:gd name="connsiteX26" fmla="*/ 59515 w 258763"/>
                  <a:gd name="connsiteY26" fmla="*/ 107485 h 330201"/>
                  <a:gd name="connsiteX27" fmla="*/ 59515 w 258763"/>
                  <a:gd name="connsiteY27" fmla="*/ 93324 h 330201"/>
                  <a:gd name="connsiteX28" fmla="*/ 80216 w 258763"/>
                  <a:gd name="connsiteY28" fmla="*/ 71438 h 330201"/>
                  <a:gd name="connsiteX29" fmla="*/ 107950 w 258763"/>
                  <a:gd name="connsiteY29" fmla="*/ 0 h 330201"/>
                  <a:gd name="connsiteX30" fmla="*/ 109247 w 258763"/>
                  <a:gd name="connsiteY30" fmla="*/ 1290 h 330201"/>
                  <a:gd name="connsiteX31" fmla="*/ 113139 w 258763"/>
                  <a:gd name="connsiteY31" fmla="*/ 2580 h 330201"/>
                  <a:gd name="connsiteX32" fmla="*/ 119624 w 258763"/>
                  <a:gd name="connsiteY32" fmla="*/ 5160 h 330201"/>
                  <a:gd name="connsiteX33" fmla="*/ 126110 w 258763"/>
                  <a:gd name="connsiteY33" fmla="*/ 7739 h 330201"/>
                  <a:gd name="connsiteX34" fmla="*/ 144269 w 258763"/>
                  <a:gd name="connsiteY34" fmla="*/ 12899 h 330201"/>
                  <a:gd name="connsiteX35" fmla="*/ 145566 w 258763"/>
                  <a:gd name="connsiteY35" fmla="*/ 12899 h 330201"/>
                  <a:gd name="connsiteX36" fmla="*/ 146863 w 258763"/>
                  <a:gd name="connsiteY36" fmla="*/ 14189 h 330201"/>
                  <a:gd name="connsiteX37" fmla="*/ 148161 w 258763"/>
                  <a:gd name="connsiteY37" fmla="*/ 14189 h 330201"/>
                  <a:gd name="connsiteX38" fmla="*/ 149458 w 258763"/>
                  <a:gd name="connsiteY38" fmla="*/ 14189 h 330201"/>
                  <a:gd name="connsiteX39" fmla="*/ 152052 w 258763"/>
                  <a:gd name="connsiteY39" fmla="*/ 14189 h 330201"/>
                  <a:gd name="connsiteX40" fmla="*/ 154646 w 258763"/>
                  <a:gd name="connsiteY40" fmla="*/ 15478 h 330201"/>
                  <a:gd name="connsiteX41" fmla="*/ 155943 w 258763"/>
                  <a:gd name="connsiteY41" fmla="*/ 15478 h 330201"/>
                  <a:gd name="connsiteX42" fmla="*/ 157240 w 258763"/>
                  <a:gd name="connsiteY42" fmla="*/ 15478 h 330201"/>
                  <a:gd name="connsiteX43" fmla="*/ 158537 w 258763"/>
                  <a:gd name="connsiteY43" fmla="*/ 16768 h 330201"/>
                  <a:gd name="connsiteX44" fmla="*/ 159835 w 258763"/>
                  <a:gd name="connsiteY44" fmla="*/ 16768 h 330201"/>
                  <a:gd name="connsiteX45" fmla="*/ 162429 w 258763"/>
                  <a:gd name="connsiteY45" fmla="*/ 16768 h 330201"/>
                  <a:gd name="connsiteX46" fmla="*/ 165023 w 258763"/>
                  <a:gd name="connsiteY46" fmla="*/ 18058 h 330201"/>
                  <a:gd name="connsiteX47" fmla="*/ 166320 w 258763"/>
                  <a:gd name="connsiteY47" fmla="*/ 18058 h 330201"/>
                  <a:gd name="connsiteX48" fmla="*/ 167617 w 258763"/>
                  <a:gd name="connsiteY48" fmla="*/ 18058 h 330201"/>
                  <a:gd name="connsiteX49" fmla="*/ 168914 w 258763"/>
                  <a:gd name="connsiteY49" fmla="*/ 18058 h 330201"/>
                  <a:gd name="connsiteX50" fmla="*/ 170211 w 258763"/>
                  <a:gd name="connsiteY50" fmla="*/ 18058 h 330201"/>
                  <a:gd name="connsiteX51" fmla="*/ 176697 w 258763"/>
                  <a:gd name="connsiteY51" fmla="*/ 20638 h 330201"/>
                  <a:gd name="connsiteX52" fmla="*/ 188371 w 258763"/>
                  <a:gd name="connsiteY52" fmla="*/ 24507 h 330201"/>
                  <a:gd name="connsiteX53" fmla="*/ 193559 w 258763"/>
                  <a:gd name="connsiteY53" fmla="*/ 27087 h 330201"/>
                  <a:gd name="connsiteX54" fmla="*/ 194856 w 258763"/>
                  <a:gd name="connsiteY54" fmla="*/ 28377 h 330201"/>
                  <a:gd name="connsiteX55" fmla="*/ 196154 w 258763"/>
                  <a:gd name="connsiteY55" fmla="*/ 29667 h 330201"/>
                  <a:gd name="connsiteX56" fmla="*/ 197451 w 258763"/>
                  <a:gd name="connsiteY56" fmla="*/ 29667 h 330201"/>
                  <a:gd name="connsiteX57" fmla="*/ 198748 w 258763"/>
                  <a:gd name="connsiteY57" fmla="*/ 30957 h 330201"/>
                  <a:gd name="connsiteX58" fmla="*/ 207828 w 258763"/>
                  <a:gd name="connsiteY58" fmla="*/ 38696 h 330201"/>
                  <a:gd name="connsiteX59" fmla="*/ 213016 w 258763"/>
                  <a:gd name="connsiteY59" fmla="*/ 47725 h 330201"/>
                  <a:gd name="connsiteX60" fmla="*/ 214313 w 258763"/>
                  <a:gd name="connsiteY60" fmla="*/ 55464 h 330201"/>
                  <a:gd name="connsiteX61" fmla="*/ 214313 w 258763"/>
                  <a:gd name="connsiteY61" fmla="*/ 58044 h 330201"/>
                  <a:gd name="connsiteX62" fmla="*/ 213016 w 258763"/>
                  <a:gd name="connsiteY62" fmla="*/ 59334 h 330201"/>
                  <a:gd name="connsiteX63" fmla="*/ 213016 w 258763"/>
                  <a:gd name="connsiteY63" fmla="*/ 60623 h 330201"/>
                  <a:gd name="connsiteX64" fmla="*/ 213016 w 258763"/>
                  <a:gd name="connsiteY64" fmla="*/ 61913 h 330201"/>
                  <a:gd name="connsiteX65" fmla="*/ 211719 w 258763"/>
                  <a:gd name="connsiteY65" fmla="*/ 60623 h 330201"/>
                  <a:gd name="connsiteX66" fmla="*/ 210422 w 258763"/>
                  <a:gd name="connsiteY66" fmla="*/ 59334 h 330201"/>
                  <a:gd name="connsiteX67" fmla="*/ 209125 w 258763"/>
                  <a:gd name="connsiteY67" fmla="*/ 58044 h 330201"/>
                  <a:gd name="connsiteX68" fmla="*/ 203936 w 258763"/>
                  <a:gd name="connsiteY68" fmla="*/ 54174 h 330201"/>
                  <a:gd name="connsiteX69" fmla="*/ 197451 w 258763"/>
                  <a:gd name="connsiteY69" fmla="*/ 51594 h 330201"/>
                  <a:gd name="connsiteX70" fmla="*/ 189668 w 258763"/>
                  <a:gd name="connsiteY70" fmla="*/ 50305 h 330201"/>
                  <a:gd name="connsiteX71" fmla="*/ 187074 w 258763"/>
                  <a:gd name="connsiteY71" fmla="*/ 50305 h 330201"/>
                  <a:gd name="connsiteX72" fmla="*/ 184480 w 258763"/>
                  <a:gd name="connsiteY72" fmla="*/ 49015 h 330201"/>
                  <a:gd name="connsiteX73" fmla="*/ 180588 w 258763"/>
                  <a:gd name="connsiteY73" fmla="*/ 47725 h 330201"/>
                  <a:gd name="connsiteX74" fmla="*/ 170211 w 258763"/>
                  <a:gd name="connsiteY74" fmla="*/ 46435 h 330201"/>
                  <a:gd name="connsiteX75" fmla="*/ 165023 w 258763"/>
                  <a:gd name="connsiteY75" fmla="*/ 45145 h 330201"/>
                  <a:gd name="connsiteX76" fmla="*/ 163726 w 258763"/>
                  <a:gd name="connsiteY76" fmla="*/ 45145 h 330201"/>
                  <a:gd name="connsiteX77" fmla="*/ 162429 w 258763"/>
                  <a:gd name="connsiteY77" fmla="*/ 45145 h 330201"/>
                  <a:gd name="connsiteX78" fmla="*/ 159835 w 258763"/>
                  <a:gd name="connsiteY78" fmla="*/ 43855 h 330201"/>
                  <a:gd name="connsiteX79" fmla="*/ 158537 w 258763"/>
                  <a:gd name="connsiteY79" fmla="*/ 43855 h 330201"/>
                  <a:gd name="connsiteX80" fmla="*/ 155943 w 258763"/>
                  <a:gd name="connsiteY80" fmla="*/ 42565 h 330201"/>
                  <a:gd name="connsiteX81" fmla="*/ 152052 w 258763"/>
                  <a:gd name="connsiteY81" fmla="*/ 42565 h 330201"/>
                  <a:gd name="connsiteX82" fmla="*/ 149458 w 258763"/>
                  <a:gd name="connsiteY82" fmla="*/ 41276 h 330201"/>
                  <a:gd name="connsiteX83" fmla="*/ 146863 w 258763"/>
                  <a:gd name="connsiteY83" fmla="*/ 39986 h 330201"/>
                  <a:gd name="connsiteX84" fmla="*/ 135189 w 258763"/>
                  <a:gd name="connsiteY84" fmla="*/ 34826 h 330201"/>
                  <a:gd name="connsiteX85" fmla="*/ 124813 w 258763"/>
                  <a:gd name="connsiteY85" fmla="*/ 27087 h 330201"/>
                  <a:gd name="connsiteX86" fmla="*/ 117030 w 258763"/>
                  <a:gd name="connsiteY86" fmla="*/ 19348 h 330201"/>
                  <a:gd name="connsiteX87" fmla="*/ 111841 w 258763"/>
                  <a:gd name="connsiteY87" fmla="*/ 12899 h 330201"/>
                  <a:gd name="connsiteX88" fmla="*/ 109247 w 258763"/>
                  <a:gd name="connsiteY88" fmla="*/ 6450 h 330201"/>
                  <a:gd name="connsiteX89" fmla="*/ 107950 w 258763"/>
                  <a:gd name="connsiteY89" fmla="*/ 1290 h 330201"/>
                  <a:gd name="connsiteX90" fmla="*/ 107950 w 258763"/>
                  <a:gd name="connsiteY90" fmla="*/ 0 h 330201"/>
                  <a:gd name="connsiteX91" fmla="*/ 9525 w 258763"/>
                  <a:gd name="connsiteY91" fmla="*/ 0 h 330201"/>
                  <a:gd name="connsiteX92" fmla="*/ 10822 w 258763"/>
                  <a:gd name="connsiteY92" fmla="*/ 1290 h 330201"/>
                  <a:gd name="connsiteX93" fmla="*/ 14713 w 258763"/>
                  <a:gd name="connsiteY93" fmla="*/ 2580 h 330201"/>
                  <a:gd name="connsiteX94" fmla="*/ 19902 w 258763"/>
                  <a:gd name="connsiteY94" fmla="*/ 5160 h 330201"/>
                  <a:gd name="connsiteX95" fmla="*/ 27684 w 258763"/>
                  <a:gd name="connsiteY95" fmla="*/ 7739 h 330201"/>
                  <a:gd name="connsiteX96" fmla="*/ 45844 w 258763"/>
                  <a:gd name="connsiteY96" fmla="*/ 12899 h 330201"/>
                  <a:gd name="connsiteX97" fmla="*/ 47141 w 258763"/>
                  <a:gd name="connsiteY97" fmla="*/ 12899 h 330201"/>
                  <a:gd name="connsiteX98" fmla="*/ 48438 w 258763"/>
                  <a:gd name="connsiteY98" fmla="*/ 12899 h 330201"/>
                  <a:gd name="connsiteX99" fmla="*/ 48438 w 258763"/>
                  <a:gd name="connsiteY99" fmla="*/ 14189 h 330201"/>
                  <a:gd name="connsiteX100" fmla="*/ 49735 w 258763"/>
                  <a:gd name="connsiteY100" fmla="*/ 14189 h 330201"/>
                  <a:gd name="connsiteX101" fmla="*/ 52329 w 258763"/>
                  <a:gd name="connsiteY101" fmla="*/ 14189 h 330201"/>
                  <a:gd name="connsiteX102" fmla="*/ 54924 w 258763"/>
                  <a:gd name="connsiteY102" fmla="*/ 15478 h 330201"/>
                  <a:gd name="connsiteX103" fmla="*/ 56221 w 258763"/>
                  <a:gd name="connsiteY103" fmla="*/ 15478 h 330201"/>
                  <a:gd name="connsiteX104" fmla="*/ 57518 w 258763"/>
                  <a:gd name="connsiteY104" fmla="*/ 15478 h 330201"/>
                  <a:gd name="connsiteX105" fmla="*/ 58815 w 258763"/>
                  <a:gd name="connsiteY105" fmla="*/ 15478 h 330201"/>
                  <a:gd name="connsiteX106" fmla="*/ 60112 w 258763"/>
                  <a:gd name="connsiteY106" fmla="*/ 16768 h 330201"/>
                  <a:gd name="connsiteX107" fmla="*/ 62706 w 258763"/>
                  <a:gd name="connsiteY107" fmla="*/ 16768 h 330201"/>
                  <a:gd name="connsiteX108" fmla="*/ 65301 w 258763"/>
                  <a:gd name="connsiteY108" fmla="*/ 18058 h 330201"/>
                  <a:gd name="connsiteX109" fmla="*/ 66598 w 258763"/>
                  <a:gd name="connsiteY109" fmla="*/ 18058 h 330201"/>
                  <a:gd name="connsiteX110" fmla="*/ 69192 w 258763"/>
                  <a:gd name="connsiteY110" fmla="*/ 18058 h 330201"/>
                  <a:gd name="connsiteX111" fmla="*/ 70489 w 258763"/>
                  <a:gd name="connsiteY111" fmla="*/ 18058 h 330201"/>
                  <a:gd name="connsiteX112" fmla="*/ 71786 w 258763"/>
                  <a:gd name="connsiteY112" fmla="*/ 18058 h 330201"/>
                  <a:gd name="connsiteX113" fmla="*/ 76975 w 258763"/>
                  <a:gd name="connsiteY113" fmla="*/ 20638 h 330201"/>
                  <a:gd name="connsiteX114" fmla="*/ 89946 w 258763"/>
                  <a:gd name="connsiteY114" fmla="*/ 24507 h 330201"/>
                  <a:gd name="connsiteX115" fmla="*/ 95134 w 258763"/>
                  <a:gd name="connsiteY115" fmla="*/ 27087 h 330201"/>
                  <a:gd name="connsiteX116" fmla="*/ 96431 w 258763"/>
                  <a:gd name="connsiteY116" fmla="*/ 28377 h 330201"/>
                  <a:gd name="connsiteX117" fmla="*/ 97728 w 258763"/>
                  <a:gd name="connsiteY117" fmla="*/ 28377 h 330201"/>
                  <a:gd name="connsiteX118" fmla="*/ 99025 w 258763"/>
                  <a:gd name="connsiteY118" fmla="*/ 29667 h 330201"/>
                  <a:gd name="connsiteX119" fmla="*/ 100323 w 258763"/>
                  <a:gd name="connsiteY119" fmla="*/ 30957 h 330201"/>
                  <a:gd name="connsiteX120" fmla="*/ 108105 w 258763"/>
                  <a:gd name="connsiteY120" fmla="*/ 38696 h 330201"/>
                  <a:gd name="connsiteX121" fmla="*/ 113294 w 258763"/>
                  <a:gd name="connsiteY121" fmla="*/ 47725 h 330201"/>
                  <a:gd name="connsiteX122" fmla="*/ 114591 w 258763"/>
                  <a:gd name="connsiteY122" fmla="*/ 55464 h 330201"/>
                  <a:gd name="connsiteX123" fmla="*/ 114591 w 258763"/>
                  <a:gd name="connsiteY123" fmla="*/ 58044 h 330201"/>
                  <a:gd name="connsiteX124" fmla="*/ 114591 w 258763"/>
                  <a:gd name="connsiteY124" fmla="*/ 59334 h 330201"/>
                  <a:gd name="connsiteX125" fmla="*/ 114591 w 258763"/>
                  <a:gd name="connsiteY125" fmla="*/ 60623 h 330201"/>
                  <a:gd name="connsiteX126" fmla="*/ 113294 w 258763"/>
                  <a:gd name="connsiteY126" fmla="*/ 61913 h 330201"/>
                  <a:gd name="connsiteX127" fmla="*/ 111997 w 258763"/>
                  <a:gd name="connsiteY127" fmla="*/ 60623 h 330201"/>
                  <a:gd name="connsiteX128" fmla="*/ 111997 w 258763"/>
                  <a:gd name="connsiteY128" fmla="*/ 59334 h 330201"/>
                  <a:gd name="connsiteX129" fmla="*/ 110700 w 258763"/>
                  <a:gd name="connsiteY129" fmla="*/ 58044 h 330201"/>
                  <a:gd name="connsiteX130" fmla="*/ 109403 w 258763"/>
                  <a:gd name="connsiteY130" fmla="*/ 58044 h 330201"/>
                  <a:gd name="connsiteX131" fmla="*/ 104214 w 258763"/>
                  <a:gd name="connsiteY131" fmla="*/ 54174 h 330201"/>
                  <a:gd name="connsiteX132" fmla="*/ 97728 w 258763"/>
                  <a:gd name="connsiteY132" fmla="*/ 51594 h 330201"/>
                  <a:gd name="connsiteX133" fmla="*/ 89946 w 258763"/>
                  <a:gd name="connsiteY133" fmla="*/ 50305 h 330201"/>
                  <a:gd name="connsiteX134" fmla="*/ 88649 w 258763"/>
                  <a:gd name="connsiteY134" fmla="*/ 50305 h 330201"/>
                  <a:gd name="connsiteX135" fmla="*/ 86054 w 258763"/>
                  <a:gd name="connsiteY135" fmla="*/ 49015 h 330201"/>
                  <a:gd name="connsiteX136" fmla="*/ 80866 w 258763"/>
                  <a:gd name="connsiteY136" fmla="*/ 47725 h 330201"/>
                  <a:gd name="connsiteX137" fmla="*/ 71786 w 258763"/>
                  <a:gd name="connsiteY137" fmla="*/ 46435 h 330201"/>
                  <a:gd name="connsiteX138" fmla="*/ 66598 w 258763"/>
                  <a:gd name="connsiteY138" fmla="*/ 45145 h 330201"/>
                  <a:gd name="connsiteX139" fmla="*/ 65301 w 258763"/>
                  <a:gd name="connsiteY139" fmla="*/ 45145 h 330201"/>
                  <a:gd name="connsiteX140" fmla="*/ 64003 w 258763"/>
                  <a:gd name="connsiteY140" fmla="*/ 45145 h 330201"/>
                  <a:gd name="connsiteX141" fmla="*/ 62706 w 258763"/>
                  <a:gd name="connsiteY141" fmla="*/ 45145 h 330201"/>
                  <a:gd name="connsiteX142" fmla="*/ 61409 w 258763"/>
                  <a:gd name="connsiteY142" fmla="*/ 43855 h 330201"/>
                  <a:gd name="connsiteX143" fmla="*/ 60112 w 258763"/>
                  <a:gd name="connsiteY143" fmla="*/ 43855 h 330201"/>
                  <a:gd name="connsiteX144" fmla="*/ 56221 w 258763"/>
                  <a:gd name="connsiteY144" fmla="*/ 42565 h 330201"/>
                  <a:gd name="connsiteX145" fmla="*/ 53627 w 258763"/>
                  <a:gd name="connsiteY145" fmla="*/ 42565 h 330201"/>
                  <a:gd name="connsiteX146" fmla="*/ 51032 w 258763"/>
                  <a:gd name="connsiteY146" fmla="*/ 41276 h 330201"/>
                  <a:gd name="connsiteX147" fmla="*/ 47141 w 258763"/>
                  <a:gd name="connsiteY147" fmla="*/ 39986 h 330201"/>
                  <a:gd name="connsiteX148" fmla="*/ 36764 w 258763"/>
                  <a:gd name="connsiteY148" fmla="*/ 34826 h 330201"/>
                  <a:gd name="connsiteX149" fmla="*/ 26387 w 258763"/>
                  <a:gd name="connsiteY149" fmla="*/ 27087 h 330201"/>
                  <a:gd name="connsiteX150" fmla="*/ 18605 w 258763"/>
                  <a:gd name="connsiteY150" fmla="*/ 19348 h 330201"/>
                  <a:gd name="connsiteX151" fmla="*/ 13416 w 258763"/>
                  <a:gd name="connsiteY151" fmla="*/ 12899 h 330201"/>
                  <a:gd name="connsiteX152" fmla="*/ 10822 w 258763"/>
                  <a:gd name="connsiteY152" fmla="*/ 6450 h 330201"/>
                  <a:gd name="connsiteX153" fmla="*/ 9525 w 258763"/>
                  <a:gd name="connsiteY153" fmla="*/ 1290 h 330201"/>
                  <a:gd name="connsiteX154" fmla="*/ 9525 w 258763"/>
                  <a:gd name="connsiteY154" fmla="*/ 0 h 3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58763" h="330201">
                    <a:moveTo>
                      <a:pt x="43815" y="130175"/>
                    </a:moveTo>
                    <a:cubicBezTo>
                      <a:pt x="34925" y="130175"/>
                      <a:pt x="28575" y="137968"/>
                      <a:pt x="28575" y="147060"/>
                    </a:cubicBezTo>
                    <a:cubicBezTo>
                      <a:pt x="28575" y="147060"/>
                      <a:pt x="28575" y="147060"/>
                      <a:pt x="28575" y="227590"/>
                    </a:cubicBezTo>
                    <a:cubicBezTo>
                      <a:pt x="28575" y="236682"/>
                      <a:pt x="34925" y="244475"/>
                      <a:pt x="43815" y="244475"/>
                    </a:cubicBezTo>
                    <a:cubicBezTo>
                      <a:pt x="52705" y="244475"/>
                      <a:pt x="60325" y="236682"/>
                      <a:pt x="60325" y="227590"/>
                    </a:cubicBezTo>
                    <a:cubicBezTo>
                      <a:pt x="60325" y="227590"/>
                      <a:pt x="60325" y="227590"/>
                      <a:pt x="60325" y="147060"/>
                    </a:cubicBezTo>
                    <a:cubicBezTo>
                      <a:pt x="60325" y="137968"/>
                      <a:pt x="52705" y="130175"/>
                      <a:pt x="43815" y="130175"/>
                    </a:cubicBezTo>
                    <a:close/>
                    <a:moveTo>
                      <a:pt x="221457" y="98425"/>
                    </a:moveTo>
                    <a:cubicBezTo>
                      <a:pt x="215008" y="98425"/>
                      <a:pt x="211138" y="103579"/>
                      <a:pt x="211138" y="110021"/>
                    </a:cubicBezTo>
                    <a:lnTo>
                      <a:pt x="211138" y="265918"/>
                    </a:lnTo>
                    <a:cubicBezTo>
                      <a:pt x="211138" y="271072"/>
                      <a:pt x="215008" y="276225"/>
                      <a:pt x="221457" y="276225"/>
                    </a:cubicBezTo>
                    <a:cubicBezTo>
                      <a:pt x="227907" y="276225"/>
                      <a:pt x="231776" y="271072"/>
                      <a:pt x="231776" y="265918"/>
                    </a:cubicBezTo>
                    <a:cubicBezTo>
                      <a:pt x="231776" y="265918"/>
                      <a:pt x="231776" y="265918"/>
                      <a:pt x="231776" y="110021"/>
                    </a:cubicBezTo>
                    <a:cubicBezTo>
                      <a:pt x="231776" y="103579"/>
                      <a:pt x="227907" y="98425"/>
                      <a:pt x="221457" y="98425"/>
                    </a:cubicBezTo>
                    <a:close/>
                    <a:moveTo>
                      <a:pt x="80216" y="71438"/>
                    </a:moveTo>
                    <a:cubicBezTo>
                      <a:pt x="80216" y="71438"/>
                      <a:pt x="80216" y="71438"/>
                      <a:pt x="236768" y="71438"/>
                    </a:cubicBezTo>
                    <a:cubicBezTo>
                      <a:pt x="258763" y="71438"/>
                      <a:pt x="258763" y="71438"/>
                      <a:pt x="258763" y="93324"/>
                    </a:cubicBezTo>
                    <a:cubicBezTo>
                      <a:pt x="258763" y="93324"/>
                      <a:pt x="258763" y="93324"/>
                      <a:pt x="258763" y="274844"/>
                    </a:cubicBezTo>
                    <a:cubicBezTo>
                      <a:pt x="258763" y="330201"/>
                      <a:pt x="258763" y="330201"/>
                      <a:pt x="204423" y="330201"/>
                    </a:cubicBezTo>
                    <a:cubicBezTo>
                      <a:pt x="204423" y="330201"/>
                      <a:pt x="204423" y="330201"/>
                      <a:pt x="113856" y="330201"/>
                    </a:cubicBezTo>
                    <a:cubicBezTo>
                      <a:pt x="59515" y="330201"/>
                      <a:pt x="59515" y="330201"/>
                      <a:pt x="59515" y="274844"/>
                    </a:cubicBezTo>
                    <a:cubicBezTo>
                      <a:pt x="59515" y="274844"/>
                      <a:pt x="59515" y="274844"/>
                      <a:pt x="59515" y="267120"/>
                    </a:cubicBezTo>
                    <a:cubicBezTo>
                      <a:pt x="54340" y="269694"/>
                      <a:pt x="49165" y="270982"/>
                      <a:pt x="42696" y="270982"/>
                    </a:cubicBezTo>
                    <a:cubicBezTo>
                      <a:pt x="19407" y="270982"/>
                      <a:pt x="0" y="251671"/>
                      <a:pt x="0" y="227211"/>
                    </a:cubicBezTo>
                    <a:cubicBezTo>
                      <a:pt x="0" y="227211"/>
                      <a:pt x="0" y="227211"/>
                      <a:pt x="0" y="147394"/>
                    </a:cubicBezTo>
                    <a:cubicBezTo>
                      <a:pt x="0" y="122933"/>
                      <a:pt x="19407" y="103623"/>
                      <a:pt x="42696" y="103623"/>
                    </a:cubicBezTo>
                    <a:cubicBezTo>
                      <a:pt x="49165" y="103623"/>
                      <a:pt x="54340" y="104910"/>
                      <a:pt x="59515" y="107485"/>
                    </a:cubicBezTo>
                    <a:cubicBezTo>
                      <a:pt x="59515" y="107485"/>
                      <a:pt x="59515" y="107485"/>
                      <a:pt x="59515" y="93324"/>
                    </a:cubicBezTo>
                    <a:cubicBezTo>
                      <a:pt x="59515" y="71438"/>
                      <a:pt x="59515" y="71438"/>
                      <a:pt x="80216" y="71438"/>
                    </a:cubicBezTo>
                    <a:close/>
                    <a:moveTo>
                      <a:pt x="107950" y="0"/>
                    </a:moveTo>
                    <a:cubicBezTo>
                      <a:pt x="107950" y="0"/>
                      <a:pt x="107950" y="0"/>
                      <a:pt x="109247" y="1290"/>
                    </a:cubicBezTo>
                    <a:cubicBezTo>
                      <a:pt x="110544" y="1290"/>
                      <a:pt x="111841" y="2580"/>
                      <a:pt x="113139" y="2580"/>
                    </a:cubicBezTo>
                    <a:cubicBezTo>
                      <a:pt x="114436" y="3870"/>
                      <a:pt x="117030" y="3870"/>
                      <a:pt x="119624" y="5160"/>
                    </a:cubicBezTo>
                    <a:cubicBezTo>
                      <a:pt x="120921" y="6450"/>
                      <a:pt x="123515" y="6450"/>
                      <a:pt x="126110" y="7739"/>
                    </a:cubicBezTo>
                    <a:cubicBezTo>
                      <a:pt x="131298" y="10319"/>
                      <a:pt x="137784" y="11609"/>
                      <a:pt x="144269" y="12899"/>
                    </a:cubicBezTo>
                    <a:cubicBezTo>
                      <a:pt x="144269" y="12899"/>
                      <a:pt x="144269" y="12899"/>
                      <a:pt x="145566" y="12899"/>
                    </a:cubicBezTo>
                    <a:cubicBezTo>
                      <a:pt x="145566" y="12899"/>
                      <a:pt x="146863" y="12899"/>
                      <a:pt x="146863" y="14189"/>
                    </a:cubicBezTo>
                    <a:cubicBezTo>
                      <a:pt x="146863" y="14189"/>
                      <a:pt x="146863" y="14189"/>
                      <a:pt x="148161" y="14189"/>
                    </a:cubicBezTo>
                    <a:cubicBezTo>
                      <a:pt x="148161" y="14189"/>
                      <a:pt x="149458" y="14189"/>
                      <a:pt x="149458" y="14189"/>
                    </a:cubicBezTo>
                    <a:cubicBezTo>
                      <a:pt x="149458" y="14189"/>
                      <a:pt x="150755" y="14189"/>
                      <a:pt x="152052" y="14189"/>
                    </a:cubicBezTo>
                    <a:cubicBezTo>
                      <a:pt x="152052" y="15478"/>
                      <a:pt x="153349" y="15478"/>
                      <a:pt x="154646" y="15478"/>
                    </a:cubicBezTo>
                    <a:cubicBezTo>
                      <a:pt x="154646" y="15478"/>
                      <a:pt x="154646" y="15478"/>
                      <a:pt x="155943" y="15478"/>
                    </a:cubicBezTo>
                    <a:cubicBezTo>
                      <a:pt x="155943" y="15478"/>
                      <a:pt x="155943" y="15478"/>
                      <a:pt x="157240" y="15478"/>
                    </a:cubicBezTo>
                    <a:cubicBezTo>
                      <a:pt x="157240" y="15478"/>
                      <a:pt x="157240" y="15478"/>
                      <a:pt x="158537" y="16768"/>
                    </a:cubicBezTo>
                    <a:cubicBezTo>
                      <a:pt x="158537" y="16768"/>
                      <a:pt x="158537" y="16768"/>
                      <a:pt x="159835" y="16768"/>
                    </a:cubicBezTo>
                    <a:cubicBezTo>
                      <a:pt x="161132" y="16768"/>
                      <a:pt x="161132" y="16768"/>
                      <a:pt x="162429" y="16768"/>
                    </a:cubicBezTo>
                    <a:cubicBezTo>
                      <a:pt x="163726" y="16768"/>
                      <a:pt x="163726" y="16768"/>
                      <a:pt x="165023" y="18058"/>
                    </a:cubicBezTo>
                    <a:cubicBezTo>
                      <a:pt x="165023" y="18058"/>
                      <a:pt x="165023" y="18058"/>
                      <a:pt x="166320" y="18058"/>
                    </a:cubicBezTo>
                    <a:cubicBezTo>
                      <a:pt x="166320" y="18058"/>
                      <a:pt x="166320" y="18058"/>
                      <a:pt x="167617" y="18058"/>
                    </a:cubicBezTo>
                    <a:cubicBezTo>
                      <a:pt x="167617" y="18058"/>
                      <a:pt x="167617" y="18058"/>
                      <a:pt x="168914" y="18058"/>
                    </a:cubicBezTo>
                    <a:cubicBezTo>
                      <a:pt x="168914" y="18058"/>
                      <a:pt x="168914" y="18058"/>
                      <a:pt x="170211" y="18058"/>
                    </a:cubicBezTo>
                    <a:cubicBezTo>
                      <a:pt x="172806" y="19348"/>
                      <a:pt x="174103" y="19348"/>
                      <a:pt x="176697" y="20638"/>
                    </a:cubicBezTo>
                    <a:cubicBezTo>
                      <a:pt x="180588" y="21928"/>
                      <a:pt x="184480" y="23218"/>
                      <a:pt x="188371" y="24507"/>
                    </a:cubicBezTo>
                    <a:cubicBezTo>
                      <a:pt x="190965" y="25797"/>
                      <a:pt x="192262" y="25797"/>
                      <a:pt x="193559" y="27087"/>
                    </a:cubicBezTo>
                    <a:cubicBezTo>
                      <a:pt x="194856" y="28377"/>
                      <a:pt x="194856" y="28377"/>
                      <a:pt x="194856" y="28377"/>
                    </a:cubicBezTo>
                    <a:cubicBezTo>
                      <a:pt x="196154" y="28377"/>
                      <a:pt x="196154" y="28377"/>
                      <a:pt x="196154" y="29667"/>
                    </a:cubicBezTo>
                    <a:cubicBezTo>
                      <a:pt x="197451" y="29667"/>
                      <a:pt x="197451" y="29667"/>
                      <a:pt x="197451" y="29667"/>
                    </a:cubicBezTo>
                    <a:cubicBezTo>
                      <a:pt x="198748" y="29667"/>
                      <a:pt x="198748" y="30957"/>
                      <a:pt x="198748" y="30957"/>
                    </a:cubicBezTo>
                    <a:cubicBezTo>
                      <a:pt x="202639" y="33536"/>
                      <a:pt x="205233" y="36116"/>
                      <a:pt x="207828" y="38696"/>
                    </a:cubicBezTo>
                    <a:cubicBezTo>
                      <a:pt x="210422" y="41276"/>
                      <a:pt x="211719" y="45145"/>
                      <a:pt x="213016" y="47725"/>
                    </a:cubicBezTo>
                    <a:cubicBezTo>
                      <a:pt x="214313" y="50305"/>
                      <a:pt x="214313" y="52884"/>
                      <a:pt x="214313" y="55464"/>
                    </a:cubicBezTo>
                    <a:cubicBezTo>
                      <a:pt x="214313" y="56754"/>
                      <a:pt x="214313" y="56754"/>
                      <a:pt x="214313" y="58044"/>
                    </a:cubicBezTo>
                    <a:cubicBezTo>
                      <a:pt x="214313" y="58044"/>
                      <a:pt x="214313" y="59334"/>
                      <a:pt x="213016" y="59334"/>
                    </a:cubicBezTo>
                    <a:cubicBezTo>
                      <a:pt x="213016" y="59334"/>
                      <a:pt x="213016" y="59334"/>
                      <a:pt x="213016" y="60623"/>
                    </a:cubicBezTo>
                    <a:cubicBezTo>
                      <a:pt x="213016" y="61913"/>
                      <a:pt x="213016" y="61913"/>
                      <a:pt x="213016" y="61913"/>
                    </a:cubicBezTo>
                    <a:cubicBezTo>
                      <a:pt x="213016" y="61913"/>
                      <a:pt x="213016" y="61913"/>
                      <a:pt x="211719" y="60623"/>
                    </a:cubicBezTo>
                    <a:cubicBezTo>
                      <a:pt x="211719" y="60623"/>
                      <a:pt x="211719" y="59334"/>
                      <a:pt x="210422" y="59334"/>
                    </a:cubicBezTo>
                    <a:cubicBezTo>
                      <a:pt x="210422" y="59334"/>
                      <a:pt x="210422" y="58044"/>
                      <a:pt x="209125" y="58044"/>
                    </a:cubicBezTo>
                    <a:cubicBezTo>
                      <a:pt x="207828" y="56754"/>
                      <a:pt x="205233" y="55464"/>
                      <a:pt x="203936" y="54174"/>
                    </a:cubicBezTo>
                    <a:cubicBezTo>
                      <a:pt x="201342" y="54174"/>
                      <a:pt x="200045" y="52884"/>
                      <a:pt x="197451" y="51594"/>
                    </a:cubicBezTo>
                    <a:cubicBezTo>
                      <a:pt x="194856" y="51594"/>
                      <a:pt x="192262" y="50305"/>
                      <a:pt x="189668" y="50305"/>
                    </a:cubicBezTo>
                    <a:cubicBezTo>
                      <a:pt x="188371" y="50305"/>
                      <a:pt x="188371" y="50305"/>
                      <a:pt x="187074" y="50305"/>
                    </a:cubicBezTo>
                    <a:cubicBezTo>
                      <a:pt x="187074" y="49015"/>
                      <a:pt x="185777" y="49015"/>
                      <a:pt x="184480" y="49015"/>
                    </a:cubicBezTo>
                    <a:cubicBezTo>
                      <a:pt x="183182" y="49015"/>
                      <a:pt x="181885" y="49015"/>
                      <a:pt x="180588" y="47725"/>
                    </a:cubicBezTo>
                    <a:cubicBezTo>
                      <a:pt x="176697" y="47725"/>
                      <a:pt x="174103" y="47725"/>
                      <a:pt x="170211" y="46435"/>
                    </a:cubicBezTo>
                    <a:cubicBezTo>
                      <a:pt x="168914" y="46435"/>
                      <a:pt x="166320" y="45145"/>
                      <a:pt x="165023" y="45145"/>
                    </a:cubicBezTo>
                    <a:cubicBezTo>
                      <a:pt x="165023" y="45145"/>
                      <a:pt x="165023" y="45145"/>
                      <a:pt x="163726" y="45145"/>
                    </a:cubicBezTo>
                    <a:cubicBezTo>
                      <a:pt x="163726" y="45145"/>
                      <a:pt x="163726" y="45145"/>
                      <a:pt x="162429" y="45145"/>
                    </a:cubicBezTo>
                    <a:cubicBezTo>
                      <a:pt x="162429" y="45145"/>
                      <a:pt x="162429" y="45145"/>
                      <a:pt x="159835" y="43855"/>
                    </a:cubicBezTo>
                    <a:cubicBezTo>
                      <a:pt x="159835" y="43855"/>
                      <a:pt x="159835" y="43855"/>
                      <a:pt x="158537" y="43855"/>
                    </a:cubicBezTo>
                    <a:cubicBezTo>
                      <a:pt x="157240" y="43855"/>
                      <a:pt x="157240" y="43855"/>
                      <a:pt x="155943" y="42565"/>
                    </a:cubicBezTo>
                    <a:cubicBezTo>
                      <a:pt x="154646" y="42565"/>
                      <a:pt x="153349" y="42565"/>
                      <a:pt x="152052" y="42565"/>
                    </a:cubicBezTo>
                    <a:cubicBezTo>
                      <a:pt x="152052" y="41276"/>
                      <a:pt x="150755" y="41276"/>
                      <a:pt x="149458" y="41276"/>
                    </a:cubicBezTo>
                    <a:cubicBezTo>
                      <a:pt x="148161" y="41276"/>
                      <a:pt x="146863" y="39986"/>
                      <a:pt x="146863" y="39986"/>
                    </a:cubicBezTo>
                    <a:cubicBezTo>
                      <a:pt x="142972" y="38696"/>
                      <a:pt x="139081" y="36116"/>
                      <a:pt x="135189" y="34826"/>
                    </a:cubicBezTo>
                    <a:cubicBezTo>
                      <a:pt x="131298" y="32247"/>
                      <a:pt x="128704" y="29667"/>
                      <a:pt x="124813" y="27087"/>
                    </a:cubicBezTo>
                    <a:cubicBezTo>
                      <a:pt x="122218" y="24507"/>
                      <a:pt x="119624" y="21928"/>
                      <a:pt x="117030" y="19348"/>
                    </a:cubicBezTo>
                    <a:cubicBezTo>
                      <a:pt x="115733" y="16768"/>
                      <a:pt x="113139" y="15478"/>
                      <a:pt x="111841" y="12899"/>
                    </a:cubicBezTo>
                    <a:cubicBezTo>
                      <a:pt x="110544" y="10319"/>
                      <a:pt x="110544" y="7739"/>
                      <a:pt x="109247" y="6450"/>
                    </a:cubicBezTo>
                    <a:cubicBezTo>
                      <a:pt x="109247" y="3870"/>
                      <a:pt x="107950" y="2580"/>
                      <a:pt x="107950" y="1290"/>
                    </a:cubicBezTo>
                    <a:cubicBezTo>
                      <a:pt x="107950" y="1290"/>
                      <a:pt x="107950" y="0"/>
                      <a:pt x="107950" y="0"/>
                    </a:cubicBezTo>
                    <a:close/>
                    <a:moveTo>
                      <a:pt x="9525" y="0"/>
                    </a:moveTo>
                    <a:cubicBezTo>
                      <a:pt x="9525" y="0"/>
                      <a:pt x="9525" y="0"/>
                      <a:pt x="10822" y="1290"/>
                    </a:cubicBezTo>
                    <a:cubicBezTo>
                      <a:pt x="12119" y="1290"/>
                      <a:pt x="12119" y="2580"/>
                      <a:pt x="14713" y="2580"/>
                    </a:cubicBezTo>
                    <a:cubicBezTo>
                      <a:pt x="16010" y="3870"/>
                      <a:pt x="17308" y="3870"/>
                      <a:pt x="19902" y="5160"/>
                    </a:cubicBezTo>
                    <a:cubicBezTo>
                      <a:pt x="22496" y="6450"/>
                      <a:pt x="25090" y="6450"/>
                      <a:pt x="27684" y="7739"/>
                    </a:cubicBezTo>
                    <a:cubicBezTo>
                      <a:pt x="32873" y="9029"/>
                      <a:pt x="39358" y="11609"/>
                      <a:pt x="45844" y="12899"/>
                    </a:cubicBezTo>
                    <a:cubicBezTo>
                      <a:pt x="45844" y="12899"/>
                      <a:pt x="45844" y="12899"/>
                      <a:pt x="47141" y="12899"/>
                    </a:cubicBezTo>
                    <a:cubicBezTo>
                      <a:pt x="47141" y="12899"/>
                      <a:pt x="47141" y="12899"/>
                      <a:pt x="48438" y="12899"/>
                    </a:cubicBezTo>
                    <a:cubicBezTo>
                      <a:pt x="48438" y="12899"/>
                      <a:pt x="48438" y="12899"/>
                      <a:pt x="48438" y="14189"/>
                    </a:cubicBezTo>
                    <a:cubicBezTo>
                      <a:pt x="49735" y="14189"/>
                      <a:pt x="49735" y="14189"/>
                      <a:pt x="49735" y="14189"/>
                    </a:cubicBezTo>
                    <a:cubicBezTo>
                      <a:pt x="51032" y="14189"/>
                      <a:pt x="52329" y="14189"/>
                      <a:pt x="52329" y="14189"/>
                    </a:cubicBezTo>
                    <a:cubicBezTo>
                      <a:pt x="53627" y="15478"/>
                      <a:pt x="54924" y="15478"/>
                      <a:pt x="54924" y="15478"/>
                    </a:cubicBezTo>
                    <a:cubicBezTo>
                      <a:pt x="56221" y="15478"/>
                      <a:pt x="56221" y="15478"/>
                      <a:pt x="56221" y="15478"/>
                    </a:cubicBezTo>
                    <a:cubicBezTo>
                      <a:pt x="57518" y="15478"/>
                      <a:pt x="57518" y="15478"/>
                      <a:pt x="57518" y="15478"/>
                    </a:cubicBezTo>
                    <a:cubicBezTo>
                      <a:pt x="58815" y="15478"/>
                      <a:pt x="58815" y="15478"/>
                      <a:pt x="58815" y="15478"/>
                    </a:cubicBezTo>
                    <a:cubicBezTo>
                      <a:pt x="60112" y="16768"/>
                      <a:pt x="60112" y="16768"/>
                      <a:pt x="60112" y="16768"/>
                    </a:cubicBezTo>
                    <a:cubicBezTo>
                      <a:pt x="61409" y="16768"/>
                      <a:pt x="62706" y="16768"/>
                      <a:pt x="62706" y="16768"/>
                    </a:cubicBezTo>
                    <a:cubicBezTo>
                      <a:pt x="64003" y="16768"/>
                      <a:pt x="65301" y="16768"/>
                      <a:pt x="65301" y="18058"/>
                    </a:cubicBezTo>
                    <a:cubicBezTo>
                      <a:pt x="65301" y="18058"/>
                      <a:pt x="65301" y="18058"/>
                      <a:pt x="66598" y="18058"/>
                    </a:cubicBezTo>
                    <a:cubicBezTo>
                      <a:pt x="66598" y="18058"/>
                      <a:pt x="66598" y="18058"/>
                      <a:pt x="69192" y="18058"/>
                    </a:cubicBezTo>
                    <a:cubicBezTo>
                      <a:pt x="69192" y="18058"/>
                      <a:pt x="69192" y="18058"/>
                      <a:pt x="70489" y="18058"/>
                    </a:cubicBezTo>
                    <a:cubicBezTo>
                      <a:pt x="70489" y="18058"/>
                      <a:pt x="70489" y="18058"/>
                      <a:pt x="71786" y="18058"/>
                    </a:cubicBezTo>
                    <a:cubicBezTo>
                      <a:pt x="73083" y="19348"/>
                      <a:pt x="75677" y="19348"/>
                      <a:pt x="76975" y="20638"/>
                    </a:cubicBezTo>
                    <a:cubicBezTo>
                      <a:pt x="82163" y="20638"/>
                      <a:pt x="86054" y="23218"/>
                      <a:pt x="89946" y="24507"/>
                    </a:cubicBezTo>
                    <a:cubicBezTo>
                      <a:pt x="91243" y="25797"/>
                      <a:pt x="93837" y="25797"/>
                      <a:pt x="95134" y="27087"/>
                    </a:cubicBezTo>
                    <a:cubicBezTo>
                      <a:pt x="95134" y="27087"/>
                      <a:pt x="96431" y="28377"/>
                      <a:pt x="96431" y="28377"/>
                    </a:cubicBezTo>
                    <a:cubicBezTo>
                      <a:pt x="96431" y="28377"/>
                      <a:pt x="97728" y="28377"/>
                      <a:pt x="97728" y="28377"/>
                    </a:cubicBezTo>
                    <a:cubicBezTo>
                      <a:pt x="97728" y="29667"/>
                      <a:pt x="99025" y="29667"/>
                      <a:pt x="99025" y="29667"/>
                    </a:cubicBezTo>
                    <a:cubicBezTo>
                      <a:pt x="99025" y="29667"/>
                      <a:pt x="100323" y="30957"/>
                      <a:pt x="100323" y="30957"/>
                    </a:cubicBezTo>
                    <a:cubicBezTo>
                      <a:pt x="102917" y="33536"/>
                      <a:pt x="106808" y="36116"/>
                      <a:pt x="108105" y="38696"/>
                    </a:cubicBezTo>
                    <a:cubicBezTo>
                      <a:pt x="110700" y="41276"/>
                      <a:pt x="111997" y="45145"/>
                      <a:pt x="113294" y="47725"/>
                    </a:cubicBezTo>
                    <a:cubicBezTo>
                      <a:pt x="114591" y="50305"/>
                      <a:pt x="115888" y="52884"/>
                      <a:pt x="114591" y="55464"/>
                    </a:cubicBezTo>
                    <a:cubicBezTo>
                      <a:pt x="114591" y="56754"/>
                      <a:pt x="114591" y="56754"/>
                      <a:pt x="114591" y="58044"/>
                    </a:cubicBezTo>
                    <a:cubicBezTo>
                      <a:pt x="114591" y="58044"/>
                      <a:pt x="114591" y="59334"/>
                      <a:pt x="114591" y="59334"/>
                    </a:cubicBezTo>
                    <a:cubicBezTo>
                      <a:pt x="114591" y="59334"/>
                      <a:pt x="114591" y="59334"/>
                      <a:pt x="114591" y="60623"/>
                    </a:cubicBezTo>
                    <a:cubicBezTo>
                      <a:pt x="114591" y="60623"/>
                      <a:pt x="113294" y="60623"/>
                      <a:pt x="113294" y="61913"/>
                    </a:cubicBezTo>
                    <a:cubicBezTo>
                      <a:pt x="113294" y="60623"/>
                      <a:pt x="113294" y="60623"/>
                      <a:pt x="111997" y="60623"/>
                    </a:cubicBezTo>
                    <a:cubicBezTo>
                      <a:pt x="111997" y="60623"/>
                      <a:pt x="111997" y="59334"/>
                      <a:pt x="111997" y="59334"/>
                    </a:cubicBezTo>
                    <a:cubicBezTo>
                      <a:pt x="110700" y="59334"/>
                      <a:pt x="110700" y="58044"/>
                      <a:pt x="110700" y="58044"/>
                    </a:cubicBezTo>
                    <a:cubicBezTo>
                      <a:pt x="110700" y="58044"/>
                      <a:pt x="110700" y="58044"/>
                      <a:pt x="109403" y="58044"/>
                    </a:cubicBezTo>
                    <a:cubicBezTo>
                      <a:pt x="108105" y="56754"/>
                      <a:pt x="106808" y="55464"/>
                      <a:pt x="104214" y="54174"/>
                    </a:cubicBezTo>
                    <a:cubicBezTo>
                      <a:pt x="102917" y="54174"/>
                      <a:pt x="100323" y="52884"/>
                      <a:pt x="97728" y="51594"/>
                    </a:cubicBezTo>
                    <a:cubicBezTo>
                      <a:pt x="96431" y="51594"/>
                      <a:pt x="93837" y="50305"/>
                      <a:pt x="89946" y="50305"/>
                    </a:cubicBezTo>
                    <a:cubicBezTo>
                      <a:pt x="89946" y="50305"/>
                      <a:pt x="88649" y="50305"/>
                      <a:pt x="88649" y="50305"/>
                    </a:cubicBezTo>
                    <a:cubicBezTo>
                      <a:pt x="87351" y="49015"/>
                      <a:pt x="87351" y="49015"/>
                      <a:pt x="86054" y="49015"/>
                    </a:cubicBezTo>
                    <a:cubicBezTo>
                      <a:pt x="84757" y="49015"/>
                      <a:pt x="83460" y="49015"/>
                      <a:pt x="80866" y="47725"/>
                    </a:cubicBezTo>
                    <a:cubicBezTo>
                      <a:pt x="78272" y="47725"/>
                      <a:pt x="74380" y="47725"/>
                      <a:pt x="71786" y="46435"/>
                    </a:cubicBezTo>
                    <a:cubicBezTo>
                      <a:pt x="69192" y="46435"/>
                      <a:pt x="67895" y="45145"/>
                      <a:pt x="66598" y="45145"/>
                    </a:cubicBezTo>
                    <a:cubicBezTo>
                      <a:pt x="66598" y="45145"/>
                      <a:pt x="66598" y="45145"/>
                      <a:pt x="65301" y="45145"/>
                    </a:cubicBezTo>
                    <a:cubicBezTo>
                      <a:pt x="65301" y="45145"/>
                      <a:pt x="65301" y="45145"/>
                      <a:pt x="64003" y="45145"/>
                    </a:cubicBezTo>
                    <a:cubicBezTo>
                      <a:pt x="64003" y="45145"/>
                      <a:pt x="64003" y="45145"/>
                      <a:pt x="62706" y="45145"/>
                    </a:cubicBezTo>
                    <a:cubicBezTo>
                      <a:pt x="62706" y="45145"/>
                      <a:pt x="62706" y="45145"/>
                      <a:pt x="61409" y="43855"/>
                    </a:cubicBezTo>
                    <a:cubicBezTo>
                      <a:pt x="61409" y="43855"/>
                      <a:pt x="61409" y="43855"/>
                      <a:pt x="60112" y="43855"/>
                    </a:cubicBezTo>
                    <a:cubicBezTo>
                      <a:pt x="58815" y="43855"/>
                      <a:pt x="57518" y="43855"/>
                      <a:pt x="56221" y="42565"/>
                    </a:cubicBezTo>
                    <a:cubicBezTo>
                      <a:pt x="56221" y="42565"/>
                      <a:pt x="54924" y="42565"/>
                      <a:pt x="53627" y="42565"/>
                    </a:cubicBezTo>
                    <a:cubicBezTo>
                      <a:pt x="52329" y="41276"/>
                      <a:pt x="51032" y="41276"/>
                      <a:pt x="51032" y="41276"/>
                    </a:cubicBezTo>
                    <a:cubicBezTo>
                      <a:pt x="49735" y="41276"/>
                      <a:pt x="48438" y="39986"/>
                      <a:pt x="47141" y="39986"/>
                    </a:cubicBezTo>
                    <a:cubicBezTo>
                      <a:pt x="43250" y="38696"/>
                      <a:pt x="39358" y="36116"/>
                      <a:pt x="36764" y="34826"/>
                    </a:cubicBezTo>
                    <a:cubicBezTo>
                      <a:pt x="32873" y="32247"/>
                      <a:pt x="28982" y="29667"/>
                      <a:pt x="26387" y="27087"/>
                    </a:cubicBezTo>
                    <a:cubicBezTo>
                      <a:pt x="23793" y="24507"/>
                      <a:pt x="21199" y="21928"/>
                      <a:pt x="18605" y="19348"/>
                    </a:cubicBezTo>
                    <a:cubicBezTo>
                      <a:pt x="16010" y="18058"/>
                      <a:pt x="14713" y="15478"/>
                      <a:pt x="13416" y="12899"/>
                    </a:cubicBezTo>
                    <a:cubicBezTo>
                      <a:pt x="12119" y="10319"/>
                      <a:pt x="10822" y="7739"/>
                      <a:pt x="10822" y="6450"/>
                    </a:cubicBezTo>
                    <a:cubicBezTo>
                      <a:pt x="9525" y="3870"/>
                      <a:pt x="9525" y="2580"/>
                      <a:pt x="9525" y="1290"/>
                    </a:cubicBezTo>
                    <a:cubicBezTo>
                      <a:pt x="9525" y="0"/>
                      <a:pt x="9525" y="0"/>
                      <a:pt x="9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860675" y="1618575"/>
              <a:ext cx="1454150" cy="1461404"/>
              <a:chOff x="5746699" y="2048352"/>
              <a:chExt cx="712151" cy="715702"/>
            </a:xfrm>
            <a:effectLst/>
          </p:grpSpPr>
          <p:sp>
            <p:nvSpPr>
              <p:cNvPr id="14" name="任意多边形: 形状 32"/>
              <p:cNvSpPr/>
              <p:nvPr/>
            </p:nvSpPr>
            <p:spPr bwMode="auto">
              <a:xfrm>
                <a:off x="5746699" y="2048352"/>
                <a:ext cx="712151" cy="715702"/>
              </a:xfrm>
              <a:custGeom>
                <a:avLst/>
                <a:gdLst>
                  <a:gd name="T0" fmla="*/ 1285 w 2570"/>
                  <a:gd name="T1" fmla="*/ 0 h 2569"/>
                  <a:gd name="T2" fmla="*/ 1285 w 2570"/>
                  <a:gd name="T3" fmla="*/ 0 h 2569"/>
                  <a:gd name="T4" fmla="*/ 0 w 2570"/>
                  <a:gd name="T5" fmla="*/ 1284 h 2569"/>
                  <a:gd name="T6" fmla="*/ 1285 w 2570"/>
                  <a:gd name="T7" fmla="*/ 2569 h 2569"/>
                  <a:gd name="T8" fmla="*/ 2570 w 2570"/>
                  <a:gd name="T9" fmla="*/ 1284 h 2569"/>
                  <a:gd name="T10" fmla="*/ 1285 w 2570"/>
                  <a:gd name="T11" fmla="*/ 0 h 2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70" h="2569">
                    <a:moveTo>
                      <a:pt x="1285" y="0"/>
                    </a:moveTo>
                    <a:lnTo>
                      <a:pt x="1285" y="0"/>
                    </a:lnTo>
                    <a:cubicBezTo>
                      <a:pt x="575" y="0"/>
                      <a:pt x="0" y="574"/>
                      <a:pt x="0" y="1284"/>
                    </a:cubicBezTo>
                    <a:cubicBezTo>
                      <a:pt x="0" y="1994"/>
                      <a:pt x="575" y="2569"/>
                      <a:pt x="1285" y="2569"/>
                    </a:cubicBezTo>
                    <a:cubicBezTo>
                      <a:pt x="1995" y="2569"/>
                      <a:pt x="2570" y="1994"/>
                      <a:pt x="2570" y="1284"/>
                    </a:cubicBezTo>
                    <a:cubicBezTo>
                      <a:pt x="2570" y="574"/>
                      <a:pt x="1995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任意多边形: 形状 33"/>
              <p:cNvSpPr/>
              <p:nvPr/>
            </p:nvSpPr>
            <p:spPr bwMode="auto">
              <a:xfrm>
                <a:off x="5941326" y="2239317"/>
                <a:ext cx="350166" cy="333411"/>
              </a:xfrm>
              <a:custGeom>
                <a:avLst/>
                <a:gdLst>
                  <a:gd name="connsiteX0" fmla="*/ 101402 w 331788"/>
                  <a:gd name="connsiteY0" fmla="*/ 200025 h 315913"/>
                  <a:gd name="connsiteX1" fmla="*/ 93663 w 331788"/>
                  <a:gd name="connsiteY1" fmla="*/ 207840 h 315913"/>
                  <a:gd name="connsiteX2" fmla="*/ 93663 w 331788"/>
                  <a:gd name="connsiteY2" fmla="*/ 301625 h 315913"/>
                  <a:gd name="connsiteX3" fmla="*/ 137518 w 331788"/>
                  <a:gd name="connsiteY3" fmla="*/ 301625 h 315913"/>
                  <a:gd name="connsiteX4" fmla="*/ 137518 w 331788"/>
                  <a:gd name="connsiteY4" fmla="*/ 250825 h 315913"/>
                  <a:gd name="connsiteX5" fmla="*/ 143967 w 331788"/>
                  <a:gd name="connsiteY5" fmla="*/ 244312 h 315913"/>
                  <a:gd name="connsiteX6" fmla="*/ 187822 w 331788"/>
                  <a:gd name="connsiteY6" fmla="*/ 244312 h 315913"/>
                  <a:gd name="connsiteX7" fmla="*/ 194271 w 331788"/>
                  <a:gd name="connsiteY7" fmla="*/ 250825 h 315913"/>
                  <a:gd name="connsiteX8" fmla="*/ 194271 w 331788"/>
                  <a:gd name="connsiteY8" fmla="*/ 301625 h 315913"/>
                  <a:gd name="connsiteX9" fmla="*/ 230387 w 331788"/>
                  <a:gd name="connsiteY9" fmla="*/ 301625 h 315913"/>
                  <a:gd name="connsiteX10" fmla="*/ 238126 w 331788"/>
                  <a:gd name="connsiteY10" fmla="*/ 295112 h 315913"/>
                  <a:gd name="connsiteX11" fmla="*/ 238126 w 331788"/>
                  <a:gd name="connsiteY11" fmla="*/ 207840 h 315913"/>
                  <a:gd name="connsiteX12" fmla="*/ 230387 w 331788"/>
                  <a:gd name="connsiteY12" fmla="*/ 200025 h 315913"/>
                  <a:gd name="connsiteX13" fmla="*/ 101402 w 331788"/>
                  <a:gd name="connsiteY13" fmla="*/ 200025 h 315913"/>
                  <a:gd name="connsiteX14" fmla="*/ 258908 w 331788"/>
                  <a:gd name="connsiteY14" fmla="*/ 122237 h 315913"/>
                  <a:gd name="connsiteX15" fmla="*/ 252413 w 331788"/>
                  <a:gd name="connsiteY15" fmla="*/ 129801 h 315913"/>
                  <a:gd name="connsiteX16" fmla="*/ 252413 w 331788"/>
                  <a:gd name="connsiteY16" fmla="*/ 157536 h 315913"/>
                  <a:gd name="connsiteX17" fmla="*/ 258908 w 331788"/>
                  <a:gd name="connsiteY17" fmla="*/ 165100 h 315913"/>
                  <a:gd name="connsiteX18" fmla="*/ 266701 w 331788"/>
                  <a:gd name="connsiteY18" fmla="*/ 157536 h 315913"/>
                  <a:gd name="connsiteX19" fmla="*/ 266701 w 331788"/>
                  <a:gd name="connsiteY19" fmla="*/ 129801 h 315913"/>
                  <a:gd name="connsiteX20" fmla="*/ 258908 w 331788"/>
                  <a:gd name="connsiteY20" fmla="*/ 122237 h 315913"/>
                  <a:gd name="connsiteX21" fmla="*/ 230332 w 331788"/>
                  <a:gd name="connsiteY21" fmla="*/ 122237 h 315913"/>
                  <a:gd name="connsiteX22" fmla="*/ 223838 w 331788"/>
                  <a:gd name="connsiteY22" fmla="*/ 129801 h 315913"/>
                  <a:gd name="connsiteX23" fmla="*/ 223838 w 331788"/>
                  <a:gd name="connsiteY23" fmla="*/ 157536 h 315913"/>
                  <a:gd name="connsiteX24" fmla="*/ 230332 w 331788"/>
                  <a:gd name="connsiteY24" fmla="*/ 165100 h 315913"/>
                  <a:gd name="connsiteX25" fmla="*/ 238126 w 331788"/>
                  <a:gd name="connsiteY25" fmla="*/ 157536 h 315913"/>
                  <a:gd name="connsiteX26" fmla="*/ 238126 w 331788"/>
                  <a:gd name="connsiteY26" fmla="*/ 129801 h 315913"/>
                  <a:gd name="connsiteX27" fmla="*/ 230332 w 331788"/>
                  <a:gd name="connsiteY27" fmla="*/ 122237 h 315913"/>
                  <a:gd name="connsiteX28" fmla="*/ 201468 w 331788"/>
                  <a:gd name="connsiteY28" fmla="*/ 122237 h 315913"/>
                  <a:gd name="connsiteX29" fmla="*/ 193675 w 331788"/>
                  <a:gd name="connsiteY29" fmla="*/ 129801 h 315913"/>
                  <a:gd name="connsiteX30" fmla="*/ 193675 w 331788"/>
                  <a:gd name="connsiteY30" fmla="*/ 157536 h 315913"/>
                  <a:gd name="connsiteX31" fmla="*/ 201468 w 331788"/>
                  <a:gd name="connsiteY31" fmla="*/ 165100 h 315913"/>
                  <a:gd name="connsiteX32" fmla="*/ 207963 w 331788"/>
                  <a:gd name="connsiteY32" fmla="*/ 157536 h 315913"/>
                  <a:gd name="connsiteX33" fmla="*/ 207963 w 331788"/>
                  <a:gd name="connsiteY33" fmla="*/ 129801 h 315913"/>
                  <a:gd name="connsiteX34" fmla="*/ 201468 w 331788"/>
                  <a:gd name="connsiteY34" fmla="*/ 122237 h 315913"/>
                  <a:gd name="connsiteX35" fmla="*/ 128732 w 331788"/>
                  <a:gd name="connsiteY35" fmla="*/ 122237 h 315913"/>
                  <a:gd name="connsiteX36" fmla="*/ 122238 w 331788"/>
                  <a:gd name="connsiteY36" fmla="*/ 129801 h 315913"/>
                  <a:gd name="connsiteX37" fmla="*/ 122238 w 331788"/>
                  <a:gd name="connsiteY37" fmla="*/ 157536 h 315913"/>
                  <a:gd name="connsiteX38" fmla="*/ 128732 w 331788"/>
                  <a:gd name="connsiteY38" fmla="*/ 165100 h 315913"/>
                  <a:gd name="connsiteX39" fmla="*/ 136526 w 331788"/>
                  <a:gd name="connsiteY39" fmla="*/ 157536 h 315913"/>
                  <a:gd name="connsiteX40" fmla="*/ 136526 w 331788"/>
                  <a:gd name="connsiteY40" fmla="*/ 129801 h 315913"/>
                  <a:gd name="connsiteX41" fmla="*/ 128732 w 331788"/>
                  <a:gd name="connsiteY41" fmla="*/ 122237 h 315913"/>
                  <a:gd name="connsiteX42" fmla="*/ 101456 w 331788"/>
                  <a:gd name="connsiteY42" fmla="*/ 122237 h 315913"/>
                  <a:gd name="connsiteX43" fmla="*/ 93663 w 331788"/>
                  <a:gd name="connsiteY43" fmla="*/ 129801 h 315913"/>
                  <a:gd name="connsiteX44" fmla="*/ 93663 w 331788"/>
                  <a:gd name="connsiteY44" fmla="*/ 157536 h 315913"/>
                  <a:gd name="connsiteX45" fmla="*/ 101456 w 331788"/>
                  <a:gd name="connsiteY45" fmla="*/ 165100 h 315913"/>
                  <a:gd name="connsiteX46" fmla="*/ 107951 w 331788"/>
                  <a:gd name="connsiteY46" fmla="*/ 157536 h 315913"/>
                  <a:gd name="connsiteX47" fmla="*/ 107951 w 331788"/>
                  <a:gd name="connsiteY47" fmla="*/ 129801 h 315913"/>
                  <a:gd name="connsiteX48" fmla="*/ 101456 w 331788"/>
                  <a:gd name="connsiteY48" fmla="*/ 122237 h 315913"/>
                  <a:gd name="connsiteX49" fmla="*/ 72881 w 331788"/>
                  <a:gd name="connsiteY49" fmla="*/ 122237 h 315913"/>
                  <a:gd name="connsiteX50" fmla="*/ 65088 w 331788"/>
                  <a:gd name="connsiteY50" fmla="*/ 129801 h 315913"/>
                  <a:gd name="connsiteX51" fmla="*/ 65088 w 331788"/>
                  <a:gd name="connsiteY51" fmla="*/ 157536 h 315913"/>
                  <a:gd name="connsiteX52" fmla="*/ 72881 w 331788"/>
                  <a:gd name="connsiteY52" fmla="*/ 165100 h 315913"/>
                  <a:gd name="connsiteX53" fmla="*/ 79376 w 331788"/>
                  <a:gd name="connsiteY53" fmla="*/ 157536 h 315913"/>
                  <a:gd name="connsiteX54" fmla="*/ 79376 w 331788"/>
                  <a:gd name="connsiteY54" fmla="*/ 129801 h 315913"/>
                  <a:gd name="connsiteX55" fmla="*/ 72881 w 331788"/>
                  <a:gd name="connsiteY55" fmla="*/ 122237 h 315913"/>
                  <a:gd name="connsiteX56" fmla="*/ 258908 w 331788"/>
                  <a:gd name="connsiteY56" fmla="*/ 65087 h 315913"/>
                  <a:gd name="connsiteX57" fmla="*/ 252413 w 331788"/>
                  <a:gd name="connsiteY57" fmla="*/ 71581 h 315913"/>
                  <a:gd name="connsiteX58" fmla="*/ 252413 w 331788"/>
                  <a:gd name="connsiteY58" fmla="*/ 100157 h 315913"/>
                  <a:gd name="connsiteX59" fmla="*/ 258908 w 331788"/>
                  <a:gd name="connsiteY59" fmla="*/ 107950 h 315913"/>
                  <a:gd name="connsiteX60" fmla="*/ 266701 w 331788"/>
                  <a:gd name="connsiteY60" fmla="*/ 100157 h 315913"/>
                  <a:gd name="connsiteX61" fmla="*/ 266701 w 331788"/>
                  <a:gd name="connsiteY61" fmla="*/ 71581 h 315913"/>
                  <a:gd name="connsiteX62" fmla="*/ 258908 w 331788"/>
                  <a:gd name="connsiteY62" fmla="*/ 65087 h 315913"/>
                  <a:gd name="connsiteX63" fmla="*/ 230332 w 331788"/>
                  <a:gd name="connsiteY63" fmla="*/ 65087 h 315913"/>
                  <a:gd name="connsiteX64" fmla="*/ 223838 w 331788"/>
                  <a:gd name="connsiteY64" fmla="*/ 71581 h 315913"/>
                  <a:gd name="connsiteX65" fmla="*/ 223838 w 331788"/>
                  <a:gd name="connsiteY65" fmla="*/ 100157 h 315913"/>
                  <a:gd name="connsiteX66" fmla="*/ 230332 w 331788"/>
                  <a:gd name="connsiteY66" fmla="*/ 107950 h 315913"/>
                  <a:gd name="connsiteX67" fmla="*/ 238126 w 331788"/>
                  <a:gd name="connsiteY67" fmla="*/ 100157 h 315913"/>
                  <a:gd name="connsiteX68" fmla="*/ 238126 w 331788"/>
                  <a:gd name="connsiteY68" fmla="*/ 71581 h 315913"/>
                  <a:gd name="connsiteX69" fmla="*/ 230332 w 331788"/>
                  <a:gd name="connsiteY69" fmla="*/ 65087 h 315913"/>
                  <a:gd name="connsiteX70" fmla="*/ 201468 w 331788"/>
                  <a:gd name="connsiteY70" fmla="*/ 65087 h 315913"/>
                  <a:gd name="connsiteX71" fmla="*/ 193675 w 331788"/>
                  <a:gd name="connsiteY71" fmla="*/ 71581 h 315913"/>
                  <a:gd name="connsiteX72" fmla="*/ 193675 w 331788"/>
                  <a:gd name="connsiteY72" fmla="*/ 100157 h 315913"/>
                  <a:gd name="connsiteX73" fmla="*/ 201468 w 331788"/>
                  <a:gd name="connsiteY73" fmla="*/ 107950 h 315913"/>
                  <a:gd name="connsiteX74" fmla="*/ 207963 w 331788"/>
                  <a:gd name="connsiteY74" fmla="*/ 100157 h 315913"/>
                  <a:gd name="connsiteX75" fmla="*/ 207963 w 331788"/>
                  <a:gd name="connsiteY75" fmla="*/ 71581 h 315913"/>
                  <a:gd name="connsiteX76" fmla="*/ 201468 w 331788"/>
                  <a:gd name="connsiteY76" fmla="*/ 65087 h 315913"/>
                  <a:gd name="connsiteX77" fmla="*/ 128732 w 331788"/>
                  <a:gd name="connsiteY77" fmla="*/ 65087 h 315913"/>
                  <a:gd name="connsiteX78" fmla="*/ 122238 w 331788"/>
                  <a:gd name="connsiteY78" fmla="*/ 71581 h 315913"/>
                  <a:gd name="connsiteX79" fmla="*/ 122238 w 331788"/>
                  <a:gd name="connsiteY79" fmla="*/ 100157 h 315913"/>
                  <a:gd name="connsiteX80" fmla="*/ 128732 w 331788"/>
                  <a:gd name="connsiteY80" fmla="*/ 107950 h 315913"/>
                  <a:gd name="connsiteX81" fmla="*/ 136526 w 331788"/>
                  <a:gd name="connsiteY81" fmla="*/ 100157 h 315913"/>
                  <a:gd name="connsiteX82" fmla="*/ 136526 w 331788"/>
                  <a:gd name="connsiteY82" fmla="*/ 71581 h 315913"/>
                  <a:gd name="connsiteX83" fmla="*/ 128732 w 331788"/>
                  <a:gd name="connsiteY83" fmla="*/ 65087 h 315913"/>
                  <a:gd name="connsiteX84" fmla="*/ 101456 w 331788"/>
                  <a:gd name="connsiteY84" fmla="*/ 65087 h 315913"/>
                  <a:gd name="connsiteX85" fmla="*/ 93663 w 331788"/>
                  <a:gd name="connsiteY85" fmla="*/ 71581 h 315913"/>
                  <a:gd name="connsiteX86" fmla="*/ 93663 w 331788"/>
                  <a:gd name="connsiteY86" fmla="*/ 100157 h 315913"/>
                  <a:gd name="connsiteX87" fmla="*/ 101456 w 331788"/>
                  <a:gd name="connsiteY87" fmla="*/ 107950 h 315913"/>
                  <a:gd name="connsiteX88" fmla="*/ 107951 w 331788"/>
                  <a:gd name="connsiteY88" fmla="*/ 100157 h 315913"/>
                  <a:gd name="connsiteX89" fmla="*/ 107951 w 331788"/>
                  <a:gd name="connsiteY89" fmla="*/ 71581 h 315913"/>
                  <a:gd name="connsiteX90" fmla="*/ 101456 w 331788"/>
                  <a:gd name="connsiteY90" fmla="*/ 65087 h 315913"/>
                  <a:gd name="connsiteX91" fmla="*/ 72881 w 331788"/>
                  <a:gd name="connsiteY91" fmla="*/ 65087 h 315913"/>
                  <a:gd name="connsiteX92" fmla="*/ 65088 w 331788"/>
                  <a:gd name="connsiteY92" fmla="*/ 71581 h 315913"/>
                  <a:gd name="connsiteX93" fmla="*/ 65088 w 331788"/>
                  <a:gd name="connsiteY93" fmla="*/ 100157 h 315913"/>
                  <a:gd name="connsiteX94" fmla="*/ 72881 w 331788"/>
                  <a:gd name="connsiteY94" fmla="*/ 107950 h 315913"/>
                  <a:gd name="connsiteX95" fmla="*/ 79376 w 331788"/>
                  <a:gd name="connsiteY95" fmla="*/ 100157 h 315913"/>
                  <a:gd name="connsiteX96" fmla="*/ 79376 w 331788"/>
                  <a:gd name="connsiteY96" fmla="*/ 71581 h 315913"/>
                  <a:gd name="connsiteX97" fmla="*/ 72881 w 331788"/>
                  <a:gd name="connsiteY97" fmla="*/ 65087 h 315913"/>
                  <a:gd name="connsiteX98" fmla="*/ 107950 w 331788"/>
                  <a:gd name="connsiteY98" fmla="*/ 14287 h 315913"/>
                  <a:gd name="connsiteX99" fmla="*/ 107950 w 331788"/>
                  <a:gd name="connsiteY99" fmla="*/ 28575 h 315913"/>
                  <a:gd name="connsiteX100" fmla="*/ 223838 w 331788"/>
                  <a:gd name="connsiteY100" fmla="*/ 28575 h 315913"/>
                  <a:gd name="connsiteX101" fmla="*/ 223838 w 331788"/>
                  <a:gd name="connsiteY101" fmla="*/ 14287 h 315913"/>
                  <a:gd name="connsiteX102" fmla="*/ 64802 w 331788"/>
                  <a:gd name="connsiteY102" fmla="*/ 0 h 315913"/>
                  <a:gd name="connsiteX103" fmla="*/ 266986 w 331788"/>
                  <a:gd name="connsiteY103" fmla="*/ 0 h 315913"/>
                  <a:gd name="connsiteX104" fmla="*/ 273466 w 331788"/>
                  <a:gd name="connsiteY104" fmla="*/ 6474 h 315913"/>
                  <a:gd name="connsiteX105" fmla="*/ 266986 w 331788"/>
                  <a:gd name="connsiteY105" fmla="*/ 14242 h 315913"/>
                  <a:gd name="connsiteX106" fmla="*/ 238472 w 331788"/>
                  <a:gd name="connsiteY106" fmla="*/ 14242 h 315913"/>
                  <a:gd name="connsiteX107" fmla="*/ 238472 w 331788"/>
                  <a:gd name="connsiteY107" fmla="*/ 28484 h 315913"/>
                  <a:gd name="connsiteX108" fmla="*/ 303275 w 331788"/>
                  <a:gd name="connsiteY108" fmla="*/ 28484 h 315913"/>
                  <a:gd name="connsiteX109" fmla="*/ 309755 w 331788"/>
                  <a:gd name="connsiteY109" fmla="*/ 34958 h 315913"/>
                  <a:gd name="connsiteX110" fmla="*/ 309755 w 331788"/>
                  <a:gd name="connsiteY110" fmla="*/ 301671 h 315913"/>
                  <a:gd name="connsiteX111" fmla="*/ 324012 w 331788"/>
                  <a:gd name="connsiteY111" fmla="*/ 301671 h 315913"/>
                  <a:gd name="connsiteX112" fmla="*/ 331788 w 331788"/>
                  <a:gd name="connsiteY112" fmla="*/ 309439 h 315913"/>
                  <a:gd name="connsiteX113" fmla="*/ 324012 w 331788"/>
                  <a:gd name="connsiteY113" fmla="*/ 315913 h 315913"/>
                  <a:gd name="connsiteX114" fmla="*/ 7776 w 331788"/>
                  <a:gd name="connsiteY114" fmla="*/ 315913 h 315913"/>
                  <a:gd name="connsiteX115" fmla="*/ 0 w 331788"/>
                  <a:gd name="connsiteY115" fmla="*/ 309439 h 315913"/>
                  <a:gd name="connsiteX116" fmla="*/ 7776 w 331788"/>
                  <a:gd name="connsiteY116" fmla="*/ 301671 h 315913"/>
                  <a:gd name="connsiteX117" fmla="*/ 22033 w 331788"/>
                  <a:gd name="connsiteY117" fmla="*/ 301671 h 315913"/>
                  <a:gd name="connsiteX118" fmla="*/ 22033 w 331788"/>
                  <a:gd name="connsiteY118" fmla="*/ 34958 h 315913"/>
                  <a:gd name="connsiteX119" fmla="*/ 28513 w 331788"/>
                  <a:gd name="connsiteY119" fmla="*/ 28484 h 315913"/>
                  <a:gd name="connsiteX120" fmla="*/ 93315 w 331788"/>
                  <a:gd name="connsiteY120" fmla="*/ 28484 h 315913"/>
                  <a:gd name="connsiteX121" fmla="*/ 93315 w 331788"/>
                  <a:gd name="connsiteY121" fmla="*/ 14242 h 315913"/>
                  <a:gd name="connsiteX122" fmla="*/ 64802 w 331788"/>
                  <a:gd name="connsiteY122" fmla="*/ 14242 h 315913"/>
                  <a:gd name="connsiteX123" fmla="*/ 58322 w 331788"/>
                  <a:gd name="connsiteY123" fmla="*/ 6474 h 315913"/>
                  <a:gd name="connsiteX124" fmla="*/ 64802 w 331788"/>
                  <a:gd name="connsiteY124" fmla="*/ 0 h 315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31788" h="315913">
                    <a:moveTo>
                      <a:pt x="101402" y="200025"/>
                    </a:moveTo>
                    <a:cubicBezTo>
                      <a:pt x="97532" y="200025"/>
                      <a:pt x="93663" y="203933"/>
                      <a:pt x="93663" y="207840"/>
                    </a:cubicBezTo>
                    <a:cubicBezTo>
                      <a:pt x="93663" y="207840"/>
                      <a:pt x="93663" y="207840"/>
                      <a:pt x="93663" y="301625"/>
                    </a:cubicBezTo>
                    <a:cubicBezTo>
                      <a:pt x="93663" y="301625"/>
                      <a:pt x="93663" y="301625"/>
                      <a:pt x="137518" y="301625"/>
                    </a:cubicBezTo>
                    <a:cubicBezTo>
                      <a:pt x="137518" y="301625"/>
                      <a:pt x="137518" y="301625"/>
                      <a:pt x="137518" y="250825"/>
                    </a:cubicBezTo>
                    <a:cubicBezTo>
                      <a:pt x="137518" y="246917"/>
                      <a:pt x="140097" y="244312"/>
                      <a:pt x="143967" y="244312"/>
                    </a:cubicBezTo>
                    <a:cubicBezTo>
                      <a:pt x="143967" y="244312"/>
                      <a:pt x="143967" y="244312"/>
                      <a:pt x="187822" y="244312"/>
                    </a:cubicBezTo>
                    <a:cubicBezTo>
                      <a:pt x="191691" y="244312"/>
                      <a:pt x="194271" y="246917"/>
                      <a:pt x="194271" y="250825"/>
                    </a:cubicBezTo>
                    <a:cubicBezTo>
                      <a:pt x="194271" y="250825"/>
                      <a:pt x="194271" y="250825"/>
                      <a:pt x="194271" y="301625"/>
                    </a:cubicBezTo>
                    <a:cubicBezTo>
                      <a:pt x="194271" y="301625"/>
                      <a:pt x="194271" y="301625"/>
                      <a:pt x="230387" y="301625"/>
                    </a:cubicBezTo>
                    <a:cubicBezTo>
                      <a:pt x="234256" y="301625"/>
                      <a:pt x="238126" y="299020"/>
                      <a:pt x="238126" y="295112"/>
                    </a:cubicBezTo>
                    <a:lnTo>
                      <a:pt x="238126" y="207840"/>
                    </a:lnTo>
                    <a:cubicBezTo>
                      <a:pt x="238126" y="203933"/>
                      <a:pt x="234256" y="200025"/>
                      <a:pt x="230387" y="200025"/>
                    </a:cubicBezTo>
                    <a:cubicBezTo>
                      <a:pt x="230387" y="200025"/>
                      <a:pt x="230387" y="200025"/>
                      <a:pt x="101402" y="200025"/>
                    </a:cubicBezTo>
                    <a:close/>
                    <a:moveTo>
                      <a:pt x="258908" y="122237"/>
                    </a:moveTo>
                    <a:cubicBezTo>
                      <a:pt x="255011" y="122237"/>
                      <a:pt x="252413" y="124758"/>
                      <a:pt x="252413" y="129801"/>
                    </a:cubicBezTo>
                    <a:cubicBezTo>
                      <a:pt x="252413" y="129801"/>
                      <a:pt x="252413" y="129801"/>
                      <a:pt x="252413" y="157536"/>
                    </a:cubicBezTo>
                    <a:cubicBezTo>
                      <a:pt x="252413" y="161318"/>
                      <a:pt x="255011" y="165100"/>
                      <a:pt x="258908" y="165100"/>
                    </a:cubicBezTo>
                    <a:cubicBezTo>
                      <a:pt x="264103" y="165100"/>
                      <a:pt x="266701" y="161318"/>
                      <a:pt x="266701" y="157536"/>
                    </a:cubicBezTo>
                    <a:lnTo>
                      <a:pt x="266701" y="129801"/>
                    </a:lnTo>
                    <a:cubicBezTo>
                      <a:pt x="266701" y="124758"/>
                      <a:pt x="264103" y="122237"/>
                      <a:pt x="258908" y="122237"/>
                    </a:cubicBezTo>
                    <a:close/>
                    <a:moveTo>
                      <a:pt x="230332" y="122237"/>
                    </a:moveTo>
                    <a:cubicBezTo>
                      <a:pt x="226436" y="122237"/>
                      <a:pt x="223838" y="124758"/>
                      <a:pt x="223838" y="129801"/>
                    </a:cubicBezTo>
                    <a:cubicBezTo>
                      <a:pt x="223838" y="129801"/>
                      <a:pt x="223838" y="129801"/>
                      <a:pt x="223838" y="157536"/>
                    </a:cubicBezTo>
                    <a:cubicBezTo>
                      <a:pt x="223838" y="161318"/>
                      <a:pt x="226436" y="165100"/>
                      <a:pt x="230332" y="165100"/>
                    </a:cubicBezTo>
                    <a:cubicBezTo>
                      <a:pt x="234229" y="165100"/>
                      <a:pt x="238126" y="161318"/>
                      <a:pt x="238126" y="157536"/>
                    </a:cubicBezTo>
                    <a:lnTo>
                      <a:pt x="238126" y="129801"/>
                    </a:lnTo>
                    <a:cubicBezTo>
                      <a:pt x="238126" y="124758"/>
                      <a:pt x="234229" y="122237"/>
                      <a:pt x="230332" y="122237"/>
                    </a:cubicBezTo>
                    <a:close/>
                    <a:moveTo>
                      <a:pt x="201468" y="122237"/>
                    </a:moveTo>
                    <a:cubicBezTo>
                      <a:pt x="196273" y="122237"/>
                      <a:pt x="193675" y="124758"/>
                      <a:pt x="193675" y="129801"/>
                    </a:cubicBezTo>
                    <a:cubicBezTo>
                      <a:pt x="193675" y="129801"/>
                      <a:pt x="193675" y="129801"/>
                      <a:pt x="193675" y="157536"/>
                    </a:cubicBezTo>
                    <a:cubicBezTo>
                      <a:pt x="193675" y="161318"/>
                      <a:pt x="196273" y="165100"/>
                      <a:pt x="201468" y="165100"/>
                    </a:cubicBezTo>
                    <a:cubicBezTo>
                      <a:pt x="205365" y="165100"/>
                      <a:pt x="207963" y="161318"/>
                      <a:pt x="207963" y="157536"/>
                    </a:cubicBezTo>
                    <a:cubicBezTo>
                      <a:pt x="207963" y="157536"/>
                      <a:pt x="207963" y="157536"/>
                      <a:pt x="207963" y="129801"/>
                    </a:cubicBezTo>
                    <a:cubicBezTo>
                      <a:pt x="207963" y="124758"/>
                      <a:pt x="205365" y="122237"/>
                      <a:pt x="201468" y="122237"/>
                    </a:cubicBezTo>
                    <a:close/>
                    <a:moveTo>
                      <a:pt x="128732" y="122237"/>
                    </a:moveTo>
                    <a:cubicBezTo>
                      <a:pt x="124836" y="122237"/>
                      <a:pt x="122238" y="124758"/>
                      <a:pt x="122238" y="129801"/>
                    </a:cubicBezTo>
                    <a:cubicBezTo>
                      <a:pt x="122238" y="129801"/>
                      <a:pt x="122238" y="129801"/>
                      <a:pt x="122238" y="157536"/>
                    </a:cubicBezTo>
                    <a:cubicBezTo>
                      <a:pt x="122238" y="161318"/>
                      <a:pt x="124836" y="165100"/>
                      <a:pt x="128732" y="165100"/>
                    </a:cubicBezTo>
                    <a:cubicBezTo>
                      <a:pt x="133928" y="165100"/>
                      <a:pt x="136526" y="161318"/>
                      <a:pt x="136526" y="157536"/>
                    </a:cubicBezTo>
                    <a:cubicBezTo>
                      <a:pt x="136526" y="157536"/>
                      <a:pt x="136526" y="157536"/>
                      <a:pt x="136526" y="129801"/>
                    </a:cubicBezTo>
                    <a:cubicBezTo>
                      <a:pt x="136526" y="124758"/>
                      <a:pt x="133928" y="122237"/>
                      <a:pt x="128732" y="122237"/>
                    </a:cubicBezTo>
                    <a:close/>
                    <a:moveTo>
                      <a:pt x="101456" y="122237"/>
                    </a:moveTo>
                    <a:cubicBezTo>
                      <a:pt x="97559" y="122237"/>
                      <a:pt x="93663" y="124758"/>
                      <a:pt x="93663" y="129801"/>
                    </a:cubicBezTo>
                    <a:lnTo>
                      <a:pt x="93663" y="157536"/>
                    </a:lnTo>
                    <a:cubicBezTo>
                      <a:pt x="93663" y="161318"/>
                      <a:pt x="97559" y="165100"/>
                      <a:pt x="101456" y="165100"/>
                    </a:cubicBezTo>
                    <a:cubicBezTo>
                      <a:pt x="105353" y="165100"/>
                      <a:pt x="107951" y="161318"/>
                      <a:pt x="107951" y="157536"/>
                    </a:cubicBezTo>
                    <a:cubicBezTo>
                      <a:pt x="107951" y="157536"/>
                      <a:pt x="107951" y="157536"/>
                      <a:pt x="107951" y="129801"/>
                    </a:cubicBezTo>
                    <a:cubicBezTo>
                      <a:pt x="107951" y="124758"/>
                      <a:pt x="105353" y="122237"/>
                      <a:pt x="101456" y="122237"/>
                    </a:cubicBezTo>
                    <a:close/>
                    <a:moveTo>
                      <a:pt x="72881" y="122237"/>
                    </a:moveTo>
                    <a:cubicBezTo>
                      <a:pt x="67686" y="122237"/>
                      <a:pt x="65088" y="124758"/>
                      <a:pt x="65088" y="129801"/>
                    </a:cubicBezTo>
                    <a:cubicBezTo>
                      <a:pt x="65088" y="129801"/>
                      <a:pt x="65088" y="129801"/>
                      <a:pt x="65088" y="157536"/>
                    </a:cubicBezTo>
                    <a:cubicBezTo>
                      <a:pt x="65088" y="161318"/>
                      <a:pt x="67686" y="165100"/>
                      <a:pt x="72881" y="165100"/>
                    </a:cubicBezTo>
                    <a:cubicBezTo>
                      <a:pt x="76778" y="165100"/>
                      <a:pt x="79376" y="161318"/>
                      <a:pt x="79376" y="157536"/>
                    </a:cubicBezTo>
                    <a:lnTo>
                      <a:pt x="79376" y="129801"/>
                    </a:lnTo>
                    <a:cubicBezTo>
                      <a:pt x="79376" y="124758"/>
                      <a:pt x="76778" y="122237"/>
                      <a:pt x="72881" y="122237"/>
                    </a:cubicBezTo>
                    <a:close/>
                    <a:moveTo>
                      <a:pt x="258908" y="65087"/>
                    </a:moveTo>
                    <a:cubicBezTo>
                      <a:pt x="255011" y="65087"/>
                      <a:pt x="252413" y="67685"/>
                      <a:pt x="252413" y="71581"/>
                    </a:cubicBezTo>
                    <a:cubicBezTo>
                      <a:pt x="252413" y="71581"/>
                      <a:pt x="252413" y="71581"/>
                      <a:pt x="252413" y="100157"/>
                    </a:cubicBezTo>
                    <a:cubicBezTo>
                      <a:pt x="252413" y="105352"/>
                      <a:pt x="255011" y="107950"/>
                      <a:pt x="258908" y="107950"/>
                    </a:cubicBezTo>
                    <a:cubicBezTo>
                      <a:pt x="264103" y="107950"/>
                      <a:pt x="266701" y="105352"/>
                      <a:pt x="266701" y="100157"/>
                    </a:cubicBezTo>
                    <a:lnTo>
                      <a:pt x="266701" y="71581"/>
                    </a:lnTo>
                    <a:cubicBezTo>
                      <a:pt x="266701" y="67685"/>
                      <a:pt x="264103" y="65087"/>
                      <a:pt x="258908" y="65087"/>
                    </a:cubicBezTo>
                    <a:close/>
                    <a:moveTo>
                      <a:pt x="230332" y="65087"/>
                    </a:moveTo>
                    <a:cubicBezTo>
                      <a:pt x="226436" y="65087"/>
                      <a:pt x="223838" y="67685"/>
                      <a:pt x="223838" y="71581"/>
                    </a:cubicBezTo>
                    <a:cubicBezTo>
                      <a:pt x="223838" y="71581"/>
                      <a:pt x="223838" y="71581"/>
                      <a:pt x="223838" y="100157"/>
                    </a:cubicBezTo>
                    <a:cubicBezTo>
                      <a:pt x="223838" y="105352"/>
                      <a:pt x="226436" y="107950"/>
                      <a:pt x="230332" y="107950"/>
                    </a:cubicBezTo>
                    <a:cubicBezTo>
                      <a:pt x="234229" y="107950"/>
                      <a:pt x="238126" y="105352"/>
                      <a:pt x="238126" y="100157"/>
                    </a:cubicBezTo>
                    <a:lnTo>
                      <a:pt x="238126" y="71581"/>
                    </a:lnTo>
                    <a:cubicBezTo>
                      <a:pt x="238126" y="67685"/>
                      <a:pt x="234229" y="65087"/>
                      <a:pt x="230332" y="65087"/>
                    </a:cubicBezTo>
                    <a:close/>
                    <a:moveTo>
                      <a:pt x="201468" y="65087"/>
                    </a:moveTo>
                    <a:cubicBezTo>
                      <a:pt x="196273" y="65087"/>
                      <a:pt x="193675" y="67685"/>
                      <a:pt x="193675" y="71581"/>
                    </a:cubicBezTo>
                    <a:cubicBezTo>
                      <a:pt x="193675" y="71581"/>
                      <a:pt x="193675" y="71581"/>
                      <a:pt x="193675" y="100157"/>
                    </a:cubicBezTo>
                    <a:cubicBezTo>
                      <a:pt x="193675" y="105352"/>
                      <a:pt x="196273" y="107950"/>
                      <a:pt x="201468" y="107950"/>
                    </a:cubicBezTo>
                    <a:cubicBezTo>
                      <a:pt x="205365" y="107950"/>
                      <a:pt x="207963" y="105352"/>
                      <a:pt x="207963" y="100157"/>
                    </a:cubicBezTo>
                    <a:cubicBezTo>
                      <a:pt x="207963" y="100157"/>
                      <a:pt x="207963" y="100157"/>
                      <a:pt x="207963" y="71581"/>
                    </a:cubicBezTo>
                    <a:cubicBezTo>
                      <a:pt x="207963" y="67685"/>
                      <a:pt x="205365" y="65087"/>
                      <a:pt x="201468" y="65087"/>
                    </a:cubicBezTo>
                    <a:close/>
                    <a:moveTo>
                      <a:pt x="128732" y="65087"/>
                    </a:moveTo>
                    <a:cubicBezTo>
                      <a:pt x="124836" y="65087"/>
                      <a:pt x="122238" y="67685"/>
                      <a:pt x="122238" y="71581"/>
                    </a:cubicBezTo>
                    <a:cubicBezTo>
                      <a:pt x="122238" y="71581"/>
                      <a:pt x="122238" y="71581"/>
                      <a:pt x="122238" y="100157"/>
                    </a:cubicBezTo>
                    <a:cubicBezTo>
                      <a:pt x="122238" y="105352"/>
                      <a:pt x="124836" y="107950"/>
                      <a:pt x="128732" y="107950"/>
                    </a:cubicBezTo>
                    <a:cubicBezTo>
                      <a:pt x="133928" y="107950"/>
                      <a:pt x="136526" y="105352"/>
                      <a:pt x="136526" y="100157"/>
                    </a:cubicBezTo>
                    <a:cubicBezTo>
                      <a:pt x="136526" y="100157"/>
                      <a:pt x="136526" y="100157"/>
                      <a:pt x="136526" y="71581"/>
                    </a:cubicBezTo>
                    <a:cubicBezTo>
                      <a:pt x="136526" y="67685"/>
                      <a:pt x="133928" y="65087"/>
                      <a:pt x="128732" y="65087"/>
                    </a:cubicBezTo>
                    <a:close/>
                    <a:moveTo>
                      <a:pt x="101456" y="65087"/>
                    </a:moveTo>
                    <a:cubicBezTo>
                      <a:pt x="97559" y="65087"/>
                      <a:pt x="93663" y="67685"/>
                      <a:pt x="93663" y="71581"/>
                    </a:cubicBezTo>
                    <a:lnTo>
                      <a:pt x="93663" y="100157"/>
                    </a:lnTo>
                    <a:cubicBezTo>
                      <a:pt x="93663" y="105352"/>
                      <a:pt x="97559" y="107950"/>
                      <a:pt x="101456" y="107950"/>
                    </a:cubicBezTo>
                    <a:cubicBezTo>
                      <a:pt x="105353" y="107950"/>
                      <a:pt x="107951" y="105352"/>
                      <a:pt x="107951" y="100157"/>
                    </a:cubicBezTo>
                    <a:cubicBezTo>
                      <a:pt x="107951" y="100157"/>
                      <a:pt x="107951" y="100157"/>
                      <a:pt x="107951" y="71581"/>
                    </a:cubicBezTo>
                    <a:cubicBezTo>
                      <a:pt x="107951" y="67685"/>
                      <a:pt x="105353" y="65087"/>
                      <a:pt x="101456" y="65087"/>
                    </a:cubicBezTo>
                    <a:close/>
                    <a:moveTo>
                      <a:pt x="72881" y="65087"/>
                    </a:moveTo>
                    <a:cubicBezTo>
                      <a:pt x="67686" y="65087"/>
                      <a:pt x="65088" y="67685"/>
                      <a:pt x="65088" y="71581"/>
                    </a:cubicBezTo>
                    <a:cubicBezTo>
                      <a:pt x="65088" y="71581"/>
                      <a:pt x="65088" y="71581"/>
                      <a:pt x="65088" y="100157"/>
                    </a:cubicBezTo>
                    <a:cubicBezTo>
                      <a:pt x="65088" y="105352"/>
                      <a:pt x="67686" y="107950"/>
                      <a:pt x="72881" y="107950"/>
                    </a:cubicBezTo>
                    <a:cubicBezTo>
                      <a:pt x="76778" y="107950"/>
                      <a:pt x="79376" y="105352"/>
                      <a:pt x="79376" y="100157"/>
                    </a:cubicBezTo>
                    <a:lnTo>
                      <a:pt x="79376" y="71581"/>
                    </a:lnTo>
                    <a:cubicBezTo>
                      <a:pt x="79376" y="67685"/>
                      <a:pt x="76778" y="65087"/>
                      <a:pt x="72881" y="65087"/>
                    </a:cubicBezTo>
                    <a:close/>
                    <a:moveTo>
                      <a:pt x="107950" y="14287"/>
                    </a:moveTo>
                    <a:lnTo>
                      <a:pt x="107950" y="28575"/>
                    </a:lnTo>
                    <a:lnTo>
                      <a:pt x="223838" y="28575"/>
                    </a:lnTo>
                    <a:lnTo>
                      <a:pt x="223838" y="14287"/>
                    </a:lnTo>
                    <a:close/>
                    <a:moveTo>
                      <a:pt x="64802" y="0"/>
                    </a:moveTo>
                    <a:cubicBezTo>
                      <a:pt x="64802" y="0"/>
                      <a:pt x="64802" y="0"/>
                      <a:pt x="266986" y="0"/>
                    </a:cubicBezTo>
                    <a:cubicBezTo>
                      <a:pt x="270874" y="0"/>
                      <a:pt x="273466" y="2589"/>
                      <a:pt x="273466" y="6474"/>
                    </a:cubicBezTo>
                    <a:cubicBezTo>
                      <a:pt x="273466" y="10358"/>
                      <a:pt x="270874" y="14242"/>
                      <a:pt x="266986" y="14242"/>
                    </a:cubicBezTo>
                    <a:cubicBezTo>
                      <a:pt x="266986" y="14242"/>
                      <a:pt x="266986" y="14242"/>
                      <a:pt x="238472" y="14242"/>
                    </a:cubicBezTo>
                    <a:cubicBezTo>
                      <a:pt x="238472" y="14242"/>
                      <a:pt x="238472" y="14242"/>
                      <a:pt x="238472" y="28484"/>
                    </a:cubicBezTo>
                    <a:cubicBezTo>
                      <a:pt x="238472" y="28484"/>
                      <a:pt x="238472" y="28484"/>
                      <a:pt x="303275" y="28484"/>
                    </a:cubicBezTo>
                    <a:cubicBezTo>
                      <a:pt x="307163" y="28484"/>
                      <a:pt x="309755" y="31073"/>
                      <a:pt x="309755" y="34958"/>
                    </a:cubicBezTo>
                    <a:cubicBezTo>
                      <a:pt x="309755" y="34958"/>
                      <a:pt x="309755" y="34958"/>
                      <a:pt x="309755" y="301671"/>
                    </a:cubicBezTo>
                    <a:cubicBezTo>
                      <a:pt x="309755" y="301671"/>
                      <a:pt x="309755" y="301671"/>
                      <a:pt x="324012" y="301671"/>
                    </a:cubicBezTo>
                    <a:cubicBezTo>
                      <a:pt x="329196" y="301671"/>
                      <a:pt x="331788" y="305555"/>
                      <a:pt x="331788" y="309439"/>
                    </a:cubicBezTo>
                    <a:cubicBezTo>
                      <a:pt x="331788" y="313324"/>
                      <a:pt x="329196" y="315913"/>
                      <a:pt x="324012" y="315913"/>
                    </a:cubicBezTo>
                    <a:cubicBezTo>
                      <a:pt x="324012" y="315913"/>
                      <a:pt x="324012" y="315913"/>
                      <a:pt x="7776" y="315913"/>
                    </a:cubicBezTo>
                    <a:cubicBezTo>
                      <a:pt x="2592" y="315913"/>
                      <a:pt x="0" y="313324"/>
                      <a:pt x="0" y="309439"/>
                    </a:cubicBezTo>
                    <a:cubicBezTo>
                      <a:pt x="0" y="305555"/>
                      <a:pt x="2592" y="301671"/>
                      <a:pt x="7776" y="301671"/>
                    </a:cubicBezTo>
                    <a:cubicBezTo>
                      <a:pt x="7776" y="301671"/>
                      <a:pt x="7776" y="301671"/>
                      <a:pt x="22033" y="301671"/>
                    </a:cubicBezTo>
                    <a:cubicBezTo>
                      <a:pt x="22033" y="301671"/>
                      <a:pt x="22033" y="301671"/>
                      <a:pt x="22033" y="34958"/>
                    </a:cubicBezTo>
                    <a:cubicBezTo>
                      <a:pt x="22033" y="31073"/>
                      <a:pt x="24625" y="28484"/>
                      <a:pt x="28513" y="28484"/>
                    </a:cubicBezTo>
                    <a:cubicBezTo>
                      <a:pt x="28513" y="28484"/>
                      <a:pt x="28513" y="28484"/>
                      <a:pt x="93315" y="28484"/>
                    </a:cubicBezTo>
                    <a:cubicBezTo>
                      <a:pt x="93315" y="28484"/>
                      <a:pt x="93315" y="28484"/>
                      <a:pt x="93315" y="14242"/>
                    </a:cubicBezTo>
                    <a:cubicBezTo>
                      <a:pt x="93315" y="14242"/>
                      <a:pt x="93315" y="14242"/>
                      <a:pt x="64802" y="14242"/>
                    </a:cubicBezTo>
                    <a:cubicBezTo>
                      <a:pt x="60914" y="14242"/>
                      <a:pt x="58322" y="10358"/>
                      <a:pt x="58322" y="6474"/>
                    </a:cubicBezTo>
                    <a:cubicBezTo>
                      <a:pt x="58322" y="2589"/>
                      <a:pt x="60914" y="0"/>
                      <a:pt x="64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658927" y="3787099"/>
              <a:ext cx="1457778" cy="1461406"/>
              <a:chOff x="5746696" y="4552422"/>
              <a:chExt cx="713926" cy="715702"/>
            </a:xfrm>
            <a:effectLst/>
          </p:grpSpPr>
          <p:sp>
            <p:nvSpPr>
              <p:cNvPr id="12" name="任意多边形: 形状 30"/>
              <p:cNvSpPr/>
              <p:nvPr/>
            </p:nvSpPr>
            <p:spPr bwMode="auto">
              <a:xfrm>
                <a:off x="5746696" y="4552422"/>
                <a:ext cx="713926" cy="715702"/>
              </a:xfrm>
              <a:custGeom>
                <a:avLst/>
                <a:gdLst>
                  <a:gd name="T0" fmla="*/ 1726 w 3453"/>
                  <a:gd name="T1" fmla="*/ 0 h 3453"/>
                  <a:gd name="T2" fmla="*/ 1726 w 3453"/>
                  <a:gd name="T3" fmla="*/ 0 h 3453"/>
                  <a:gd name="T4" fmla="*/ 0 w 3453"/>
                  <a:gd name="T5" fmla="*/ 1726 h 3453"/>
                  <a:gd name="T6" fmla="*/ 1726 w 3453"/>
                  <a:gd name="T7" fmla="*/ 3453 h 3453"/>
                  <a:gd name="T8" fmla="*/ 3453 w 3453"/>
                  <a:gd name="T9" fmla="*/ 1726 h 3453"/>
                  <a:gd name="T10" fmla="*/ 1726 w 3453"/>
                  <a:gd name="T11" fmla="*/ 0 h 3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53" h="3453">
                    <a:moveTo>
                      <a:pt x="1726" y="0"/>
                    </a:moveTo>
                    <a:lnTo>
                      <a:pt x="1726" y="0"/>
                    </a:lnTo>
                    <a:cubicBezTo>
                      <a:pt x="773" y="0"/>
                      <a:pt x="0" y="772"/>
                      <a:pt x="0" y="1726"/>
                    </a:cubicBezTo>
                    <a:cubicBezTo>
                      <a:pt x="0" y="2679"/>
                      <a:pt x="773" y="3453"/>
                      <a:pt x="1726" y="3453"/>
                    </a:cubicBezTo>
                    <a:cubicBezTo>
                      <a:pt x="2680" y="3453"/>
                      <a:pt x="3453" y="2679"/>
                      <a:pt x="3453" y="1726"/>
                    </a:cubicBezTo>
                    <a:cubicBezTo>
                      <a:pt x="3453" y="772"/>
                      <a:pt x="2680" y="0"/>
                      <a:pt x="17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任意多边形: 形状 31"/>
              <p:cNvSpPr/>
              <p:nvPr/>
            </p:nvSpPr>
            <p:spPr bwMode="auto">
              <a:xfrm>
                <a:off x="5945318" y="4753898"/>
                <a:ext cx="314912" cy="314327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1" name="PA_库_组合 4"/>
          <p:cNvGrpSpPr/>
          <p:nvPr>
            <p:custDataLst>
              <p:tags r:id="rId2"/>
            </p:custDataLst>
          </p:nvPr>
        </p:nvGrpSpPr>
        <p:grpSpPr>
          <a:xfrm>
            <a:off x="967100" y="1495238"/>
            <a:ext cx="7209801" cy="2644453"/>
            <a:chOff x="1307468" y="2624665"/>
            <a:chExt cx="9613068" cy="2139516"/>
          </a:xfrm>
        </p:grpSpPr>
        <p:grpSp>
          <p:nvGrpSpPr>
            <p:cNvPr id="22" name="组合 21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34" name="组合 33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8" name="文本框 6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您的内容打在这里，或者通过复制您的文本后，在此框中选择粘贴，并选择只保留文字。</a:t>
                    </a:r>
                    <a:endParaRPr lang="en-US" altLang="zh-CN" sz="1000" dirty="0">
                      <a:solidFill>
                        <a:schemeClr val="tx1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9" name="矩形 3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输入标题文本</a:t>
                    </a:r>
                  </a:p>
                </p:txBody>
              </p:sp>
            </p:grpSp>
            <p:grpSp>
              <p:nvGrpSpPr>
                <p:cNvPr id="35" name="组合 34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6" name="文本框 5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您的内容打在这里，或者通过复制您的文本后，在此框中选择粘贴，并选择只保留文字。</a:t>
                    </a:r>
                    <a:endParaRPr lang="en-US" altLang="zh-CN" sz="1000" dirty="0">
                      <a:solidFill>
                        <a:schemeClr val="tx1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7" name="矩形 3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输入标题文本</a:t>
                    </a:r>
                  </a:p>
                </p:txBody>
              </p:sp>
            </p:grpSp>
          </p:grpSp>
          <p:cxnSp>
            <p:nvCxnSpPr>
              <p:cNvPr id="33" name="直接连接符 32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26" name="组合 25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0" name="文本框 5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您的内容打在这里，或者通过复制您的文本后，在此框中选择粘贴，并选择只保留文字。</a:t>
                    </a:r>
                    <a:endParaRPr lang="en-US" altLang="zh-CN" sz="1000" dirty="0">
                      <a:solidFill>
                        <a:schemeClr val="tx1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1" name="矩形 3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zh-CN" altLang="en-US" sz="1600" b="1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输入标题文本</a:t>
                    </a:r>
                  </a:p>
                </p:txBody>
              </p:sp>
            </p:grpSp>
            <p:grpSp>
              <p:nvGrpSpPr>
                <p:cNvPr id="27" name="组合 26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8" name="文本框 5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您的内容打在这里，或者通过复制您的文本后，在此框中选择粘贴，并选择只保留文字。</a:t>
                    </a:r>
                    <a:endParaRPr lang="en-US" altLang="zh-CN" sz="1000" dirty="0">
                      <a:solidFill>
                        <a:schemeClr val="tx1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9" name="矩形 2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zh-CN" altLang="en-US" sz="1600" b="1" dirty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输入标题文本</a:t>
                    </a:r>
                  </a:p>
                </p:txBody>
              </p:sp>
            </p:grpSp>
          </p:grpSp>
          <p:cxnSp>
            <p:nvCxnSpPr>
              <p:cNvPr id="25" name="直接连接符 24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/>
          <p:cNvSpPr/>
          <p:nvPr/>
        </p:nvSpPr>
        <p:spPr>
          <a:xfrm>
            <a:off x="409575" y="361950"/>
            <a:ext cx="529844" cy="295275"/>
          </a:xfrm>
          <a:prstGeom prst="flowChartInputOut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Placeholder 3"/>
          <p:cNvSpPr txBox="1"/>
          <p:nvPr/>
        </p:nvSpPr>
        <p:spPr>
          <a:xfrm>
            <a:off x="1048474" y="361176"/>
            <a:ext cx="1384996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64577" y="1296746"/>
            <a:ext cx="7614846" cy="2839570"/>
            <a:chOff x="764577" y="1113865"/>
            <a:chExt cx="7614846" cy="2839570"/>
          </a:xfrm>
        </p:grpSpPr>
        <p:sp>
          <p:nvSpPr>
            <p:cNvPr id="5" name="矩形: 圆角 3"/>
            <p:cNvSpPr/>
            <p:nvPr/>
          </p:nvSpPr>
          <p:spPr>
            <a:xfrm>
              <a:off x="6370571" y="1217723"/>
              <a:ext cx="46934" cy="461540"/>
            </a:xfrm>
            <a:prstGeom prst="roundRect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矩形: 圆角 4"/>
            <p:cNvSpPr/>
            <p:nvPr/>
          </p:nvSpPr>
          <p:spPr>
            <a:xfrm>
              <a:off x="6370571" y="2331388"/>
              <a:ext cx="46934" cy="461540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矩形: 圆角 5"/>
            <p:cNvSpPr/>
            <p:nvPr/>
          </p:nvSpPr>
          <p:spPr>
            <a:xfrm>
              <a:off x="6370571" y="3445054"/>
              <a:ext cx="46934" cy="461540"/>
            </a:xfrm>
            <a:prstGeom prst="roundRect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: 圆角 6"/>
            <p:cNvSpPr/>
            <p:nvPr/>
          </p:nvSpPr>
          <p:spPr>
            <a:xfrm flipH="1">
              <a:off x="2726621" y="1217723"/>
              <a:ext cx="46937" cy="461540"/>
            </a:xfrm>
            <a:prstGeom prst="round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矩形: 圆角 7"/>
            <p:cNvSpPr/>
            <p:nvPr/>
          </p:nvSpPr>
          <p:spPr>
            <a:xfrm flipH="1">
              <a:off x="2726621" y="2331388"/>
              <a:ext cx="46937" cy="461540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矩形: 圆角 8"/>
            <p:cNvSpPr/>
            <p:nvPr/>
          </p:nvSpPr>
          <p:spPr>
            <a:xfrm flipH="1">
              <a:off x="2726621" y="3445054"/>
              <a:ext cx="46937" cy="461540"/>
            </a:xfrm>
            <a:prstGeom prst="round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文本框 13"/>
            <p:cNvSpPr txBox="1"/>
            <p:nvPr/>
          </p:nvSpPr>
          <p:spPr>
            <a:xfrm>
              <a:off x="6508500" y="1348849"/>
              <a:ext cx="1870923" cy="377255"/>
            </a:xfrm>
            <a:prstGeom prst="rect">
              <a:avLst/>
            </a:prstGeom>
          </p:spPr>
          <p:txBody>
            <a:bodyPr vert="horz" wrap="square" lIns="91440" tIns="45720" rIns="91440" bIns="4572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en-US" altLang="zh-CN" sz="9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4"/>
            <p:cNvSpPr txBox="1"/>
            <p:nvPr/>
          </p:nvSpPr>
          <p:spPr>
            <a:xfrm>
              <a:off x="6508500" y="1113865"/>
              <a:ext cx="1870923" cy="234245"/>
            </a:xfrm>
            <a:prstGeom prst="rect">
              <a:avLst/>
            </a:prstGeom>
          </p:spPr>
          <p:txBody>
            <a:bodyPr vert="horz" wrap="none" lIns="91440" tIns="45720" rIns="91440" bIns="45720">
              <a:noAutofit/>
            </a:bodyPr>
            <a:lstStyle/>
            <a:p>
              <a:pPr algn="l"/>
              <a:r>
                <a:rPr lang="zh-CN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3" name="文本框 17"/>
            <p:cNvSpPr txBox="1"/>
            <p:nvPr/>
          </p:nvSpPr>
          <p:spPr>
            <a:xfrm>
              <a:off x="6508500" y="2462514"/>
              <a:ext cx="1870923" cy="377255"/>
            </a:xfrm>
            <a:prstGeom prst="rect">
              <a:avLst/>
            </a:prstGeom>
          </p:spPr>
          <p:txBody>
            <a:bodyPr vert="horz" wrap="square" lIns="91440" tIns="45720" rIns="91440" bIns="4572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en-US" altLang="zh-CN" sz="9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8"/>
            <p:cNvSpPr txBox="1"/>
            <p:nvPr/>
          </p:nvSpPr>
          <p:spPr>
            <a:xfrm>
              <a:off x="6508500" y="2227530"/>
              <a:ext cx="1870923" cy="234245"/>
            </a:xfrm>
            <a:prstGeom prst="rect">
              <a:avLst/>
            </a:prstGeom>
          </p:spPr>
          <p:txBody>
            <a:bodyPr vert="horz" wrap="none" lIns="91440" tIns="45720" rIns="91440" bIns="45720">
              <a:noAutofit/>
            </a:bodyPr>
            <a:lstStyle/>
            <a:p>
              <a:pPr algn="l"/>
              <a:r>
                <a:rPr lang="zh-CN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文本框 21"/>
            <p:cNvSpPr txBox="1"/>
            <p:nvPr/>
          </p:nvSpPr>
          <p:spPr>
            <a:xfrm>
              <a:off x="6508500" y="3576180"/>
              <a:ext cx="1870923" cy="377255"/>
            </a:xfrm>
            <a:prstGeom prst="rect">
              <a:avLst/>
            </a:prstGeom>
          </p:spPr>
          <p:txBody>
            <a:bodyPr vert="horz" wrap="square" lIns="91440" tIns="45720" rIns="91440" bIns="4572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en-US" altLang="zh-CN" sz="9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22"/>
            <p:cNvSpPr txBox="1"/>
            <p:nvPr/>
          </p:nvSpPr>
          <p:spPr>
            <a:xfrm>
              <a:off x="6508500" y="3341196"/>
              <a:ext cx="1870923" cy="234245"/>
            </a:xfrm>
            <a:prstGeom prst="rect">
              <a:avLst/>
            </a:prstGeom>
          </p:spPr>
          <p:txBody>
            <a:bodyPr vert="horz" wrap="none" lIns="91440" tIns="45720" rIns="91440" bIns="45720">
              <a:noAutofit/>
            </a:bodyPr>
            <a:lstStyle/>
            <a:p>
              <a:pPr algn="l"/>
              <a:r>
                <a:rPr lang="zh-CN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文本框 25"/>
            <p:cNvSpPr txBox="1"/>
            <p:nvPr/>
          </p:nvSpPr>
          <p:spPr>
            <a:xfrm flipH="1">
              <a:off x="764577" y="1348849"/>
              <a:ext cx="1870923" cy="377255"/>
            </a:xfrm>
            <a:prstGeom prst="rect">
              <a:avLst/>
            </a:prstGeom>
          </p:spPr>
          <p:txBody>
            <a:bodyPr vert="horz" wrap="square" lIns="91440" tIns="45720" rIns="91440" bIns="4572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en-US" altLang="zh-CN" sz="9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26"/>
            <p:cNvSpPr txBox="1"/>
            <p:nvPr/>
          </p:nvSpPr>
          <p:spPr>
            <a:xfrm flipH="1">
              <a:off x="764577" y="1113865"/>
              <a:ext cx="1870923" cy="234245"/>
            </a:xfrm>
            <a:prstGeom prst="rect">
              <a:avLst/>
            </a:prstGeom>
          </p:spPr>
          <p:txBody>
            <a:bodyPr vert="horz" wrap="none" lIns="91440" tIns="45720" rIns="91440" bIns="45720">
              <a:noAutofit/>
            </a:bodyPr>
            <a:lstStyle/>
            <a:p>
              <a:pPr algn="r"/>
              <a:r>
                <a:rPr lang="zh-CN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文本框 29"/>
            <p:cNvSpPr txBox="1"/>
            <p:nvPr/>
          </p:nvSpPr>
          <p:spPr>
            <a:xfrm flipH="1">
              <a:off x="764577" y="2462514"/>
              <a:ext cx="1870923" cy="377255"/>
            </a:xfrm>
            <a:prstGeom prst="rect">
              <a:avLst/>
            </a:prstGeom>
          </p:spPr>
          <p:txBody>
            <a:bodyPr vert="horz" wrap="square" lIns="91440" tIns="45720" rIns="91440" bIns="4572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en-US" altLang="zh-CN" sz="9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30"/>
            <p:cNvSpPr txBox="1"/>
            <p:nvPr/>
          </p:nvSpPr>
          <p:spPr>
            <a:xfrm flipH="1">
              <a:off x="764577" y="2227530"/>
              <a:ext cx="1870923" cy="234245"/>
            </a:xfrm>
            <a:prstGeom prst="rect">
              <a:avLst/>
            </a:prstGeom>
          </p:spPr>
          <p:txBody>
            <a:bodyPr vert="horz" wrap="none" lIns="91440" tIns="45720" rIns="91440" bIns="45720">
              <a:noAutofit/>
            </a:bodyPr>
            <a:lstStyle/>
            <a:p>
              <a:pPr algn="r"/>
              <a:r>
                <a:rPr lang="zh-CN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文本框 33"/>
            <p:cNvSpPr txBox="1"/>
            <p:nvPr/>
          </p:nvSpPr>
          <p:spPr>
            <a:xfrm flipH="1">
              <a:off x="764577" y="3576180"/>
              <a:ext cx="1870923" cy="377255"/>
            </a:xfrm>
            <a:prstGeom prst="rect">
              <a:avLst/>
            </a:prstGeom>
          </p:spPr>
          <p:txBody>
            <a:bodyPr vert="horz" wrap="square" lIns="91440" tIns="45720" rIns="91440" bIns="4572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en-US" altLang="zh-CN" sz="9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34"/>
            <p:cNvSpPr txBox="1"/>
            <p:nvPr/>
          </p:nvSpPr>
          <p:spPr>
            <a:xfrm flipH="1">
              <a:off x="764577" y="3341196"/>
              <a:ext cx="1870923" cy="234245"/>
            </a:xfrm>
            <a:prstGeom prst="rect">
              <a:avLst/>
            </a:prstGeom>
          </p:spPr>
          <p:txBody>
            <a:bodyPr vert="horz" wrap="none" lIns="91440" tIns="45720" rIns="91440" bIns="45720">
              <a:noAutofit/>
            </a:bodyPr>
            <a:lstStyle/>
            <a:p>
              <a:pPr algn="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343273" y="1441712"/>
            <a:ext cx="2457452" cy="2624516"/>
            <a:chOff x="4797232" y="2041059"/>
            <a:chExt cx="2597533" cy="2774118"/>
          </a:xfrm>
        </p:grpSpPr>
        <p:grpSp>
          <p:nvGrpSpPr>
            <p:cNvPr id="24" name="组合 23"/>
            <p:cNvGrpSpPr/>
            <p:nvPr/>
          </p:nvGrpSpPr>
          <p:grpSpPr>
            <a:xfrm>
              <a:off x="4913983" y="2167156"/>
              <a:ext cx="2365203" cy="2521924"/>
              <a:chOff x="9431770" y="3260605"/>
              <a:chExt cx="5530930" cy="5897421"/>
            </a:xfrm>
          </p:grpSpPr>
          <p:sp>
            <p:nvSpPr>
              <p:cNvPr id="33" name="任意多边形: 形状 31"/>
              <p:cNvSpPr/>
              <p:nvPr/>
            </p:nvSpPr>
            <p:spPr>
              <a:xfrm>
                <a:off x="12195868" y="3260605"/>
                <a:ext cx="2766832" cy="2501033"/>
              </a:xfrm>
              <a:custGeom>
                <a:avLst/>
                <a:gdLst>
                  <a:gd name="connsiteX0" fmla="*/ 1366 w 2766832"/>
                  <a:gd name="connsiteY0" fmla="*/ 0 h 2501033"/>
                  <a:gd name="connsiteX1" fmla="*/ 15992 w 2766832"/>
                  <a:gd name="connsiteY1" fmla="*/ 9802 h 2501033"/>
                  <a:gd name="connsiteX2" fmla="*/ 2766832 w 2766832"/>
                  <a:gd name="connsiteY2" fmla="*/ 1385295 h 2501033"/>
                  <a:gd name="connsiteX3" fmla="*/ 1289400 w 2766832"/>
                  <a:gd name="connsiteY3" fmla="*/ 2212199 h 2501033"/>
                  <a:gd name="connsiteX4" fmla="*/ 1289400 w 2766832"/>
                  <a:gd name="connsiteY4" fmla="*/ 2501033 h 2501033"/>
                  <a:gd name="connsiteX5" fmla="*/ 1289398 w 2766832"/>
                  <a:gd name="connsiteY5" fmla="*/ 2501033 h 2501033"/>
                  <a:gd name="connsiteX6" fmla="*/ 1289398 w 2766832"/>
                  <a:gd name="connsiteY6" fmla="*/ 2217132 h 2501033"/>
                  <a:gd name="connsiteX7" fmla="*/ 1366 w 2766832"/>
                  <a:gd name="connsiteY7" fmla="*/ 1573116 h 2501033"/>
                  <a:gd name="connsiteX8" fmla="*/ 1367 w 2766832"/>
                  <a:gd name="connsiteY8" fmla="*/ 12007 h 2501033"/>
                  <a:gd name="connsiteX9" fmla="*/ 0 w 2766832"/>
                  <a:gd name="connsiteY9" fmla="*/ 1806 h 2501033"/>
                  <a:gd name="connsiteX10" fmla="*/ 1366 w 2766832"/>
                  <a:gd name="connsiteY10" fmla="*/ 2489 h 2501033"/>
                  <a:gd name="connsiteX11" fmla="*/ 1366 w 2766832"/>
                  <a:gd name="connsiteY11" fmla="*/ 0 h 25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66832" h="2501033">
                    <a:moveTo>
                      <a:pt x="1366" y="0"/>
                    </a:moveTo>
                    <a:lnTo>
                      <a:pt x="15992" y="9802"/>
                    </a:lnTo>
                    <a:lnTo>
                      <a:pt x="2766832" y="1385295"/>
                    </a:lnTo>
                    <a:lnTo>
                      <a:pt x="1289400" y="2212199"/>
                    </a:lnTo>
                    <a:lnTo>
                      <a:pt x="1289400" y="2501033"/>
                    </a:lnTo>
                    <a:lnTo>
                      <a:pt x="1289398" y="2501033"/>
                    </a:lnTo>
                    <a:lnTo>
                      <a:pt x="1289398" y="2217132"/>
                    </a:lnTo>
                    <a:lnTo>
                      <a:pt x="1366" y="1573116"/>
                    </a:lnTo>
                    <a:lnTo>
                      <a:pt x="1367" y="12007"/>
                    </a:lnTo>
                    <a:lnTo>
                      <a:pt x="0" y="1806"/>
                    </a:lnTo>
                    <a:lnTo>
                      <a:pt x="1366" y="2489"/>
                    </a:lnTo>
                    <a:lnTo>
                      <a:pt x="136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2"/>
              <p:cNvSpPr/>
              <p:nvPr/>
            </p:nvSpPr>
            <p:spPr>
              <a:xfrm flipH="1">
                <a:off x="9431770" y="3260605"/>
                <a:ext cx="2764098" cy="2501033"/>
              </a:xfrm>
              <a:custGeom>
                <a:avLst/>
                <a:gdLst>
                  <a:gd name="connsiteX0" fmla="*/ 1366 w 2766832"/>
                  <a:gd name="connsiteY0" fmla="*/ 0 h 2501033"/>
                  <a:gd name="connsiteX1" fmla="*/ 15992 w 2766832"/>
                  <a:gd name="connsiteY1" fmla="*/ 9802 h 2501033"/>
                  <a:gd name="connsiteX2" fmla="*/ 2766832 w 2766832"/>
                  <a:gd name="connsiteY2" fmla="*/ 1385295 h 2501033"/>
                  <a:gd name="connsiteX3" fmla="*/ 1289400 w 2766832"/>
                  <a:gd name="connsiteY3" fmla="*/ 2212199 h 2501033"/>
                  <a:gd name="connsiteX4" fmla="*/ 1289400 w 2766832"/>
                  <a:gd name="connsiteY4" fmla="*/ 2501033 h 2501033"/>
                  <a:gd name="connsiteX5" fmla="*/ 1289398 w 2766832"/>
                  <a:gd name="connsiteY5" fmla="*/ 2501033 h 2501033"/>
                  <a:gd name="connsiteX6" fmla="*/ 1289398 w 2766832"/>
                  <a:gd name="connsiteY6" fmla="*/ 2217132 h 2501033"/>
                  <a:gd name="connsiteX7" fmla="*/ 1366 w 2766832"/>
                  <a:gd name="connsiteY7" fmla="*/ 1573116 h 2501033"/>
                  <a:gd name="connsiteX8" fmla="*/ 1367 w 2766832"/>
                  <a:gd name="connsiteY8" fmla="*/ 12007 h 2501033"/>
                  <a:gd name="connsiteX9" fmla="*/ 0 w 2766832"/>
                  <a:gd name="connsiteY9" fmla="*/ 1806 h 2501033"/>
                  <a:gd name="connsiteX10" fmla="*/ 1366 w 2766832"/>
                  <a:gd name="connsiteY10" fmla="*/ 2489 h 2501033"/>
                  <a:gd name="connsiteX11" fmla="*/ 1366 w 2766832"/>
                  <a:gd name="connsiteY11" fmla="*/ 0 h 25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66832" h="2501033">
                    <a:moveTo>
                      <a:pt x="1366" y="0"/>
                    </a:moveTo>
                    <a:lnTo>
                      <a:pt x="15992" y="9802"/>
                    </a:lnTo>
                    <a:lnTo>
                      <a:pt x="2766832" y="1385295"/>
                    </a:lnTo>
                    <a:lnTo>
                      <a:pt x="1289400" y="2212199"/>
                    </a:lnTo>
                    <a:lnTo>
                      <a:pt x="1289400" y="2501033"/>
                    </a:lnTo>
                    <a:lnTo>
                      <a:pt x="1289398" y="2501033"/>
                    </a:lnTo>
                    <a:lnTo>
                      <a:pt x="1289398" y="2217132"/>
                    </a:lnTo>
                    <a:lnTo>
                      <a:pt x="1366" y="1573116"/>
                    </a:lnTo>
                    <a:lnTo>
                      <a:pt x="1367" y="12007"/>
                    </a:lnTo>
                    <a:lnTo>
                      <a:pt x="0" y="1806"/>
                    </a:lnTo>
                    <a:lnTo>
                      <a:pt x="1366" y="2489"/>
                    </a:lnTo>
                    <a:lnTo>
                      <a:pt x="13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3"/>
              <p:cNvSpPr/>
              <p:nvPr/>
            </p:nvSpPr>
            <p:spPr>
              <a:xfrm flipV="1">
                <a:off x="12195868" y="6656987"/>
                <a:ext cx="2766832" cy="2501039"/>
              </a:xfrm>
              <a:custGeom>
                <a:avLst/>
                <a:gdLst>
                  <a:gd name="connsiteX0" fmla="*/ 1366 w 2766832"/>
                  <a:gd name="connsiteY0" fmla="*/ 0 h 2501033"/>
                  <a:gd name="connsiteX1" fmla="*/ 15992 w 2766832"/>
                  <a:gd name="connsiteY1" fmla="*/ 9802 h 2501033"/>
                  <a:gd name="connsiteX2" fmla="*/ 2766832 w 2766832"/>
                  <a:gd name="connsiteY2" fmla="*/ 1385295 h 2501033"/>
                  <a:gd name="connsiteX3" fmla="*/ 1289400 w 2766832"/>
                  <a:gd name="connsiteY3" fmla="*/ 2212199 h 2501033"/>
                  <a:gd name="connsiteX4" fmla="*/ 1289400 w 2766832"/>
                  <a:gd name="connsiteY4" fmla="*/ 2501033 h 2501033"/>
                  <a:gd name="connsiteX5" fmla="*/ 1289398 w 2766832"/>
                  <a:gd name="connsiteY5" fmla="*/ 2501033 h 2501033"/>
                  <a:gd name="connsiteX6" fmla="*/ 1289398 w 2766832"/>
                  <a:gd name="connsiteY6" fmla="*/ 2217132 h 2501033"/>
                  <a:gd name="connsiteX7" fmla="*/ 1366 w 2766832"/>
                  <a:gd name="connsiteY7" fmla="*/ 1573116 h 2501033"/>
                  <a:gd name="connsiteX8" fmla="*/ 1367 w 2766832"/>
                  <a:gd name="connsiteY8" fmla="*/ 12007 h 2501033"/>
                  <a:gd name="connsiteX9" fmla="*/ 0 w 2766832"/>
                  <a:gd name="connsiteY9" fmla="*/ 1806 h 2501033"/>
                  <a:gd name="connsiteX10" fmla="*/ 1366 w 2766832"/>
                  <a:gd name="connsiteY10" fmla="*/ 2489 h 2501033"/>
                  <a:gd name="connsiteX11" fmla="*/ 1366 w 2766832"/>
                  <a:gd name="connsiteY11" fmla="*/ 0 h 25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66832" h="2501033">
                    <a:moveTo>
                      <a:pt x="1366" y="0"/>
                    </a:moveTo>
                    <a:lnTo>
                      <a:pt x="15992" y="9802"/>
                    </a:lnTo>
                    <a:lnTo>
                      <a:pt x="2766832" y="1385295"/>
                    </a:lnTo>
                    <a:lnTo>
                      <a:pt x="1289400" y="2212199"/>
                    </a:lnTo>
                    <a:lnTo>
                      <a:pt x="1289400" y="2501033"/>
                    </a:lnTo>
                    <a:lnTo>
                      <a:pt x="1289398" y="2501033"/>
                    </a:lnTo>
                    <a:lnTo>
                      <a:pt x="1289398" y="2217132"/>
                    </a:lnTo>
                    <a:lnTo>
                      <a:pt x="1366" y="1573116"/>
                    </a:lnTo>
                    <a:lnTo>
                      <a:pt x="1367" y="12007"/>
                    </a:lnTo>
                    <a:lnTo>
                      <a:pt x="0" y="1806"/>
                    </a:lnTo>
                    <a:lnTo>
                      <a:pt x="1366" y="2489"/>
                    </a:lnTo>
                    <a:lnTo>
                      <a:pt x="13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4"/>
              <p:cNvSpPr/>
              <p:nvPr/>
            </p:nvSpPr>
            <p:spPr>
              <a:xfrm flipH="1" flipV="1">
                <a:off x="9431770" y="6656987"/>
                <a:ext cx="2764098" cy="2501039"/>
              </a:xfrm>
              <a:custGeom>
                <a:avLst/>
                <a:gdLst>
                  <a:gd name="connsiteX0" fmla="*/ 1366 w 2766832"/>
                  <a:gd name="connsiteY0" fmla="*/ 0 h 2501033"/>
                  <a:gd name="connsiteX1" fmla="*/ 15992 w 2766832"/>
                  <a:gd name="connsiteY1" fmla="*/ 9802 h 2501033"/>
                  <a:gd name="connsiteX2" fmla="*/ 2766832 w 2766832"/>
                  <a:gd name="connsiteY2" fmla="*/ 1385295 h 2501033"/>
                  <a:gd name="connsiteX3" fmla="*/ 1289400 w 2766832"/>
                  <a:gd name="connsiteY3" fmla="*/ 2212199 h 2501033"/>
                  <a:gd name="connsiteX4" fmla="*/ 1289400 w 2766832"/>
                  <a:gd name="connsiteY4" fmla="*/ 2501033 h 2501033"/>
                  <a:gd name="connsiteX5" fmla="*/ 1289398 w 2766832"/>
                  <a:gd name="connsiteY5" fmla="*/ 2501033 h 2501033"/>
                  <a:gd name="connsiteX6" fmla="*/ 1289398 w 2766832"/>
                  <a:gd name="connsiteY6" fmla="*/ 2217132 h 2501033"/>
                  <a:gd name="connsiteX7" fmla="*/ 1366 w 2766832"/>
                  <a:gd name="connsiteY7" fmla="*/ 1573116 h 2501033"/>
                  <a:gd name="connsiteX8" fmla="*/ 1367 w 2766832"/>
                  <a:gd name="connsiteY8" fmla="*/ 12007 h 2501033"/>
                  <a:gd name="connsiteX9" fmla="*/ 0 w 2766832"/>
                  <a:gd name="connsiteY9" fmla="*/ 1806 h 2501033"/>
                  <a:gd name="connsiteX10" fmla="*/ 1366 w 2766832"/>
                  <a:gd name="connsiteY10" fmla="*/ 2489 h 2501033"/>
                  <a:gd name="connsiteX11" fmla="*/ 1366 w 2766832"/>
                  <a:gd name="connsiteY11" fmla="*/ 0 h 25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66832" h="2501033">
                    <a:moveTo>
                      <a:pt x="1366" y="0"/>
                    </a:moveTo>
                    <a:lnTo>
                      <a:pt x="15992" y="9802"/>
                    </a:lnTo>
                    <a:lnTo>
                      <a:pt x="2766832" y="1385295"/>
                    </a:lnTo>
                    <a:lnTo>
                      <a:pt x="1289400" y="2212199"/>
                    </a:lnTo>
                    <a:lnTo>
                      <a:pt x="1289400" y="2501033"/>
                    </a:lnTo>
                    <a:lnTo>
                      <a:pt x="1289398" y="2501033"/>
                    </a:lnTo>
                    <a:lnTo>
                      <a:pt x="1289398" y="2217132"/>
                    </a:lnTo>
                    <a:lnTo>
                      <a:pt x="1366" y="1573116"/>
                    </a:lnTo>
                    <a:lnTo>
                      <a:pt x="1367" y="12007"/>
                    </a:lnTo>
                    <a:lnTo>
                      <a:pt x="0" y="1806"/>
                    </a:lnTo>
                    <a:lnTo>
                      <a:pt x="1366" y="2489"/>
                    </a:lnTo>
                    <a:lnTo>
                      <a:pt x="13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5"/>
              <p:cNvSpPr/>
              <p:nvPr/>
            </p:nvSpPr>
            <p:spPr>
              <a:xfrm>
                <a:off x="13482532" y="4648393"/>
                <a:ext cx="1472982" cy="3121846"/>
              </a:xfrm>
              <a:custGeom>
                <a:avLst/>
                <a:gdLst>
                  <a:gd name="connsiteX0" fmla="*/ 1472982 w 1472982"/>
                  <a:gd name="connsiteY0" fmla="*/ 0 h 3121846"/>
                  <a:gd name="connsiteX1" fmla="*/ 1472982 w 1472982"/>
                  <a:gd name="connsiteY1" fmla="*/ 3121846 h 3121846"/>
                  <a:gd name="connsiteX2" fmla="*/ 1 w 1472982"/>
                  <a:gd name="connsiteY2" fmla="*/ 2297431 h 3121846"/>
                  <a:gd name="connsiteX3" fmla="*/ 1 w 1472982"/>
                  <a:gd name="connsiteY3" fmla="*/ 2008596 h 3121846"/>
                  <a:gd name="connsiteX4" fmla="*/ 0 w 1472982"/>
                  <a:gd name="connsiteY4" fmla="*/ 2008596 h 3121846"/>
                  <a:gd name="connsiteX5" fmla="*/ 0 w 1472982"/>
                  <a:gd name="connsiteY5" fmla="*/ 1113247 h 3121846"/>
                  <a:gd name="connsiteX6" fmla="*/ 1 w 1472982"/>
                  <a:gd name="connsiteY6" fmla="*/ 1113247 h 3121846"/>
                  <a:gd name="connsiteX7" fmla="*/ 1 w 1472982"/>
                  <a:gd name="connsiteY7" fmla="*/ 824413 h 3121846"/>
                  <a:gd name="connsiteX8" fmla="*/ 1472982 w 1472982"/>
                  <a:gd name="connsiteY8" fmla="*/ 0 h 312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2982" h="3121846">
                    <a:moveTo>
                      <a:pt x="1472982" y="0"/>
                    </a:moveTo>
                    <a:lnTo>
                      <a:pt x="1472982" y="3121846"/>
                    </a:lnTo>
                    <a:lnTo>
                      <a:pt x="1" y="2297431"/>
                    </a:lnTo>
                    <a:lnTo>
                      <a:pt x="1" y="2008596"/>
                    </a:lnTo>
                    <a:lnTo>
                      <a:pt x="0" y="2008596"/>
                    </a:lnTo>
                    <a:lnTo>
                      <a:pt x="0" y="1113247"/>
                    </a:lnTo>
                    <a:lnTo>
                      <a:pt x="1" y="1113247"/>
                    </a:lnTo>
                    <a:lnTo>
                      <a:pt x="1" y="824413"/>
                    </a:lnTo>
                    <a:lnTo>
                      <a:pt x="14729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6"/>
              <p:cNvSpPr/>
              <p:nvPr/>
            </p:nvSpPr>
            <p:spPr>
              <a:xfrm flipH="1">
                <a:off x="9436221" y="4651327"/>
                <a:ext cx="1468530" cy="3121846"/>
              </a:xfrm>
              <a:custGeom>
                <a:avLst/>
                <a:gdLst>
                  <a:gd name="connsiteX0" fmla="*/ 1472982 w 1472982"/>
                  <a:gd name="connsiteY0" fmla="*/ 0 h 3121846"/>
                  <a:gd name="connsiteX1" fmla="*/ 1472982 w 1472982"/>
                  <a:gd name="connsiteY1" fmla="*/ 3121846 h 3121846"/>
                  <a:gd name="connsiteX2" fmla="*/ 1 w 1472982"/>
                  <a:gd name="connsiteY2" fmla="*/ 2297431 h 3121846"/>
                  <a:gd name="connsiteX3" fmla="*/ 1 w 1472982"/>
                  <a:gd name="connsiteY3" fmla="*/ 2008596 h 3121846"/>
                  <a:gd name="connsiteX4" fmla="*/ 0 w 1472982"/>
                  <a:gd name="connsiteY4" fmla="*/ 2008596 h 3121846"/>
                  <a:gd name="connsiteX5" fmla="*/ 0 w 1472982"/>
                  <a:gd name="connsiteY5" fmla="*/ 1113247 h 3121846"/>
                  <a:gd name="connsiteX6" fmla="*/ 1 w 1472982"/>
                  <a:gd name="connsiteY6" fmla="*/ 1113247 h 3121846"/>
                  <a:gd name="connsiteX7" fmla="*/ 1 w 1472982"/>
                  <a:gd name="connsiteY7" fmla="*/ 824413 h 3121846"/>
                  <a:gd name="connsiteX8" fmla="*/ 1472982 w 1472982"/>
                  <a:gd name="connsiteY8" fmla="*/ 0 h 312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2982" h="3121846">
                    <a:moveTo>
                      <a:pt x="1472982" y="0"/>
                    </a:moveTo>
                    <a:lnTo>
                      <a:pt x="1472982" y="3121846"/>
                    </a:lnTo>
                    <a:lnTo>
                      <a:pt x="1" y="2297431"/>
                    </a:lnTo>
                    <a:lnTo>
                      <a:pt x="1" y="2008596"/>
                    </a:lnTo>
                    <a:lnTo>
                      <a:pt x="0" y="2008596"/>
                    </a:lnTo>
                    <a:lnTo>
                      <a:pt x="0" y="1113247"/>
                    </a:lnTo>
                    <a:lnTo>
                      <a:pt x="1" y="1113247"/>
                    </a:lnTo>
                    <a:lnTo>
                      <a:pt x="1" y="824413"/>
                    </a:lnTo>
                    <a:lnTo>
                      <a:pt x="14729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5" name="六边形 24"/>
            <p:cNvSpPr/>
            <p:nvPr/>
          </p:nvSpPr>
          <p:spPr>
            <a:xfrm rot="16200000">
              <a:off x="4708940" y="2129351"/>
              <a:ext cx="2774118" cy="2597533"/>
            </a:xfrm>
            <a:prstGeom prst="hexagon">
              <a:avLst/>
            </a:prstGeom>
            <a:noFill/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六边形 25"/>
            <p:cNvSpPr/>
            <p:nvPr/>
          </p:nvSpPr>
          <p:spPr>
            <a:xfrm rot="16200000">
              <a:off x="5609843" y="2972909"/>
              <a:ext cx="972311" cy="910419"/>
            </a:xfrm>
            <a:prstGeom prst="hexagon">
              <a:avLst/>
            </a:prstGeom>
            <a:noFill/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任意多边形: 形状 25"/>
            <p:cNvSpPr/>
            <p:nvPr/>
          </p:nvSpPr>
          <p:spPr bwMode="auto">
            <a:xfrm>
              <a:off x="6408837" y="3990421"/>
              <a:ext cx="250720" cy="277070"/>
            </a:xfrm>
            <a:custGeom>
              <a:avLst/>
              <a:gdLst>
                <a:gd name="T0" fmla="*/ 3327 w 3824"/>
                <a:gd name="T1" fmla="*/ 2813 h 4229"/>
                <a:gd name="T2" fmla="*/ 3231 w 3824"/>
                <a:gd name="T3" fmla="*/ 3431 h 4229"/>
                <a:gd name="T4" fmla="*/ 3493 w 3824"/>
                <a:gd name="T5" fmla="*/ 3271 h 4229"/>
                <a:gd name="T6" fmla="*/ 3560 w 3824"/>
                <a:gd name="T7" fmla="*/ 2717 h 4229"/>
                <a:gd name="T8" fmla="*/ 3518 w 3824"/>
                <a:gd name="T9" fmla="*/ 2343 h 4229"/>
                <a:gd name="T10" fmla="*/ 3231 w 3824"/>
                <a:gd name="T11" fmla="*/ 2171 h 4229"/>
                <a:gd name="T12" fmla="*/ 1371 w 3824"/>
                <a:gd name="T13" fmla="*/ 417 h 4229"/>
                <a:gd name="T14" fmla="*/ 1274 w 3824"/>
                <a:gd name="T15" fmla="*/ 948 h 4229"/>
                <a:gd name="T16" fmla="*/ 1427 w 3824"/>
                <a:gd name="T17" fmla="*/ 1532 h 4229"/>
                <a:gd name="T18" fmla="*/ 1176 w 3824"/>
                <a:gd name="T19" fmla="*/ 1985 h 4229"/>
                <a:gd name="T20" fmla="*/ 583 w 3824"/>
                <a:gd name="T21" fmla="*/ 2141 h 4229"/>
                <a:gd name="T22" fmla="*/ 266 w 3824"/>
                <a:gd name="T23" fmla="*/ 2353 h 4229"/>
                <a:gd name="T24" fmla="*/ 347 w 3824"/>
                <a:gd name="T25" fmla="*/ 2554 h 4229"/>
                <a:gd name="T26" fmla="*/ 463 w 3824"/>
                <a:gd name="T27" fmla="*/ 2756 h 4229"/>
                <a:gd name="T28" fmla="*/ 467 w 3824"/>
                <a:gd name="T29" fmla="*/ 3033 h 4229"/>
                <a:gd name="T30" fmla="*/ 702 w 3824"/>
                <a:gd name="T31" fmla="*/ 3222 h 4229"/>
                <a:gd name="T32" fmla="*/ 672 w 3824"/>
                <a:gd name="T33" fmla="*/ 3446 h 4229"/>
                <a:gd name="T34" fmla="*/ 815 w 3824"/>
                <a:gd name="T35" fmla="*/ 3587 h 4229"/>
                <a:gd name="T36" fmla="*/ 975 w 3824"/>
                <a:gd name="T37" fmla="*/ 3674 h 4229"/>
                <a:gd name="T38" fmla="*/ 991 w 3824"/>
                <a:gd name="T39" fmla="*/ 3914 h 4229"/>
                <a:gd name="T40" fmla="*/ 1525 w 3824"/>
                <a:gd name="T41" fmla="*/ 3933 h 4229"/>
                <a:gd name="T42" fmla="*/ 2201 w 3824"/>
                <a:gd name="T43" fmla="*/ 3732 h 4229"/>
                <a:gd name="T44" fmla="*/ 2537 w 3824"/>
                <a:gd name="T45" fmla="*/ 3486 h 4229"/>
                <a:gd name="T46" fmla="*/ 2903 w 3824"/>
                <a:gd name="T47" fmla="*/ 3395 h 4229"/>
                <a:gd name="T48" fmla="*/ 3060 w 3824"/>
                <a:gd name="T49" fmla="*/ 2896 h 4229"/>
                <a:gd name="T50" fmla="*/ 3035 w 3824"/>
                <a:gd name="T51" fmla="*/ 2398 h 4229"/>
                <a:gd name="T52" fmla="*/ 2824 w 3824"/>
                <a:gd name="T53" fmla="*/ 2171 h 4229"/>
                <a:gd name="T54" fmla="*/ 2460 w 3824"/>
                <a:gd name="T55" fmla="*/ 2012 h 4229"/>
                <a:gd name="T56" fmla="*/ 2004 w 3824"/>
                <a:gd name="T57" fmla="*/ 1474 h 4229"/>
                <a:gd name="T58" fmla="*/ 1671 w 3824"/>
                <a:gd name="T59" fmla="*/ 875 h 4229"/>
                <a:gd name="T60" fmla="*/ 1652 w 3824"/>
                <a:gd name="T61" fmla="*/ 385 h 4229"/>
                <a:gd name="T62" fmla="*/ 1594 w 3824"/>
                <a:gd name="T63" fmla="*/ 253 h 4229"/>
                <a:gd name="T64" fmla="*/ 1875 w 3824"/>
                <a:gd name="T65" fmla="*/ 169 h 4229"/>
                <a:gd name="T66" fmla="*/ 1907 w 3824"/>
                <a:gd name="T67" fmla="*/ 630 h 4229"/>
                <a:gd name="T68" fmla="*/ 2186 w 3824"/>
                <a:gd name="T69" fmla="*/ 1290 h 4229"/>
                <a:gd name="T70" fmla="*/ 2683 w 3824"/>
                <a:gd name="T71" fmla="*/ 1851 h 4229"/>
                <a:gd name="T72" fmla="*/ 2970 w 3824"/>
                <a:gd name="T73" fmla="*/ 1907 h 4229"/>
                <a:gd name="T74" fmla="*/ 3453 w 3824"/>
                <a:gd name="T75" fmla="*/ 1952 h 4229"/>
                <a:gd name="T76" fmla="*/ 3777 w 3824"/>
                <a:gd name="T77" fmla="*/ 2290 h 4229"/>
                <a:gd name="T78" fmla="*/ 3824 w 3824"/>
                <a:gd name="T79" fmla="*/ 2761 h 4229"/>
                <a:gd name="T80" fmla="*/ 3758 w 3824"/>
                <a:gd name="T81" fmla="*/ 3323 h 4229"/>
                <a:gd name="T82" fmla="*/ 3436 w 3824"/>
                <a:gd name="T83" fmla="*/ 3670 h 4229"/>
                <a:gd name="T84" fmla="*/ 2918 w 3824"/>
                <a:gd name="T85" fmla="*/ 3684 h 4229"/>
                <a:gd name="T86" fmla="*/ 2551 w 3824"/>
                <a:gd name="T87" fmla="*/ 3785 h 4229"/>
                <a:gd name="T88" fmla="*/ 2049 w 3824"/>
                <a:gd name="T89" fmla="*/ 4114 h 4229"/>
                <a:gd name="T90" fmla="*/ 1386 w 3824"/>
                <a:gd name="T91" fmla="*/ 4216 h 4229"/>
                <a:gd name="T92" fmla="*/ 814 w 3824"/>
                <a:gd name="T93" fmla="*/ 4103 h 4229"/>
                <a:gd name="T94" fmla="*/ 554 w 3824"/>
                <a:gd name="T95" fmla="*/ 3732 h 4229"/>
                <a:gd name="T96" fmla="*/ 400 w 3824"/>
                <a:gd name="T97" fmla="*/ 3312 h 4229"/>
                <a:gd name="T98" fmla="*/ 153 w 3824"/>
                <a:gd name="T99" fmla="*/ 2875 h 4229"/>
                <a:gd name="T100" fmla="*/ 1 w 3824"/>
                <a:gd name="T101" fmla="*/ 2444 h 4229"/>
                <a:gd name="T102" fmla="*/ 177 w 3824"/>
                <a:gd name="T103" fmla="*/ 2030 h 4229"/>
                <a:gd name="T104" fmla="*/ 632 w 3824"/>
                <a:gd name="T105" fmla="*/ 1875 h 4229"/>
                <a:gd name="T106" fmla="*/ 1038 w 3824"/>
                <a:gd name="T107" fmla="*/ 1762 h 4229"/>
                <a:gd name="T108" fmla="*/ 1150 w 3824"/>
                <a:gd name="T109" fmla="*/ 1443 h 4229"/>
                <a:gd name="T110" fmla="*/ 996 w 3824"/>
                <a:gd name="T111" fmla="*/ 908 h 4229"/>
                <a:gd name="T112" fmla="*/ 1142 w 3824"/>
                <a:gd name="T113" fmla="*/ 286 h 4229"/>
                <a:gd name="T114" fmla="*/ 1549 w 3824"/>
                <a:gd name="T115" fmla="*/ 2 h 4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24" h="4229">
                  <a:moveTo>
                    <a:pt x="3231" y="2171"/>
                  </a:moveTo>
                  <a:lnTo>
                    <a:pt x="3254" y="2223"/>
                  </a:lnTo>
                  <a:lnTo>
                    <a:pt x="3272" y="2278"/>
                  </a:lnTo>
                  <a:lnTo>
                    <a:pt x="3286" y="2332"/>
                  </a:lnTo>
                  <a:lnTo>
                    <a:pt x="3296" y="2387"/>
                  </a:lnTo>
                  <a:lnTo>
                    <a:pt x="3304" y="2440"/>
                  </a:lnTo>
                  <a:lnTo>
                    <a:pt x="3318" y="2562"/>
                  </a:lnTo>
                  <a:lnTo>
                    <a:pt x="3326" y="2687"/>
                  </a:lnTo>
                  <a:lnTo>
                    <a:pt x="3327" y="2813"/>
                  </a:lnTo>
                  <a:lnTo>
                    <a:pt x="3322" y="2940"/>
                  </a:lnTo>
                  <a:lnTo>
                    <a:pt x="3312" y="3068"/>
                  </a:lnTo>
                  <a:lnTo>
                    <a:pt x="3304" y="3129"/>
                  </a:lnTo>
                  <a:lnTo>
                    <a:pt x="3294" y="3190"/>
                  </a:lnTo>
                  <a:lnTo>
                    <a:pt x="3282" y="3252"/>
                  </a:lnTo>
                  <a:lnTo>
                    <a:pt x="3265" y="3313"/>
                  </a:lnTo>
                  <a:lnTo>
                    <a:pt x="3246" y="3373"/>
                  </a:lnTo>
                  <a:lnTo>
                    <a:pt x="3221" y="3431"/>
                  </a:lnTo>
                  <a:lnTo>
                    <a:pt x="3231" y="3431"/>
                  </a:lnTo>
                  <a:lnTo>
                    <a:pt x="3272" y="3431"/>
                  </a:lnTo>
                  <a:lnTo>
                    <a:pt x="3309" y="3430"/>
                  </a:lnTo>
                  <a:lnTo>
                    <a:pt x="3342" y="3425"/>
                  </a:lnTo>
                  <a:lnTo>
                    <a:pt x="3373" y="3419"/>
                  </a:lnTo>
                  <a:lnTo>
                    <a:pt x="3399" y="3408"/>
                  </a:lnTo>
                  <a:lnTo>
                    <a:pt x="3421" y="3393"/>
                  </a:lnTo>
                  <a:lnTo>
                    <a:pt x="3439" y="3372"/>
                  </a:lnTo>
                  <a:lnTo>
                    <a:pt x="3469" y="3323"/>
                  </a:lnTo>
                  <a:lnTo>
                    <a:pt x="3493" y="3271"/>
                  </a:lnTo>
                  <a:lnTo>
                    <a:pt x="3513" y="3215"/>
                  </a:lnTo>
                  <a:lnTo>
                    <a:pt x="3529" y="3157"/>
                  </a:lnTo>
                  <a:lnTo>
                    <a:pt x="3540" y="3096"/>
                  </a:lnTo>
                  <a:lnTo>
                    <a:pt x="3548" y="3033"/>
                  </a:lnTo>
                  <a:lnTo>
                    <a:pt x="3555" y="2970"/>
                  </a:lnTo>
                  <a:lnTo>
                    <a:pt x="3558" y="2904"/>
                  </a:lnTo>
                  <a:lnTo>
                    <a:pt x="3559" y="2839"/>
                  </a:lnTo>
                  <a:lnTo>
                    <a:pt x="3559" y="2773"/>
                  </a:lnTo>
                  <a:lnTo>
                    <a:pt x="3560" y="2717"/>
                  </a:lnTo>
                  <a:lnTo>
                    <a:pt x="3560" y="2678"/>
                  </a:lnTo>
                  <a:lnTo>
                    <a:pt x="3560" y="2636"/>
                  </a:lnTo>
                  <a:lnTo>
                    <a:pt x="3559" y="2594"/>
                  </a:lnTo>
                  <a:lnTo>
                    <a:pt x="3558" y="2550"/>
                  </a:lnTo>
                  <a:lnTo>
                    <a:pt x="3553" y="2506"/>
                  </a:lnTo>
                  <a:lnTo>
                    <a:pt x="3548" y="2462"/>
                  </a:lnTo>
                  <a:lnTo>
                    <a:pt x="3541" y="2420"/>
                  </a:lnTo>
                  <a:lnTo>
                    <a:pt x="3531" y="2380"/>
                  </a:lnTo>
                  <a:lnTo>
                    <a:pt x="3518" y="2343"/>
                  </a:lnTo>
                  <a:lnTo>
                    <a:pt x="3501" y="2309"/>
                  </a:lnTo>
                  <a:lnTo>
                    <a:pt x="3480" y="2279"/>
                  </a:lnTo>
                  <a:lnTo>
                    <a:pt x="3457" y="2254"/>
                  </a:lnTo>
                  <a:lnTo>
                    <a:pt x="3424" y="2230"/>
                  </a:lnTo>
                  <a:lnTo>
                    <a:pt x="3388" y="2211"/>
                  </a:lnTo>
                  <a:lnTo>
                    <a:pt x="3351" y="2195"/>
                  </a:lnTo>
                  <a:lnTo>
                    <a:pt x="3311" y="2185"/>
                  </a:lnTo>
                  <a:lnTo>
                    <a:pt x="3271" y="2176"/>
                  </a:lnTo>
                  <a:lnTo>
                    <a:pt x="3231" y="2171"/>
                  </a:lnTo>
                  <a:close/>
                  <a:moveTo>
                    <a:pt x="1594" y="253"/>
                  </a:moveTo>
                  <a:lnTo>
                    <a:pt x="1566" y="255"/>
                  </a:lnTo>
                  <a:lnTo>
                    <a:pt x="1537" y="266"/>
                  </a:lnTo>
                  <a:lnTo>
                    <a:pt x="1507" y="283"/>
                  </a:lnTo>
                  <a:lnTo>
                    <a:pt x="1478" y="303"/>
                  </a:lnTo>
                  <a:lnTo>
                    <a:pt x="1449" y="328"/>
                  </a:lnTo>
                  <a:lnTo>
                    <a:pt x="1422" y="355"/>
                  </a:lnTo>
                  <a:lnTo>
                    <a:pt x="1395" y="385"/>
                  </a:lnTo>
                  <a:lnTo>
                    <a:pt x="1371" y="417"/>
                  </a:lnTo>
                  <a:lnTo>
                    <a:pt x="1349" y="448"/>
                  </a:lnTo>
                  <a:lnTo>
                    <a:pt x="1320" y="509"/>
                  </a:lnTo>
                  <a:lnTo>
                    <a:pt x="1295" y="570"/>
                  </a:lnTo>
                  <a:lnTo>
                    <a:pt x="1277" y="630"/>
                  </a:lnTo>
                  <a:lnTo>
                    <a:pt x="1263" y="690"/>
                  </a:lnTo>
                  <a:lnTo>
                    <a:pt x="1256" y="751"/>
                  </a:lnTo>
                  <a:lnTo>
                    <a:pt x="1255" y="808"/>
                  </a:lnTo>
                  <a:lnTo>
                    <a:pt x="1262" y="878"/>
                  </a:lnTo>
                  <a:lnTo>
                    <a:pt x="1274" y="948"/>
                  </a:lnTo>
                  <a:lnTo>
                    <a:pt x="1292" y="1016"/>
                  </a:lnTo>
                  <a:lnTo>
                    <a:pt x="1314" y="1086"/>
                  </a:lnTo>
                  <a:lnTo>
                    <a:pt x="1338" y="1157"/>
                  </a:lnTo>
                  <a:lnTo>
                    <a:pt x="1358" y="1217"/>
                  </a:lnTo>
                  <a:lnTo>
                    <a:pt x="1379" y="1277"/>
                  </a:lnTo>
                  <a:lnTo>
                    <a:pt x="1397" y="1340"/>
                  </a:lnTo>
                  <a:lnTo>
                    <a:pt x="1411" y="1403"/>
                  </a:lnTo>
                  <a:lnTo>
                    <a:pt x="1422" y="1466"/>
                  </a:lnTo>
                  <a:lnTo>
                    <a:pt x="1427" y="1532"/>
                  </a:lnTo>
                  <a:lnTo>
                    <a:pt x="1426" y="1599"/>
                  </a:lnTo>
                  <a:lnTo>
                    <a:pt x="1418" y="1656"/>
                  </a:lnTo>
                  <a:lnTo>
                    <a:pt x="1401" y="1713"/>
                  </a:lnTo>
                  <a:lnTo>
                    <a:pt x="1379" y="1766"/>
                  </a:lnTo>
                  <a:lnTo>
                    <a:pt x="1350" y="1818"/>
                  </a:lnTo>
                  <a:lnTo>
                    <a:pt x="1315" y="1864"/>
                  </a:lnTo>
                  <a:lnTo>
                    <a:pt x="1274" y="1910"/>
                  </a:lnTo>
                  <a:lnTo>
                    <a:pt x="1227" y="1949"/>
                  </a:lnTo>
                  <a:lnTo>
                    <a:pt x="1176" y="1985"/>
                  </a:lnTo>
                  <a:lnTo>
                    <a:pt x="1121" y="2016"/>
                  </a:lnTo>
                  <a:lnTo>
                    <a:pt x="1062" y="2041"/>
                  </a:lnTo>
                  <a:lnTo>
                    <a:pt x="997" y="2061"/>
                  </a:lnTo>
                  <a:lnTo>
                    <a:pt x="927" y="2076"/>
                  </a:lnTo>
                  <a:lnTo>
                    <a:pt x="855" y="2090"/>
                  </a:lnTo>
                  <a:lnTo>
                    <a:pt x="783" y="2102"/>
                  </a:lnTo>
                  <a:lnTo>
                    <a:pt x="716" y="2113"/>
                  </a:lnTo>
                  <a:lnTo>
                    <a:pt x="648" y="2126"/>
                  </a:lnTo>
                  <a:lnTo>
                    <a:pt x="583" y="2141"/>
                  </a:lnTo>
                  <a:lnTo>
                    <a:pt x="518" y="2159"/>
                  </a:lnTo>
                  <a:lnTo>
                    <a:pt x="456" y="2180"/>
                  </a:lnTo>
                  <a:lnTo>
                    <a:pt x="399" y="2209"/>
                  </a:lnTo>
                  <a:lnTo>
                    <a:pt x="371" y="2224"/>
                  </a:lnTo>
                  <a:lnTo>
                    <a:pt x="343" y="2243"/>
                  </a:lnTo>
                  <a:lnTo>
                    <a:pt x="319" y="2267"/>
                  </a:lnTo>
                  <a:lnTo>
                    <a:pt x="296" y="2293"/>
                  </a:lnTo>
                  <a:lnTo>
                    <a:pt x="279" y="2321"/>
                  </a:lnTo>
                  <a:lnTo>
                    <a:pt x="266" y="2353"/>
                  </a:lnTo>
                  <a:lnTo>
                    <a:pt x="259" y="2387"/>
                  </a:lnTo>
                  <a:lnTo>
                    <a:pt x="261" y="2424"/>
                  </a:lnTo>
                  <a:lnTo>
                    <a:pt x="263" y="2444"/>
                  </a:lnTo>
                  <a:lnTo>
                    <a:pt x="270" y="2466"/>
                  </a:lnTo>
                  <a:lnTo>
                    <a:pt x="279" y="2487"/>
                  </a:lnTo>
                  <a:lnTo>
                    <a:pt x="290" y="2507"/>
                  </a:lnTo>
                  <a:lnTo>
                    <a:pt x="305" y="2525"/>
                  </a:lnTo>
                  <a:lnTo>
                    <a:pt x="324" y="2542"/>
                  </a:lnTo>
                  <a:lnTo>
                    <a:pt x="347" y="2554"/>
                  </a:lnTo>
                  <a:lnTo>
                    <a:pt x="376" y="2562"/>
                  </a:lnTo>
                  <a:lnTo>
                    <a:pt x="408" y="2573"/>
                  </a:lnTo>
                  <a:lnTo>
                    <a:pt x="433" y="2591"/>
                  </a:lnTo>
                  <a:lnTo>
                    <a:pt x="454" y="2611"/>
                  </a:lnTo>
                  <a:lnTo>
                    <a:pt x="467" y="2637"/>
                  </a:lnTo>
                  <a:lnTo>
                    <a:pt x="474" y="2666"/>
                  </a:lnTo>
                  <a:lnTo>
                    <a:pt x="477" y="2695"/>
                  </a:lnTo>
                  <a:lnTo>
                    <a:pt x="473" y="2726"/>
                  </a:lnTo>
                  <a:lnTo>
                    <a:pt x="463" y="2756"/>
                  </a:lnTo>
                  <a:lnTo>
                    <a:pt x="450" y="2787"/>
                  </a:lnTo>
                  <a:lnTo>
                    <a:pt x="436" y="2807"/>
                  </a:lnTo>
                  <a:lnTo>
                    <a:pt x="427" y="2833"/>
                  </a:lnTo>
                  <a:lnTo>
                    <a:pt x="422" y="2863"/>
                  </a:lnTo>
                  <a:lnTo>
                    <a:pt x="422" y="2896"/>
                  </a:lnTo>
                  <a:lnTo>
                    <a:pt x="425" y="2929"/>
                  </a:lnTo>
                  <a:lnTo>
                    <a:pt x="432" y="2962"/>
                  </a:lnTo>
                  <a:lnTo>
                    <a:pt x="447" y="2999"/>
                  </a:lnTo>
                  <a:lnTo>
                    <a:pt x="467" y="3033"/>
                  </a:lnTo>
                  <a:lnTo>
                    <a:pt x="492" y="3062"/>
                  </a:lnTo>
                  <a:lnTo>
                    <a:pt x="524" y="3086"/>
                  </a:lnTo>
                  <a:lnTo>
                    <a:pt x="561" y="3108"/>
                  </a:lnTo>
                  <a:lnTo>
                    <a:pt x="603" y="3124"/>
                  </a:lnTo>
                  <a:lnTo>
                    <a:pt x="630" y="3133"/>
                  </a:lnTo>
                  <a:lnTo>
                    <a:pt x="655" y="3146"/>
                  </a:lnTo>
                  <a:lnTo>
                    <a:pt x="676" y="3168"/>
                  </a:lnTo>
                  <a:lnTo>
                    <a:pt x="692" y="3194"/>
                  </a:lnTo>
                  <a:lnTo>
                    <a:pt x="702" y="3222"/>
                  </a:lnTo>
                  <a:lnTo>
                    <a:pt x="705" y="3249"/>
                  </a:lnTo>
                  <a:lnTo>
                    <a:pt x="703" y="3276"/>
                  </a:lnTo>
                  <a:lnTo>
                    <a:pt x="694" y="3301"/>
                  </a:lnTo>
                  <a:lnTo>
                    <a:pt x="680" y="3323"/>
                  </a:lnTo>
                  <a:lnTo>
                    <a:pt x="672" y="3341"/>
                  </a:lnTo>
                  <a:lnTo>
                    <a:pt x="666" y="3363"/>
                  </a:lnTo>
                  <a:lnTo>
                    <a:pt x="663" y="3389"/>
                  </a:lnTo>
                  <a:lnTo>
                    <a:pt x="666" y="3416"/>
                  </a:lnTo>
                  <a:lnTo>
                    <a:pt x="672" y="3446"/>
                  </a:lnTo>
                  <a:lnTo>
                    <a:pt x="681" y="3476"/>
                  </a:lnTo>
                  <a:lnTo>
                    <a:pt x="694" y="3505"/>
                  </a:lnTo>
                  <a:lnTo>
                    <a:pt x="712" y="3534"/>
                  </a:lnTo>
                  <a:lnTo>
                    <a:pt x="731" y="3557"/>
                  </a:lnTo>
                  <a:lnTo>
                    <a:pt x="753" y="3573"/>
                  </a:lnTo>
                  <a:lnTo>
                    <a:pt x="775" y="3584"/>
                  </a:lnTo>
                  <a:lnTo>
                    <a:pt x="798" y="3588"/>
                  </a:lnTo>
                  <a:lnTo>
                    <a:pt x="807" y="3587"/>
                  </a:lnTo>
                  <a:lnTo>
                    <a:pt x="815" y="3587"/>
                  </a:lnTo>
                  <a:lnTo>
                    <a:pt x="820" y="3584"/>
                  </a:lnTo>
                  <a:lnTo>
                    <a:pt x="827" y="3584"/>
                  </a:lnTo>
                  <a:lnTo>
                    <a:pt x="851" y="3587"/>
                  </a:lnTo>
                  <a:lnTo>
                    <a:pt x="876" y="3591"/>
                  </a:lnTo>
                  <a:lnTo>
                    <a:pt x="902" y="3601"/>
                  </a:lnTo>
                  <a:lnTo>
                    <a:pt x="925" y="3613"/>
                  </a:lnTo>
                  <a:lnTo>
                    <a:pt x="946" y="3631"/>
                  </a:lnTo>
                  <a:lnTo>
                    <a:pt x="964" y="3651"/>
                  </a:lnTo>
                  <a:lnTo>
                    <a:pt x="975" y="3674"/>
                  </a:lnTo>
                  <a:lnTo>
                    <a:pt x="980" y="3700"/>
                  </a:lnTo>
                  <a:lnTo>
                    <a:pt x="979" y="3726"/>
                  </a:lnTo>
                  <a:lnTo>
                    <a:pt x="971" y="3752"/>
                  </a:lnTo>
                  <a:lnTo>
                    <a:pt x="962" y="3783"/>
                  </a:lnTo>
                  <a:lnTo>
                    <a:pt x="958" y="3813"/>
                  </a:lnTo>
                  <a:lnTo>
                    <a:pt x="960" y="3843"/>
                  </a:lnTo>
                  <a:lnTo>
                    <a:pt x="967" y="3870"/>
                  </a:lnTo>
                  <a:lnTo>
                    <a:pt x="978" y="3895"/>
                  </a:lnTo>
                  <a:lnTo>
                    <a:pt x="991" y="3914"/>
                  </a:lnTo>
                  <a:lnTo>
                    <a:pt x="1009" y="3928"/>
                  </a:lnTo>
                  <a:lnTo>
                    <a:pt x="1031" y="3939"/>
                  </a:lnTo>
                  <a:lnTo>
                    <a:pt x="1056" y="3944"/>
                  </a:lnTo>
                  <a:lnTo>
                    <a:pt x="1105" y="3954"/>
                  </a:lnTo>
                  <a:lnTo>
                    <a:pt x="1151" y="3958"/>
                  </a:lnTo>
                  <a:lnTo>
                    <a:pt x="1198" y="3960"/>
                  </a:lnTo>
                  <a:lnTo>
                    <a:pt x="1245" y="3960"/>
                  </a:lnTo>
                  <a:lnTo>
                    <a:pt x="1384" y="3948"/>
                  </a:lnTo>
                  <a:lnTo>
                    <a:pt x="1525" y="3933"/>
                  </a:lnTo>
                  <a:lnTo>
                    <a:pt x="1667" y="3915"/>
                  </a:lnTo>
                  <a:lnTo>
                    <a:pt x="1808" y="3893"/>
                  </a:lnTo>
                  <a:lnTo>
                    <a:pt x="1897" y="3873"/>
                  </a:lnTo>
                  <a:lnTo>
                    <a:pt x="1966" y="3858"/>
                  </a:lnTo>
                  <a:lnTo>
                    <a:pt x="2031" y="3843"/>
                  </a:lnTo>
                  <a:lnTo>
                    <a:pt x="2071" y="3821"/>
                  </a:lnTo>
                  <a:lnTo>
                    <a:pt x="2114" y="3794"/>
                  </a:lnTo>
                  <a:lnTo>
                    <a:pt x="2158" y="3763"/>
                  </a:lnTo>
                  <a:lnTo>
                    <a:pt x="2201" y="3732"/>
                  </a:lnTo>
                  <a:lnTo>
                    <a:pt x="2245" y="3699"/>
                  </a:lnTo>
                  <a:lnTo>
                    <a:pt x="2315" y="3647"/>
                  </a:lnTo>
                  <a:lnTo>
                    <a:pt x="2341" y="3624"/>
                  </a:lnTo>
                  <a:lnTo>
                    <a:pt x="2369" y="3599"/>
                  </a:lnTo>
                  <a:lnTo>
                    <a:pt x="2399" y="3572"/>
                  </a:lnTo>
                  <a:lnTo>
                    <a:pt x="2430" y="3546"/>
                  </a:lnTo>
                  <a:lnTo>
                    <a:pt x="2463" y="3521"/>
                  </a:lnTo>
                  <a:lnTo>
                    <a:pt x="2499" y="3501"/>
                  </a:lnTo>
                  <a:lnTo>
                    <a:pt x="2537" y="3486"/>
                  </a:lnTo>
                  <a:lnTo>
                    <a:pt x="2574" y="3468"/>
                  </a:lnTo>
                  <a:lnTo>
                    <a:pt x="2613" y="3457"/>
                  </a:lnTo>
                  <a:lnTo>
                    <a:pt x="2650" y="3450"/>
                  </a:lnTo>
                  <a:lnTo>
                    <a:pt x="2686" y="3449"/>
                  </a:lnTo>
                  <a:lnTo>
                    <a:pt x="2721" y="3449"/>
                  </a:lnTo>
                  <a:lnTo>
                    <a:pt x="2776" y="3441"/>
                  </a:lnTo>
                  <a:lnTo>
                    <a:pt x="2824" y="3430"/>
                  </a:lnTo>
                  <a:lnTo>
                    <a:pt x="2867" y="3415"/>
                  </a:lnTo>
                  <a:lnTo>
                    <a:pt x="2903" y="3395"/>
                  </a:lnTo>
                  <a:lnTo>
                    <a:pt x="2934" y="3371"/>
                  </a:lnTo>
                  <a:lnTo>
                    <a:pt x="2962" y="3342"/>
                  </a:lnTo>
                  <a:lnTo>
                    <a:pt x="2985" y="3306"/>
                  </a:lnTo>
                  <a:lnTo>
                    <a:pt x="3003" y="3265"/>
                  </a:lnTo>
                  <a:lnTo>
                    <a:pt x="3020" y="3218"/>
                  </a:lnTo>
                  <a:lnTo>
                    <a:pt x="3038" y="3140"/>
                  </a:lnTo>
                  <a:lnTo>
                    <a:pt x="3049" y="3059"/>
                  </a:lnTo>
                  <a:lnTo>
                    <a:pt x="3057" y="2978"/>
                  </a:lnTo>
                  <a:lnTo>
                    <a:pt x="3060" y="2896"/>
                  </a:lnTo>
                  <a:lnTo>
                    <a:pt x="3061" y="2817"/>
                  </a:lnTo>
                  <a:lnTo>
                    <a:pt x="3061" y="2739"/>
                  </a:lnTo>
                  <a:lnTo>
                    <a:pt x="3060" y="2706"/>
                  </a:lnTo>
                  <a:lnTo>
                    <a:pt x="3060" y="2657"/>
                  </a:lnTo>
                  <a:lnTo>
                    <a:pt x="3058" y="2606"/>
                  </a:lnTo>
                  <a:lnTo>
                    <a:pt x="3056" y="2554"/>
                  </a:lnTo>
                  <a:lnTo>
                    <a:pt x="3052" y="2502"/>
                  </a:lnTo>
                  <a:lnTo>
                    <a:pt x="3045" y="2450"/>
                  </a:lnTo>
                  <a:lnTo>
                    <a:pt x="3035" y="2398"/>
                  </a:lnTo>
                  <a:lnTo>
                    <a:pt x="3023" y="2349"/>
                  </a:lnTo>
                  <a:lnTo>
                    <a:pt x="3005" y="2301"/>
                  </a:lnTo>
                  <a:lnTo>
                    <a:pt x="2983" y="2256"/>
                  </a:lnTo>
                  <a:lnTo>
                    <a:pt x="2965" y="2232"/>
                  </a:lnTo>
                  <a:lnTo>
                    <a:pt x="2943" y="2213"/>
                  </a:lnTo>
                  <a:lnTo>
                    <a:pt x="2918" y="2198"/>
                  </a:lnTo>
                  <a:lnTo>
                    <a:pt x="2889" y="2187"/>
                  </a:lnTo>
                  <a:lnTo>
                    <a:pt x="2857" y="2179"/>
                  </a:lnTo>
                  <a:lnTo>
                    <a:pt x="2824" y="2171"/>
                  </a:lnTo>
                  <a:lnTo>
                    <a:pt x="2788" y="2164"/>
                  </a:lnTo>
                  <a:lnTo>
                    <a:pt x="2721" y="2150"/>
                  </a:lnTo>
                  <a:lnTo>
                    <a:pt x="2659" y="2133"/>
                  </a:lnTo>
                  <a:lnTo>
                    <a:pt x="2601" y="2108"/>
                  </a:lnTo>
                  <a:lnTo>
                    <a:pt x="2545" y="2078"/>
                  </a:lnTo>
                  <a:lnTo>
                    <a:pt x="2493" y="2042"/>
                  </a:lnTo>
                  <a:lnTo>
                    <a:pt x="2482" y="2037"/>
                  </a:lnTo>
                  <a:lnTo>
                    <a:pt x="2470" y="2026"/>
                  </a:lnTo>
                  <a:lnTo>
                    <a:pt x="2460" y="2012"/>
                  </a:lnTo>
                  <a:lnTo>
                    <a:pt x="2435" y="1992"/>
                  </a:lnTo>
                  <a:lnTo>
                    <a:pt x="2412" y="1970"/>
                  </a:lnTo>
                  <a:lnTo>
                    <a:pt x="2390" y="1946"/>
                  </a:lnTo>
                  <a:lnTo>
                    <a:pt x="2370" y="1922"/>
                  </a:lnTo>
                  <a:lnTo>
                    <a:pt x="2288" y="1832"/>
                  </a:lnTo>
                  <a:lnTo>
                    <a:pt x="2210" y="1741"/>
                  </a:lnTo>
                  <a:lnTo>
                    <a:pt x="2136" y="1651"/>
                  </a:lnTo>
                  <a:lnTo>
                    <a:pt x="2067" y="1562"/>
                  </a:lnTo>
                  <a:lnTo>
                    <a:pt x="2004" y="1474"/>
                  </a:lnTo>
                  <a:lnTo>
                    <a:pt x="1935" y="1375"/>
                  </a:lnTo>
                  <a:lnTo>
                    <a:pt x="1895" y="1317"/>
                  </a:lnTo>
                  <a:lnTo>
                    <a:pt x="1855" y="1260"/>
                  </a:lnTo>
                  <a:lnTo>
                    <a:pt x="1816" y="1201"/>
                  </a:lnTo>
                  <a:lnTo>
                    <a:pt x="1780" y="1141"/>
                  </a:lnTo>
                  <a:lnTo>
                    <a:pt x="1747" y="1078"/>
                  </a:lnTo>
                  <a:lnTo>
                    <a:pt x="1717" y="1013"/>
                  </a:lnTo>
                  <a:lnTo>
                    <a:pt x="1691" y="945"/>
                  </a:lnTo>
                  <a:lnTo>
                    <a:pt x="1671" y="875"/>
                  </a:lnTo>
                  <a:lnTo>
                    <a:pt x="1657" y="805"/>
                  </a:lnTo>
                  <a:lnTo>
                    <a:pt x="1648" y="738"/>
                  </a:lnTo>
                  <a:lnTo>
                    <a:pt x="1644" y="671"/>
                  </a:lnTo>
                  <a:lnTo>
                    <a:pt x="1644" y="604"/>
                  </a:lnTo>
                  <a:lnTo>
                    <a:pt x="1645" y="537"/>
                  </a:lnTo>
                  <a:lnTo>
                    <a:pt x="1648" y="466"/>
                  </a:lnTo>
                  <a:lnTo>
                    <a:pt x="1649" y="444"/>
                  </a:lnTo>
                  <a:lnTo>
                    <a:pt x="1651" y="414"/>
                  </a:lnTo>
                  <a:lnTo>
                    <a:pt x="1652" y="385"/>
                  </a:lnTo>
                  <a:lnTo>
                    <a:pt x="1652" y="357"/>
                  </a:lnTo>
                  <a:lnTo>
                    <a:pt x="1651" y="331"/>
                  </a:lnTo>
                  <a:lnTo>
                    <a:pt x="1646" y="306"/>
                  </a:lnTo>
                  <a:lnTo>
                    <a:pt x="1641" y="286"/>
                  </a:lnTo>
                  <a:lnTo>
                    <a:pt x="1633" y="270"/>
                  </a:lnTo>
                  <a:lnTo>
                    <a:pt x="1620" y="258"/>
                  </a:lnTo>
                  <a:lnTo>
                    <a:pt x="1606" y="253"/>
                  </a:lnTo>
                  <a:lnTo>
                    <a:pt x="1601" y="253"/>
                  </a:lnTo>
                  <a:lnTo>
                    <a:pt x="1594" y="253"/>
                  </a:lnTo>
                  <a:close/>
                  <a:moveTo>
                    <a:pt x="1597" y="0"/>
                  </a:moveTo>
                  <a:lnTo>
                    <a:pt x="1644" y="2"/>
                  </a:lnTo>
                  <a:lnTo>
                    <a:pt x="1688" y="11"/>
                  </a:lnTo>
                  <a:lnTo>
                    <a:pt x="1728" y="26"/>
                  </a:lnTo>
                  <a:lnTo>
                    <a:pt x="1765" y="43"/>
                  </a:lnTo>
                  <a:lnTo>
                    <a:pt x="1798" y="68"/>
                  </a:lnTo>
                  <a:lnTo>
                    <a:pt x="1827" y="97"/>
                  </a:lnTo>
                  <a:lnTo>
                    <a:pt x="1853" y="131"/>
                  </a:lnTo>
                  <a:lnTo>
                    <a:pt x="1875" y="169"/>
                  </a:lnTo>
                  <a:lnTo>
                    <a:pt x="1892" y="212"/>
                  </a:lnTo>
                  <a:lnTo>
                    <a:pt x="1906" y="266"/>
                  </a:lnTo>
                  <a:lnTo>
                    <a:pt x="1914" y="321"/>
                  </a:lnTo>
                  <a:lnTo>
                    <a:pt x="1915" y="374"/>
                  </a:lnTo>
                  <a:lnTo>
                    <a:pt x="1914" y="429"/>
                  </a:lnTo>
                  <a:lnTo>
                    <a:pt x="1911" y="485"/>
                  </a:lnTo>
                  <a:lnTo>
                    <a:pt x="1910" y="519"/>
                  </a:lnTo>
                  <a:lnTo>
                    <a:pt x="1908" y="556"/>
                  </a:lnTo>
                  <a:lnTo>
                    <a:pt x="1907" y="630"/>
                  </a:lnTo>
                  <a:lnTo>
                    <a:pt x="1913" y="701"/>
                  </a:lnTo>
                  <a:lnTo>
                    <a:pt x="1921" y="767"/>
                  </a:lnTo>
                  <a:lnTo>
                    <a:pt x="1936" y="830"/>
                  </a:lnTo>
                  <a:lnTo>
                    <a:pt x="1957" y="892"/>
                  </a:lnTo>
                  <a:lnTo>
                    <a:pt x="1991" y="978"/>
                  </a:lnTo>
                  <a:lnTo>
                    <a:pt x="2033" y="1060"/>
                  </a:lnTo>
                  <a:lnTo>
                    <a:pt x="2081" y="1141"/>
                  </a:lnTo>
                  <a:lnTo>
                    <a:pt x="2132" y="1217"/>
                  </a:lnTo>
                  <a:lnTo>
                    <a:pt x="2186" y="1290"/>
                  </a:lnTo>
                  <a:lnTo>
                    <a:pt x="2238" y="1358"/>
                  </a:lnTo>
                  <a:lnTo>
                    <a:pt x="2290" y="1421"/>
                  </a:lnTo>
                  <a:lnTo>
                    <a:pt x="2355" y="1502"/>
                  </a:lnTo>
                  <a:lnTo>
                    <a:pt x="2409" y="1570"/>
                  </a:lnTo>
                  <a:lnTo>
                    <a:pt x="2464" y="1637"/>
                  </a:lnTo>
                  <a:lnTo>
                    <a:pt x="2522" y="1703"/>
                  </a:lnTo>
                  <a:lnTo>
                    <a:pt x="2581" y="1766"/>
                  </a:lnTo>
                  <a:lnTo>
                    <a:pt x="2643" y="1825"/>
                  </a:lnTo>
                  <a:lnTo>
                    <a:pt x="2683" y="1851"/>
                  </a:lnTo>
                  <a:lnTo>
                    <a:pt x="2725" y="1870"/>
                  </a:lnTo>
                  <a:lnTo>
                    <a:pt x="2772" y="1884"/>
                  </a:lnTo>
                  <a:lnTo>
                    <a:pt x="2823" y="1894"/>
                  </a:lnTo>
                  <a:lnTo>
                    <a:pt x="2850" y="1900"/>
                  </a:lnTo>
                  <a:lnTo>
                    <a:pt x="2874" y="1907"/>
                  </a:lnTo>
                  <a:lnTo>
                    <a:pt x="2883" y="1910"/>
                  </a:lnTo>
                  <a:lnTo>
                    <a:pt x="2893" y="1911"/>
                  </a:lnTo>
                  <a:lnTo>
                    <a:pt x="2900" y="1912"/>
                  </a:lnTo>
                  <a:lnTo>
                    <a:pt x="2970" y="1907"/>
                  </a:lnTo>
                  <a:lnTo>
                    <a:pt x="3045" y="1903"/>
                  </a:lnTo>
                  <a:lnTo>
                    <a:pt x="3120" y="1901"/>
                  </a:lnTo>
                  <a:lnTo>
                    <a:pt x="3163" y="1903"/>
                  </a:lnTo>
                  <a:lnTo>
                    <a:pt x="3207" y="1904"/>
                  </a:lnTo>
                  <a:lnTo>
                    <a:pt x="3254" y="1908"/>
                  </a:lnTo>
                  <a:lnTo>
                    <a:pt x="3304" y="1914"/>
                  </a:lnTo>
                  <a:lnTo>
                    <a:pt x="3354" y="1923"/>
                  </a:lnTo>
                  <a:lnTo>
                    <a:pt x="3403" y="1936"/>
                  </a:lnTo>
                  <a:lnTo>
                    <a:pt x="3453" y="1952"/>
                  </a:lnTo>
                  <a:lnTo>
                    <a:pt x="3502" y="1972"/>
                  </a:lnTo>
                  <a:lnTo>
                    <a:pt x="3551" y="1997"/>
                  </a:lnTo>
                  <a:lnTo>
                    <a:pt x="3596" y="2029"/>
                  </a:lnTo>
                  <a:lnTo>
                    <a:pt x="3639" y="2066"/>
                  </a:lnTo>
                  <a:lnTo>
                    <a:pt x="3676" y="2102"/>
                  </a:lnTo>
                  <a:lnTo>
                    <a:pt x="3709" y="2145"/>
                  </a:lnTo>
                  <a:lnTo>
                    <a:pt x="3735" y="2190"/>
                  </a:lnTo>
                  <a:lnTo>
                    <a:pt x="3759" y="2239"/>
                  </a:lnTo>
                  <a:lnTo>
                    <a:pt x="3777" y="2290"/>
                  </a:lnTo>
                  <a:lnTo>
                    <a:pt x="3792" y="2342"/>
                  </a:lnTo>
                  <a:lnTo>
                    <a:pt x="3803" y="2397"/>
                  </a:lnTo>
                  <a:lnTo>
                    <a:pt x="3811" y="2450"/>
                  </a:lnTo>
                  <a:lnTo>
                    <a:pt x="3817" y="2505"/>
                  </a:lnTo>
                  <a:lnTo>
                    <a:pt x="3821" y="2559"/>
                  </a:lnTo>
                  <a:lnTo>
                    <a:pt x="3824" y="2613"/>
                  </a:lnTo>
                  <a:lnTo>
                    <a:pt x="3824" y="2665"/>
                  </a:lnTo>
                  <a:lnTo>
                    <a:pt x="3824" y="2714"/>
                  </a:lnTo>
                  <a:lnTo>
                    <a:pt x="3824" y="2761"/>
                  </a:lnTo>
                  <a:lnTo>
                    <a:pt x="3824" y="2773"/>
                  </a:lnTo>
                  <a:lnTo>
                    <a:pt x="3822" y="2844"/>
                  </a:lnTo>
                  <a:lnTo>
                    <a:pt x="3821" y="2917"/>
                  </a:lnTo>
                  <a:lnTo>
                    <a:pt x="3817" y="2988"/>
                  </a:lnTo>
                  <a:lnTo>
                    <a:pt x="3811" y="3057"/>
                  </a:lnTo>
                  <a:lnTo>
                    <a:pt x="3802" y="3126"/>
                  </a:lnTo>
                  <a:lnTo>
                    <a:pt x="3791" y="3194"/>
                  </a:lnTo>
                  <a:lnTo>
                    <a:pt x="3775" y="3260"/>
                  </a:lnTo>
                  <a:lnTo>
                    <a:pt x="3758" y="3323"/>
                  </a:lnTo>
                  <a:lnTo>
                    <a:pt x="3734" y="3383"/>
                  </a:lnTo>
                  <a:lnTo>
                    <a:pt x="3707" y="3441"/>
                  </a:lnTo>
                  <a:lnTo>
                    <a:pt x="3675" y="3494"/>
                  </a:lnTo>
                  <a:lnTo>
                    <a:pt x="3636" y="3543"/>
                  </a:lnTo>
                  <a:lnTo>
                    <a:pt x="3602" y="3580"/>
                  </a:lnTo>
                  <a:lnTo>
                    <a:pt x="3563" y="3612"/>
                  </a:lnTo>
                  <a:lnTo>
                    <a:pt x="3523" y="3636"/>
                  </a:lnTo>
                  <a:lnTo>
                    <a:pt x="3480" y="3655"/>
                  </a:lnTo>
                  <a:lnTo>
                    <a:pt x="3436" y="3670"/>
                  </a:lnTo>
                  <a:lnTo>
                    <a:pt x="3392" y="3681"/>
                  </a:lnTo>
                  <a:lnTo>
                    <a:pt x="3348" y="3688"/>
                  </a:lnTo>
                  <a:lnTo>
                    <a:pt x="3303" y="3694"/>
                  </a:lnTo>
                  <a:lnTo>
                    <a:pt x="3260" y="3695"/>
                  </a:lnTo>
                  <a:lnTo>
                    <a:pt x="3218" y="3696"/>
                  </a:lnTo>
                  <a:lnTo>
                    <a:pt x="3134" y="3694"/>
                  </a:lnTo>
                  <a:lnTo>
                    <a:pt x="3052" y="3690"/>
                  </a:lnTo>
                  <a:lnTo>
                    <a:pt x="2983" y="3685"/>
                  </a:lnTo>
                  <a:lnTo>
                    <a:pt x="2918" y="3684"/>
                  </a:lnTo>
                  <a:lnTo>
                    <a:pt x="2897" y="3684"/>
                  </a:lnTo>
                  <a:lnTo>
                    <a:pt x="2838" y="3694"/>
                  </a:lnTo>
                  <a:lnTo>
                    <a:pt x="2777" y="3700"/>
                  </a:lnTo>
                  <a:lnTo>
                    <a:pt x="2721" y="3707"/>
                  </a:lnTo>
                  <a:lnTo>
                    <a:pt x="2661" y="3717"/>
                  </a:lnTo>
                  <a:lnTo>
                    <a:pt x="2634" y="3725"/>
                  </a:lnTo>
                  <a:lnTo>
                    <a:pt x="2606" y="3742"/>
                  </a:lnTo>
                  <a:lnTo>
                    <a:pt x="2579" y="3762"/>
                  </a:lnTo>
                  <a:lnTo>
                    <a:pt x="2551" y="3785"/>
                  </a:lnTo>
                  <a:lnTo>
                    <a:pt x="2523" y="3811"/>
                  </a:lnTo>
                  <a:lnTo>
                    <a:pt x="2485" y="3847"/>
                  </a:lnTo>
                  <a:lnTo>
                    <a:pt x="2446" y="3878"/>
                  </a:lnTo>
                  <a:lnTo>
                    <a:pt x="2370" y="3932"/>
                  </a:lnTo>
                  <a:lnTo>
                    <a:pt x="2311" y="3975"/>
                  </a:lnTo>
                  <a:lnTo>
                    <a:pt x="2249" y="4017"/>
                  </a:lnTo>
                  <a:lnTo>
                    <a:pt x="2186" y="4055"/>
                  </a:lnTo>
                  <a:lnTo>
                    <a:pt x="2118" y="4089"/>
                  </a:lnTo>
                  <a:lnTo>
                    <a:pt x="2049" y="4114"/>
                  </a:lnTo>
                  <a:lnTo>
                    <a:pt x="1977" y="4133"/>
                  </a:lnTo>
                  <a:lnTo>
                    <a:pt x="1904" y="4148"/>
                  </a:lnTo>
                  <a:lnTo>
                    <a:pt x="1830" y="4159"/>
                  </a:lnTo>
                  <a:lnTo>
                    <a:pt x="1757" y="4168"/>
                  </a:lnTo>
                  <a:lnTo>
                    <a:pt x="1668" y="4181"/>
                  </a:lnTo>
                  <a:lnTo>
                    <a:pt x="1583" y="4194"/>
                  </a:lnTo>
                  <a:lnTo>
                    <a:pt x="1531" y="4201"/>
                  </a:lnTo>
                  <a:lnTo>
                    <a:pt x="1482" y="4205"/>
                  </a:lnTo>
                  <a:lnTo>
                    <a:pt x="1386" y="4216"/>
                  </a:lnTo>
                  <a:lnTo>
                    <a:pt x="1288" y="4225"/>
                  </a:lnTo>
                  <a:lnTo>
                    <a:pt x="1190" y="4229"/>
                  </a:lnTo>
                  <a:lnTo>
                    <a:pt x="1125" y="4226"/>
                  </a:lnTo>
                  <a:lnTo>
                    <a:pt x="1066" y="4222"/>
                  </a:lnTo>
                  <a:lnTo>
                    <a:pt x="1011" y="4212"/>
                  </a:lnTo>
                  <a:lnTo>
                    <a:pt x="954" y="4193"/>
                  </a:lnTo>
                  <a:lnTo>
                    <a:pt x="902" y="4167"/>
                  </a:lnTo>
                  <a:lnTo>
                    <a:pt x="856" y="4137"/>
                  </a:lnTo>
                  <a:lnTo>
                    <a:pt x="814" y="4103"/>
                  </a:lnTo>
                  <a:lnTo>
                    <a:pt x="778" y="4063"/>
                  </a:lnTo>
                  <a:lnTo>
                    <a:pt x="747" y="4021"/>
                  </a:lnTo>
                  <a:lnTo>
                    <a:pt x="724" y="3974"/>
                  </a:lnTo>
                  <a:lnTo>
                    <a:pt x="706" y="3925"/>
                  </a:lnTo>
                  <a:lnTo>
                    <a:pt x="695" y="3874"/>
                  </a:lnTo>
                  <a:lnTo>
                    <a:pt x="692" y="3821"/>
                  </a:lnTo>
                  <a:lnTo>
                    <a:pt x="644" y="3798"/>
                  </a:lnTo>
                  <a:lnTo>
                    <a:pt x="597" y="3769"/>
                  </a:lnTo>
                  <a:lnTo>
                    <a:pt x="554" y="3732"/>
                  </a:lnTo>
                  <a:lnTo>
                    <a:pt x="514" y="3691"/>
                  </a:lnTo>
                  <a:lnTo>
                    <a:pt x="480" y="3646"/>
                  </a:lnTo>
                  <a:lnTo>
                    <a:pt x="450" y="3595"/>
                  </a:lnTo>
                  <a:lnTo>
                    <a:pt x="426" y="3547"/>
                  </a:lnTo>
                  <a:lnTo>
                    <a:pt x="410" y="3499"/>
                  </a:lnTo>
                  <a:lnTo>
                    <a:pt x="399" y="3451"/>
                  </a:lnTo>
                  <a:lnTo>
                    <a:pt x="393" y="3404"/>
                  </a:lnTo>
                  <a:lnTo>
                    <a:pt x="394" y="3357"/>
                  </a:lnTo>
                  <a:lnTo>
                    <a:pt x="400" y="3312"/>
                  </a:lnTo>
                  <a:lnTo>
                    <a:pt x="352" y="3276"/>
                  </a:lnTo>
                  <a:lnTo>
                    <a:pt x="307" y="3235"/>
                  </a:lnTo>
                  <a:lnTo>
                    <a:pt x="268" y="3192"/>
                  </a:lnTo>
                  <a:lnTo>
                    <a:pt x="234" y="3144"/>
                  </a:lnTo>
                  <a:lnTo>
                    <a:pt x="205" y="3093"/>
                  </a:lnTo>
                  <a:lnTo>
                    <a:pt x="183" y="3040"/>
                  </a:lnTo>
                  <a:lnTo>
                    <a:pt x="167" y="2985"/>
                  </a:lnTo>
                  <a:lnTo>
                    <a:pt x="157" y="2930"/>
                  </a:lnTo>
                  <a:lnTo>
                    <a:pt x="153" y="2875"/>
                  </a:lnTo>
                  <a:lnTo>
                    <a:pt x="157" y="2819"/>
                  </a:lnTo>
                  <a:lnTo>
                    <a:pt x="167" y="2766"/>
                  </a:lnTo>
                  <a:lnTo>
                    <a:pt x="128" y="2735"/>
                  </a:lnTo>
                  <a:lnTo>
                    <a:pt x="94" y="2696"/>
                  </a:lnTo>
                  <a:lnTo>
                    <a:pt x="63" y="2654"/>
                  </a:lnTo>
                  <a:lnTo>
                    <a:pt x="40" y="2606"/>
                  </a:lnTo>
                  <a:lnTo>
                    <a:pt x="21" y="2554"/>
                  </a:lnTo>
                  <a:lnTo>
                    <a:pt x="7" y="2499"/>
                  </a:lnTo>
                  <a:lnTo>
                    <a:pt x="1" y="2444"/>
                  </a:lnTo>
                  <a:lnTo>
                    <a:pt x="0" y="2391"/>
                  </a:lnTo>
                  <a:lnTo>
                    <a:pt x="4" y="2338"/>
                  </a:lnTo>
                  <a:lnTo>
                    <a:pt x="14" y="2286"/>
                  </a:lnTo>
                  <a:lnTo>
                    <a:pt x="29" y="2237"/>
                  </a:lnTo>
                  <a:lnTo>
                    <a:pt x="48" y="2189"/>
                  </a:lnTo>
                  <a:lnTo>
                    <a:pt x="73" y="2143"/>
                  </a:lnTo>
                  <a:lnTo>
                    <a:pt x="101" y="2102"/>
                  </a:lnTo>
                  <a:lnTo>
                    <a:pt x="134" y="2066"/>
                  </a:lnTo>
                  <a:lnTo>
                    <a:pt x="177" y="2030"/>
                  </a:lnTo>
                  <a:lnTo>
                    <a:pt x="222" y="1998"/>
                  </a:lnTo>
                  <a:lnTo>
                    <a:pt x="270" y="1972"/>
                  </a:lnTo>
                  <a:lnTo>
                    <a:pt x="320" y="1951"/>
                  </a:lnTo>
                  <a:lnTo>
                    <a:pt x="371" y="1933"/>
                  </a:lnTo>
                  <a:lnTo>
                    <a:pt x="423" y="1918"/>
                  </a:lnTo>
                  <a:lnTo>
                    <a:pt x="476" y="1904"/>
                  </a:lnTo>
                  <a:lnTo>
                    <a:pt x="528" y="1893"/>
                  </a:lnTo>
                  <a:lnTo>
                    <a:pt x="581" y="1885"/>
                  </a:lnTo>
                  <a:lnTo>
                    <a:pt x="632" y="1875"/>
                  </a:lnTo>
                  <a:lnTo>
                    <a:pt x="710" y="1863"/>
                  </a:lnTo>
                  <a:lnTo>
                    <a:pt x="742" y="1855"/>
                  </a:lnTo>
                  <a:lnTo>
                    <a:pt x="778" y="1847"/>
                  </a:lnTo>
                  <a:lnTo>
                    <a:pt x="829" y="1834"/>
                  </a:lnTo>
                  <a:lnTo>
                    <a:pt x="877" y="1822"/>
                  </a:lnTo>
                  <a:lnTo>
                    <a:pt x="922" y="1808"/>
                  </a:lnTo>
                  <a:lnTo>
                    <a:pt x="964" y="1795"/>
                  </a:lnTo>
                  <a:lnTo>
                    <a:pt x="1002" y="1780"/>
                  </a:lnTo>
                  <a:lnTo>
                    <a:pt x="1038" y="1762"/>
                  </a:lnTo>
                  <a:lnTo>
                    <a:pt x="1069" y="1743"/>
                  </a:lnTo>
                  <a:lnTo>
                    <a:pt x="1096" y="1721"/>
                  </a:lnTo>
                  <a:lnTo>
                    <a:pt x="1120" y="1696"/>
                  </a:lnTo>
                  <a:lnTo>
                    <a:pt x="1138" y="1667"/>
                  </a:lnTo>
                  <a:lnTo>
                    <a:pt x="1151" y="1636"/>
                  </a:lnTo>
                  <a:lnTo>
                    <a:pt x="1160" y="1600"/>
                  </a:lnTo>
                  <a:lnTo>
                    <a:pt x="1162" y="1561"/>
                  </a:lnTo>
                  <a:lnTo>
                    <a:pt x="1160" y="1502"/>
                  </a:lnTo>
                  <a:lnTo>
                    <a:pt x="1150" y="1443"/>
                  </a:lnTo>
                  <a:lnTo>
                    <a:pt x="1138" y="1386"/>
                  </a:lnTo>
                  <a:lnTo>
                    <a:pt x="1121" y="1328"/>
                  </a:lnTo>
                  <a:lnTo>
                    <a:pt x="1102" y="1271"/>
                  </a:lnTo>
                  <a:lnTo>
                    <a:pt x="1081" y="1212"/>
                  </a:lnTo>
                  <a:lnTo>
                    <a:pt x="1060" y="1153"/>
                  </a:lnTo>
                  <a:lnTo>
                    <a:pt x="1040" y="1094"/>
                  </a:lnTo>
                  <a:lnTo>
                    <a:pt x="1022" y="1034"/>
                  </a:lnTo>
                  <a:lnTo>
                    <a:pt x="1007" y="971"/>
                  </a:lnTo>
                  <a:lnTo>
                    <a:pt x="996" y="908"/>
                  </a:lnTo>
                  <a:lnTo>
                    <a:pt x="990" y="841"/>
                  </a:lnTo>
                  <a:lnTo>
                    <a:pt x="990" y="773"/>
                  </a:lnTo>
                  <a:lnTo>
                    <a:pt x="997" y="695"/>
                  </a:lnTo>
                  <a:lnTo>
                    <a:pt x="1009" y="619"/>
                  </a:lnTo>
                  <a:lnTo>
                    <a:pt x="1026" y="545"/>
                  </a:lnTo>
                  <a:lnTo>
                    <a:pt x="1048" y="476"/>
                  </a:lnTo>
                  <a:lnTo>
                    <a:pt x="1074" y="409"/>
                  </a:lnTo>
                  <a:lnTo>
                    <a:pt x="1106" y="346"/>
                  </a:lnTo>
                  <a:lnTo>
                    <a:pt x="1142" y="286"/>
                  </a:lnTo>
                  <a:lnTo>
                    <a:pt x="1180" y="231"/>
                  </a:lnTo>
                  <a:lnTo>
                    <a:pt x="1224" y="182"/>
                  </a:lnTo>
                  <a:lnTo>
                    <a:pt x="1271" y="136"/>
                  </a:lnTo>
                  <a:lnTo>
                    <a:pt x="1322" y="97"/>
                  </a:lnTo>
                  <a:lnTo>
                    <a:pt x="1362" y="69"/>
                  </a:lnTo>
                  <a:lnTo>
                    <a:pt x="1406" y="45"/>
                  </a:lnTo>
                  <a:lnTo>
                    <a:pt x="1453" y="26"/>
                  </a:lnTo>
                  <a:lnTo>
                    <a:pt x="1500" y="12"/>
                  </a:lnTo>
                  <a:lnTo>
                    <a:pt x="1549" y="2"/>
                  </a:lnTo>
                  <a:lnTo>
                    <a:pt x="15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1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任意多边形: 形状 26"/>
            <p:cNvSpPr/>
            <p:nvPr/>
          </p:nvSpPr>
          <p:spPr bwMode="auto">
            <a:xfrm>
              <a:off x="5546450" y="2588178"/>
              <a:ext cx="236554" cy="238543"/>
            </a:xfrm>
            <a:custGeom>
              <a:avLst/>
              <a:gdLst>
                <a:gd name="T0" fmla="*/ 100 w 101"/>
                <a:gd name="T1" fmla="*/ 50 h 101"/>
                <a:gd name="T2" fmla="*/ 51 w 101"/>
                <a:gd name="T3" fmla="*/ 100 h 101"/>
                <a:gd name="T4" fmla="*/ 1 w 101"/>
                <a:gd name="T5" fmla="*/ 51 h 101"/>
                <a:gd name="T6" fmla="*/ 50 w 101"/>
                <a:gd name="T7" fmla="*/ 1 h 101"/>
                <a:gd name="T8" fmla="*/ 100 w 101"/>
                <a:gd name="T9" fmla="*/ 50 h 101"/>
                <a:gd name="T10" fmla="*/ 20 w 101"/>
                <a:gd name="T11" fmla="*/ 51 h 101"/>
                <a:gd name="T12" fmla="*/ 23 w 101"/>
                <a:gd name="T13" fmla="*/ 37 h 101"/>
                <a:gd name="T14" fmla="*/ 12 w 101"/>
                <a:gd name="T15" fmla="*/ 31 h 101"/>
                <a:gd name="T16" fmla="*/ 7 w 101"/>
                <a:gd name="T17" fmla="*/ 51 h 101"/>
                <a:gd name="T18" fmla="*/ 12 w 101"/>
                <a:gd name="T19" fmla="*/ 70 h 101"/>
                <a:gd name="T20" fmla="*/ 23 w 101"/>
                <a:gd name="T21" fmla="*/ 64 h 101"/>
                <a:gd name="T22" fmla="*/ 20 w 101"/>
                <a:gd name="T23" fmla="*/ 51 h 101"/>
                <a:gd name="T24" fmla="*/ 74 w 101"/>
                <a:gd name="T25" fmla="*/ 51 h 101"/>
                <a:gd name="T26" fmla="*/ 51 w 101"/>
                <a:gd name="T27" fmla="*/ 27 h 101"/>
                <a:gd name="T28" fmla="*/ 27 w 101"/>
                <a:gd name="T29" fmla="*/ 51 h 101"/>
                <a:gd name="T30" fmla="*/ 51 w 101"/>
                <a:gd name="T31" fmla="*/ 74 h 101"/>
                <a:gd name="T32" fmla="*/ 74 w 101"/>
                <a:gd name="T33" fmla="*/ 51 h 101"/>
                <a:gd name="T34" fmla="*/ 31 w 101"/>
                <a:gd name="T35" fmla="*/ 12 h 101"/>
                <a:gd name="T36" fmla="*/ 37 w 101"/>
                <a:gd name="T37" fmla="*/ 23 h 101"/>
                <a:gd name="T38" fmla="*/ 51 w 101"/>
                <a:gd name="T39" fmla="*/ 20 h 101"/>
                <a:gd name="T40" fmla="*/ 64 w 101"/>
                <a:gd name="T41" fmla="*/ 23 h 101"/>
                <a:gd name="T42" fmla="*/ 70 w 101"/>
                <a:gd name="T43" fmla="*/ 12 h 101"/>
                <a:gd name="T44" fmla="*/ 50 w 101"/>
                <a:gd name="T45" fmla="*/ 7 h 101"/>
                <a:gd name="T46" fmla="*/ 31 w 101"/>
                <a:gd name="T47" fmla="*/ 12 h 101"/>
                <a:gd name="T48" fmla="*/ 70 w 101"/>
                <a:gd name="T49" fmla="*/ 89 h 101"/>
                <a:gd name="T50" fmla="*/ 64 w 101"/>
                <a:gd name="T51" fmla="*/ 78 h 101"/>
                <a:gd name="T52" fmla="*/ 51 w 101"/>
                <a:gd name="T53" fmla="*/ 81 h 101"/>
                <a:gd name="T54" fmla="*/ 37 w 101"/>
                <a:gd name="T55" fmla="*/ 78 h 101"/>
                <a:gd name="T56" fmla="*/ 31 w 101"/>
                <a:gd name="T57" fmla="*/ 89 h 101"/>
                <a:gd name="T58" fmla="*/ 51 w 101"/>
                <a:gd name="T59" fmla="*/ 94 h 101"/>
                <a:gd name="T60" fmla="*/ 70 w 101"/>
                <a:gd name="T61" fmla="*/ 89 h 101"/>
                <a:gd name="T62" fmla="*/ 89 w 101"/>
                <a:gd name="T63" fmla="*/ 70 h 101"/>
                <a:gd name="T64" fmla="*/ 94 w 101"/>
                <a:gd name="T65" fmla="*/ 50 h 101"/>
                <a:gd name="T66" fmla="*/ 89 w 101"/>
                <a:gd name="T67" fmla="*/ 31 h 101"/>
                <a:gd name="T68" fmla="*/ 78 w 101"/>
                <a:gd name="T69" fmla="*/ 37 h 101"/>
                <a:gd name="T70" fmla="*/ 81 w 101"/>
                <a:gd name="T71" fmla="*/ 51 h 101"/>
                <a:gd name="T72" fmla="*/ 78 w 101"/>
                <a:gd name="T73" fmla="*/ 64 h 101"/>
                <a:gd name="T74" fmla="*/ 89 w 101"/>
                <a:gd name="T75" fmla="*/ 7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1">
                  <a:moveTo>
                    <a:pt x="100" y="50"/>
                  </a:moveTo>
                  <a:cubicBezTo>
                    <a:pt x="101" y="77"/>
                    <a:pt x="79" y="100"/>
                    <a:pt x="51" y="100"/>
                  </a:cubicBezTo>
                  <a:cubicBezTo>
                    <a:pt x="24" y="101"/>
                    <a:pt x="1" y="79"/>
                    <a:pt x="1" y="51"/>
                  </a:cubicBezTo>
                  <a:cubicBezTo>
                    <a:pt x="0" y="24"/>
                    <a:pt x="22" y="1"/>
                    <a:pt x="50" y="1"/>
                  </a:cubicBezTo>
                  <a:cubicBezTo>
                    <a:pt x="77" y="0"/>
                    <a:pt x="100" y="22"/>
                    <a:pt x="100" y="50"/>
                  </a:cubicBezTo>
                  <a:close/>
                  <a:moveTo>
                    <a:pt x="20" y="51"/>
                  </a:moveTo>
                  <a:cubicBezTo>
                    <a:pt x="20" y="46"/>
                    <a:pt x="21" y="41"/>
                    <a:pt x="23" y="3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9" y="37"/>
                    <a:pt x="7" y="44"/>
                    <a:pt x="7" y="51"/>
                  </a:cubicBezTo>
                  <a:cubicBezTo>
                    <a:pt x="7" y="58"/>
                    <a:pt x="9" y="65"/>
                    <a:pt x="12" y="70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1" y="60"/>
                    <a:pt x="20" y="55"/>
                    <a:pt x="20" y="51"/>
                  </a:cubicBezTo>
                  <a:close/>
                  <a:moveTo>
                    <a:pt x="74" y="51"/>
                  </a:moveTo>
                  <a:cubicBezTo>
                    <a:pt x="74" y="37"/>
                    <a:pt x="64" y="27"/>
                    <a:pt x="51" y="27"/>
                  </a:cubicBezTo>
                  <a:cubicBezTo>
                    <a:pt x="37" y="27"/>
                    <a:pt x="27" y="37"/>
                    <a:pt x="27" y="51"/>
                  </a:cubicBezTo>
                  <a:cubicBezTo>
                    <a:pt x="27" y="64"/>
                    <a:pt x="37" y="74"/>
                    <a:pt x="51" y="74"/>
                  </a:cubicBezTo>
                  <a:cubicBezTo>
                    <a:pt x="64" y="74"/>
                    <a:pt x="74" y="64"/>
                    <a:pt x="74" y="51"/>
                  </a:cubicBezTo>
                  <a:close/>
                  <a:moveTo>
                    <a:pt x="31" y="12"/>
                  </a:moveTo>
                  <a:cubicBezTo>
                    <a:pt x="37" y="23"/>
                    <a:pt x="37" y="23"/>
                    <a:pt x="37" y="23"/>
                  </a:cubicBezTo>
                  <a:cubicBezTo>
                    <a:pt x="41" y="21"/>
                    <a:pt x="46" y="20"/>
                    <a:pt x="51" y="20"/>
                  </a:cubicBezTo>
                  <a:cubicBezTo>
                    <a:pt x="55" y="20"/>
                    <a:pt x="60" y="21"/>
                    <a:pt x="64" y="23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4" y="9"/>
                    <a:pt x="57" y="7"/>
                    <a:pt x="50" y="7"/>
                  </a:cubicBezTo>
                  <a:cubicBezTo>
                    <a:pt x="43" y="8"/>
                    <a:pt x="36" y="9"/>
                    <a:pt x="31" y="12"/>
                  </a:cubicBezTo>
                  <a:close/>
                  <a:moveTo>
                    <a:pt x="70" y="89"/>
                  </a:moveTo>
                  <a:cubicBezTo>
                    <a:pt x="64" y="78"/>
                    <a:pt x="64" y="78"/>
                    <a:pt x="64" y="78"/>
                  </a:cubicBezTo>
                  <a:cubicBezTo>
                    <a:pt x="60" y="80"/>
                    <a:pt x="55" y="81"/>
                    <a:pt x="51" y="81"/>
                  </a:cubicBezTo>
                  <a:cubicBezTo>
                    <a:pt x="46" y="81"/>
                    <a:pt x="41" y="80"/>
                    <a:pt x="37" y="78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7" y="92"/>
                    <a:pt x="44" y="94"/>
                    <a:pt x="51" y="94"/>
                  </a:cubicBezTo>
                  <a:cubicBezTo>
                    <a:pt x="58" y="94"/>
                    <a:pt x="65" y="92"/>
                    <a:pt x="70" y="89"/>
                  </a:cubicBezTo>
                  <a:close/>
                  <a:moveTo>
                    <a:pt x="89" y="70"/>
                  </a:moveTo>
                  <a:cubicBezTo>
                    <a:pt x="92" y="64"/>
                    <a:pt x="94" y="57"/>
                    <a:pt x="94" y="50"/>
                  </a:cubicBezTo>
                  <a:cubicBezTo>
                    <a:pt x="94" y="43"/>
                    <a:pt x="92" y="36"/>
                    <a:pt x="89" y="31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80" y="41"/>
                    <a:pt x="81" y="46"/>
                    <a:pt x="81" y="51"/>
                  </a:cubicBezTo>
                  <a:cubicBezTo>
                    <a:pt x="81" y="55"/>
                    <a:pt x="80" y="60"/>
                    <a:pt x="78" y="64"/>
                  </a:cubicBezTo>
                  <a:lnTo>
                    <a:pt x="89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任意多边形: 形状 27"/>
            <p:cNvSpPr/>
            <p:nvPr/>
          </p:nvSpPr>
          <p:spPr bwMode="auto">
            <a:xfrm>
              <a:off x="6884573" y="3319766"/>
              <a:ext cx="258023" cy="255838"/>
            </a:xfrm>
            <a:custGeom>
              <a:avLst/>
              <a:gdLst>
                <a:gd name="T0" fmla="*/ 100 w 100"/>
                <a:gd name="T1" fmla="*/ 39 h 99"/>
                <a:gd name="T2" fmla="*/ 63 w 100"/>
                <a:gd name="T3" fmla="*/ 78 h 99"/>
                <a:gd name="T4" fmla="*/ 33 w 100"/>
                <a:gd name="T5" fmla="*/ 99 h 99"/>
                <a:gd name="T6" fmla="*/ 0 w 100"/>
                <a:gd name="T7" fmla="*/ 66 h 99"/>
                <a:gd name="T8" fmla="*/ 21 w 100"/>
                <a:gd name="T9" fmla="*/ 36 h 99"/>
                <a:gd name="T10" fmla="*/ 60 w 100"/>
                <a:gd name="T11" fmla="*/ 0 h 99"/>
                <a:gd name="T12" fmla="*/ 100 w 100"/>
                <a:gd name="T13" fmla="*/ 39 h 99"/>
                <a:gd name="T14" fmla="*/ 0 w 100"/>
                <a:gd name="T15" fmla="*/ 12 h 99"/>
                <a:gd name="T16" fmla="*/ 11 w 100"/>
                <a:gd name="T17" fmla="*/ 1 h 99"/>
                <a:gd name="T18" fmla="*/ 22 w 100"/>
                <a:gd name="T19" fmla="*/ 12 h 99"/>
                <a:gd name="T20" fmla="*/ 11 w 100"/>
                <a:gd name="T21" fmla="*/ 23 h 99"/>
                <a:gd name="T22" fmla="*/ 0 w 100"/>
                <a:gd name="T23" fmla="*/ 12 h 99"/>
                <a:gd name="T24" fmla="*/ 5 w 100"/>
                <a:gd name="T25" fmla="*/ 12 h 99"/>
                <a:gd name="T26" fmla="*/ 11 w 100"/>
                <a:gd name="T27" fmla="*/ 18 h 99"/>
                <a:gd name="T28" fmla="*/ 17 w 100"/>
                <a:gd name="T29" fmla="*/ 12 h 99"/>
                <a:gd name="T30" fmla="*/ 11 w 100"/>
                <a:gd name="T31" fmla="*/ 6 h 99"/>
                <a:gd name="T32" fmla="*/ 5 w 100"/>
                <a:gd name="T33" fmla="*/ 12 h 99"/>
                <a:gd name="T34" fmla="*/ 52 w 100"/>
                <a:gd name="T35" fmla="*/ 77 h 99"/>
                <a:gd name="T36" fmla="*/ 22 w 100"/>
                <a:gd name="T37" fmla="*/ 48 h 99"/>
                <a:gd name="T38" fmla="*/ 11 w 100"/>
                <a:gd name="T39" fmla="*/ 66 h 99"/>
                <a:gd name="T40" fmla="*/ 33 w 100"/>
                <a:gd name="T41" fmla="*/ 88 h 99"/>
                <a:gd name="T42" fmla="*/ 52 w 100"/>
                <a:gd name="T43" fmla="*/ 77 h 99"/>
                <a:gd name="T44" fmla="*/ 88 w 100"/>
                <a:gd name="T45" fmla="*/ 39 h 99"/>
                <a:gd name="T46" fmla="*/ 60 w 100"/>
                <a:gd name="T47" fmla="*/ 12 h 99"/>
                <a:gd name="T48" fmla="*/ 33 w 100"/>
                <a:gd name="T49" fmla="*/ 34 h 99"/>
                <a:gd name="T50" fmla="*/ 66 w 100"/>
                <a:gd name="T51" fmla="*/ 66 h 99"/>
                <a:gd name="T52" fmla="*/ 88 w 100"/>
                <a:gd name="T53" fmla="*/ 39 h 99"/>
                <a:gd name="T54" fmla="*/ 55 w 100"/>
                <a:gd name="T55" fmla="*/ 66 h 99"/>
                <a:gd name="T56" fmla="*/ 33 w 100"/>
                <a:gd name="T57" fmla="*/ 45 h 99"/>
                <a:gd name="T58" fmla="*/ 55 w 100"/>
                <a:gd name="T59" fmla="*/ 6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0" h="99">
                  <a:moveTo>
                    <a:pt x="100" y="39"/>
                  </a:moveTo>
                  <a:cubicBezTo>
                    <a:pt x="100" y="60"/>
                    <a:pt x="84" y="77"/>
                    <a:pt x="63" y="78"/>
                  </a:cubicBezTo>
                  <a:cubicBezTo>
                    <a:pt x="59" y="91"/>
                    <a:pt x="47" y="99"/>
                    <a:pt x="33" y="99"/>
                  </a:cubicBezTo>
                  <a:cubicBezTo>
                    <a:pt x="15" y="99"/>
                    <a:pt x="0" y="84"/>
                    <a:pt x="0" y="66"/>
                  </a:cubicBezTo>
                  <a:cubicBezTo>
                    <a:pt x="0" y="53"/>
                    <a:pt x="9" y="41"/>
                    <a:pt x="21" y="36"/>
                  </a:cubicBezTo>
                  <a:cubicBezTo>
                    <a:pt x="23" y="16"/>
                    <a:pt x="40" y="0"/>
                    <a:pt x="60" y="0"/>
                  </a:cubicBezTo>
                  <a:cubicBezTo>
                    <a:pt x="82" y="0"/>
                    <a:pt x="100" y="18"/>
                    <a:pt x="100" y="39"/>
                  </a:cubicBezTo>
                  <a:close/>
                  <a:moveTo>
                    <a:pt x="0" y="12"/>
                  </a:moveTo>
                  <a:cubicBezTo>
                    <a:pt x="0" y="6"/>
                    <a:pt x="5" y="1"/>
                    <a:pt x="11" y="1"/>
                  </a:cubicBezTo>
                  <a:cubicBezTo>
                    <a:pt x="17" y="1"/>
                    <a:pt x="22" y="6"/>
                    <a:pt x="22" y="12"/>
                  </a:cubicBezTo>
                  <a:cubicBezTo>
                    <a:pt x="22" y="18"/>
                    <a:pt x="17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lose/>
                  <a:moveTo>
                    <a:pt x="5" y="12"/>
                  </a:moveTo>
                  <a:cubicBezTo>
                    <a:pt x="5" y="15"/>
                    <a:pt x="8" y="18"/>
                    <a:pt x="11" y="18"/>
                  </a:cubicBezTo>
                  <a:cubicBezTo>
                    <a:pt x="15" y="18"/>
                    <a:pt x="17" y="15"/>
                    <a:pt x="17" y="12"/>
                  </a:cubicBezTo>
                  <a:cubicBezTo>
                    <a:pt x="17" y="8"/>
                    <a:pt x="15" y="6"/>
                    <a:pt x="11" y="6"/>
                  </a:cubicBezTo>
                  <a:cubicBezTo>
                    <a:pt x="8" y="6"/>
                    <a:pt x="5" y="8"/>
                    <a:pt x="5" y="12"/>
                  </a:cubicBezTo>
                  <a:close/>
                  <a:moveTo>
                    <a:pt x="52" y="77"/>
                  </a:moveTo>
                  <a:cubicBezTo>
                    <a:pt x="37" y="74"/>
                    <a:pt x="25" y="62"/>
                    <a:pt x="22" y="48"/>
                  </a:cubicBezTo>
                  <a:cubicBezTo>
                    <a:pt x="15" y="51"/>
                    <a:pt x="11" y="58"/>
                    <a:pt x="11" y="66"/>
                  </a:cubicBezTo>
                  <a:cubicBezTo>
                    <a:pt x="11" y="78"/>
                    <a:pt x="21" y="88"/>
                    <a:pt x="33" y="88"/>
                  </a:cubicBezTo>
                  <a:cubicBezTo>
                    <a:pt x="41" y="88"/>
                    <a:pt x="48" y="84"/>
                    <a:pt x="52" y="77"/>
                  </a:cubicBezTo>
                  <a:close/>
                  <a:moveTo>
                    <a:pt x="88" y="39"/>
                  </a:moveTo>
                  <a:cubicBezTo>
                    <a:pt x="88" y="24"/>
                    <a:pt x="75" y="12"/>
                    <a:pt x="60" y="12"/>
                  </a:cubicBezTo>
                  <a:cubicBezTo>
                    <a:pt x="47" y="12"/>
                    <a:pt x="36" y="21"/>
                    <a:pt x="33" y="34"/>
                  </a:cubicBezTo>
                  <a:cubicBezTo>
                    <a:pt x="51" y="34"/>
                    <a:pt x="65" y="48"/>
                    <a:pt x="66" y="66"/>
                  </a:cubicBezTo>
                  <a:cubicBezTo>
                    <a:pt x="78" y="64"/>
                    <a:pt x="88" y="52"/>
                    <a:pt x="88" y="39"/>
                  </a:cubicBezTo>
                  <a:close/>
                  <a:moveTo>
                    <a:pt x="55" y="66"/>
                  </a:moveTo>
                  <a:cubicBezTo>
                    <a:pt x="55" y="54"/>
                    <a:pt x="45" y="45"/>
                    <a:pt x="33" y="45"/>
                  </a:cubicBezTo>
                  <a:cubicBezTo>
                    <a:pt x="35" y="55"/>
                    <a:pt x="44" y="64"/>
                    <a:pt x="55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任意多边形: 形状 28"/>
            <p:cNvSpPr/>
            <p:nvPr/>
          </p:nvSpPr>
          <p:spPr bwMode="auto">
            <a:xfrm>
              <a:off x="6414783" y="2559342"/>
              <a:ext cx="258898" cy="286638"/>
            </a:xfrm>
            <a:custGeom>
              <a:avLst/>
              <a:gdLst>
                <a:gd name="T0" fmla="*/ 7 w 71"/>
                <a:gd name="T1" fmla="*/ 53 h 76"/>
                <a:gd name="T2" fmla="*/ 6 w 71"/>
                <a:gd name="T3" fmla="*/ 50 h 76"/>
                <a:gd name="T4" fmla="*/ 21 w 71"/>
                <a:gd name="T5" fmla="*/ 13 h 76"/>
                <a:gd name="T6" fmla="*/ 24 w 71"/>
                <a:gd name="T7" fmla="*/ 11 h 76"/>
                <a:gd name="T8" fmla="*/ 17 w 71"/>
                <a:gd name="T9" fmla="*/ 7 h 76"/>
                <a:gd name="T10" fmla="*/ 9 w 71"/>
                <a:gd name="T11" fmla="*/ 33 h 76"/>
                <a:gd name="T12" fmla="*/ 2 w 71"/>
                <a:gd name="T13" fmla="*/ 36 h 76"/>
                <a:gd name="T14" fmla="*/ 35 w 71"/>
                <a:gd name="T15" fmla="*/ 10 h 76"/>
                <a:gd name="T16" fmla="*/ 35 w 71"/>
                <a:gd name="T17" fmla="*/ 0 h 76"/>
                <a:gd name="T18" fmla="*/ 35 w 71"/>
                <a:gd name="T19" fmla="*/ 10 h 76"/>
                <a:gd name="T20" fmla="*/ 50 w 71"/>
                <a:gd name="T21" fmla="*/ 13 h 76"/>
                <a:gd name="T22" fmla="*/ 51 w 71"/>
                <a:gd name="T23" fmla="*/ 5 h 76"/>
                <a:gd name="T24" fmla="*/ 58 w 71"/>
                <a:gd name="T25" fmla="*/ 23 h 76"/>
                <a:gd name="T26" fmla="*/ 66 w 71"/>
                <a:gd name="T27" fmla="*/ 17 h 76"/>
                <a:gd name="T28" fmla="*/ 57 w 71"/>
                <a:gd name="T29" fmla="*/ 22 h 76"/>
                <a:gd name="T30" fmla="*/ 62 w 71"/>
                <a:gd name="T31" fmla="*/ 33 h 76"/>
                <a:gd name="T32" fmla="*/ 69 w 71"/>
                <a:gd name="T33" fmla="*/ 36 h 76"/>
                <a:gd name="T34" fmla="*/ 13 w 71"/>
                <a:gd name="T35" fmla="*/ 20 h 76"/>
                <a:gd name="T36" fmla="*/ 6 w 71"/>
                <a:gd name="T37" fmla="*/ 19 h 76"/>
                <a:gd name="T38" fmla="*/ 14 w 71"/>
                <a:gd name="T39" fmla="*/ 22 h 76"/>
                <a:gd name="T40" fmla="*/ 49 w 71"/>
                <a:gd name="T41" fmla="*/ 49 h 76"/>
                <a:gd name="T42" fmla="*/ 45 w 71"/>
                <a:gd name="T43" fmla="*/ 61 h 76"/>
                <a:gd name="T44" fmla="*/ 46 w 71"/>
                <a:gd name="T45" fmla="*/ 66 h 76"/>
                <a:gd name="T46" fmla="*/ 42 w 71"/>
                <a:gd name="T47" fmla="*/ 73 h 76"/>
                <a:gd name="T48" fmla="*/ 33 w 71"/>
                <a:gd name="T49" fmla="*/ 76 h 76"/>
                <a:gd name="T50" fmla="*/ 25 w 71"/>
                <a:gd name="T51" fmla="*/ 70 h 76"/>
                <a:gd name="T52" fmla="*/ 26 w 71"/>
                <a:gd name="T53" fmla="*/ 65 h 76"/>
                <a:gd name="T54" fmla="*/ 25 w 71"/>
                <a:gd name="T55" fmla="*/ 59 h 76"/>
                <a:gd name="T56" fmla="*/ 16 w 71"/>
                <a:gd name="T57" fmla="*/ 35 h 76"/>
                <a:gd name="T58" fmla="*/ 41 w 71"/>
                <a:gd name="T59" fmla="*/ 73 h 76"/>
                <a:gd name="T60" fmla="*/ 30 w 71"/>
                <a:gd name="T61" fmla="*/ 73 h 76"/>
                <a:gd name="T62" fmla="*/ 41 w 71"/>
                <a:gd name="T63" fmla="*/ 73 h 76"/>
                <a:gd name="T64" fmla="*/ 30 w 71"/>
                <a:gd name="T65" fmla="*/ 69 h 76"/>
                <a:gd name="T66" fmla="*/ 33 w 71"/>
                <a:gd name="T67" fmla="*/ 71 h 76"/>
                <a:gd name="T68" fmla="*/ 44 w 71"/>
                <a:gd name="T69" fmla="*/ 70 h 76"/>
                <a:gd name="T70" fmla="*/ 30 w 71"/>
                <a:gd name="T71" fmla="*/ 66 h 76"/>
                <a:gd name="T72" fmla="*/ 41 w 71"/>
                <a:gd name="T73" fmla="*/ 67 h 76"/>
                <a:gd name="T74" fmla="*/ 41 w 71"/>
                <a:gd name="T75" fmla="*/ 62 h 76"/>
                <a:gd name="T76" fmla="*/ 30 w 71"/>
                <a:gd name="T77" fmla="*/ 64 h 76"/>
                <a:gd name="T78" fmla="*/ 44 w 71"/>
                <a:gd name="T79" fmla="*/ 59 h 76"/>
                <a:gd name="T80" fmla="*/ 28 w 71"/>
                <a:gd name="T81" fmla="*/ 59 h 76"/>
                <a:gd name="T82" fmla="*/ 30 w 71"/>
                <a:gd name="T83" fmla="*/ 60 h 76"/>
                <a:gd name="T84" fmla="*/ 52 w 71"/>
                <a:gd name="T85" fmla="*/ 35 h 76"/>
                <a:gd name="T86" fmla="*/ 24 w 71"/>
                <a:gd name="T87" fmla="*/ 47 h 76"/>
                <a:gd name="T88" fmla="*/ 28 w 71"/>
                <a:gd name="T89" fmla="*/ 39 h 76"/>
                <a:gd name="T90" fmla="*/ 33 w 71"/>
                <a:gd name="T91" fmla="*/ 56 h 76"/>
                <a:gd name="T92" fmla="*/ 42 w 71"/>
                <a:gd name="T93" fmla="*/ 38 h 76"/>
                <a:gd name="T94" fmla="*/ 42 w 71"/>
                <a:gd name="T95" fmla="*/ 56 h 76"/>
                <a:gd name="T96" fmla="*/ 65 w 71"/>
                <a:gd name="T97" fmla="*/ 50 h 76"/>
                <a:gd name="T98" fmla="*/ 58 w 71"/>
                <a:gd name="T99" fmla="*/ 50 h 76"/>
                <a:gd name="T100" fmla="*/ 66 w 71"/>
                <a:gd name="T101" fmla="*/ 53 h 76"/>
                <a:gd name="T102" fmla="*/ 21 w 71"/>
                <a:gd name="T103" fmla="*/ 57 h 76"/>
                <a:gd name="T104" fmla="*/ 19 w 71"/>
                <a:gd name="T105" fmla="*/ 66 h 76"/>
                <a:gd name="T106" fmla="*/ 23 w 71"/>
                <a:gd name="T107" fmla="*/ 57 h 76"/>
                <a:gd name="T108" fmla="*/ 47 w 71"/>
                <a:gd name="T109" fmla="*/ 59 h 76"/>
                <a:gd name="T110" fmla="*/ 53 w 71"/>
                <a:gd name="T111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" h="76">
                  <a:moveTo>
                    <a:pt x="14" y="47"/>
                  </a:moveTo>
                  <a:cubicBezTo>
                    <a:pt x="14" y="48"/>
                    <a:pt x="14" y="49"/>
                    <a:pt x="13" y="50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6" y="53"/>
                  </a:cubicBezTo>
                  <a:cubicBezTo>
                    <a:pt x="6" y="53"/>
                    <a:pt x="5" y="53"/>
                    <a:pt x="5" y="53"/>
                  </a:cubicBezTo>
                  <a:cubicBezTo>
                    <a:pt x="5" y="52"/>
                    <a:pt x="5" y="51"/>
                    <a:pt x="6" y="50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3" y="47"/>
                    <a:pt x="14" y="47"/>
                  </a:cubicBezTo>
                  <a:close/>
                  <a:moveTo>
                    <a:pt x="21" y="13"/>
                  </a:moveTo>
                  <a:cubicBezTo>
                    <a:pt x="21" y="13"/>
                    <a:pt x="22" y="14"/>
                    <a:pt x="22" y="14"/>
                  </a:cubicBezTo>
                  <a:cubicBezTo>
                    <a:pt x="22" y="14"/>
                    <a:pt x="23" y="13"/>
                    <a:pt x="23" y="13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19" y="4"/>
                    <a:pt x="18" y="5"/>
                  </a:cubicBezTo>
                  <a:cubicBezTo>
                    <a:pt x="17" y="5"/>
                    <a:pt x="17" y="6"/>
                    <a:pt x="17" y="7"/>
                  </a:cubicBezTo>
                  <a:lnTo>
                    <a:pt x="21" y="13"/>
                  </a:lnTo>
                  <a:close/>
                  <a:moveTo>
                    <a:pt x="10" y="35"/>
                  </a:moveTo>
                  <a:cubicBezTo>
                    <a:pt x="10" y="34"/>
                    <a:pt x="10" y="33"/>
                    <a:pt x="9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4"/>
                    <a:pt x="0" y="35"/>
                  </a:cubicBezTo>
                  <a:cubicBezTo>
                    <a:pt x="0" y="36"/>
                    <a:pt x="1" y="36"/>
                    <a:pt x="2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5"/>
                  </a:cubicBezTo>
                  <a:close/>
                  <a:moveTo>
                    <a:pt x="35" y="10"/>
                  </a:moveTo>
                  <a:cubicBezTo>
                    <a:pt x="36" y="10"/>
                    <a:pt x="37" y="9"/>
                    <a:pt x="37" y="8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6" y="0"/>
                    <a:pt x="35" y="0"/>
                  </a:cubicBezTo>
                  <a:cubicBezTo>
                    <a:pt x="35" y="0"/>
                    <a:pt x="34" y="1"/>
                    <a:pt x="34" y="1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5" y="10"/>
                    <a:pt x="35" y="10"/>
                  </a:cubicBezTo>
                  <a:close/>
                  <a:moveTo>
                    <a:pt x="48" y="13"/>
                  </a:moveTo>
                  <a:cubicBezTo>
                    <a:pt x="48" y="13"/>
                    <a:pt x="48" y="14"/>
                    <a:pt x="49" y="14"/>
                  </a:cubicBezTo>
                  <a:cubicBezTo>
                    <a:pt x="49" y="14"/>
                    <a:pt x="50" y="13"/>
                    <a:pt x="50" y="13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5"/>
                    <a:pt x="53" y="5"/>
                  </a:cubicBezTo>
                  <a:cubicBezTo>
                    <a:pt x="52" y="4"/>
                    <a:pt x="51" y="4"/>
                    <a:pt x="51" y="5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2"/>
                    <a:pt x="47" y="13"/>
                    <a:pt x="48" y="13"/>
                  </a:cubicBezTo>
                  <a:close/>
                  <a:moveTo>
                    <a:pt x="58" y="23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19"/>
                    <a:pt x="66" y="18"/>
                    <a:pt x="66" y="17"/>
                  </a:cubicBezTo>
                  <a:cubicBezTo>
                    <a:pt x="65" y="17"/>
                    <a:pt x="65" y="16"/>
                    <a:pt x="64" y="17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3"/>
                    <a:pt x="58" y="23"/>
                    <a:pt x="58" y="23"/>
                  </a:cubicBezTo>
                  <a:close/>
                  <a:moveTo>
                    <a:pt x="69" y="33"/>
                  </a:move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4"/>
                    <a:pt x="60" y="35"/>
                  </a:cubicBezTo>
                  <a:cubicBezTo>
                    <a:pt x="60" y="36"/>
                    <a:pt x="61" y="36"/>
                    <a:pt x="62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70" y="36"/>
                    <a:pt x="71" y="36"/>
                    <a:pt x="71" y="35"/>
                  </a:cubicBezTo>
                  <a:cubicBezTo>
                    <a:pt x="71" y="34"/>
                    <a:pt x="70" y="33"/>
                    <a:pt x="69" y="33"/>
                  </a:cubicBezTo>
                  <a:close/>
                  <a:moveTo>
                    <a:pt x="13" y="20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6" y="16"/>
                    <a:pt x="5" y="17"/>
                    <a:pt x="5" y="17"/>
                  </a:cubicBezTo>
                  <a:cubicBezTo>
                    <a:pt x="5" y="18"/>
                    <a:pt x="5" y="19"/>
                    <a:pt x="6" y="19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3" y="23"/>
                    <a:pt x="14" y="23"/>
                    <a:pt x="14" y="22"/>
                  </a:cubicBezTo>
                  <a:cubicBezTo>
                    <a:pt x="14" y="22"/>
                    <a:pt x="14" y="21"/>
                    <a:pt x="13" y="20"/>
                  </a:cubicBezTo>
                  <a:close/>
                  <a:moveTo>
                    <a:pt x="55" y="35"/>
                  </a:moveTo>
                  <a:cubicBezTo>
                    <a:pt x="55" y="41"/>
                    <a:pt x="53" y="46"/>
                    <a:pt x="49" y="49"/>
                  </a:cubicBezTo>
                  <a:cubicBezTo>
                    <a:pt x="46" y="53"/>
                    <a:pt x="45" y="56"/>
                    <a:pt x="45" y="58"/>
                  </a:cubicBezTo>
                  <a:cubicBezTo>
                    <a:pt x="45" y="58"/>
                    <a:pt x="46" y="59"/>
                    <a:pt x="46" y="59"/>
                  </a:cubicBezTo>
                  <a:cubicBezTo>
                    <a:pt x="46" y="60"/>
                    <a:pt x="45" y="61"/>
                    <a:pt x="45" y="61"/>
                  </a:cubicBezTo>
                  <a:cubicBezTo>
                    <a:pt x="45" y="62"/>
                    <a:pt x="46" y="62"/>
                    <a:pt x="46" y="63"/>
                  </a:cubicBezTo>
                  <a:cubicBezTo>
                    <a:pt x="46" y="64"/>
                    <a:pt x="45" y="64"/>
                    <a:pt x="45" y="65"/>
                  </a:cubicBezTo>
                  <a:cubicBezTo>
                    <a:pt x="45" y="65"/>
                    <a:pt x="46" y="66"/>
                    <a:pt x="46" y="66"/>
                  </a:cubicBezTo>
                  <a:cubicBezTo>
                    <a:pt x="46" y="67"/>
                    <a:pt x="45" y="68"/>
                    <a:pt x="45" y="68"/>
                  </a:cubicBezTo>
                  <a:cubicBezTo>
                    <a:pt x="45" y="69"/>
                    <a:pt x="46" y="69"/>
                    <a:pt x="46" y="70"/>
                  </a:cubicBezTo>
                  <a:cubicBezTo>
                    <a:pt x="46" y="71"/>
                    <a:pt x="44" y="72"/>
                    <a:pt x="42" y="73"/>
                  </a:cubicBezTo>
                  <a:cubicBezTo>
                    <a:pt x="42" y="73"/>
                    <a:pt x="43" y="73"/>
                    <a:pt x="43" y="73"/>
                  </a:cubicBezTo>
                  <a:cubicBezTo>
                    <a:pt x="43" y="75"/>
                    <a:pt x="41" y="76"/>
                    <a:pt x="38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0" y="76"/>
                    <a:pt x="28" y="75"/>
                    <a:pt x="28" y="73"/>
                  </a:cubicBezTo>
                  <a:cubicBezTo>
                    <a:pt x="28" y="73"/>
                    <a:pt x="29" y="73"/>
                    <a:pt x="29" y="73"/>
                  </a:cubicBezTo>
                  <a:cubicBezTo>
                    <a:pt x="27" y="72"/>
                    <a:pt x="25" y="71"/>
                    <a:pt x="25" y="70"/>
                  </a:cubicBezTo>
                  <a:cubicBezTo>
                    <a:pt x="25" y="69"/>
                    <a:pt x="26" y="69"/>
                    <a:pt x="26" y="68"/>
                  </a:cubicBezTo>
                  <a:cubicBezTo>
                    <a:pt x="26" y="68"/>
                    <a:pt x="25" y="67"/>
                    <a:pt x="25" y="66"/>
                  </a:cubicBezTo>
                  <a:cubicBezTo>
                    <a:pt x="25" y="66"/>
                    <a:pt x="26" y="65"/>
                    <a:pt x="26" y="65"/>
                  </a:cubicBezTo>
                  <a:cubicBezTo>
                    <a:pt x="26" y="64"/>
                    <a:pt x="25" y="64"/>
                    <a:pt x="25" y="63"/>
                  </a:cubicBezTo>
                  <a:cubicBezTo>
                    <a:pt x="25" y="62"/>
                    <a:pt x="26" y="62"/>
                    <a:pt x="26" y="61"/>
                  </a:cubicBezTo>
                  <a:cubicBezTo>
                    <a:pt x="26" y="61"/>
                    <a:pt x="25" y="60"/>
                    <a:pt x="25" y="59"/>
                  </a:cubicBezTo>
                  <a:cubicBezTo>
                    <a:pt x="25" y="59"/>
                    <a:pt x="26" y="58"/>
                    <a:pt x="26" y="58"/>
                  </a:cubicBezTo>
                  <a:cubicBezTo>
                    <a:pt x="26" y="56"/>
                    <a:pt x="25" y="53"/>
                    <a:pt x="22" y="49"/>
                  </a:cubicBezTo>
                  <a:cubicBezTo>
                    <a:pt x="18" y="46"/>
                    <a:pt x="16" y="41"/>
                    <a:pt x="16" y="35"/>
                  </a:cubicBezTo>
                  <a:cubicBezTo>
                    <a:pt x="16" y="24"/>
                    <a:pt x="25" y="16"/>
                    <a:pt x="35" y="16"/>
                  </a:cubicBezTo>
                  <a:cubicBezTo>
                    <a:pt x="46" y="16"/>
                    <a:pt x="55" y="24"/>
                    <a:pt x="55" y="35"/>
                  </a:cubicBezTo>
                  <a:close/>
                  <a:moveTo>
                    <a:pt x="41" y="73"/>
                  </a:moveTo>
                  <a:cubicBezTo>
                    <a:pt x="40" y="73"/>
                    <a:pt x="40" y="73"/>
                    <a:pt x="38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1" y="73"/>
                    <a:pt x="30" y="73"/>
                    <a:pt x="30" y="73"/>
                  </a:cubicBezTo>
                  <a:cubicBezTo>
                    <a:pt x="30" y="74"/>
                    <a:pt x="31" y="74"/>
                    <a:pt x="33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0" y="74"/>
                    <a:pt x="40" y="74"/>
                    <a:pt x="41" y="73"/>
                  </a:cubicBezTo>
                  <a:close/>
                  <a:moveTo>
                    <a:pt x="44" y="70"/>
                  </a:moveTo>
                  <a:cubicBezTo>
                    <a:pt x="44" y="70"/>
                    <a:pt x="43" y="69"/>
                    <a:pt x="41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8" y="69"/>
                    <a:pt x="27" y="70"/>
                    <a:pt x="27" y="70"/>
                  </a:cubicBezTo>
                  <a:cubicBezTo>
                    <a:pt x="27" y="70"/>
                    <a:pt x="28" y="71"/>
                    <a:pt x="30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3" y="71"/>
                    <a:pt x="44" y="70"/>
                    <a:pt x="44" y="70"/>
                  </a:cubicBezTo>
                  <a:close/>
                  <a:moveTo>
                    <a:pt x="44" y="66"/>
                  </a:moveTo>
                  <a:cubicBezTo>
                    <a:pt x="44" y="66"/>
                    <a:pt x="43" y="66"/>
                    <a:pt x="41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8" y="66"/>
                    <a:pt x="27" y="66"/>
                    <a:pt x="27" y="66"/>
                  </a:cubicBezTo>
                  <a:cubicBezTo>
                    <a:pt x="27" y="67"/>
                    <a:pt x="28" y="67"/>
                    <a:pt x="30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3" y="67"/>
                    <a:pt x="44" y="67"/>
                    <a:pt x="44" y="66"/>
                  </a:cubicBezTo>
                  <a:close/>
                  <a:moveTo>
                    <a:pt x="44" y="63"/>
                  </a:moveTo>
                  <a:cubicBezTo>
                    <a:pt x="44" y="63"/>
                    <a:pt x="43" y="62"/>
                    <a:pt x="41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8" y="62"/>
                    <a:pt x="27" y="63"/>
                    <a:pt x="27" y="63"/>
                  </a:cubicBezTo>
                  <a:cubicBezTo>
                    <a:pt x="27" y="63"/>
                    <a:pt x="28" y="64"/>
                    <a:pt x="30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3" y="64"/>
                    <a:pt x="44" y="63"/>
                    <a:pt x="44" y="63"/>
                  </a:cubicBezTo>
                  <a:close/>
                  <a:moveTo>
                    <a:pt x="44" y="59"/>
                  </a:moveTo>
                  <a:cubicBezTo>
                    <a:pt x="44" y="59"/>
                    <a:pt x="43" y="59"/>
                    <a:pt x="43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0"/>
                    <a:pt x="28" y="60"/>
                    <a:pt x="30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3" y="60"/>
                    <a:pt x="44" y="60"/>
                    <a:pt x="44" y="59"/>
                  </a:cubicBezTo>
                  <a:close/>
                  <a:moveTo>
                    <a:pt x="52" y="35"/>
                  </a:moveTo>
                  <a:cubicBezTo>
                    <a:pt x="52" y="26"/>
                    <a:pt x="45" y="19"/>
                    <a:pt x="35" y="19"/>
                  </a:cubicBezTo>
                  <a:cubicBezTo>
                    <a:pt x="26" y="19"/>
                    <a:pt x="19" y="26"/>
                    <a:pt x="19" y="35"/>
                  </a:cubicBezTo>
                  <a:cubicBezTo>
                    <a:pt x="19" y="40"/>
                    <a:pt x="21" y="44"/>
                    <a:pt x="24" y="47"/>
                  </a:cubicBezTo>
                  <a:cubicBezTo>
                    <a:pt x="27" y="50"/>
                    <a:pt x="28" y="53"/>
                    <a:pt x="29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8"/>
                    <a:pt x="29" y="38"/>
                    <a:pt x="29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38"/>
                    <a:pt x="41" y="38"/>
                    <a:pt x="42" y="38"/>
                  </a:cubicBezTo>
                  <a:cubicBezTo>
                    <a:pt x="42" y="38"/>
                    <a:pt x="43" y="38"/>
                    <a:pt x="43" y="3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3" y="53"/>
                    <a:pt x="44" y="50"/>
                    <a:pt x="47" y="47"/>
                  </a:cubicBezTo>
                  <a:cubicBezTo>
                    <a:pt x="50" y="44"/>
                    <a:pt x="52" y="40"/>
                    <a:pt x="52" y="35"/>
                  </a:cubicBezTo>
                  <a:close/>
                  <a:moveTo>
                    <a:pt x="65" y="50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8"/>
                    <a:pt x="57" y="49"/>
                    <a:pt x="58" y="50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3"/>
                    <a:pt x="64" y="53"/>
                    <a:pt x="65" y="53"/>
                  </a:cubicBezTo>
                  <a:cubicBezTo>
                    <a:pt x="65" y="53"/>
                    <a:pt x="66" y="53"/>
                    <a:pt x="66" y="53"/>
                  </a:cubicBezTo>
                  <a:cubicBezTo>
                    <a:pt x="66" y="52"/>
                    <a:pt x="66" y="51"/>
                    <a:pt x="65" y="50"/>
                  </a:cubicBezTo>
                  <a:close/>
                  <a:moveTo>
                    <a:pt x="23" y="57"/>
                  </a:moveTo>
                  <a:cubicBezTo>
                    <a:pt x="22" y="56"/>
                    <a:pt x="21" y="56"/>
                    <a:pt x="21" y="57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4"/>
                    <a:pt x="17" y="65"/>
                    <a:pt x="18" y="65"/>
                  </a:cubicBezTo>
                  <a:cubicBezTo>
                    <a:pt x="18" y="66"/>
                    <a:pt x="18" y="66"/>
                    <a:pt x="19" y="66"/>
                  </a:cubicBezTo>
                  <a:cubicBezTo>
                    <a:pt x="19" y="66"/>
                    <a:pt x="20" y="65"/>
                    <a:pt x="20" y="65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8"/>
                    <a:pt x="24" y="57"/>
                    <a:pt x="23" y="57"/>
                  </a:cubicBezTo>
                  <a:close/>
                  <a:moveTo>
                    <a:pt x="50" y="57"/>
                  </a:moveTo>
                  <a:cubicBezTo>
                    <a:pt x="50" y="56"/>
                    <a:pt x="49" y="56"/>
                    <a:pt x="48" y="57"/>
                  </a:cubicBezTo>
                  <a:cubicBezTo>
                    <a:pt x="47" y="57"/>
                    <a:pt x="47" y="58"/>
                    <a:pt x="47" y="59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2" y="66"/>
                    <a:pt x="52" y="66"/>
                  </a:cubicBezTo>
                  <a:cubicBezTo>
                    <a:pt x="53" y="66"/>
                    <a:pt x="53" y="66"/>
                    <a:pt x="53" y="65"/>
                  </a:cubicBezTo>
                  <a:cubicBezTo>
                    <a:pt x="54" y="65"/>
                    <a:pt x="54" y="64"/>
                    <a:pt x="54" y="63"/>
                  </a:cubicBezTo>
                  <a:lnTo>
                    <a:pt x="50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任意多边形: 形状 29"/>
            <p:cNvSpPr/>
            <p:nvPr/>
          </p:nvSpPr>
          <p:spPr bwMode="auto">
            <a:xfrm>
              <a:off x="5081881" y="3330665"/>
              <a:ext cx="235241" cy="217963"/>
            </a:xfrm>
            <a:custGeom>
              <a:avLst/>
              <a:gdLst>
                <a:gd name="T0" fmla="*/ 69 w 75"/>
                <a:gd name="T1" fmla="*/ 35 h 67"/>
                <a:gd name="T2" fmla="*/ 67 w 75"/>
                <a:gd name="T3" fmla="*/ 35 h 67"/>
                <a:gd name="T4" fmla="*/ 56 w 75"/>
                <a:gd name="T5" fmla="*/ 10 h 67"/>
                <a:gd name="T6" fmla="*/ 21 w 75"/>
                <a:gd name="T7" fmla="*/ 7 h 67"/>
                <a:gd name="T8" fmla="*/ 8 w 75"/>
                <a:gd name="T9" fmla="*/ 33 h 67"/>
                <a:gd name="T10" fmla="*/ 6 w 75"/>
                <a:gd name="T11" fmla="*/ 35 h 67"/>
                <a:gd name="T12" fmla="*/ 0 w 75"/>
                <a:gd name="T13" fmla="*/ 48 h 67"/>
                <a:gd name="T14" fmla="*/ 6 w 75"/>
                <a:gd name="T15" fmla="*/ 61 h 67"/>
                <a:gd name="T16" fmla="*/ 17 w 75"/>
                <a:gd name="T17" fmla="*/ 59 h 67"/>
                <a:gd name="T18" fmla="*/ 15 w 75"/>
                <a:gd name="T19" fmla="*/ 35 h 67"/>
                <a:gd name="T20" fmla="*/ 12 w 75"/>
                <a:gd name="T21" fmla="*/ 33 h 67"/>
                <a:gd name="T22" fmla="*/ 23 w 75"/>
                <a:gd name="T23" fmla="*/ 13 h 67"/>
                <a:gd name="T24" fmla="*/ 50 w 75"/>
                <a:gd name="T25" fmla="*/ 13 h 67"/>
                <a:gd name="T26" fmla="*/ 63 w 75"/>
                <a:gd name="T27" fmla="*/ 33 h 67"/>
                <a:gd name="T28" fmla="*/ 60 w 75"/>
                <a:gd name="T29" fmla="*/ 35 h 67"/>
                <a:gd name="T30" fmla="*/ 58 w 75"/>
                <a:gd name="T31" fmla="*/ 58 h 67"/>
                <a:gd name="T32" fmla="*/ 45 w 75"/>
                <a:gd name="T33" fmla="*/ 64 h 67"/>
                <a:gd name="T34" fmla="*/ 43 w 75"/>
                <a:gd name="T35" fmla="*/ 60 h 67"/>
                <a:gd name="T36" fmla="*/ 35 w 75"/>
                <a:gd name="T37" fmla="*/ 62 h 67"/>
                <a:gd name="T38" fmla="*/ 36 w 75"/>
                <a:gd name="T39" fmla="*/ 67 h 67"/>
                <a:gd name="T40" fmla="*/ 49 w 75"/>
                <a:gd name="T41" fmla="*/ 67 h 67"/>
                <a:gd name="T42" fmla="*/ 59 w 75"/>
                <a:gd name="T43" fmla="*/ 61 h 67"/>
                <a:gd name="T44" fmla="*/ 69 w 75"/>
                <a:gd name="T45" fmla="*/ 61 h 67"/>
                <a:gd name="T46" fmla="*/ 75 w 75"/>
                <a:gd name="T47" fmla="*/ 48 h 67"/>
                <a:gd name="T48" fmla="*/ 5 w 75"/>
                <a:gd name="T49" fmla="*/ 40 h 67"/>
                <a:gd name="T50" fmla="*/ 3 w 75"/>
                <a:gd name="T51" fmla="*/ 48 h 67"/>
                <a:gd name="T52" fmla="*/ 8 w 75"/>
                <a:gd name="T53" fmla="*/ 58 h 67"/>
                <a:gd name="T54" fmla="*/ 14 w 75"/>
                <a:gd name="T55" fmla="*/ 38 h 67"/>
                <a:gd name="T56" fmla="*/ 38 w 75"/>
                <a:gd name="T57" fmla="*/ 64 h 67"/>
                <a:gd name="T58" fmla="*/ 42 w 75"/>
                <a:gd name="T59" fmla="*/ 63 h 67"/>
                <a:gd name="T60" fmla="*/ 38 w 75"/>
                <a:gd name="T61" fmla="*/ 64 h 67"/>
                <a:gd name="T62" fmla="*/ 70 w 75"/>
                <a:gd name="T63" fmla="*/ 56 h 67"/>
                <a:gd name="T64" fmla="*/ 72 w 75"/>
                <a:gd name="T65" fmla="*/ 48 h 67"/>
                <a:gd name="T66" fmla="*/ 67 w 75"/>
                <a:gd name="T67" fmla="*/ 58 h 67"/>
                <a:gd name="T68" fmla="*/ 67 w 75"/>
                <a:gd name="T69" fmla="*/ 56 h 67"/>
                <a:gd name="T70" fmla="*/ 61 w 75"/>
                <a:gd name="T71" fmla="*/ 55 h 67"/>
                <a:gd name="T72" fmla="*/ 67 w 75"/>
                <a:gd name="T73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" h="67">
                  <a:moveTo>
                    <a:pt x="75" y="48"/>
                  </a:moveTo>
                  <a:cubicBezTo>
                    <a:pt x="75" y="42"/>
                    <a:pt x="73" y="36"/>
                    <a:pt x="69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23"/>
                    <a:pt x="63" y="15"/>
                    <a:pt x="56" y="10"/>
                  </a:cubicBezTo>
                  <a:cubicBezTo>
                    <a:pt x="56" y="8"/>
                    <a:pt x="55" y="7"/>
                    <a:pt x="54" y="7"/>
                  </a:cubicBezTo>
                  <a:cubicBezTo>
                    <a:pt x="44" y="0"/>
                    <a:pt x="31" y="0"/>
                    <a:pt x="21" y="7"/>
                  </a:cubicBezTo>
                  <a:cubicBezTo>
                    <a:pt x="20" y="7"/>
                    <a:pt x="19" y="8"/>
                    <a:pt x="19" y="10"/>
                  </a:cubicBezTo>
                  <a:cubicBezTo>
                    <a:pt x="12" y="15"/>
                    <a:pt x="8" y="23"/>
                    <a:pt x="8" y="33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6"/>
                    <a:pt x="0" y="42"/>
                    <a:pt x="0" y="48"/>
                  </a:cubicBezTo>
                  <a:cubicBezTo>
                    <a:pt x="0" y="54"/>
                    <a:pt x="2" y="60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1"/>
                    <a:pt x="17" y="60"/>
                    <a:pt x="17" y="5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6"/>
                    <a:pt x="16" y="35"/>
                    <a:pt x="15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25"/>
                    <a:pt x="16" y="18"/>
                    <a:pt x="22" y="13"/>
                  </a:cubicBezTo>
                  <a:cubicBezTo>
                    <a:pt x="22" y="13"/>
                    <a:pt x="22" y="13"/>
                    <a:pt x="23" y="13"/>
                  </a:cubicBezTo>
                  <a:cubicBezTo>
                    <a:pt x="23" y="13"/>
                    <a:pt x="24" y="13"/>
                    <a:pt x="25" y="13"/>
                  </a:cubicBezTo>
                  <a:cubicBezTo>
                    <a:pt x="32" y="8"/>
                    <a:pt x="43" y="8"/>
                    <a:pt x="50" y="13"/>
                  </a:cubicBezTo>
                  <a:cubicBezTo>
                    <a:pt x="51" y="13"/>
                    <a:pt x="52" y="13"/>
                    <a:pt x="53" y="13"/>
                  </a:cubicBezTo>
                  <a:cubicBezTo>
                    <a:pt x="59" y="18"/>
                    <a:pt x="63" y="25"/>
                    <a:pt x="63" y="33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5"/>
                    <a:pt x="58" y="36"/>
                    <a:pt x="58" y="37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1"/>
                    <a:pt x="44" y="60"/>
                    <a:pt x="43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60"/>
                    <a:pt x="35" y="61"/>
                    <a:pt x="35" y="62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6"/>
                    <a:pt x="36" y="67"/>
                    <a:pt x="36" y="67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7"/>
                    <a:pt x="50" y="67"/>
                    <a:pt x="50" y="67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1"/>
                    <a:pt x="59" y="61"/>
                    <a:pt x="60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3" y="60"/>
                    <a:pt x="75" y="54"/>
                    <a:pt x="75" y="48"/>
                  </a:cubicBezTo>
                  <a:close/>
                  <a:moveTo>
                    <a:pt x="3" y="48"/>
                  </a:moveTo>
                  <a:cubicBezTo>
                    <a:pt x="3" y="44"/>
                    <a:pt x="4" y="41"/>
                    <a:pt x="5" y="40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4" y="55"/>
                    <a:pt x="3" y="52"/>
                    <a:pt x="3" y="48"/>
                  </a:cubicBezTo>
                  <a:close/>
                  <a:moveTo>
                    <a:pt x="14" y="58"/>
                  </a:moveTo>
                  <a:cubicBezTo>
                    <a:pt x="8" y="58"/>
                    <a:pt x="8" y="58"/>
                    <a:pt x="8" y="5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4" y="38"/>
                    <a:pt x="14" y="38"/>
                    <a:pt x="14" y="38"/>
                  </a:cubicBezTo>
                  <a:lnTo>
                    <a:pt x="14" y="58"/>
                  </a:lnTo>
                  <a:close/>
                  <a:moveTo>
                    <a:pt x="38" y="64"/>
                  </a:moveTo>
                  <a:cubicBezTo>
                    <a:pt x="38" y="63"/>
                    <a:pt x="38" y="63"/>
                    <a:pt x="38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4"/>
                    <a:pt x="42" y="64"/>
                    <a:pt x="42" y="64"/>
                  </a:cubicBezTo>
                  <a:lnTo>
                    <a:pt x="38" y="64"/>
                  </a:lnTo>
                  <a:close/>
                  <a:moveTo>
                    <a:pt x="72" y="48"/>
                  </a:moveTo>
                  <a:cubicBezTo>
                    <a:pt x="72" y="52"/>
                    <a:pt x="71" y="55"/>
                    <a:pt x="70" y="56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1" y="41"/>
                    <a:pt x="72" y="44"/>
                    <a:pt x="72" y="48"/>
                  </a:cubicBezTo>
                  <a:close/>
                  <a:moveTo>
                    <a:pt x="67" y="38"/>
                  </a:moveTo>
                  <a:cubicBezTo>
                    <a:pt x="67" y="58"/>
                    <a:pt x="67" y="58"/>
                    <a:pt x="67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6" y="57"/>
                    <a:pt x="67" y="57"/>
                    <a:pt x="67" y="56"/>
                  </a:cubicBezTo>
                  <a:cubicBezTo>
                    <a:pt x="67" y="54"/>
                    <a:pt x="65" y="53"/>
                    <a:pt x="64" y="53"/>
                  </a:cubicBezTo>
                  <a:cubicBezTo>
                    <a:pt x="62" y="53"/>
                    <a:pt x="61" y="54"/>
                    <a:pt x="61" y="55"/>
                  </a:cubicBezTo>
                  <a:cubicBezTo>
                    <a:pt x="61" y="38"/>
                    <a:pt x="61" y="38"/>
                    <a:pt x="61" y="38"/>
                  </a:cubicBezTo>
                  <a:lnTo>
                    <a:pt x="67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任意多边形: 形状 30"/>
            <p:cNvSpPr/>
            <p:nvPr/>
          </p:nvSpPr>
          <p:spPr bwMode="auto">
            <a:xfrm>
              <a:off x="5547553" y="4022483"/>
              <a:ext cx="204673" cy="244545"/>
            </a:xfrm>
            <a:custGeom>
              <a:avLst/>
              <a:gdLst>
                <a:gd name="T0" fmla="*/ 65 w 65"/>
                <a:gd name="T1" fmla="*/ 3 h 75"/>
                <a:gd name="T2" fmla="*/ 65 w 65"/>
                <a:gd name="T3" fmla="*/ 1 h 75"/>
                <a:gd name="T4" fmla="*/ 64 w 65"/>
                <a:gd name="T5" fmla="*/ 0 h 75"/>
                <a:gd name="T6" fmla="*/ 1 w 65"/>
                <a:gd name="T7" fmla="*/ 0 h 75"/>
                <a:gd name="T8" fmla="*/ 0 w 65"/>
                <a:gd name="T9" fmla="*/ 1 h 75"/>
                <a:gd name="T10" fmla="*/ 0 w 65"/>
                <a:gd name="T11" fmla="*/ 3 h 75"/>
                <a:gd name="T12" fmla="*/ 1 w 65"/>
                <a:gd name="T13" fmla="*/ 4 h 75"/>
                <a:gd name="T14" fmla="*/ 1 w 65"/>
                <a:gd name="T15" fmla="*/ 48 h 75"/>
                <a:gd name="T16" fmla="*/ 0 w 65"/>
                <a:gd name="T17" fmla="*/ 49 h 75"/>
                <a:gd name="T18" fmla="*/ 0 w 65"/>
                <a:gd name="T19" fmla="*/ 52 h 75"/>
                <a:gd name="T20" fmla="*/ 1 w 65"/>
                <a:gd name="T21" fmla="*/ 53 h 75"/>
                <a:gd name="T22" fmla="*/ 26 w 65"/>
                <a:gd name="T23" fmla="*/ 53 h 75"/>
                <a:gd name="T24" fmla="*/ 16 w 65"/>
                <a:gd name="T25" fmla="*/ 73 h 75"/>
                <a:gd name="T26" fmla="*/ 17 w 65"/>
                <a:gd name="T27" fmla="*/ 75 h 75"/>
                <a:gd name="T28" fmla="*/ 18 w 65"/>
                <a:gd name="T29" fmla="*/ 75 h 75"/>
                <a:gd name="T30" fmla="*/ 19 w 65"/>
                <a:gd name="T31" fmla="*/ 74 h 75"/>
                <a:gd name="T32" fmla="*/ 29 w 65"/>
                <a:gd name="T33" fmla="*/ 53 h 75"/>
                <a:gd name="T34" fmla="*/ 37 w 65"/>
                <a:gd name="T35" fmla="*/ 53 h 75"/>
                <a:gd name="T36" fmla="*/ 46 w 65"/>
                <a:gd name="T37" fmla="*/ 74 h 75"/>
                <a:gd name="T38" fmla="*/ 48 w 65"/>
                <a:gd name="T39" fmla="*/ 75 h 75"/>
                <a:gd name="T40" fmla="*/ 48 w 65"/>
                <a:gd name="T41" fmla="*/ 75 h 75"/>
                <a:gd name="T42" fmla="*/ 49 w 65"/>
                <a:gd name="T43" fmla="*/ 73 h 75"/>
                <a:gd name="T44" fmla="*/ 40 w 65"/>
                <a:gd name="T45" fmla="*/ 53 h 75"/>
                <a:gd name="T46" fmla="*/ 64 w 65"/>
                <a:gd name="T47" fmla="*/ 53 h 75"/>
                <a:gd name="T48" fmla="*/ 65 w 65"/>
                <a:gd name="T49" fmla="*/ 52 h 75"/>
                <a:gd name="T50" fmla="*/ 65 w 65"/>
                <a:gd name="T51" fmla="*/ 49 h 75"/>
                <a:gd name="T52" fmla="*/ 65 w 65"/>
                <a:gd name="T53" fmla="*/ 48 h 75"/>
                <a:gd name="T54" fmla="*/ 65 w 65"/>
                <a:gd name="T55" fmla="*/ 4 h 75"/>
                <a:gd name="T56" fmla="*/ 65 w 65"/>
                <a:gd name="T57" fmla="*/ 3 h 75"/>
                <a:gd name="T58" fmla="*/ 62 w 65"/>
                <a:gd name="T59" fmla="*/ 48 h 75"/>
                <a:gd name="T60" fmla="*/ 4 w 65"/>
                <a:gd name="T61" fmla="*/ 48 h 75"/>
                <a:gd name="T62" fmla="*/ 4 w 65"/>
                <a:gd name="T63" fmla="*/ 5 h 75"/>
                <a:gd name="T64" fmla="*/ 62 w 65"/>
                <a:gd name="T65" fmla="*/ 5 h 75"/>
                <a:gd name="T66" fmla="*/ 62 w 65"/>
                <a:gd name="T67" fmla="*/ 48 h 75"/>
                <a:gd name="T68" fmla="*/ 46 w 65"/>
                <a:gd name="T69" fmla="*/ 42 h 75"/>
                <a:gd name="T70" fmla="*/ 46 w 65"/>
                <a:gd name="T71" fmla="*/ 13 h 75"/>
                <a:gd name="T72" fmla="*/ 46 w 65"/>
                <a:gd name="T73" fmla="*/ 12 h 75"/>
                <a:gd name="T74" fmla="*/ 56 w 65"/>
                <a:gd name="T75" fmla="*/ 12 h 75"/>
                <a:gd name="T76" fmla="*/ 56 w 65"/>
                <a:gd name="T77" fmla="*/ 13 h 75"/>
                <a:gd name="T78" fmla="*/ 56 w 65"/>
                <a:gd name="T79" fmla="*/ 42 h 75"/>
                <a:gd name="T80" fmla="*/ 56 w 65"/>
                <a:gd name="T81" fmla="*/ 42 h 75"/>
                <a:gd name="T82" fmla="*/ 46 w 65"/>
                <a:gd name="T83" fmla="*/ 42 h 75"/>
                <a:gd name="T84" fmla="*/ 46 w 65"/>
                <a:gd name="T85" fmla="*/ 42 h 75"/>
                <a:gd name="T86" fmla="*/ 27 w 65"/>
                <a:gd name="T87" fmla="*/ 42 h 75"/>
                <a:gd name="T88" fmla="*/ 27 w 65"/>
                <a:gd name="T89" fmla="*/ 21 h 75"/>
                <a:gd name="T90" fmla="*/ 28 w 65"/>
                <a:gd name="T91" fmla="*/ 20 h 75"/>
                <a:gd name="T92" fmla="*/ 38 w 65"/>
                <a:gd name="T93" fmla="*/ 20 h 75"/>
                <a:gd name="T94" fmla="*/ 38 w 65"/>
                <a:gd name="T95" fmla="*/ 21 h 75"/>
                <a:gd name="T96" fmla="*/ 38 w 65"/>
                <a:gd name="T97" fmla="*/ 42 h 75"/>
                <a:gd name="T98" fmla="*/ 38 w 65"/>
                <a:gd name="T99" fmla="*/ 42 h 75"/>
                <a:gd name="T100" fmla="*/ 28 w 65"/>
                <a:gd name="T101" fmla="*/ 42 h 75"/>
                <a:gd name="T102" fmla="*/ 27 w 65"/>
                <a:gd name="T103" fmla="*/ 42 h 75"/>
                <a:gd name="T104" fmla="*/ 9 w 65"/>
                <a:gd name="T105" fmla="*/ 42 h 75"/>
                <a:gd name="T106" fmla="*/ 9 w 65"/>
                <a:gd name="T107" fmla="*/ 28 h 75"/>
                <a:gd name="T108" fmla="*/ 10 w 65"/>
                <a:gd name="T109" fmla="*/ 28 h 75"/>
                <a:gd name="T110" fmla="*/ 20 w 65"/>
                <a:gd name="T111" fmla="*/ 28 h 75"/>
                <a:gd name="T112" fmla="*/ 20 w 65"/>
                <a:gd name="T113" fmla="*/ 28 h 75"/>
                <a:gd name="T114" fmla="*/ 20 w 65"/>
                <a:gd name="T115" fmla="*/ 42 h 75"/>
                <a:gd name="T116" fmla="*/ 20 w 65"/>
                <a:gd name="T117" fmla="*/ 42 h 75"/>
                <a:gd name="T118" fmla="*/ 10 w 65"/>
                <a:gd name="T119" fmla="*/ 42 h 75"/>
                <a:gd name="T120" fmla="*/ 9 w 65"/>
                <a:gd name="T121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" h="75">
                  <a:moveTo>
                    <a:pt x="65" y="3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0"/>
                    <a:pt x="6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0" y="49"/>
                    <a:pt x="0" y="4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" y="53"/>
                    <a:pt x="1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4"/>
                    <a:pt x="16" y="75"/>
                    <a:pt x="17" y="75"/>
                  </a:cubicBezTo>
                  <a:cubicBezTo>
                    <a:pt x="17" y="75"/>
                    <a:pt x="18" y="75"/>
                    <a:pt x="18" y="75"/>
                  </a:cubicBezTo>
                  <a:cubicBezTo>
                    <a:pt x="18" y="75"/>
                    <a:pt x="19" y="75"/>
                    <a:pt x="19" y="74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7" y="75"/>
                    <a:pt x="47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5"/>
                    <a:pt x="50" y="74"/>
                    <a:pt x="49" y="7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5" y="53"/>
                    <a:pt x="65" y="52"/>
                    <a:pt x="65" y="52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5" y="49"/>
                    <a:pt x="65" y="48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3"/>
                  </a:cubicBezTo>
                  <a:close/>
                  <a:moveTo>
                    <a:pt x="62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2" y="5"/>
                    <a:pt x="62" y="5"/>
                    <a:pt x="62" y="5"/>
                  </a:cubicBezTo>
                  <a:lnTo>
                    <a:pt x="62" y="48"/>
                  </a:lnTo>
                  <a:close/>
                  <a:moveTo>
                    <a:pt x="46" y="42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2"/>
                    <a:pt x="4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3"/>
                    <a:pt x="56" y="13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lose/>
                  <a:moveTo>
                    <a:pt x="27" y="42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7" y="42"/>
                    <a:pt x="27" y="42"/>
                  </a:cubicBezTo>
                  <a:close/>
                  <a:moveTo>
                    <a:pt x="9" y="42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1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/>
          <p:cNvSpPr/>
          <p:nvPr/>
        </p:nvSpPr>
        <p:spPr>
          <a:xfrm>
            <a:off x="409575" y="361950"/>
            <a:ext cx="529844" cy="295275"/>
          </a:xfrm>
          <a:prstGeom prst="flowChartInputOut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Placeholder 3"/>
          <p:cNvSpPr txBox="1"/>
          <p:nvPr/>
        </p:nvSpPr>
        <p:spPr>
          <a:xfrm>
            <a:off x="1048474" y="361176"/>
            <a:ext cx="1384996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Block Arc 6"/>
          <p:cNvSpPr/>
          <p:nvPr/>
        </p:nvSpPr>
        <p:spPr>
          <a:xfrm>
            <a:off x="3136690" y="1258376"/>
            <a:ext cx="1067852" cy="1068183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Block Arc 7"/>
          <p:cNvSpPr/>
          <p:nvPr/>
        </p:nvSpPr>
        <p:spPr>
          <a:xfrm rot="10800000">
            <a:off x="3136690" y="2167190"/>
            <a:ext cx="1067852" cy="1068183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Block Arc 8"/>
          <p:cNvSpPr/>
          <p:nvPr/>
        </p:nvSpPr>
        <p:spPr>
          <a:xfrm>
            <a:off x="4054484" y="2173826"/>
            <a:ext cx="1067852" cy="1068183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Block Arc 9"/>
          <p:cNvSpPr/>
          <p:nvPr/>
        </p:nvSpPr>
        <p:spPr>
          <a:xfrm rot="10800000">
            <a:off x="4054485" y="3090229"/>
            <a:ext cx="1067852" cy="1068183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Block Arc 10"/>
          <p:cNvSpPr/>
          <p:nvPr/>
        </p:nvSpPr>
        <p:spPr>
          <a:xfrm>
            <a:off x="4965648" y="3096863"/>
            <a:ext cx="1067852" cy="1068183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11"/>
          <p:cNvSpPr/>
          <p:nvPr/>
        </p:nvSpPr>
        <p:spPr>
          <a:xfrm>
            <a:off x="3418576" y="1540349"/>
            <a:ext cx="504080" cy="5042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0" name="Oval 12"/>
          <p:cNvSpPr/>
          <p:nvPr/>
        </p:nvSpPr>
        <p:spPr>
          <a:xfrm>
            <a:off x="3421891" y="2449164"/>
            <a:ext cx="504080" cy="5042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1" name="Oval 13"/>
          <p:cNvSpPr/>
          <p:nvPr/>
        </p:nvSpPr>
        <p:spPr>
          <a:xfrm>
            <a:off x="4339686" y="2455799"/>
            <a:ext cx="504080" cy="5042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2" name="Oval 14"/>
          <p:cNvSpPr/>
          <p:nvPr/>
        </p:nvSpPr>
        <p:spPr>
          <a:xfrm>
            <a:off x="4339686" y="3378837"/>
            <a:ext cx="504080" cy="5042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13" name="Oval 15"/>
          <p:cNvSpPr/>
          <p:nvPr/>
        </p:nvSpPr>
        <p:spPr>
          <a:xfrm>
            <a:off x="5244218" y="3372203"/>
            <a:ext cx="504080" cy="5042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</a:t>
            </a:r>
          </a:p>
        </p:txBody>
      </p:sp>
      <p:sp>
        <p:nvSpPr>
          <p:cNvPr id="14" name="TextBox 16"/>
          <p:cNvSpPr txBox="1"/>
          <p:nvPr/>
        </p:nvSpPr>
        <p:spPr>
          <a:xfrm>
            <a:off x="4383877" y="1268389"/>
            <a:ext cx="2087834" cy="669266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5" name="TextBox 17"/>
          <p:cNvSpPr txBox="1"/>
          <p:nvPr/>
        </p:nvSpPr>
        <p:spPr>
          <a:xfrm>
            <a:off x="5219850" y="2341666"/>
            <a:ext cx="2087834" cy="669266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6" name="TextBox 18"/>
          <p:cNvSpPr txBox="1"/>
          <p:nvPr/>
        </p:nvSpPr>
        <p:spPr>
          <a:xfrm>
            <a:off x="6154639" y="3352880"/>
            <a:ext cx="2087834" cy="669266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7" name="TextBox 19"/>
          <p:cNvSpPr txBox="1"/>
          <p:nvPr/>
        </p:nvSpPr>
        <p:spPr>
          <a:xfrm>
            <a:off x="909803" y="2341666"/>
            <a:ext cx="2041767" cy="669266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您的内容打在这里，或通过复制文本后在此选择粘贴并选择只保留文字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1779223" y="3352880"/>
            <a:ext cx="2041767" cy="669266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您的内容打在这里，或通过复制文本后在此选择粘贴保留文字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7" t="39963" r="973" b="-2"/>
          <a:stretch>
            <a:fillRect/>
          </a:stretch>
        </p:blipFill>
        <p:spPr>
          <a:xfrm flipH="1">
            <a:off x="0" y="1435203"/>
            <a:ext cx="5143500" cy="3708297"/>
          </a:xfrm>
          <a:prstGeom prst="rect">
            <a:avLst/>
          </a:prstGeom>
        </p:spPr>
      </p:pic>
      <p:sp>
        <p:nvSpPr>
          <p:cNvPr id="24" name="Isosceles Triangle 121"/>
          <p:cNvSpPr/>
          <p:nvPr/>
        </p:nvSpPr>
        <p:spPr>
          <a:xfrm rot="18000000">
            <a:off x="6836048" y="1548815"/>
            <a:ext cx="347215" cy="29930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ctr"/>
            <a:endParaRPr lang="en-US"/>
          </a:p>
        </p:txBody>
      </p:sp>
      <p:sp>
        <p:nvSpPr>
          <p:cNvPr id="25" name="文本框 24"/>
          <p:cNvSpPr txBox="1"/>
          <p:nvPr/>
        </p:nvSpPr>
        <p:spPr>
          <a:xfrm>
            <a:off x="4130633" y="1435203"/>
            <a:ext cx="2846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Part Two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273352" y="2154548"/>
            <a:ext cx="330854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添加标题内容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11"/>
          <p:cNvSpPr txBox="1"/>
          <p:nvPr/>
        </p:nvSpPr>
        <p:spPr>
          <a:xfrm>
            <a:off x="4100711" y="2854170"/>
            <a:ext cx="234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11"/>
          <p:cNvSpPr txBox="1"/>
          <p:nvPr/>
        </p:nvSpPr>
        <p:spPr>
          <a:xfrm>
            <a:off x="5977374" y="2854170"/>
            <a:ext cx="234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11"/>
          <p:cNvSpPr txBox="1"/>
          <p:nvPr/>
        </p:nvSpPr>
        <p:spPr>
          <a:xfrm>
            <a:off x="4100711" y="3203165"/>
            <a:ext cx="234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11"/>
          <p:cNvSpPr txBox="1"/>
          <p:nvPr/>
        </p:nvSpPr>
        <p:spPr>
          <a:xfrm>
            <a:off x="5977374" y="3203165"/>
            <a:ext cx="234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915964" y="1683665"/>
            <a:ext cx="1706880" cy="1706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2481504" y="1879726"/>
            <a:ext cx="6992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/>
      <p:bldP spid="28" grpId="0"/>
      <p:bldP spid="38" grpId="0"/>
      <p:bldP spid="40" grpId="0"/>
      <p:bldP spid="43" grpId="0" animBg="1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海量PPT模板www.58pic.com​​">
  <a:themeElements>
    <a:clrScheme name="自定义 5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A3208"/>
      </a:accent1>
      <a:accent2>
        <a:srgbClr val="2E75B5"/>
      </a:accent2>
      <a:accent3>
        <a:srgbClr val="ED7D31"/>
      </a:accent3>
      <a:accent4>
        <a:srgbClr val="8454AC"/>
      </a:accent4>
      <a:accent5>
        <a:srgbClr val="70AD47"/>
      </a:accent5>
      <a:accent6>
        <a:srgbClr val="0563C1"/>
      </a:accent6>
      <a:hlink>
        <a:srgbClr val="954F72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2674</Words>
  <Application>Microsoft Office PowerPoint</Application>
  <PresentationFormat>全屏显示(16:9)</PresentationFormat>
  <Paragraphs>331</Paragraphs>
  <Slides>28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等线</vt:lpstr>
      <vt:lpstr>华文细黑</vt:lpstr>
      <vt:lpstr>宋体</vt:lpstr>
      <vt:lpstr>微软雅黑</vt:lpstr>
      <vt:lpstr>Agency FB</vt:lpstr>
      <vt:lpstr>Arial</vt:lpstr>
      <vt:lpstr>Calibri</vt:lpstr>
      <vt:lpstr>Calibri Light</vt:lpstr>
      <vt:lpstr>Impact</vt:lpstr>
      <vt:lpstr>Wingdings</vt:lpstr>
      <vt:lpstr>千图海量PPT模板www.58pic.com​​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22</cp:revision>
  <dcterms:created xsi:type="dcterms:W3CDTF">2018-06-01T02:22:00Z</dcterms:created>
  <dcterms:modified xsi:type="dcterms:W3CDTF">2021-01-05T15:59:46Z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