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377" r:id="rId11"/>
    <p:sldId id="378" r:id="rId12"/>
    <p:sldId id="297" r:id="rId13"/>
    <p:sldId id="381" r:id="rId14"/>
    <p:sldId id="396" r:id="rId15"/>
    <p:sldId id="392" r:id="rId16"/>
    <p:sldId id="399" r:id="rId17"/>
    <p:sldId id="405" r:id="rId18"/>
    <p:sldId id="383" r:id="rId19"/>
    <p:sldId id="389" r:id="rId20"/>
    <p:sldId id="390" r:id="rId21"/>
    <p:sldId id="391" r:id="rId22"/>
    <p:sldId id="406" r:id="rId23"/>
    <p:sldId id="393" r:id="rId24"/>
    <p:sldId id="388" r:id="rId25"/>
    <p:sldId id="386" r:id="rId26"/>
    <p:sldId id="410" r:id="rId27"/>
    <p:sldId id="407" r:id="rId28"/>
    <p:sldId id="385" r:id="rId29"/>
    <p:sldId id="397" r:id="rId30"/>
    <p:sldId id="395" r:id="rId31"/>
    <p:sldId id="400" r:id="rId32"/>
    <p:sldId id="408" r:id="rId33"/>
    <p:sldId id="401" r:id="rId34"/>
    <p:sldId id="398" r:id="rId35"/>
    <p:sldId id="402" r:id="rId36"/>
    <p:sldId id="394" r:id="rId37"/>
  </p:sldIdLst>
  <p:sldSz cx="9144000" cy="5143500" type="screen16x9"/>
  <p:notesSz cx="6858000" cy="9144000"/>
  <p:custDataLst>
    <p:tags r:id="rId3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122"/>
    <a:srgbClr val="8CC066"/>
    <a:srgbClr val="4F81BD"/>
    <a:srgbClr val="FC6E5B"/>
    <a:srgbClr val="01ACBE"/>
    <a:srgbClr val="6EB106"/>
    <a:srgbClr val="14B28B"/>
    <a:srgbClr val="215968"/>
    <a:srgbClr val="0C9895"/>
    <a:srgbClr val="EA5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4660"/>
  </p:normalViewPr>
  <p:slideViewPr>
    <p:cSldViewPr snapToGrid="0" showGuides="1">
      <p:cViewPr varScale="1">
        <p:scale>
          <a:sx n="143" d="100"/>
          <a:sy n="143" d="100"/>
        </p:scale>
        <p:origin x="864" y="10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10CF9B"/>
            </a:solidFill>
          </c:spPr>
          <c:invertIfNegative val="0"/>
          <c:cat>
            <c:numRef>
              <c:f>Sheet1!$A$2:$A$6</c:f>
              <c:numCache>
                <c:formatCode>yyyy/m/d</c:formatCode>
                <c:ptCount val="5"/>
                <c:pt idx="0">
                  <c:v>42856</c:v>
                </c:pt>
                <c:pt idx="1">
                  <c:v>42887</c:v>
                </c:pt>
                <c:pt idx="2">
                  <c:v>42917</c:v>
                </c:pt>
                <c:pt idx="3">
                  <c:v>42948</c:v>
                </c:pt>
                <c:pt idx="4">
                  <c:v>42979</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790-4BE8-8B99-75FE363426DC}"/>
            </c:ext>
          </c:extLst>
        </c:ser>
        <c:ser>
          <c:idx val="1"/>
          <c:order val="1"/>
          <c:tx>
            <c:strRef>
              <c:f>Sheet1!$C$1</c:f>
              <c:strCache>
                <c:ptCount val="1"/>
                <c:pt idx="0">
                  <c:v>Series 2</c:v>
                </c:pt>
              </c:strCache>
            </c:strRef>
          </c:tx>
          <c:spPr>
            <a:solidFill>
              <a:srgbClr val="7CCA62"/>
            </a:solidFill>
          </c:spPr>
          <c:invertIfNegative val="0"/>
          <c:cat>
            <c:numRef>
              <c:f>Sheet1!$A$2:$A$6</c:f>
              <c:numCache>
                <c:formatCode>yyyy/m/d</c:formatCode>
                <c:ptCount val="5"/>
                <c:pt idx="0">
                  <c:v>42856</c:v>
                </c:pt>
                <c:pt idx="1">
                  <c:v>42887</c:v>
                </c:pt>
                <c:pt idx="2">
                  <c:v>42917</c:v>
                </c:pt>
                <c:pt idx="3">
                  <c:v>42948</c:v>
                </c:pt>
                <c:pt idx="4">
                  <c:v>42979</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4790-4BE8-8B99-75FE363426DC}"/>
            </c:ext>
          </c:extLst>
        </c:ser>
        <c:ser>
          <c:idx val="2"/>
          <c:order val="2"/>
          <c:tx>
            <c:strRef>
              <c:f>Sheet1!$D$1</c:f>
              <c:strCache>
                <c:ptCount val="1"/>
                <c:pt idx="0">
                  <c:v>Series 3</c:v>
                </c:pt>
              </c:strCache>
            </c:strRef>
          </c:tx>
          <c:spPr>
            <a:solidFill>
              <a:srgbClr val="0BD0D9"/>
            </a:solidFill>
            <a:ln w="25400">
              <a:noFill/>
            </a:ln>
          </c:spPr>
          <c:invertIfNegative val="0"/>
          <c:cat>
            <c:numRef>
              <c:f>Sheet1!$A$2:$A$6</c:f>
              <c:numCache>
                <c:formatCode>yyyy/m/d</c:formatCode>
                <c:ptCount val="5"/>
                <c:pt idx="0">
                  <c:v>42856</c:v>
                </c:pt>
                <c:pt idx="1">
                  <c:v>42887</c:v>
                </c:pt>
                <c:pt idx="2">
                  <c:v>42917</c:v>
                </c:pt>
                <c:pt idx="3">
                  <c:v>42948</c:v>
                </c:pt>
                <c:pt idx="4">
                  <c:v>42979</c:v>
                </c:pt>
              </c:numCache>
            </c:num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4790-4BE8-8B99-75FE363426DC}"/>
            </c:ext>
          </c:extLst>
        </c:ser>
        <c:dLbls>
          <c:showLegendKey val="0"/>
          <c:showVal val="0"/>
          <c:showCatName val="0"/>
          <c:showSerName val="0"/>
          <c:showPercent val="0"/>
          <c:showBubbleSize val="0"/>
        </c:dLbls>
        <c:gapWidth val="150"/>
        <c:axId val="313364144"/>
        <c:axId val="313364536"/>
      </c:barChart>
      <c:dateAx>
        <c:axId val="313364144"/>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3364536"/>
        <c:crosses val="autoZero"/>
        <c:auto val="1"/>
        <c:lblOffset val="100"/>
        <c:baseTimeUnit val="months"/>
      </c:dateAx>
      <c:valAx>
        <c:axId val="313364536"/>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rgbClr val="FFFFFF">
                <a:lumMod val="75000"/>
              </a:srgb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3364144"/>
        <c:crosses val="autoZero"/>
        <c:crossBetween val="between"/>
      </c:valAx>
      <c:spPr>
        <a:noFill/>
        <a:ln>
          <a:noFill/>
        </a:ln>
      </c:spPr>
    </c:plotArea>
    <c:legend>
      <c:legendPos val="b"/>
      <c:layout>
        <c:manualLayout>
          <c:xMode val="edge"/>
          <c:yMode val="edge"/>
          <c:x val="3.4147669074741697E-2"/>
          <c:y val="0.87918886174303101"/>
          <c:w val="0.42202096077384299"/>
          <c:h val="0.111273930631208"/>
        </c:manualLayout>
      </c:layout>
      <c:overlay val="0"/>
      <c:txPr>
        <a:bodyPr rot="0" spcFirstLastPara="0" vertOverflow="ellipsis" vert="horz" wrap="square" anchor="ctr" anchorCtr="1"/>
        <a:lstStyle/>
        <a:p>
          <a:pPr>
            <a:defRPr lang="zh-CN" sz="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zero"/>
    <c:showDLblsOverMax val="0"/>
  </c:chart>
  <c:txPr>
    <a:bodyPr/>
    <a:lstStyle/>
    <a:p>
      <a:pPr>
        <a:defRPr 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1C5-4A7A-B973-4E74FA00001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1C5-4A7A-B973-4E74FA000015}"/>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1C5-4A7A-B973-4E74FA00001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rgbClr val="01ACBE"/>
              </a:solidFill>
              <a:ln w="19050">
                <a:solidFill>
                  <a:schemeClr val="lt1"/>
                </a:solidFill>
              </a:ln>
              <a:effectLst/>
            </c:spPr>
            <c:extLst>
              <c:ext xmlns:c16="http://schemas.microsoft.com/office/drawing/2014/chart" uri="{C3380CC4-5D6E-409C-BE32-E72D297353CC}">
                <c16:uniqueId val="{00000001-BCE0-4CFA-A2DB-BCAF3BB2C3E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CE0-4CFA-A2DB-BCAF3BB2C3E6}"/>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BCE0-4CFA-A2DB-BCAF3BB2C3E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4"/>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0"/>
            <a:ext cx="6858000" cy="124182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9"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8"/>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30"/>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8515351"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154750"/>
            <a:ext cx="2288091" cy="410232"/>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51435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8"/>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3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7"/>
            <a:ext cx="7772400" cy="1021556"/>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0965" indent="0">
              <a:buNone/>
              <a:defRPr sz="1425">
                <a:solidFill>
                  <a:schemeClr val="tx1">
                    <a:tint val="75000"/>
                  </a:schemeClr>
                </a:solidFill>
              </a:defRPr>
            </a:lvl4pPr>
            <a:lvl5pPr marL="1828165" indent="0">
              <a:buNone/>
              <a:defRPr sz="1425">
                <a:solidFill>
                  <a:schemeClr val="tx1">
                    <a:tint val="75000"/>
                  </a:schemeClr>
                </a:solidFill>
              </a:defRPr>
            </a:lvl5pPr>
            <a:lvl6pPr marL="2285365" indent="0">
              <a:buNone/>
              <a:defRPr sz="1425">
                <a:solidFill>
                  <a:schemeClr val="tx1">
                    <a:tint val="75000"/>
                  </a:schemeClr>
                </a:solidFill>
              </a:defRPr>
            </a:lvl6pPr>
            <a:lvl7pPr marL="2742565" indent="0">
              <a:buNone/>
              <a:defRPr sz="1425">
                <a:solidFill>
                  <a:schemeClr val="tx1">
                    <a:tint val="75000"/>
                  </a:schemeClr>
                </a:solidFill>
              </a:defRPr>
            </a:lvl7pPr>
            <a:lvl8pPr marL="3199765" indent="0">
              <a:buNone/>
              <a:defRPr sz="1425">
                <a:solidFill>
                  <a:schemeClr val="tx1">
                    <a:tint val="75000"/>
                  </a:schemeClr>
                </a:solidFill>
              </a:defRPr>
            </a:lvl8pPr>
            <a:lvl9pPr marL="365633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2"/>
            <a:ext cx="4038600" cy="3394472"/>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3" y="4838925"/>
            <a:ext cx="293917" cy="16507"/>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9"/>
            <a:ext cx="3008313" cy="3518297"/>
          </a:xfrm>
        </p:spPr>
        <p:txBody>
          <a:bodyPr/>
          <a:lstStyle>
            <a:lvl1pPr marL="0" indent="0">
              <a:buNone/>
              <a:defRPr sz="1425"/>
            </a:lvl1pPr>
            <a:lvl2pPr marL="457200" indent="0">
              <a:buNone/>
              <a:defRPr sz="1200"/>
            </a:lvl2pPr>
            <a:lvl3pPr marL="914400" indent="0">
              <a:buNone/>
              <a:defRPr sz="105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25"/>
            </a:lvl1pPr>
            <a:lvl2pPr marL="457200" indent="0">
              <a:buNone/>
              <a:defRPr sz="2850"/>
            </a:lvl2pPr>
            <a:lvl3pPr marL="914400" indent="0">
              <a:buNone/>
              <a:defRPr sz="2400"/>
            </a:lvl3pPr>
            <a:lvl4pPr marL="1370965"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330" indent="0">
              <a:buNone/>
              <a:defRPr sz="2025"/>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25"/>
            </a:lvl1pPr>
            <a:lvl2pPr marL="457200" indent="0">
              <a:buNone/>
              <a:defRPr sz="1200"/>
            </a:lvl2pPr>
            <a:lvl3pPr marL="914400" indent="0">
              <a:buNone/>
              <a:defRPr sz="105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5"/>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1"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1"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2"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2"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1" y="273845"/>
            <a:ext cx="7886700" cy="994172"/>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1" y="1369219"/>
            <a:ext cx="7886700" cy="3263504"/>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1" y="4767263"/>
            <a:ext cx="2057400" cy="273844"/>
          </a:xfrm>
          <a:prstGeom prst="rect">
            <a:avLst/>
          </a:prstGeom>
        </p:spPr>
        <p:txBody>
          <a:bodyPr vert="horz" lIns="91436" tIns="45718" rIns="91436" bIns="45718" rtlCol="0" anchor="ctr"/>
          <a:lstStyle>
            <a:lvl1pPr algn="l">
              <a:defRPr sz="9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36" tIns="45718" rIns="91436" bIns="45718"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1" y="4767263"/>
            <a:ext cx="2057400" cy="273844"/>
          </a:xfrm>
          <a:prstGeom prst="rect">
            <a:avLst/>
          </a:prstGeom>
        </p:spPr>
        <p:txBody>
          <a:bodyPr vert="horz" lIns="91436" tIns="45718" rIns="91436" bIns="45718" rtlCol="0" anchor="ctr"/>
          <a:lstStyle>
            <a:lvl1pPr algn="r">
              <a:defRPr sz="9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67265"/>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66701"/>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1242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108" y="4532701"/>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61" tIns="34281" rIns="68561"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6705600" y="133351"/>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49404"/>
            <a:ext cx="2895600" cy="273844"/>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00" y="4705351"/>
            <a:ext cx="7848600" cy="147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4608223"/>
            <a:ext cx="360000" cy="2286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4400" rtl="0" eaLnBrk="1" latinLnBrk="0" hangingPunct="1">
        <a:spcBef>
          <a:spcPct val="0"/>
        </a:spcBef>
        <a:buNone/>
        <a:defRPr sz="345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1650" kern="1200">
          <a:solidFill>
            <a:srgbClr val="17375E"/>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1425" kern="1200">
          <a:solidFill>
            <a:srgbClr val="17375E"/>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3.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24"/>
          <p:cNvSpPr txBox="1"/>
          <p:nvPr/>
        </p:nvSpPr>
        <p:spPr>
          <a:xfrm>
            <a:off x="386158" y="378770"/>
            <a:ext cx="1737918" cy="707886"/>
          </a:xfrm>
          <a:prstGeom prst="rect">
            <a:avLst/>
          </a:prstGeom>
          <a:noFill/>
        </p:spPr>
        <p:txBody>
          <a:bodyPr wrap="square" rtlCol="0">
            <a:spAutoFit/>
          </a:bodyPr>
          <a:lstStyle/>
          <a:p>
            <a:pPr algn="ctr"/>
            <a:r>
              <a:rPr lang="en-US" altLang="zh-CN" sz="4000" dirty="0">
                <a:solidFill>
                  <a:schemeClr val="accent2"/>
                </a:solidFill>
                <a:latin typeface="Impact" panose="020B0806030902050204" pitchFamily="34" charset="0"/>
                <a:ea typeface="微软雅黑" panose="020B0503020204020204" pitchFamily="34" charset="-122"/>
                <a:sym typeface="Arial" panose="020B0604020202020204" pitchFamily="34" charset="0"/>
              </a:rPr>
              <a:t>LOGO</a:t>
            </a:r>
            <a:endParaRPr lang="zh-CN" altLang="en-US" sz="4000"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96" name="矩形 95"/>
          <p:cNvSpPr/>
          <p:nvPr/>
        </p:nvSpPr>
        <p:spPr>
          <a:xfrm>
            <a:off x="1191533" y="1329556"/>
            <a:ext cx="6551794" cy="1015663"/>
          </a:xfrm>
          <a:prstGeom prst="rect">
            <a:avLst/>
          </a:prstGeom>
        </p:spPr>
        <p:txBody>
          <a:bodyPr wrap="none">
            <a:spAutoFit/>
          </a:bodyPr>
          <a:lstStyle/>
          <a:p>
            <a:pPr algn="ctr"/>
            <a:r>
              <a:rPr lang="zh-CN" altLang="en-US" sz="6000" b="1" spc="225" dirty="0">
                <a:solidFill>
                  <a:srgbClr val="00B0F0"/>
                </a:solidFill>
                <a:latin typeface="Arial" panose="020B0604020202020204" pitchFamily="34" charset="0"/>
                <a:ea typeface="微软雅黑" panose="020B0503020204020204" pitchFamily="34" charset="-122"/>
                <a:sym typeface="Arial" panose="020B0604020202020204" pitchFamily="34" charset="0"/>
              </a:rPr>
              <a:t>活动策划方案</a:t>
            </a:r>
            <a:r>
              <a:rPr lang="en-US" altLang="zh-CN" sz="6000" b="1" spc="225" dirty="0">
                <a:solidFill>
                  <a:srgbClr val="00B0F0"/>
                </a:solidFill>
                <a:latin typeface="Arial" panose="020B0604020202020204" pitchFamily="34" charset="0"/>
                <a:ea typeface="微软雅黑" panose="020B0503020204020204" pitchFamily="34" charset="-122"/>
                <a:sym typeface="Arial" panose="020B0604020202020204" pitchFamily="34" charset="0"/>
              </a:rPr>
              <a:t>PPT</a:t>
            </a:r>
            <a:endParaRPr lang="zh-CN" altLang="en-US" sz="6000" b="1" spc="225"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nvSpPr>
        <p:spPr>
          <a:xfrm>
            <a:off x="1841500" y="2455962"/>
            <a:ext cx="6184900" cy="400110"/>
          </a:xfrm>
          <a:prstGeom prst="rect">
            <a:avLst/>
          </a:prstGeom>
        </p:spPr>
        <p:txBody>
          <a:bodyPr wrap="square">
            <a:spAutoFit/>
          </a:bodyPr>
          <a:lstStyle/>
          <a:p>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广告策划 </a:t>
            </a:r>
            <a:r>
              <a:rPr lang="en-US" altLang="zh-CN"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公关策划 </a:t>
            </a:r>
            <a:r>
              <a:rPr lang="en-US" altLang="zh-CN"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组织方案 </a:t>
            </a:r>
            <a:r>
              <a:rPr lang="en-US" altLang="zh-CN"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会务安排</a:t>
            </a:r>
          </a:p>
        </p:txBody>
      </p:sp>
      <p:sp>
        <p:nvSpPr>
          <p:cNvPr id="98" name="文本框 97"/>
          <p:cNvSpPr txBox="1"/>
          <p:nvPr/>
        </p:nvSpPr>
        <p:spPr>
          <a:xfrm>
            <a:off x="2863436" y="3054482"/>
            <a:ext cx="1481633" cy="306705"/>
          </a:xfrm>
          <a:prstGeom prst="rect">
            <a:avLst/>
          </a:prstGeom>
          <a:noFill/>
        </p:spPr>
        <p:txBody>
          <a:bodyPr wrap="square" rtlCol="0">
            <a:spAutoFit/>
          </a:bodyPr>
          <a:lstStyle/>
          <a:p>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部门：</a:t>
            </a:r>
            <a:r>
              <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文本框 98"/>
          <p:cNvSpPr txBox="1"/>
          <p:nvPr/>
        </p:nvSpPr>
        <p:spPr>
          <a:xfrm>
            <a:off x="4731431" y="3054481"/>
            <a:ext cx="2006092" cy="307777"/>
          </a:xfrm>
          <a:prstGeom prst="rect">
            <a:avLst/>
          </a:prstGeom>
          <a:noFill/>
        </p:spPr>
        <p:txBody>
          <a:bodyPr wrap="square" rtlCol="0">
            <a:spAutoFit/>
          </a:bodyPr>
          <a:lstStyle/>
          <a:p>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时间：</a:t>
            </a:r>
            <a:r>
              <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XXXX</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灯片编号占位符 128"/>
          <p:cNvSpPr txBox="1"/>
          <p:nvPr/>
        </p:nvSpPr>
        <p:spPr>
          <a:xfrm>
            <a:off x="8322469" y="4720828"/>
            <a:ext cx="3810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F71950F-9D9C-4160-AA15-90B96B171384}" type="slidenum">
              <a:rPr lang="zh-CN" altLang="en-US" smtClean="0">
                <a:latin typeface="Arial" panose="020B0604020202020204" pitchFamily="34" charset="0"/>
                <a:ea typeface="微软雅黑" panose="020B0503020204020204" pitchFamily="34" charset="-122"/>
                <a:sym typeface="Arial" panose="020B0604020202020204" pitchFamily="34" charset="0"/>
              </a:rPr>
              <a:t>1</a:t>
            </a:fld>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00"/>
          <p:cNvGrpSpPr/>
          <p:nvPr/>
        </p:nvGrpSpPr>
        <p:grpSpPr>
          <a:xfrm rot="21085868">
            <a:off x="-315496" y="3255857"/>
            <a:ext cx="989210" cy="1191550"/>
            <a:chOff x="2119649" y="2486188"/>
            <a:chExt cx="1731329" cy="2085468"/>
          </a:xfrm>
        </p:grpSpPr>
        <p:sp>
          <p:nvSpPr>
            <p:cNvPr id="102"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rot="864048">
            <a:off x="7991065" y="2766435"/>
            <a:ext cx="1484378" cy="1788003"/>
            <a:chOff x="2119649" y="2486188"/>
            <a:chExt cx="1731329" cy="2085468"/>
          </a:xfrm>
        </p:grpSpPr>
        <p:sp>
          <p:nvSpPr>
            <p:cNvPr id="107"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pic>
        <p:nvPicPr>
          <p:cNvPr id="111" name="图片 110"/>
          <p:cNvPicPr>
            <a:picLocks noChangeAspect="1"/>
          </p:cNvPicPr>
          <p:nvPr/>
        </p:nvPicPr>
        <p:blipFill rotWithShape="1">
          <a:blip r:embed="rId5"/>
          <a:srcRect b="24875"/>
          <a:stretch>
            <a:fillRect/>
          </a:stretch>
        </p:blipFill>
        <p:spPr>
          <a:xfrm>
            <a:off x="0" y="3431296"/>
            <a:ext cx="9144000" cy="1712205"/>
          </a:xfrm>
          <a:prstGeom prst="rect">
            <a:avLst/>
          </a:prstGeom>
        </p:spPr>
      </p:pic>
      <p:pic>
        <p:nvPicPr>
          <p:cNvPr id="2" name="商务培训">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2489" y="4273484"/>
            <a:ext cx="609600" cy="609600"/>
          </a:xfrm>
          <a:prstGeom prst="rect">
            <a:avLst/>
          </a:prstGeom>
        </p:spPr>
      </p:pic>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anim calcmode="lin" valueType="num">
                                      <p:cBhvr>
                                        <p:cTn id="11" dur="500" fill="hold"/>
                                        <p:tgtEl>
                                          <p:spTgt spid="95"/>
                                        </p:tgtEl>
                                        <p:attrNameLst>
                                          <p:attrName>ppt_x</p:attrName>
                                        </p:attrNameLst>
                                      </p:cBhvr>
                                      <p:tavLst>
                                        <p:tav tm="0">
                                          <p:val>
                                            <p:strVal val="#ppt_x"/>
                                          </p:val>
                                        </p:tav>
                                        <p:tav tm="100000">
                                          <p:val>
                                            <p:strVal val="#ppt_x"/>
                                          </p:val>
                                        </p:tav>
                                      </p:tavLst>
                                    </p:anim>
                                    <p:anim calcmode="lin" valueType="num">
                                      <p:cBhvr>
                                        <p:cTn id="12" dur="5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left)">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par>
                          <p:cTn id="23" fill="hold">
                            <p:stCondLst>
                              <p:cond delay="500"/>
                            </p:stCondLst>
                            <p:childTnLst>
                              <p:par>
                                <p:cTn id="24" presetID="2" presetClass="entr" presetSubtype="4" decel="10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
                                  </p:stCondLst>
                                  <p:childTnLst>
                                    <p:set>
                                      <p:cBhvr>
                                        <p:cTn id="29" dur="1" fill="hold">
                                          <p:stCondLst>
                                            <p:cond delay="0"/>
                                          </p:stCondLst>
                                        </p:cTn>
                                        <p:tgtEl>
                                          <p:spTgt spid="99"/>
                                        </p:tgtEl>
                                        <p:attrNameLst>
                                          <p:attrName>style.visibility</p:attrName>
                                        </p:attrNameLst>
                                      </p:cBhvr>
                                      <p:to>
                                        <p:strVal val="visible"/>
                                      </p:to>
                                    </p:set>
                                    <p:anim calcmode="lin" valueType="num">
                                      <p:cBhvr additive="base">
                                        <p:cTn id="30" dur="500" fill="hold"/>
                                        <p:tgtEl>
                                          <p:spTgt spid="99"/>
                                        </p:tgtEl>
                                        <p:attrNameLst>
                                          <p:attrName>ppt_x</p:attrName>
                                        </p:attrNameLst>
                                      </p:cBhvr>
                                      <p:tavLst>
                                        <p:tav tm="0">
                                          <p:val>
                                            <p:strVal val="#ppt_x"/>
                                          </p:val>
                                        </p:tav>
                                        <p:tav tm="100000">
                                          <p:val>
                                            <p:strVal val="#ppt_x"/>
                                          </p:val>
                                        </p:tav>
                                      </p:tavLst>
                                    </p:anim>
                                    <p:anim calcmode="lin" valueType="num">
                                      <p:cBhvr additive="base">
                                        <p:cTn id="31"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95" grpId="0"/>
      <p:bldP spid="96" grpId="0"/>
      <p:bldP spid="97" grpId="0"/>
      <p:bldP spid="98" grpId="0"/>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1483693" y="2256193"/>
            <a:ext cx="6187824" cy="1783290"/>
            <a:chOff x="1314439" y="2072921"/>
            <a:chExt cx="9578068" cy="2760336"/>
          </a:xfrm>
        </p:grpSpPr>
        <p:grpSp>
          <p:nvGrpSpPr>
            <p:cNvPr id="10" name="组合 9"/>
            <p:cNvGrpSpPr/>
            <p:nvPr/>
          </p:nvGrpSpPr>
          <p:grpSpPr>
            <a:xfrm>
              <a:off x="1314439" y="4140778"/>
              <a:ext cx="2390675" cy="692479"/>
              <a:chOff x="1378857" y="3771092"/>
              <a:chExt cx="2105062" cy="568679"/>
            </a:xfrm>
          </p:grpSpPr>
          <p:cxnSp>
            <p:nvCxnSpPr>
              <p:cNvPr id="36" name="直接连接符 35"/>
              <p:cNvCxnSpPr/>
              <p:nvPr/>
            </p:nvCxnSpPr>
            <p:spPr>
              <a:xfrm flipV="1">
                <a:off x="1378857" y="3771092"/>
                <a:ext cx="957943" cy="56867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336800" y="3771092"/>
                <a:ext cx="1147119" cy="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3705114" y="3451493"/>
              <a:ext cx="2390675" cy="692479"/>
              <a:chOff x="1378857" y="3771092"/>
              <a:chExt cx="2105062" cy="568679"/>
            </a:xfrm>
          </p:grpSpPr>
          <p:cxnSp>
            <p:nvCxnSpPr>
              <p:cNvPr id="34" name="直接连接符 33"/>
              <p:cNvCxnSpPr/>
              <p:nvPr/>
            </p:nvCxnSpPr>
            <p:spPr>
              <a:xfrm flipV="1">
                <a:off x="1378857" y="3771092"/>
                <a:ext cx="957943" cy="56867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336800" y="3771092"/>
                <a:ext cx="1147119" cy="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095232" y="2762207"/>
              <a:ext cx="2390675" cy="692479"/>
              <a:chOff x="1378857" y="3771092"/>
              <a:chExt cx="2105062" cy="568679"/>
            </a:xfrm>
          </p:grpSpPr>
          <p:cxnSp>
            <p:nvCxnSpPr>
              <p:cNvPr id="32" name="直接连接符 31"/>
              <p:cNvCxnSpPr/>
              <p:nvPr/>
            </p:nvCxnSpPr>
            <p:spPr>
              <a:xfrm flipV="1">
                <a:off x="1378857" y="3771092"/>
                <a:ext cx="957943" cy="56867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2336800" y="3771092"/>
                <a:ext cx="1147119" cy="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8501832" y="2072921"/>
              <a:ext cx="2390675" cy="692479"/>
              <a:chOff x="1378857" y="3771092"/>
              <a:chExt cx="2105062" cy="568679"/>
            </a:xfrm>
          </p:grpSpPr>
          <p:cxnSp>
            <p:nvCxnSpPr>
              <p:cNvPr id="30" name="直接连接符 29"/>
              <p:cNvCxnSpPr/>
              <p:nvPr/>
            </p:nvCxnSpPr>
            <p:spPr>
              <a:xfrm flipV="1">
                <a:off x="1378857" y="3771092"/>
                <a:ext cx="957943" cy="56867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336800" y="3771092"/>
                <a:ext cx="1147119" cy="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588539" y="3933308"/>
              <a:ext cx="421330" cy="421330"/>
              <a:chOff x="3283590" y="2455656"/>
              <a:chExt cx="421330" cy="421330"/>
            </a:xfrm>
          </p:grpSpPr>
          <p:sp>
            <p:nvSpPr>
              <p:cNvPr id="28" name="椭圆 27"/>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加号 28"/>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5880946" y="3240828"/>
              <a:ext cx="421330" cy="421330"/>
              <a:chOff x="3283590" y="2455656"/>
              <a:chExt cx="421330" cy="421330"/>
            </a:xfrm>
          </p:grpSpPr>
          <p:sp>
            <p:nvSpPr>
              <p:cNvPr id="26" name="椭圆 25"/>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7" name="加号 26"/>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8291167" y="2508000"/>
              <a:ext cx="421330" cy="421330"/>
              <a:chOff x="3283590" y="2455656"/>
              <a:chExt cx="421330" cy="421330"/>
            </a:xfrm>
          </p:grpSpPr>
          <p:sp>
            <p:nvSpPr>
              <p:cNvPr id="24" name="椭圆 23"/>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5" name="加号 24"/>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944429" y="2079728"/>
            <a:ext cx="1787524" cy="1149522"/>
            <a:chOff x="1068768" y="3955330"/>
            <a:chExt cx="2241974" cy="1532696"/>
          </a:xfrm>
        </p:grpSpPr>
        <p:sp>
          <p:nvSpPr>
            <p:cNvPr id="39" name="矩形 38"/>
            <p:cNvSpPr/>
            <p:nvPr/>
          </p:nvSpPr>
          <p:spPr>
            <a:xfrm>
              <a:off x="1068768" y="4353014"/>
              <a:ext cx="2187670" cy="1135012"/>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0" name="矩形 39"/>
            <p:cNvSpPr/>
            <p:nvPr/>
          </p:nvSpPr>
          <p:spPr>
            <a:xfrm>
              <a:off x="1068768" y="3955330"/>
              <a:ext cx="2241974" cy="354969"/>
            </a:xfrm>
            <a:prstGeom prst="rect">
              <a:avLst/>
            </a:prstGeom>
          </p:spPr>
          <p:txBody>
            <a:bodyPr wrap="square">
              <a:spAutoFit/>
              <a:scene3d>
                <a:camera prst="orthographicFront"/>
                <a:lightRig rig="threePt" dir="t"/>
              </a:scene3d>
              <a:sp3d contourW="635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1" name="组合 40"/>
          <p:cNvGrpSpPr/>
          <p:nvPr/>
        </p:nvGrpSpPr>
        <p:grpSpPr>
          <a:xfrm>
            <a:off x="3070921" y="1468264"/>
            <a:ext cx="1787524" cy="1149522"/>
            <a:chOff x="1068768" y="3955330"/>
            <a:chExt cx="2241974" cy="1532696"/>
          </a:xfrm>
        </p:grpSpPr>
        <p:sp>
          <p:nvSpPr>
            <p:cNvPr id="42" name="矩形 41"/>
            <p:cNvSpPr/>
            <p:nvPr/>
          </p:nvSpPr>
          <p:spPr>
            <a:xfrm>
              <a:off x="1068768" y="4353014"/>
              <a:ext cx="2187670" cy="1135012"/>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3" name="矩形 42"/>
            <p:cNvSpPr/>
            <p:nvPr/>
          </p:nvSpPr>
          <p:spPr>
            <a:xfrm>
              <a:off x="1068768" y="3955330"/>
              <a:ext cx="2241974" cy="354969"/>
            </a:xfrm>
            <a:prstGeom prst="rect">
              <a:avLst/>
            </a:prstGeom>
          </p:spPr>
          <p:txBody>
            <a:bodyPr wrap="square">
              <a:spAutoFit/>
              <a:scene3d>
                <a:camera prst="orthographicFront"/>
                <a:lightRig rig="threePt" dir="t"/>
              </a:scene3d>
              <a:sp3d contourW="635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4" name="组合 43"/>
          <p:cNvGrpSpPr/>
          <p:nvPr/>
        </p:nvGrpSpPr>
        <p:grpSpPr>
          <a:xfrm>
            <a:off x="4729845" y="3349722"/>
            <a:ext cx="1787524" cy="1166193"/>
            <a:chOff x="1068768" y="3955330"/>
            <a:chExt cx="2241974" cy="1554924"/>
          </a:xfrm>
        </p:grpSpPr>
        <p:sp>
          <p:nvSpPr>
            <p:cNvPr id="45" name="矩形 44"/>
            <p:cNvSpPr/>
            <p:nvPr/>
          </p:nvSpPr>
          <p:spPr>
            <a:xfrm>
              <a:off x="1068768" y="4353014"/>
              <a:ext cx="2187670" cy="115724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6" name="矩形 45"/>
            <p:cNvSpPr/>
            <p:nvPr/>
          </p:nvSpPr>
          <p:spPr>
            <a:xfrm>
              <a:off x="1068768" y="3955330"/>
              <a:ext cx="2241974" cy="354969"/>
            </a:xfrm>
            <a:prstGeom prst="rect">
              <a:avLst/>
            </a:prstGeom>
          </p:spPr>
          <p:txBody>
            <a:bodyPr wrap="square">
              <a:spAutoFit/>
              <a:scene3d>
                <a:camera prst="orthographicFront"/>
                <a:lightRig rig="threePt" dir="t"/>
              </a:scene3d>
              <a:sp3d contourW="635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7" name="组合 46"/>
          <p:cNvGrpSpPr/>
          <p:nvPr/>
        </p:nvGrpSpPr>
        <p:grpSpPr>
          <a:xfrm>
            <a:off x="6633221" y="2601916"/>
            <a:ext cx="1787524" cy="1166193"/>
            <a:chOff x="1068768" y="3955330"/>
            <a:chExt cx="2241974" cy="1554924"/>
          </a:xfrm>
        </p:grpSpPr>
        <p:sp>
          <p:nvSpPr>
            <p:cNvPr id="48" name="矩形 47"/>
            <p:cNvSpPr/>
            <p:nvPr/>
          </p:nvSpPr>
          <p:spPr>
            <a:xfrm>
              <a:off x="1068768" y="4353014"/>
              <a:ext cx="2187670" cy="115724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9" name="矩形 48"/>
            <p:cNvSpPr/>
            <p:nvPr/>
          </p:nvSpPr>
          <p:spPr>
            <a:xfrm>
              <a:off x="1068768" y="3955330"/>
              <a:ext cx="2241974" cy="354969"/>
            </a:xfrm>
            <a:prstGeom prst="rect">
              <a:avLst/>
            </a:prstGeom>
          </p:spPr>
          <p:txBody>
            <a:bodyPr wrap="square">
              <a:spAutoFit/>
              <a:scene3d>
                <a:camera prst="orthographicFront"/>
                <a:lightRig rig="threePt" dir="t"/>
              </a:scene3d>
              <a:sp3d contourW="635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sp>
        <p:nvSpPr>
          <p:cNvPr id="50" name="椭圆 45"/>
          <p:cNvSpPr/>
          <p:nvPr/>
        </p:nvSpPr>
        <p:spPr>
          <a:xfrm>
            <a:off x="2387070" y="2945761"/>
            <a:ext cx="344883" cy="622545"/>
          </a:xfrm>
          <a:custGeom>
            <a:avLst/>
            <a:gdLst>
              <a:gd name="T0" fmla="*/ 91 w 142"/>
              <a:gd name="T1" fmla="*/ 61 h 256"/>
              <a:gd name="T2" fmla="*/ 90 w 142"/>
              <a:gd name="T3" fmla="*/ 61 h 256"/>
              <a:gd name="T4" fmla="*/ 104 w 142"/>
              <a:gd name="T5" fmla="*/ 33 h 256"/>
              <a:gd name="T6" fmla="*/ 71 w 142"/>
              <a:gd name="T7" fmla="*/ 0 h 256"/>
              <a:gd name="T8" fmla="*/ 38 w 142"/>
              <a:gd name="T9" fmla="*/ 33 h 256"/>
              <a:gd name="T10" fmla="*/ 52 w 142"/>
              <a:gd name="T11" fmla="*/ 61 h 256"/>
              <a:gd name="T12" fmla="*/ 51 w 142"/>
              <a:gd name="T13" fmla="*/ 61 h 256"/>
              <a:gd name="T14" fmla="*/ 0 w 142"/>
              <a:gd name="T15" fmla="*/ 116 h 256"/>
              <a:gd name="T16" fmla="*/ 0 w 142"/>
              <a:gd name="T17" fmla="*/ 141 h 256"/>
              <a:gd name="T18" fmla="*/ 16 w 142"/>
              <a:gd name="T19" fmla="*/ 156 h 256"/>
              <a:gd name="T20" fmla="*/ 31 w 142"/>
              <a:gd name="T21" fmla="*/ 141 h 256"/>
              <a:gd name="T22" fmla="*/ 31 w 142"/>
              <a:gd name="T23" fmla="*/ 116 h 256"/>
              <a:gd name="T24" fmla="*/ 36 w 142"/>
              <a:gd name="T25" fmla="*/ 101 h 256"/>
              <a:gd name="T26" fmla="*/ 36 w 142"/>
              <a:gd name="T27" fmla="*/ 241 h 256"/>
              <a:gd name="T28" fmla="*/ 51 w 142"/>
              <a:gd name="T29" fmla="*/ 256 h 256"/>
              <a:gd name="T30" fmla="*/ 67 w 142"/>
              <a:gd name="T31" fmla="*/ 241 h 256"/>
              <a:gd name="T32" fmla="*/ 67 w 142"/>
              <a:gd name="T33" fmla="*/ 177 h 256"/>
              <a:gd name="T34" fmla="*/ 75 w 142"/>
              <a:gd name="T35" fmla="*/ 177 h 256"/>
              <a:gd name="T36" fmla="*/ 75 w 142"/>
              <a:gd name="T37" fmla="*/ 241 h 256"/>
              <a:gd name="T38" fmla="*/ 91 w 142"/>
              <a:gd name="T39" fmla="*/ 256 h 256"/>
              <a:gd name="T40" fmla="*/ 106 w 142"/>
              <a:gd name="T41" fmla="*/ 241 h 256"/>
              <a:gd name="T42" fmla="*/ 106 w 142"/>
              <a:gd name="T43" fmla="*/ 101 h 256"/>
              <a:gd name="T44" fmla="*/ 111 w 142"/>
              <a:gd name="T45" fmla="*/ 116 h 256"/>
              <a:gd name="T46" fmla="*/ 111 w 142"/>
              <a:gd name="T47" fmla="*/ 141 h 256"/>
              <a:gd name="T48" fmla="*/ 126 w 142"/>
              <a:gd name="T49" fmla="*/ 156 h 256"/>
              <a:gd name="T50" fmla="*/ 142 w 142"/>
              <a:gd name="T51" fmla="*/ 141 h 256"/>
              <a:gd name="T52" fmla="*/ 142 w 142"/>
              <a:gd name="T53" fmla="*/ 116 h 256"/>
              <a:gd name="T54" fmla="*/ 91 w 142"/>
              <a:gd name="T55" fmla="*/ 6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256">
                <a:moveTo>
                  <a:pt x="91" y="61"/>
                </a:moveTo>
                <a:cubicBezTo>
                  <a:pt x="90" y="61"/>
                  <a:pt x="90" y="61"/>
                  <a:pt x="90" y="61"/>
                </a:cubicBezTo>
                <a:cubicBezTo>
                  <a:pt x="99" y="55"/>
                  <a:pt x="104" y="45"/>
                  <a:pt x="104" y="33"/>
                </a:cubicBezTo>
                <a:cubicBezTo>
                  <a:pt x="104" y="15"/>
                  <a:pt x="89" y="0"/>
                  <a:pt x="71" y="0"/>
                </a:cubicBezTo>
                <a:cubicBezTo>
                  <a:pt x="53" y="0"/>
                  <a:pt x="38" y="15"/>
                  <a:pt x="38" y="33"/>
                </a:cubicBezTo>
                <a:cubicBezTo>
                  <a:pt x="38" y="45"/>
                  <a:pt x="43" y="55"/>
                  <a:pt x="52" y="61"/>
                </a:cubicBezTo>
                <a:cubicBezTo>
                  <a:pt x="51" y="61"/>
                  <a:pt x="51" y="61"/>
                  <a:pt x="51" y="61"/>
                </a:cubicBezTo>
                <a:cubicBezTo>
                  <a:pt x="23" y="61"/>
                  <a:pt x="0" y="85"/>
                  <a:pt x="0" y="116"/>
                </a:cubicBezTo>
                <a:cubicBezTo>
                  <a:pt x="0" y="141"/>
                  <a:pt x="0" y="141"/>
                  <a:pt x="0" y="141"/>
                </a:cubicBezTo>
                <a:cubicBezTo>
                  <a:pt x="0" y="149"/>
                  <a:pt x="7" y="156"/>
                  <a:pt x="16" y="156"/>
                </a:cubicBezTo>
                <a:cubicBezTo>
                  <a:pt x="24" y="156"/>
                  <a:pt x="31" y="149"/>
                  <a:pt x="31" y="141"/>
                </a:cubicBezTo>
                <a:cubicBezTo>
                  <a:pt x="31" y="116"/>
                  <a:pt x="31" y="116"/>
                  <a:pt x="31" y="116"/>
                </a:cubicBezTo>
                <a:cubicBezTo>
                  <a:pt x="31" y="110"/>
                  <a:pt x="33" y="105"/>
                  <a:pt x="36" y="101"/>
                </a:cubicBezTo>
                <a:cubicBezTo>
                  <a:pt x="36" y="241"/>
                  <a:pt x="36" y="241"/>
                  <a:pt x="36" y="241"/>
                </a:cubicBezTo>
                <a:cubicBezTo>
                  <a:pt x="36" y="249"/>
                  <a:pt x="43" y="256"/>
                  <a:pt x="51" y="256"/>
                </a:cubicBezTo>
                <a:cubicBezTo>
                  <a:pt x="60" y="256"/>
                  <a:pt x="67" y="249"/>
                  <a:pt x="67" y="241"/>
                </a:cubicBezTo>
                <a:cubicBezTo>
                  <a:pt x="67" y="177"/>
                  <a:pt x="67" y="177"/>
                  <a:pt x="67" y="177"/>
                </a:cubicBezTo>
                <a:cubicBezTo>
                  <a:pt x="75" y="177"/>
                  <a:pt x="75" y="177"/>
                  <a:pt x="75" y="177"/>
                </a:cubicBezTo>
                <a:cubicBezTo>
                  <a:pt x="75" y="241"/>
                  <a:pt x="75" y="241"/>
                  <a:pt x="75" y="241"/>
                </a:cubicBezTo>
                <a:cubicBezTo>
                  <a:pt x="75" y="249"/>
                  <a:pt x="82" y="256"/>
                  <a:pt x="91" y="256"/>
                </a:cubicBezTo>
                <a:cubicBezTo>
                  <a:pt x="99" y="256"/>
                  <a:pt x="106" y="249"/>
                  <a:pt x="106" y="241"/>
                </a:cubicBezTo>
                <a:cubicBezTo>
                  <a:pt x="106" y="101"/>
                  <a:pt x="106" y="101"/>
                  <a:pt x="106" y="101"/>
                </a:cubicBezTo>
                <a:cubicBezTo>
                  <a:pt x="109" y="105"/>
                  <a:pt x="111" y="110"/>
                  <a:pt x="111" y="116"/>
                </a:cubicBezTo>
                <a:cubicBezTo>
                  <a:pt x="111" y="141"/>
                  <a:pt x="111" y="141"/>
                  <a:pt x="111" y="141"/>
                </a:cubicBezTo>
                <a:cubicBezTo>
                  <a:pt x="111" y="149"/>
                  <a:pt x="118" y="156"/>
                  <a:pt x="126" y="156"/>
                </a:cubicBezTo>
                <a:cubicBezTo>
                  <a:pt x="135" y="156"/>
                  <a:pt x="142" y="149"/>
                  <a:pt x="142" y="141"/>
                </a:cubicBezTo>
                <a:cubicBezTo>
                  <a:pt x="142" y="116"/>
                  <a:pt x="142" y="116"/>
                  <a:pt x="142" y="116"/>
                </a:cubicBezTo>
                <a:cubicBezTo>
                  <a:pt x="142" y="85"/>
                  <a:pt x="119" y="61"/>
                  <a:pt x="91" y="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46"/>
          <p:cNvSpPr/>
          <p:nvPr/>
        </p:nvSpPr>
        <p:spPr>
          <a:xfrm>
            <a:off x="3894271" y="2498544"/>
            <a:ext cx="292757" cy="622545"/>
          </a:xfrm>
          <a:custGeom>
            <a:avLst/>
            <a:gdLst>
              <a:gd name="connsiteX0" fmla="*/ 59298 w 159012"/>
              <a:gd name="connsiteY0" fmla="*/ 82550 h 338138"/>
              <a:gd name="connsiteX1" fmla="*/ 105677 w 159012"/>
              <a:gd name="connsiteY1" fmla="*/ 82550 h 338138"/>
              <a:gd name="connsiteX2" fmla="*/ 117603 w 159012"/>
              <a:gd name="connsiteY2" fmla="*/ 93090 h 338138"/>
              <a:gd name="connsiteX3" fmla="*/ 117603 w 159012"/>
              <a:gd name="connsiteY3" fmla="*/ 94407 h 338138"/>
              <a:gd name="connsiteX4" fmla="*/ 117603 w 159012"/>
              <a:gd name="connsiteY4" fmla="*/ 132614 h 338138"/>
              <a:gd name="connsiteX5" fmla="*/ 122903 w 159012"/>
              <a:gd name="connsiteY5" fmla="*/ 143153 h 338138"/>
              <a:gd name="connsiteX6" fmla="*/ 156031 w 159012"/>
              <a:gd name="connsiteY6" fmla="*/ 180042 h 338138"/>
              <a:gd name="connsiteX7" fmla="*/ 156031 w 159012"/>
              <a:gd name="connsiteY7" fmla="*/ 195852 h 338138"/>
              <a:gd name="connsiteX8" fmla="*/ 152055 w 159012"/>
              <a:gd name="connsiteY8" fmla="*/ 199804 h 338138"/>
              <a:gd name="connsiteX9" fmla="*/ 145430 w 159012"/>
              <a:gd name="connsiteY9" fmla="*/ 202439 h 338138"/>
              <a:gd name="connsiteX10" fmla="*/ 137479 w 159012"/>
              <a:gd name="connsiteY10" fmla="*/ 199804 h 338138"/>
              <a:gd name="connsiteX11" fmla="*/ 117603 w 159012"/>
              <a:gd name="connsiteY11" fmla="*/ 178725 h 338138"/>
              <a:gd name="connsiteX12" fmla="*/ 117603 w 159012"/>
              <a:gd name="connsiteY12" fmla="*/ 195852 h 338138"/>
              <a:gd name="connsiteX13" fmla="*/ 117603 w 159012"/>
              <a:gd name="connsiteY13" fmla="*/ 197169 h 338138"/>
              <a:gd name="connsiteX14" fmla="*/ 128203 w 159012"/>
              <a:gd name="connsiteY14" fmla="*/ 222201 h 338138"/>
              <a:gd name="connsiteX15" fmla="*/ 136154 w 159012"/>
              <a:gd name="connsiteY15" fmla="*/ 251185 h 338138"/>
              <a:gd name="connsiteX16" fmla="*/ 145430 w 159012"/>
              <a:gd name="connsiteY16" fmla="*/ 314424 h 338138"/>
              <a:gd name="connsiteX17" fmla="*/ 129529 w 159012"/>
              <a:gd name="connsiteY17" fmla="*/ 336821 h 338138"/>
              <a:gd name="connsiteX18" fmla="*/ 128203 w 159012"/>
              <a:gd name="connsiteY18" fmla="*/ 336821 h 338138"/>
              <a:gd name="connsiteX19" fmla="*/ 122903 w 159012"/>
              <a:gd name="connsiteY19" fmla="*/ 338138 h 338138"/>
              <a:gd name="connsiteX20" fmla="*/ 107002 w 159012"/>
              <a:gd name="connsiteY20" fmla="*/ 323646 h 338138"/>
              <a:gd name="connsiteX21" fmla="*/ 101701 w 159012"/>
              <a:gd name="connsiteY21" fmla="*/ 270947 h 338138"/>
              <a:gd name="connsiteX22" fmla="*/ 95076 w 159012"/>
              <a:gd name="connsiteY22" fmla="*/ 244598 h 338138"/>
              <a:gd name="connsiteX23" fmla="*/ 83150 w 159012"/>
              <a:gd name="connsiteY23" fmla="*/ 215614 h 338138"/>
              <a:gd name="connsiteX24" fmla="*/ 50022 w 159012"/>
              <a:gd name="connsiteY24" fmla="*/ 318376 h 338138"/>
              <a:gd name="connsiteX25" fmla="*/ 32796 w 159012"/>
              <a:gd name="connsiteY25" fmla="*/ 331551 h 338138"/>
              <a:gd name="connsiteX26" fmla="*/ 27495 w 159012"/>
              <a:gd name="connsiteY26" fmla="*/ 330233 h 338138"/>
              <a:gd name="connsiteX27" fmla="*/ 24845 w 159012"/>
              <a:gd name="connsiteY27" fmla="*/ 330233 h 338138"/>
              <a:gd name="connsiteX28" fmla="*/ 14244 w 159012"/>
              <a:gd name="connsiteY28" fmla="*/ 321011 h 338138"/>
              <a:gd name="connsiteX29" fmla="*/ 12919 w 159012"/>
              <a:gd name="connsiteY29" fmla="*/ 307836 h 338138"/>
              <a:gd name="connsiteX30" fmla="*/ 48697 w 159012"/>
              <a:gd name="connsiteY30" fmla="*/ 198487 h 338138"/>
              <a:gd name="connsiteX31" fmla="*/ 48697 w 159012"/>
              <a:gd name="connsiteY31" fmla="*/ 197169 h 338138"/>
              <a:gd name="connsiteX32" fmla="*/ 48697 w 159012"/>
              <a:gd name="connsiteY32" fmla="*/ 155011 h 338138"/>
              <a:gd name="connsiteX33" fmla="*/ 27495 w 159012"/>
              <a:gd name="connsiteY33" fmla="*/ 197169 h 338138"/>
              <a:gd name="connsiteX34" fmla="*/ 18219 w 159012"/>
              <a:gd name="connsiteY34" fmla="*/ 202439 h 338138"/>
              <a:gd name="connsiteX35" fmla="*/ 12919 w 159012"/>
              <a:gd name="connsiteY35" fmla="*/ 202439 h 338138"/>
              <a:gd name="connsiteX36" fmla="*/ 6293 w 159012"/>
              <a:gd name="connsiteY36" fmla="*/ 199804 h 338138"/>
              <a:gd name="connsiteX37" fmla="*/ 993 w 159012"/>
              <a:gd name="connsiteY37" fmla="*/ 193217 h 338138"/>
              <a:gd name="connsiteX38" fmla="*/ 993 w 159012"/>
              <a:gd name="connsiteY38" fmla="*/ 185312 h 338138"/>
              <a:gd name="connsiteX39" fmla="*/ 46047 w 159012"/>
              <a:gd name="connsiteY39" fmla="*/ 90455 h 338138"/>
              <a:gd name="connsiteX40" fmla="*/ 59298 w 159012"/>
              <a:gd name="connsiteY40" fmla="*/ 82550 h 338138"/>
              <a:gd name="connsiteX41" fmla="*/ 85393 w 159012"/>
              <a:gd name="connsiteY41" fmla="*/ 0 h 338138"/>
              <a:gd name="connsiteX42" fmla="*/ 120318 w 159012"/>
              <a:gd name="connsiteY42" fmla="*/ 36513 h 338138"/>
              <a:gd name="connsiteX43" fmla="*/ 85393 w 159012"/>
              <a:gd name="connsiteY43" fmla="*/ 73026 h 338138"/>
              <a:gd name="connsiteX44" fmla="*/ 50468 w 159012"/>
              <a:gd name="connsiteY44" fmla="*/ 36513 h 338138"/>
              <a:gd name="connsiteX45" fmla="*/ 85393 w 159012"/>
              <a:gd name="connsiteY4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9012" h="338138">
                <a:moveTo>
                  <a:pt x="59298" y="82550"/>
                </a:moveTo>
                <a:cubicBezTo>
                  <a:pt x="59298" y="82550"/>
                  <a:pt x="59298" y="82550"/>
                  <a:pt x="105677" y="82550"/>
                </a:cubicBezTo>
                <a:cubicBezTo>
                  <a:pt x="112302" y="82550"/>
                  <a:pt x="117603" y="86502"/>
                  <a:pt x="117603" y="93090"/>
                </a:cubicBezTo>
                <a:cubicBezTo>
                  <a:pt x="117603" y="93090"/>
                  <a:pt x="117603" y="93090"/>
                  <a:pt x="117603" y="94407"/>
                </a:cubicBezTo>
                <a:cubicBezTo>
                  <a:pt x="117603" y="94407"/>
                  <a:pt x="117603" y="94407"/>
                  <a:pt x="117603" y="132614"/>
                </a:cubicBezTo>
                <a:cubicBezTo>
                  <a:pt x="118928" y="135249"/>
                  <a:pt x="120253" y="140518"/>
                  <a:pt x="122903" y="143153"/>
                </a:cubicBezTo>
                <a:cubicBezTo>
                  <a:pt x="122903" y="143153"/>
                  <a:pt x="122903" y="143153"/>
                  <a:pt x="156031" y="180042"/>
                </a:cubicBezTo>
                <a:cubicBezTo>
                  <a:pt x="160006" y="183995"/>
                  <a:pt x="160006" y="190582"/>
                  <a:pt x="156031" y="195852"/>
                </a:cubicBezTo>
                <a:cubicBezTo>
                  <a:pt x="156031" y="195852"/>
                  <a:pt x="156031" y="195852"/>
                  <a:pt x="152055" y="199804"/>
                </a:cubicBezTo>
                <a:cubicBezTo>
                  <a:pt x="150730" y="201122"/>
                  <a:pt x="148080" y="202439"/>
                  <a:pt x="145430" y="202439"/>
                </a:cubicBezTo>
                <a:cubicBezTo>
                  <a:pt x="141455" y="202439"/>
                  <a:pt x="138804" y="201122"/>
                  <a:pt x="137479" y="199804"/>
                </a:cubicBezTo>
                <a:cubicBezTo>
                  <a:pt x="137479" y="199804"/>
                  <a:pt x="137479" y="199804"/>
                  <a:pt x="117603" y="178725"/>
                </a:cubicBezTo>
                <a:cubicBezTo>
                  <a:pt x="117603" y="178725"/>
                  <a:pt x="117603" y="178725"/>
                  <a:pt x="117603" y="195852"/>
                </a:cubicBezTo>
                <a:cubicBezTo>
                  <a:pt x="117603" y="195852"/>
                  <a:pt x="117603" y="195852"/>
                  <a:pt x="117603" y="197169"/>
                </a:cubicBezTo>
                <a:cubicBezTo>
                  <a:pt x="117603" y="197169"/>
                  <a:pt x="117603" y="197169"/>
                  <a:pt x="128203" y="222201"/>
                </a:cubicBezTo>
                <a:cubicBezTo>
                  <a:pt x="132179" y="230106"/>
                  <a:pt x="136154" y="243281"/>
                  <a:pt x="136154" y="251185"/>
                </a:cubicBezTo>
                <a:cubicBezTo>
                  <a:pt x="136154" y="251185"/>
                  <a:pt x="136154" y="251185"/>
                  <a:pt x="145430" y="314424"/>
                </a:cubicBezTo>
                <a:cubicBezTo>
                  <a:pt x="146755" y="324963"/>
                  <a:pt x="140129" y="334186"/>
                  <a:pt x="129529" y="336821"/>
                </a:cubicBezTo>
                <a:cubicBezTo>
                  <a:pt x="129529" y="336821"/>
                  <a:pt x="129529" y="336821"/>
                  <a:pt x="128203" y="336821"/>
                </a:cubicBezTo>
                <a:cubicBezTo>
                  <a:pt x="126878" y="338138"/>
                  <a:pt x="124228" y="338138"/>
                  <a:pt x="122903" y="338138"/>
                </a:cubicBezTo>
                <a:cubicBezTo>
                  <a:pt x="114952" y="338138"/>
                  <a:pt x="108327" y="331551"/>
                  <a:pt x="107002" y="323646"/>
                </a:cubicBezTo>
                <a:cubicBezTo>
                  <a:pt x="107002" y="323646"/>
                  <a:pt x="107002" y="323646"/>
                  <a:pt x="101701" y="270947"/>
                </a:cubicBezTo>
                <a:cubicBezTo>
                  <a:pt x="101701" y="263043"/>
                  <a:pt x="97726" y="251185"/>
                  <a:pt x="95076" y="244598"/>
                </a:cubicBezTo>
                <a:cubicBezTo>
                  <a:pt x="95076" y="244598"/>
                  <a:pt x="95076" y="244598"/>
                  <a:pt x="83150" y="215614"/>
                </a:cubicBezTo>
                <a:cubicBezTo>
                  <a:pt x="83150" y="215614"/>
                  <a:pt x="83150" y="215614"/>
                  <a:pt x="50022" y="318376"/>
                </a:cubicBezTo>
                <a:cubicBezTo>
                  <a:pt x="47372" y="326281"/>
                  <a:pt x="40746" y="331551"/>
                  <a:pt x="32796" y="331551"/>
                </a:cubicBezTo>
                <a:cubicBezTo>
                  <a:pt x="30145" y="331551"/>
                  <a:pt x="28820" y="331551"/>
                  <a:pt x="27495" y="330233"/>
                </a:cubicBezTo>
                <a:cubicBezTo>
                  <a:pt x="27495" y="330233"/>
                  <a:pt x="27495" y="330233"/>
                  <a:pt x="24845" y="330233"/>
                </a:cubicBezTo>
                <a:cubicBezTo>
                  <a:pt x="20870" y="328916"/>
                  <a:pt x="16894" y="326281"/>
                  <a:pt x="14244" y="321011"/>
                </a:cubicBezTo>
                <a:cubicBezTo>
                  <a:pt x="11594" y="317059"/>
                  <a:pt x="11594" y="313106"/>
                  <a:pt x="12919" y="307836"/>
                </a:cubicBezTo>
                <a:cubicBezTo>
                  <a:pt x="12919" y="307836"/>
                  <a:pt x="12919" y="307836"/>
                  <a:pt x="48697" y="198487"/>
                </a:cubicBezTo>
                <a:cubicBezTo>
                  <a:pt x="48697" y="197169"/>
                  <a:pt x="48697" y="197169"/>
                  <a:pt x="48697" y="197169"/>
                </a:cubicBezTo>
                <a:cubicBezTo>
                  <a:pt x="48697" y="197169"/>
                  <a:pt x="48697" y="197169"/>
                  <a:pt x="48697" y="155011"/>
                </a:cubicBezTo>
                <a:cubicBezTo>
                  <a:pt x="48697" y="155011"/>
                  <a:pt x="48697" y="155011"/>
                  <a:pt x="27495" y="197169"/>
                </a:cubicBezTo>
                <a:cubicBezTo>
                  <a:pt x="26170" y="201122"/>
                  <a:pt x="22195" y="202439"/>
                  <a:pt x="18219" y="202439"/>
                </a:cubicBezTo>
                <a:cubicBezTo>
                  <a:pt x="16894" y="202439"/>
                  <a:pt x="14244" y="202439"/>
                  <a:pt x="12919" y="202439"/>
                </a:cubicBezTo>
                <a:cubicBezTo>
                  <a:pt x="12919" y="202439"/>
                  <a:pt x="12919" y="202439"/>
                  <a:pt x="6293" y="199804"/>
                </a:cubicBezTo>
                <a:cubicBezTo>
                  <a:pt x="3643" y="198487"/>
                  <a:pt x="2318" y="195852"/>
                  <a:pt x="993" y="193217"/>
                </a:cubicBezTo>
                <a:cubicBezTo>
                  <a:pt x="-332" y="190582"/>
                  <a:pt x="-332" y="187947"/>
                  <a:pt x="993" y="185312"/>
                </a:cubicBezTo>
                <a:cubicBezTo>
                  <a:pt x="993" y="185312"/>
                  <a:pt x="993" y="185312"/>
                  <a:pt x="46047" y="90455"/>
                </a:cubicBezTo>
                <a:cubicBezTo>
                  <a:pt x="48697" y="85185"/>
                  <a:pt x="53997" y="82550"/>
                  <a:pt x="59298" y="82550"/>
                </a:cubicBezTo>
                <a:close/>
                <a:moveTo>
                  <a:pt x="85393" y="0"/>
                </a:moveTo>
                <a:cubicBezTo>
                  <a:pt x="104682" y="0"/>
                  <a:pt x="120318" y="16347"/>
                  <a:pt x="120318" y="36513"/>
                </a:cubicBezTo>
                <a:cubicBezTo>
                  <a:pt x="120318" y="56679"/>
                  <a:pt x="104682" y="73026"/>
                  <a:pt x="85393" y="73026"/>
                </a:cubicBezTo>
                <a:cubicBezTo>
                  <a:pt x="66104" y="73026"/>
                  <a:pt x="50468" y="56679"/>
                  <a:pt x="50468" y="36513"/>
                </a:cubicBezTo>
                <a:cubicBezTo>
                  <a:pt x="50468" y="16347"/>
                  <a:pt x="66104" y="0"/>
                  <a:pt x="8539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47"/>
          <p:cNvSpPr/>
          <p:nvPr/>
        </p:nvSpPr>
        <p:spPr>
          <a:xfrm>
            <a:off x="5266295" y="2050825"/>
            <a:ext cx="601667" cy="622545"/>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48"/>
          <p:cNvSpPr/>
          <p:nvPr/>
        </p:nvSpPr>
        <p:spPr>
          <a:xfrm>
            <a:off x="6995829" y="1607330"/>
            <a:ext cx="509740" cy="622545"/>
          </a:xfrm>
          <a:custGeom>
            <a:avLst/>
            <a:gdLst>
              <a:gd name="connsiteX0" fmla="*/ 257144 w 271667"/>
              <a:gd name="connsiteY0" fmla="*/ 19113 h 331787"/>
              <a:gd name="connsiteX1" fmla="*/ 267707 w 271667"/>
              <a:gd name="connsiteY1" fmla="*/ 24066 h 331787"/>
              <a:gd name="connsiteX2" fmla="*/ 267707 w 271667"/>
              <a:gd name="connsiteY2" fmla="*/ 46517 h 331787"/>
              <a:gd name="connsiteX3" fmla="*/ 199047 w 271667"/>
              <a:gd name="connsiteY3" fmla="*/ 115193 h 331787"/>
              <a:gd name="connsiteX4" fmla="*/ 188484 w 271667"/>
              <a:gd name="connsiteY4" fmla="*/ 144249 h 331787"/>
              <a:gd name="connsiteX5" fmla="*/ 188484 w 271667"/>
              <a:gd name="connsiteY5" fmla="*/ 331787 h 331787"/>
              <a:gd name="connsiteX6" fmla="*/ 146232 w 271667"/>
              <a:gd name="connsiteY6" fmla="*/ 331787 h 331787"/>
              <a:gd name="connsiteX7" fmla="*/ 146232 w 271667"/>
              <a:gd name="connsiteY7" fmla="*/ 207642 h 331787"/>
              <a:gd name="connsiteX8" fmla="*/ 126427 w 271667"/>
              <a:gd name="connsiteY8" fmla="*/ 207642 h 331787"/>
              <a:gd name="connsiteX9" fmla="*/ 126427 w 271667"/>
              <a:gd name="connsiteY9" fmla="*/ 331787 h 331787"/>
              <a:gd name="connsiteX10" fmla="*/ 84175 w 271667"/>
              <a:gd name="connsiteY10" fmla="*/ 331787 h 331787"/>
              <a:gd name="connsiteX11" fmla="*/ 84175 w 271667"/>
              <a:gd name="connsiteY11" fmla="*/ 144249 h 331787"/>
              <a:gd name="connsiteX12" fmla="*/ 73612 w 271667"/>
              <a:gd name="connsiteY12" fmla="*/ 113873 h 331787"/>
              <a:gd name="connsiteX13" fmla="*/ 4952 w 271667"/>
              <a:gd name="connsiteY13" fmla="*/ 45197 h 331787"/>
              <a:gd name="connsiteX14" fmla="*/ 4952 w 271667"/>
              <a:gd name="connsiteY14" fmla="*/ 24066 h 331787"/>
              <a:gd name="connsiteX15" fmla="*/ 26078 w 271667"/>
              <a:gd name="connsiteY15" fmla="*/ 25386 h 331787"/>
              <a:gd name="connsiteX16" fmla="*/ 76252 w 271667"/>
              <a:gd name="connsiteY16" fmla="*/ 74252 h 331787"/>
              <a:gd name="connsiteX17" fmla="*/ 92097 w 271667"/>
              <a:gd name="connsiteY17" fmla="*/ 82176 h 331787"/>
              <a:gd name="connsiteX18" fmla="*/ 128861 w 271667"/>
              <a:gd name="connsiteY18" fmla="*/ 82176 h 331787"/>
              <a:gd name="connsiteX19" fmla="*/ 135559 w 271667"/>
              <a:gd name="connsiteY19" fmla="*/ 82176 h 331787"/>
              <a:gd name="connsiteX20" fmla="*/ 136462 w 271667"/>
              <a:gd name="connsiteY20" fmla="*/ 82550 h 331787"/>
              <a:gd name="connsiteX21" fmla="*/ 137365 w 271667"/>
              <a:gd name="connsiteY21" fmla="*/ 82176 h 331787"/>
              <a:gd name="connsiteX22" fmla="*/ 150477 w 271667"/>
              <a:gd name="connsiteY22" fmla="*/ 82176 h 331787"/>
              <a:gd name="connsiteX23" fmla="*/ 179242 w 271667"/>
              <a:gd name="connsiteY23" fmla="*/ 82176 h 331787"/>
              <a:gd name="connsiteX24" fmla="*/ 199047 w 271667"/>
              <a:gd name="connsiteY24" fmla="*/ 74252 h 331787"/>
              <a:gd name="connsiteX25" fmla="*/ 246581 w 271667"/>
              <a:gd name="connsiteY25" fmla="*/ 24066 h 331787"/>
              <a:gd name="connsiteX26" fmla="*/ 257144 w 271667"/>
              <a:gd name="connsiteY26" fmla="*/ 19113 h 331787"/>
              <a:gd name="connsiteX27" fmla="*/ 136462 w 271667"/>
              <a:gd name="connsiteY27" fmla="*/ 0 h 331787"/>
              <a:gd name="connsiteX28" fmla="*/ 177737 w 271667"/>
              <a:gd name="connsiteY28" fmla="*/ 41275 h 331787"/>
              <a:gd name="connsiteX29" fmla="*/ 165648 w 271667"/>
              <a:gd name="connsiteY29" fmla="*/ 70461 h 331787"/>
              <a:gd name="connsiteX30" fmla="*/ 137365 w 271667"/>
              <a:gd name="connsiteY30" fmla="*/ 82176 h 331787"/>
              <a:gd name="connsiteX31" fmla="*/ 135559 w 271667"/>
              <a:gd name="connsiteY31" fmla="*/ 82176 h 331787"/>
              <a:gd name="connsiteX32" fmla="*/ 107276 w 271667"/>
              <a:gd name="connsiteY32" fmla="*/ 70461 h 331787"/>
              <a:gd name="connsiteX33" fmla="*/ 95187 w 271667"/>
              <a:gd name="connsiteY33" fmla="*/ 41275 h 331787"/>
              <a:gd name="connsiteX34" fmla="*/ 136462 w 271667"/>
              <a:gd name="connsiteY34"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667" h="331787">
                <a:moveTo>
                  <a:pt x="257144" y="19113"/>
                </a:moveTo>
                <a:cubicBezTo>
                  <a:pt x="260775" y="19113"/>
                  <a:pt x="264406" y="20764"/>
                  <a:pt x="267707" y="24066"/>
                </a:cubicBezTo>
                <a:cubicBezTo>
                  <a:pt x="272988" y="30669"/>
                  <a:pt x="272988" y="41235"/>
                  <a:pt x="267707" y="46517"/>
                </a:cubicBezTo>
                <a:cubicBezTo>
                  <a:pt x="267707" y="46517"/>
                  <a:pt x="267707" y="46517"/>
                  <a:pt x="199047" y="115193"/>
                </a:cubicBezTo>
                <a:cubicBezTo>
                  <a:pt x="199047" y="115193"/>
                  <a:pt x="188484" y="125759"/>
                  <a:pt x="188484" y="144249"/>
                </a:cubicBezTo>
                <a:cubicBezTo>
                  <a:pt x="188484" y="144249"/>
                  <a:pt x="188484" y="144249"/>
                  <a:pt x="188484" y="331787"/>
                </a:cubicBezTo>
                <a:cubicBezTo>
                  <a:pt x="188484" y="331787"/>
                  <a:pt x="188484" y="331787"/>
                  <a:pt x="146232" y="331787"/>
                </a:cubicBezTo>
                <a:cubicBezTo>
                  <a:pt x="146232" y="331787"/>
                  <a:pt x="146232" y="331787"/>
                  <a:pt x="146232" y="207642"/>
                </a:cubicBezTo>
                <a:cubicBezTo>
                  <a:pt x="146232" y="207642"/>
                  <a:pt x="146232" y="207642"/>
                  <a:pt x="126427" y="207642"/>
                </a:cubicBezTo>
                <a:cubicBezTo>
                  <a:pt x="126427" y="207642"/>
                  <a:pt x="126427" y="207642"/>
                  <a:pt x="126427" y="331787"/>
                </a:cubicBezTo>
                <a:cubicBezTo>
                  <a:pt x="126427" y="331787"/>
                  <a:pt x="126427" y="331787"/>
                  <a:pt x="84175" y="331787"/>
                </a:cubicBezTo>
                <a:cubicBezTo>
                  <a:pt x="84175" y="331787"/>
                  <a:pt x="84175" y="331787"/>
                  <a:pt x="84175" y="144249"/>
                </a:cubicBezTo>
                <a:cubicBezTo>
                  <a:pt x="84175" y="125759"/>
                  <a:pt x="73612" y="115193"/>
                  <a:pt x="73612" y="113873"/>
                </a:cubicBezTo>
                <a:cubicBezTo>
                  <a:pt x="73612" y="113873"/>
                  <a:pt x="73612" y="113873"/>
                  <a:pt x="4952" y="45197"/>
                </a:cubicBezTo>
                <a:cubicBezTo>
                  <a:pt x="-1650" y="41235"/>
                  <a:pt x="-1650" y="30669"/>
                  <a:pt x="4952" y="24066"/>
                </a:cubicBezTo>
                <a:cubicBezTo>
                  <a:pt x="11554" y="20104"/>
                  <a:pt x="22117" y="20104"/>
                  <a:pt x="26078" y="25386"/>
                </a:cubicBezTo>
                <a:cubicBezTo>
                  <a:pt x="26078" y="25386"/>
                  <a:pt x="26078" y="25386"/>
                  <a:pt x="76252" y="74252"/>
                </a:cubicBezTo>
                <a:cubicBezTo>
                  <a:pt x="80213" y="79535"/>
                  <a:pt x="86815" y="82176"/>
                  <a:pt x="92097" y="82176"/>
                </a:cubicBezTo>
                <a:cubicBezTo>
                  <a:pt x="92097" y="82176"/>
                  <a:pt x="92097" y="82176"/>
                  <a:pt x="128861" y="82176"/>
                </a:cubicBezTo>
                <a:lnTo>
                  <a:pt x="135559" y="82176"/>
                </a:lnTo>
                <a:lnTo>
                  <a:pt x="136462" y="82550"/>
                </a:lnTo>
                <a:lnTo>
                  <a:pt x="137365" y="82176"/>
                </a:lnTo>
                <a:lnTo>
                  <a:pt x="150477" y="82176"/>
                </a:lnTo>
                <a:cubicBezTo>
                  <a:pt x="158817" y="82176"/>
                  <a:pt x="168349" y="82176"/>
                  <a:pt x="179242" y="82176"/>
                </a:cubicBezTo>
                <a:cubicBezTo>
                  <a:pt x="185843" y="82176"/>
                  <a:pt x="192445" y="79535"/>
                  <a:pt x="199047" y="74252"/>
                </a:cubicBezTo>
                <a:cubicBezTo>
                  <a:pt x="199047" y="74252"/>
                  <a:pt x="199047" y="74252"/>
                  <a:pt x="246581" y="24066"/>
                </a:cubicBezTo>
                <a:cubicBezTo>
                  <a:pt x="249882" y="20764"/>
                  <a:pt x="253513" y="19113"/>
                  <a:pt x="257144" y="19113"/>
                </a:cubicBezTo>
                <a:close/>
                <a:moveTo>
                  <a:pt x="136462" y="0"/>
                </a:moveTo>
                <a:cubicBezTo>
                  <a:pt x="159258" y="0"/>
                  <a:pt x="177737" y="18479"/>
                  <a:pt x="177737" y="41275"/>
                </a:cubicBezTo>
                <a:cubicBezTo>
                  <a:pt x="177737" y="52673"/>
                  <a:pt x="173118" y="62992"/>
                  <a:pt x="165648" y="70461"/>
                </a:cubicBezTo>
                <a:lnTo>
                  <a:pt x="137365" y="82176"/>
                </a:lnTo>
                <a:lnTo>
                  <a:pt x="135559" y="82176"/>
                </a:lnTo>
                <a:lnTo>
                  <a:pt x="107276" y="70461"/>
                </a:lnTo>
                <a:cubicBezTo>
                  <a:pt x="99807" y="62992"/>
                  <a:pt x="95187" y="52673"/>
                  <a:pt x="95187" y="41275"/>
                </a:cubicBezTo>
                <a:cubicBezTo>
                  <a:pt x="95187" y="18479"/>
                  <a:pt x="113666" y="0"/>
                  <a:pt x="13646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活动内容构成</a:t>
            </a:r>
          </a:p>
        </p:txBody>
      </p:sp>
      <p:sp>
        <p:nvSpPr>
          <p:cNvPr id="55" name="矩形 54"/>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750"/>
                                        <p:tgtEl>
                                          <p:spTgt spid="5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750"/>
                                        <p:tgtEl>
                                          <p:spTgt spid="5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750"/>
                                        <p:tgtEl>
                                          <p:spTgt spid="5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750"/>
                                        <p:tgtEl>
                                          <p:spTgt spid="5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8"/>
          <p:cNvCxnSpPr>
            <a:stCxn id="10" idx="6"/>
          </p:cNvCxnSpPr>
          <p:nvPr/>
        </p:nvCxnSpPr>
        <p:spPr>
          <a:xfrm>
            <a:off x="1953901" y="2657475"/>
            <a:ext cx="7190099"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19150" y="2090099"/>
            <a:ext cx="1134752" cy="1134752"/>
          </a:xfrm>
          <a:prstGeom prst="ellipse">
            <a:avLst/>
          </a:prstGeom>
          <a:solidFill>
            <a:schemeClr val="accent4"/>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186073" y="2334518"/>
            <a:ext cx="645914" cy="645914"/>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5318851" y="2334518"/>
            <a:ext cx="645914" cy="645914"/>
          </a:xfrm>
          <a:prstGeom prst="ellipse">
            <a:avLst/>
          </a:prstGeom>
          <a:solidFill>
            <a:schemeClr val="accent1"/>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7451629" y="2334518"/>
            <a:ext cx="645914" cy="645914"/>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2668290" y="3102498"/>
            <a:ext cx="1681481" cy="248209"/>
          </a:xfrm>
          <a:prstGeom prst="rect">
            <a:avLst/>
          </a:prstGeom>
          <a:noFill/>
        </p:spPr>
        <p:txBody>
          <a:bodyPr wrap="square" rtlCol="0">
            <a:spAutoFit/>
            <a:scene3d>
              <a:camera prst="orthographicFront"/>
              <a:lightRig rig="threePt" dir="t"/>
            </a:scene3d>
            <a:sp3d contourW="12700"/>
          </a:bodyPr>
          <a:lstStyle>
            <a:defPPr>
              <a:defRPr lang="zh-CN"/>
            </a:defPPr>
            <a:lvl1pPr marR="0" lvl="0" algn="ctr" fontAlgn="auto">
              <a:lnSpc>
                <a:spcPct val="100000"/>
              </a:lnSpc>
              <a:spcBef>
                <a:spcPts val="0"/>
              </a:spcBef>
              <a:spcAft>
                <a:spcPts val="0"/>
              </a:spcAft>
              <a:buClrTx/>
              <a:buSzTx/>
              <a:defRPr kumimoji="0" b="1" i="0" u="none" strike="noStrike" cap="none" spc="0" normalizeH="0" baseline="0">
                <a:ln>
                  <a:noFill/>
                </a:ln>
                <a:solidFill>
                  <a:schemeClr val="tx1">
                    <a:lumMod val="65000"/>
                    <a:lumOff val="35000"/>
                  </a:schemeClr>
                </a:solidFill>
                <a:effectLst/>
                <a:uLnTx/>
                <a:uFillTx/>
                <a:latin typeface="Arial" panose="020B0604020202020204"/>
                <a:ea typeface="微软雅黑" panose="020B0503020204020204" pitchFamily="34" charset="-122"/>
              </a:defRPr>
            </a:lvl1pPr>
          </a:lstStyle>
          <a:p>
            <a:r>
              <a:rPr lang="zh-CN" altLang="en-US" sz="1015" dirty="0">
                <a:latin typeface="Arial" panose="020B0604020202020204" pitchFamily="34" charset="0"/>
                <a:ea typeface="微软雅黑" panose="020B0503020204020204" pitchFamily="34" charset="-122"/>
                <a:sym typeface="Arial" panose="020B0604020202020204" pitchFamily="34" charset="0"/>
              </a:rPr>
              <a:t>文字添加此处</a:t>
            </a:r>
          </a:p>
        </p:txBody>
      </p:sp>
      <p:sp>
        <p:nvSpPr>
          <p:cNvPr id="22" name="文本框 21"/>
          <p:cNvSpPr txBox="1"/>
          <p:nvPr/>
        </p:nvSpPr>
        <p:spPr>
          <a:xfrm>
            <a:off x="4801068" y="3102498"/>
            <a:ext cx="1681481" cy="248209"/>
          </a:xfrm>
          <a:prstGeom prst="rect">
            <a:avLst/>
          </a:prstGeom>
          <a:noFill/>
        </p:spPr>
        <p:txBody>
          <a:bodyPr wrap="square" rtlCol="0">
            <a:spAutoFit/>
            <a:scene3d>
              <a:camera prst="orthographicFront"/>
              <a:lightRig rig="threePt" dir="t"/>
            </a:scene3d>
            <a:sp3d contourW="12700"/>
          </a:bodyPr>
          <a:lstStyle>
            <a:defPPr>
              <a:defRPr lang="zh-CN"/>
            </a:defPPr>
            <a:lvl1pPr marR="0" lvl="0" algn="ctr" fontAlgn="auto">
              <a:lnSpc>
                <a:spcPct val="100000"/>
              </a:lnSpc>
              <a:spcBef>
                <a:spcPts val="0"/>
              </a:spcBef>
              <a:spcAft>
                <a:spcPts val="0"/>
              </a:spcAft>
              <a:buClrTx/>
              <a:buSzTx/>
              <a:defRPr kumimoji="0" b="1" i="0" u="none" strike="noStrike" cap="none" spc="0" normalizeH="0" baseline="0">
                <a:ln>
                  <a:noFill/>
                </a:ln>
                <a:solidFill>
                  <a:schemeClr val="tx1">
                    <a:lumMod val="65000"/>
                    <a:lumOff val="35000"/>
                  </a:schemeClr>
                </a:solidFill>
                <a:effectLst/>
                <a:uLnTx/>
                <a:uFillTx/>
                <a:latin typeface="Arial" panose="020B0604020202020204"/>
                <a:ea typeface="微软雅黑" panose="020B0503020204020204" pitchFamily="34" charset="-122"/>
              </a:defRPr>
            </a:lvl1pPr>
          </a:lstStyle>
          <a:p>
            <a:r>
              <a:rPr lang="zh-CN" altLang="en-US" sz="1015" dirty="0">
                <a:latin typeface="Arial" panose="020B0604020202020204" pitchFamily="34" charset="0"/>
                <a:ea typeface="微软雅黑" panose="020B0503020204020204" pitchFamily="34" charset="-122"/>
                <a:sym typeface="Arial" panose="020B0604020202020204" pitchFamily="34" charset="0"/>
              </a:rPr>
              <a:t>文字添加此处</a:t>
            </a:r>
          </a:p>
        </p:txBody>
      </p:sp>
      <p:sp>
        <p:nvSpPr>
          <p:cNvPr id="23" name="文本框 22"/>
          <p:cNvSpPr txBox="1"/>
          <p:nvPr/>
        </p:nvSpPr>
        <p:spPr>
          <a:xfrm>
            <a:off x="6933845" y="3102498"/>
            <a:ext cx="1681481" cy="248209"/>
          </a:xfrm>
          <a:prstGeom prst="rect">
            <a:avLst/>
          </a:prstGeom>
          <a:noFill/>
        </p:spPr>
        <p:txBody>
          <a:bodyPr wrap="square" rtlCol="0">
            <a:spAutoFit/>
            <a:scene3d>
              <a:camera prst="orthographicFront"/>
              <a:lightRig rig="threePt" dir="t"/>
            </a:scene3d>
            <a:sp3d contourW="12700"/>
          </a:bodyPr>
          <a:lstStyle>
            <a:defPPr>
              <a:defRPr lang="zh-CN"/>
            </a:defPPr>
            <a:lvl1pPr marR="0" lvl="0" algn="ctr" fontAlgn="auto">
              <a:lnSpc>
                <a:spcPct val="100000"/>
              </a:lnSpc>
              <a:spcBef>
                <a:spcPts val="0"/>
              </a:spcBef>
              <a:spcAft>
                <a:spcPts val="0"/>
              </a:spcAft>
              <a:buClrTx/>
              <a:buSzTx/>
              <a:defRPr kumimoji="0" b="1" i="0" u="none" strike="noStrike" cap="none" spc="0" normalizeH="0" baseline="0">
                <a:ln>
                  <a:noFill/>
                </a:ln>
                <a:solidFill>
                  <a:schemeClr val="tx1">
                    <a:lumMod val="65000"/>
                    <a:lumOff val="35000"/>
                  </a:schemeClr>
                </a:solidFill>
                <a:effectLst/>
                <a:uLnTx/>
                <a:uFillTx/>
                <a:latin typeface="Arial" panose="020B0604020202020204"/>
                <a:ea typeface="微软雅黑" panose="020B0503020204020204" pitchFamily="34" charset="-122"/>
              </a:defRPr>
            </a:lvl1pPr>
          </a:lstStyle>
          <a:p>
            <a:r>
              <a:rPr lang="zh-CN" altLang="en-US" sz="1015" dirty="0">
                <a:latin typeface="Arial" panose="020B0604020202020204" pitchFamily="34" charset="0"/>
                <a:ea typeface="微软雅黑" panose="020B0503020204020204" pitchFamily="34" charset="-122"/>
                <a:sym typeface="Arial" panose="020B0604020202020204" pitchFamily="34" charset="0"/>
              </a:rPr>
              <a:t>文字添加此处</a:t>
            </a:r>
          </a:p>
        </p:txBody>
      </p:sp>
      <p:sp>
        <p:nvSpPr>
          <p:cNvPr id="24" name="矩形 23"/>
          <p:cNvSpPr/>
          <p:nvPr/>
        </p:nvSpPr>
        <p:spPr>
          <a:xfrm>
            <a:off x="748786" y="2498201"/>
            <a:ext cx="1275480" cy="2662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文字添加</a:t>
            </a:r>
          </a:p>
        </p:txBody>
      </p:sp>
      <p:sp>
        <p:nvSpPr>
          <p:cNvPr id="25" name="矩形 24"/>
          <p:cNvSpPr/>
          <p:nvPr/>
        </p:nvSpPr>
        <p:spPr>
          <a:xfrm>
            <a:off x="2668289" y="3402859"/>
            <a:ext cx="1681481"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6" name="矩形 25"/>
          <p:cNvSpPr/>
          <p:nvPr/>
        </p:nvSpPr>
        <p:spPr>
          <a:xfrm>
            <a:off x="4801067" y="3402859"/>
            <a:ext cx="1681481"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7" name="矩形 26"/>
          <p:cNvSpPr/>
          <p:nvPr/>
        </p:nvSpPr>
        <p:spPr>
          <a:xfrm>
            <a:off x="6933845" y="3402859"/>
            <a:ext cx="1681481"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8" name="椭圆 20"/>
          <p:cNvSpPr/>
          <p:nvPr/>
        </p:nvSpPr>
        <p:spPr>
          <a:xfrm>
            <a:off x="3331063" y="2479508"/>
            <a:ext cx="355934" cy="35593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1"/>
          <p:cNvSpPr/>
          <p:nvPr/>
        </p:nvSpPr>
        <p:spPr>
          <a:xfrm>
            <a:off x="5463841" y="2496811"/>
            <a:ext cx="355934" cy="321329"/>
          </a:xfrm>
          <a:custGeom>
            <a:avLst/>
            <a:gdLst>
              <a:gd name="connsiteX0" fmla="*/ 168018 w 337624"/>
              <a:gd name="connsiteY0" fmla="*/ 203200 h 304800"/>
              <a:gd name="connsiteX1" fmla="*/ 148174 w 337624"/>
              <a:gd name="connsiteY1" fmla="*/ 223838 h 304800"/>
              <a:gd name="connsiteX2" fmla="*/ 168018 w 337624"/>
              <a:gd name="connsiteY2" fmla="*/ 244476 h 304800"/>
              <a:gd name="connsiteX3" fmla="*/ 187862 w 337624"/>
              <a:gd name="connsiteY3" fmla="*/ 223838 h 304800"/>
              <a:gd name="connsiteX4" fmla="*/ 168018 w 337624"/>
              <a:gd name="connsiteY4" fmla="*/ 203200 h 304800"/>
              <a:gd name="connsiteX5" fmla="*/ 168018 w 337624"/>
              <a:gd name="connsiteY5" fmla="*/ 80963 h 304800"/>
              <a:gd name="connsiteX6" fmla="*/ 148174 w 337624"/>
              <a:gd name="connsiteY6" fmla="*/ 100857 h 304800"/>
              <a:gd name="connsiteX7" fmla="*/ 148174 w 337624"/>
              <a:gd name="connsiteY7" fmla="*/ 165844 h 304800"/>
              <a:gd name="connsiteX8" fmla="*/ 168018 w 337624"/>
              <a:gd name="connsiteY8" fmla="*/ 185738 h 304800"/>
              <a:gd name="connsiteX9" fmla="*/ 187862 w 337624"/>
              <a:gd name="connsiteY9" fmla="*/ 165844 h 304800"/>
              <a:gd name="connsiteX10" fmla="*/ 187862 w 337624"/>
              <a:gd name="connsiteY10" fmla="*/ 100857 h 304800"/>
              <a:gd name="connsiteX11" fmla="*/ 168018 w 337624"/>
              <a:gd name="connsiteY11" fmla="*/ 80963 h 304800"/>
              <a:gd name="connsiteX12" fmla="*/ 168018 w 337624"/>
              <a:gd name="connsiteY12" fmla="*/ 25400 h 304800"/>
              <a:gd name="connsiteX13" fmla="*/ 195698 w 337624"/>
              <a:gd name="connsiteY13" fmla="*/ 41192 h 304800"/>
              <a:gd name="connsiteX14" fmla="*/ 305097 w 337624"/>
              <a:gd name="connsiteY14" fmla="*/ 232022 h 304800"/>
              <a:gd name="connsiteX15" fmla="*/ 305097 w 337624"/>
              <a:gd name="connsiteY15" fmla="*/ 263607 h 304800"/>
              <a:gd name="connsiteX16" fmla="*/ 277418 w 337624"/>
              <a:gd name="connsiteY16" fmla="*/ 279400 h 304800"/>
              <a:gd name="connsiteX17" fmla="*/ 58618 w 337624"/>
              <a:gd name="connsiteY17" fmla="*/ 279400 h 304800"/>
              <a:gd name="connsiteX18" fmla="*/ 30939 w 337624"/>
              <a:gd name="connsiteY18" fmla="*/ 263607 h 304800"/>
              <a:gd name="connsiteX19" fmla="*/ 30939 w 337624"/>
              <a:gd name="connsiteY19" fmla="*/ 232022 h 304800"/>
              <a:gd name="connsiteX20" fmla="*/ 140338 w 337624"/>
              <a:gd name="connsiteY20" fmla="*/ 41192 h 304800"/>
              <a:gd name="connsiteX21" fmla="*/ 168018 w 337624"/>
              <a:gd name="connsiteY21" fmla="*/ 25400 h 304800"/>
              <a:gd name="connsiteX22" fmla="*/ 168812 w 337624"/>
              <a:gd name="connsiteY22" fmla="*/ 15875 h 304800"/>
              <a:gd name="connsiteX23" fmla="*/ 134592 w 337624"/>
              <a:gd name="connsiteY23" fmla="*/ 34253 h 304800"/>
              <a:gd name="connsiteX24" fmla="*/ 21404 w 337624"/>
              <a:gd name="connsiteY24" fmla="*/ 231165 h 304800"/>
              <a:gd name="connsiteX25" fmla="*/ 21404 w 337624"/>
              <a:gd name="connsiteY25" fmla="*/ 270547 h 304800"/>
              <a:gd name="connsiteX26" fmla="*/ 55624 w 337624"/>
              <a:gd name="connsiteY26" fmla="*/ 288925 h 304800"/>
              <a:gd name="connsiteX27" fmla="*/ 281999 w 337624"/>
              <a:gd name="connsiteY27" fmla="*/ 288925 h 304800"/>
              <a:gd name="connsiteX28" fmla="*/ 316219 w 337624"/>
              <a:gd name="connsiteY28" fmla="*/ 270547 h 304800"/>
              <a:gd name="connsiteX29" fmla="*/ 316219 w 337624"/>
              <a:gd name="connsiteY29" fmla="*/ 231165 h 304800"/>
              <a:gd name="connsiteX30" fmla="*/ 203031 w 337624"/>
              <a:gd name="connsiteY30" fmla="*/ 34253 h 304800"/>
              <a:gd name="connsiteX31" fmla="*/ 168812 w 337624"/>
              <a:gd name="connsiteY31" fmla="*/ 15875 h 304800"/>
              <a:gd name="connsiteX32" fmla="*/ 168812 w 337624"/>
              <a:gd name="connsiteY32" fmla="*/ 0 h 304800"/>
              <a:gd name="connsiteX33" fmla="*/ 216291 w 337624"/>
              <a:gd name="connsiteY33" fmla="*/ 26276 h 304800"/>
              <a:gd name="connsiteX34" fmla="*/ 329711 w 337624"/>
              <a:gd name="connsiteY34" fmla="*/ 223345 h 304800"/>
              <a:gd name="connsiteX35" fmla="*/ 329711 w 337624"/>
              <a:gd name="connsiteY35" fmla="*/ 278524 h 304800"/>
              <a:gd name="connsiteX36" fmla="*/ 282233 w 337624"/>
              <a:gd name="connsiteY36" fmla="*/ 304800 h 304800"/>
              <a:gd name="connsiteX37" fmla="*/ 55391 w 337624"/>
              <a:gd name="connsiteY37" fmla="*/ 304800 h 304800"/>
              <a:gd name="connsiteX38" fmla="*/ 7913 w 337624"/>
              <a:gd name="connsiteY38" fmla="*/ 278524 h 304800"/>
              <a:gd name="connsiteX39" fmla="*/ 7913 w 337624"/>
              <a:gd name="connsiteY39" fmla="*/ 223345 h 304800"/>
              <a:gd name="connsiteX40" fmla="*/ 121333 w 337624"/>
              <a:gd name="connsiteY40" fmla="*/ 26276 h 304800"/>
              <a:gd name="connsiteX41" fmla="*/ 168812 w 337624"/>
              <a:gd name="connsiteY4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7624" h="304800">
                <a:moveTo>
                  <a:pt x="168018" y="203200"/>
                </a:moveTo>
                <a:cubicBezTo>
                  <a:pt x="157058" y="203200"/>
                  <a:pt x="148174" y="212440"/>
                  <a:pt x="148174" y="223838"/>
                </a:cubicBezTo>
                <a:cubicBezTo>
                  <a:pt x="148174" y="235236"/>
                  <a:pt x="157058" y="244476"/>
                  <a:pt x="168018" y="244476"/>
                </a:cubicBezTo>
                <a:cubicBezTo>
                  <a:pt x="178978" y="244476"/>
                  <a:pt x="187862" y="235236"/>
                  <a:pt x="187862" y="223838"/>
                </a:cubicBezTo>
                <a:cubicBezTo>
                  <a:pt x="187862" y="212440"/>
                  <a:pt x="178978" y="203200"/>
                  <a:pt x="168018" y="203200"/>
                </a:cubicBezTo>
                <a:close/>
                <a:moveTo>
                  <a:pt x="168018" y="80963"/>
                </a:moveTo>
                <a:cubicBezTo>
                  <a:pt x="157435" y="80963"/>
                  <a:pt x="148174" y="90247"/>
                  <a:pt x="148174" y="100857"/>
                </a:cubicBezTo>
                <a:lnTo>
                  <a:pt x="148174" y="165844"/>
                </a:lnTo>
                <a:cubicBezTo>
                  <a:pt x="148174" y="177780"/>
                  <a:pt x="157435" y="185738"/>
                  <a:pt x="168018" y="185738"/>
                </a:cubicBezTo>
                <a:cubicBezTo>
                  <a:pt x="178602" y="185738"/>
                  <a:pt x="187862" y="177780"/>
                  <a:pt x="187862" y="165844"/>
                </a:cubicBezTo>
                <a:cubicBezTo>
                  <a:pt x="187862" y="165844"/>
                  <a:pt x="187862" y="165844"/>
                  <a:pt x="187862" y="100857"/>
                </a:cubicBezTo>
                <a:cubicBezTo>
                  <a:pt x="187862" y="90247"/>
                  <a:pt x="178602" y="80963"/>
                  <a:pt x="168018" y="80963"/>
                </a:cubicBezTo>
                <a:close/>
                <a:moveTo>
                  <a:pt x="168018" y="25400"/>
                </a:moveTo>
                <a:cubicBezTo>
                  <a:pt x="179881" y="25400"/>
                  <a:pt x="190425" y="31980"/>
                  <a:pt x="195698" y="41192"/>
                </a:cubicBezTo>
                <a:cubicBezTo>
                  <a:pt x="195698" y="41192"/>
                  <a:pt x="195698" y="41192"/>
                  <a:pt x="305097" y="232022"/>
                </a:cubicBezTo>
                <a:cubicBezTo>
                  <a:pt x="311687" y="241234"/>
                  <a:pt x="311687" y="253079"/>
                  <a:pt x="305097" y="263607"/>
                </a:cubicBezTo>
                <a:cubicBezTo>
                  <a:pt x="299825" y="274136"/>
                  <a:pt x="289280" y="279400"/>
                  <a:pt x="277418" y="279400"/>
                </a:cubicBezTo>
                <a:cubicBezTo>
                  <a:pt x="277418" y="279400"/>
                  <a:pt x="277418" y="279400"/>
                  <a:pt x="58618" y="279400"/>
                </a:cubicBezTo>
                <a:cubicBezTo>
                  <a:pt x="46756" y="279400"/>
                  <a:pt x="36211" y="274136"/>
                  <a:pt x="30939" y="263607"/>
                </a:cubicBezTo>
                <a:cubicBezTo>
                  <a:pt x="24349" y="253079"/>
                  <a:pt x="24349" y="241234"/>
                  <a:pt x="30939" y="232022"/>
                </a:cubicBezTo>
                <a:cubicBezTo>
                  <a:pt x="30939" y="232022"/>
                  <a:pt x="30939" y="232022"/>
                  <a:pt x="140338" y="41192"/>
                </a:cubicBezTo>
                <a:cubicBezTo>
                  <a:pt x="145611" y="31980"/>
                  <a:pt x="156156" y="25400"/>
                  <a:pt x="168018" y="25400"/>
                </a:cubicBezTo>
                <a:close/>
                <a:moveTo>
                  <a:pt x="168812" y="15875"/>
                </a:moveTo>
                <a:cubicBezTo>
                  <a:pt x="154334" y="15875"/>
                  <a:pt x="142489" y="22438"/>
                  <a:pt x="134592" y="34253"/>
                </a:cubicBezTo>
                <a:cubicBezTo>
                  <a:pt x="21404" y="231165"/>
                  <a:pt x="21404" y="231165"/>
                  <a:pt x="21404" y="231165"/>
                </a:cubicBezTo>
                <a:cubicBezTo>
                  <a:pt x="14824" y="242979"/>
                  <a:pt x="14824" y="257419"/>
                  <a:pt x="21404" y="270547"/>
                </a:cubicBezTo>
                <a:cubicBezTo>
                  <a:pt x="27985" y="282362"/>
                  <a:pt x="41146" y="288925"/>
                  <a:pt x="55624" y="288925"/>
                </a:cubicBezTo>
                <a:cubicBezTo>
                  <a:pt x="281999" y="288925"/>
                  <a:pt x="281999" y="288925"/>
                  <a:pt x="281999" y="288925"/>
                </a:cubicBezTo>
                <a:cubicBezTo>
                  <a:pt x="296477" y="288925"/>
                  <a:pt x="309638" y="282362"/>
                  <a:pt x="316219" y="270547"/>
                </a:cubicBezTo>
                <a:cubicBezTo>
                  <a:pt x="322799" y="257419"/>
                  <a:pt x="322799" y="242979"/>
                  <a:pt x="316219" y="231165"/>
                </a:cubicBezTo>
                <a:cubicBezTo>
                  <a:pt x="203031" y="34253"/>
                  <a:pt x="203031" y="34253"/>
                  <a:pt x="203031" y="34253"/>
                </a:cubicBezTo>
                <a:cubicBezTo>
                  <a:pt x="195134" y="22438"/>
                  <a:pt x="183289" y="15875"/>
                  <a:pt x="168812" y="15875"/>
                </a:cubicBezTo>
                <a:close/>
                <a:moveTo>
                  <a:pt x="168812" y="0"/>
                </a:moveTo>
                <a:cubicBezTo>
                  <a:pt x="188595" y="0"/>
                  <a:pt x="207059" y="9196"/>
                  <a:pt x="216291" y="26276"/>
                </a:cubicBezTo>
                <a:cubicBezTo>
                  <a:pt x="329711" y="223345"/>
                  <a:pt x="329711" y="223345"/>
                  <a:pt x="329711" y="223345"/>
                </a:cubicBezTo>
                <a:cubicBezTo>
                  <a:pt x="340262" y="240424"/>
                  <a:pt x="340262" y="261445"/>
                  <a:pt x="329711" y="278524"/>
                </a:cubicBezTo>
                <a:cubicBezTo>
                  <a:pt x="320480" y="295604"/>
                  <a:pt x="302016" y="304800"/>
                  <a:pt x="282233" y="304800"/>
                </a:cubicBezTo>
                <a:cubicBezTo>
                  <a:pt x="55391" y="304800"/>
                  <a:pt x="55391" y="304800"/>
                  <a:pt x="55391" y="304800"/>
                </a:cubicBezTo>
                <a:cubicBezTo>
                  <a:pt x="35608" y="304800"/>
                  <a:pt x="17144" y="295604"/>
                  <a:pt x="7913" y="278524"/>
                </a:cubicBezTo>
                <a:cubicBezTo>
                  <a:pt x="-2638" y="261445"/>
                  <a:pt x="-2638" y="240424"/>
                  <a:pt x="7913" y="223345"/>
                </a:cubicBezTo>
                <a:cubicBezTo>
                  <a:pt x="121333" y="26276"/>
                  <a:pt x="121333" y="26276"/>
                  <a:pt x="121333" y="26276"/>
                </a:cubicBezTo>
                <a:cubicBezTo>
                  <a:pt x="130565" y="9196"/>
                  <a:pt x="149030" y="0"/>
                  <a:pt x="168812"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2"/>
          <p:cNvSpPr/>
          <p:nvPr/>
        </p:nvSpPr>
        <p:spPr>
          <a:xfrm>
            <a:off x="7619285" y="2479508"/>
            <a:ext cx="310602" cy="355934"/>
          </a:xfrm>
          <a:custGeom>
            <a:avLst/>
            <a:gdLst>
              <a:gd name="connsiteX0" fmla="*/ 123825 w 293688"/>
              <a:gd name="connsiteY0" fmla="*/ 284163 h 336550"/>
              <a:gd name="connsiteX1" fmla="*/ 123825 w 293688"/>
              <a:gd name="connsiteY1" fmla="*/ 312738 h 336550"/>
              <a:gd name="connsiteX2" fmla="*/ 169863 w 293688"/>
              <a:gd name="connsiteY2" fmla="*/ 312738 h 336550"/>
              <a:gd name="connsiteX3" fmla="*/ 169863 w 293688"/>
              <a:gd name="connsiteY3" fmla="*/ 284163 h 336550"/>
              <a:gd name="connsiteX4" fmla="*/ 233363 w 293688"/>
              <a:gd name="connsiteY4" fmla="*/ 58738 h 336550"/>
              <a:gd name="connsiteX5" fmla="*/ 233363 w 293688"/>
              <a:gd name="connsiteY5" fmla="*/ 97959 h 336550"/>
              <a:gd name="connsiteX6" fmla="*/ 233363 w 293688"/>
              <a:gd name="connsiteY6" fmla="*/ 103188 h 336550"/>
              <a:gd name="connsiteX7" fmla="*/ 263526 w 293688"/>
              <a:gd name="connsiteY7" fmla="*/ 74426 h 336550"/>
              <a:gd name="connsiteX8" fmla="*/ 263526 w 293688"/>
              <a:gd name="connsiteY8" fmla="*/ 58738 h 336550"/>
              <a:gd name="connsiteX9" fmla="*/ 30163 w 293688"/>
              <a:gd name="connsiteY9" fmla="*/ 58738 h 336550"/>
              <a:gd name="connsiteX10" fmla="*/ 30163 w 293688"/>
              <a:gd name="connsiteY10" fmla="*/ 74426 h 336550"/>
              <a:gd name="connsiteX11" fmla="*/ 60326 w 293688"/>
              <a:gd name="connsiteY11" fmla="*/ 103188 h 336550"/>
              <a:gd name="connsiteX12" fmla="*/ 60326 w 293688"/>
              <a:gd name="connsiteY12" fmla="*/ 97959 h 336550"/>
              <a:gd name="connsiteX13" fmla="*/ 60326 w 293688"/>
              <a:gd name="connsiteY13" fmla="*/ 58738 h 336550"/>
              <a:gd name="connsiteX14" fmla="*/ 30163 w 293688"/>
              <a:gd name="connsiteY14" fmla="*/ 58738 h 336550"/>
              <a:gd name="connsiteX15" fmla="*/ 142753 w 293688"/>
              <a:gd name="connsiteY15" fmla="*/ 46781 h 336550"/>
              <a:gd name="connsiteX16" fmla="*/ 133521 w 293688"/>
              <a:gd name="connsiteY16" fmla="*/ 67674 h 336550"/>
              <a:gd name="connsiteX17" fmla="*/ 109782 w 293688"/>
              <a:gd name="connsiteY17" fmla="*/ 70286 h 336550"/>
              <a:gd name="connsiteX18" fmla="*/ 107144 w 293688"/>
              <a:gd name="connsiteY18" fmla="*/ 78121 h 336550"/>
              <a:gd name="connsiteX19" fmla="*/ 125608 w 293688"/>
              <a:gd name="connsiteY19" fmla="*/ 93791 h 336550"/>
              <a:gd name="connsiteX20" fmla="*/ 119014 w 293688"/>
              <a:gd name="connsiteY20" fmla="*/ 115991 h 336550"/>
              <a:gd name="connsiteX21" fmla="*/ 126927 w 293688"/>
              <a:gd name="connsiteY21" fmla="*/ 121214 h 336550"/>
              <a:gd name="connsiteX22" fmla="*/ 146710 w 293688"/>
              <a:gd name="connsiteY22" fmla="*/ 109462 h 336550"/>
              <a:gd name="connsiteX23" fmla="*/ 166493 w 293688"/>
              <a:gd name="connsiteY23" fmla="*/ 121214 h 336550"/>
              <a:gd name="connsiteX24" fmla="*/ 174406 w 293688"/>
              <a:gd name="connsiteY24" fmla="*/ 115991 h 336550"/>
              <a:gd name="connsiteX25" fmla="*/ 167811 w 293688"/>
              <a:gd name="connsiteY25" fmla="*/ 93791 h 336550"/>
              <a:gd name="connsiteX26" fmla="*/ 186275 w 293688"/>
              <a:gd name="connsiteY26" fmla="*/ 78121 h 336550"/>
              <a:gd name="connsiteX27" fmla="*/ 183638 w 293688"/>
              <a:gd name="connsiteY27" fmla="*/ 70286 h 336550"/>
              <a:gd name="connsiteX28" fmla="*/ 159898 w 293688"/>
              <a:gd name="connsiteY28" fmla="*/ 67674 h 336550"/>
              <a:gd name="connsiteX29" fmla="*/ 150666 w 293688"/>
              <a:gd name="connsiteY29" fmla="*/ 46781 h 336550"/>
              <a:gd name="connsiteX30" fmla="*/ 142753 w 293688"/>
              <a:gd name="connsiteY30" fmla="*/ 46781 h 336550"/>
              <a:gd name="connsiteX31" fmla="*/ 59531 w 293688"/>
              <a:gd name="connsiteY31" fmla="*/ 0 h 336550"/>
              <a:gd name="connsiteX32" fmla="*/ 234157 w 293688"/>
              <a:gd name="connsiteY32" fmla="*/ 0 h 336550"/>
              <a:gd name="connsiteX33" fmla="*/ 234157 w 293688"/>
              <a:gd name="connsiteY33" fmla="*/ 27608 h 336550"/>
              <a:gd name="connsiteX34" fmla="*/ 293688 w 293688"/>
              <a:gd name="connsiteY34" fmla="*/ 27608 h 336550"/>
              <a:gd name="connsiteX35" fmla="*/ 293688 w 293688"/>
              <a:gd name="connsiteY35" fmla="*/ 73620 h 336550"/>
              <a:gd name="connsiteX36" fmla="*/ 234157 w 293688"/>
              <a:gd name="connsiteY36" fmla="*/ 132780 h 336550"/>
              <a:gd name="connsiteX37" fmla="*/ 226219 w 293688"/>
              <a:gd name="connsiteY37" fmla="*/ 132780 h 336550"/>
              <a:gd name="connsiteX38" fmla="*/ 190500 w 293688"/>
              <a:gd name="connsiteY38" fmla="*/ 170904 h 336550"/>
              <a:gd name="connsiteX39" fmla="*/ 165365 w 293688"/>
              <a:gd name="connsiteY39" fmla="*/ 216917 h 336550"/>
              <a:gd name="connsiteX40" fmla="*/ 165365 w 293688"/>
              <a:gd name="connsiteY40" fmla="*/ 253727 h 336550"/>
              <a:gd name="connsiteX41" fmla="*/ 186531 w 293688"/>
              <a:gd name="connsiteY41" fmla="*/ 253727 h 336550"/>
              <a:gd name="connsiteX42" fmla="*/ 198438 w 293688"/>
              <a:gd name="connsiteY42" fmla="*/ 265559 h 336550"/>
              <a:gd name="connsiteX43" fmla="*/ 198438 w 293688"/>
              <a:gd name="connsiteY43" fmla="*/ 281335 h 336550"/>
              <a:gd name="connsiteX44" fmla="*/ 216959 w 293688"/>
              <a:gd name="connsiteY44" fmla="*/ 281335 h 336550"/>
              <a:gd name="connsiteX45" fmla="*/ 216959 w 293688"/>
              <a:gd name="connsiteY45" fmla="*/ 336550 h 336550"/>
              <a:gd name="connsiteX46" fmla="*/ 76729 w 293688"/>
              <a:gd name="connsiteY46" fmla="*/ 336550 h 336550"/>
              <a:gd name="connsiteX47" fmla="*/ 76729 w 293688"/>
              <a:gd name="connsiteY47" fmla="*/ 281335 h 336550"/>
              <a:gd name="connsiteX48" fmla="*/ 95250 w 293688"/>
              <a:gd name="connsiteY48" fmla="*/ 281335 h 336550"/>
              <a:gd name="connsiteX49" fmla="*/ 95250 w 293688"/>
              <a:gd name="connsiteY49" fmla="*/ 265559 h 336550"/>
              <a:gd name="connsiteX50" fmla="*/ 107156 w 293688"/>
              <a:gd name="connsiteY50" fmla="*/ 253727 h 336550"/>
              <a:gd name="connsiteX51" fmla="*/ 128323 w 293688"/>
              <a:gd name="connsiteY51" fmla="*/ 253727 h 336550"/>
              <a:gd name="connsiteX52" fmla="*/ 128323 w 293688"/>
              <a:gd name="connsiteY52" fmla="*/ 216917 h 336550"/>
              <a:gd name="connsiteX53" fmla="*/ 103188 w 293688"/>
              <a:gd name="connsiteY53" fmla="*/ 170904 h 336550"/>
              <a:gd name="connsiteX54" fmla="*/ 67469 w 293688"/>
              <a:gd name="connsiteY54" fmla="*/ 132780 h 336550"/>
              <a:gd name="connsiteX55" fmla="*/ 59531 w 293688"/>
              <a:gd name="connsiteY55" fmla="*/ 132780 h 336550"/>
              <a:gd name="connsiteX56" fmla="*/ 0 w 293688"/>
              <a:gd name="connsiteY56" fmla="*/ 73620 h 336550"/>
              <a:gd name="connsiteX57" fmla="*/ 0 w 293688"/>
              <a:gd name="connsiteY57" fmla="*/ 27608 h 336550"/>
              <a:gd name="connsiteX58" fmla="*/ 59531 w 293688"/>
              <a:gd name="connsiteY58" fmla="*/ 27608 h 336550"/>
              <a:gd name="connsiteX59" fmla="*/ 59531 w 293688"/>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688" h="336550">
                <a:moveTo>
                  <a:pt x="123825" y="284163"/>
                </a:moveTo>
                <a:lnTo>
                  <a:pt x="123825" y="312738"/>
                </a:lnTo>
                <a:lnTo>
                  <a:pt x="169863" y="312738"/>
                </a:lnTo>
                <a:lnTo>
                  <a:pt x="169863" y="284163"/>
                </a:lnTo>
                <a:close/>
                <a:moveTo>
                  <a:pt x="233363" y="58738"/>
                </a:moveTo>
                <a:cubicBezTo>
                  <a:pt x="233363" y="58738"/>
                  <a:pt x="233363" y="58738"/>
                  <a:pt x="233363" y="97959"/>
                </a:cubicBezTo>
                <a:cubicBezTo>
                  <a:pt x="233363" y="99266"/>
                  <a:pt x="233363" y="101881"/>
                  <a:pt x="233363" y="103188"/>
                </a:cubicBezTo>
                <a:cubicBezTo>
                  <a:pt x="249816" y="103188"/>
                  <a:pt x="263526" y="90114"/>
                  <a:pt x="263526" y="74426"/>
                </a:cubicBezTo>
                <a:cubicBezTo>
                  <a:pt x="263526" y="74426"/>
                  <a:pt x="263526" y="74426"/>
                  <a:pt x="263526" y="58738"/>
                </a:cubicBezTo>
                <a:close/>
                <a:moveTo>
                  <a:pt x="30163" y="58738"/>
                </a:moveTo>
                <a:cubicBezTo>
                  <a:pt x="30163" y="58738"/>
                  <a:pt x="30163" y="58738"/>
                  <a:pt x="30163" y="74426"/>
                </a:cubicBezTo>
                <a:cubicBezTo>
                  <a:pt x="30163" y="90114"/>
                  <a:pt x="43873" y="103188"/>
                  <a:pt x="60326" y="103188"/>
                </a:cubicBezTo>
                <a:cubicBezTo>
                  <a:pt x="60326" y="101881"/>
                  <a:pt x="60326" y="99266"/>
                  <a:pt x="60326" y="97959"/>
                </a:cubicBezTo>
                <a:cubicBezTo>
                  <a:pt x="60326" y="97959"/>
                  <a:pt x="60326" y="97959"/>
                  <a:pt x="60326" y="58738"/>
                </a:cubicBezTo>
                <a:cubicBezTo>
                  <a:pt x="60326" y="58738"/>
                  <a:pt x="60326" y="58738"/>
                  <a:pt x="30163" y="58738"/>
                </a:cubicBezTo>
                <a:close/>
                <a:moveTo>
                  <a:pt x="142753" y="46781"/>
                </a:moveTo>
                <a:cubicBezTo>
                  <a:pt x="142753" y="46781"/>
                  <a:pt x="142753" y="46781"/>
                  <a:pt x="133521" y="67674"/>
                </a:cubicBezTo>
                <a:cubicBezTo>
                  <a:pt x="133521" y="67674"/>
                  <a:pt x="133521" y="67674"/>
                  <a:pt x="109782" y="70286"/>
                </a:cubicBezTo>
                <a:cubicBezTo>
                  <a:pt x="105826" y="70286"/>
                  <a:pt x="103188" y="75509"/>
                  <a:pt x="107144" y="78121"/>
                </a:cubicBezTo>
                <a:cubicBezTo>
                  <a:pt x="107144" y="78121"/>
                  <a:pt x="107144" y="78121"/>
                  <a:pt x="125608" y="93791"/>
                </a:cubicBezTo>
                <a:cubicBezTo>
                  <a:pt x="125608" y="93791"/>
                  <a:pt x="125608" y="93791"/>
                  <a:pt x="119014" y="115991"/>
                </a:cubicBezTo>
                <a:cubicBezTo>
                  <a:pt x="119014" y="119908"/>
                  <a:pt x="122971" y="123826"/>
                  <a:pt x="126927" y="121214"/>
                </a:cubicBezTo>
                <a:cubicBezTo>
                  <a:pt x="126927" y="121214"/>
                  <a:pt x="126927" y="121214"/>
                  <a:pt x="146710" y="109462"/>
                </a:cubicBezTo>
                <a:cubicBezTo>
                  <a:pt x="146710" y="109462"/>
                  <a:pt x="146710" y="109462"/>
                  <a:pt x="166493" y="121214"/>
                </a:cubicBezTo>
                <a:cubicBezTo>
                  <a:pt x="170449" y="123826"/>
                  <a:pt x="174406" y="119908"/>
                  <a:pt x="174406" y="115991"/>
                </a:cubicBezTo>
                <a:cubicBezTo>
                  <a:pt x="174406" y="115991"/>
                  <a:pt x="174406" y="115991"/>
                  <a:pt x="167811" y="93791"/>
                </a:cubicBezTo>
                <a:cubicBezTo>
                  <a:pt x="167811" y="93791"/>
                  <a:pt x="167811" y="93791"/>
                  <a:pt x="186275" y="78121"/>
                </a:cubicBezTo>
                <a:cubicBezTo>
                  <a:pt x="188913" y="75509"/>
                  <a:pt x="187594" y="70286"/>
                  <a:pt x="183638" y="70286"/>
                </a:cubicBezTo>
                <a:cubicBezTo>
                  <a:pt x="183638" y="70286"/>
                  <a:pt x="183638" y="70286"/>
                  <a:pt x="159898" y="67674"/>
                </a:cubicBezTo>
                <a:cubicBezTo>
                  <a:pt x="159898" y="67674"/>
                  <a:pt x="159898" y="67674"/>
                  <a:pt x="150666" y="46781"/>
                </a:cubicBezTo>
                <a:cubicBezTo>
                  <a:pt x="149348" y="42863"/>
                  <a:pt x="144072" y="42863"/>
                  <a:pt x="142753" y="46781"/>
                </a:cubicBezTo>
                <a:close/>
                <a:moveTo>
                  <a:pt x="59531" y="0"/>
                </a:moveTo>
                <a:cubicBezTo>
                  <a:pt x="59531" y="0"/>
                  <a:pt x="59531" y="0"/>
                  <a:pt x="234157" y="0"/>
                </a:cubicBezTo>
                <a:lnTo>
                  <a:pt x="234157" y="27608"/>
                </a:lnTo>
                <a:cubicBezTo>
                  <a:pt x="234157" y="27608"/>
                  <a:pt x="234157" y="27608"/>
                  <a:pt x="293688" y="27608"/>
                </a:cubicBezTo>
                <a:cubicBezTo>
                  <a:pt x="293688" y="27608"/>
                  <a:pt x="293688" y="27608"/>
                  <a:pt x="293688" y="73620"/>
                </a:cubicBezTo>
                <a:cubicBezTo>
                  <a:pt x="293688" y="106487"/>
                  <a:pt x="267230" y="132780"/>
                  <a:pt x="234157" y="132780"/>
                </a:cubicBezTo>
                <a:cubicBezTo>
                  <a:pt x="234157" y="132780"/>
                  <a:pt x="234157" y="132780"/>
                  <a:pt x="226219" y="132780"/>
                </a:cubicBezTo>
                <a:cubicBezTo>
                  <a:pt x="218282" y="148555"/>
                  <a:pt x="206375" y="163016"/>
                  <a:pt x="190500" y="170904"/>
                </a:cubicBezTo>
                <a:cubicBezTo>
                  <a:pt x="174625" y="181421"/>
                  <a:pt x="165365" y="198512"/>
                  <a:pt x="165365" y="216917"/>
                </a:cubicBezTo>
                <a:cubicBezTo>
                  <a:pt x="165365" y="216917"/>
                  <a:pt x="165365" y="216917"/>
                  <a:pt x="165365" y="253727"/>
                </a:cubicBezTo>
                <a:cubicBezTo>
                  <a:pt x="165365" y="253727"/>
                  <a:pt x="165365" y="253727"/>
                  <a:pt x="186531" y="253727"/>
                </a:cubicBezTo>
                <a:cubicBezTo>
                  <a:pt x="193146" y="253727"/>
                  <a:pt x="198438" y="258986"/>
                  <a:pt x="198438" y="265559"/>
                </a:cubicBezTo>
                <a:cubicBezTo>
                  <a:pt x="198438" y="265559"/>
                  <a:pt x="198438" y="265559"/>
                  <a:pt x="198438" y="281335"/>
                </a:cubicBezTo>
                <a:cubicBezTo>
                  <a:pt x="198438" y="281335"/>
                  <a:pt x="198438" y="281335"/>
                  <a:pt x="216959" y="281335"/>
                </a:cubicBezTo>
                <a:cubicBezTo>
                  <a:pt x="216959" y="281335"/>
                  <a:pt x="216959" y="281335"/>
                  <a:pt x="216959" y="336550"/>
                </a:cubicBezTo>
                <a:cubicBezTo>
                  <a:pt x="216959" y="336550"/>
                  <a:pt x="216959" y="336550"/>
                  <a:pt x="76729" y="336550"/>
                </a:cubicBezTo>
                <a:cubicBezTo>
                  <a:pt x="76729" y="336550"/>
                  <a:pt x="76729" y="336550"/>
                  <a:pt x="76729" y="281335"/>
                </a:cubicBezTo>
                <a:cubicBezTo>
                  <a:pt x="76729" y="281335"/>
                  <a:pt x="76729" y="281335"/>
                  <a:pt x="95250" y="281335"/>
                </a:cubicBezTo>
                <a:cubicBezTo>
                  <a:pt x="95250" y="281335"/>
                  <a:pt x="95250" y="281335"/>
                  <a:pt x="95250" y="265559"/>
                </a:cubicBezTo>
                <a:cubicBezTo>
                  <a:pt x="95250" y="258986"/>
                  <a:pt x="100542" y="253727"/>
                  <a:pt x="107156" y="253727"/>
                </a:cubicBezTo>
                <a:cubicBezTo>
                  <a:pt x="107156" y="253727"/>
                  <a:pt x="107156" y="253727"/>
                  <a:pt x="128323" y="253727"/>
                </a:cubicBezTo>
                <a:cubicBezTo>
                  <a:pt x="128323" y="253727"/>
                  <a:pt x="128323" y="253727"/>
                  <a:pt x="128323" y="216917"/>
                </a:cubicBezTo>
                <a:cubicBezTo>
                  <a:pt x="128323" y="198512"/>
                  <a:pt x="119063" y="181421"/>
                  <a:pt x="103188" y="170904"/>
                </a:cubicBezTo>
                <a:cubicBezTo>
                  <a:pt x="87313" y="163016"/>
                  <a:pt x="75406" y="148555"/>
                  <a:pt x="67469" y="132780"/>
                </a:cubicBezTo>
                <a:cubicBezTo>
                  <a:pt x="67469" y="132780"/>
                  <a:pt x="67469" y="132780"/>
                  <a:pt x="59531" y="132780"/>
                </a:cubicBezTo>
                <a:cubicBezTo>
                  <a:pt x="26458" y="132780"/>
                  <a:pt x="0" y="106487"/>
                  <a:pt x="0" y="73620"/>
                </a:cubicBezTo>
                <a:cubicBezTo>
                  <a:pt x="0" y="73620"/>
                  <a:pt x="0" y="73620"/>
                  <a:pt x="0" y="27608"/>
                </a:cubicBezTo>
                <a:cubicBezTo>
                  <a:pt x="0" y="27608"/>
                  <a:pt x="0" y="27608"/>
                  <a:pt x="59531" y="27608"/>
                </a:cubicBezTo>
                <a:cubicBezTo>
                  <a:pt x="59531" y="27608"/>
                  <a:pt x="59531" y="27608"/>
                  <a:pt x="59531"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活动内容构成</a:t>
            </a:r>
          </a:p>
        </p:txBody>
      </p:sp>
      <p:sp>
        <p:nvSpPr>
          <p:cNvPr id="32" name="矩形 31"/>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animBg="1"/>
      <p:bldP spid="21" grpId="0"/>
      <p:bldP spid="22" grpId="0"/>
      <p:bldP spid="23" grpId="0"/>
      <p:bldP spid="24" grpId="0"/>
      <p:bldP spid="25" grpId="0"/>
      <p:bldP spid="26" grpId="0"/>
      <p:bldP spid="27" grpId="0"/>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活动内容构成</a:t>
            </a:r>
          </a:p>
        </p:txBody>
      </p:sp>
      <p:sp>
        <p:nvSpPr>
          <p:cNvPr id="9" name="矩形 8"/>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2" name="图片占位符 11"/>
          <p:cNvPicPr>
            <a:picLocks noChangeAspect="1"/>
          </p:cNvPicPr>
          <p:nvPr/>
        </p:nvPicPr>
        <p:blipFill>
          <a:blip r:embed="rId3" cstate="print">
            <a:extLst>
              <a:ext uri="{28A0092B-C50C-407E-A947-70E740481C1C}">
                <a14:useLocalDpi xmlns:a14="http://schemas.microsoft.com/office/drawing/2010/main" val="0"/>
              </a:ext>
            </a:extLst>
          </a:blip>
          <a:srcRect l="19150" r="19150"/>
          <a:stretch>
            <a:fillRect/>
          </a:stretch>
        </p:blipFill>
        <p:spPr>
          <a:xfrm>
            <a:off x="6237685" y="1600200"/>
            <a:ext cx="2114550" cy="211455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p:spPr>
      </p:pic>
      <p:sp>
        <p:nvSpPr>
          <p:cNvPr id="33" name="等腰三角形 32"/>
          <p:cNvSpPr/>
          <p:nvPr/>
        </p:nvSpPr>
        <p:spPr>
          <a:xfrm rot="5400000">
            <a:off x="5593280" y="2575363"/>
            <a:ext cx="190500" cy="164225"/>
          </a:xfrm>
          <a:prstGeom prst="triangl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0" y="2090099"/>
            <a:ext cx="5209740" cy="1986790"/>
            <a:chOff x="0" y="2786799"/>
            <a:chExt cx="6946320" cy="2649053"/>
          </a:xfrm>
        </p:grpSpPr>
        <p:cxnSp>
          <p:nvCxnSpPr>
            <p:cNvPr id="35" name="直接连接符 34"/>
            <p:cNvCxnSpPr/>
            <p:nvPr/>
          </p:nvCxnSpPr>
          <p:spPr>
            <a:xfrm>
              <a:off x="0" y="3543300"/>
              <a:ext cx="609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339499" y="2786799"/>
              <a:ext cx="1513002" cy="1513002"/>
            </a:xfrm>
            <a:prstGeom prst="ellipse">
              <a:avLst/>
            </a:prstGeom>
            <a:solidFill>
              <a:schemeClr val="accent1"/>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2239141" y="3112691"/>
              <a:ext cx="861218" cy="861218"/>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1725443" y="4136664"/>
              <a:ext cx="1888616" cy="330945"/>
            </a:xfrm>
            <a:prstGeom prst="rect">
              <a:avLst/>
            </a:prstGeom>
            <a:noFill/>
          </p:spPr>
          <p:txBody>
            <a:bodyPr wrap="square" rtlCol="0">
              <a:spAutoFit/>
              <a:scene3d>
                <a:camera prst="orthographicFront"/>
                <a:lightRig rig="threePt" dir="t"/>
              </a:scene3d>
              <a:sp3d contourW="12700"/>
            </a:bodyPr>
            <a:lstStyle/>
            <a:p>
              <a:pPr algn="ctr">
                <a:defRPr/>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文字添加此处</a:t>
              </a:r>
            </a:p>
          </p:txBody>
        </p:sp>
        <p:sp>
          <p:nvSpPr>
            <p:cNvPr id="39" name="矩形 38"/>
            <p:cNvSpPr/>
            <p:nvPr/>
          </p:nvSpPr>
          <p:spPr>
            <a:xfrm>
              <a:off x="1548763" y="4537144"/>
              <a:ext cx="2241975"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0" name="矩形 39"/>
            <p:cNvSpPr/>
            <p:nvPr/>
          </p:nvSpPr>
          <p:spPr>
            <a:xfrm>
              <a:off x="5245680" y="3330934"/>
              <a:ext cx="1700640" cy="3549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文字添加</a:t>
              </a:r>
            </a:p>
          </p:txBody>
        </p:sp>
        <p:sp>
          <p:nvSpPr>
            <p:cNvPr id="41" name="椭圆 16"/>
            <p:cNvSpPr/>
            <p:nvPr/>
          </p:nvSpPr>
          <p:spPr>
            <a:xfrm>
              <a:off x="2462276" y="3306011"/>
              <a:ext cx="420830" cy="47457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62100" y="1003893"/>
            <a:ext cx="5100461" cy="1891760"/>
            <a:chOff x="8263004" y="2030443"/>
            <a:chExt cx="3128187" cy="1658719"/>
          </a:xfrm>
        </p:grpSpPr>
        <p:sp>
          <p:nvSpPr>
            <p:cNvPr id="43" name="矩形 42"/>
            <p:cNvSpPr/>
            <p:nvPr/>
          </p:nvSpPr>
          <p:spPr>
            <a:xfrm>
              <a:off x="8263004" y="3014507"/>
              <a:ext cx="3128187" cy="674655"/>
            </a:xfrm>
            <a:prstGeom prst="rect">
              <a:avLst/>
            </a:prstGeom>
          </p:spPr>
          <p:txBody>
            <a:bodyPr wrap="square">
              <a:spAutoFit/>
              <a:scene3d>
                <a:camera prst="orthographicFront"/>
                <a:lightRig rig="threePt" dir="t"/>
              </a:scene3d>
              <a:sp3d contourW="12700"/>
            </a:bodyPr>
            <a:lstStyle/>
            <a:p>
              <a:pPr algn="r"/>
              <a:r>
                <a:rPr lang="zh-CN" altLang="en-US" sz="4400" b="1" dirty="0">
                  <a:solidFill>
                    <a:srgbClr val="00B0F0"/>
                  </a:solidFill>
                  <a:latin typeface="Arial" panose="020B0604020202020204" pitchFamily="34" charset="0"/>
                  <a:ea typeface="微软雅黑" panose="020B0503020204020204" pitchFamily="34" charset="-122"/>
                  <a:sym typeface="Arial" panose="020B0604020202020204" pitchFamily="34" charset="0"/>
                </a:rPr>
                <a:t>活动前期准备</a:t>
              </a:r>
            </a:p>
          </p:txBody>
        </p:sp>
        <p:sp>
          <p:nvSpPr>
            <p:cNvPr id="44" name="矩形 43"/>
            <p:cNvSpPr/>
            <p:nvPr/>
          </p:nvSpPr>
          <p:spPr>
            <a:xfrm>
              <a:off x="9018547" y="2030443"/>
              <a:ext cx="1651289" cy="620683"/>
            </a:xfrm>
            <a:prstGeom prst="rect">
              <a:avLst/>
            </a:prstGeom>
          </p:spPr>
          <p:txBody>
            <a:bodyPr wrap="square">
              <a:spAutoFit/>
              <a:scene3d>
                <a:camera prst="orthographicFront"/>
                <a:lightRig rig="threePt" dir="t"/>
              </a:scene3d>
              <a:sp3d contourW="12700"/>
            </a:bodyPr>
            <a:lstStyle/>
            <a:p>
              <a:pPr algn="r"/>
              <a:r>
                <a:rPr lang="en-US" altLang="zh-CN"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03</a:t>
              </a:r>
              <a:endParaRPr lang="zh-CN" altLang="en-US"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2165722" y="3281967"/>
            <a:ext cx="5921857" cy="323165"/>
            <a:chOff x="3107761" y="5137953"/>
            <a:chExt cx="7895810" cy="430886"/>
          </a:xfrm>
        </p:grpSpPr>
        <p:sp>
          <p:nvSpPr>
            <p:cNvPr id="47" name="矩形 46"/>
            <p:cNvSpPr/>
            <p:nvPr/>
          </p:nvSpPr>
          <p:spPr>
            <a:xfrm>
              <a:off x="3107761"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场地规划</a:t>
              </a:r>
            </a:p>
          </p:txBody>
        </p:sp>
        <p:sp>
          <p:nvSpPr>
            <p:cNvPr id="48" name="矩形 47"/>
            <p:cNvSpPr/>
            <p:nvPr/>
          </p:nvSpPr>
          <p:spPr>
            <a:xfrm>
              <a:off x="5123288" y="5137953"/>
              <a:ext cx="1849225"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视觉表现</a:t>
              </a:r>
            </a:p>
          </p:txBody>
        </p:sp>
        <p:sp>
          <p:nvSpPr>
            <p:cNvPr id="49" name="矩形 48"/>
            <p:cNvSpPr/>
            <p:nvPr/>
          </p:nvSpPr>
          <p:spPr>
            <a:xfrm>
              <a:off x="713881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文档制作</a:t>
              </a:r>
            </a:p>
          </p:txBody>
        </p:sp>
        <p:sp>
          <p:nvSpPr>
            <p:cNvPr id="50" name="矩形 49"/>
            <p:cNvSpPr/>
            <p:nvPr/>
          </p:nvSpPr>
          <p:spPr>
            <a:xfrm>
              <a:off x="915434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物料清单</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47"/>
          <p:cNvGrpSpPr/>
          <p:nvPr/>
        </p:nvGrpSpPr>
        <p:grpSpPr>
          <a:xfrm>
            <a:off x="894003" y="1225820"/>
            <a:ext cx="2488300" cy="2749551"/>
            <a:chOff x="1303339" y="1131590"/>
            <a:chExt cx="2489200" cy="2749550"/>
          </a:xfrm>
          <a:effectLst>
            <a:outerShdw blurRad="50800" dist="38100" dir="2700000" algn="tl" rotWithShape="0">
              <a:prstClr val="black">
                <a:alpha val="40000"/>
              </a:prstClr>
            </a:outerShdw>
          </a:effectLst>
        </p:grpSpPr>
        <p:sp>
          <p:nvSpPr>
            <p:cNvPr id="11" name="Freeform 9"/>
            <p:cNvSpPr/>
            <p:nvPr/>
          </p:nvSpPr>
          <p:spPr bwMode="auto">
            <a:xfrm>
              <a:off x="1303339" y="1131590"/>
              <a:ext cx="2489200" cy="2749550"/>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chemeClr val="accent4"/>
            </a:solidFill>
            <a:ln>
              <a:noFill/>
            </a:ln>
          </p:spPr>
          <p:txBody>
            <a:bodyPr lIns="0" tIns="0" rIns="0" bIns="0" anchor="ctr"/>
            <a:lstStyle/>
            <a:p>
              <a:pPr algn="ctr">
                <a:lnSpc>
                  <a:spcPct val="120000"/>
                </a:lnSpc>
                <a:spcBef>
                  <a:spcPct val="0"/>
                </a:spcBef>
              </a:pPr>
              <a:endParaRPr lang="zh-CN" altLang="en-US" sz="20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
            <p:cNvSpPr>
              <a:spLocks noEditPoints="1"/>
            </p:cNvSpPr>
            <p:nvPr/>
          </p:nvSpPr>
          <p:spPr bwMode="auto">
            <a:xfrm>
              <a:off x="2569708" y="1343318"/>
              <a:ext cx="341313" cy="354013"/>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50"/>
          <p:cNvGrpSpPr/>
          <p:nvPr/>
        </p:nvGrpSpPr>
        <p:grpSpPr>
          <a:xfrm>
            <a:off x="882896" y="1630632"/>
            <a:ext cx="2550190" cy="2376489"/>
            <a:chOff x="1292226" y="1536402"/>
            <a:chExt cx="2551113" cy="2376488"/>
          </a:xfrm>
          <a:effectLst>
            <a:outerShdw blurRad="50800" dist="38100" dir="2700000" algn="tl" rotWithShape="0">
              <a:prstClr val="black">
                <a:alpha val="40000"/>
              </a:prstClr>
            </a:outerShdw>
          </a:effectLst>
        </p:grpSpPr>
        <p:sp>
          <p:nvSpPr>
            <p:cNvPr id="19" name="Freeform 10"/>
            <p:cNvSpPr/>
            <p:nvPr/>
          </p:nvSpPr>
          <p:spPr bwMode="auto">
            <a:xfrm>
              <a:off x="1292226" y="1536402"/>
              <a:ext cx="2551113" cy="2376488"/>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chemeClr val="accent3"/>
            </a:solidFill>
            <a:ln>
              <a:noFill/>
            </a:ln>
          </p:spPr>
          <p:txBody>
            <a:bodyPr lIns="0" tIns="0" rIns="0" bIns="0" anchor="ctr"/>
            <a:lstStyle/>
            <a:p>
              <a:pPr algn="ctr">
                <a:lnSpc>
                  <a:spcPct val="120000"/>
                </a:lnSpc>
                <a:spcBef>
                  <a:spcPct val="0"/>
                </a:spcBef>
              </a:pPr>
              <a:endParaRPr lang="zh-CN" altLang="en-US" sz="20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8"/>
            <p:cNvSpPr>
              <a:spLocks noEditPoints="1"/>
            </p:cNvSpPr>
            <p:nvPr/>
          </p:nvSpPr>
          <p:spPr bwMode="auto">
            <a:xfrm>
              <a:off x="3259139" y="1858638"/>
              <a:ext cx="215900" cy="388938"/>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53"/>
          <p:cNvGrpSpPr/>
          <p:nvPr/>
        </p:nvGrpSpPr>
        <p:grpSpPr>
          <a:xfrm>
            <a:off x="865440" y="2016395"/>
            <a:ext cx="2645406" cy="2039938"/>
            <a:chOff x="1274764" y="1922165"/>
            <a:chExt cx="2646363" cy="2039938"/>
          </a:xfrm>
          <a:effectLst>
            <a:outerShdw blurRad="50800" dist="38100" dir="2700000" algn="tl" rotWithShape="0">
              <a:prstClr val="black">
                <a:alpha val="40000"/>
              </a:prstClr>
            </a:outerShdw>
          </a:effectLst>
        </p:grpSpPr>
        <p:sp>
          <p:nvSpPr>
            <p:cNvPr id="22" name="Freeform 11"/>
            <p:cNvSpPr/>
            <p:nvPr/>
          </p:nvSpPr>
          <p:spPr bwMode="auto">
            <a:xfrm>
              <a:off x="1274764" y="1922165"/>
              <a:ext cx="2646363" cy="2039938"/>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chemeClr val="accent2"/>
            </a:solidFill>
            <a:ln>
              <a:noFill/>
            </a:ln>
          </p:spPr>
          <p:txBody>
            <a:bodyPr lIns="0" tIns="0" rIns="0" bIns="0" anchor="ctr"/>
            <a:lstStyle/>
            <a:p>
              <a:pPr algn="ctr">
                <a:lnSpc>
                  <a:spcPct val="120000"/>
                </a:lnSpc>
                <a:spcBef>
                  <a:spcPct val="0"/>
                </a:spcBef>
              </a:pPr>
              <a:endParaRPr lang="zh-CN" altLang="en-US" sz="20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a:off x="3216276" y="2769890"/>
              <a:ext cx="203200" cy="317500"/>
            </a:xfrm>
            <a:custGeom>
              <a:avLst/>
              <a:gdLst>
                <a:gd name="T0" fmla="*/ 0 w 128"/>
                <a:gd name="T1" fmla="*/ 189 h 200"/>
                <a:gd name="T2" fmla="*/ 121 w 128"/>
                <a:gd name="T3" fmla="*/ 0 h 200"/>
                <a:gd name="T4" fmla="*/ 128 w 128"/>
                <a:gd name="T5" fmla="*/ 5 h 200"/>
                <a:gd name="T6" fmla="*/ 19 w 128"/>
                <a:gd name="T7" fmla="*/ 200 h 200"/>
                <a:gd name="T8" fmla="*/ 0 w 128"/>
                <a:gd name="T9" fmla="*/ 189 h 200"/>
              </a:gdLst>
              <a:ahLst/>
              <a:cxnLst>
                <a:cxn ang="0">
                  <a:pos x="T0" y="T1"/>
                </a:cxn>
                <a:cxn ang="0">
                  <a:pos x="T2" y="T3"/>
                </a:cxn>
                <a:cxn ang="0">
                  <a:pos x="T4" y="T5"/>
                </a:cxn>
                <a:cxn ang="0">
                  <a:pos x="T6" y="T7"/>
                </a:cxn>
                <a:cxn ang="0">
                  <a:pos x="T8" y="T9"/>
                </a:cxn>
              </a:cxnLst>
              <a:rect l="0" t="0" r="r" b="b"/>
              <a:pathLst>
                <a:path w="128" h="200">
                  <a:moveTo>
                    <a:pt x="0" y="189"/>
                  </a:moveTo>
                  <a:lnTo>
                    <a:pt x="121" y="0"/>
                  </a:lnTo>
                  <a:lnTo>
                    <a:pt x="128" y="5"/>
                  </a:lnTo>
                  <a:lnTo>
                    <a:pt x="19" y="200"/>
                  </a:lnTo>
                  <a:lnTo>
                    <a:pt x="0" y="189"/>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2"/>
            <p:cNvSpPr/>
            <p:nvPr/>
          </p:nvSpPr>
          <p:spPr bwMode="auto">
            <a:xfrm>
              <a:off x="3408364" y="2734965"/>
              <a:ext cx="31750" cy="42863"/>
            </a:xfrm>
            <a:custGeom>
              <a:avLst/>
              <a:gdLst>
                <a:gd name="T0" fmla="*/ 7 w 20"/>
                <a:gd name="T1" fmla="*/ 27 h 27"/>
                <a:gd name="T2" fmla="*/ 0 w 20"/>
                <a:gd name="T3" fmla="*/ 22 h 27"/>
                <a:gd name="T4" fmla="*/ 10 w 20"/>
                <a:gd name="T5" fmla="*/ 0 h 27"/>
                <a:gd name="T6" fmla="*/ 20 w 20"/>
                <a:gd name="T7" fmla="*/ 5 h 27"/>
                <a:gd name="T8" fmla="*/ 7 w 20"/>
                <a:gd name="T9" fmla="*/ 27 h 27"/>
              </a:gdLst>
              <a:ahLst/>
              <a:cxnLst>
                <a:cxn ang="0">
                  <a:pos x="T0" y="T1"/>
                </a:cxn>
                <a:cxn ang="0">
                  <a:pos x="T2" y="T3"/>
                </a:cxn>
                <a:cxn ang="0">
                  <a:pos x="T4" y="T5"/>
                </a:cxn>
                <a:cxn ang="0">
                  <a:pos x="T6" y="T7"/>
                </a:cxn>
                <a:cxn ang="0">
                  <a:pos x="T8" y="T9"/>
                </a:cxn>
              </a:cxnLst>
              <a:rect l="0" t="0" r="r" b="b"/>
              <a:pathLst>
                <a:path w="20" h="27">
                  <a:moveTo>
                    <a:pt x="7" y="27"/>
                  </a:moveTo>
                  <a:lnTo>
                    <a:pt x="0" y="22"/>
                  </a:lnTo>
                  <a:lnTo>
                    <a:pt x="10" y="0"/>
                  </a:lnTo>
                  <a:lnTo>
                    <a:pt x="20" y="5"/>
                  </a:lnTo>
                  <a:lnTo>
                    <a:pt x="7" y="27"/>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3"/>
            <p:cNvSpPr/>
            <p:nvPr/>
          </p:nvSpPr>
          <p:spPr bwMode="auto">
            <a:xfrm>
              <a:off x="3486151" y="2933402"/>
              <a:ext cx="52388" cy="52388"/>
            </a:xfrm>
            <a:custGeom>
              <a:avLst/>
              <a:gdLst>
                <a:gd name="T0" fmla="*/ 19 w 33"/>
                <a:gd name="T1" fmla="*/ 33 h 33"/>
                <a:gd name="T2" fmla="*/ 13 w 33"/>
                <a:gd name="T3" fmla="*/ 24 h 33"/>
                <a:gd name="T4" fmla="*/ 0 w 33"/>
                <a:gd name="T5" fmla="*/ 25 h 33"/>
                <a:gd name="T6" fmla="*/ 7 w 33"/>
                <a:gd name="T7" fmla="*/ 16 h 33"/>
                <a:gd name="T8" fmla="*/ 2 w 33"/>
                <a:gd name="T9" fmla="*/ 5 h 33"/>
                <a:gd name="T10" fmla="*/ 13 w 33"/>
                <a:gd name="T11" fmla="*/ 8 h 33"/>
                <a:gd name="T12" fmla="*/ 22 w 33"/>
                <a:gd name="T13" fmla="*/ 0 h 33"/>
                <a:gd name="T14" fmla="*/ 24 w 33"/>
                <a:gd name="T15" fmla="*/ 11 h 33"/>
                <a:gd name="T16" fmla="*/ 33 w 33"/>
                <a:gd name="T17" fmla="*/ 17 h 33"/>
                <a:gd name="T18" fmla="*/ 22 w 33"/>
                <a:gd name="T19" fmla="*/ 22 h 33"/>
                <a:gd name="T20" fmla="*/ 19 w 3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4"/>
            <p:cNvSpPr/>
            <p:nvPr/>
          </p:nvSpPr>
          <p:spPr bwMode="auto">
            <a:xfrm>
              <a:off x="3419476" y="2825452"/>
              <a:ext cx="55563" cy="57150"/>
            </a:xfrm>
            <a:custGeom>
              <a:avLst/>
              <a:gdLst>
                <a:gd name="T0" fmla="*/ 25 w 35"/>
                <a:gd name="T1" fmla="*/ 36 h 36"/>
                <a:gd name="T2" fmla="*/ 16 w 35"/>
                <a:gd name="T3" fmla="*/ 28 h 36"/>
                <a:gd name="T4" fmla="*/ 5 w 35"/>
                <a:gd name="T5" fmla="*/ 32 h 36"/>
                <a:gd name="T6" fmla="*/ 8 w 35"/>
                <a:gd name="T7" fmla="*/ 20 h 36"/>
                <a:gd name="T8" fmla="*/ 0 w 35"/>
                <a:gd name="T9" fmla="*/ 11 h 36"/>
                <a:gd name="T10" fmla="*/ 13 w 35"/>
                <a:gd name="T11" fmla="*/ 11 h 36"/>
                <a:gd name="T12" fmla="*/ 19 w 35"/>
                <a:gd name="T13" fmla="*/ 0 h 36"/>
                <a:gd name="T14" fmla="*/ 24 w 35"/>
                <a:gd name="T15" fmla="*/ 12 h 36"/>
                <a:gd name="T16" fmla="*/ 35 w 35"/>
                <a:gd name="T17" fmla="*/ 15 h 36"/>
                <a:gd name="T18" fmla="*/ 25 w 35"/>
                <a:gd name="T19" fmla="*/ 23 h 36"/>
                <a:gd name="T20" fmla="*/ 25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5"/>
            <p:cNvSpPr/>
            <p:nvPr/>
          </p:nvSpPr>
          <p:spPr bwMode="auto">
            <a:xfrm>
              <a:off x="3471864" y="2733377"/>
              <a:ext cx="44450" cy="44450"/>
            </a:xfrm>
            <a:custGeom>
              <a:avLst/>
              <a:gdLst>
                <a:gd name="T0" fmla="*/ 20 w 28"/>
                <a:gd name="T1" fmla="*/ 28 h 28"/>
                <a:gd name="T2" fmla="*/ 13 w 28"/>
                <a:gd name="T3" fmla="*/ 22 h 28"/>
                <a:gd name="T4" fmla="*/ 3 w 28"/>
                <a:gd name="T5" fmla="*/ 25 h 28"/>
                <a:gd name="T6" fmla="*/ 6 w 28"/>
                <a:gd name="T7" fmla="*/ 17 h 28"/>
                <a:gd name="T8" fmla="*/ 0 w 28"/>
                <a:gd name="T9" fmla="*/ 9 h 28"/>
                <a:gd name="T10" fmla="*/ 11 w 28"/>
                <a:gd name="T11" fmla="*/ 9 h 28"/>
                <a:gd name="T12" fmla="*/ 16 w 28"/>
                <a:gd name="T13" fmla="*/ 0 h 28"/>
                <a:gd name="T14" fmla="*/ 19 w 28"/>
                <a:gd name="T15" fmla="*/ 9 h 28"/>
                <a:gd name="T16" fmla="*/ 28 w 28"/>
                <a:gd name="T17" fmla="*/ 12 h 28"/>
                <a:gd name="T18" fmla="*/ 20 w 28"/>
                <a:gd name="T19" fmla="*/ 19 h 28"/>
                <a:gd name="T20" fmla="*/ 20 w 2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6"/>
            <p:cNvSpPr/>
            <p:nvPr/>
          </p:nvSpPr>
          <p:spPr bwMode="auto">
            <a:xfrm>
              <a:off x="3524251" y="2822277"/>
              <a:ext cx="36513" cy="34925"/>
            </a:xfrm>
            <a:custGeom>
              <a:avLst/>
              <a:gdLst>
                <a:gd name="T0" fmla="*/ 23 w 23"/>
                <a:gd name="T1" fmla="*/ 14 h 22"/>
                <a:gd name="T2" fmla="*/ 16 w 23"/>
                <a:gd name="T3" fmla="*/ 16 h 22"/>
                <a:gd name="T4" fmla="*/ 11 w 23"/>
                <a:gd name="T5" fmla="*/ 22 h 22"/>
                <a:gd name="T6" fmla="*/ 8 w 23"/>
                <a:gd name="T7" fmla="*/ 14 h 22"/>
                <a:gd name="T8" fmla="*/ 0 w 23"/>
                <a:gd name="T9" fmla="*/ 13 h 22"/>
                <a:gd name="T10" fmla="*/ 6 w 23"/>
                <a:gd name="T11" fmla="*/ 8 h 22"/>
                <a:gd name="T12" fmla="*/ 6 w 23"/>
                <a:gd name="T13" fmla="*/ 0 h 22"/>
                <a:gd name="T14" fmla="*/ 12 w 23"/>
                <a:gd name="T15" fmla="*/ 5 h 22"/>
                <a:gd name="T16" fmla="*/ 20 w 23"/>
                <a:gd name="T17" fmla="*/ 2 h 22"/>
                <a:gd name="T18" fmla="*/ 19 w 23"/>
                <a:gd name="T19" fmla="*/ 9 h 22"/>
                <a:gd name="T20" fmla="*/ 23 w 23"/>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7"/>
            <p:cNvSpPr/>
            <p:nvPr/>
          </p:nvSpPr>
          <p:spPr bwMode="auto">
            <a:xfrm>
              <a:off x="3370264" y="2958802"/>
              <a:ext cx="38100" cy="36513"/>
            </a:xfrm>
            <a:custGeom>
              <a:avLst/>
              <a:gdLst>
                <a:gd name="T0" fmla="*/ 17 w 24"/>
                <a:gd name="T1" fmla="*/ 23 h 23"/>
                <a:gd name="T2" fmla="*/ 11 w 24"/>
                <a:gd name="T3" fmla="*/ 19 h 23"/>
                <a:gd name="T4" fmla="*/ 3 w 24"/>
                <a:gd name="T5" fmla="*/ 22 h 23"/>
                <a:gd name="T6" fmla="*/ 5 w 24"/>
                <a:gd name="T7" fmla="*/ 14 h 23"/>
                <a:gd name="T8" fmla="*/ 0 w 24"/>
                <a:gd name="T9" fmla="*/ 8 h 23"/>
                <a:gd name="T10" fmla="*/ 8 w 24"/>
                <a:gd name="T11" fmla="*/ 8 h 23"/>
                <a:gd name="T12" fmla="*/ 11 w 24"/>
                <a:gd name="T13" fmla="*/ 0 h 23"/>
                <a:gd name="T14" fmla="*/ 16 w 24"/>
                <a:gd name="T15" fmla="*/ 8 h 23"/>
                <a:gd name="T16" fmla="*/ 24 w 24"/>
                <a:gd name="T17" fmla="*/ 9 h 23"/>
                <a:gd name="T18" fmla="*/ 17 w 24"/>
                <a:gd name="T19" fmla="*/ 14 h 23"/>
                <a:gd name="T20" fmla="*/ 17 w 24"/>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8"/>
            <p:cNvSpPr/>
            <p:nvPr/>
          </p:nvSpPr>
          <p:spPr bwMode="auto">
            <a:xfrm>
              <a:off x="3259139" y="2839740"/>
              <a:ext cx="31750" cy="30163"/>
            </a:xfrm>
            <a:custGeom>
              <a:avLst/>
              <a:gdLst>
                <a:gd name="T0" fmla="*/ 20 w 20"/>
                <a:gd name="T1" fmla="*/ 11 h 19"/>
                <a:gd name="T2" fmla="*/ 14 w 20"/>
                <a:gd name="T3" fmla="*/ 12 h 19"/>
                <a:gd name="T4" fmla="*/ 11 w 20"/>
                <a:gd name="T5" fmla="*/ 19 h 19"/>
                <a:gd name="T6" fmla="*/ 8 w 20"/>
                <a:gd name="T7" fmla="*/ 12 h 19"/>
                <a:gd name="T8" fmla="*/ 0 w 20"/>
                <a:gd name="T9" fmla="*/ 12 h 19"/>
                <a:gd name="T10" fmla="*/ 4 w 20"/>
                <a:gd name="T11" fmla="*/ 8 h 19"/>
                <a:gd name="T12" fmla="*/ 3 w 20"/>
                <a:gd name="T13" fmla="*/ 0 h 19"/>
                <a:gd name="T14" fmla="*/ 9 w 20"/>
                <a:gd name="T15" fmla="*/ 3 h 19"/>
                <a:gd name="T16" fmla="*/ 15 w 20"/>
                <a:gd name="T17" fmla="*/ 0 h 19"/>
                <a:gd name="T18" fmla="*/ 15 w 20"/>
                <a:gd name="T19" fmla="*/ 6 h 19"/>
                <a:gd name="T20" fmla="*/ 20 w 20"/>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9"/>
            <p:cNvSpPr/>
            <p:nvPr/>
          </p:nvSpPr>
          <p:spPr bwMode="auto">
            <a:xfrm>
              <a:off x="3294064" y="2712740"/>
              <a:ext cx="53975" cy="57150"/>
            </a:xfrm>
            <a:custGeom>
              <a:avLst/>
              <a:gdLst>
                <a:gd name="T0" fmla="*/ 20 w 34"/>
                <a:gd name="T1" fmla="*/ 36 h 36"/>
                <a:gd name="T2" fmla="*/ 12 w 34"/>
                <a:gd name="T3" fmla="*/ 27 h 36"/>
                <a:gd name="T4" fmla="*/ 0 w 34"/>
                <a:gd name="T5" fmla="*/ 28 h 36"/>
                <a:gd name="T6" fmla="*/ 6 w 34"/>
                <a:gd name="T7" fmla="*/ 18 h 36"/>
                <a:gd name="T8" fmla="*/ 0 w 34"/>
                <a:gd name="T9" fmla="*/ 7 h 36"/>
                <a:gd name="T10" fmla="*/ 12 w 34"/>
                <a:gd name="T11" fmla="*/ 10 h 36"/>
                <a:gd name="T12" fmla="*/ 22 w 34"/>
                <a:gd name="T13" fmla="*/ 0 h 36"/>
                <a:gd name="T14" fmla="*/ 23 w 34"/>
                <a:gd name="T15" fmla="*/ 13 h 36"/>
                <a:gd name="T16" fmla="*/ 34 w 34"/>
                <a:gd name="T17" fmla="*/ 19 h 36"/>
                <a:gd name="T18" fmla="*/ 22 w 34"/>
                <a:gd name="T19" fmla="*/ 24 h 36"/>
                <a:gd name="T20" fmla="*/ 20 w 3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64"/>
          <p:cNvGrpSpPr/>
          <p:nvPr/>
        </p:nvGrpSpPr>
        <p:grpSpPr>
          <a:xfrm>
            <a:off x="2530981" y="1009564"/>
            <a:ext cx="5966935" cy="484654"/>
            <a:chOff x="2940908" y="915333"/>
            <a:chExt cx="5969093" cy="484654"/>
          </a:xfrm>
        </p:grpSpPr>
        <p:grpSp>
          <p:nvGrpSpPr>
            <p:cNvPr id="33" name="组合 65"/>
            <p:cNvGrpSpPr/>
            <p:nvPr/>
          </p:nvGrpSpPr>
          <p:grpSpPr>
            <a:xfrm>
              <a:off x="4861619" y="953899"/>
              <a:ext cx="954088" cy="446088"/>
              <a:chOff x="4843465" y="1014163"/>
              <a:chExt cx="954088" cy="446088"/>
            </a:xfrm>
          </p:grpSpPr>
          <p:sp>
            <p:nvSpPr>
              <p:cNvPr id="36" name="Rectangle 5"/>
              <p:cNvSpPr>
                <a:spLocks noChangeArrowheads="1"/>
              </p:cNvSpPr>
              <p:nvPr/>
            </p:nvSpPr>
            <p:spPr bwMode="auto">
              <a:xfrm>
                <a:off x="4843465" y="1014163"/>
                <a:ext cx="954088" cy="446088"/>
              </a:xfrm>
              <a:prstGeom prst="rect">
                <a:avLst/>
              </a:prstGeom>
              <a:solidFill>
                <a:schemeClr val="accent4"/>
              </a:solidFill>
              <a:ln>
                <a:noFill/>
              </a:ln>
            </p:spPr>
            <p:txBody>
              <a:bodyPr lIns="0" tIns="0" rIns="0" bIns="0" anchor="ctr"/>
              <a:lstStyle/>
              <a:p>
                <a:pPr algn="ctr">
                  <a:lnSpc>
                    <a:spcPct val="120000"/>
                  </a:lnSpc>
                  <a:spcBef>
                    <a:spcPct val="0"/>
                  </a:spcBef>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1"/>
              <p:cNvSpPr/>
              <p:nvPr/>
            </p:nvSpPr>
            <p:spPr bwMode="auto">
              <a:xfrm>
                <a:off x="5386390" y="1133225"/>
                <a:ext cx="107950" cy="214313"/>
              </a:xfrm>
              <a:custGeom>
                <a:avLst/>
                <a:gdLst>
                  <a:gd name="T0" fmla="*/ 68 w 68"/>
                  <a:gd name="T1" fmla="*/ 135 h 135"/>
                  <a:gd name="T2" fmla="*/ 68 w 68"/>
                  <a:gd name="T3" fmla="*/ 0 h 135"/>
                  <a:gd name="T4" fmla="*/ 0 w 68"/>
                  <a:gd name="T5" fmla="*/ 69 h 135"/>
                  <a:gd name="T6" fmla="*/ 68 w 68"/>
                  <a:gd name="T7" fmla="*/ 135 h 135"/>
                </a:gdLst>
                <a:ahLst/>
                <a:cxnLst>
                  <a:cxn ang="0">
                    <a:pos x="T0" y="T1"/>
                  </a:cxn>
                  <a:cxn ang="0">
                    <a:pos x="T2" y="T3"/>
                  </a:cxn>
                  <a:cxn ang="0">
                    <a:pos x="T4" y="T5"/>
                  </a:cxn>
                  <a:cxn ang="0">
                    <a:pos x="T6" y="T7"/>
                  </a:cxn>
                </a:cxnLst>
                <a:rect l="0" t="0" r="r" b="b"/>
                <a:pathLst>
                  <a:path w="68" h="135">
                    <a:moveTo>
                      <a:pt x="68" y="135"/>
                    </a:moveTo>
                    <a:lnTo>
                      <a:pt x="68" y="0"/>
                    </a:lnTo>
                    <a:lnTo>
                      <a:pt x="0" y="69"/>
                    </a:lnTo>
                    <a:lnTo>
                      <a:pt x="68" y="135"/>
                    </a:ln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2"/>
              <p:cNvSpPr/>
              <p:nvPr/>
            </p:nvSpPr>
            <p:spPr bwMode="auto">
              <a:xfrm>
                <a:off x="5157790" y="1250700"/>
                <a:ext cx="330200" cy="107950"/>
              </a:xfrm>
              <a:custGeom>
                <a:avLst/>
                <a:gdLst>
                  <a:gd name="T0" fmla="*/ 69 w 208"/>
                  <a:gd name="T1" fmla="*/ 0 h 68"/>
                  <a:gd name="T2" fmla="*/ 0 w 208"/>
                  <a:gd name="T3" fmla="*/ 68 h 68"/>
                  <a:gd name="T4" fmla="*/ 208 w 208"/>
                  <a:gd name="T5" fmla="*/ 68 h 68"/>
                  <a:gd name="T6" fmla="*/ 137 w 208"/>
                  <a:gd name="T7" fmla="*/ 1 h 68"/>
                  <a:gd name="T8" fmla="*/ 103 w 208"/>
                  <a:gd name="T9" fmla="*/ 36 h 68"/>
                  <a:gd name="T10" fmla="*/ 69 w 208"/>
                  <a:gd name="T11" fmla="*/ 0 h 68"/>
                </a:gdLst>
                <a:ahLst/>
                <a:cxnLst>
                  <a:cxn ang="0">
                    <a:pos x="T0" y="T1"/>
                  </a:cxn>
                  <a:cxn ang="0">
                    <a:pos x="T2" y="T3"/>
                  </a:cxn>
                  <a:cxn ang="0">
                    <a:pos x="T4" y="T5"/>
                  </a:cxn>
                  <a:cxn ang="0">
                    <a:pos x="T6" y="T7"/>
                  </a:cxn>
                  <a:cxn ang="0">
                    <a:pos x="T8" y="T9"/>
                  </a:cxn>
                  <a:cxn ang="0">
                    <a:pos x="T10" y="T11"/>
                  </a:cxn>
                </a:cxnLst>
                <a:rect l="0" t="0" r="r" b="b"/>
                <a:pathLst>
                  <a:path w="208" h="68">
                    <a:moveTo>
                      <a:pt x="69" y="0"/>
                    </a:moveTo>
                    <a:lnTo>
                      <a:pt x="0" y="68"/>
                    </a:lnTo>
                    <a:lnTo>
                      <a:pt x="208" y="68"/>
                    </a:lnTo>
                    <a:lnTo>
                      <a:pt x="137" y="1"/>
                    </a:lnTo>
                    <a:lnTo>
                      <a:pt x="103" y="36"/>
                    </a:lnTo>
                    <a:lnTo>
                      <a:pt x="69" y="0"/>
                    </a:ln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3"/>
              <p:cNvSpPr/>
              <p:nvPr/>
            </p:nvSpPr>
            <p:spPr bwMode="auto">
              <a:xfrm>
                <a:off x="5154615" y="1115763"/>
                <a:ext cx="334963" cy="171450"/>
              </a:xfrm>
              <a:custGeom>
                <a:avLst/>
                <a:gdLst>
                  <a:gd name="T0" fmla="*/ 105 w 211"/>
                  <a:gd name="T1" fmla="*/ 108 h 108"/>
                  <a:gd name="T2" fmla="*/ 211 w 211"/>
                  <a:gd name="T3" fmla="*/ 0 h 108"/>
                  <a:gd name="T4" fmla="*/ 0 w 211"/>
                  <a:gd name="T5" fmla="*/ 0 h 108"/>
                  <a:gd name="T6" fmla="*/ 105 w 211"/>
                  <a:gd name="T7" fmla="*/ 108 h 108"/>
                </a:gdLst>
                <a:ahLst/>
                <a:cxnLst>
                  <a:cxn ang="0">
                    <a:pos x="T0" y="T1"/>
                  </a:cxn>
                  <a:cxn ang="0">
                    <a:pos x="T2" y="T3"/>
                  </a:cxn>
                  <a:cxn ang="0">
                    <a:pos x="T4" y="T5"/>
                  </a:cxn>
                  <a:cxn ang="0">
                    <a:pos x="T6" y="T7"/>
                  </a:cxn>
                </a:cxnLst>
                <a:rect l="0" t="0" r="r" b="b"/>
                <a:pathLst>
                  <a:path w="211" h="108">
                    <a:moveTo>
                      <a:pt x="105" y="108"/>
                    </a:moveTo>
                    <a:lnTo>
                      <a:pt x="211" y="0"/>
                    </a:lnTo>
                    <a:lnTo>
                      <a:pt x="0" y="0"/>
                    </a:lnTo>
                    <a:lnTo>
                      <a:pt x="105" y="108"/>
                    </a:ln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4"/>
              <p:cNvSpPr/>
              <p:nvPr/>
            </p:nvSpPr>
            <p:spPr bwMode="auto">
              <a:xfrm>
                <a:off x="5148265" y="1128463"/>
                <a:ext cx="106363" cy="223838"/>
              </a:xfrm>
              <a:custGeom>
                <a:avLst/>
                <a:gdLst>
                  <a:gd name="T0" fmla="*/ 67 w 67"/>
                  <a:gd name="T1" fmla="*/ 70 h 141"/>
                  <a:gd name="T2" fmla="*/ 0 w 67"/>
                  <a:gd name="T3" fmla="*/ 0 h 141"/>
                  <a:gd name="T4" fmla="*/ 0 w 67"/>
                  <a:gd name="T5" fmla="*/ 141 h 141"/>
                  <a:gd name="T6" fmla="*/ 67 w 67"/>
                  <a:gd name="T7" fmla="*/ 70 h 141"/>
                </a:gdLst>
                <a:ahLst/>
                <a:cxnLst>
                  <a:cxn ang="0">
                    <a:pos x="T0" y="T1"/>
                  </a:cxn>
                  <a:cxn ang="0">
                    <a:pos x="T2" y="T3"/>
                  </a:cxn>
                  <a:cxn ang="0">
                    <a:pos x="T4" y="T5"/>
                  </a:cxn>
                  <a:cxn ang="0">
                    <a:pos x="T6" y="T7"/>
                  </a:cxn>
                </a:cxnLst>
                <a:rect l="0" t="0" r="r" b="b"/>
                <a:pathLst>
                  <a:path w="67" h="141">
                    <a:moveTo>
                      <a:pt x="67" y="70"/>
                    </a:moveTo>
                    <a:lnTo>
                      <a:pt x="0" y="0"/>
                    </a:lnTo>
                    <a:lnTo>
                      <a:pt x="0" y="141"/>
                    </a:lnTo>
                    <a:lnTo>
                      <a:pt x="67" y="70"/>
                    </a:ln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20"/>
            <p:cNvSpPr txBox="1"/>
            <p:nvPr/>
          </p:nvSpPr>
          <p:spPr bwMode="auto">
            <a:xfrm>
              <a:off x="5903970" y="915333"/>
              <a:ext cx="3006031" cy="467436"/>
            </a:xfrm>
            <a:prstGeom prst="rect">
              <a:avLst/>
            </a:prstGeom>
            <a:noFill/>
          </p:spPr>
          <p:txBody>
            <a:bodyPr wrap="squar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cs typeface="+mn-cs"/>
                  <a:sym typeface="Arial" panose="020B0604020202020204" pitchFamily="34" charset="0"/>
                </a:rPr>
                <a:t>您的内容打在这里，或通过复制您的文本后</a:t>
              </a:r>
            </a:p>
          </p:txBody>
        </p:sp>
        <p:sp>
          <p:nvSpPr>
            <p:cNvPr id="35" name="任意多边形 34"/>
            <p:cNvSpPr/>
            <p:nvPr/>
          </p:nvSpPr>
          <p:spPr>
            <a:xfrm>
              <a:off x="2940908" y="1075038"/>
              <a:ext cx="1915297" cy="151911"/>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73"/>
          <p:cNvGrpSpPr/>
          <p:nvPr/>
        </p:nvGrpSpPr>
        <p:grpSpPr>
          <a:xfrm>
            <a:off x="3383289" y="1936872"/>
            <a:ext cx="5114627" cy="499109"/>
            <a:chOff x="3793524" y="1937893"/>
            <a:chExt cx="5116477" cy="499109"/>
          </a:xfrm>
        </p:grpSpPr>
        <p:grpSp>
          <p:nvGrpSpPr>
            <p:cNvPr id="42" name="组合 74"/>
            <p:cNvGrpSpPr/>
            <p:nvPr/>
          </p:nvGrpSpPr>
          <p:grpSpPr>
            <a:xfrm>
              <a:off x="4860032" y="1990914"/>
              <a:ext cx="954088" cy="446088"/>
              <a:chOff x="4841878" y="2021206"/>
              <a:chExt cx="954088" cy="446088"/>
            </a:xfrm>
          </p:grpSpPr>
          <p:sp>
            <p:nvSpPr>
              <p:cNvPr id="45" name="Rectangle 6"/>
              <p:cNvSpPr>
                <a:spLocks noChangeArrowheads="1"/>
              </p:cNvSpPr>
              <p:nvPr/>
            </p:nvSpPr>
            <p:spPr bwMode="auto">
              <a:xfrm>
                <a:off x="4841878" y="2021206"/>
                <a:ext cx="954088" cy="446088"/>
              </a:xfrm>
              <a:prstGeom prst="rect">
                <a:avLst/>
              </a:prstGeom>
              <a:solidFill>
                <a:schemeClr val="accent3"/>
              </a:solidFill>
              <a:ln>
                <a:noFill/>
              </a:ln>
            </p:spPr>
            <p:txBody>
              <a:bodyPr lIns="0" tIns="0" rIns="0" bIns="0" anchor="ctr"/>
              <a:lstStyle/>
              <a:p>
                <a:pPr algn="ctr">
                  <a:lnSpc>
                    <a:spcPct val="120000"/>
                  </a:lnSpc>
                  <a:spcBef>
                    <a:spcPct val="0"/>
                  </a:spcBef>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5"/>
              <p:cNvSpPr>
                <a:spLocks noEditPoints="1"/>
              </p:cNvSpPr>
              <p:nvPr/>
            </p:nvSpPr>
            <p:spPr bwMode="auto">
              <a:xfrm>
                <a:off x="5191127" y="2089541"/>
                <a:ext cx="228602" cy="311006"/>
              </a:xfrm>
              <a:custGeom>
                <a:avLst/>
                <a:gdLst>
                  <a:gd name="T0" fmla="*/ 97 w 110"/>
                  <a:gd name="T1" fmla="*/ 56 h 150"/>
                  <a:gd name="T2" fmla="*/ 30 w 110"/>
                  <a:gd name="T3" fmla="*/ 57 h 150"/>
                  <a:gd name="T4" fmla="*/ 30 w 110"/>
                  <a:gd name="T5" fmla="*/ 42 h 150"/>
                  <a:gd name="T6" fmla="*/ 55 w 110"/>
                  <a:gd name="T7" fmla="*/ 17 h 150"/>
                  <a:gd name="T8" fmla="*/ 79 w 110"/>
                  <a:gd name="T9" fmla="*/ 37 h 150"/>
                  <a:gd name="T10" fmla="*/ 88 w 110"/>
                  <a:gd name="T11" fmla="*/ 37 h 150"/>
                  <a:gd name="T12" fmla="*/ 88 w 110"/>
                  <a:gd name="T13" fmla="*/ 43 h 150"/>
                  <a:gd name="T14" fmla="*/ 78 w 110"/>
                  <a:gd name="T15" fmla="*/ 43 h 150"/>
                  <a:gd name="T16" fmla="*/ 78 w 110"/>
                  <a:gd name="T17" fmla="*/ 50 h 150"/>
                  <a:gd name="T18" fmla="*/ 97 w 110"/>
                  <a:gd name="T19" fmla="*/ 50 h 150"/>
                  <a:gd name="T20" fmla="*/ 97 w 110"/>
                  <a:gd name="T21" fmla="*/ 42 h 150"/>
                  <a:gd name="T22" fmla="*/ 55 w 110"/>
                  <a:gd name="T23" fmla="*/ 0 h 150"/>
                  <a:gd name="T24" fmla="*/ 13 w 110"/>
                  <a:gd name="T25" fmla="*/ 42 h 150"/>
                  <a:gd name="T26" fmla="*/ 13 w 110"/>
                  <a:gd name="T27" fmla="*/ 57 h 150"/>
                  <a:gd name="T28" fmla="*/ 0 w 110"/>
                  <a:gd name="T29" fmla="*/ 75 h 150"/>
                  <a:gd name="T30" fmla="*/ 0 w 110"/>
                  <a:gd name="T31" fmla="*/ 131 h 150"/>
                  <a:gd name="T32" fmla="*/ 19 w 110"/>
                  <a:gd name="T33" fmla="*/ 150 h 150"/>
                  <a:gd name="T34" fmla="*/ 92 w 110"/>
                  <a:gd name="T35" fmla="*/ 150 h 150"/>
                  <a:gd name="T36" fmla="*/ 110 w 110"/>
                  <a:gd name="T37" fmla="*/ 131 h 150"/>
                  <a:gd name="T38" fmla="*/ 110 w 110"/>
                  <a:gd name="T39" fmla="*/ 75 h 150"/>
                  <a:gd name="T40" fmla="*/ 97 w 110"/>
                  <a:gd name="T41" fmla="*/ 56 h 150"/>
                  <a:gd name="T42" fmla="*/ 61 w 110"/>
                  <a:gd name="T43" fmla="*/ 102 h 150"/>
                  <a:gd name="T44" fmla="*/ 61 w 110"/>
                  <a:gd name="T45" fmla="*/ 119 h 150"/>
                  <a:gd name="T46" fmla="*/ 50 w 110"/>
                  <a:gd name="T47" fmla="*/ 119 h 150"/>
                  <a:gd name="T48" fmla="*/ 50 w 110"/>
                  <a:gd name="T49" fmla="*/ 102 h 150"/>
                  <a:gd name="T50" fmla="*/ 41 w 110"/>
                  <a:gd name="T51" fmla="*/ 89 h 150"/>
                  <a:gd name="T52" fmla="*/ 55 w 110"/>
                  <a:gd name="T53" fmla="*/ 75 h 150"/>
                  <a:gd name="T54" fmla="*/ 69 w 110"/>
                  <a:gd name="T55" fmla="*/ 89 h 150"/>
                  <a:gd name="T56" fmla="*/ 61 w 110"/>
                  <a:gd name="T5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50">
                    <a:moveTo>
                      <a:pt x="97" y="56"/>
                    </a:moveTo>
                    <a:cubicBezTo>
                      <a:pt x="30" y="57"/>
                      <a:pt x="30" y="57"/>
                      <a:pt x="30" y="57"/>
                    </a:cubicBezTo>
                    <a:cubicBezTo>
                      <a:pt x="30" y="42"/>
                      <a:pt x="30" y="42"/>
                      <a:pt x="30" y="42"/>
                    </a:cubicBezTo>
                    <a:cubicBezTo>
                      <a:pt x="30" y="29"/>
                      <a:pt x="41" y="17"/>
                      <a:pt x="55" y="17"/>
                    </a:cubicBezTo>
                    <a:cubicBezTo>
                      <a:pt x="67" y="17"/>
                      <a:pt x="77" y="26"/>
                      <a:pt x="79" y="37"/>
                    </a:cubicBezTo>
                    <a:cubicBezTo>
                      <a:pt x="88" y="37"/>
                      <a:pt x="88" y="37"/>
                      <a:pt x="88" y="37"/>
                    </a:cubicBezTo>
                    <a:cubicBezTo>
                      <a:pt x="88" y="43"/>
                      <a:pt x="88" y="43"/>
                      <a:pt x="88" y="43"/>
                    </a:cubicBezTo>
                    <a:cubicBezTo>
                      <a:pt x="78" y="43"/>
                      <a:pt x="78" y="43"/>
                      <a:pt x="78" y="43"/>
                    </a:cubicBezTo>
                    <a:cubicBezTo>
                      <a:pt x="78" y="50"/>
                      <a:pt x="78" y="50"/>
                      <a:pt x="78" y="50"/>
                    </a:cubicBezTo>
                    <a:cubicBezTo>
                      <a:pt x="97" y="50"/>
                      <a:pt x="97" y="50"/>
                      <a:pt x="97" y="50"/>
                    </a:cubicBezTo>
                    <a:cubicBezTo>
                      <a:pt x="97" y="42"/>
                      <a:pt x="97" y="42"/>
                      <a:pt x="97" y="42"/>
                    </a:cubicBezTo>
                    <a:cubicBezTo>
                      <a:pt x="97" y="19"/>
                      <a:pt x="78" y="0"/>
                      <a:pt x="55" y="0"/>
                    </a:cubicBezTo>
                    <a:cubicBezTo>
                      <a:pt x="32" y="0"/>
                      <a:pt x="13" y="19"/>
                      <a:pt x="13" y="42"/>
                    </a:cubicBezTo>
                    <a:cubicBezTo>
                      <a:pt x="13" y="57"/>
                      <a:pt x="13" y="57"/>
                      <a:pt x="13" y="57"/>
                    </a:cubicBezTo>
                    <a:cubicBezTo>
                      <a:pt x="6" y="60"/>
                      <a:pt x="0" y="67"/>
                      <a:pt x="0" y="75"/>
                    </a:cubicBezTo>
                    <a:cubicBezTo>
                      <a:pt x="0" y="131"/>
                      <a:pt x="0" y="131"/>
                      <a:pt x="0" y="131"/>
                    </a:cubicBezTo>
                    <a:cubicBezTo>
                      <a:pt x="0" y="141"/>
                      <a:pt x="9" y="150"/>
                      <a:pt x="19" y="150"/>
                    </a:cubicBezTo>
                    <a:cubicBezTo>
                      <a:pt x="92" y="150"/>
                      <a:pt x="92" y="150"/>
                      <a:pt x="92" y="150"/>
                    </a:cubicBezTo>
                    <a:cubicBezTo>
                      <a:pt x="102" y="150"/>
                      <a:pt x="110" y="141"/>
                      <a:pt x="110" y="131"/>
                    </a:cubicBezTo>
                    <a:cubicBezTo>
                      <a:pt x="110" y="75"/>
                      <a:pt x="110" y="75"/>
                      <a:pt x="110" y="75"/>
                    </a:cubicBezTo>
                    <a:cubicBezTo>
                      <a:pt x="110" y="67"/>
                      <a:pt x="105" y="59"/>
                      <a:pt x="97" y="56"/>
                    </a:cubicBezTo>
                    <a:close/>
                    <a:moveTo>
                      <a:pt x="61" y="102"/>
                    </a:moveTo>
                    <a:cubicBezTo>
                      <a:pt x="61" y="119"/>
                      <a:pt x="61" y="119"/>
                      <a:pt x="61" y="119"/>
                    </a:cubicBezTo>
                    <a:cubicBezTo>
                      <a:pt x="50" y="119"/>
                      <a:pt x="50" y="119"/>
                      <a:pt x="50" y="119"/>
                    </a:cubicBezTo>
                    <a:cubicBezTo>
                      <a:pt x="50" y="102"/>
                      <a:pt x="50" y="102"/>
                      <a:pt x="50" y="102"/>
                    </a:cubicBezTo>
                    <a:cubicBezTo>
                      <a:pt x="45" y="100"/>
                      <a:pt x="41" y="95"/>
                      <a:pt x="41" y="89"/>
                    </a:cubicBezTo>
                    <a:cubicBezTo>
                      <a:pt x="41" y="82"/>
                      <a:pt x="47" y="75"/>
                      <a:pt x="55" y="75"/>
                    </a:cubicBezTo>
                    <a:cubicBezTo>
                      <a:pt x="63" y="75"/>
                      <a:pt x="69" y="82"/>
                      <a:pt x="69" y="89"/>
                    </a:cubicBezTo>
                    <a:cubicBezTo>
                      <a:pt x="69" y="95"/>
                      <a:pt x="66" y="100"/>
                      <a:pt x="61" y="102"/>
                    </a:cubicBez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29"/>
            <p:cNvSpPr txBox="1"/>
            <p:nvPr/>
          </p:nvSpPr>
          <p:spPr bwMode="auto">
            <a:xfrm>
              <a:off x="5905558" y="1937893"/>
              <a:ext cx="3004443" cy="467436"/>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cs typeface="+mn-cs"/>
                  <a:sym typeface="Arial" panose="020B0604020202020204" pitchFamily="34" charset="0"/>
                </a:rPr>
                <a:t>您的内容打在这里，或通过复制您的文本后</a:t>
              </a:r>
            </a:p>
          </p:txBody>
        </p:sp>
        <p:sp>
          <p:nvSpPr>
            <p:cNvPr id="44" name="任意多边形 43"/>
            <p:cNvSpPr/>
            <p:nvPr/>
          </p:nvSpPr>
          <p:spPr>
            <a:xfrm>
              <a:off x="3793524" y="2199503"/>
              <a:ext cx="1050325"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79"/>
          <p:cNvGrpSpPr/>
          <p:nvPr/>
        </p:nvGrpSpPr>
        <p:grpSpPr>
          <a:xfrm>
            <a:off x="3235060" y="2761260"/>
            <a:ext cx="5264442" cy="718722"/>
            <a:chOff x="3645243" y="2667030"/>
            <a:chExt cx="5266346" cy="718722"/>
          </a:xfrm>
        </p:grpSpPr>
        <p:grpSp>
          <p:nvGrpSpPr>
            <p:cNvPr id="48" name="组合 80"/>
            <p:cNvGrpSpPr/>
            <p:nvPr/>
          </p:nvGrpSpPr>
          <p:grpSpPr>
            <a:xfrm>
              <a:off x="4861619" y="2706222"/>
              <a:ext cx="954088" cy="446088"/>
              <a:chOff x="4843465" y="2759859"/>
              <a:chExt cx="954088" cy="446088"/>
            </a:xfrm>
          </p:grpSpPr>
          <p:sp>
            <p:nvSpPr>
              <p:cNvPr id="51" name="Rectangle 7"/>
              <p:cNvSpPr>
                <a:spLocks noChangeArrowheads="1"/>
              </p:cNvSpPr>
              <p:nvPr/>
            </p:nvSpPr>
            <p:spPr bwMode="auto">
              <a:xfrm>
                <a:off x="4843465" y="2759859"/>
                <a:ext cx="954088" cy="446088"/>
              </a:xfrm>
              <a:prstGeom prst="rect">
                <a:avLst/>
              </a:prstGeom>
              <a:solidFill>
                <a:schemeClr val="accent2"/>
              </a:solidFill>
              <a:ln>
                <a:noFill/>
              </a:ln>
            </p:spPr>
            <p:txBody>
              <a:bodyPr lIns="0" tIns="0" rIns="0" bIns="0" anchor="ctr"/>
              <a:lstStyle/>
              <a:p>
                <a:pPr algn="ctr">
                  <a:lnSpc>
                    <a:spcPct val="120000"/>
                  </a:lnSpc>
                  <a:spcBef>
                    <a:spcPct val="0"/>
                  </a:spcBef>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6"/>
              <p:cNvSpPr/>
              <p:nvPr/>
            </p:nvSpPr>
            <p:spPr bwMode="auto">
              <a:xfrm>
                <a:off x="5114928" y="2810659"/>
                <a:ext cx="334963" cy="346075"/>
              </a:xfrm>
              <a:custGeom>
                <a:avLst/>
                <a:gdLst>
                  <a:gd name="T0" fmla="*/ 135 w 135"/>
                  <a:gd name="T1" fmla="*/ 80 h 140"/>
                  <a:gd name="T2" fmla="*/ 135 w 135"/>
                  <a:gd name="T3" fmla="*/ 77 h 140"/>
                  <a:gd name="T4" fmla="*/ 69 w 135"/>
                  <a:gd name="T5" fmla="*/ 8 h 140"/>
                  <a:gd name="T6" fmla="*/ 68 w 135"/>
                  <a:gd name="T7" fmla="*/ 0 h 140"/>
                  <a:gd name="T8" fmla="*/ 67 w 135"/>
                  <a:gd name="T9" fmla="*/ 0 h 140"/>
                  <a:gd name="T10" fmla="*/ 66 w 135"/>
                  <a:gd name="T11" fmla="*/ 8 h 140"/>
                  <a:gd name="T12" fmla="*/ 0 w 135"/>
                  <a:gd name="T13" fmla="*/ 77 h 140"/>
                  <a:gd name="T14" fmla="*/ 0 w 135"/>
                  <a:gd name="T15" fmla="*/ 80 h 140"/>
                  <a:gd name="T16" fmla="*/ 66 w 135"/>
                  <a:gd name="T17" fmla="*/ 80 h 140"/>
                  <a:gd name="T18" fmla="*/ 66 w 135"/>
                  <a:gd name="T19" fmla="*/ 129 h 140"/>
                  <a:gd name="T20" fmla="*/ 81 w 135"/>
                  <a:gd name="T21" fmla="*/ 140 h 140"/>
                  <a:gd name="T22" fmla="*/ 82 w 135"/>
                  <a:gd name="T23" fmla="*/ 140 h 140"/>
                  <a:gd name="T24" fmla="*/ 97 w 135"/>
                  <a:gd name="T25" fmla="*/ 129 h 140"/>
                  <a:gd name="T26" fmla="*/ 98 w 135"/>
                  <a:gd name="T27" fmla="*/ 112 h 140"/>
                  <a:gd name="T28" fmla="*/ 95 w 135"/>
                  <a:gd name="T29" fmla="*/ 110 h 140"/>
                  <a:gd name="T30" fmla="*/ 92 w 135"/>
                  <a:gd name="T31" fmla="*/ 112 h 140"/>
                  <a:gd name="T32" fmla="*/ 92 w 135"/>
                  <a:gd name="T33" fmla="*/ 128 h 140"/>
                  <a:gd name="T34" fmla="*/ 82 w 135"/>
                  <a:gd name="T35" fmla="*/ 134 h 140"/>
                  <a:gd name="T36" fmla="*/ 72 w 135"/>
                  <a:gd name="T37" fmla="*/ 128 h 140"/>
                  <a:gd name="T38" fmla="*/ 72 w 135"/>
                  <a:gd name="T39" fmla="*/ 80 h 140"/>
                  <a:gd name="T40" fmla="*/ 135 w 135"/>
                  <a:gd name="T41"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0">
                    <a:moveTo>
                      <a:pt x="135" y="80"/>
                    </a:moveTo>
                    <a:cubicBezTo>
                      <a:pt x="135" y="78"/>
                      <a:pt x="135" y="78"/>
                      <a:pt x="135" y="77"/>
                    </a:cubicBezTo>
                    <a:cubicBezTo>
                      <a:pt x="135" y="40"/>
                      <a:pt x="106" y="9"/>
                      <a:pt x="69" y="8"/>
                    </a:cubicBezTo>
                    <a:cubicBezTo>
                      <a:pt x="68" y="0"/>
                      <a:pt x="68" y="0"/>
                      <a:pt x="68" y="0"/>
                    </a:cubicBezTo>
                    <a:cubicBezTo>
                      <a:pt x="67" y="0"/>
                      <a:pt x="67" y="0"/>
                      <a:pt x="67" y="0"/>
                    </a:cubicBezTo>
                    <a:cubicBezTo>
                      <a:pt x="66" y="8"/>
                      <a:pt x="66" y="8"/>
                      <a:pt x="66" y="8"/>
                    </a:cubicBezTo>
                    <a:cubicBezTo>
                      <a:pt x="29" y="9"/>
                      <a:pt x="0" y="40"/>
                      <a:pt x="0" y="77"/>
                    </a:cubicBezTo>
                    <a:cubicBezTo>
                      <a:pt x="0" y="78"/>
                      <a:pt x="0" y="79"/>
                      <a:pt x="0" y="80"/>
                    </a:cubicBezTo>
                    <a:cubicBezTo>
                      <a:pt x="66" y="80"/>
                      <a:pt x="66" y="80"/>
                      <a:pt x="66" y="80"/>
                    </a:cubicBezTo>
                    <a:cubicBezTo>
                      <a:pt x="66" y="129"/>
                      <a:pt x="66" y="129"/>
                      <a:pt x="66" y="129"/>
                    </a:cubicBezTo>
                    <a:cubicBezTo>
                      <a:pt x="67" y="135"/>
                      <a:pt x="73" y="139"/>
                      <a:pt x="81" y="140"/>
                    </a:cubicBezTo>
                    <a:cubicBezTo>
                      <a:pt x="82" y="140"/>
                      <a:pt x="82" y="140"/>
                      <a:pt x="82" y="140"/>
                    </a:cubicBezTo>
                    <a:cubicBezTo>
                      <a:pt x="90" y="139"/>
                      <a:pt x="97" y="135"/>
                      <a:pt x="97" y="129"/>
                    </a:cubicBezTo>
                    <a:cubicBezTo>
                      <a:pt x="98" y="112"/>
                      <a:pt x="98" y="112"/>
                      <a:pt x="98" y="112"/>
                    </a:cubicBezTo>
                    <a:cubicBezTo>
                      <a:pt x="98" y="111"/>
                      <a:pt x="96" y="110"/>
                      <a:pt x="95" y="110"/>
                    </a:cubicBezTo>
                    <a:cubicBezTo>
                      <a:pt x="93" y="110"/>
                      <a:pt x="92" y="111"/>
                      <a:pt x="92" y="112"/>
                    </a:cubicBezTo>
                    <a:cubicBezTo>
                      <a:pt x="92" y="112"/>
                      <a:pt x="92" y="128"/>
                      <a:pt x="92" y="128"/>
                    </a:cubicBezTo>
                    <a:cubicBezTo>
                      <a:pt x="92" y="131"/>
                      <a:pt x="87" y="134"/>
                      <a:pt x="82" y="134"/>
                    </a:cubicBezTo>
                    <a:cubicBezTo>
                      <a:pt x="76" y="134"/>
                      <a:pt x="72" y="131"/>
                      <a:pt x="72" y="128"/>
                    </a:cubicBezTo>
                    <a:cubicBezTo>
                      <a:pt x="72" y="80"/>
                      <a:pt x="72" y="80"/>
                      <a:pt x="72" y="80"/>
                    </a:cubicBezTo>
                    <a:lnTo>
                      <a:pt x="135" y="80"/>
                    </a:lnTo>
                    <a:close/>
                  </a:path>
                </a:pathLst>
              </a:custGeom>
              <a:solidFill>
                <a:schemeClr val="bg1"/>
              </a:solidFill>
              <a:ln>
                <a:no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TextBox 35"/>
            <p:cNvSpPr txBox="1"/>
            <p:nvPr/>
          </p:nvSpPr>
          <p:spPr bwMode="auto">
            <a:xfrm>
              <a:off x="5905558" y="2667030"/>
              <a:ext cx="3006031" cy="467436"/>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cs typeface="+mn-cs"/>
                  <a:sym typeface="Arial" panose="020B0604020202020204" pitchFamily="34" charset="0"/>
                </a:rPr>
                <a:t>您的内容打在这里，或通过复制您的文本后</a:t>
              </a:r>
            </a:p>
          </p:txBody>
        </p:sp>
        <p:sp>
          <p:nvSpPr>
            <p:cNvPr id="50" name="任意多边形 49"/>
            <p:cNvSpPr/>
            <p:nvPr/>
          </p:nvSpPr>
          <p:spPr>
            <a:xfrm>
              <a:off x="3645243" y="2901936"/>
              <a:ext cx="1210962" cy="483816"/>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1" fmla="*/ 0 w 1210962"/>
                <a:gd name="connsiteY0-2" fmla="*/ 481913 h 481913"/>
                <a:gd name="connsiteX1-3" fmla="*/ 729049 w 1210962"/>
                <a:gd name="connsiteY1-4" fmla="*/ 481913 h 481913"/>
                <a:gd name="connsiteX2-5" fmla="*/ 469969 w 1210962"/>
                <a:gd name="connsiteY2-6" fmla="*/ 7620 h 481913"/>
                <a:gd name="connsiteX3-7" fmla="*/ 1210962 w 1210962"/>
                <a:gd name="connsiteY3-8" fmla="*/ 0 h 481913"/>
                <a:gd name="connsiteX0-9" fmla="*/ 0 w 1210962"/>
                <a:gd name="connsiteY0-10" fmla="*/ 481913 h 489533"/>
                <a:gd name="connsiteX1-11" fmla="*/ 477589 w 1210962"/>
                <a:gd name="connsiteY1-12" fmla="*/ 489533 h 489533"/>
                <a:gd name="connsiteX2-13" fmla="*/ 469969 w 1210962"/>
                <a:gd name="connsiteY2-14" fmla="*/ 7620 h 489533"/>
                <a:gd name="connsiteX3-15" fmla="*/ 1210962 w 1210962"/>
                <a:gd name="connsiteY3-16" fmla="*/ 0 h 489533"/>
                <a:gd name="connsiteX0-17" fmla="*/ 0 w 1210962"/>
                <a:gd name="connsiteY0-18" fmla="*/ 481913 h 481913"/>
                <a:gd name="connsiteX1-19" fmla="*/ 468064 w 1210962"/>
                <a:gd name="connsiteY1-20" fmla="*/ 475245 h 481913"/>
                <a:gd name="connsiteX2-21" fmla="*/ 469969 w 1210962"/>
                <a:gd name="connsiteY2-22" fmla="*/ 7620 h 481913"/>
                <a:gd name="connsiteX3-23" fmla="*/ 1210962 w 1210962"/>
                <a:gd name="connsiteY3-24" fmla="*/ 0 h 481913"/>
                <a:gd name="connsiteX0-25" fmla="*/ 0 w 1210962"/>
                <a:gd name="connsiteY0-26" fmla="*/ 486199 h 486199"/>
                <a:gd name="connsiteX1-27" fmla="*/ 468064 w 1210962"/>
                <a:gd name="connsiteY1-28" fmla="*/ 479531 h 486199"/>
                <a:gd name="connsiteX2-29" fmla="*/ 469969 w 1210962"/>
                <a:gd name="connsiteY2-30" fmla="*/ 0 h 486199"/>
                <a:gd name="connsiteX3-31" fmla="*/ 1210962 w 1210962"/>
                <a:gd name="connsiteY3-32" fmla="*/ 4286 h 486199"/>
                <a:gd name="connsiteX0-33" fmla="*/ 0 w 1210962"/>
                <a:gd name="connsiteY0-34" fmla="*/ 481913 h 481913"/>
                <a:gd name="connsiteX1-35" fmla="*/ 468064 w 1210962"/>
                <a:gd name="connsiteY1-36" fmla="*/ 475245 h 481913"/>
                <a:gd name="connsiteX2-37" fmla="*/ 467587 w 1210962"/>
                <a:gd name="connsiteY2-38" fmla="*/ 2858 h 481913"/>
                <a:gd name="connsiteX3-39" fmla="*/ 1210962 w 1210962"/>
                <a:gd name="connsiteY3-40" fmla="*/ 0 h 481913"/>
                <a:gd name="connsiteX0-41" fmla="*/ 0 w 1210962"/>
                <a:gd name="connsiteY0-42" fmla="*/ 483817 h 483817"/>
                <a:gd name="connsiteX1-43" fmla="*/ 468064 w 1210962"/>
                <a:gd name="connsiteY1-44" fmla="*/ 477149 h 483817"/>
                <a:gd name="connsiteX2-45" fmla="*/ 474730 w 1210962"/>
                <a:gd name="connsiteY2-46" fmla="*/ 0 h 483817"/>
                <a:gd name="connsiteX3-47" fmla="*/ 1210962 w 1210962"/>
                <a:gd name="connsiteY3-48" fmla="*/ 1904 h 483817"/>
                <a:gd name="connsiteX0-49" fmla="*/ 0 w 1210962"/>
                <a:gd name="connsiteY0-50" fmla="*/ 481913 h 481913"/>
                <a:gd name="connsiteX1-51" fmla="*/ 468064 w 1210962"/>
                <a:gd name="connsiteY1-52" fmla="*/ 475245 h 481913"/>
                <a:gd name="connsiteX2-53" fmla="*/ 472349 w 1210962"/>
                <a:gd name="connsiteY2-54" fmla="*/ 5240 h 481913"/>
                <a:gd name="connsiteX3-55" fmla="*/ 1210962 w 1210962"/>
                <a:gd name="connsiteY3-56" fmla="*/ 0 h 481913"/>
                <a:gd name="connsiteX0-57" fmla="*/ 0 w 1210962"/>
                <a:gd name="connsiteY0-58" fmla="*/ 486198 h 486198"/>
                <a:gd name="connsiteX1-59" fmla="*/ 468064 w 1210962"/>
                <a:gd name="connsiteY1-60" fmla="*/ 479530 h 486198"/>
                <a:gd name="connsiteX2-61" fmla="*/ 467587 w 1210962"/>
                <a:gd name="connsiteY2-62" fmla="*/ 0 h 486198"/>
                <a:gd name="connsiteX3-63" fmla="*/ 1210962 w 1210962"/>
                <a:gd name="connsiteY3-64" fmla="*/ 4285 h 486198"/>
                <a:gd name="connsiteX0-65" fmla="*/ 0 w 1210962"/>
                <a:gd name="connsiteY0-66" fmla="*/ 481913 h 481913"/>
                <a:gd name="connsiteX1-67" fmla="*/ 468064 w 1210962"/>
                <a:gd name="connsiteY1-68" fmla="*/ 475245 h 481913"/>
                <a:gd name="connsiteX2-69" fmla="*/ 467587 w 1210962"/>
                <a:gd name="connsiteY2-70" fmla="*/ 2859 h 481913"/>
                <a:gd name="connsiteX3-71" fmla="*/ 1210962 w 1210962"/>
                <a:gd name="connsiteY3-72" fmla="*/ 0 h 481913"/>
                <a:gd name="connsiteX0-73" fmla="*/ 0 w 1210962"/>
                <a:gd name="connsiteY0-74" fmla="*/ 481913 h 481913"/>
                <a:gd name="connsiteX1-75" fmla="*/ 465683 w 1210962"/>
                <a:gd name="connsiteY1-76" fmla="*/ 480007 h 481913"/>
                <a:gd name="connsiteX2-77" fmla="*/ 467587 w 1210962"/>
                <a:gd name="connsiteY2-78" fmla="*/ 2859 h 481913"/>
                <a:gd name="connsiteX3-79" fmla="*/ 1210962 w 1210962"/>
                <a:gd name="connsiteY3-80" fmla="*/ 0 h 481913"/>
                <a:gd name="connsiteX0-81" fmla="*/ 0 w 1210962"/>
                <a:gd name="connsiteY0-82" fmla="*/ 488579 h 488579"/>
                <a:gd name="connsiteX1-83" fmla="*/ 465683 w 1210962"/>
                <a:gd name="connsiteY1-84" fmla="*/ 486673 h 488579"/>
                <a:gd name="connsiteX2-85" fmla="*/ 469968 w 1210962"/>
                <a:gd name="connsiteY2-86" fmla="*/ 0 h 488579"/>
                <a:gd name="connsiteX3-87" fmla="*/ 1210962 w 1210962"/>
                <a:gd name="connsiteY3-88" fmla="*/ 6666 h 488579"/>
                <a:gd name="connsiteX0-89" fmla="*/ 0 w 1210962"/>
                <a:gd name="connsiteY0-90" fmla="*/ 483816 h 483816"/>
                <a:gd name="connsiteX1-91" fmla="*/ 465683 w 1210962"/>
                <a:gd name="connsiteY1-92" fmla="*/ 481910 h 483816"/>
                <a:gd name="connsiteX2-93" fmla="*/ 469968 w 1210962"/>
                <a:gd name="connsiteY2-94" fmla="*/ 0 h 483816"/>
                <a:gd name="connsiteX3-95" fmla="*/ 1210962 w 1210962"/>
                <a:gd name="connsiteY3-96" fmla="*/ 1903 h 483816"/>
                <a:gd name="connsiteX0-97" fmla="*/ 0 w 1210962"/>
                <a:gd name="connsiteY0-98" fmla="*/ 490960 h 490960"/>
                <a:gd name="connsiteX1-99" fmla="*/ 465683 w 1210962"/>
                <a:gd name="connsiteY1-100" fmla="*/ 489054 h 490960"/>
                <a:gd name="connsiteX2-101" fmla="*/ 469968 w 1210962"/>
                <a:gd name="connsiteY2-102" fmla="*/ 0 h 490960"/>
                <a:gd name="connsiteX3-103" fmla="*/ 1210962 w 1210962"/>
                <a:gd name="connsiteY3-104" fmla="*/ 9047 h 490960"/>
                <a:gd name="connsiteX0-105" fmla="*/ 0 w 1210962"/>
                <a:gd name="connsiteY0-106" fmla="*/ 483816 h 483816"/>
                <a:gd name="connsiteX1-107" fmla="*/ 465683 w 1210962"/>
                <a:gd name="connsiteY1-108" fmla="*/ 481910 h 483816"/>
                <a:gd name="connsiteX2-109" fmla="*/ 467587 w 1210962"/>
                <a:gd name="connsiteY2-110" fmla="*/ 0 h 483816"/>
                <a:gd name="connsiteX3-111" fmla="*/ 1210962 w 1210962"/>
                <a:gd name="connsiteY3-112" fmla="*/ 1903 h 483816"/>
                <a:gd name="connsiteX0-113" fmla="*/ 0 w 1210962"/>
                <a:gd name="connsiteY0-114" fmla="*/ 481913 h 481913"/>
                <a:gd name="connsiteX1-115" fmla="*/ 465683 w 1210962"/>
                <a:gd name="connsiteY1-116" fmla="*/ 480007 h 481913"/>
                <a:gd name="connsiteX2-117" fmla="*/ 465206 w 1210962"/>
                <a:gd name="connsiteY2-118" fmla="*/ 2859 h 481913"/>
                <a:gd name="connsiteX3-119" fmla="*/ 1210962 w 1210962"/>
                <a:gd name="connsiteY3-120" fmla="*/ 0 h 481913"/>
                <a:gd name="connsiteX0-121" fmla="*/ 0 w 1210962"/>
                <a:gd name="connsiteY0-122" fmla="*/ 483816 h 483816"/>
                <a:gd name="connsiteX1-123" fmla="*/ 465683 w 1210962"/>
                <a:gd name="connsiteY1-124" fmla="*/ 481910 h 483816"/>
                <a:gd name="connsiteX2-125" fmla="*/ 465206 w 1210962"/>
                <a:gd name="connsiteY2-126" fmla="*/ 0 h 483816"/>
                <a:gd name="connsiteX3-127" fmla="*/ 1210962 w 1210962"/>
                <a:gd name="connsiteY3-128" fmla="*/ 1903 h 483816"/>
              </a:gdLst>
              <a:ahLst/>
              <a:cxnLst>
                <a:cxn ang="0">
                  <a:pos x="connsiteX0-1" y="connsiteY0-2"/>
                </a:cxn>
                <a:cxn ang="0">
                  <a:pos x="connsiteX1-3" y="connsiteY1-4"/>
                </a:cxn>
                <a:cxn ang="0">
                  <a:pos x="connsiteX2-5" y="connsiteY2-6"/>
                </a:cxn>
                <a:cxn ang="0">
                  <a:pos x="connsiteX3-7" y="connsiteY3-8"/>
                </a:cxn>
              </a:cxnLst>
              <a:rect l="l" t="t" r="r" b="b"/>
              <a:pathLst>
                <a:path w="1210962" h="483816">
                  <a:moveTo>
                    <a:pt x="0" y="483816"/>
                  </a:moveTo>
                  <a:lnTo>
                    <a:pt x="465683" y="481910"/>
                  </a:lnTo>
                  <a:cubicBezTo>
                    <a:pt x="467111" y="325242"/>
                    <a:pt x="463778" y="156668"/>
                    <a:pt x="465206" y="0"/>
                  </a:cubicBezTo>
                  <a:lnTo>
                    <a:pt x="1210962" y="1903"/>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85"/>
          <p:cNvGrpSpPr/>
          <p:nvPr/>
        </p:nvGrpSpPr>
        <p:grpSpPr>
          <a:xfrm>
            <a:off x="2049243" y="3665119"/>
            <a:ext cx="6450262" cy="704551"/>
            <a:chOff x="2458995" y="3570887"/>
            <a:chExt cx="6452595" cy="704551"/>
          </a:xfrm>
        </p:grpSpPr>
        <p:grpSp>
          <p:nvGrpSpPr>
            <p:cNvPr id="54" name="组合 86"/>
            <p:cNvGrpSpPr/>
            <p:nvPr/>
          </p:nvGrpSpPr>
          <p:grpSpPr>
            <a:xfrm>
              <a:off x="4860032" y="3609453"/>
              <a:ext cx="954088" cy="446088"/>
              <a:chOff x="4841878" y="3669717"/>
              <a:chExt cx="954088" cy="446088"/>
            </a:xfrm>
          </p:grpSpPr>
          <p:sp>
            <p:nvSpPr>
              <p:cNvPr id="57" name="Rectangle 8"/>
              <p:cNvSpPr>
                <a:spLocks noChangeArrowheads="1"/>
              </p:cNvSpPr>
              <p:nvPr/>
            </p:nvSpPr>
            <p:spPr bwMode="auto">
              <a:xfrm>
                <a:off x="4841878" y="3669717"/>
                <a:ext cx="954088" cy="446088"/>
              </a:xfrm>
              <a:prstGeom prst="rect">
                <a:avLst/>
              </a:prstGeom>
              <a:solidFill>
                <a:schemeClr val="accent1"/>
              </a:solidFill>
              <a:ln>
                <a:solidFill>
                  <a:schemeClr val="accent1"/>
                </a:solidFill>
              </a:ln>
            </p:spPr>
            <p:txBody>
              <a:bodyPr lIns="0" tIns="0" rIns="0" bIns="0" anchor="ctr"/>
              <a:lstStyle/>
              <a:p>
                <a:pPr algn="ctr">
                  <a:lnSpc>
                    <a:spcPct val="120000"/>
                  </a:lnSpc>
                  <a:spcBef>
                    <a:spcPct val="0"/>
                  </a:spcBef>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27"/>
              <p:cNvSpPr>
                <a:spLocks noChangeArrowheads="1"/>
              </p:cNvSpPr>
              <p:nvPr/>
            </p:nvSpPr>
            <p:spPr bwMode="auto">
              <a:xfrm>
                <a:off x="5265741" y="3986618"/>
                <a:ext cx="106363" cy="25400"/>
              </a:xfrm>
              <a:prstGeom prst="rect">
                <a:avLst/>
              </a:prstGeom>
              <a:solidFill>
                <a:schemeClr val="bg1"/>
              </a:solidFill>
              <a:ln>
                <a:solidFill>
                  <a:schemeClr val="accent1"/>
                </a:solid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28"/>
              <p:cNvSpPr>
                <a:spLocks noChangeArrowheads="1"/>
              </p:cNvSpPr>
              <p:nvPr/>
            </p:nvSpPr>
            <p:spPr bwMode="auto">
              <a:xfrm>
                <a:off x="5265741" y="4024718"/>
                <a:ext cx="106363" cy="22225"/>
              </a:xfrm>
              <a:prstGeom prst="rect">
                <a:avLst/>
              </a:prstGeom>
              <a:solidFill>
                <a:schemeClr val="bg1"/>
              </a:solidFill>
              <a:ln>
                <a:solidFill>
                  <a:schemeClr val="accent1"/>
                </a:solid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9"/>
              <p:cNvSpPr>
                <a:spLocks noEditPoints="1"/>
              </p:cNvSpPr>
              <p:nvPr/>
            </p:nvSpPr>
            <p:spPr bwMode="auto">
              <a:xfrm>
                <a:off x="5218116" y="3724680"/>
                <a:ext cx="201613" cy="244475"/>
              </a:xfrm>
              <a:custGeom>
                <a:avLst/>
                <a:gdLst>
                  <a:gd name="T0" fmla="*/ 70 w 81"/>
                  <a:gd name="T1" fmla="*/ 12 h 99"/>
                  <a:gd name="T2" fmla="*/ 44 w 81"/>
                  <a:gd name="T3" fmla="*/ 0 h 99"/>
                  <a:gd name="T4" fmla="*/ 38 w 81"/>
                  <a:gd name="T5" fmla="*/ 0 h 99"/>
                  <a:gd name="T6" fmla="*/ 12 w 81"/>
                  <a:gd name="T7" fmla="*/ 12 h 99"/>
                  <a:gd name="T8" fmla="*/ 0 w 81"/>
                  <a:gd name="T9" fmla="*/ 43 h 99"/>
                  <a:gd name="T10" fmla="*/ 8 w 81"/>
                  <a:gd name="T11" fmla="*/ 69 h 99"/>
                  <a:gd name="T12" fmla="*/ 15 w 81"/>
                  <a:gd name="T13" fmla="*/ 85 h 99"/>
                  <a:gd name="T14" fmla="*/ 19 w 81"/>
                  <a:gd name="T15" fmla="*/ 99 h 99"/>
                  <a:gd name="T16" fmla="*/ 63 w 81"/>
                  <a:gd name="T17" fmla="*/ 99 h 99"/>
                  <a:gd name="T18" fmla="*/ 65 w 81"/>
                  <a:gd name="T19" fmla="*/ 92 h 99"/>
                  <a:gd name="T20" fmla="*/ 66 w 81"/>
                  <a:gd name="T21" fmla="*/ 85 h 99"/>
                  <a:gd name="T22" fmla="*/ 73 w 81"/>
                  <a:gd name="T23" fmla="*/ 69 h 99"/>
                  <a:gd name="T24" fmla="*/ 81 w 81"/>
                  <a:gd name="T25" fmla="*/ 43 h 99"/>
                  <a:gd name="T26" fmla="*/ 70 w 81"/>
                  <a:gd name="T27" fmla="*/ 12 h 99"/>
                  <a:gd name="T28" fmla="*/ 68 w 81"/>
                  <a:gd name="T29" fmla="*/ 66 h 99"/>
                  <a:gd name="T30" fmla="*/ 60 w 81"/>
                  <a:gd name="T31" fmla="*/ 84 h 99"/>
                  <a:gd name="T32" fmla="*/ 59 w 81"/>
                  <a:gd name="T33" fmla="*/ 92 h 99"/>
                  <a:gd name="T34" fmla="*/ 46 w 81"/>
                  <a:gd name="T35" fmla="*/ 92 h 99"/>
                  <a:gd name="T36" fmla="*/ 46 w 81"/>
                  <a:gd name="T37" fmla="*/ 56 h 99"/>
                  <a:gd name="T38" fmla="*/ 43 w 81"/>
                  <a:gd name="T39" fmla="*/ 53 h 99"/>
                  <a:gd name="T40" fmla="*/ 38 w 81"/>
                  <a:gd name="T41" fmla="*/ 53 h 99"/>
                  <a:gd name="T42" fmla="*/ 35 w 81"/>
                  <a:gd name="T43" fmla="*/ 56 h 99"/>
                  <a:gd name="T44" fmla="*/ 35 w 81"/>
                  <a:gd name="T45" fmla="*/ 92 h 99"/>
                  <a:gd name="T46" fmla="*/ 23 w 81"/>
                  <a:gd name="T47" fmla="*/ 92 h 99"/>
                  <a:gd name="T48" fmla="*/ 21 w 81"/>
                  <a:gd name="T49" fmla="*/ 84 h 99"/>
                  <a:gd name="T50" fmla="*/ 13 w 81"/>
                  <a:gd name="T51" fmla="*/ 66 h 99"/>
                  <a:gd name="T52" fmla="*/ 6 w 81"/>
                  <a:gd name="T53" fmla="*/ 42 h 99"/>
                  <a:gd name="T54" fmla="*/ 16 w 81"/>
                  <a:gd name="T55" fmla="*/ 17 h 99"/>
                  <a:gd name="T56" fmla="*/ 38 w 81"/>
                  <a:gd name="T57" fmla="*/ 6 h 99"/>
                  <a:gd name="T58" fmla="*/ 41 w 81"/>
                  <a:gd name="T59" fmla="*/ 6 h 99"/>
                  <a:gd name="T60" fmla="*/ 44 w 81"/>
                  <a:gd name="T61" fmla="*/ 6 h 99"/>
                  <a:gd name="T62" fmla="*/ 65 w 81"/>
                  <a:gd name="T63" fmla="*/ 17 h 99"/>
                  <a:gd name="T64" fmla="*/ 75 w 81"/>
                  <a:gd name="T65" fmla="*/ 42 h 99"/>
                  <a:gd name="T66" fmla="*/ 68 w 81"/>
                  <a:gd name="T67"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99">
                    <a:moveTo>
                      <a:pt x="70" y="12"/>
                    </a:moveTo>
                    <a:cubicBezTo>
                      <a:pt x="61" y="4"/>
                      <a:pt x="44" y="0"/>
                      <a:pt x="44" y="0"/>
                    </a:cubicBezTo>
                    <a:cubicBezTo>
                      <a:pt x="38" y="0"/>
                      <a:pt x="38" y="0"/>
                      <a:pt x="38" y="0"/>
                    </a:cubicBezTo>
                    <a:cubicBezTo>
                      <a:pt x="38" y="0"/>
                      <a:pt x="20" y="4"/>
                      <a:pt x="12" y="12"/>
                    </a:cubicBezTo>
                    <a:cubicBezTo>
                      <a:pt x="4" y="20"/>
                      <a:pt x="0" y="30"/>
                      <a:pt x="0" y="43"/>
                    </a:cubicBezTo>
                    <a:cubicBezTo>
                      <a:pt x="1" y="57"/>
                      <a:pt x="5" y="63"/>
                      <a:pt x="8" y="69"/>
                    </a:cubicBezTo>
                    <a:cubicBezTo>
                      <a:pt x="11" y="74"/>
                      <a:pt x="14" y="78"/>
                      <a:pt x="15" y="85"/>
                    </a:cubicBezTo>
                    <a:cubicBezTo>
                      <a:pt x="17" y="91"/>
                      <a:pt x="19" y="99"/>
                      <a:pt x="19" y="99"/>
                    </a:cubicBezTo>
                    <a:cubicBezTo>
                      <a:pt x="63" y="99"/>
                      <a:pt x="63" y="99"/>
                      <a:pt x="63" y="99"/>
                    </a:cubicBezTo>
                    <a:cubicBezTo>
                      <a:pt x="65" y="92"/>
                      <a:pt x="65" y="92"/>
                      <a:pt x="65" y="92"/>
                    </a:cubicBezTo>
                    <a:cubicBezTo>
                      <a:pt x="65" y="92"/>
                      <a:pt x="65" y="91"/>
                      <a:pt x="66" y="85"/>
                    </a:cubicBezTo>
                    <a:cubicBezTo>
                      <a:pt x="68" y="78"/>
                      <a:pt x="71" y="74"/>
                      <a:pt x="73" y="69"/>
                    </a:cubicBezTo>
                    <a:cubicBezTo>
                      <a:pt x="77" y="63"/>
                      <a:pt x="81" y="57"/>
                      <a:pt x="81" y="43"/>
                    </a:cubicBezTo>
                    <a:cubicBezTo>
                      <a:pt x="81" y="30"/>
                      <a:pt x="77" y="20"/>
                      <a:pt x="70" y="12"/>
                    </a:cubicBezTo>
                    <a:close/>
                    <a:moveTo>
                      <a:pt x="68" y="66"/>
                    </a:moveTo>
                    <a:cubicBezTo>
                      <a:pt x="65" y="71"/>
                      <a:pt x="62" y="76"/>
                      <a:pt x="60" y="84"/>
                    </a:cubicBezTo>
                    <a:cubicBezTo>
                      <a:pt x="60" y="87"/>
                      <a:pt x="59" y="90"/>
                      <a:pt x="59" y="92"/>
                    </a:cubicBezTo>
                    <a:cubicBezTo>
                      <a:pt x="46" y="92"/>
                      <a:pt x="46" y="92"/>
                      <a:pt x="46" y="92"/>
                    </a:cubicBezTo>
                    <a:cubicBezTo>
                      <a:pt x="46" y="56"/>
                      <a:pt x="46" y="56"/>
                      <a:pt x="46" y="56"/>
                    </a:cubicBezTo>
                    <a:cubicBezTo>
                      <a:pt x="46" y="54"/>
                      <a:pt x="45" y="53"/>
                      <a:pt x="43" y="53"/>
                    </a:cubicBezTo>
                    <a:cubicBezTo>
                      <a:pt x="38" y="53"/>
                      <a:pt x="38" y="53"/>
                      <a:pt x="38" y="53"/>
                    </a:cubicBezTo>
                    <a:cubicBezTo>
                      <a:pt x="36" y="53"/>
                      <a:pt x="35" y="54"/>
                      <a:pt x="35" y="56"/>
                    </a:cubicBezTo>
                    <a:cubicBezTo>
                      <a:pt x="35" y="92"/>
                      <a:pt x="35" y="92"/>
                      <a:pt x="35" y="92"/>
                    </a:cubicBezTo>
                    <a:cubicBezTo>
                      <a:pt x="23" y="92"/>
                      <a:pt x="23" y="92"/>
                      <a:pt x="23" y="92"/>
                    </a:cubicBezTo>
                    <a:cubicBezTo>
                      <a:pt x="23" y="90"/>
                      <a:pt x="22" y="87"/>
                      <a:pt x="21" y="84"/>
                    </a:cubicBezTo>
                    <a:cubicBezTo>
                      <a:pt x="19" y="76"/>
                      <a:pt x="16" y="71"/>
                      <a:pt x="13" y="66"/>
                    </a:cubicBezTo>
                    <a:cubicBezTo>
                      <a:pt x="10" y="60"/>
                      <a:pt x="6" y="55"/>
                      <a:pt x="6" y="42"/>
                    </a:cubicBezTo>
                    <a:cubicBezTo>
                      <a:pt x="6" y="32"/>
                      <a:pt x="10" y="23"/>
                      <a:pt x="16" y="17"/>
                    </a:cubicBezTo>
                    <a:cubicBezTo>
                      <a:pt x="23" y="9"/>
                      <a:pt x="33" y="7"/>
                      <a:pt x="38" y="6"/>
                    </a:cubicBezTo>
                    <a:cubicBezTo>
                      <a:pt x="38" y="6"/>
                      <a:pt x="40" y="6"/>
                      <a:pt x="41" y="6"/>
                    </a:cubicBezTo>
                    <a:cubicBezTo>
                      <a:pt x="42" y="6"/>
                      <a:pt x="44" y="6"/>
                      <a:pt x="44" y="6"/>
                    </a:cubicBezTo>
                    <a:cubicBezTo>
                      <a:pt x="49" y="7"/>
                      <a:pt x="58" y="9"/>
                      <a:pt x="65" y="17"/>
                    </a:cubicBezTo>
                    <a:cubicBezTo>
                      <a:pt x="72" y="23"/>
                      <a:pt x="75" y="32"/>
                      <a:pt x="75" y="42"/>
                    </a:cubicBezTo>
                    <a:cubicBezTo>
                      <a:pt x="75" y="55"/>
                      <a:pt x="72" y="60"/>
                      <a:pt x="68" y="66"/>
                    </a:cubicBezTo>
                    <a:close/>
                  </a:path>
                </a:pathLst>
              </a:custGeom>
              <a:solidFill>
                <a:schemeClr val="bg1"/>
              </a:solidFill>
              <a:ln>
                <a:solidFill>
                  <a:schemeClr val="accent1"/>
                </a:solid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0"/>
              <p:cNvSpPr/>
              <p:nvPr/>
            </p:nvSpPr>
            <p:spPr bwMode="auto">
              <a:xfrm>
                <a:off x="5292728" y="4064405"/>
                <a:ext cx="55563" cy="22225"/>
              </a:xfrm>
              <a:custGeom>
                <a:avLst/>
                <a:gdLst>
                  <a:gd name="T0" fmla="*/ 22 w 22"/>
                  <a:gd name="T1" fmla="*/ 0 h 9"/>
                  <a:gd name="T2" fmla="*/ 0 w 22"/>
                  <a:gd name="T3" fmla="*/ 0 h 9"/>
                  <a:gd name="T4" fmla="*/ 0 w 22"/>
                  <a:gd name="T5" fmla="*/ 5 h 9"/>
                  <a:gd name="T6" fmla="*/ 11 w 22"/>
                  <a:gd name="T7" fmla="*/ 9 h 9"/>
                  <a:gd name="T8" fmla="*/ 22 w 22"/>
                  <a:gd name="T9" fmla="*/ 5 h 9"/>
                  <a:gd name="T10" fmla="*/ 22 w 22"/>
                  <a:gd name="T11" fmla="*/ 0 h 9"/>
                </a:gdLst>
                <a:ahLst/>
                <a:cxnLst>
                  <a:cxn ang="0">
                    <a:pos x="T0" y="T1"/>
                  </a:cxn>
                  <a:cxn ang="0">
                    <a:pos x="T2" y="T3"/>
                  </a:cxn>
                  <a:cxn ang="0">
                    <a:pos x="T4" y="T5"/>
                  </a:cxn>
                  <a:cxn ang="0">
                    <a:pos x="T6" y="T7"/>
                  </a:cxn>
                  <a:cxn ang="0">
                    <a:pos x="T8" y="T9"/>
                  </a:cxn>
                  <a:cxn ang="0">
                    <a:pos x="T10" y="T11"/>
                  </a:cxn>
                </a:cxnLst>
                <a:rect l="0" t="0" r="r" b="b"/>
                <a:pathLst>
                  <a:path w="22" h="9">
                    <a:moveTo>
                      <a:pt x="22" y="0"/>
                    </a:moveTo>
                    <a:cubicBezTo>
                      <a:pt x="0" y="0"/>
                      <a:pt x="0" y="0"/>
                      <a:pt x="0" y="0"/>
                    </a:cubicBezTo>
                    <a:cubicBezTo>
                      <a:pt x="0" y="5"/>
                      <a:pt x="0" y="5"/>
                      <a:pt x="0" y="5"/>
                    </a:cubicBezTo>
                    <a:cubicBezTo>
                      <a:pt x="0" y="5"/>
                      <a:pt x="3" y="9"/>
                      <a:pt x="11" y="9"/>
                    </a:cubicBezTo>
                    <a:cubicBezTo>
                      <a:pt x="18" y="9"/>
                      <a:pt x="22" y="5"/>
                      <a:pt x="22" y="5"/>
                    </a:cubicBezTo>
                    <a:lnTo>
                      <a:pt x="22" y="0"/>
                    </a:lnTo>
                    <a:close/>
                  </a:path>
                </a:pathLst>
              </a:custGeom>
              <a:solidFill>
                <a:schemeClr val="bg1"/>
              </a:solidFill>
              <a:ln>
                <a:solidFill>
                  <a:schemeClr val="accent1"/>
                </a:solidFill>
              </a:ln>
            </p:spPr>
            <p:txBody>
              <a:bodyPr vert="horz" wrap="square" lIns="68564" tIns="34282" rIns="68564" bIns="34282" numCol="1" anchor="t" anchorCtr="0" compatLnSpc="1"/>
              <a:lstStyle/>
              <a:p>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41"/>
            <p:cNvSpPr txBox="1"/>
            <p:nvPr/>
          </p:nvSpPr>
          <p:spPr bwMode="auto">
            <a:xfrm>
              <a:off x="5905559" y="3570887"/>
              <a:ext cx="3006031" cy="467436"/>
            </a:xfrm>
            <a:prstGeom prst="rect">
              <a:avLst/>
            </a:prstGeom>
            <a:noFill/>
            <a:ln>
              <a:noFill/>
            </a:ln>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cs typeface="+mn-cs"/>
                  <a:sym typeface="Arial" panose="020B0604020202020204" pitchFamily="34" charset="0"/>
                </a:rPr>
                <a:t>您的内容打在这里，或通过复制您的文本后</a:t>
              </a:r>
            </a:p>
          </p:txBody>
        </p:sp>
        <p:sp>
          <p:nvSpPr>
            <p:cNvPr id="56" name="任意多边形 55"/>
            <p:cNvSpPr/>
            <p:nvPr/>
          </p:nvSpPr>
          <p:spPr>
            <a:xfrm>
              <a:off x="2458995" y="3832497"/>
              <a:ext cx="2397210" cy="442941"/>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1" fmla="*/ 0 w 2397210"/>
                <a:gd name="connsiteY0-2" fmla="*/ 395416 h 605481"/>
                <a:gd name="connsiteX1-3" fmla="*/ 0 w 2397210"/>
                <a:gd name="connsiteY1-4" fmla="*/ 605481 h 605481"/>
                <a:gd name="connsiteX2-5" fmla="*/ 1653402 w 2397210"/>
                <a:gd name="connsiteY2-6" fmla="*/ 605481 h 605481"/>
                <a:gd name="connsiteX3-7" fmla="*/ 1742302 w 2397210"/>
                <a:gd name="connsiteY3-8" fmla="*/ 0 h 605481"/>
                <a:gd name="connsiteX4-9" fmla="*/ 2397210 w 2397210"/>
                <a:gd name="connsiteY4-10" fmla="*/ 0 h 605481"/>
                <a:gd name="connsiteX0-11" fmla="*/ 0 w 2397210"/>
                <a:gd name="connsiteY0-12" fmla="*/ 395416 h 605481"/>
                <a:gd name="connsiteX1-13" fmla="*/ 0 w 2397210"/>
                <a:gd name="connsiteY1-14" fmla="*/ 605481 h 605481"/>
                <a:gd name="connsiteX2-15" fmla="*/ 1653402 w 2397210"/>
                <a:gd name="connsiteY2-16" fmla="*/ 605481 h 605481"/>
                <a:gd name="connsiteX3-17" fmla="*/ 1647052 w 2397210"/>
                <a:gd name="connsiteY3-18" fmla="*/ 0 h 605481"/>
                <a:gd name="connsiteX4-19" fmla="*/ 2397210 w 2397210"/>
                <a:gd name="connsiteY4-20" fmla="*/ 0 h 60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94"/>
          <p:cNvGrpSpPr/>
          <p:nvPr/>
        </p:nvGrpSpPr>
        <p:grpSpPr>
          <a:xfrm>
            <a:off x="828940" y="2016395"/>
            <a:ext cx="1970962" cy="2139951"/>
            <a:chOff x="1238251" y="1922165"/>
            <a:chExt cx="1971675" cy="2139950"/>
          </a:xfrm>
          <a:effectLst>
            <a:outerShdw blurRad="50800" dist="38100" dir="2700000" algn="tl" rotWithShape="0">
              <a:prstClr val="black">
                <a:alpha val="40000"/>
              </a:prstClr>
            </a:outerShdw>
          </a:effectLst>
        </p:grpSpPr>
        <p:sp>
          <p:nvSpPr>
            <p:cNvPr id="63" name="Freeform 12"/>
            <p:cNvSpPr/>
            <p:nvPr/>
          </p:nvSpPr>
          <p:spPr bwMode="auto">
            <a:xfrm>
              <a:off x="1238251" y="1922165"/>
              <a:ext cx="1971675" cy="2139950"/>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chemeClr val="accent1"/>
            </a:solidFill>
            <a:ln>
              <a:noFill/>
            </a:ln>
          </p:spPr>
          <p:txBody>
            <a:bodyPr lIns="0" tIns="0" rIns="0" bIns="0" anchor="ctr"/>
            <a:lstStyle/>
            <a:p>
              <a:pPr algn="ctr">
                <a:lnSpc>
                  <a:spcPct val="120000"/>
                </a:lnSpc>
                <a:spcBef>
                  <a:spcPct val="0"/>
                </a:spcBef>
              </a:pPr>
              <a:endParaRPr lang="zh-CN" altLang="en-US" sz="20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9"/>
            <p:cNvSpPr>
              <a:spLocks noEditPoints="1"/>
            </p:cNvSpPr>
            <p:nvPr/>
          </p:nvSpPr>
          <p:spPr bwMode="auto">
            <a:xfrm>
              <a:off x="2439195" y="3524222"/>
              <a:ext cx="350838" cy="236538"/>
            </a:xfrm>
            <a:custGeom>
              <a:avLst/>
              <a:gdLst>
                <a:gd name="T0" fmla="*/ 130 w 142"/>
                <a:gd name="T1" fmla="*/ 15 h 96"/>
                <a:gd name="T2" fmla="*/ 102 w 142"/>
                <a:gd name="T3" fmla="*/ 15 h 96"/>
                <a:gd name="T4" fmla="*/ 102 w 142"/>
                <a:gd name="T5" fmla="*/ 14 h 96"/>
                <a:gd name="T6" fmla="*/ 96 w 142"/>
                <a:gd name="T7" fmla="*/ 5 h 96"/>
                <a:gd name="T8" fmla="*/ 87 w 142"/>
                <a:gd name="T9" fmla="*/ 0 h 96"/>
                <a:gd name="T10" fmla="*/ 55 w 142"/>
                <a:gd name="T11" fmla="*/ 0 h 96"/>
                <a:gd name="T12" fmla="*/ 46 w 142"/>
                <a:gd name="T13" fmla="*/ 5 h 96"/>
                <a:gd name="T14" fmla="*/ 40 w 142"/>
                <a:gd name="T15" fmla="*/ 14 h 96"/>
                <a:gd name="T16" fmla="*/ 40 w 142"/>
                <a:gd name="T17" fmla="*/ 15 h 96"/>
                <a:gd name="T18" fmla="*/ 12 w 142"/>
                <a:gd name="T19" fmla="*/ 15 h 96"/>
                <a:gd name="T20" fmla="*/ 0 w 142"/>
                <a:gd name="T21" fmla="*/ 26 h 96"/>
                <a:gd name="T22" fmla="*/ 0 w 142"/>
                <a:gd name="T23" fmla="*/ 84 h 96"/>
                <a:gd name="T24" fmla="*/ 12 w 142"/>
                <a:gd name="T25" fmla="*/ 96 h 96"/>
                <a:gd name="T26" fmla="*/ 130 w 142"/>
                <a:gd name="T27" fmla="*/ 96 h 96"/>
                <a:gd name="T28" fmla="*/ 142 w 142"/>
                <a:gd name="T29" fmla="*/ 84 h 96"/>
                <a:gd name="T30" fmla="*/ 142 w 142"/>
                <a:gd name="T31" fmla="*/ 26 h 96"/>
                <a:gd name="T32" fmla="*/ 130 w 142"/>
                <a:gd name="T33" fmla="*/ 15 h 96"/>
                <a:gd name="T34" fmla="*/ 30 w 142"/>
                <a:gd name="T35" fmla="*/ 31 h 96"/>
                <a:gd name="T36" fmla="*/ 8 w 142"/>
                <a:gd name="T37" fmla="*/ 31 h 96"/>
                <a:gd name="T38" fmla="*/ 8 w 142"/>
                <a:gd name="T39" fmla="*/ 22 h 96"/>
                <a:gd name="T40" fmla="*/ 30 w 142"/>
                <a:gd name="T41" fmla="*/ 22 h 96"/>
                <a:gd name="T42" fmla="*/ 30 w 142"/>
                <a:gd name="T43" fmla="*/ 31 h 96"/>
                <a:gd name="T44" fmla="*/ 71 w 142"/>
                <a:gd name="T45" fmla="*/ 90 h 96"/>
                <a:gd name="T46" fmla="*/ 36 w 142"/>
                <a:gd name="T47" fmla="*/ 55 h 96"/>
                <a:gd name="T48" fmla="*/ 71 w 142"/>
                <a:gd name="T49" fmla="*/ 20 h 96"/>
                <a:gd name="T50" fmla="*/ 106 w 142"/>
                <a:gd name="T51" fmla="*/ 55 h 96"/>
                <a:gd name="T52" fmla="*/ 71 w 142"/>
                <a:gd name="T53" fmla="*/ 90 h 96"/>
                <a:gd name="T54" fmla="*/ 136 w 142"/>
                <a:gd name="T55" fmla="*/ 30 h 96"/>
                <a:gd name="T56" fmla="*/ 132 w 142"/>
                <a:gd name="T57" fmla="*/ 30 h 96"/>
                <a:gd name="T58" fmla="*/ 132 w 142"/>
                <a:gd name="T59" fmla="*/ 34 h 96"/>
                <a:gd name="T60" fmla="*/ 126 w 142"/>
                <a:gd name="T61" fmla="*/ 34 h 96"/>
                <a:gd name="T62" fmla="*/ 126 w 142"/>
                <a:gd name="T63" fmla="*/ 30 h 96"/>
                <a:gd name="T64" fmla="*/ 121 w 142"/>
                <a:gd name="T65" fmla="*/ 30 h 96"/>
                <a:gd name="T66" fmla="*/ 121 w 142"/>
                <a:gd name="T67" fmla="*/ 24 h 96"/>
                <a:gd name="T68" fmla="*/ 126 w 142"/>
                <a:gd name="T69" fmla="*/ 24 h 96"/>
                <a:gd name="T70" fmla="*/ 126 w 142"/>
                <a:gd name="T71" fmla="*/ 19 h 96"/>
                <a:gd name="T72" fmla="*/ 132 w 142"/>
                <a:gd name="T73" fmla="*/ 19 h 96"/>
                <a:gd name="T74" fmla="*/ 132 w 142"/>
                <a:gd name="T75" fmla="*/ 24 h 96"/>
                <a:gd name="T76" fmla="*/ 136 w 142"/>
                <a:gd name="T77" fmla="*/ 24 h 96"/>
                <a:gd name="T78" fmla="*/ 136 w 142"/>
                <a:gd name="T79"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20"/>
            <p:cNvSpPr>
              <a:spLocks noEditPoints="1"/>
            </p:cNvSpPr>
            <p:nvPr/>
          </p:nvSpPr>
          <p:spPr bwMode="auto">
            <a:xfrm>
              <a:off x="2614614" y="3396952"/>
              <a:ext cx="141288" cy="141288"/>
            </a:xfrm>
            <a:custGeom>
              <a:avLst/>
              <a:gdLst>
                <a:gd name="T0" fmla="*/ 28 w 57"/>
                <a:gd name="T1" fmla="*/ 57 h 57"/>
                <a:gd name="T2" fmla="*/ 0 w 57"/>
                <a:gd name="T3" fmla="*/ 29 h 57"/>
                <a:gd name="T4" fmla="*/ 28 w 57"/>
                <a:gd name="T5" fmla="*/ 0 h 57"/>
                <a:gd name="T6" fmla="*/ 57 w 57"/>
                <a:gd name="T7" fmla="*/ 29 h 57"/>
                <a:gd name="T8" fmla="*/ 28 w 57"/>
                <a:gd name="T9" fmla="*/ 57 h 57"/>
                <a:gd name="T10" fmla="*/ 28 w 57"/>
                <a:gd name="T11" fmla="*/ 9 h 57"/>
                <a:gd name="T12" fmla="*/ 9 w 57"/>
                <a:gd name="T13" fmla="*/ 29 h 57"/>
                <a:gd name="T14" fmla="*/ 28 w 57"/>
                <a:gd name="T15" fmla="*/ 48 h 57"/>
                <a:gd name="T16" fmla="*/ 48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chemeClr val="bg1"/>
            </a:solidFill>
            <a:ln>
              <a:noFill/>
            </a:ln>
          </p:spPr>
          <p:txBody>
            <a:bodyPr vert="horz" wrap="square" lIns="68564" tIns="34282" rIns="68564" bIns="34282"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活动前期准备</a:t>
            </a:r>
          </a:p>
        </p:txBody>
      </p:sp>
      <p:sp>
        <p:nvSpPr>
          <p:cNvPr id="67" name="矩形 66"/>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1051534" y="1303907"/>
            <a:ext cx="1809884" cy="1809884"/>
            <a:chOff x="1505599" y="1967143"/>
            <a:chExt cx="2413178" cy="2413178"/>
          </a:xfrm>
        </p:grpSpPr>
        <p:sp>
          <p:nvSpPr>
            <p:cNvPr id="29" name="椭圆 28"/>
            <p:cNvSpPr/>
            <p:nvPr/>
          </p:nvSpPr>
          <p:spPr>
            <a:xfrm>
              <a:off x="1633390" y="2094934"/>
              <a:ext cx="2157594" cy="21575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1505599" y="1967143"/>
              <a:ext cx="2413178" cy="241317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9"/>
            <p:cNvSpPr>
              <a:spLocks noEditPoints="1"/>
            </p:cNvSpPr>
            <p:nvPr/>
          </p:nvSpPr>
          <p:spPr bwMode="auto">
            <a:xfrm>
              <a:off x="2324838" y="2759131"/>
              <a:ext cx="774699" cy="829201"/>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3667057" y="1303907"/>
            <a:ext cx="1809884" cy="1809884"/>
            <a:chOff x="5103909" y="1967143"/>
            <a:chExt cx="2413178" cy="2413178"/>
          </a:xfrm>
        </p:grpSpPr>
        <p:sp>
          <p:nvSpPr>
            <p:cNvPr id="34" name="椭圆 33"/>
            <p:cNvSpPr/>
            <p:nvPr/>
          </p:nvSpPr>
          <p:spPr>
            <a:xfrm>
              <a:off x="5231700" y="2094934"/>
              <a:ext cx="2157594" cy="21575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5103909" y="1967143"/>
              <a:ext cx="2413178" cy="2413178"/>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34"/>
            <p:cNvSpPr/>
            <p:nvPr/>
          </p:nvSpPr>
          <p:spPr bwMode="auto">
            <a:xfrm>
              <a:off x="5928666" y="2780502"/>
              <a:ext cx="763663" cy="786459"/>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6282582" y="1303907"/>
            <a:ext cx="1809884" cy="1809884"/>
            <a:chOff x="8480330" y="1967143"/>
            <a:chExt cx="2413178" cy="2413178"/>
          </a:xfrm>
        </p:grpSpPr>
        <p:sp>
          <p:nvSpPr>
            <p:cNvPr id="38" name="椭圆 37"/>
            <p:cNvSpPr/>
            <p:nvPr/>
          </p:nvSpPr>
          <p:spPr>
            <a:xfrm>
              <a:off x="8608121" y="2094934"/>
              <a:ext cx="2157594" cy="21575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8480330" y="1967143"/>
              <a:ext cx="2413178" cy="2413178"/>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5"/>
            <p:cNvSpPr/>
            <p:nvPr/>
          </p:nvSpPr>
          <p:spPr bwMode="auto">
            <a:xfrm>
              <a:off x="9291551" y="2804350"/>
              <a:ext cx="790734" cy="738761"/>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8" name="直接连接符 47"/>
          <p:cNvCxnSpPr/>
          <p:nvPr/>
        </p:nvCxnSpPr>
        <p:spPr>
          <a:xfrm>
            <a:off x="1051534" y="3313749"/>
            <a:ext cx="1809884"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3667058" y="3313749"/>
            <a:ext cx="1809884"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a:off x="6282581" y="3313749"/>
            <a:ext cx="1809884"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51" name="组合 50"/>
          <p:cNvGrpSpPr/>
          <p:nvPr/>
        </p:nvGrpSpPr>
        <p:grpSpPr>
          <a:xfrm>
            <a:off x="793110" y="3478590"/>
            <a:ext cx="2329424" cy="986124"/>
            <a:chOff x="1057480" y="4638118"/>
            <a:chExt cx="3105898" cy="1314832"/>
          </a:xfrm>
        </p:grpSpPr>
        <p:sp>
          <p:nvSpPr>
            <p:cNvPr id="52" name="矩形 51"/>
            <p:cNvSpPr/>
            <p:nvPr/>
          </p:nvSpPr>
          <p:spPr>
            <a:xfrm>
              <a:off x="1057480" y="5054242"/>
              <a:ext cx="3105898"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您的内容打在这里，或通过复制文本后在此选择粘贴并选择只保留文字制作成胶片以便应用到更广泛</a:t>
              </a:r>
            </a:p>
          </p:txBody>
        </p:sp>
        <p:sp>
          <p:nvSpPr>
            <p:cNvPr id="53" name="矩形 52"/>
            <p:cNvSpPr/>
            <p:nvPr/>
          </p:nvSpPr>
          <p:spPr>
            <a:xfrm>
              <a:off x="1489443" y="4638118"/>
              <a:ext cx="2241974" cy="3549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54" name="组合 53"/>
          <p:cNvGrpSpPr/>
          <p:nvPr/>
        </p:nvGrpSpPr>
        <p:grpSpPr>
          <a:xfrm>
            <a:off x="3407288" y="3478590"/>
            <a:ext cx="2329424" cy="986124"/>
            <a:chOff x="4543051" y="4638118"/>
            <a:chExt cx="3105898" cy="1314832"/>
          </a:xfrm>
        </p:grpSpPr>
        <p:sp>
          <p:nvSpPr>
            <p:cNvPr id="55" name="矩形 54"/>
            <p:cNvSpPr/>
            <p:nvPr/>
          </p:nvSpPr>
          <p:spPr>
            <a:xfrm>
              <a:off x="4543051" y="5054242"/>
              <a:ext cx="3105898"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您的内容打在这里，或通过复制文本后在此选择粘贴并选择只保留文字制作成胶片以便应用到更广泛</a:t>
              </a:r>
            </a:p>
          </p:txBody>
        </p:sp>
        <p:sp>
          <p:nvSpPr>
            <p:cNvPr id="56" name="矩形 55"/>
            <p:cNvSpPr/>
            <p:nvPr/>
          </p:nvSpPr>
          <p:spPr>
            <a:xfrm>
              <a:off x="4975014" y="4638118"/>
              <a:ext cx="2241974" cy="3549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57" name="组合 56"/>
          <p:cNvGrpSpPr/>
          <p:nvPr/>
        </p:nvGrpSpPr>
        <p:grpSpPr>
          <a:xfrm>
            <a:off x="6022811" y="3478590"/>
            <a:ext cx="2329424" cy="986124"/>
            <a:chOff x="8030415" y="4638118"/>
            <a:chExt cx="3105898" cy="1314832"/>
          </a:xfrm>
        </p:grpSpPr>
        <p:sp>
          <p:nvSpPr>
            <p:cNvPr id="58" name="矩形 57"/>
            <p:cNvSpPr/>
            <p:nvPr/>
          </p:nvSpPr>
          <p:spPr>
            <a:xfrm>
              <a:off x="8030415" y="5054242"/>
              <a:ext cx="3105898"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您的内容打在这里，或通过复制文本后在此选择粘贴并选择只保留文字制作成胶片以便应用到更广泛</a:t>
              </a:r>
            </a:p>
          </p:txBody>
        </p:sp>
        <p:sp>
          <p:nvSpPr>
            <p:cNvPr id="59" name="矩形 58"/>
            <p:cNvSpPr/>
            <p:nvPr/>
          </p:nvSpPr>
          <p:spPr>
            <a:xfrm>
              <a:off x="8462378" y="4638118"/>
              <a:ext cx="2241974" cy="3549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sp>
        <p:nvSpPr>
          <p:cNvPr id="39" name="矩形 38"/>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活动前期准备</a:t>
            </a:r>
          </a:p>
        </p:txBody>
      </p:sp>
      <p:sp>
        <p:nvSpPr>
          <p:cNvPr id="40" name="矩形 39"/>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up)">
                                      <p:cBhvr>
                                        <p:cTn id="17" dur="500"/>
                                        <p:tgtEl>
                                          <p:spTgt spid="5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barn(inVertical)">
                                      <p:cBhvr>
                                        <p:cTn id="41" dur="500"/>
                                        <p:tgtEl>
                                          <p:spTgt spid="50"/>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活动前期准备</a:t>
            </a:r>
          </a:p>
        </p:txBody>
      </p:sp>
      <p:sp>
        <p:nvSpPr>
          <p:cNvPr id="11" name="矩形 10"/>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7" name="Chart 1"/>
          <p:cNvGraphicFramePr/>
          <p:nvPr/>
        </p:nvGraphicFramePr>
        <p:xfrm>
          <a:off x="791766" y="1778295"/>
          <a:ext cx="7560468" cy="2764797"/>
        </p:xfrm>
        <a:graphic>
          <a:graphicData uri="http://schemas.openxmlformats.org/drawingml/2006/chart">
            <c:chart xmlns:c="http://schemas.openxmlformats.org/drawingml/2006/chart" xmlns:r="http://schemas.openxmlformats.org/officeDocument/2006/relationships" r:id="rId3"/>
          </a:graphicData>
        </a:graphic>
      </p:graphicFrame>
      <p:sp>
        <p:nvSpPr>
          <p:cNvPr id="28" name="矩形 27"/>
          <p:cNvSpPr/>
          <p:nvPr/>
        </p:nvSpPr>
        <p:spPr>
          <a:xfrm>
            <a:off x="791766" y="1138893"/>
            <a:ext cx="7560468" cy="4801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出来，制作成胶片，以便应用到更广泛的领域中。不仅可以创建演示文稿，还可以在互联网上召开面对面会议、远程会议或在网上给观众展示演示文稿</a:t>
            </a: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活动前期准备</a:t>
            </a:r>
          </a:p>
        </p:txBody>
      </p:sp>
      <p:sp>
        <p:nvSpPr>
          <p:cNvPr id="11" name="矩形 10"/>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3" name="cf734803-9a05-4975-b914-a32fc27e5d2b"/>
          <p:cNvGrpSpPr>
            <a:grpSpLocks noChangeAspect="1"/>
          </p:cNvGrpSpPr>
          <p:nvPr/>
        </p:nvGrpSpPr>
        <p:grpSpPr>
          <a:xfrm>
            <a:off x="2559457" y="1038395"/>
            <a:ext cx="4025086" cy="2835164"/>
            <a:chOff x="3585447" y="1485684"/>
            <a:chExt cx="5366781" cy="3780218"/>
          </a:xfrm>
        </p:grpSpPr>
        <p:grpSp>
          <p:nvGrpSpPr>
            <p:cNvPr id="474" name="Group 1"/>
            <p:cNvGrpSpPr/>
            <p:nvPr/>
          </p:nvGrpSpPr>
          <p:grpSpPr>
            <a:xfrm>
              <a:off x="4800050" y="2570251"/>
              <a:ext cx="2352798" cy="2352790"/>
              <a:chOff x="4800050" y="2348734"/>
              <a:chExt cx="2352798" cy="2352790"/>
            </a:xfrm>
          </p:grpSpPr>
          <p:sp>
            <p:nvSpPr>
              <p:cNvPr id="916" name="Freeform 6"/>
              <p:cNvSpPr/>
              <p:nvPr/>
            </p:nvSpPr>
            <p:spPr>
              <a:xfrm>
                <a:off x="4800050" y="2348734"/>
                <a:ext cx="2352798" cy="235279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361" tIns="411480" rIns="267361" bIns="327566" numCol="1" spcCol="1270" anchor="ctr" anchorCtr="0">
                <a:noAutofit/>
              </a:bodyPr>
              <a:lstStyle/>
              <a:p>
                <a:pPr algn="ctr" defTabSz="1000125">
                  <a:lnSpc>
                    <a:spcPct val="120000"/>
                  </a:lnSpc>
                  <a:spcBef>
                    <a:spcPct val="0"/>
                  </a:spcBef>
                  <a:spcAft>
                    <a:spcPct val="0"/>
                  </a:spcAft>
                </a:pPr>
                <a:endParaRPr lang="en-US" sz="240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17" name="Oval 7"/>
              <p:cNvSpPr/>
              <p:nvPr/>
            </p:nvSpPr>
            <p:spPr>
              <a:xfrm>
                <a:off x="5246579" y="2795260"/>
                <a:ext cx="1459740" cy="1459738"/>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05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475" name="Group 757"/>
            <p:cNvGrpSpPr/>
            <p:nvPr/>
          </p:nvGrpSpPr>
          <p:grpSpPr>
            <a:xfrm>
              <a:off x="6882288" y="3405936"/>
              <a:ext cx="1522822" cy="1522817"/>
              <a:chOff x="6882288" y="3184419"/>
              <a:chExt cx="1522822" cy="1522817"/>
            </a:xfrm>
          </p:grpSpPr>
          <p:sp>
            <p:nvSpPr>
              <p:cNvPr id="914" name="Freeform 158"/>
              <p:cNvSpPr/>
              <p:nvPr/>
            </p:nvSpPr>
            <p:spPr>
              <a:xfrm>
                <a:off x="6882288" y="3184419"/>
                <a:ext cx="1522822" cy="152281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361" tIns="411480" rIns="267361" bIns="327566" numCol="1" spcCol="1270" anchor="ctr" anchorCtr="0">
                <a:noAutofit/>
              </a:bodyPr>
              <a:lstStyle/>
              <a:p>
                <a:pPr algn="ctr" defTabSz="1000125">
                  <a:lnSpc>
                    <a:spcPct val="120000"/>
                  </a:lnSpc>
                  <a:spcBef>
                    <a:spcPct val="0"/>
                  </a:spcBef>
                  <a:spcAft>
                    <a:spcPct val="0"/>
                  </a:spcAft>
                </a:pPr>
                <a:endParaRPr lang="en-US" sz="240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15" name="Oval 159"/>
              <p:cNvSpPr/>
              <p:nvPr/>
            </p:nvSpPr>
            <p:spPr>
              <a:xfrm>
                <a:off x="7171299" y="3473428"/>
                <a:ext cx="944801" cy="944799"/>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05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476" name="Group 2"/>
            <p:cNvGrpSpPr/>
            <p:nvPr/>
          </p:nvGrpSpPr>
          <p:grpSpPr>
            <a:xfrm>
              <a:off x="3975192" y="3673245"/>
              <a:ext cx="1107734" cy="1107730"/>
              <a:chOff x="3975192" y="3451728"/>
              <a:chExt cx="1107734" cy="1107730"/>
            </a:xfrm>
          </p:grpSpPr>
          <p:sp>
            <p:nvSpPr>
              <p:cNvPr id="912" name="Freeform 309"/>
              <p:cNvSpPr/>
              <p:nvPr/>
            </p:nvSpPr>
            <p:spPr>
              <a:xfrm>
                <a:off x="3975192" y="3451728"/>
                <a:ext cx="1107734" cy="110773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361" tIns="411480" rIns="267361" bIns="327566" numCol="1" spcCol="1270" anchor="ctr" anchorCtr="0">
                <a:noAutofit/>
              </a:bodyPr>
              <a:lstStyle/>
              <a:p>
                <a:pPr algn="ctr" defTabSz="1000125">
                  <a:lnSpc>
                    <a:spcPct val="120000"/>
                  </a:lnSpc>
                  <a:spcBef>
                    <a:spcPct val="0"/>
                  </a:spcBef>
                  <a:spcAft>
                    <a:spcPct val="0"/>
                  </a:spcAft>
                </a:pPr>
                <a:endParaRPr lang="en-US" sz="240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13" name="Oval 310"/>
              <p:cNvSpPr/>
              <p:nvPr/>
            </p:nvSpPr>
            <p:spPr>
              <a:xfrm>
                <a:off x="4185425" y="3661959"/>
                <a:ext cx="687269" cy="687267"/>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05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477" name="Group 311"/>
            <p:cNvGrpSpPr/>
            <p:nvPr/>
          </p:nvGrpSpPr>
          <p:grpSpPr>
            <a:xfrm flipH="1" flipV="1">
              <a:off x="3585447" y="4084611"/>
              <a:ext cx="1084052" cy="1181291"/>
              <a:chOff x="654280" y="1047000"/>
              <a:chExt cx="3037332" cy="3309787"/>
            </a:xfrm>
          </p:grpSpPr>
          <p:grpSp>
            <p:nvGrpSpPr>
              <p:cNvPr id="769" name="Group 312"/>
              <p:cNvGrpSpPr/>
              <p:nvPr/>
            </p:nvGrpSpPr>
            <p:grpSpPr>
              <a:xfrm>
                <a:off x="654280" y="2079826"/>
                <a:ext cx="3024555" cy="2276961"/>
                <a:chOff x="604505" y="1981058"/>
                <a:chExt cx="3153719" cy="2374200"/>
              </a:xfrm>
            </p:grpSpPr>
            <p:grpSp>
              <p:nvGrpSpPr>
                <p:cNvPr id="790" name="Group 336"/>
                <p:cNvGrpSpPr/>
                <p:nvPr/>
              </p:nvGrpSpPr>
              <p:grpSpPr>
                <a:xfrm rot="15155533" flipH="1">
                  <a:off x="773232" y="1812331"/>
                  <a:ext cx="2374200" cy="2711653"/>
                  <a:chOff x="6326188" y="1654175"/>
                  <a:chExt cx="2410644" cy="3082384"/>
                </a:xfrm>
                <a:solidFill>
                  <a:schemeClr val="bg2">
                    <a:lumMod val="75000"/>
                  </a:schemeClr>
                </a:solidFill>
              </p:grpSpPr>
              <p:sp>
                <p:nvSpPr>
                  <p:cNvPr id="872"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3"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4"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5"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6"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7"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8"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9"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0"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1"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2"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3"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4"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5"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6"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7"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8"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89"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0"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1"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2"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3"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4"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5"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6"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7"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8"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99"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0"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1"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2"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3"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4"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5"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6"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7"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8"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09"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10"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911"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791" name="Group 337"/>
                <p:cNvGrpSpPr/>
                <p:nvPr/>
              </p:nvGrpSpPr>
              <p:grpSpPr>
                <a:xfrm rot="15155533" flipH="1">
                  <a:off x="1114059" y="1803071"/>
                  <a:ext cx="2159193" cy="2610180"/>
                  <a:chOff x="6326188" y="1654175"/>
                  <a:chExt cx="2192337" cy="2967038"/>
                </a:xfrm>
                <a:solidFill>
                  <a:schemeClr val="bg2">
                    <a:lumMod val="75000"/>
                  </a:schemeClr>
                </a:solidFill>
              </p:grpSpPr>
              <p:sp>
                <p:nvSpPr>
                  <p:cNvPr id="833"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4"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5"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6"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7"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8"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9"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0"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1"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2"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3"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4"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5"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6"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7"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8"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49"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0"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1"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2"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3"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4"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5"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6"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7"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8"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59"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0"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1"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2"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3"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4"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5"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6"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7"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8"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69"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0"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71"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792" name="Group 338"/>
                <p:cNvGrpSpPr/>
                <p:nvPr/>
              </p:nvGrpSpPr>
              <p:grpSpPr>
                <a:xfrm rot="15155533" flipH="1">
                  <a:off x="1264410" y="1845476"/>
                  <a:ext cx="2259435" cy="2728193"/>
                  <a:chOff x="6224407" y="1520027"/>
                  <a:chExt cx="2294118" cy="3101186"/>
                </a:xfrm>
                <a:solidFill>
                  <a:schemeClr val="bg2">
                    <a:lumMod val="75000"/>
                  </a:schemeClr>
                </a:solidFill>
              </p:grpSpPr>
              <p:sp>
                <p:nvSpPr>
                  <p:cNvPr id="793"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4"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5"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6"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7"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8"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99"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0"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1"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2"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3"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4"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5"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6"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7"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8"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09"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0"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1"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2"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3"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4"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5"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6"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7"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8"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19"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0"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1"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2"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3"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4"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5"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6"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7"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8"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29"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0"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1"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832"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grpSp>
            <p:nvGrpSpPr>
              <p:cNvPr id="770" name="Group 313"/>
              <p:cNvGrpSpPr/>
              <p:nvPr/>
            </p:nvGrpSpPr>
            <p:grpSpPr>
              <a:xfrm rot="806963">
                <a:off x="2008129" y="1047000"/>
                <a:ext cx="1683483" cy="1691701"/>
                <a:chOff x="4391025" y="1189038"/>
                <a:chExt cx="1952625" cy="1962150"/>
              </a:xfrm>
            </p:grpSpPr>
            <p:sp>
              <p:nvSpPr>
                <p:cNvPr id="771"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2"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3"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4"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5"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6"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7"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8"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79"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0"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1"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2"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3"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4"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5"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6"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7"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8"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89"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grpSp>
          <p:nvGrpSpPr>
            <p:cNvPr id="478" name="Group 460"/>
            <p:cNvGrpSpPr/>
            <p:nvPr/>
          </p:nvGrpSpPr>
          <p:grpSpPr>
            <a:xfrm flipH="1">
              <a:off x="4422941" y="1485684"/>
              <a:ext cx="2116381" cy="2306228"/>
              <a:chOff x="654280" y="1047000"/>
              <a:chExt cx="3037332" cy="3309787"/>
            </a:xfrm>
          </p:grpSpPr>
          <p:grpSp>
            <p:nvGrpSpPr>
              <p:cNvPr id="626" name="Group 461"/>
              <p:cNvGrpSpPr/>
              <p:nvPr/>
            </p:nvGrpSpPr>
            <p:grpSpPr>
              <a:xfrm>
                <a:off x="654280" y="2079826"/>
                <a:ext cx="3024555" cy="2276961"/>
                <a:chOff x="604505" y="1981058"/>
                <a:chExt cx="3153719" cy="2374200"/>
              </a:xfrm>
            </p:grpSpPr>
            <p:grpSp>
              <p:nvGrpSpPr>
                <p:cNvPr id="647" name="Group 483"/>
                <p:cNvGrpSpPr/>
                <p:nvPr/>
              </p:nvGrpSpPr>
              <p:grpSpPr>
                <a:xfrm rot="15155533" flipH="1">
                  <a:off x="773232" y="1812331"/>
                  <a:ext cx="2374200" cy="2711653"/>
                  <a:chOff x="6326188" y="1654175"/>
                  <a:chExt cx="2410644" cy="3082384"/>
                </a:xfrm>
                <a:solidFill>
                  <a:schemeClr val="bg2">
                    <a:lumMod val="75000"/>
                  </a:schemeClr>
                </a:solidFill>
              </p:grpSpPr>
              <p:sp>
                <p:nvSpPr>
                  <p:cNvPr id="729"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0"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1"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2"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3"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4"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5"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6"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7"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8"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39"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0"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1"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2"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3"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4"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5"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6"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7"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8"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49"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0"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1"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2"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3"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4"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5"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6"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7"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8"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59"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0"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1"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2"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3"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4"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5"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6"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7"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68"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648" name="Group 484"/>
                <p:cNvGrpSpPr/>
                <p:nvPr/>
              </p:nvGrpSpPr>
              <p:grpSpPr>
                <a:xfrm rot="15155533" flipH="1">
                  <a:off x="1114059" y="1803071"/>
                  <a:ext cx="2159193" cy="2610180"/>
                  <a:chOff x="6326188" y="1654175"/>
                  <a:chExt cx="2192337" cy="2967038"/>
                </a:xfrm>
                <a:solidFill>
                  <a:schemeClr val="bg2">
                    <a:lumMod val="75000"/>
                  </a:schemeClr>
                </a:solidFill>
              </p:grpSpPr>
              <p:sp>
                <p:nvSpPr>
                  <p:cNvPr id="690"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1"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2"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3"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4"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5"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6"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7"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8"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99"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0"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1"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2"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3"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4"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5"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6"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7"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8"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09"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0"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1"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2"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3"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4"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5"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6"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7"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8"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19"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0"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1"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2"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3"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4"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5"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6"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7"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728"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649" name="Group 485"/>
                <p:cNvGrpSpPr/>
                <p:nvPr/>
              </p:nvGrpSpPr>
              <p:grpSpPr>
                <a:xfrm rot="15155533" flipH="1">
                  <a:off x="1264410" y="1845476"/>
                  <a:ext cx="2259435" cy="2728193"/>
                  <a:chOff x="6224407" y="1520027"/>
                  <a:chExt cx="2294118" cy="3101186"/>
                </a:xfrm>
                <a:solidFill>
                  <a:schemeClr val="bg2">
                    <a:lumMod val="75000"/>
                  </a:schemeClr>
                </a:solidFill>
              </p:grpSpPr>
              <p:sp>
                <p:nvSpPr>
                  <p:cNvPr id="650"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1"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2"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3"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4"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5"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6"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7"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8"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59"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0"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1"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2"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3"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4"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5"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6"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7"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8"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69"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0"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1"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2"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3"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4"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5"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6"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7"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8"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79"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0"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1"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2"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3"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4"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5"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6"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7"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8"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89"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grpSp>
            <p:nvGrpSpPr>
              <p:cNvPr id="627" name="Group 462"/>
              <p:cNvGrpSpPr/>
              <p:nvPr/>
            </p:nvGrpSpPr>
            <p:grpSpPr>
              <a:xfrm rot="806963">
                <a:off x="2008129" y="1047000"/>
                <a:ext cx="1683483" cy="1691701"/>
                <a:chOff x="4391025" y="1189038"/>
                <a:chExt cx="1952625" cy="1962150"/>
              </a:xfrm>
            </p:grpSpPr>
            <p:sp>
              <p:nvSpPr>
                <p:cNvPr id="628"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9"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0"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1"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2"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3"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4" name="Freeform 23"/>
                <p:cNvSpPr/>
                <p:nvPr/>
              </p:nvSpPr>
              <p:spPr bwMode="auto">
                <a:xfrm>
                  <a:off x="5737225" y="1328738"/>
                  <a:ext cx="468312"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68580" tIns="34290" rIns="68580" bIns="34290" numCol="1" anchor="t" anchorCtr="0" compatLnSpc="1"/>
                <a:lstStyle/>
                <a:p>
                  <a:pPr>
                    <a:lnSpc>
                      <a:spcPct val="120000"/>
                    </a:lnSpc>
                  </a:pPr>
                  <a:endParaRPr lang="en-US" sz="1050" dirty="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5"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6"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7"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8"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39"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0"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1"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2"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3"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4"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5"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46"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grpSp>
          <p:nvGrpSpPr>
            <p:cNvPr id="479" name="Group 605"/>
            <p:cNvGrpSpPr/>
            <p:nvPr/>
          </p:nvGrpSpPr>
          <p:grpSpPr>
            <a:xfrm>
              <a:off x="7456057" y="2515711"/>
              <a:ext cx="1496171" cy="1630379"/>
              <a:chOff x="654280" y="1047000"/>
              <a:chExt cx="3037332" cy="3309787"/>
            </a:xfrm>
          </p:grpSpPr>
          <p:grpSp>
            <p:nvGrpSpPr>
              <p:cNvPr id="483" name="Group 606"/>
              <p:cNvGrpSpPr/>
              <p:nvPr/>
            </p:nvGrpSpPr>
            <p:grpSpPr>
              <a:xfrm>
                <a:off x="654280" y="2079826"/>
                <a:ext cx="3024555" cy="2276961"/>
                <a:chOff x="604505" y="1981058"/>
                <a:chExt cx="3153719" cy="2374200"/>
              </a:xfrm>
            </p:grpSpPr>
            <p:grpSp>
              <p:nvGrpSpPr>
                <p:cNvPr id="504" name="Group 628"/>
                <p:cNvGrpSpPr/>
                <p:nvPr/>
              </p:nvGrpSpPr>
              <p:grpSpPr>
                <a:xfrm rot="15155533" flipH="1">
                  <a:off x="773232" y="1812331"/>
                  <a:ext cx="2374200" cy="2711653"/>
                  <a:chOff x="6326188" y="1654175"/>
                  <a:chExt cx="2410644" cy="3082384"/>
                </a:xfrm>
                <a:solidFill>
                  <a:schemeClr val="bg2">
                    <a:lumMod val="75000"/>
                  </a:schemeClr>
                </a:solidFill>
              </p:grpSpPr>
              <p:sp>
                <p:nvSpPr>
                  <p:cNvPr id="586"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7"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8"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9"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0"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1"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2"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3"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4"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5"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6"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7"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8"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99"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0"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1"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2"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3"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4"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5"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6"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7"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8"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09"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0"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1"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2"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3"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4"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5"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6"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7"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8"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19"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0"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1"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2"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3"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4"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625"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505" name="Group 629"/>
                <p:cNvGrpSpPr/>
                <p:nvPr/>
              </p:nvGrpSpPr>
              <p:grpSpPr>
                <a:xfrm rot="15155533" flipH="1">
                  <a:off x="1114059" y="1803071"/>
                  <a:ext cx="2159193" cy="2610180"/>
                  <a:chOff x="6326188" y="1654175"/>
                  <a:chExt cx="2192337" cy="2967038"/>
                </a:xfrm>
                <a:solidFill>
                  <a:schemeClr val="bg2">
                    <a:lumMod val="75000"/>
                  </a:schemeClr>
                </a:solidFill>
              </p:grpSpPr>
              <p:sp>
                <p:nvSpPr>
                  <p:cNvPr id="547"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8"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9"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0"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1"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2"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3"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4"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5"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6"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7"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8"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59"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0"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1"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2"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3"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4"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5"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6"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7"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8"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69"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0"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1"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2"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3"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4"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5"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6"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7"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8"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79"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0"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1"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2"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3"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4"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85"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nvGrpSpPr>
                <p:cNvPr id="506" name="Group 630"/>
                <p:cNvGrpSpPr/>
                <p:nvPr/>
              </p:nvGrpSpPr>
              <p:grpSpPr>
                <a:xfrm rot="15155533" flipH="1">
                  <a:off x="1264410" y="1845476"/>
                  <a:ext cx="2259435" cy="2728193"/>
                  <a:chOff x="6224407" y="1520027"/>
                  <a:chExt cx="2294118" cy="3101186"/>
                </a:xfrm>
                <a:solidFill>
                  <a:schemeClr val="bg2">
                    <a:lumMod val="75000"/>
                  </a:schemeClr>
                </a:solidFill>
              </p:grpSpPr>
              <p:sp>
                <p:nvSpPr>
                  <p:cNvPr id="507"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8"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9"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0"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1"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2"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3"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4"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5"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6"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7"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8"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19"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0"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1"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2"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3"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4"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5"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6"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7"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8"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29"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0"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1"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2"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3"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4"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5"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6"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7"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8"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39"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0"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1"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2"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3"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4"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5"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46"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grpSp>
            <p:nvGrpSpPr>
              <p:cNvPr id="484" name="Group 607"/>
              <p:cNvGrpSpPr/>
              <p:nvPr/>
            </p:nvGrpSpPr>
            <p:grpSpPr>
              <a:xfrm rot="806963">
                <a:off x="2008129" y="1047000"/>
                <a:ext cx="1683483" cy="1691701"/>
                <a:chOff x="4391025" y="1189038"/>
                <a:chExt cx="1952625" cy="1962150"/>
              </a:xfrm>
            </p:grpSpPr>
            <p:sp>
              <p:nvSpPr>
                <p:cNvPr id="485"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86"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87"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88"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89"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0"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1"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2"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3"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4"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5"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6"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7"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8"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499"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0"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1"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2"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sp>
              <p:nvSpPr>
                <p:cNvPr id="503"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68580" tIns="34290" rIns="68580" bIns="34290" numCol="1" anchor="t" anchorCtr="0" compatLnSpc="1"/>
                <a:lstStyle/>
                <a:p>
                  <a:pPr>
                    <a:lnSpc>
                      <a:spcPct val="120000"/>
                    </a:lnSpc>
                  </a:pPr>
                  <a:endParaRPr lang="en-US" sz="1050">
                    <a:solidFill>
                      <a:schemeClr val="tx1">
                        <a:lumMod val="65000"/>
                        <a:lumOff val="35000"/>
                      </a:schemeClr>
                    </a:solidFill>
                    <a:latin typeface="Angsana New" panose="02020603050405020304" pitchFamily="18" charset="-34"/>
                    <a:cs typeface="Angsana New" panose="02020603050405020304" pitchFamily="18" charset="-34"/>
                    <a:sym typeface="+mn-lt"/>
                  </a:endParaRPr>
                </a:p>
              </p:txBody>
            </p:sp>
          </p:grpSp>
        </p:grpSp>
        <p:sp>
          <p:nvSpPr>
            <p:cNvPr id="480" name="Text Placeholder 3"/>
            <p:cNvSpPr txBox="1"/>
            <p:nvPr/>
          </p:nvSpPr>
          <p:spPr>
            <a:xfrm>
              <a:off x="4414447" y="4057106"/>
              <a:ext cx="290677" cy="344709"/>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spcBef>
                  <a:spcPct val="0"/>
                </a:spcBef>
                <a:defRPr/>
              </a:pPr>
              <a:r>
                <a:rPr lang="en-US" sz="1400" b="0" dirty="0">
                  <a:solidFill>
                    <a:schemeClr val="tx1">
                      <a:lumMod val="65000"/>
                      <a:lumOff val="35000"/>
                    </a:schemeClr>
                  </a:solidFill>
                  <a:latin typeface="Angsana New" panose="02020603050405020304" pitchFamily="18" charset="-34"/>
                  <a:cs typeface="Angsana New" panose="02020603050405020304" pitchFamily="18" charset="-34"/>
                  <a:sym typeface="+mn-lt"/>
                </a:rPr>
                <a:t>15%</a:t>
              </a:r>
            </a:p>
          </p:txBody>
        </p:sp>
        <p:sp>
          <p:nvSpPr>
            <p:cNvPr id="481" name="Text Placeholder 3"/>
            <p:cNvSpPr txBox="1"/>
            <p:nvPr/>
          </p:nvSpPr>
          <p:spPr>
            <a:xfrm>
              <a:off x="7480467" y="3948625"/>
              <a:ext cx="329149" cy="393955"/>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spcBef>
                  <a:spcPct val="0"/>
                </a:spcBef>
                <a:defRPr/>
              </a:pPr>
              <a:r>
                <a:rPr lang="en-US" sz="1600" b="0" dirty="0">
                  <a:solidFill>
                    <a:schemeClr val="tx1">
                      <a:lumMod val="65000"/>
                      <a:lumOff val="35000"/>
                    </a:schemeClr>
                  </a:solidFill>
                  <a:latin typeface="Angsana New" panose="02020603050405020304" pitchFamily="18" charset="-34"/>
                  <a:cs typeface="Angsana New" panose="02020603050405020304" pitchFamily="18" charset="-34"/>
                  <a:sym typeface="+mn-lt"/>
                </a:rPr>
                <a:t>45%</a:t>
              </a:r>
            </a:p>
          </p:txBody>
        </p:sp>
        <p:sp>
          <p:nvSpPr>
            <p:cNvPr id="482" name="Text Placeholder 3"/>
            <p:cNvSpPr txBox="1"/>
            <p:nvPr/>
          </p:nvSpPr>
          <p:spPr>
            <a:xfrm>
              <a:off x="5688792" y="3558668"/>
              <a:ext cx="579217" cy="689420"/>
            </a:xfrm>
            <a:prstGeom prst="rect">
              <a:avLst/>
            </a:prstGeom>
          </p:spPr>
          <p:txBody>
            <a:bodyPr wrap="none" lIns="0" tIns="0" rIns="0" bIns="0" anchor="b">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spcBef>
                  <a:spcPct val="0"/>
                </a:spcBef>
                <a:defRPr/>
              </a:pPr>
              <a:r>
                <a:rPr lang="en-US" b="0" dirty="0">
                  <a:solidFill>
                    <a:schemeClr val="tx1">
                      <a:lumMod val="65000"/>
                      <a:lumOff val="35000"/>
                    </a:schemeClr>
                  </a:solidFill>
                  <a:latin typeface="Angsana New" panose="02020603050405020304" pitchFamily="18" charset="-34"/>
                  <a:cs typeface="Angsana New" panose="02020603050405020304" pitchFamily="18" charset="-34"/>
                  <a:sym typeface="+mn-lt"/>
                </a:rPr>
                <a:t>85%</a:t>
              </a:r>
            </a:p>
          </p:txBody>
        </p:sp>
      </p:grpSp>
      <p:grpSp>
        <p:nvGrpSpPr>
          <p:cNvPr id="918" name="组合 917"/>
          <p:cNvGrpSpPr/>
          <p:nvPr/>
        </p:nvGrpSpPr>
        <p:grpSpPr>
          <a:xfrm>
            <a:off x="3103900" y="3816410"/>
            <a:ext cx="3032917" cy="784837"/>
            <a:chOff x="1088298" y="4213143"/>
            <a:chExt cx="4043889" cy="1046450"/>
          </a:xfrm>
        </p:grpSpPr>
        <p:sp>
          <p:nvSpPr>
            <p:cNvPr id="919" name="矩形 918"/>
            <p:cNvSpPr/>
            <p:nvPr/>
          </p:nvSpPr>
          <p:spPr>
            <a:xfrm>
              <a:off x="1088298" y="4594795"/>
              <a:ext cx="4043889" cy="664798"/>
            </a:xfrm>
            <a:prstGeom prst="rect">
              <a:avLst/>
            </a:prstGeom>
          </p:spPr>
          <p:txBody>
            <a:bodyPr wrap="square">
              <a:spAutoFit/>
              <a:scene3d>
                <a:camera prst="orthographicFront"/>
                <a:lightRig rig="threePt" dir="t"/>
              </a:scene3d>
              <a:sp3d contourW="6350"/>
            </a:bodyPr>
            <a:lstStyle/>
            <a:p>
              <a:pPr>
                <a:lnSpc>
                  <a:spcPct val="120000"/>
                </a:lnSpc>
              </a:pPr>
              <a:r>
                <a:rPr lang="zh-CN" altLang="en-US" sz="1100" dirty="0">
                  <a:solidFill>
                    <a:schemeClr val="tx1">
                      <a:lumMod val="65000"/>
                      <a:lumOff val="35000"/>
                    </a:schemeClr>
                  </a:solidFill>
                  <a:latin typeface="Angsana New" panose="02020603050405020304" pitchFamily="18" charset="-34"/>
                  <a:cs typeface="Angsana New" panose="02020603050405020304" pitchFamily="18" charset="-34"/>
                </a:rPr>
                <a:t>用户可以在投影仪或者计算机上进行演示也可以将演示文稿打印出来制作成胶片</a:t>
              </a:r>
            </a:p>
          </p:txBody>
        </p:sp>
        <p:sp>
          <p:nvSpPr>
            <p:cNvPr id="920" name="矩形 919"/>
            <p:cNvSpPr/>
            <p:nvPr/>
          </p:nvSpPr>
          <p:spPr>
            <a:xfrm>
              <a:off x="1135694" y="4213143"/>
              <a:ext cx="2241974" cy="393955"/>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65000"/>
                      <a:lumOff val="35000"/>
                    </a:schemeClr>
                  </a:solidFill>
                  <a:latin typeface="Angsana New" panose="02020603050405020304" pitchFamily="18" charset="-34"/>
                  <a:cs typeface="Angsana New" panose="02020603050405020304" pitchFamily="18" charset="-34"/>
                </a:rPr>
                <a:t>标题文字添加</a:t>
              </a:r>
            </a:p>
          </p:txBody>
        </p:sp>
      </p:grpSp>
      <p:grpSp>
        <p:nvGrpSpPr>
          <p:cNvPr id="921" name="组合 920"/>
          <p:cNvGrpSpPr/>
          <p:nvPr/>
        </p:nvGrpSpPr>
        <p:grpSpPr>
          <a:xfrm>
            <a:off x="6559127" y="2320365"/>
            <a:ext cx="1975273" cy="784837"/>
            <a:chOff x="1088298" y="4213143"/>
            <a:chExt cx="2633697" cy="1046449"/>
          </a:xfrm>
        </p:grpSpPr>
        <p:sp>
          <p:nvSpPr>
            <p:cNvPr id="922" name="矩形 921"/>
            <p:cNvSpPr/>
            <p:nvPr/>
          </p:nvSpPr>
          <p:spPr>
            <a:xfrm>
              <a:off x="1088298" y="4594795"/>
              <a:ext cx="2633697" cy="664797"/>
            </a:xfrm>
            <a:prstGeom prst="rect">
              <a:avLst/>
            </a:prstGeom>
          </p:spPr>
          <p:txBody>
            <a:bodyPr wrap="square">
              <a:spAutoFit/>
              <a:scene3d>
                <a:camera prst="orthographicFront"/>
                <a:lightRig rig="threePt" dir="t"/>
              </a:scene3d>
              <a:sp3d contourW="6350"/>
            </a:bodyPr>
            <a:lstStyle/>
            <a:p>
              <a:pPr>
                <a:lnSpc>
                  <a:spcPct val="120000"/>
                </a:lnSpc>
              </a:pPr>
              <a:r>
                <a:rPr lang="zh-CN" altLang="en-US" sz="1100" dirty="0">
                  <a:solidFill>
                    <a:schemeClr val="tx1">
                      <a:lumMod val="65000"/>
                      <a:lumOff val="35000"/>
                    </a:schemeClr>
                  </a:solidFill>
                  <a:latin typeface="Angsana New" panose="02020603050405020304" pitchFamily="18" charset="-34"/>
                  <a:cs typeface="Angsana New" panose="02020603050405020304" pitchFamily="18" charset="-34"/>
                </a:rPr>
                <a:t>用户可以在投影仪或者计算机上进行演示也可以将演示</a:t>
              </a:r>
            </a:p>
          </p:txBody>
        </p:sp>
        <p:sp>
          <p:nvSpPr>
            <p:cNvPr id="923" name="矩形 922"/>
            <p:cNvSpPr/>
            <p:nvPr/>
          </p:nvSpPr>
          <p:spPr>
            <a:xfrm>
              <a:off x="1088299" y="4213143"/>
              <a:ext cx="2241974" cy="381643"/>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65000"/>
                      <a:lumOff val="35000"/>
                    </a:schemeClr>
                  </a:solidFill>
                  <a:latin typeface="Angsana New" panose="02020603050405020304" pitchFamily="18" charset="-34"/>
                  <a:cs typeface="Angsana New" panose="02020603050405020304" pitchFamily="18" charset="-34"/>
                </a:rPr>
                <a:t>标题文字添加</a:t>
              </a:r>
            </a:p>
          </p:txBody>
        </p:sp>
      </p:grpSp>
      <p:grpSp>
        <p:nvGrpSpPr>
          <p:cNvPr id="924" name="组合 923"/>
          <p:cNvGrpSpPr/>
          <p:nvPr/>
        </p:nvGrpSpPr>
        <p:grpSpPr>
          <a:xfrm>
            <a:off x="609600" y="1596296"/>
            <a:ext cx="2157244" cy="987970"/>
            <a:chOff x="548738" y="4213143"/>
            <a:chExt cx="2876325" cy="1317293"/>
          </a:xfrm>
        </p:grpSpPr>
        <p:sp>
          <p:nvSpPr>
            <p:cNvPr id="925" name="矩形 924"/>
            <p:cNvSpPr/>
            <p:nvPr/>
          </p:nvSpPr>
          <p:spPr>
            <a:xfrm>
              <a:off x="548738" y="4594795"/>
              <a:ext cx="2876325" cy="935641"/>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100" dirty="0">
                  <a:solidFill>
                    <a:schemeClr val="tx1">
                      <a:lumMod val="65000"/>
                      <a:lumOff val="35000"/>
                    </a:schemeClr>
                  </a:solidFill>
                  <a:latin typeface="Angsana New" panose="02020603050405020304" pitchFamily="18" charset="-34"/>
                  <a:cs typeface="Angsana New" panose="02020603050405020304" pitchFamily="18" charset="-34"/>
                </a:rPr>
                <a:t>用户可以在投影仪或者计算机上进行演示也可以将演示文稿打印出来制作成胶片以便应用</a:t>
              </a:r>
            </a:p>
          </p:txBody>
        </p:sp>
        <p:sp>
          <p:nvSpPr>
            <p:cNvPr id="926" name="矩形 925"/>
            <p:cNvSpPr/>
            <p:nvPr/>
          </p:nvSpPr>
          <p:spPr>
            <a:xfrm>
              <a:off x="1183089" y="4213143"/>
              <a:ext cx="2241974" cy="393955"/>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65000"/>
                      <a:lumOff val="35000"/>
                    </a:schemeClr>
                  </a:solidFill>
                  <a:latin typeface="Angsana New" panose="02020603050405020304" pitchFamily="18" charset="-34"/>
                  <a:cs typeface="Angsana New" panose="02020603050405020304" pitchFamily="18" charset="-34"/>
                </a:rPr>
                <a:t>标题文字添加</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p:cTn id="7" dur="500" fill="hold"/>
                                        <p:tgtEl>
                                          <p:spTgt spid="473"/>
                                        </p:tgtEl>
                                        <p:attrNameLst>
                                          <p:attrName>ppt_w</p:attrName>
                                        </p:attrNameLst>
                                      </p:cBhvr>
                                      <p:tavLst>
                                        <p:tav tm="0">
                                          <p:val>
                                            <p:fltVal val="0"/>
                                          </p:val>
                                        </p:tav>
                                        <p:tav tm="100000">
                                          <p:val>
                                            <p:strVal val="#ppt_w"/>
                                          </p:val>
                                        </p:tav>
                                      </p:tavLst>
                                    </p:anim>
                                    <p:anim calcmode="lin" valueType="num">
                                      <p:cBhvr>
                                        <p:cTn id="8" dur="500" fill="hold"/>
                                        <p:tgtEl>
                                          <p:spTgt spid="473"/>
                                        </p:tgtEl>
                                        <p:attrNameLst>
                                          <p:attrName>ppt_h</p:attrName>
                                        </p:attrNameLst>
                                      </p:cBhvr>
                                      <p:tavLst>
                                        <p:tav tm="0">
                                          <p:val>
                                            <p:fltVal val="0"/>
                                          </p:val>
                                        </p:tav>
                                        <p:tav tm="100000">
                                          <p:val>
                                            <p:strVal val="#ppt_h"/>
                                          </p:val>
                                        </p:tav>
                                      </p:tavLst>
                                    </p:anim>
                                    <p:animEffect transition="in" filter="fade">
                                      <p:cBhvr>
                                        <p:cTn id="9" dur="500"/>
                                        <p:tgtEl>
                                          <p:spTgt spid="473"/>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924"/>
                                        </p:tgtEl>
                                        <p:attrNameLst>
                                          <p:attrName>style.visibility</p:attrName>
                                        </p:attrNameLst>
                                      </p:cBhvr>
                                      <p:to>
                                        <p:strVal val="visible"/>
                                      </p:to>
                                    </p:set>
                                    <p:anim calcmode="lin" valueType="num">
                                      <p:cBhvr additive="base">
                                        <p:cTn id="13" dur="1000" fill="hold"/>
                                        <p:tgtEl>
                                          <p:spTgt spid="924"/>
                                        </p:tgtEl>
                                        <p:attrNameLst>
                                          <p:attrName>ppt_x</p:attrName>
                                        </p:attrNameLst>
                                      </p:cBhvr>
                                      <p:tavLst>
                                        <p:tav tm="0">
                                          <p:val>
                                            <p:strVal val="0-#ppt_w/2"/>
                                          </p:val>
                                        </p:tav>
                                        <p:tav tm="100000">
                                          <p:val>
                                            <p:strVal val="#ppt_x"/>
                                          </p:val>
                                        </p:tav>
                                      </p:tavLst>
                                    </p:anim>
                                    <p:anim calcmode="lin" valueType="num">
                                      <p:cBhvr additive="base">
                                        <p:cTn id="14" dur="1000" fill="hold"/>
                                        <p:tgtEl>
                                          <p:spTgt spid="924"/>
                                        </p:tgtEl>
                                        <p:attrNameLst>
                                          <p:attrName>ppt_y</p:attrName>
                                        </p:attrNameLst>
                                      </p:cBhvr>
                                      <p:tavLst>
                                        <p:tav tm="0">
                                          <p:val>
                                            <p:strVal val="#ppt_y"/>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918"/>
                                        </p:tgtEl>
                                        <p:attrNameLst>
                                          <p:attrName>style.visibility</p:attrName>
                                        </p:attrNameLst>
                                      </p:cBhvr>
                                      <p:to>
                                        <p:strVal val="visible"/>
                                      </p:to>
                                    </p:set>
                                    <p:anim calcmode="lin" valueType="num">
                                      <p:cBhvr additive="base">
                                        <p:cTn id="17" dur="1000" fill="hold"/>
                                        <p:tgtEl>
                                          <p:spTgt spid="918"/>
                                        </p:tgtEl>
                                        <p:attrNameLst>
                                          <p:attrName>ppt_x</p:attrName>
                                        </p:attrNameLst>
                                      </p:cBhvr>
                                      <p:tavLst>
                                        <p:tav tm="0">
                                          <p:val>
                                            <p:strVal val="#ppt_x"/>
                                          </p:val>
                                        </p:tav>
                                        <p:tav tm="100000">
                                          <p:val>
                                            <p:strVal val="#ppt_x"/>
                                          </p:val>
                                        </p:tav>
                                      </p:tavLst>
                                    </p:anim>
                                    <p:anim calcmode="lin" valueType="num">
                                      <p:cBhvr additive="base">
                                        <p:cTn id="18" dur="1000" fill="hold"/>
                                        <p:tgtEl>
                                          <p:spTgt spid="918"/>
                                        </p:tgtEl>
                                        <p:attrNameLst>
                                          <p:attrName>ppt_y</p:attrName>
                                        </p:attrNameLst>
                                      </p:cBhvr>
                                      <p:tavLst>
                                        <p:tav tm="0">
                                          <p:val>
                                            <p:strVal val="1+#ppt_h/2"/>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921"/>
                                        </p:tgtEl>
                                        <p:attrNameLst>
                                          <p:attrName>style.visibility</p:attrName>
                                        </p:attrNameLst>
                                      </p:cBhvr>
                                      <p:to>
                                        <p:strVal val="visible"/>
                                      </p:to>
                                    </p:set>
                                    <p:anim calcmode="lin" valueType="num">
                                      <p:cBhvr additive="base">
                                        <p:cTn id="21" dur="1000" fill="hold"/>
                                        <p:tgtEl>
                                          <p:spTgt spid="921"/>
                                        </p:tgtEl>
                                        <p:attrNameLst>
                                          <p:attrName>ppt_x</p:attrName>
                                        </p:attrNameLst>
                                      </p:cBhvr>
                                      <p:tavLst>
                                        <p:tav tm="0">
                                          <p:val>
                                            <p:strVal val="1+#ppt_w/2"/>
                                          </p:val>
                                        </p:tav>
                                        <p:tav tm="100000">
                                          <p:val>
                                            <p:strVal val="#ppt_x"/>
                                          </p:val>
                                        </p:tav>
                                      </p:tavLst>
                                    </p:anim>
                                    <p:anim calcmode="lin" valueType="num">
                                      <p:cBhvr additive="base">
                                        <p:cTn id="22" dur="1000" fill="hold"/>
                                        <p:tgtEl>
                                          <p:spTgt spid="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62100" y="1003893"/>
            <a:ext cx="5100461" cy="1891760"/>
            <a:chOff x="8263004" y="2030443"/>
            <a:chExt cx="3128187" cy="1658719"/>
          </a:xfrm>
        </p:grpSpPr>
        <p:sp>
          <p:nvSpPr>
            <p:cNvPr id="43" name="矩形 42"/>
            <p:cNvSpPr/>
            <p:nvPr/>
          </p:nvSpPr>
          <p:spPr>
            <a:xfrm>
              <a:off x="8263004" y="3014507"/>
              <a:ext cx="3128187" cy="674655"/>
            </a:xfrm>
            <a:prstGeom prst="rect">
              <a:avLst/>
            </a:prstGeom>
          </p:spPr>
          <p:txBody>
            <a:bodyPr wrap="square">
              <a:spAutoFit/>
              <a:scene3d>
                <a:camera prst="orthographicFront"/>
                <a:lightRig rig="threePt" dir="t"/>
              </a:scene3d>
              <a:sp3d contourW="12700"/>
            </a:bodyPr>
            <a:lstStyle/>
            <a:p>
              <a:pPr algn="r"/>
              <a:r>
                <a:rPr lang="zh-CN" altLang="en-US" sz="4400" b="1" dirty="0">
                  <a:solidFill>
                    <a:srgbClr val="00B0F0"/>
                  </a:solidFill>
                  <a:latin typeface="Arial" panose="020B0604020202020204" pitchFamily="34" charset="0"/>
                  <a:ea typeface="微软雅黑" panose="020B0503020204020204" pitchFamily="34" charset="-122"/>
                  <a:sym typeface="Arial" panose="020B0604020202020204" pitchFamily="34" charset="0"/>
                </a:rPr>
                <a:t>活动执行方案</a:t>
              </a:r>
            </a:p>
          </p:txBody>
        </p:sp>
        <p:sp>
          <p:nvSpPr>
            <p:cNvPr id="44" name="矩形 43"/>
            <p:cNvSpPr/>
            <p:nvPr/>
          </p:nvSpPr>
          <p:spPr>
            <a:xfrm>
              <a:off x="9018547" y="2030443"/>
              <a:ext cx="1651289" cy="620683"/>
            </a:xfrm>
            <a:prstGeom prst="rect">
              <a:avLst/>
            </a:prstGeom>
          </p:spPr>
          <p:txBody>
            <a:bodyPr wrap="square">
              <a:spAutoFit/>
              <a:scene3d>
                <a:camera prst="orthographicFront"/>
                <a:lightRig rig="threePt" dir="t"/>
              </a:scene3d>
              <a:sp3d contourW="12700"/>
            </a:bodyPr>
            <a:lstStyle/>
            <a:p>
              <a:pPr algn="r"/>
              <a:r>
                <a:rPr lang="en-US" altLang="zh-CN"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04</a:t>
              </a:r>
              <a:endParaRPr lang="zh-CN" altLang="en-US"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2165722" y="3281967"/>
            <a:ext cx="5921857" cy="323165"/>
            <a:chOff x="3107761" y="5137953"/>
            <a:chExt cx="7895810" cy="430886"/>
          </a:xfrm>
        </p:grpSpPr>
        <p:sp>
          <p:nvSpPr>
            <p:cNvPr id="47" name="矩形 46"/>
            <p:cNvSpPr/>
            <p:nvPr/>
          </p:nvSpPr>
          <p:spPr>
            <a:xfrm>
              <a:off x="3107761"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赞助方案</a:t>
              </a:r>
            </a:p>
          </p:txBody>
        </p:sp>
        <p:sp>
          <p:nvSpPr>
            <p:cNvPr id="48" name="矩形 47"/>
            <p:cNvSpPr/>
            <p:nvPr/>
          </p:nvSpPr>
          <p:spPr>
            <a:xfrm>
              <a:off x="5123289"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广告宣传</a:t>
              </a:r>
            </a:p>
          </p:txBody>
        </p:sp>
        <p:sp>
          <p:nvSpPr>
            <p:cNvPr id="49" name="矩形 48"/>
            <p:cNvSpPr/>
            <p:nvPr/>
          </p:nvSpPr>
          <p:spPr>
            <a:xfrm>
              <a:off x="7138816" y="5137953"/>
              <a:ext cx="1849225"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活动选址</a:t>
              </a:r>
            </a:p>
          </p:txBody>
        </p:sp>
        <p:sp>
          <p:nvSpPr>
            <p:cNvPr id="50" name="矩形 49"/>
            <p:cNvSpPr/>
            <p:nvPr/>
          </p:nvSpPr>
          <p:spPr>
            <a:xfrm>
              <a:off x="915434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场地布置</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活动执行方案</a:t>
            </a:r>
          </a:p>
        </p:txBody>
      </p:sp>
      <p:sp>
        <p:nvSpPr>
          <p:cNvPr id="11" name="矩形 10"/>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486890" y="1661467"/>
            <a:ext cx="2040585" cy="3081503"/>
            <a:chOff x="4648663" y="2215290"/>
            <a:chExt cx="2721764" cy="4108670"/>
          </a:xfrm>
          <a:solidFill>
            <a:schemeClr val="accent2"/>
          </a:solidFill>
        </p:grpSpPr>
        <p:sp>
          <p:nvSpPr>
            <p:cNvPr id="18" name="任意多边形 17"/>
            <p:cNvSpPr/>
            <p:nvPr/>
          </p:nvSpPr>
          <p:spPr>
            <a:xfrm>
              <a:off x="4648663" y="2215290"/>
              <a:ext cx="2721764" cy="3285383"/>
            </a:xfrm>
            <a:custGeom>
              <a:avLst/>
              <a:gdLst>
                <a:gd name="connsiteX0" fmla="*/ 1195827 w 2382916"/>
                <a:gd name="connsiteY0" fmla="*/ 0 h 2876366"/>
                <a:gd name="connsiteX1" fmla="*/ 1953127 w 2382916"/>
                <a:gd name="connsiteY1" fmla="*/ 2163140 h 2876366"/>
                <a:gd name="connsiteX2" fmla="*/ 1622815 w 2382916"/>
                <a:gd name="connsiteY2" fmla="*/ 2706946 h 2876366"/>
                <a:gd name="connsiteX3" fmla="*/ 1505998 w 2382916"/>
                <a:gd name="connsiteY3" fmla="*/ 2876130 h 2876366"/>
                <a:gd name="connsiteX4" fmla="*/ 893712 w 2382916"/>
                <a:gd name="connsiteY4" fmla="*/ 2876130 h 2876366"/>
                <a:gd name="connsiteX5" fmla="*/ 788979 w 2382916"/>
                <a:gd name="connsiteY5" fmla="*/ 2735143 h 2876366"/>
                <a:gd name="connsiteX6" fmla="*/ 438526 w 2382916"/>
                <a:gd name="connsiteY6" fmla="*/ 2187309 h 2876366"/>
                <a:gd name="connsiteX7" fmla="*/ 1195827 w 2382916"/>
                <a:gd name="connsiteY7" fmla="*/ 0 h 2876366"/>
                <a:gd name="connsiteX8" fmla="*/ 1191458 w 2382916"/>
                <a:gd name="connsiteY8" fmla="*/ 185295 h 2876366"/>
                <a:gd name="connsiteX9" fmla="*/ 194480 w 2382916"/>
                <a:gd name="connsiteY9" fmla="*/ 1182273 h 2876366"/>
                <a:gd name="connsiteX10" fmla="*/ 1191458 w 2382916"/>
                <a:gd name="connsiteY10" fmla="*/ 2179251 h 2876366"/>
                <a:gd name="connsiteX11" fmla="*/ 2188436 w 2382916"/>
                <a:gd name="connsiteY11" fmla="*/ 1182273 h 2876366"/>
                <a:gd name="connsiteX12" fmla="*/ 1191458 w 2382916"/>
                <a:gd name="connsiteY12" fmla="*/ 185295 h 287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2916" h="2876366">
                  <a:moveTo>
                    <a:pt x="1195827" y="0"/>
                  </a:moveTo>
                  <a:cubicBezTo>
                    <a:pt x="2036376" y="12085"/>
                    <a:pt x="2937349" y="1063442"/>
                    <a:pt x="1953127" y="2163140"/>
                  </a:cubicBezTo>
                  <a:cubicBezTo>
                    <a:pt x="1818853" y="2283986"/>
                    <a:pt x="1616101" y="2513592"/>
                    <a:pt x="1622815" y="2706946"/>
                  </a:cubicBezTo>
                  <a:cubicBezTo>
                    <a:pt x="1632215" y="2815707"/>
                    <a:pt x="1577163" y="2868074"/>
                    <a:pt x="1505998" y="2876130"/>
                  </a:cubicBezTo>
                  <a:lnTo>
                    <a:pt x="893712" y="2876130"/>
                  </a:lnTo>
                  <a:cubicBezTo>
                    <a:pt x="790322" y="2881501"/>
                    <a:pt x="815833" y="2794224"/>
                    <a:pt x="788979" y="2735143"/>
                  </a:cubicBezTo>
                  <a:cubicBezTo>
                    <a:pt x="712442" y="2463912"/>
                    <a:pt x="587570" y="2321582"/>
                    <a:pt x="438526" y="2187309"/>
                  </a:cubicBezTo>
                  <a:cubicBezTo>
                    <a:pt x="-537639" y="1232627"/>
                    <a:pt x="294854" y="12085"/>
                    <a:pt x="1195827" y="0"/>
                  </a:cubicBezTo>
                  <a:close/>
                  <a:moveTo>
                    <a:pt x="1191458" y="185295"/>
                  </a:moveTo>
                  <a:cubicBezTo>
                    <a:pt x="640842" y="185295"/>
                    <a:pt x="194480" y="631657"/>
                    <a:pt x="194480" y="1182273"/>
                  </a:cubicBezTo>
                  <a:cubicBezTo>
                    <a:pt x="194480" y="1732889"/>
                    <a:pt x="640842" y="2179251"/>
                    <a:pt x="1191458" y="2179251"/>
                  </a:cubicBezTo>
                  <a:cubicBezTo>
                    <a:pt x="1742074" y="2179251"/>
                    <a:pt x="2188436" y="1732889"/>
                    <a:pt x="2188436" y="1182273"/>
                  </a:cubicBezTo>
                  <a:cubicBezTo>
                    <a:pt x="2188436" y="631657"/>
                    <a:pt x="1742074" y="185295"/>
                    <a:pt x="1191458" y="185295"/>
                  </a:cubicBezTo>
                  <a:close/>
                </a:path>
              </a:pathLst>
            </a:custGeom>
            <a:grp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5649676" y="5624630"/>
              <a:ext cx="760544" cy="699330"/>
            </a:xfrm>
            <a:prstGeom prst="ellipse">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a:off x="5559036" y="5546412"/>
              <a:ext cx="920200" cy="556722"/>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任意多边形 20"/>
          <p:cNvSpPr/>
          <p:nvPr/>
        </p:nvSpPr>
        <p:spPr>
          <a:xfrm>
            <a:off x="3276157" y="1221128"/>
            <a:ext cx="862220" cy="104736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lstStyle/>
          <a:p>
            <a:pPr algn="ctr"/>
            <a:endParaRPr lang="zh-CN" altLang="en-US" sz="135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任意多边形 21"/>
          <p:cNvSpPr/>
          <p:nvPr/>
        </p:nvSpPr>
        <p:spPr>
          <a:xfrm>
            <a:off x="2950626" y="3025405"/>
            <a:ext cx="1143761" cy="827328"/>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lstStyle/>
          <a:p>
            <a:pPr algn="ctr"/>
            <a:endParaRPr lang="zh-CN" altLang="en-US" sz="135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任意多边形 22"/>
          <p:cNvSpPr/>
          <p:nvPr/>
        </p:nvSpPr>
        <p:spPr>
          <a:xfrm flipH="1">
            <a:off x="4834203" y="1221128"/>
            <a:ext cx="862220" cy="104736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lstStyle/>
          <a:p>
            <a:pPr algn="ctr"/>
            <a:endParaRPr lang="zh-CN" altLang="en-US" sz="135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任意多边形 23"/>
          <p:cNvSpPr/>
          <p:nvPr/>
        </p:nvSpPr>
        <p:spPr>
          <a:xfrm flipH="1">
            <a:off x="4893999" y="3025405"/>
            <a:ext cx="1143761" cy="827328"/>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lstStyle/>
          <a:p>
            <a:pPr algn="ctr"/>
            <a:endParaRPr lang="zh-CN" altLang="en-US" sz="135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椭圆 24"/>
          <p:cNvSpPr/>
          <p:nvPr/>
        </p:nvSpPr>
        <p:spPr>
          <a:xfrm>
            <a:off x="3760825" y="1923568"/>
            <a:ext cx="1504487" cy="1505031"/>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34"/>
          <p:cNvGrpSpPr/>
          <p:nvPr/>
        </p:nvGrpSpPr>
        <p:grpSpPr>
          <a:xfrm>
            <a:off x="4093371" y="2268513"/>
            <a:ext cx="778778" cy="749214"/>
            <a:chOff x="2607983" y="4241292"/>
            <a:chExt cx="490600" cy="471805"/>
          </a:xfrm>
          <a:solidFill>
            <a:schemeClr val="accent1"/>
          </a:solidFill>
        </p:grpSpPr>
        <p:sp>
          <p:nvSpPr>
            <p:cNvPr id="27"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29" name="矩形 28"/>
          <p:cNvSpPr/>
          <p:nvPr/>
        </p:nvSpPr>
        <p:spPr>
          <a:xfrm>
            <a:off x="3434102" y="1528119"/>
            <a:ext cx="464003" cy="276971"/>
          </a:xfrm>
          <a:prstGeom prst="rect">
            <a:avLst/>
          </a:prstGeom>
        </p:spPr>
        <p:txBody>
          <a:bodyPr wrap="square" lIns="68552" tIns="34276" rIns="68552" bIns="34276">
            <a:spAutoFit/>
          </a:bodyPr>
          <a:lstStyle/>
          <a:p>
            <a:pPr algn="ctr"/>
            <a:r>
              <a:rPr lang="en-US" altLang="zh-CN"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endParaRPr lang="zh-CN" altLang="en-US"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0" name="矩形 29"/>
          <p:cNvSpPr/>
          <p:nvPr/>
        </p:nvSpPr>
        <p:spPr>
          <a:xfrm>
            <a:off x="5085411" y="1523098"/>
            <a:ext cx="464003" cy="276971"/>
          </a:xfrm>
          <a:prstGeom prst="rect">
            <a:avLst/>
          </a:prstGeom>
        </p:spPr>
        <p:txBody>
          <a:bodyPr wrap="square" lIns="68552" tIns="34276" rIns="68552" bIns="34276">
            <a:spAutoFit/>
          </a:bodyPr>
          <a:lstStyle/>
          <a:p>
            <a:pPr algn="ctr"/>
            <a:r>
              <a:rPr lang="en-US" altLang="zh-CN"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endParaRPr lang="zh-CN" altLang="en-US"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矩形 30"/>
          <p:cNvSpPr/>
          <p:nvPr/>
        </p:nvSpPr>
        <p:spPr>
          <a:xfrm>
            <a:off x="5350955" y="3360951"/>
            <a:ext cx="464003" cy="276971"/>
          </a:xfrm>
          <a:prstGeom prst="rect">
            <a:avLst/>
          </a:prstGeom>
        </p:spPr>
        <p:txBody>
          <a:bodyPr wrap="square" lIns="68552" tIns="34276" rIns="68552" bIns="34276">
            <a:spAutoFit/>
          </a:bodyPr>
          <a:lstStyle/>
          <a:p>
            <a:pPr algn="ctr"/>
            <a:r>
              <a:rPr lang="en-US" altLang="zh-CN"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endParaRPr lang="zh-CN" altLang="en-US"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矩形 31"/>
          <p:cNvSpPr/>
          <p:nvPr/>
        </p:nvSpPr>
        <p:spPr>
          <a:xfrm>
            <a:off x="3226757" y="3317323"/>
            <a:ext cx="464003" cy="276971"/>
          </a:xfrm>
          <a:prstGeom prst="rect">
            <a:avLst/>
          </a:prstGeom>
        </p:spPr>
        <p:txBody>
          <a:bodyPr wrap="square" lIns="68552" tIns="34276" rIns="68552" bIns="34276">
            <a:spAutoFit/>
          </a:bodyPr>
          <a:lstStyle/>
          <a:p>
            <a:pPr algn="ctr"/>
            <a:r>
              <a:rPr lang="en-US" altLang="zh-CN"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04</a:t>
            </a:r>
            <a:endParaRPr lang="zh-CN" altLang="en-US" sz="135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90649" y="1150495"/>
            <a:ext cx="2267830" cy="851167"/>
          </a:xfrm>
          <a:prstGeom prst="rect">
            <a:avLst/>
          </a:prstGeom>
        </p:spPr>
        <p:txBody>
          <a:bodyPr wrap="square" lIns="68552" tIns="34276" rIns="68552" bIns="34276">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p>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您的内容打在这里，或通过复制您的文本后您的内容打在这里，或通过复制您的文本后</a:t>
            </a:r>
          </a:p>
        </p:txBody>
      </p:sp>
      <p:sp>
        <p:nvSpPr>
          <p:cNvPr id="3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14710" y="1147621"/>
            <a:ext cx="2341916" cy="851167"/>
          </a:xfrm>
          <a:prstGeom prst="rect">
            <a:avLst/>
          </a:prstGeom>
        </p:spPr>
        <p:txBody>
          <a:bodyPr wrap="square" lIns="68552" tIns="34276" rIns="68552" bIns="34276">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p>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您的内容打在这里，或通过复制您的文本后您的内容打在这里，或通过复制您的文本后</a:t>
            </a: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90649" y="3534669"/>
            <a:ext cx="2267830" cy="851167"/>
          </a:xfrm>
          <a:prstGeom prst="rect">
            <a:avLst/>
          </a:prstGeom>
        </p:spPr>
        <p:txBody>
          <a:bodyPr wrap="square" lIns="68552" tIns="34276" rIns="68552" bIns="34276">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p>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您的内容打在这里，或通过复制您的文本后您的内容打在这里，或通过复制您的文本后</a:t>
            </a:r>
          </a:p>
        </p:txBody>
      </p:sp>
      <p:sp>
        <p:nvSpPr>
          <p:cNvPr id="3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14710" y="3536019"/>
            <a:ext cx="2341916" cy="851167"/>
          </a:xfrm>
          <a:prstGeom prst="rect">
            <a:avLst/>
          </a:prstGeom>
        </p:spPr>
        <p:txBody>
          <a:bodyPr wrap="square" lIns="68552" tIns="34276" rIns="68552" bIns="34276">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p>
          <a:p>
            <a:pPr algn="just" defTabSz="685800">
              <a:lnSpc>
                <a:spcPct val="125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您的内容打在这里，或通过复制您的文本后您的内容打在这里，或通过复制您的文本后</a:t>
            </a: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22" presetClass="entr" presetSubtype="4" fill="hold" grpId="0" nodeType="withEffect">
                                  <p:stCondLst>
                                    <p:cond delay="80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1" fill="hold" grpId="0"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140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4" fill="hold" grpId="0" nodeType="withEffect">
                                  <p:stCondLst>
                                    <p:cond delay="110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16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par>
                                <p:cTn id="42" presetID="53" presetClass="entr" presetSubtype="16" fill="hold" grpId="0" nodeType="withEffect">
                                  <p:stCondLst>
                                    <p:cond delay="13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21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22" presetClass="entr" presetSubtype="2" fill="hold" grpId="0" nodeType="withEffect">
                                  <p:stCondLst>
                                    <p:cond delay="1500"/>
                                  </p:stCondLst>
                                  <p:childTnLst>
                                    <p:set>
                                      <p:cBhvr>
                                        <p:cTn id="53" dur="1" fill="hold">
                                          <p:stCondLst>
                                            <p:cond delay="0"/>
                                          </p:stCondLst>
                                        </p:cTn>
                                        <p:tgtEl>
                                          <p:spTgt spid="34"/>
                                        </p:tgtEl>
                                        <p:attrNameLst>
                                          <p:attrName>style.visibility</p:attrName>
                                        </p:attrNameLst>
                                      </p:cBhvr>
                                      <p:to>
                                        <p:strVal val="visible"/>
                                      </p:to>
                                    </p:set>
                                    <p:animEffect transition="in" filter="wipe(right)">
                                      <p:cBhvr>
                                        <p:cTn id="54" dur="1000"/>
                                        <p:tgtEl>
                                          <p:spTgt spid="34"/>
                                        </p:tgtEl>
                                      </p:cBhvr>
                                    </p:animEffect>
                                  </p:childTnLst>
                                </p:cTn>
                              </p:par>
                              <p:par>
                                <p:cTn id="55" presetID="22" presetClass="entr" presetSubtype="2" fill="hold" grpId="0" nodeType="withEffect">
                                  <p:stCondLst>
                                    <p:cond delay="23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1000"/>
                                        <p:tgtEl>
                                          <p:spTgt spid="36"/>
                                        </p:tgtEl>
                                      </p:cBhvr>
                                    </p:animEffect>
                                  </p:childTnLst>
                                </p:cTn>
                              </p:par>
                              <p:par>
                                <p:cTn id="58" presetID="22" presetClass="entr" presetSubtype="8" fill="hold" grpId="0" nodeType="withEffect">
                                  <p:stCondLst>
                                    <p:cond delay="21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par>
                                <p:cTn id="61" presetID="22" presetClass="entr" presetSubtype="8" fill="hold" grpId="0" nodeType="withEffect">
                                  <p:stCondLst>
                                    <p:cond delay="180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9" grpId="0"/>
      <p:bldP spid="30" grpId="0"/>
      <p:bldP spid="31"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文本框 93"/>
          <p:cNvSpPr txBox="1"/>
          <p:nvPr/>
        </p:nvSpPr>
        <p:spPr>
          <a:xfrm>
            <a:off x="1197408" y="1262141"/>
            <a:ext cx="2092604" cy="2923877"/>
          </a:xfrm>
          <a:prstGeom prst="rect">
            <a:avLst/>
          </a:prstGeom>
          <a:noFill/>
        </p:spPr>
        <p:txBody>
          <a:bodyPr wrap="square" rtlCol="0">
            <a:spAutoFit/>
          </a:bodyPr>
          <a:lstStyle/>
          <a:p>
            <a:pPr algn="ctr" defTabSz="685800">
              <a:defRPr/>
            </a:pPr>
            <a:r>
              <a:rPr lang="zh-CN" altLang="en-US" sz="80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80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685800">
              <a:defRPr/>
            </a:pPr>
            <a:r>
              <a:rPr lang="en-US" altLang="zh-CN"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CONENTS</a:t>
            </a:r>
            <a:endParaRPr lang="zh-CN" altLang="en-US"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5" name="直接连接符 94"/>
          <p:cNvCxnSpPr/>
          <p:nvPr/>
        </p:nvCxnSpPr>
        <p:spPr>
          <a:xfrm>
            <a:off x="3809181" y="1249100"/>
            <a:ext cx="31115" cy="277626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4498608" y="1176959"/>
            <a:ext cx="4556492" cy="587501"/>
            <a:chOff x="6169639" y="2479340"/>
            <a:chExt cx="3593486" cy="783334"/>
          </a:xfrm>
        </p:grpSpPr>
        <p:sp>
          <p:nvSpPr>
            <p:cNvPr id="97" name="TextBox 119"/>
            <p:cNvSpPr txBox="1"/>
            <p:nvPr/>
          </p:nvSpPr>
          <p:spPr>
            <a:xfrm>
              <a:off x="6169640" y="2479340"/>
              <a:ext cx="2468921" cy="615552"/>
            </a:xfrm>
            <a:prstGeom prst="rect">
              <a:avLst/>
            </a:prstGeom>
            <a:noFill/>
          </p:spPr>
          <p:txBody>
            <a:bodyPr wrap="square" rtlCol="0">
              <a:spAutoFit/>
            </a:bodyPr>
            <a:lstStyle/>
            <a:p>
              <a:pPr defTabSz="685800"/>
              <a:r>
                <a:rPr 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、活动总体思路</a:t>
              </a:r>
              <a:endParaRPr lang="id-ID"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20"/>
            <p:cNvSpPr/>
            <p:nvPr/>
          </p:nvSpPr>
          <p:spPr>
            <a:xfrm>
              <a:off x="6169639" y="2708677"/>
              <a:ext cx="3593486" cy="553997"/>
            </a:xfrm>
            <a:prstGeom prst="rect">
              <a:avLst/>
            </a:prstGeom>
          </p:spPr>
          <p:txBody>
            <a:bodyPr wrap="square">
              <a:spAutoFit/>
            </a:bodyPr>
            <a:lstStyle/>
            <a:p>
              <a:pPr defTabSz="685800">
                <a:lnSpc>
                  <a:spcPct val="150000"/>
                </a:lnSpc>
              </a:pP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组合 98"/>
          <p:cNvGrpSpPr/>
          <p:nvPr/>
        </p:nvGrpSpPr>
        <p:grpSpPr>
          <a:xfrm>
            <a:off x="4498608" y="1839045"/>
            <a:ext cx="4556492" cy="587501"/>
            <a:chOff x="6169639" y="2479340"/>
            <a:chExt cx="3593486" cy="783334"/>
          </a:xfrm>
        </p:grpSpPr>
        <p:sp>
          <p:nvSpPr>
            <p:cNvPr id="100" name="TextBox 119"/>
            <p:cNvSpPr txBox="1"/>
            <p:nvPr/>
          </p:nvSpPr>
          <p:spPr>
            <a:xfrm>
              <a:off x="6169640" y="2479340"/>
              <a:ext cx="2468921" cy="615552"/>
            </a:xfrm>
            <a:prstGeom prst="rect">
              <a:avLst/>
            </a:prstGeom>
            <a:noFill/>
          </p:spPr>
          <p:txBody>
            <a:bodyPr wrap="square" rtlCol="0">
              <a:spAutoFit/>
            </a:bodyPr>
            <a:lstStyle/>
            <a:p>
              <a:pPr defTabSz="685800"/>
              <a:r>
                <a:rPr lang="en-US"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r>
                <a:rPr lang="zh-CN" altLang="en-US"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、活动内容构成</a:t>
              </a:r>
              <a:endParaRPr lang="id-ID"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20"/>
            <p:cNvSpPr/>
            <p:nvPr/>
          </p:nvSpPr>
          <p:spPr>
            <a:xfrm>
              <a:off x="6169639" y="2708677"/>
              <a:ext cx="3593486" cy="553997"/>
            </a:xfrm>
            <a:prstGeom prst="rect">
              <a:avLst/>
            </a:prstGeom>
          </p:spPr>
          <p:txBody>
            <a:bodyPr wrap="square">
              <a:spAutoFit/>
            </a:bodyPr>
            <a:lstStyle/>
            <a:p>
              <a:pPr defTabSz="685800">
                <a:lnSpc>
                  <a:spcPct val="150000"/>
                </a:lnSpc>
              </a:pPr>
              <a:endParaRPr lang="id-ID"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498608" y="2501130"/>
            <a:ext cx="4556492" cy="587501"/>
            <a:chOff x="6169639" y="2479340"/>
            <a:chExt cx="3593486" cy="783334"/>
          </a:xfrm>
        </p:grpSpPr>
        <p:sp>
          <p:nvSpPr>
            <p:cNvPr id="103" name="TextBox 119"/>
            <p:cNvSpPr txBox="1"/>
            <p:nvPr/>
          </p:nvSpPr>
          <p:spPr>
            <a:xfrm>
              <a:off x="6169640" y="2479340"/>
              <a:ext cx="2468921" cy="615552"/>
            </a:xfrm>
            <a:prstGeom prst="rect">
              <a:avLst/>
            </a:prstGeom>
            <a:noFill/>
          </p:spPr>
          <p:txBody>
            <a:bodyPr wrap="square" rtlCol="0">
              <a:spAutoFit/>
            </a:bodyPr>
            <a:lstStyle/>
            <a:p>
              <a:pPr defTabSz="685800"/>
              <a:r>
                <a:rPr 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03</a:t>
              </a: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、活动前期准备</a:t>
              </a:r>
              <a:endParaRPr lang="id-ID"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20"/>
            <p:cNvSpPr/>
            <p:nvPr/>
          </p:nvSpPr>
          <p:spPr>
            <a:xfrm>
              <a:off x="6169639" y="2708677"/>
              <a:ext cx="3593486" cy="553997"/>
            </a:xfrm>
            <a:prstGeom prst="rect">
              <a:avLst/>
            </a:prstGeom>
          </p:spPr>
          <p:txBody>
            <a:bodyPr wrap="square">
              <a:spAutoFit/>
            </a:bodyPr>
            <a:lstStyle/>
            <a:p>
              <a:pPr defTabSz="685800">
                <a:lnSpc>
                  <a:spcPct val="150000"/>
                </a:lnSpc>
              </a:pP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5" name="组合 104"/>
          <p:cNvGrpSpPr/>
          <p:nvPr/>
        </p:nvGrpSpPr>
        <p:grpSpPr>
          <a:xfrm>
            <a:off x="4498608" y="3163216"/>
            <a:ext cx="4556492" cy="587501"/>
            <a:chOff x="6169639" y="2479340"/>
            <a:chExt cx="3593486" cy="783334"/>
          </a:xfrm>
        </p:grpSpPr>
        <p:sp>
          <p:nvSpPr>
            <p:cNvPr id="106" name="TextBox 119"/>
            <p:cNvSpPr txBox="1"/>
            <p:nvPr/>
          </p:nvSpPr>
          <p:spPr>
            <a:xfrm>
              <a:off x="6169640" y="2479340"/>
              <a:ext cx="2468921" cy="615552"/>
            </a:xfrm>
            <a:prstGeom prst="rect">
              <a:avLst/>
            </a:prstGeom>
            <a:noFill/>
          </p:spPr>
          <p:txBody>
            <a:bodyPr wrap="square" rtlCol="0">
              <a:spAutoFit/>
            </a:bodyPr>
            <a:lstStyle/>
            <a:p>
              <a:pPr defTabSz="685800"/>
              <a:r>
                <a:rPr lang="en-US" sz="2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04</a:t>
              </a:r>
              <a:r>
                <a:rPr lang="zh-CN" altLang="en-US" sz="2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、活动执行方案</a:t>
              </a:r>
              <a:endParaRPr lang="id-ID" sz="2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Rectangle 120"/>
            <p:cNvSpPr/>
            <p:nvPr/>
          </p:nvSpPr>
          <p:spPr>
            <a:xfrm>
              <a:off x="6169639" y="2708677"/>
              <a:ext cx="3593486" cy="553997"/>
            </a:xfrm>
            <a:prstGeom prst="rect">
              <a:avLst/>
            </a:prstGeom>
          </p:spPr>
          <p:txBody>
            <a:bodyPr wrap="square">
              <a:spAutoFit/>
            </a:bodyPr>
            <a:lstStyle/>
            <a:p>
              <a:pPr defTabSz="685800">
                <a:lnSpc>
                  <a:spcPct val="150000"/>
                </a:lnSpc>
              </a:pPr>
              <a:endParaRPr lang="id-ID"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组合 107"/>
          <p:cNvGrpSpPr/>
          <p:nvPr/>
        </p:nvGrpSpPr>
        <p:grpSpPr>
          <a:xfrm>
            <a:off x="4498608" y="3825310"/>
            <a:ext cx="4556492" cy="549414"/>
            <a:chOff x="6169639" y="2479340"/>
            <a:chExt cx="3593486" cy="732548"/>
          </a:xfrm>
        </p:grpSpPr>
        <p:sp>
          <p:nvSpPr>
            <p:cNvPr id="109" name="TextBox 119"/>
            <p:cNvSpPr txBox="1"/>
            <p:nvPr/>
          </p:nvSpPr>
          <p:spPr>
            <a:xfrm>
              <a:off x="6169640" y="2479340"/>
              <a:ext cx="2468921" cy="615551"/>
            </a:xfrm>
            <a:prstGeom prst="rect">
              <a:avLst/>
            </a:prstGeom>
            <a:noFill/>
          </p:spPr>
          <p:txBody>
            <a:bodyPr wrap="square" rtlCol="0">
              <a:spAutoFit/>
            </a:bodyPr>
            <a:lstStyle/>
            <a:p>
              <a:pPr defTabSz="685800"/>
              <a:r>
                <a:rPr lang="en-US" altLang="zh-CN" sz="2400" dirty="0">
                  <a:solidFill>
                    <a:srgbClr val="00B0F0"/>
                  </a:solidFill>
                  <a:latin typeface="Arial" panose="020B0604020202020204" pitchFamily="34" charset="0"/>
                  <a:ea typeface="微软雅黑" panose="020B0503020204020204" pitchFamily="34" charset="-122"/>
                  <a:cs typeface="+mn-ea"/>
                  <a:sym typeface="Arial" panose="020B0604020202020204" pitchFamily="34" charset="0"/>
                </a:rPr>
                <a:t>05</a:t>
              </a:r>
              <a:r>
                <a:rPr lang="zh-CN" altLang="en-US" sz="2400" dirty="0">
                  <a:solidFill>
                    <a:srgbClr val="00B0F0"/>
                  </a:solidFill>
                  <a:latin typeface="Arial" panose="020B0604020202020204" pitchFamily="34" charset="0"/>
                  <a:ea typeface="微软雅黑" panose="020B0503020204020204" pitchFamily="34" charset="-122"/>
                  <a:cs typeface="+mn-ea"/>
                  <a:sym typeface="Arial" panose="020B0604020202020204" pitchFamily="34" charset="0"/>
                </a:rPr>
                <a:t>、活动经费预算</a:t>
              </a:r>
              <a:endParaRPr lang="id-ID" sz="2400" dirty="0">
                <a:solidFill>
                  <a:srgbClr val="00B0F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20"/>
            <p:cNvSpPr/>
            <p:nvPr/>
          </p:nvSpPr>
          <p:spPr>
            <a:xfrm>
              <a:off x="6169639" y="2708676"/>
              <a:ext cx="3593486" cy="503212"/>
            </a:xfrm>
            <a:prstGeom prst="rect">
              <a:avLst/>
            </a:prstGeom>
          </p:spPr>
          <p:txBody>
            <a:bodyPr wrap="square">
              <a:spAutoFit/>
            </a:bodyPr>
            <a:lstStyle/>
            <a:p>
              <a:pPr defTabSz="685800">
                <a:lnSpc>
                  <a:spcPct val="150000"/>
                </a:lnSpc>
              </a:pPr>
              <a:endParaRPr lang="id-ID" sz="1400" dirty="0">
                <a:solidFill>
                  <a:srgbClr val="00B0F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down)">
                                      <p:cBhvr>
                                        <p:cTn id="11" dur="500"/>
                                        <p:tgtEl>
                                          <p:spTgt spid="9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up)">
                                      <p:cBhvr>
                                        <p:cTn id="15" dur="500"/>
                                        <p:tgtEl>
                                          <p:spTgt spid="9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up)">
                                      <p:cBhvr>
                                        <p:cTn id="19" dur="500"/>
                                        <p:tgtEl>
                                          <p:spTgt spid="9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up)">
                                      <p:cBhvr>
                                        <p:cTn id="23" dur="500"/>
                                        <p:tgtEl>
                                          <p:spTgt spid="10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up)">
                                      <p:cBhvr>
                                        <p:cTn id="27" dur="500"/>
                                        <p:tgtEl>
                                          <p:spTgt spid="10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up)">
                                      <p:cBhvr>
                                        <p:cTn id="3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活动执行方案</a:t>
            </a:r>
          </a:p>
        </p:txBody>
      </p:sp>
      <p:sp>
        <p:nvSpPr>
          <p:cNvPr id="11" name="矩形 10"/>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798644" y="1250604"/>
            <a:ext cx="7653980" cy="3429500"/>
            <a:chOff x="515790" y="1131590"/>
            <a:chExt cx="7800626" cy="3495208"/>
          </a:xfrm>
        </p:grpSpPr>
        <p:grpSp>
          <p:nvGrpSpPr>
            <p:cNvPr id="38" name="组合 37"/>
            <p:cNvGrpSpPr>
              <a:grpSpLocks noChangeAspect="1"/>
            </p:cNvGrpSpPr>
            <p:nvPr/>
          </p:nvGrpSpPr>
          <p:grpSpPr>
            <a:xfrm>
              <a:off x="3596928" y="1625696"/>
              <a:ext cx="1511998" cy="1260000"/>
              <a:chOff x="1017666" y="1460660"/>
              <a:chExt cx="1241816" cy="1034848"/>
            </a:xfrm>
          </p:grpSpPr>
          <p:grpSp>
            <p:nvGrpSpPr>
              <p:cNvPr id="70" name="组合 69"/>
              <p:cNvGrpSpPr/>
              <p:nvPr/>
            </p:nvGrpSpPr>
            <p:grpSpPr>
              <a:xfrm>
                <a:off x="1017666" y="1460660"/>
                <a:ext cx="1241816" cy="1034848"/>
                <a:chOff x="1017666" y="1609725"/>
                <a:chExt cx="1241816" cy="1034848"/>
              </a:xfrm>
            </p:grpSpPr>
            <p:sp>
              <p:nvSpPr>
                <p:cNvPr id="72" name="六边形 71"/>
                <p:cNvSpPr>
                  <a:spLocks noChangeAspect="1"/>
                </p:cNvSpPr>
                <p:nvPr/>
              </p:nvSpPr>
              <p:spPr>
                <a:xfrm>
                  <a:off x="1017666" y="1609725"/>
                  <a:ext cx="1241816" cy="1034848"/>
                </a:xfrm>
                <a:prstGeom prst="hexagon">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六边形 72"/>
                <p:cNvSpPr>
                  <a:spLocks noChangeAspect="1"/>
                </p:cNvSpPr>
                <p:nvPr/>
              </p:nvSpPr>
              <p:spPr>
                <a:xfrm>
                  <a:off x="1120174" y="1695149"/>
                  <a:ext cx="1036800" cy="864000"/>
                </a:xfrm>
                <a:prstGeom prst="hexagon">
                  <a:avLst/>
                </a:prstGeom>
                <a:solidFill>
                  <a:srgbClr val="01AC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6"/>
              <p:cNvSpPr txBox="1"/>
              <p:nvPr/>
            </p:nvSpPr>
            <p:spPr>
              <a:xfrm>
                <a:off x="1238565" y="1787288"/>
                <a:ext cx="798629" cy="334910"/>
              </a:xfrm>
              <a:prstGeom prst="rect">
                <a:avLst/>
              </a:prstGeom>
              <a:noFill/>
            </p:spPr>
            <p:txBody>
              <a:bodyPr wrap="non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方法二</a:t>
                </a:r>
              </a:p>
            </p:txBody>
          </p:sp>
        </p:grpSp>
        <p:grpSp>
          <p:nvGrpSpPr>
            <p:cNvPr id="39" name="组合 38"/>
            <p:cNvGrpSpPr>
              <a:grpSpLocks noChangeAspect="1"/>
            </p:cNvGrpSpPr>
            <p:nvPr/>
          </p:nvGrpSpPr>
          <p:grpSpPr>
            <a:xfrm>
              <a:off x="2296235" y="2326418"/>
              <a:ext cx="1511998" cy="1260000"/>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六边形 68"/>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11"/>
              <p:cNvSpPr txBox="1"/>
              <p:nvPr/>
            </p:nvSpPr>
            <p:spPr>
              <a:xfrm>
                <a:off x="1237937" y="3036828"/>
                <a:ext cx="798629" cy="334910"/>
              </a:xfrm>
              <a:prstGeom prst="rect">
                <a:avLst/>
              </a:prstGeom>
              <a:noFill/>
            </p:spPr>
            <p:txBody>
              <a:bodyPr wrap="non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方法一</a:t>
                </a:r>
              </a:p>
            </p:txBody>
          </p:sp>
        </p:grpSp>
        <p:grpSp>
          <p:nvGrpSpPr>
            <p:cNvPr id="40" name="组合 39"/>
            <p:cNvGrpSpPr>
              <a:grpSpLocks noChangeAspect="1"/>
            </p:cNvGrpSpPr>
            <p:nvPr/>
          </p:nvGrpSpPr>
          <p:grpSpPr>
            <a:xfrm>
              <a:off x="3596928" y="3022987"/>
              <a:ext cx="1511998" cy="1260000"/>
              <a:chOff x="1017666" y="3929062"/>
              <a:chExt cx="1241816" cy="1034848"/>
            </a:xfrm>
          </p:grpSpPr>
          <p:grpSp>
            <p:nvGrpSpPr>
              <p:cNvPr id="62" name="组合 61"/>
              <p:cNvGrpSpPr/>
              <p:nvPr/>
            </p:nvGrpSpPr>
            <p:grpSpPr>
              <a:xfrm>
                <a:off x="1017666" y="3929062"/>
                <a:ext cx="1241816" cy="1034848"/>
                <a:chOff x="1017666" y="1609725"/>
                <a:chExt cx="1241816" cy="1034848"/>
              </a:xfrm>
            </p:grpSpPr>
            <p:sp>
              <p:nvSpPr>
                <p:cNvPr id="64" name="六边形 63"/>
                <p:cNvSpPr>
                  <a:spLocks noChangeAspect="1"/>
                </p:cNvSpPr>
                <p:nvPr/>
              </p:nvSpPr>
              <p:spPr>
                <a:xfrm>
                  <a:off x="1017666" y="1609725"/>
                  <a:ext cx="1241816" cy="1034848"/>
                </a:xfrm>
                <a:prstGeom prst="hexagon">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六边形 64"/>
                <p:cNvSpPr>
                  <a:spLocks noChangeAspect="1"/>
                </p:cNvSpPr>
                <p:nvPr/>
              </p:nvSpPr>
              <p:spPr>
                <a:xfrm>
                  <a:off x="1120174" y="1695149"/>
                  <a:ext cx="1036800" cy="864000"/>
                </a:xfrm>
                <a:prstGeom prst="hexagon">
                  <a:avLst/>
                </a:prstGeom>
                <a:solidFill>
                  <a:srgbClr val="01AC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16"/>
              <p:cNvSpPr txBox="1"/>
              <p:nvPr/>
            </p:nvSpPr>
            <p:spPr>
              <a:xfrm>
                <a:off x="1229833" y="4252959"/>
                <a:ext cx="798629" cy="334910"/>
              </a:xfrm>
              <a:prstGeom prst="rect">
                <a:avLst/>
              </a:prstGeom>
              <a:noFill/>
            </p:spPr>
            <p:txBody>
              <a:bodyPr wrap="non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方法四</a:t>
                </a:r>
              </a:p>
            </p:txBody>
          </p:sp>
        </p:grpSp>
        <p:grpSp>
          <p:nvGrpSpPr>
            <p:cNvPr id="41" name="组合 40"/>
            <p:cNvGrpSpPr>
              <a:grpSpLocks noChangeAspect="1"/>
            </p:cNvGrpSpPr>
            <p:nvPr/>
          </p:nvGrpSpPr>
          <p:grpSpPr>
            <a:xfrm>
              <a:off x="4896948" y="2326418"/>
              <a:ext cx="1511998" cy="1260000"/>
              <a:chOff x="1017666" y="2695004"/>
              <a:chExt cx="1241816" cy="1034848"/>
            </a:xfrm>
          </p:grpSpPr>
          <p:grpSp>
            <p:nvGrpSpPr>
              <p:cNvPr id="58" name="组合 57"/>
              <p:cNvGrpSpPr/>
              <p:nvPr/>
            </p:nvGrpSpPr>
            <p:grpSpPr>
              <a:xfrm>
                <a:off x="1017666" y="2695004"/>
                <a:ext cx="1241816" cy="1034848"/>
                <a:chOff x="1017666" y="1609725"/>
                <a:chExt cx="1241816" cy="1034848"/>
              </a:xfrm>
            </p:grpSpPr>
            <p:sp>
              <p:nvSpPr>
                <p:cNvPr id="60" name="六边形 59"/>
                <p:cNvSpPr>
                  <a:spLocks noChangeAspect="1"/>
                </p:cNvSpPr>
                <p:nvPr/>
              </p:nvSpPr>
              <p:spPr>
                <a:xfrm>
                  <a:off x="1017666" y="1609725"/>
                  <a:ext cx="1241816" cy="1034848"/>
                </a:xfrm>
                <a:prstGeom prst="hexagon">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六边形 60"/>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23"/>
              <p:cNvSpPr txBox="1"/>
              <p:nvPr/>
            </p:nvSpPr>
            <p:spPr>
              <a:xfrm>
                <a:off x="1237937" y="3036828"/>
                <a:ext cx="798629" cy="334910"/>
              </a:xfrm>
              <a:prstGeom prst="rect">
                <a:avLst/>
              </a:prstGeom>
              <a:noFill/>
            </p:spPr>
            <p:txBody>
              <a:bodyPr wrap="non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方法三</a:t>
                </a:r>
              </a:p>
            </p:txBody>
          </p:sp>
        </p:grpSp>
        <p:sp>
          <p:nvSpPr>
            <p:cNvPr id="42" name="Rectangle 13" descr="FD1DDF730CE4456e89755B07FE1653D0# #Rectangle 13"/>
            <p:cNvSpPr>
              <a:spLocks noChangeArrowheads="1"/>
            </p:cNvSpPr>
            <p:nvPr/>
          </p:nvSpPr>
          <p:spPr bwMode="auto">
            <a:xfrm>
              <a:off x="515790" y="1131590"/>
              <a:ext cx="1707653" cy="37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3" descr="FD1DDF730CE4456e89755B07FE1653D0# #Rectangle 13"/>
            <p:cNvSpPr>
              <a:spLocks noChangeArrowheads="1"/>
            </p:cNvSpPr>
            <p:nvPr/>
          </p:nvSpPr>
          <p:spPr bwMode="auto">
            <a:xfrm>
              <a:off x="515791" y="1488925"/>
              <a:ext cx="1491630" cy="10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单击此处添加方法阐述，添加简短问题说明文字，方法与措施的具体说明文字添加此处。单击此处添加方法阐述，添加简短问题说明文字。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 descr="FD1DDF730CE4456e89755B07FE1653D0# #Rectangle 13"/>
            <p:cNvSpPr>
              <a:spLocks noChangeArrowheads="1"/>
            </p:cNvSpPr>
            <p:nvPr/>
          </p:nvSpPr>
          <p:spPr bwMode="auto">
            <a:xfrm>
              <a:off x="5364088" y="1131590"/>
              <a:ext cx="1707653" cy="37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3" descr="FD1DDF730CE4456e89755B07FE1653D0# #Rectangle 13"/>
            <p:cNvSpPr>
              <a:spLocks noChangeArrowheads="1"/>
            </p:cNvSpPr>
            <p:nvPr/>
          </p:nvSpPr>
          <p:spPr bwMode="auto">
            <a:xfrm>
              <a:off x="5364088" y="1488925"/>
              <a:ext cx="2880320" cy="5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单击此处添加方法阐述，添加简短问题说明文字，方法与措施的具体说明文字添加此处。单击此处添加方法阐述，添加简短问题说明文字。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13" descr="FD1DDF730CE4456e89755B07FE1653D0# #Rectangle 13"/>
            <p:cNvSpPr>
              <a:spLocks noChangeArrowheads="1"/>
            </p:cNvSpPr>
            <p:nvPr/>
          </p:nvSpPr>
          <p:spPr bwMode="auto">
            <a:xfrm>
              <a:off x="525698" y="3704851"/>
              <a:ext cx="1707653" cy="37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13" descr="FD1DDF730CE4456e89755B07FE1653D0# #Rectangle 13"/>
            <p:cNvSpPr>
              <a:spLocks noChangeArrowheads="1"/>
            </p:cNvSpPr>
            <p:nvPr/>
          </p:nvSpPr>
          <p:spPr bwMode="auto">
            <a:xfrm>
              <a:off x="525698" y="4062186"/>
              <a:ext cx="2822166" cy="5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单击此处添加方法阐述，添加简短问题说明文字，方法与措施的具体说明文字添加此处。单击此处添加方法阐述，添加简短问题说明文字。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13" descr="FD1DDF730CE4456e89755B07FE1653D0# #Rectangle 13"/>
            <p:cNvSpPr>
              <a:spLocks noChangeArrowheads="1"/>
            </p:cNvSpPr>
            <p:nvPr/>
          </p:nvSpPr>
          <p:spPr bwMode="auto">
            <a:xfrm>
              <a:off x="6588224" y="3160443"/>
              <a:ext cx="1707653" cy="37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13" descr="FD1DDF730CE4456e89755B07FE1653D0# #Rectangle 13"/>
            <p:cNvSpPr>
              <a:spLocks noChangeArrowheads="1"/>
            </p:cNvSpPr>
            <p:nvPr/>
          </p:nvSpPr>
          <p:spPr bwMode="auto">
            <a:xfrm>
              <a:off x="6588224" y="3517778"/>
              <a:ext cx="1728192" cy="103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单击此处添加方法阐述，添加简短问题说明文字，方法与措施的具体说明文字添加此处。单击此处添加方法阐述，添加简短问题说明文字。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611560" y="1470144"/>
              <a:ext cx="2440674" cy="856274"/>
              <a:chOff x="611560" y="1470144"/>
              <a:chExt cx="2440674" cy="856274"/>
            </a:xfrm>
          </p:grpSpPr>
          <p:cxnSp>
            <p:nvCxnSpPr>
              <p:cNvPr id="56" name="直接连接符 55"/>
              <p:cNvCxnSpPr/>
              <p:nvPr/>
            </p:nvCxnSpPr>
            <p:spPr>
              <a:xfrm>
                <a:off x="611560" y="1470144"/>
                <a:ext cx="1872208"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483768" y="1470144"/>
                <a:ext cx="568466" cy="85627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flipH="1">
              <a:off x="4932040" y="1470144"/>
              <a:ext cx="3312368" cy="453534"/>
              <a:chOff x="-380931" y="1470144"/>
              <a:chExt cx="3312368" cy="453534"/>
            </a:xfrm>
          </p:grpSpPr>
          <p:cxnSp>
            <p:nvCxnSpPr>
              <p:cNvPr id="54" name="直接连接符 53"/>
              <p:cNvCxnSpPr/>
              <p:nvPr/>
            </p:nvCxnSpPr>
            <p:spPr>
              <a:xfrm>
                <a:off x="-380931" y="1470144"/>
                <a:ext cx="286469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483767" y="1470144"/>
                <a:ext cx="447670" cy="4535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2" name="直接连接符 51"/>
            <p:cNvCxnSpPr/>
            <p:nvPr/>
          </p:nvCxnSpPr>
          <p:spPr>
            <a:xfrm>
              <a:off x="611560" y="4039559"/>
              <a:ext cx="316835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6144368" y="3498997"/>
              <a:ext cx="21324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527360" y="1439002"/>
            <a:ext cx="1996174" cy="678333"/>
            <a:chOff x="525896" y="1367438"/>
            <a:chExt cx="1996896" cy="678543"/>
          </a:xfrm>
          <a:effectLst/>
        </p:grpSpPr>
        <p:sp>
          <p:nvSpPr>
            <p:cNvPr id="12" name="任意多边形 11"/>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accent1"/>
              </a:solidFill>
              <a:prstDash val="solid"/>
            </a:ln>
            <a:effectLst/>
          </p:spPr>
          <p:txBody>
            <a:bodyPr lIns="0" rIns="0" anchor="ctr"/>
            <a:lstStyle/>
            <a:p>
              <a:pPr algn="ctr">
                <a:lnSpc>
                  <a:spcPct val="120000"/>
                </a:lnSpc>
                <a:spcBef>
                  <a:spcPts val="600"/>
                </a:spcBef>
                <a:spcAft>
                  <a:spcPts val="600"/>
                </a:spcAft>
                <a:defRPr/>
              </a:pPr>
              <a:endParaRPr lang="zh-CN" altLang="en-US" sz="1425" ker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5"/>
            <p:cNvSpPr txBox="1">
              <a:spLocks noChangeArrowheads="1"/>
            </p:cNvSpPr>
            <p:nvPr/>
          </p:nvSpPr>
          <p:spPr bwMode="auto">
            <a:xfrm>
              <a:off x="718126" y="1539584"/>
              <a:ext cx="1281583" cy="3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425" dirty="0">
                  <a:solidFill>
                    <a:schemeClr val="tx1">
                      <a:lumMod val="75000"/>
                      <a:lumOff val="25000"/>
                    </a:schemeClr>
                  </a:solidFill>
                  <a:latin typeface="Arial" panose="020B0604020202020204" pitchFamily="34" charset="0"/>
                  <a:sym typeface="Arial" panose="020B0604020202020204" pitchFamily="34" charset="0"/>
                </a:rPr>
                <a:t>请添加子标题</a:t>
              </a:r>
            </a:p>
          </p:txBody>
        </p:sp>
      </p:grpSp>
      <p:grpSp>
        <p:nvGrpSpPr>
          <p:cNvPr id="19" name="组合 18"/>
          <p:cNvGrpSpPr/>
          <p:nvPr/>
        </p:nvGrpSpPr>
        <p:grpSpPr>
          <a:xfrm>
            <a:off x="2625349" y="1439002"/>
            <a:ext cx="1997609" cy="678333"/>
            <a:chOff x="2624644" y="1367438"/>
            <a:chExt cx="1998331" cy="678543"/>
          </a:xfrm>
          <a:effectLst/>
        </p:grpSpPr>
        <p:sp>
          <p:nvSpPr>
            <p:cNvPr id="20" name="任意多边形 19"/>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accent2"/>
              </a:solidFill>
              <a:prstDash val="solid"/>
            </a:ln>
            <a:effectLst/>
          </p:spPr>
          <p:txBody>
            <a:bodyPr lIns="0" rIns="0" anchor="ctr"/>
            <a:lstStyle/>
            <a:p>
              <a:pPr algn="ctr">
                <a:lnSpc>
                  <a:spcPct val="120000"/>
                </a:lnSpc>
                <a:spcBef>
                  <a:spcPts val="600"/>
                </a:spcBef>
                <a:spcAft>
                  <a:spcPts val="600"/>
                </a:spcAft>
                <a:defRPr/>
              </a:pPr>
              <a:endParaRPr lang="zh-CN" altLang="en-US" sz="1425" ker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5"/>
            <p:cNvSpPr txBox="1">
              <a:spLocks noChangeArrowheads="1"/>
            </p:cNvSpPr>
            <p:nvPr/>
          </p:nvSpPr>
          <p:spPr bwMode="auto">
            <a:xfrm>
              <a:off x="2914423" y="1539584"/>
              <a:ext cx="1281583" cy="3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425">
                  <a:solidFill>
                    <a:schemeClr val="tx1">
                      <a:lumMod val="75000"/>
                      <a:lumOff val="25000"/>
                    </a:schemeClr>
                  </a:solidFill>
                  <a:latin typeface="Arial" panose="020B0604020202020204" pitchFamily="34" charset="0"/>
                  <a:sym typeface="Arial" panose="020B0604020202020204" pitchFamily="34" charset="0"/>
                </a:rPr>
                <a:t>请添加子标题</a:t>
              </a:r>
            </a:p>
          </p:txBody>
        </p:sp>
      </p:grpSp>
      <p:grpSp>
        <p:nvGrpSpPr>
          <p:cNvPr id="22" name="组合 21"/>
          <p:cNvGrpSpPr/>
          <p:nvPr/>
        </p:nvGrpSpPr>
        <p:grpSpPr>
          <a:xfrm>
            <a:off x="4723340" y="1439002"/>
            <a:ext cx="1997607" cy="678333"/>
            <a:chOff x="4723394" y="1367437"/>
            <a:chExt cx="1998330" cy="678543"/>
          </a:xfrm>
          <a:effectLst/>
        </p:grpSpPr>
        <p:sp>
          <p:nvSpPr>
            <p:cNvPr id="23" name="任意多边形 22"/>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accent3"/>
              </a:solidFill>
              <a:prstDash val="solid"/>
            </a:ln>
            <a:effectLst/>
          </p:spPr>
          <p:txBody>
            <a:bodyPr lIns="0" rIns="0" anchor="ctr"/>
            <a:lstStyle/>
            <a:p>
              <a:pPr algn="ctr">
                <a:lnSpc>
                  <a:spcPct val="120000"/>
                </a:lnSpc>
                <a:spcBef>
                  <a:spcPts val="600"/>
                </a:spcBef>
                <a:spcAft>
                  <a:spcPts val="600"/>
                </a:spcAft>
                <a:defRPr/>
              </a:pPr>
              <a:endParaRPr lang="zh-CN" altLang="en-US" sz="1425" ker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5"/>
            <p:cNvSpPr txBox="1">
              <a:spLocks noChangeArrowheads="1"/>
            </p:cNvSpPr>
            <p:nvPr/>
          </p:nvSpPr>
          <p:spPr bwMode="auto">
            <a:xfrm>
              <a:off x="5013173" y="1539584"/>
              <a:ext cx="1281584" cy="3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425">
                  <a:solidFill>
                    <a:schemeClr val="tx1">
                      <a:lumMod val="75000"/>
                      <a:lumOff val="25000"/>
                    </a:schemeClr>
                  </a:solidFill>
                  <a:latin typeface="Arial" panose="020B0604020202020204" pitchFamily="34" charset="0"/>
                  <a:sym typeface="Arial" panose="020B0604020202020204" pitchFamily="34" charset="0"/>
                </a:rPr>
                <a:t>请添加子标题</a:t>
              </a:r>
            </a:p>
          </p:txBody>
        </p:sp>
      </p:grpSp>
      <p:grpSp>
        <p:nvGrpSpPr>
          <p:cNvPr id="25" name="组合 24"/>
          <p:cNvGrpSpPr/>
          <p:nvPr/>
        </p:nvGrpSpPr>
        <p:grpSpPr>
          <a:xfrm>
            <a:off x="6822764" y="1439002"/>
            <a:ext cx="1996174" cy="678333"/>
            <a:chOff x="6823577" y="1367438"/>
            <a:chExt cx="1996896" cy="678543"/>
          </a:xfrm>
          <a:effectLst/>
        </p:grpSpPr>
        <p:sp>
          <p:nvSpPr>
            <p:cNvPr id="26" name="任意多边形 25"/>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accent4"/>
              </a:solidFill>
              <a:prstDash val="solid"/>
            </a:ln>
            <a:effectLst/>
          </p:spPr>
          <p:txBody>
            <a:bodyPr lIns="0" rIns="0" anchor="ctr"/>
            <a:lstStyle/>
            <a:p>
              <a:pPr algn="ctr">
                <a:lnSpc>
                  <a:spcPct val="120000"/>
                </a:lnSpc>
                <a:spcBef>
                  <a:spcPts val="600"/>
                </a:spcBef>
                <a:spcAft>
                  <a:spcPts val="600"/>
                </a:spcAft>
                <a:defRPr/>
              </a:pPr>
              <a:endParaRPr lang="zh-CN" altLang="en-US" sz="1425" ker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5"/>
            <p:cNvSpPr txBox="1">
              <a:spLocks noChangeArrowheads="1"/>
            </p:cNvSpPr>
            <p:nvPr/>
          </p:nvSpPr>
          <p:spPr bwMode="auto">
            <a:xfrm>
              <a:off x="7111921" y="1539584"/>
              <a:ext cx="1281583" cy="3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425">
                  <a:solidFill>
                    <a:schemeClr val="tx1">
                      <a:lumMod val="75000"/>
                      <a:lumOff val="25000"/>
                    </a:schemeClr>
                  </a:solidFill>
                  <a:latin typeface="Arial" panose="020B0604020202020204" pitchFamily="34" charset="0"/>
                  <a:sym typeface="Arial" panose="020B0604020202020204" pitchFamily="34" charset="0"/>
                </a:rPr>
                <a:t>请添加子标题</a:t>
              </a:r>
            </a:p>
          </p:txBody>
        </p:sp>
      </p:grpSp>
      <p:grpSp>
        <p:nvGrpSpPr>
          <p:cNvPr id="28" name="组合 27"/>
          <p:cNvGrpSpPr/>
          <p:nvPr/>
        </p:nvGrpSpPr>
        <p:grpSpPr>
          <a:xfrm>
            <a:off x="480037" y="2232065"/>
            <a:ext cx="1895791" cy="2066550"/>
            <a:chOff x="478555" y="2160746"/>
            <a:chExt cx="1896477" cy="2067188"/>
          </a:xfrm>
          <a:effectLst/>
        </p:grpSpPr>
        <p:sp>
          <p:nvSpPr>
            <p:cNvPr id="29" name="矩形 28"/>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7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44544" y="2179394"/>
              <a:ext cx="1764498" cy="1263840"/>
            </a:xfrm>
            <a:prstGeom prst="rect">
              <a:avLst/>
            </a:prstGeom>
            <a:blipFill>
              <a:blip r:embed="rId3" cstate="prin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78555" y="3557999"/>
              <a:ext cx="1896477" cy="518700"/>
            </a:xfrm>
            <a:prstGeom prst="rect">
              <a:avLst/>
            </a:prstGeom>
          </p:spPr>
          <p:txBody>
            <a:bodyPr>
              <a:spAutoFit/>
            </a:bodyPr>
            <a:lstStyle/>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p:txBody>
        </p:sp>
      </p:grpSp>
      <p:grpSp>
        <p:nvGrpSpPr>
          <p:cNvPr id="32" name="组合 31"/>
          <p:cNvGrpSpPr/>
          <p:nvPr/>
        </p:nvGrpSpPr>
        <p:grpSpPr>
          <a:xfrm>
            <a:off x="2578026" y="2232065"/>
            <a:ext cx="1897225" cy="2066550"/>
            <a:chOff x="2577304" y="2160746"/>
            <a:chExt cx="1897911" cy="2067188"/>
          </a:xfrm>
          <a:effectLst/>
        </p:grpSpPr>
        <p:sp>
          <p:nvSpPr>
            <p:cNvPr id="33" name="矩形 32"/>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7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2644326" y="2178860"/>
              <a:ext cx="1763839" cy="1264996"/>
            </a:xfrm>
            <a:prstGeom prst="rect">
              <a:avLst/>
            </a:prstGeom>
            <a:blipFill dpi="0" rotWithShape="1">
              <a:blip r:embed="rId4" cstate="print"/>
              <a:srcRect/>
              <a:tile tx="-12700" ty="266700" sx="67000" sy="67000" flip="none" algn="ctr"/>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2577304" y="3557999"/>
              <a:ext cx="1897911" cy="518700"/>
            </a:xfrm>
            <a:prstGeom prst="rect">
              <a:avLst/>
            </a:prstGeom>
          </p:spPr>
          <p:txBody>
            <a:bodyPr>
              <a:spAutoFit/>
            </a:bodyPr>
            <a:lstStyle/>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p:txBody>
        </p:sp>
      </p:grpSp>
      <p:grpSp>
        <p:nvGrpSpPr>
          <p:cNvPr id="36" name="组合 35"/>
          <p:cNvGrpSpPr/>
          <p:nvPr/>
        </p:nvGrpSpPr>
        <p:grpSpPr>
          <a:xfrm>
            <a:off x="4673148" y="2232065"/>
            <a:ext cx="1895791" cy="2066550"/>
            <a:chOff x="4673183" y="2160746"/>
            <a:chExt cx="1896477" cy="2067188"/>
          </a:xfrm>
          <a:effectLst/>
        </p:grpSpPr>
        <p:sp>
          <p:nvSpPr>
            <p:cNvPr id="37" name="矩形 36"/>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7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4743403" y="2178860"/>
              <a:ext cx="1763839" cy="1264996"/>
            </a:xfrm>
            <a:prstGeom prst="rect">
              <a:avLst/>
            </a:prstGeom>
            <a:blipFill dpi="0" rotWithShape="1">
              <a:blip r:embed="rId5"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4673183" y="3557999"/>
              <a:ext cx="1896477" cy="518700"/>
            </a:xfrm>
            <a:prstGeom prst="rect">
              <a:avLst/>
            </a:prstGeom>
          </p:spPr>
          <p:txBody>
            <a:bodyPr>
              <a:spAutoFit/>
            </a:bodyPr>
            <a:lstStyle/>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p:txBody>
        </p:sp>
      </p:grpSp>
      <p:grpSp>
        <p:nvGrpSpPr>
          <p:cNvPr id="40" name="组合 39"/>
          <p:cNvGrpSpPr/>
          <p:nvPr/>
        </p:nvGrpSpPr>
        <p:grpSpPr>
          <a:xfrm>
            <a:off x="6775441" y="2232065"/>
            <a:ext cx="1895791" cy="2066550"/>
            <a:chOff x="6776236" y="2160746"/>
            <a:chExt cx="1896477" cy="2067188"/>
          </a:xfrm>
          <a:effectLst/>
        </p:grpSpPr>
        <p:sp>
          <p:nvSpPr>
            <p:cNvPr id="41" name="矩形 40"/>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7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842480" y="2178860"/>
              <a:ext cx="1763839" cy="1264996"/>
            </a:xfrm>
            <a:prstGeom prst="rect">
              <a:avLst/>
            </a:prstGeom>
            <a:blipFill dpi="0" rotWithShape="1">
              <a:blip r:embed="rId6"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776236" y="3557999"/>
              <a:ext cx="1896477" cy="518700"/>
            </a:xfrm>
            <a:prstGeom prst="rect">
              <a:avLst/>
            </a:prstGeom>
          </p:spPr>
          <p:txBody>
            <a:bodyPr>
              <a:spAutoFit/>
            </a:bodyPr>
            <a:lstStyle/>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a:p>
              <a:pPr algn="ctr">
                <a:lnSpc>
                  <a:spcPct val="150000"/>
                </a:lnSpc>
                <a:defRPr/>
              </a:pPr>
              <a:r>
                <a:rPr lang="zh-CN" altLang="en-US" sz="975"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请添加文本请添加文本</a:t>
              </a:r>
            </a:p>
          </p:txBody>
        </p:sp>
      </p:grpSp>
      <p:sp>
        <p:nvSpPr>
          <p:cNvPr id="46" name="矩形 45"/>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活动执行方案</a:t>
            </a:r>
          </a:p>
        </p:txBody>
      </p:sp>
      <p:sp>
        <p:nvSpPr>
          <p:cNvPr id="47" name="矩形 46"/>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anim calcmode="lin" valueType="num">
                                      <p:cBhvr>
                                        <p:cTn id="33" dur="500" fill="hold"/>
                                        <p:tgtEl>
                                          <p:spTgt spid="32"/>
                                        </p:tgtEl>
                                        <p:attrNameLst>
                                          <p:attrName>ppt_x</p:attrName>
                                        </p:attrNameLst>
                                      </p:cBhvr>
                                      <p:tavLst>
                                        <p:tav tm="0">
                                          <p:val>
                                            <p:strVal val="#ppt_x"/>
                                          </p:val>
                                        </p:tav>
                                        <p:tav tm="100000">
                                          <p:val>
                                            <p:strVal val="#ppt_x"/>
                                          </p:val>
                                        </p:tav>
                                      </p:tavLst>
                                    </p:anim>
                                    <p:anim calcmode="lin" valueType="num">
                                      <p:cBhvr>
                                        <p:cTn id="34" dur="500" fill="hold"/>
                                        <p:tgtEl>
                                          <p:spTgt spid="3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anim calcmode="lin" valueType="num">
                                      <p:cBhvr>
                                        <p:cTn id="43" dur="500" fill="hold"/>
                                        <p:tgtEl>
                                          <p:spTgt spid="40"/>
                                        </p:tgtEl>
                                        <p:attrNameLst>
                                          <p:attrName>ppt_x</p:attrName>
                                        </p:attrNameLst>
                                      </p:cBhvr>
                                      <p:tavLst>
                                        <p:tav tm="0">
                                          <p:val>
                                            <p:strVal val="#ppt_x"/>
                                          </p:val>
                                        </p:tav>
                                        <p:tav tm="100000">
                                          <p:val>
                                            <p:strVal val="#ppt_x"/>
                                          </p:val>
                                        </p:tav>
                                      </p:tavLst>
                                    </p:anim>
                                    <p:anim calcmode="lin" valueType="num">
                                      <p:cBhvr>
                                        <p:cTn id="4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Freeform 471"/>
          <p:cNvSpPr>
            <a:spLocks noEditPoints="1"/>
          </p:cNvSpPr>
          <p:nvPr/>
        </p:nvSpPr>
        <p:spPr>
          <a:xfrm>
            <a:off x="4804714" y="3206802"/>
            <a:ext cx="724922" cy="554703"/>
          </a:xfrm>
          <a:custGeom>
            <a:avLst/>
            <a:gdLst>
              <a:gd name="txL" fmla="*/ 0 w 106"/>
              <a:gd name="txT" fmla="*/ 0 h 81"/>
              <a:gd name="txR" fmla="*/ 106 w 106"/>
              <a:gd name="txB" fmla="*/ 81 h 8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1ACBE"/>
          </a:solidFill>
          <a:ln w="9525">
            <a:noFill/>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76"/>
          <p:cNvSpPr>
            <a:spLocks noEditPoints="1"/>
          </p:cNvSpPr>
          <p:nvPr/>
        </p:nvSpPr>
        <p:spPr>
          <a:xfrm>
            <a:off x="1252711" y="1479604"/>
            <a:ext cx="780869" cy="565416"/>
          </a:xfrm>
          <a:custGeom>
            <a:avLst/>
            <a:gdLst>
              <a:gd name="txL" fmla="*/ 0 w 125"/>
              <a:gd name="txT" fmla="*/ 0 h 73"/>
              <a:gd name="txR" fmla="*/ 125 w 125"/>
              <a:gd name="txB" fmla="*/ 73 h 73"/>
            </a:gdLst>
            <a:ahLst/>
            <a:cxnLst>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1ACBE"/>
          </a:solidFill>
          <a:ln w="9525">
            <a:noFill/>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493"/>
          <p:cNvSpPr/>
          <p:nvPr/>
        </p:nvSpPr>
        <p:spPr>
          <a:xfrm>
            <a:off x="1252711" y="3263938"/>
            <a:ext cx="547561" cy="497566"/>
          </a:xfrm>
          <a:custGeom>
            <a:avLst/>
            <a:gdLst>
              <a:gd name="txL" fmla="*/ 0 w 239713"/>
              <a:gd name="txT" fmla="*/ 0 h 217487"/>
              <a:gd name="txR" fmla="*/ 239713 w 239713"/>
              <a:gd name="txB" fmla="*/ 217487 h 217487"/>
            </a:gdLst>
            <a:ahLst/>
            <a:cxnLst>
              <a:cxn ang="0">
                <a:pos x="625675" y="1226601"/>
              </a:cxn>
              <a:cxn ang="0">
                <a:pos x="662109" y="1226601"/>
              </a:cxn>
              <a:cxn ang="0">
                <a:pos x="742987" y="1226601"/>
              </a:cxn>
              <a:cxn ang="0">
                <a:pos x="744851" y="1226601"/>
              </a:cxn>
              <a:cxn ang="0">
                <a:pos x="903749" y="1226601"/>
              </a:cxn>
              <a:cxn ang="0">
                <a:pos x="933621" y="1226601"/>
              </a:cxn>
              <a:cxn ang="0">
                <a:pos x="938502" y="1226601"/>
              </a:cxn>
              <a:cxn ang="0">
                <a:pos x="948283" y="1226601"/>
              </a:cxn>
              <a:cxn ang="0">
                <a:pos x="1012363" y="1226601"/>
              </a:cxn>
              <a:cxn ang="0">
                <a:pos x="1016717" y="1226601"/>
              </a:cxn>
              <a:cxn ang="0">
                <a:pos x="1201914" y="1226601"/>
              </a:cxn>
              <a:cxn ang="0">
                <a:pos x="1202462" y="1226601"/>
              </a:cxn>
              <a:cxn ang="0">
                <a:pos x="1564167" y="1226601"/>
              </a:cxn>
              <a:cxn ang="0">
                <a:pos x="1814002" y="1275391"/>
              </a:cxn>
              <a:cxn ang="0">
                <a:pos x="2024739" y="1408764"/>
              </a:cxn>
              <a:cxn ang="0">
                <a:pos x="2170291" y="1607189"/>
              </a:cxn>
              <a:cxn ang="0">
                <a:pos x="2224598" y="1851149"/>
              </a:cxn>
              <a:cxn ang="0">
                <a:pos x="2224598" y="1872840"/>
              </a:cxn>
              <a:cxn ang="0">
                <a:pos x="2224598" y="1872840"/>
              </a:cxn>
              <a:cxn ang="0">
                <a:pos x="2224598" y="2024635"/>
              </a:cxn>
              <a:cxn ang="0">
                <a:pos x="0" y="2024635"/>
              </a:cxn>
              <a:cxn ang="0">
                <a:pos x="0" y="2002954"/>
              </a:cxn>
              <a:cxn ang="0">
                <a:pos x="0" y="1851149"/>
              </a:cxn>
              <a:cxn ang="0">
                <a:pos x="625675" y="1226601"/>
              </a:cxn>
              <a:cxn ang="0">
                <a:pos x="1104936" y="0"/>
              </a:cxn>
              <a:cxn ang="0">
                <a:pos x="1322854" y="44134"/>
              </a:cxn>
              <a:cxn ang="0">
                <a:pos x="1500803" y="164485"/>
              </a:cxn>
              <a:cxn ang="0">
                <a:pos x="1620778" y="342990"/>
              </a:cxn>
              <a:cxn ang="0">
                <a:pos x="1664767" y="561580"/>
              </a:cxn>
              <a:cxn ang="0">
                <a:pos x="1620778" y="780179"/>
              </a:cxn>
              <a:cxn ang="0">
                <a:pos x="1500803" y="958675"/>
              </a:cxn>
              <a:cxn ang="0">
                <a:pos x="1322854" y="1079031"/>
              </a:cxn>
              <a:cxn ang="0">
                <a:pos x="1104936" y="1123156"/>
              </a:cxn>
              <a:cxn ang="0">
                <a:pos x="709078" y="958675"/>
              </a:cxn>
              <a:cxn ang="0">
                <a:pos x="589100" y="780179"/>
              </a:cxn>
              <a:cxn ang="0">
                <a:pos x="545105" y="561580"/>
              </a:cxn>
              <a:cxn ang="0">
                <a:pos x="709078" y="164485"/>
              </a:cxn>
              <a:cxn ang="0">
                <a:pos x="887024" y="44134"/>
              </a:cxn>
              <a:cxn ang="0">
                <a:pos x="1104936" y="0"/>
              </a:cxn>
            </a:cxnLst>
            <a:rect l="txL" t="txT" r="txR" b="tx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2"/>
          </a:solidFill>
          <a:ln w="9525">
            <a:noFill/>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97"/>
          <p:cNvSpPr>
            <a:spLocks noEditPoints="1"/>
          </p:cNvSpPr>
          <p:nvPr/>
        </p:nvSpPr>
        <p:spPr>
          <a:xfrm>
            <a:off x="4804714" y="1479605"/>
            <a:ext cx="422574" cy="583271"/>
          </a:xfrm>
          <a:custGeom>
            <a:avLst/>
            <a:gdLst>
              <a:gd name="txL" fmla="*/ 0 w 128"/>
              <a:gd name="txT" fmla="*/ 0 h 177"/>
              <a:gd name="txR" fmla="*/ 128 w 128"/>
              <a:gd name="txB" fmla="*/ 177 h 177"/>
            </a:gdLst>
            <a:ahLst/>
            <a:cxnLst>
              <a:cxn ang="0">
                <a:pos x="2147483646" y="2147483646"/>
              </a:cxn>
              <a:cxn ang="0">
                <a:pos x="2147483646" y="2147483646"/>
              </a:cxn>
              <a:cxn ang="0">
                <a:pos x="0" y="2147483646"/>
              </a:cxn>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w="9525">
            <a:noFill/>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接连接符 22"/>
          <p:cNvSpPr/>
          <p:nvPr/>
        </p:nvSpPr>
        <p:spPr>
          <a:xfrm>
            <a:off x="1252712" y="2114060"/>
            <a:ext cx="2781846" cy="1191"/>
          </a:xfrm>
          <a:prstGeom prst="line">
            <a:avLst/>
          </a:prstGeom>
          <a:ln w="6350" cap="flat" cmpd="sng">
            <a:solidFill>
              <a:srgbClr val="BFBFBF"/>
            </a:solidFill>
            <a:prstDash val="solid"/>
            <a:miter/>
            <a:headEnd type="none" w="med" len="med"/>
            <a:tailEnd type="none" w="med" len="med"/>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直接连接符 23"/>
          <p:cNvSpPr/>
          <p:nvPr/>
        </p:nvSpPr>
        <p:spPr>
          <a:xfrm>
            <a:off x="4804714" y="2114060"/>
            <a:ext cx="2759230" cy="1191"/>
          </a:xfrm>
          <a:prstGeom prst="line">
            <a:avLst/>
          </a:prstGeom>
          <a:ln w="6350" cap="flat" cmpd="sng">
            <a:solidFill>
              <a:srgbClr val="BFBFBF"/>
            </a:solidFill>
            <a:prstDash val="solid"/>
            <a:miter/>
            <a:headEnd type="none" w="med" len="med"/>
            <a:tailEnd type="none" w="med" len="med"/>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直接连接符 24"/>
          <p:cNvSpPr/>
          <p:nvPr/>
        </p:nvSpPr>
        <p:spPr>
          <a:xfrm>
            <a:off x="1252712" y="3880539"/>
            <a:ext cx="2781846" cy="0"/>
          </a:xfrm>
          <a:prstGeom prst="line">
            <a:avLst/>
          </a:prstGeom>
          <a:ln w="6350" cap="flat" cmpd="sng">
            <a:solidFill>
              <a:srgbClr val="BFBFBF"/>
            </a:solidFill>
            <a:prstDash val="solid"/>
            <a:miter/>
            <a:headEnd type="none" w="med" len="med"/>
            <a:tailEnd type="none" w="med" len="med"/>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接连接符 38"/>
          <p:cNvSpPr/>
          <p:nvPr/>
        </p:nvSpPr>
        <p:spPr>
          <a:xfrm>
            <a:off x="4804714" y="3880539"/>
            <a:ext cx="2759230" cy="0"/>
          </a:xfrm>
          <a:prstGeom prst="line">
            <a:avLst/>
          </a:prstGeom>
          <a:ln w="6350" cap="flat" cmpd="sng">
            <a:solidFill>
              <a:srgbClr val="BFBFBF"/>
            </a:solidFill>
            <a:prstDash val="solid"/>
            <a:miter/>
            <a:headEnd type="none" w="med" len="med"/>
            <a:tailEnd type="none" w="med" len="med"/>
          </a:ln>
        </p:spPr>
        <p:txBody>
          <a:bodyPr/>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498"/>
          <p:cNvSpPr/>
          <p:nvPr/>
        </p:nvSpPr>
        <p:spPr>
          <a:xfrm>
            <a:off x="2668398" y="1655252"/>
            <a:ext cx="1454245" cy="346249"/>
          </a:xfrm>
          <a:prstGeom prst="rect">
            <a:avLst/>
          </a:prstGeom>
          <a:noFill/>
          <a:ln w="9525">
            <a:noFill/>
            <a:miter/>
          </a:ln>
        </p:spPr>
        <p:txBody>
          <a:bodyPr wrap="none" anchor="ctr">
            <a:spAutoFit/>
          </a:bodyPr>
          <a:lstStyle/>
          <a:p>
            <a:pPr lvl="0" algn="r" eaLnBrk="1" hangingPunct="1">
              <a:buNone/>
            </a:pPr>
            <a:r>
              <a:rPr lang="zh-CN" altLang="en-US" sz="16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点击添加内容</a:t>
            </a:r>
          </a:p>
        </p:txBody>
      </p:sp>
      <p:sp>
        <p:nvSpPr>
          <p:cNvPr id="74" name="TextBox 499"/>
          <p:cNvSpPr/>
          <p:nvPr/>
        </p:nvSpPr>
        <p:spPr>
          <a:xfrm>
            <a:off x="6197785" y="1655252"/>
            <a:ext cx="1454245" cy="346249"/>
          </a:xfrm>
          <a:prstGeom prst="rect">
            <a:avLst/>
          </a:prstGeom>
          <a:noFill/>
          <a:ln w="9525">
            <a:noFill/>
            <a:miter/>
          </a:ln>
        </p:spPr>
        <p:txBody>
          <a:bodyPr wrap="none" anchor="ctr">
            <a:spAutoFit/>
          </a:bodyPr>
          <a:lstStyle/>
          <a:p>
            <a:pPr lvl="0" algn="r" eaLnBrk="1" hangingPunct="1">
              <a:buNone/>
            </a:pPr>
            <a:r>
              <a:rPr lang="zh-CN" altLang="en-US" sz="16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点击添加内容</a:t>
            </a:r>
            <a:endParaRPr lang="zh-CN" altLang="en-US" sz="101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500"/>
          <p:cNvSpPr/>
          <p:nvPr/>
        </p:nvSpPr>
        <p:spPr>
          <a:xfrm>
            <a:off x="2668398" y="3398519"/>
            <a:ext cx="1454245" cy="346249"/>
          </a:xfrm>
          <a:prstGeom prst="rect">
            <a:avLst/>
          </a:prstGeom>
          <a:noFill/>
          <a:ln w="9525">
            <a:noFill/>
            <a:miter/>
          </a:ln>
        </p:spPr>
        <p:txBody>
          <a:bodyPr wrap="none" anchor="ctr">
            <a:spAutoFit/>
          </a:bodyPr>
          <a:lstStyle/>
          <a:p>
            <a:pPr lvl="0" algn="r" eaLnBrk="1" hangingPunct="1">
              <a:buNone/>
            </a:pPr>
            <a:r>
              <a:rPr lang="zh-CN" altLang="en-US" sz="16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点击添加内容</a:t>
            </a:r>
            <a:endParaRPr lang="zh-CN" altLang="en-US" sz="101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501"/>
          <p:cNvSpPr/>
          <p:nvPr/>
        </p:nvSpPr>
        <p:spPr>
          <a:xfrm>
            <a:off x="6197785" y="3398519"/>
            <a:ext cx="1454245" cy="346249"/>
          </a:xfrm>
          <a:prstGeom prst="rect">
            <a:avLst/>
          </a:prstGeom>
          <a:noFill/>
          <a:ln w="9525">
            <a:noFill/>
            <a:miter/>
          </a:ln>
        </p:spPr>
        <p:txBody>
          <a:bodyPr wrap="none" anchor="ctr">
            <a:spAutoFit/>
          </a:bodyPr>
          <a:lstStyle/>
          <a:p>
            <a:pPr lvl="0" algn="r" eaLnBrk="1" hangingPunct="1">
              <a:buNone/>
            </a:pPr>
            <a:r>
              <a:rPr lang="zh-CN" altLang="en-US" sz="16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点击添加内容</a:t>
            </a:r>
            <a:endParaRPr lang="zh-CN" altLang="en-US" sz="101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503"/>
          <p:cNvSpPr/>
          <p:nvPr/>
        </p:nvSpPr>
        <p:spPr>
          <a:xfrm>
            <a:off x="1158673" y="2181911"/>
            <a:ext cx="3046105" cy="722505"/>
          </a:xfrm>
          <a:prstGeom prst="rect">
            <a:avLst/>
          </a:prstGeom>
          <a:noFill/>
          <a:ln w="9525">
            <a:noFill/>
            <a:miter/>
          </a:ln>
        </p:spPr>
        <p:txBody>
          <a:bodyPr>
            <a:spAutoFit/>
          </a:bodyPr>
          <a:lstStyle/>
          <a:p>
            <a:pPr lvl="0" eaLnBrk="1" hangingPunct="1">
              <a:lnSpc>
                <a:spcPct val="130000"/>
              </a:lnSpc>
              <a:buNone/>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您的内容打在这里，或者通过复制您的文本后，在此框中选择粘贴，并选择只保留文字，在此录入上述图表的描述说明。</a:t>
            </a:r>
          </a:p>
        </p:txBody>
      </p:sp>
      <p:sp>
        <p:nvSpPr>
          <p:cNvPr id="78" name="TextBox 504"/>
          <p:cNvSpPr/>
          <p:nvPr/>
        </p:nvSpPr>
        <p:spPr>
          <a:xfrm>
            <a:off x="4728532" y="2181911"/>
            <a:ext cx="3044914" cy="722505"/>
          </a:xfrm>
          <a:prstGeom prst="rect">
            <a:avLst/>
          </a:prstGeom>
          <a:noFill/>
          <a:ln w="9525">
            <a:noFill/>
            <a:miter/>
          </a:ln>
        </p:spPr>
        <p:txBody>
          <a:bodyPr>
            <a:spAutoFit/>
          </a:bodyPr>
          <a:lstStyle/>
          <a:p>
            <a:pPr lvl="0" eaLnBrk="1" hangingPunct="1">
              <a:lnSpc>
                <a:spcPct val="130000"/>
              </a:lnSpc>
              <a:buNone/>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您的内容打在这里，或者通过复制您的文本后，在此框中选择粘贴，并选择只保留文字，在此录入上述图表的描述说明。</a:t>
            </a:r>
          </a:p>
        </p:txBody>
      </p:sp>
      <p:sp>
        <p:nvSpPr>
          <p:cNvPr id="79" name="TextBox 505"/>
          <p:cNvSpPr/>
          <p:nvPr/>
        </p:nvSpPr>
        <p:spPr>
          <a:xfrm>
            <a:off x="1158673" y="3956721"/>
            <a:ext cx="3046105" cy="722505"/>
          </a:xfrm>
          <a:prstGeom prst="rect">
            <a:avLst/>
          </a:prstGeom>
          <a:noFill/>
          <a:ln w="9525">
            <a:noFill/>
            <a:miter/>
          </a:ln>
        </p:spPr>
        <p:txBody>
          <a:bodyPr>
            <a:spAutoFit/>
          </a:bodyPr>
          <a:lstStyle/>
          <a:p>
            <a:pPr lvl="0" eaLnBrk="1" hangingPunct="1">
              <a:lnSpc>
                <a:spcPct val="130000"/>
              </a:lnSpc>
              <a:buNone/>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您的内容打在这里，或者通过复制您的文本后，在此框中选择粘贴，并选择只保留文字，在此录入上述图表的描述说明。</a:t>
            </a:r>
          </a:p>
        </p:txBody>
      </p:sp>
      <p:sp>
        <p:nvSpPr>
          <p:cNvPr id="80" name="TextBox 506"/>
          <p:cNvSpPr/>
          <p:nvPr/>
        </p:nvSpPr>
        <p:spPr>
          <a:xfrm>
            <a:off x="4728532" y="3956721"/>
            <a:ext cx="3044914" cy="722505"/>
          </a:xfrm>
          <a:prstGeom prst="rect">
            <a:avLst/>
          </a:prstGeom>
          <a:noFill/>
          <a:ln w="9525">
            <a:noFill/>
            <a:miter/>
          </a:ln>
        </p:spPr>
        <p:txBody>
          <a:bodyPr>
            <a:spAutoFit/>
          </a:bodyPr>
          <a:lstStyle/>
          <a:p>
            <a:pPr lvl="0" eaLnBrk="1" hangingPunct="1">
              <a:lnSpc>
                <a:spcPct val="130000"/>
              </a:lnSpc>
              <a:buNone/>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您的内容打在这里，或者通过复制您的文本后，在此框中选择粘贴，并选择只保留文字，在此录入上述图表的描述说明。</a:t>
            </a:r>
          </a:p>
        </p:txBody>
      </p:sp>
      <p:sp>
        <p:nvSpPr>
          <p:cNvPr id="25" name="矩形 24"/>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活动执行方案</a:t>
            </a:r>
          </a:p>
        </p:txBody>
      </p:sp>
      <p:sp>
        <p:nvSpPr>
          <p:cNvPr id="26" name="矩形 25"/>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750" fill="hold"/>
                                        <p:tgtEl>
                                          <p:spTgt spid="66"/>
                                        </p:tgtEl>
                                        <p:attrNameLst>
                                          <p:attrName>ppt_x</p:attrName>
                                        </p:attrNameLst>
                                      </p:cBhvr>
                                      <p:tavLst>
                                        <p:tav tm="0">
                                          <p:val>
                                            <p:strVal val="1+#ppt_w/2"/>
                                          </p:val>
                                        </p:tav>
                                        <p:tav tm="100000">
                                          <p:val>
                                            <p:strVal val="#ppt_x"/>
                                          </p:val>
                                        </p:tav>
                                      </p:tavLst>
                                    </p:anim>
                                    <p:anim calcmode="lin" valueType="num">
                                      <p:cBhvr>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ppt_x</p:attrName>
                                        </p:attrNameLst>
                                      </p:cBhvr>
                                      <p:tavLst>
                                        <p:tav tm="0">
                                          <p:val>
                                            <p:strVal val="1+#ppt_w/2"/>
                                          </p:val>
                                        </p:tav>
                                        <p:tav tm="100000">
                                          <p:val>
                                            <p:strVal val="#ppt_x"/>
                                          </p:val>
                                        </p:tav>
                                      </p:tavLst>
                                    </p:anim>
                                    <p:anim calcmode="lin" valueType="num">
                                      <p:cBhvr>
                                        <p:cTn id="12" dur="5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750" fill="hold"/>
                                        <p:tgtEl>
                                          <p:spTgt spid="67"/>
                                        </p:tgtEl>
                                        <p:attrNameLst>
                                          <p:attrName>ppt_x</p:attrName>
                                        </p:attrNameLst>
                                      </p:cBhvr>
                                      <p:tavLst>
                                        <p:tav tm="0">
                                          <p:val>
                                            <p:strVal val="1+#ppt_w/2"/>
                                          </p:val>
                                        </p:tav>
                                        <p:tav tm="100000">
                                          <p:val>
                                            <p:strVal val="#ppt_x"/>
                                          </p:val>
                                        </p:tav>
                                      </p:tavLst>
                                    </p:anim>
                                    <p:anim calcmode="lin" valueType="num">
                                      <p:cBhvr>
                                        <p:cTn id="16" dur="750" fill="hold"/>
                                        <p:tgtEl>
                                          <p:spTgt spid="6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1+#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filter="wipe(left)">
                                      <p:cBhvr>
                                        <p:cTn id="24" dur="500"/>
                                        <p:tgtEl>
                                          <p:spTgt spid="69"/>
                                        </p:tgtEl>
                                      </p:cBhvr>
                                    </p:animEffect>
                                  </p:childTnLst>
                                </p:cTn>
                              </p:par>
                              <p:par>
                                <p:cTn id="25" presetID="22" presetClass="entr" presetSubtype="8"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filter="wipe(left)">
                                      <p:cBhvr>
                                        <p:cTn id="27" dur="500"/>
                                        <p:tgtEl>
                                          <p:spTgt spid="70"/>
                                        </p:tgtEl>
                                      </p:cBhvr>
                                    </p:animEffect>
                                  </p:childTnLst>
                                </p:cTn>
                              </p:par>
                              <p:par>
                                <p:cTn id="28" presetID="22" presetClass="entr" presetSubtype="8"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filter="wipe(left)">
                                      <p:cBhvr>
                                        <p:cTn id="30" dur="500"/>
                                        <p:tgtEl>
                                          <p:spTgt spid="71"/>
                                        </p:tgtEl>
                                      </p:cBhvr>
                                    </p:animEffect>
                                  </p:childTnLst>
                                </p:cTn>
                              </p:par>
                              <p:par>
                                <p:cTn id="31" presetID="22" presetClass="entr" presetSubtype="8"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filter="wipe(left)">
                                      <p:cBhvr>
                                        <p:cTn id="33" dur="500"/>
                                        <p:tgtEl>
                                          <p:spTgt spid="72"/>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73"/>
                                        </p:tgtEl>
                                        <p:attrNameLst>
                                          <p:attrName>style.visibility</p:attrName>
                                        </p:attrNameLst>
                                      </p:cBhvr>
                                      <p:to>
                                        <p:strVal val="visible"/>
                                      </p:to>
                                    </p:set>
                                    <p:anim calcmode="lin" valueType="num">
                                      <p:cBhvr>
                                        <p:cTn id="37" dur="300"/>
                                        <p:tgtEl>
                                          <p:spTgt spid="73"/>
                                        </p:tgtEl>
                                        <p:attrNameLst>
                                          <p:attrName>ppt_y</p:attrName>
                                        </p:attrNameLst>
                                      </p:cBhvr>
                                      <p:tavLst>
                                        <p:tav tm="0">
                                          <p:val>
                                            <p:strVal val="#ppt_y+#ppt_h*1.125000"/>
                                          </p:val>
                                        </p:tav>
                                        <p:tav tm="100000">
                                          <p:val>
                                            <p:strVal val="#ppt_y"/>
                                          </p:val>
                                        </p:tav>
                                      </p:tavLst>
                                    </p:anim>
                                    <p:animEffect filter="wipe(up)">
                                      <p:cBhvr>
                                        <p:cTn id="38" dur="300"/>
                                        <p:tgtEl>
                                          <p:spTgt spid="73"/>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74"/>
                                        </p:tgtEl>
                                        <p:attrNameLst>
                                          <p:attrName>style.visibility</p:attrName>
                                        </p:attrNameLst>
                                      </p:cBhvr>
                                      <p:to>
                                        <p:strVal val="visible"/>
                                      </p:to>
                                    </p:set>
                                    <p:anim calcmode="lin" valueType="num">
                                      <p:cBhvr>
                                        <p:cTn id="41" dur="300"/>
                                        <p:tgtEl>
                                          <p:spTgt spid="74"/>
                                        </p:tgtEl>
                                        <p:attrNameLst>
                                          <p:attrName>ppt_y</p:attrName>
                                        </p:attrNameLst>
                                      </p:cBhvr>
                                      <p:tavLst>
                                        <p:tav tm="0">
                                          <p:val>
                                            <p:strVal val="#ppt_y+#ppt_h*1.125000"/>
                                          </p:val>
                                        </p:tav>
                                        <p:tav tm="100000">
                                          <p:val>
                                            <p:strVal val="#ppt_y"/>
                                          </p:val>
                                        </p:tav>
                                      </p:tavLst>
                                    </p:anim>
                                    <p:animEffect filter="wipe(up)">
                                      <p:cBhvr>
                                        <p:cTn id="42" dur="300"/>
                                        <p:tgtEl>
                                          <p:spTgt spid="74"/>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75"/>
                                        </p:tgtEl>
                                        <p:attrNameLst>
                                          <p:attrName>style.visibility</p:attrName>
                                        </p:attrNameLst>
                                      </p:cBhvr>
                                      <p:to>
                                        <p:strVal val="visible"/>
                                      </p:to>
                                    </p:set>
                                    <p:anim calcmode="lin" valueType="num">
                                      <p:cBhvr>
                                        <p:cTn id="45" dur="300"/>
                                        <p:tgtEl>
                                          <p:spTgt spid="75"/>
                                        </p:tgtEl>
                                        <p:attrNameLst>
                                          <p:attrName>ppt_y</p:attrName>
                                        </p:attrNameLst>
                                      </p:cBhvr>
                                      <p:tavLst>
                                        <p:tav tm="0">
                                          <p:val>
                                            <p:strVal val="#ppt_y+#ppt_h*1.125000"/>
                                          </p:val>
                                        </p:tav>
                                        <p:tav tm="100000">
                                          <p:val>
                                            <p:strVal val="#ppt_y"/>
                                          </p:val>
                                        </p:tav>
                                      </p:tavLst>
                                    </p:anim>
                                    <p:animEffect filter="wipe(up)">
                                      <p:cBhvr>
                                        <p:cTn id="46" dur="300"/>
                                        <p:tgtEl>
                                          <p:spTgt spid="75"/>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76"/>
                                        </p:tgtEl>
                                        <p:attrNameLst>
                                          <p:attrName>style.visibility</p:attrName>
                                        </p:attrNameLst>
                                      </p:cBhvr>
                                      <p:to>
                                        <p:strVal val="visible"/>
                                      </p:to>
                                    </p:set>
                                    <p:anim calcmode="lin" valueType="num">
                                      <p:cBhvr>
                                        <p:cTn id="49" dur="300"/>
                                        <p:tgtEl>
                                          <p:spTgt spid="76"/>
                                        </p:tgtEl>
                                        <p:attrNameLst>
                                          <p:attrName>ppt_y</p:attrName>
                                        </p:attrNameLst>
                                      </p:cBhvr>
                                      <p:tavLst>
                                        <p:tav tm="0">
                                          <p:val>
                                            <p:strVal val="#ppt_y+#ppt_h*1.125000"/>
                                          </p:val>
                                        </p:tav>
                                        <p:tav tm="100000">
                                          <p:val>
                                            <p:strVal val="#ppt_y"/>
                                          </p:val>
                                        </p:tav>
                                      </p:tavLst>
                                    </p:anim>
                                    <p:animEffect filter="wipe(up)">
                                      <p:cBhvr>
                                        <p:cTn id="50" dur="300"/>
                                        <p:tgtEl>
                                          <p:spTgt spid="76"/>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77"/>
                                        </p:tgtEl>
                                        <p:attrNameLst>
                                          <p:attrName>style.visibility</p:attrName>
                                        </p:attrNameLst>
                                      </p:cBhvr>
                                      <p:to>
                                        <p:strVal val="visible"/>
                                      </p:to>
                                    </p:set>
                                    <p:animEffect filter="fade">
                                      <p:cBhvr>
                                        <p:cTn id="53" dur="100"/>
                                        <p:tgtEl>
                                          <p:spTgt spid="77"/>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78"/>
                                        </p:tgtEl>
                                        <p:attrNameLst>
                                          <p:attrName>style.visibility</p:attrName>
                                        </p:attrNameLst>
                                      </p:cBhvr>
                                      <p:to>
                                        <p:strVal val="visible"/>
                                      </p:to>
                                    </p:set>
                                    <p:animEffect filter="fade">
                                      <p:cBhvr>
                                        <p:cTn id="56" dur="100"/>
                                        <p:tgtEl>
                                          <p:spTgt spid="78"/>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79"/>
                                        </p:tgtEl>
                                        <p:attrNameLst>
                                          <p:attrName>style.visibility</p:attrName>
                                        </p:attrNameLst>
                                      </p:cBhvr>
                                      <p:to>
                                        <p:strVal val="visible"/>
                                      </p:to>
                                    </p:set>
                                    <p:animEffect filter="fade">
                                      <p:cBhvr>
                                        <p:cTn id="59" dur="100"/>
                                        <p:tgtEl>
                                          <p:spTgt spid="79"/>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80"/>
                                        </p:tgtEl>
                                        <p:attrNameLst>
                                          <p:attrName>style.visibility</p:attrName>
                                        </p:attrNameLst>
                                      </p:cBhvr>
                                      <p:to>
                                        <p:strVal val="visible"/>
                                      </p:to>
                                    </p:set>
                                    <p:animEffect filter="fade">
                                      <p:cBhvr>
                                        <p:cTn id="62" dur="1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p:bldP spid="74" grpId="0" bldLvl="0"/>
      <p:bldP spid="75" grpId="0" bldLvl="0"/>
      <p:bldP spid="76" grpId="0" bldLvl="0"/>
      <p:bldP spid="77" grpId="0" bldLvl="0"/>
      <p:bldP spid="78" grpId="0" bldLvl="0"/>
      <p:bldP spid="79" grpId="0" bldLvl="0"/>
      <p:bldP spid="80"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62100" y="1003893"/>
            <a:ext cx="5100461" cy="1891760"/>
            <a:chOff x="8263004" y="2030443"/>
            <a:chExt cx="3128187" cy="1658719"/>
          </a:xfrm>
        </p:grpSpPr>
        <p:sp>
          <p:nvSpPr>
            <p:cNvPr id="43" name="矩形 42"/>
            <p:cNvSpPr/>
            <p:nvPr/>
          </p:nvSpPr>
          <p:spPr>
            <a:xfrm>
              <a:off x="8263004" y="3014507"/>
              <a:ext cx="3128187" cy="674655"/>
            </a:xfrm>
            <a:prstGeom prst="rect">
              <a:avLst/>
            </a:prstGeom>
          </p:spPr>
          <p:txBody>
            <a:bodyPr wrap="square">
              <a:spAutoFit/>
              <a:scene3d>
                <a:camera prst="orthographicFront"/>
                <a:lightRig rig="threePt" dir="t"/>
              </a:scene3d>
              <a:sp3d contourW="12700"/>
            </a:bodyPr>
            <a:lstStyle/>
            <a:p>
              <a:pPr algn="r"/>
              <a:r>
                <a:rPr lang="zh-CN" altLang="en-US" sz="4400" b="1" dirty="0">
                  <a:solidFill>
                    <a:srgbClr val="00B0F0"/>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44" name="矩形 43"/>
            <p:cNvSpPr/>
            <p:nvPr/>
          </p:nvSpPr>
          <p:spPr>
            <a:xfrm>
              <a:off x="9018547" y="2030443"/>
              <a:ext cx="1651289" cy="620683"/>
            </a:xfrm>
            <a:prstGeom prst="rect">
              <a:avLst/>
            </a:prstGeom>
          </p:spPr>
          <p:txBody>
            <a:bodyPr wrap="square">
              <a:spAutoFit/>
              <a:scene3d>
                <a:camera prst="orthographicFront"/>
                <a:lightRig rig="threePt" dir="t"/>
              </a:scene3d>
              <a:sp3d contourW="12700"/>
            </a:bodyPr>
            <a:lstStyle/>
            <a:p>
              <a:pPr algn="r"/>
              <a:r>
                <a:rPr lang="en-US" altLang="zh-CN"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05</a:t>
              </a:r>
              <a:endParaRPr lang="zh-CN" altLang="en-US"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2165722" y="3281967"/>
            <a:ext cx="5921857" cy="323165"/>
            <a:chOff x="3107761" y="5137953"/>
            <a:chExt cx="7895810" cy="430886"/>
          </a:xfrm>
        </p:grpSpPr>
        <p:sp>
          <p:nvSpPr>
            <p:cNvPr id="47" name="矩形 46"/>
            <p:cNvSpPr/>
            <p:nvPr/>
          </p:nvSpPr>
          <p:spPr>
            <a:xfrm>
              <a:off x="3107761"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成本控制</a:t>
              </a:r>
            </a:p>
          </p:txBody>
        </p:sp>
        <p:sp>
          <p:nvSpPr>
            <p:cNvPr id="48" name="矩形 47"/>
            <p:cNvSpPr/>
            <p:nvPr/>
          </p:nvSpPr>
          <p:spPr>
            <a:xfrm>
              <a:off x="5123288" y="5137953"/>
              <a:ext cx="1849225"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资金分配</a:t>
              </a:r>
            </a:p>
          </p:txBody>
        </p:sp>
        <p:sp>
          <p:nvSpPr>
            <p:cNvPr id="49" name="矩形 48"/>
            <p:cNvSpPr/>
            <p:nvPr/>
          </p:nvSpPr>
          <p:spPr>
            <a:xfrm>
              <a:off x="7138816" y="5137953"/>
              <a:ext cx="1849225"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应急预算</a:t>
              </a:r>
            </a:p>
          </p:txBody>
        </p:sp>
        <p:sp>
          <p:nvSpPr>
            <p:cNvPr id="50" name="矩形 49"/>
            <p:cNvSpPr/>
            <p:nvPr/>
          </p:nvSpPr>
          <p:spPr>
            <a:xfrm>
              <a:off x="9154346" y="5137953"/>
              <a:ext cx="1849225"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其他成本</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10" name="矩形 9"/>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1646902" y="1340990"/>
            <a:ext cx="5815862" cy="3347867"/>
            <a:chOff x="1542046" y="1599754"/>
            <a:chExt cx="8730329" cy="5025562"/>
          </a:xfrm>
        </p:grpSpPr>
        <p:sp>
          <p:nvSpPr>
            <p:cNvPr id="11" name="Freeform 42"/>
            <p:cNvSpPr/>
            <p:nvPr/>
          </p:nvSpPr>
          <p:spPr bwMode="auto">
            <a:xfrm>
              <a:off x="2102071" y="2052194"/>
              <a:ext cx="3244325" cy="73977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29" tIns="34265" rIns="68529" bIns="34265"/>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42"/>
            <p:cNvSpPr/>
            <p:nvPr/>
          </p:nvSpPr>
          <p:spPr bwMode="auto">
            <a:xfrm flipH="1">
              <a:off x="6450576" y="2052194"/>
              <a:ext cx="3244326" cy="73977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29" tIns="34265" rIns="68529" bIns="34265"/>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2"/>
            <p:cNvSpPr/>
            <p:nvPr/>
          </p:nvSpPr>
          <p:spPr bwMode="auto">
            <a:xfrm flipV="1">
              <a:off x="2102071" y="5384357"/>
              <a:ext cx="3244325" cy="73818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29" tIns="34265" rIns="68529" bIns="34265"/>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2"/>
            <p:cNvSpPr/>
            <p:nvPr/>
          </p:nvSpPr>
          <p:spPr bwMode="auto">
            <a:xfrm flipH="1" flipV="1">
              <a:off x="6450576" y="5384357"/>
              <a:ext cx="3244326" cy="73818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29" tIns="34265" rIns="68529" bIns="34265"/>
            <a:lstStyle/>
            <a:p>
              <a:endParaRPr lang="zh-CN" altLang="en-US" sz="101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33"/>
            <p:cNvSpPr txBox="1">
              <a:spLocks noChangeArrowheads="1"/>
            </p:cNvSpPr>
            <p:nvPr/>
          </p:nvSpPr>
          <p:spPr bwMode="auto">
            <a:xfrm>
              <a:off x="3868366" y="3702273"/>
              <a:ext cx="4005633" cy="588795"/>
            </a:xfrm>
            <a:prstGeom prst="rect">
              <a:avLst/>
            </a:prstGeom>
            <a:noFill/>
            <a:ln>
              <a:solidFill>
                <a:schemeClr val="bg1">
                  <a:lumMod val="50000"/>
                </a:schemeClr>
              </a:solidFill>
            </a:ln>
          </p:spPr>
          <p:txBody>
            <a:bodyPr wrap="square"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100" dirty="0">
                  <a:solidFill>
                    <a:schemeClr val="bg1">
                      <a:lumMod val="50000"/>
                    </a:schemeClr>
                  </a:solidFill>
                  <a:sym typeface="Arial" panose="020B0604020202020204" pitchFamily="34" charset="0"/>
                </a:rPr>
                <a:t>竞争对手情况分析</a:t>
              </a:r>
            </a:p>
          </p:txBody>
        </p:sp>
        <p:grpSp>
          <p:nvGrpSpPr>
            <p:cNvPr id="21" name="组合 34"/>
            <p:cNvGrpSpPr/>
            <p:nvPr/>
          </p:nvGrpSpPr>
          <p:grpSpPr bwMode="auto">
            <a:xfrm>
              <a:off x="1542046" y="2720529"/>
              <a:ext cx="1153362" cy="1155700"/>
              <a:chOff x="0" y="0"/>
              <a:chExt cx="1154113" cy="1155699"/>
            </a:xfrm>
            <a:solidFill>
              <a:schemeClr val="bg1">
                <a:lumMod val="65000"/>
              </a:schemeClr>
            </a:solidFill>
          </p:grpSpPr>
          <p:sp>
            <p:nvSpPr>
              <p:cNvPr id="39" name="Oval 30"/>
              <p:cNvSpPr>
                <a:spLocks noChangeArrowheads="1"/>
              </p:cNvSpPr>
              <p:nvPr/>
            </p:nvSpPr>
            <p:spPr bwMode="auto">
              <a:xfrm>
                <a:off x="0" y="0"/>
                <a:ext cx="1154113" cy="1155699"/>
              </a:xfrm>
              <a:prstGeom prst="ellipse">
                <a:avLst/>
              </a:pr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75">
                  <a:solidFill>
                    <a:schemeClr val="tx1"/>
                  </a:solidFill>
                  <a:sym typeface="Arial" panose="020B0604020202020204" pitchFamily="34" charset="0"/>
                </a:endParaRPr>
              </a:p>
            </p:txBody>
          </p:sp>
          <p:sp>
            <p:nvSpPr>
              <p:cNvPr id="4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37"/>
            <p:cNvGrpSpPr/>
            <p:nvPr/>
          </p:nvGrpSpPr>
          <p:grpSpPr bwMode="auto">
            <a:xfrm>
              <a:off x="1567430" y="4295329"/>
              <a:ext cx="1153362" cy="1155700"/>
              <a:chOff x="0" y="0"/>
              <a:chExt cx="1154113" cy="1155698"/>
            </a:xfrm>
            <a:solidFill>
              <a:schemeClr val="bg1">
                <a:lumMod val="65000"/>
              </a:schemeClr>
            </a:solidFill>
          </p:grpSpPr>
          <p:sp>
            <p:nvSpPr>
              <p:cNvPr id="37"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75">
                  <a:solidFill>
                    <a:schemeClr val="tx1"/>
                  </a:solidFill>
                  <a:sym typeface="Arial" panose="020B0604020202020204" pitchFamily="34" charset="0"/>
                </a:endParaRPr>
              </a:p>
            </p:txBody>
          </p:sp>
          <p:sp>
            <p:nvSpPr>
              <p:cNvPr id="38"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40"/>
            <p:cNvGrpSpPr/>
            <p:nvPr/>
          </p:nvGrpSpPr>
          <p:grpSpPr bwMode="auto">
            <a:xfrm>
              <a:off x="9071422" y="2752279"/>
              <a:ext cx="1154946" cy="1155700"/>
              <a:chOff x="0" y="0"/>
              <a:chExt cx="1155700" cy="1155698"/>
            </a:xfrm>
            <a:solidFill>
              <a:schemeClr val="bg1">
                <a:lumMod val="65000"/>
              </a:schemeClr>
            </a:solidFill>
          </p:grpSpPr>
          <p:sp>
            <p:nvSpPr>
              <p:cNvPr id="35" name="Oval 33"/>
              <p:cNvSpPr>
                <a:spLocks noChangeArrowheads="1"/>
              </p:cNvSpPr>
              <p:nvPr/>
            </p:nvSpPr>
            <p:spPr bwMode="auto">
              <a:xfrm>
                <a:off x="0" y="0"/>
                <a:ext cx="1155700"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75">
                  <a:solidFill>
                    <a:schemeClr val="tx1"/>
                  </a:solidFill>
                  <a:sym typeface="Arial" panose="020B0604020202020204" pitchFamily="34" charset="0"/>
                </a:endParaRPr>
              </a:p>
            </p:txBody>
          </p:sp>
          <p:sp>
            <p:nvSpPr>
              <p:cNvPr id="36"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43"/>
            <p:cNvGrpSpPr/>
            <p:nvPr/>
          </p:nvGrpSpPr>
          <p:grpSpPr bwMode="auto">
            <a:xfrm>
              <a:off x="9119013" y="4325490"/>
              <a:ext cx="1153362" cy="1155700"/>
              <a:chOff x="0" y="0"/>
              <a:chExt cx="1154113" cy="1155698"/>
            </a:xfrm>
            <a:solidFill>
              <a:schemeClr val="bg1">
                <a:lumMod val="65000"/>
              </a:schemeClr>
            </a:solidFill>
          </p:grpSpPr>
          <p:sp>
            <p:nvSpPr>
              <p:cNvPr id="33" name="Oval 32"/>
              <p:cNvSpPr>
                <a:spLocks noChangeArrowheads="1"/>
              </p:cNvSpPr>
              <p:nvPr/>
            </p:nvSpPr>
            <p:spPr bwMode="auto">
              <a:xfrm>
                <a:off x="0" y="0"/>
                <a:ext cx="1154113" cy="1155698"/>
              </a:xfrm>
              <a:prstGeom prst="ellipse">
                <a:avLst/>
              </a:pr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75">
                  <a:solidFill>
                    <a:schemeClr val="tx1"/>
                  </a:solidFill>
                  <a:sym typeface="Arial" panose="020B0604020202020204" pitchFamily="34" charset="0"/>
                </a:endParaRPr>
              </a:p>
            </p:txBody>
          </p:sp>
          <p:sp>
            <p:nvSpPr>
              <p:cNvPr id="3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46"/>
            <p:cNvSpPr txBox="1">
              <a:spLocks noChangeArrowheads="1"/>
            </p:cNvSpPr>
            <p:nvPr/>
          </p:nvSpPr>
          <p:spPr bwMode="auto">
            <a:xfrm>
              <a:off x="2790597" y="1599754"/>
              <a:ext cx="1757805" cy="45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dirty="0">
                  <a:solidFill>
                    <a:schemeClr val="bg1">
                      <a:lumMod val="50000"/>
                    </a:schemeClr>
                  </a:solidFill>
                  <a:sym typeface="Arial" panose="020B0604020202020204" pitchFamily="34" charset="0"/>
                </a:rPr>
                <a:t>添加标题</a:t>
              </a:r>
              <a:endParaRPr lang="en-US" altLang="zh-CN" sz="1500" b="1" dirty="0">
                <a:solidFill>
                  <a:schemeClr val="bg1">
                    <a:lumMod val="50000"/>
                  </a:schemeClr>
                </a:solidFill>
                <a:sym typeface="Arial" panose="020B0604020202020204" pitchFamily="34" charset="0"/>
              </a:endParaRPr>
            </a:p>
          </p:txBody>
        </p:sp>
        <p:sp>
          <p:nvSpPr>
            <p:cNvPr id="26" name="TextBox 47"/>
            <p:cNvSpPr txBox="1">
              <a:spLocks noChangeArrowheads="1"/>
            </p:cNvSpPr>
            <p:nvPr/>
          </p:nvSpPr>
          <p:spPr bwMode="auto">
            <a:xfrm>
              <a:off x="2714448" y="2236112"/>
              <a:ext cx="2590700" cy="10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050" dirty="0">
                  <a:solidFill>
                    <a:schemeClr val="bg1">
                      <a:lumMod val="50000"/>
                    </a:schemeClr>
                  </a:solidFill>
                  <a:sym typeface="Arial" panose="020B0604020202020204" pitchFamily="34" charset="0"/>
                </a:rPr>
                <a:t>这里可以添加主要内容这里可以添加主要内容这里可以添加主要内容这里可以添加主要内容</a:t>
              </a:r>
            </a:p>
          </p:txBody>
        </p:sp>
        <p:sp>
          <p:nvSpPr>
            <p:cNvPr id="27" name="TextBox 48"/>
            <p:cNvSpPr txBox="1">
              <a:spLocks noChangeArrowheads="1"/>
            </p:cNvSpPr>
            <p:nvPr/>
          </p:nvSpPr>
          <p:spPr bwMode="auto">
            <a:xfrm>
              <a:off x="7193042" y="1599754"/>
              <a:ext cx="1759394" cy="45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bg1">
                      <a:lumMod val="50000"/>
                    </a:schemeClr>
                  </a:solidFill>
                  <a:sym typeface="Arial" panose="020B0604020202020204" pitchFamily="34" charset="0"/>
                </a:rPr>
                <a:t>添加标题</a:t>
              </a:r>
              <a:endParaRPr lang="en-US" altLang="zh-CN" sz="1500" b="1">
                <a:solidFill>
                  <a:schemeClr val="bg1">
                    <a:lumMod val="50000"/>
                  </a:schemeClr>
                </a:solidFill>
                <a:sym typeface="Arial" panose="020B0604020202020204" pitchFamily="34" charset="0"/>
              </a:endParaRPr>
            </a:p>
          </p:txBody>
        </p:sp>
        <p:sp>
          <p:nvSpPr>
            <p:cNvPr id="28" name="TextBox 49"/>
            <p:cNvSpPr txBox="1">
              <a:spLocks noChangeArrowheads="1"/>
            </p:cNvSpPr>
            <p:nvPr/>
          </p:nvSpPr>
          <p:spPr bwMode="auto">
            <a:xfrm>
              <a:off x="6456921" y="2236112"/>
              <a:ext cx="2590701" cy="10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050">
                  <a:solidFill>
                    <a:schemeClr val="bg1">
                      <a:lumMod val="50000"/>
                    </a:schemeClr>
                  </a:solidFill>
                  <a:sym typeface="Arial" panose="020B0604020202020204" pitchFamily="34" charset="0"/>
                </a:rPr>
                <a:t>这里可以添加主要内容这里可以添加主要内容这里可以添加主要内容这里可以添加主要内容</a:t>
              </a:r>
            </a:p>
          </p:txBody>
        </p:sp>
        <p:sp>
          <p:nvSpPr>
            <p:cNvPr id="29" name="TextBox 50"/>
            <p:cNvSpPr txBox="1">
              <a:spLocks noChangeArrowheads="1"/>
            </p:cNvSpPr>
            <p:nvPr/>
          </p:nvSpPr>
          <p:spPr bwMode="auto">
            <a:xfrm>
              <a:off x="2790597" y="6174931"/>
              <a:ext cx="1757805" cy="45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bg1">
                      <a:lumMod val="50000"/>
                    </a:schemeClr>
                  </a:solidFill>
                  <a:sym typeface="Arial" panose="020B0604020202020204" pitchFamily="34" charset="0"/>
                </a:rPr>
                <a:t>添加标题</a:t>
              </a:r>
              <a:endParaRPr lang="en-US" altLang="zh-CN" sz="1500" b="1">
                <a:solidFill>
                  <a:schemeClr val="bg1">
                    <a:lumMod val="50000"/>
                  </a:schemeClr>
                </a:solidFill>
                <a:sym typeface="Arial" panose="020B0604020202020204" pitchFamily="34" charset="0"/>
              </a:endParaRPr>
            </a:p>
          </p:txBody>
        </p:sp>
        <p:sp>
          <p:nvSpPr>
            <p:cNvPr id="30" name="TextBox 51"/>
            <p:cNvSpPr txBox="1">
              <a:spLocks noChangeArrowheads="1"/>
            </p:cNvSpPr>
            <p:nvPr/>
          </p:nvSpPr>
          <p:spPr bwMode="auto">
            <a:xfrm>
              <a:off x="2714448" y="5023761"/>
              <a:ext cx="2590700" cy="10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050">
                  <a:solidFill>
                    <a:schemeClr val="bg1">
                      <a:lumMod val="50000"/>
                    </a:schemeClr>
                  </a:solidFill>
                  <a:sym typeface="Arial" panose="020B0604020202020204" pitchFamily="34" charset="0"/>
                </a:rPr>
                <a:t>这里可以添加主要内容这里可以添加主要内容这里可以添加主要内容这里可以添加主要内容</a:t>
              </a:r>
            </a:p>
          </p:txBody>
        </p:sp>
        <p:sp>
          <p:nvSpPr>
            <p:cNvPr id="31" name="TextBox 52"/>
            <p:cNvSpPr txBox="1">
              <a:spLocks noChangeArrowheads="1"/>
            </p:cNvSpPr>
            <p:nvPr/>
          </p:nvSpPr>
          <p:spPr bwMode="auto">
            <a:xfrm>
              <a:off x="7193042" y="6174931"/>
              <a:ext cx="1759394" cy="45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bg1">
                      <a:lumMod val="50000"/>
                    </a:schemeClr>
                  </a:solidFill>
                  <a:sym typeface="Arial" panose="020B0604020202020204" pitchFamily="34" charset="0"/>
                </a:rPr>
                <a:t>添加标题</a:t>
              </a:r>
              <a:endParaRPr lang="en-US" altLang="zh-CN" sz="1500" b="1">
                <a:solidFill>
                  <a:schemeClr val="bg1">
                    <a:lumMod val="50000"/>
                  </a:schemeClr>
                </a:solidFill>
                <a:sym typeface="Arial" panose="020B0604020202020204" pitchFamily="34" charset="0"/>
              </a:endParaRPr>
            </a:p>
          </p:txBody>
        </p:sp>
        <p:sp>
          <p:nvSpPr>
            <p:cNvPr id="32" name="TextBox 53"/>
            <p:cNvSpPr txBox="1">
              <a:spLocks noChangeArrowheads="1"/>
            </p:cNvSpPr>
            <p:nvPr/>
          </p:nvSpPr>
          <p:spPr bwMode="auto">
            <a:xfrm>
              <a:off x="6456921" y="5023761"/>
              <a:ext cx="2590701" cy="10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5" rIns="68529" bIns="3426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050">
                  <a:solidFill>
                    <a:schemeClr val="bg1">
                      <a:lumMod val="50000"/>
                    </a:schemeClr>
                  </a:solidFill>
                  <a:sym typeface="Arial" panose="020B0604020202020204" pitchFamily="34" charset="0"/>
                </a:rPr>
                <a:t>这里可以添加主要内容这里可以添加主要内容这里可以添加主要内容这里可以添加主要内容</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231987" y="1579783"/>
            <a:ext cx="8770657" cy="2859219"/>
            <a:chOff x="383382" y="1419226"/>
            <a:chExt cx="8170069" cy="2663428"/>
          </a:xfrm>
        </p:grpSpPr>
        <p:grpSp>
          <p:nvGrpSpPr>
            <p:cNvPr id="12" name="组合 11"/>
            <p:cNvGrpSpPr/>
            <p:nvPr/>
          </p:nvGrpSpPr>
          <p:grpSpPr bwMode="auto">
            <a:xfrm>
              <a:off x="3177778" y="1460898"/>
              <a:ext cx="2633663" cy="2621756"/>
              <a:chOff x="4277618" y="1813081"/>
              <a:chExt cx="3512584" cy="3496242"/>
            </a:xfrm>
          </p:grpSpPr>
          <p:grpSp>
            <p:nvGrpSpPr>
              <p:cNvPr id="33" name="组合 12"/>
              <p:cNvGrpSpPr/>
              <p:nvPr/>
            </p:nvGrpSpPr>
            <p:grpSpPr bwMode="auto">
              <a:xfrm>
                <a:off x="4277618" y="3489753"/>
                <a:ext cx="1677196" cy="1819570"/>
                <a:chOff x="4277618" y="3489753"/>
                <a:chExt cx="1677196" cy="1819570"/>
              </a:xfrm>
            </p:grpSpPr>
            <p:sp>
              <p:nvSpPr>
                <p:cNvPr id="43"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chemeClr val="accent2"/>
                </a:solidFill>
                <a:ln>
                  <a:noFill/>
                </a:ln>
              </p:spPr>
              <p:txBody>
                <a:bodyPr anchor="ctr"/>
                <a:lstStyle/>
                <a:p>
                  <a:pPr algn="ctr">
                    <a:defRPr/>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83"/>
                <p:cNvSpPr>
                  <a:spLocks noChangeArrowheads="1"/>
                </p:cNvSpPr>
                <p:nvPr/>
              </p:nvSpPr>
              <p:spPr bwMode="auto">
                <a:xfrm>
                  <a:off x="4277618" y="4255720"/>
                  <a:ext cx="1677196" cy="5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34" name="组合 13"/>
              <p:cNvGrpSpPr/>
              <p:nvPr/>
            </p:nvGrpSpPr>
            <p:grpSpPr bwMode="auto">
              <a:xfrm>
                <a:off x="5954512" y="3632651"/>
                <a:ext cx="1821398" cy="1676672"/>
                <a:chOff x="5954512" y="3632651"/>
                <a:chExt cx="1821398" cy="1676672"/>
              </a:xfrm>
            </p:grpSpPr>
            <p:sp>
              <p:nvSpPr>
                <p:cNvPr id="41"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01ACBE"/>
                </a:solidFill>
                <a:ln>
                  <a:noFill/>
                </a:ln>
              </p:spPr>
              <p:txBody>
                <a:bodyPr anchor="ctr"/>
                <a:lstStyle/>
                <a:p>
                  <a:pPr algn="ctr">
                    <a:defRPr/>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84"/>
                <p:cNvSpPr>
                  <a:spLocks noChangeArrowheads="1"/>
                </p:cNvSpPr>
                <p:nvPr/>
              </p:nvSpPr>
              <p:spPr bwMode="auto">
                <a:xfrm>
                  <a:off x="6098574" y="4208658"/>
                  <a:ext cx="1677196" cy="5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35" name="组合 14"/>
              <p:cNvGrpSpPr/>
              <p:nvPr/>
            </p:nvGrpSpPr>
            <p:grpSpPr bwMode="auto">
              <a:xfrm>
                <a:off x="6099016" y="1813081"/>
                <a:ext cx="1691186" cy="1821157"/>
                <a:chOff x="6099016" y="1813081"/>
                <a:chExt cx="1691186" cy="1821157"/>
              </a:xfrm>
            </p:grpSpPr>
            <p:sp>
              <p:nvSpPr>
                <p:cNvPr id="39" name="矩形 35"/>
                <p:cNvSpPr>
                  <a:spLocks noChangeArrowheads="1"/>
                </p:cNvSpPr>
                <p:nvPr/>
              </p:nvSpPr>
              <p:spPr bwMode="auto">
                <a:xfrm>
                  <a:off x="6099016" y="1813081"/>
                  <a:ext cx="1676894" cy="1821157"/>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chemeClr val="accent1"/>
                </a:solidFill>
                <a:ln>
                  <a:noFill/>
                </a:ln>
              </p:spPr>
              <p:txBody>
                <a:bodyPr anchor="ctr"/>
                <a:lstStyle/>
                <a:p>
                  <a:pPr algn="ctr">
                    <a:defRPr/>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85"/>
                <p:cNvSpPr>
                  <a:spLocks noChangeArrowheads="1"/>
                </p:cNvSpPr>
                <p:nvPr/>
              </p:nvSpPr>
              <p:spPr bwMode="auto">
                <a:xfrm>
                  <a:off x="6113005" y="2273106"/>
                  <a:ext cx="1677197" cy="5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36" name="组合 15"/>
              <p:cNvGrpSpPr/>
              <p:nvPr/>
            </p:nvGrpSpPr>
            <p:grpSpPr bwMode="auto">
              <a:xfrm>
                <a:off x="4277618" y="1813081"/>
                <a:ext cx="1821398" cy="1676672"/>
                <a:chOff x="4277618" y="1813081"/>
                <a:chExt cx="1821398" cy="1676672"/>
              </a:xfrm>
            </p:grpSpPr>
            <p:sp>
              <p:nvSpPr>
                <p:cNvPr id="37"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1ACBE"/>
                </a:solidFill>
                <a:ln>
                  <a:noFill/>
                </a:ln>
              </p:spPr>
              <p:txBody>
                <a:bodyPr anchor="ctr"/>
                <a:lstStyle/>
                <a:p>
                  <a:pPr algn="ctr">
                    <a:defRPr/>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86"/>
                <p:cNvSpPr>
                  <a:spLocks noChangeArrowheads="1"/>
                </p:cNvSpPr>
                <p:nvPr/>
              </p:nvSpPr>
              <p:spPr bwMode="auto">
                <a:xfrm>
                  <a:off x="4277618" y="2279719"/>
                  <a:ext cx="1677196" cy="5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rPr>
                    <a:t>标题</a:t>
                  </a:r>
                </a:p>
              </p:txBody>
            </p:sp>
          </p:grpSp>
        </p:grpSp>
        <p:grpSp>
          <p:nvGrpSpPr>
            <p:cNvPr id="18" name="Group 21"/>
            <p:cNvGrpSpPr/>
            <p:nvPr/>
          </p:nvGrpSpPr>
          <p:grpSpPr bwMode="auto">
            <a:xfrm>
              <a:off x="5869782" y="1419226"/>
              <a:ext cx="2683669" cy="604643"/>
              <a:chOff x="0" y="0"/>
              <a:chExt cx="2689320" cy="604662"/>
            </a:xfrm>
          </p:grpSpPr>
          <p:sp>
            <p:nvSpPr>
              <p:cNvPr id="31" name="TextBox 72"/>
              <p:cNvSpPr>
                <a:spLocks noChangeArrowheads="1"/>
              </p:cNvSpPr>
              <p:nvPr/>
            </p:nvSpPr>
            <p:spPr bwMode="auto">
              <a:xfrm>
                <a:off x="0" y="0"/>
                <a:ext cx="2213248" cy="23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zh-CN" altLang="en-US" sz="10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77"/>
              <p:cNvSpPr>
                <a:spLocks noChangeArrowheads="1"/>
              </p:cNvSpPr>
              <p:nvPr/>
            </p:nvSpPr>
            <p:spPr bwMode="auto">
              <a:xfrm>
                <a:off x="10694" y="217604"/>
                <a:ext cx="2678626" cy="38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在此处添加详细描述文本，尽量与标题文本语言风格相符合，语言描述尽量简洁生动</a:t>
                </a:r>
                <a:endParaRPr lang="zh-CN" altLang="en-US" sz="10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24"/>
            <p:cNvGrpSpPr/>
            <p:nvPr/>
          </p:nvGrpSpPr>
          <p:grpSpPr bwMode="auto">
            <a:xfrm>
              <a:off x="5879307" y="2789635"/>
              <a:ext cx="2674144" cy="604134"/>
              <a:chOff x="0" y="0"/>
              <a:chExt cx="2678626" cy="605568"/>
            </a:xfrm>
          </p:grpSpPr>
          <p:sp>
            <p:nvSpPr>
              <p:cNvPr id="29" name="TextBox 79"/>
              <p:cNvSpPr>
                <a:spLocks noChangeArrowheads="1"/>
              </p:cNvSpPr>
              <p:nvPr/>
            </p:nvSpPr>
            <p:spPr bwMode="auto">
              <a:xfrm>
                <a:off x="0" y="0"/>
                <a:ext cx="2202554" cy="23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zh-CN" altLang="en-US" sz="10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0"/>
              <p:cNvSpPr>
                <a:spLocks noChangeArrowheads="1"/>
              </p:cNvSpPr>
              <p:nvPr/>
            </p:nvSpPr>
            <p:spPr bwMode="auto">
              <a:xfrm>
                <a:off x="10694" y="217604"/>
                <a:ext cx="2667932" cy="38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在此处添加详细描述文本，尽量与标题文本语言风格相符合，语言描述尽量简洁生动</a:t>
                </a:r>
                <a:endParaRPr lang="zh-CN" altLang="en-US" sz="10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7"/>
            <p:cNvGrpSpPr/>
            <p:nvPr/>
          </p:nvGrpSpPr>
          <p:grpSpPr bwMode="auto">
            <a:xfrm>
              <a:off x="383382" y="1469231"/>
              <a:ext cx="2751535" cy="595335"/>
              <a:chOff x="32169" y="49844"/>
              <a:chExt cx="2757193" cy="595517"/>
            </a:xfrm>
          </p:grpSpPr>
          <p:sp>
            <p:nvSpPr>
              <p:cNvPr id="27" name="TextBox 82"/>
              <p:cNvSpPr>
                <a:spLocks noChangeArrowheads="1"/>
              </p:cNvSpPr>
              <p:nvPr/>
            </p:nvSpPr>
            <p:spPr bwMode="auto">
              <a:xfrm>
                <a:off x="1356525" y="49844"/>
                <a:ext cx="1432837" cy="2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3"/>
              <p:cNvSpPr>
                <a:spLocks noChangeArrowheads="1"/>
              </p:cNvSpPr>
              <p:nvPr/>
            </p:nvSpPr>
            <p:spPr bwMode="auto">
              <a:xfrm>
                <a:off x="32169" y="258197"/>
                <a:ext cx="2721096" cy="38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在此处添加详细描述文本，尽量与标题文本语言风格相符合，语言描述尽量简洁生动</a:t>
                </a:r>
                <a:endParaRPr lang="zh-CN" altLang="en-US" sz="10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30"/>
            <p:cNvGrpSpPr/>
            <p:nvPr/>
          </p:nvGrpSpPr>
          <p:grpSpPr bwMode="auto">
            <a:xfrm>
              <a:off x="447675" y="2887266"/>
              <a:ext cx="2690813" cy="626432"/>
              <a:chOff x="0" y="102119"/>
              <a:chExt cx="2696011" cy="626642"/>
            </a:xfrm>
          </p:grpSpPr>
          <p:sp>
            <p:nvSpPr>
              <p:cNvPr id="25" name="TextBox 89"/>
              <p:cNvSpPr>
                <a:spLocks noChangeArrowheads="1"/>
              </p:cNvSpPr>
              <p:nvPr/>
            </p:nvSpPr>
            <p:spPr bwMode="auto">
              <a:xfrm>
                <a:off x="1421063" y="102119"/>
                <a:ext cx="1274948" cy="23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zh-CN" altLang="en-US" sz="10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90"/>
              <p:cNvSpPr>
                <a:spLocks noChangeArrowheads="1"/>
              </p:cNvSpPr>
              <p:nvPr/>
            </p:nvSpPr>
            <p:spPr bwMode="auto">
              <a:xfrm>
                <a:off x="0" y="217604"/>
                <a:ext cx="2623790" cy="51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在此处添加详细描述文本，尽量与标题文本语言风格相符合，语言描述尽量简洁生动  </a:t>
                </a:r>
                <a:endParaRPr lang="zh-CN" altLang="en-US" sz="10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bwMode="auto">
            <a:xfrm>
              <a:off x="4010026" y="2358629"/>
              <a:ext cx="964406" cy="826294"/>
              <a:chOff x="5387199" y="3010872"/>
              <a:chExt cx="1286460" cy="1101492"/>
            </a:xfrm>
          </p:grpSpPr>
          <p:sp>
            <p:nvSpPr>
              <p:cNvPr id="23" name="椭圆 88"/>
              <p:cNvSpPr>
                <a:spLocks noChangeArrowheads="1"/>
              </p:cNvSpPr>
              <p:nvPr/>
            </p:nvSpPr>
            <p:spPr bwMode="auto">
              <a:xfrm>
                <a:off x="5479316" y="3010872"/>
                <a:ext cx="1102226" cy="1101492"/>
              </a:xfrm>
              <a:prstGeom prst="ellipse">
                <a:avLst/>
              </a:prstGeom>
              <a:solidFill>
                <a:schemeClr val="bg1">
                  <a:lumMod val="85000"/>
                </a:schemeClr>
              </a:solidFill>
              <a:ln>
                <a:noFill/>
              </a:ln>
            </p:spPr>
            <p:txBody>
              <a:bodyPr anchor="ctr"/>
              <a:lstStyle/>
              <a:p>
                <a:pPr algn="ctr">
                  <a:defRPr/>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87"/>
              <p:cNvSpPr>
                <a:spLocks noChangeArrowheads="1"/>
              </p:cNvSpPr>
              <p:nvPr/>
            </p:nvSpPr>
            <p:spPr bwMode="auto">
              <a:xfrm>
                <a:off x="5387199" y="3379022"/>
                <a:ext cx="1286460" cy="315305"/>
              </a:xfrm>
              <a:prstGeom prst="rect">
                <a:avLst/>
              </a:prstGeom>
              <a:noFill/>
              <a:ln>
                <a:noFill/>
              </a:ln>
            </p:spPr>
            <p:txBody>
              <a:bodyPr>
                <a:spAutoFit/>
              </a:bodyPr>
              <a:lstStyle/>
              <a:p>
                <a:pPr algn="ctr">
                  <a:defRPr/>
                </a:pPr>
                <a:r>
                  <a:rPr lang="en-US" altLang="zh-CN"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Add keywords</a:t>
                </a:r>
                <a:endPar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5" name="矩形 44"/>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46" name="矩形 45"/>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10" name="矩形 9"/>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938793" y="1362754"/>
            <a:ext cx="4758555" cy="1780620"/>
          </a:xfrm>
          <a:prstGeom prst="rect">
            <a:avLst/>
          </a:prstGeom>
          <a:blipFill dpi="0" rotWithShape="1">
            <a:blip r:embed="rId3"/>
            <a:srcRect/>
            <a:tile tx="0" ty="-44450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2535212" y="3143374"/>
            <a:ext cx="3162137" cy="1432684"/>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938793" y="3143374"/>
            <a:ext cx="1596419" cy="1432684"/>
            <a:chOff x="1327904" y="4039736"/>
            <a:chExt cx="2129051" cy="1910687"/>
          </a:xfrm>
        </p:grpSpPr>
        <p:sp>
          <p:nvSpPr>
            <p:cNvPr id="18" name="矩形 17"/>
            <p:cNvSpPr/>
            <p:nvPr/>
          </p:nvSpPr>
          <p:spPr>
            <a:xfrm>
              <a:off x="1327904" y="4039736"/>
              <a:ext cx="2129051" cy="1910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32"/>
            <p:cNvSpPr>
              <a:spLocks noEditPoints="1"/>
            </p:cNvSpPr>
            <p:nvPr/>
          </p:nvSpPr>
          <p:spPr bwMode="auto">
            <a:xfrm>
              <a:off x="2043547" y="4687152"/>
              <a:ext cx="697765" cy="645108"/>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p:spPr>
          <p:txBody>
            <a:bodyPr vert="horz" wrap="square" lIns="68564" tIns="34282" rIns="68564" bIns="34282" numCol="1" anchor="t" anchorCtr="0" compatLnSpc="1"/>
            <a:lstStyle/>
            <a:p>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47"/>
          <p:cNvSpPr>
            <a:spLocks noChangeArrowheads="1"/>
          </p:cNvSpPr>
          <p:nvPr/>
        </p:nvSpPr>
        <p:spPr bwMode="auto">
          <a:xfrm>
            <a:off x="2719415" y="3628824"/>
            <a:ext cx="2885834" cy="8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8" tIns="25709" rIns="51418" bIns="25709">
            <a:spAutoFit/>
          </a:bodyPr>
          <a:lstStyle/>
          <a:p>
            <a:pPr>
              <a:lnSpc>
                <a:spcPct val="120000"/>
              </a:lnSpc>
              <a:spcBef>
                <a:spcPct val="0"/>
              </a:spcBef>
            </a:pPr>
            <a:r>
              <a:rPr lang="zh-CN" altLang="en-US"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右键点击图片选择设置图片格式可直接替换图片，在此录入上述图表的综合描述说明。您可以点击文字框输入您的描述说明，或者通过复制粘贴。</a:t>
            </a:r>
            <a:endParaRPr lang="en-US" altLang="zh-CN"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3"/>
          <p:cNvSpPr>
            <a:spLocks noChangeArrowheads="1"/>
          </p:cNvSpPr>
          <p:nvPr/>
        </p:nvSpPr>
        <p:spPr bwMode="auto">
          <a:xfrm>
            <a:off x="2719415" y="3292346"/>
            <a:ext cx="1373419" cy="30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8" tIns="25709" rIns="51418" bIns="25709">
            <a:spAutoFit/>
          </a:bodyPr>
          <a:lstStyle/>
          <a:p>
            <a:pPr>
              <a:spcBef>
                <a:spcPct val="0"/>
              </a:spcBef>
              <a:buFont typeface="Arial" panose="020B0604020202020204" pitchFamily="34" charset="0"/>
              <a:buNone/>
            </a:pPr>
            <a:r>
              <a:rPr lang="zh-CN" altLang="en-US" sz="165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p>
        </p:txBody>
      </p:sp>
      <p:sp>
        <p:nvSpPr>
          <p:cNvPr id="22" name="TextBox 13"/>
          <p:cNvSpPr txBox="1"/>
          <p:nvPr/>
        </p:nvSpPr>
        <p:spPr>
          <a:xfrm flipH="1">
            <a:off x="5973655" y="1318272"/>
            <a:ext cx="2089697" cy="323145"/>
          </a:xfrm>
          <a:prstGeom prst="rect">
            <a:avLst/>
          </a:prstGeom>
          <a:noFill/>
          <a:ln>
            <a:noFill/>
          </a:ln>
        </p:spPr>
        <p:txBody>
          <a:bodyPr wrap="square" lIns="68560" tIns="34280" rIns="68560" bIns="34280">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sz="1650" dirty="0">
                <a:solidFill>
                  <a:schemeClr val="bg1">
                    <a:lumMod val="50000"/>
                  </a:schemeClr>
                </a:solidFill>
                <a:latin typeface="Arial" panose="020B0604020202020204" pitchFamily="34" charset="0"/>
                <a:sym typeface="Arial" panose="020B0604020202020204" pitchFamily="34" charset="0"/>
              </a:rPr>
              <a:t>点击添加关键字</a:t>
            </a:r>
          </a:p>
        </p:txBody>
      </p:sp>
      <p:sp>
        <p:nvSpPr>
          <p:cNvPr id="23" name="TextBox 14"/>
          <p:cNvSpPr txBox="1"/>
          <p:nvPr/>
        </p:nvSpPr>
        <p:spPr>
          <a:xfrm>
            <a:off x="5973655" y="1657130"/>
            <a:ext cx="2415090" cy="1102225"/>
          </a:xfrm>
          <a:prstGeom prst="rect">
            <a:avLst/>
          </a:prstGeom>
          <a:noFill/>
        </p:spPr>
        <p:txBody>
          <a:bodyPr wrap="square" rtlCol="0">
            <a:spAutoFit/>
          </a:bodyPr>
          <a:lstStyle/>
          <a:p>
            <a:pPr>
              <a:lnSpc>
                <a:spcPct val="125000"/>
              </a:lnSpc>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您的内容打在这里，或者通过复制您的文本后，在此框中选择粘贴，并选择只保留文字。您的内容打在这里，或者通过复制您的文本后您的内容打在这里。</a:t>
            </a:r>
            <a:endParaRPr lang="en-US" altLang="zh-CN"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4" name="图表 23"/>
          <p:cNvGraphicFramePr/>
          <p:nvPr/>
        </p:nvGraphicFramePr>
        <p:xfrm>
          <a:off x="5902018" y="2514502"/>
          <a:ext cx="1300007" cy="13797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图表 24"/>
          <p:cNvGraphicFramePr/>
          <p:nvPr/>
        </p:nvGraphicFramePr>
        <p:xfrm>
          <a:off x="7158235" y="2514502"/>
          <a:ext cx="1300007" cy="137970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15"/>
          <p:cNvSpPr txBox="1"/>
          <p:nvPr/>
        </p:nvSpPr>
        <p:spPr>
          <a:xfrm>
            <a:off x="7212259" y="3031269"/>
            <a:ext cx="1191961" cy="369332"/>
          </a:xfrm>
          <a:prstGeom prst="rect">
            <a:avLst/>
          </a:prstGeom>
          <a:noFill/>
        </p:spPr>
        <p:txBody>
          <a:bodyPr wrap="square" rtlCol="0">
            <a:spAutoFit/>
          </a:bodyPr>
          <a:lstStyle/>
          <a:p>
            <a:pPr algn="ctr"/>
            <a:r>
              <a:rPr lang="en-US" altLang="zh-CN" sz="1800" dirty="0">
                <a:latin typeface="Arial" panose="020B0604020202020204" pitchFamily="34" charset="0"/>
                <a:ea typeface="微软雅黑" panose="020B0503020204020204" pitchFamily="34" charset="-122"/>
                <a:sym typeface="Arial" panose="020B0604020202020204" pitchFamily="34" charset="0"/>
              </a:rPr>
              <a:t>50</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1"/>
          <p:cNvSpPr txBox="1"/>
          <p:nvPr/>
        </p:nvSpPr>
        <p:spPr>
          <a:xfrm>
            <a:off x="5956042" y="3031269"/>
            <a:ext cx="1191961" cy="369332"/>
          </a:xfrm>
          <a:prstGeom prst="rect">
            <a:avLst/>
          </a:prstGeom>
          <a:noFill/>
        </p:spPr>
        <p:txBody>
          <a:bodyPr wrap="square" rtlCol="0">
            <a:spAutoFit/>
          </a:bodyPr>
          <a:lstStyle/>
          <a:p>
            <a:pPr algn="ctr"/>
            <a:r>
              <a:rPr lang="en-US" altLang="zh-CN" sz="1800" dirty="0">
                <a:latin typeface="Arial" panose="020B0604020202020204" pitchFamily="34" charset="0"/>
                <a:ea typeface="微软雅黑" panose="020B0503020204020204" pitchFamily="34" charset="-122"/>
                <a:sym typeface="Arial" panose="020B0604020202020204" pitchFamily="34" charset="0"/>
              </a:rPr>
              <a:t>25</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5997713" y="4007180"/>
            <a:ext cx="495146" cy="495146"/>
            <a:chOff x="641132" y="4608587"/>
            <a:chExt cx="708547" cy="708547"/>
          </a:xfrm>
        </p:grpSpPr>
        <p:sp>
          <p:nvSpPr>
            <p:cNvPr id="29" name="椭圆 28"/>
            <p:cNvSpPr/>
            <p:nvPr/>
          </p:nvSpPr>
          <p:spPr>
            <a:xfrm>
              <a:off x="641132" y="4608587"/>
              <a:ext cx="708547" cy="70854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68564" tIns="34282" rIns="68564" bIns="34282" numCol="1" anchor="t" anchorCtr="0" compatLnSpc="1"/>
            <a:lstStyle/>
            <a:p>
              <a:endParaRPr lang="id-ID" sz="101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14"/>
          <p:cNvSpPr txBox="1"/>
          <p:nvPr/>
        </p:nvSpPr>
        <p:spPr>
          <a:xfrm>
            <a:off x="6581061" y="3926471"/>
            <a:ext cx="1843770" cy="698268"/>
          </a:xfrm>
          <a:prstGeom prst="rect">
            <a:avLst/>
          </a:prstGeom>
          <a:noFill/>
        </p:spPr>
        <p:txBody>
          <a:bodyPr wrap="square" rtlCol="0">
            <a:spAutoFit/>
          </a:bodyPr>
          <a:lstStyle/>
          <a:p>
            <a:pPr marL="27305">
              <a:lnSpc>
                <a:spcPct val="125000"/>
              </a:lnSpc>
              <a:spcBef>
                <a:spcPct val="0"/>
              </a:spcBef>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a:t>
            </a:r>
            <a:endParaRPr lang="en-US" altLang="zh-CN"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6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750"/>
                                            <p:tgtEl>
                                              <p:spTgt spid="20"/>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anim calcmode="lin" valueType="num">
                                          <p:cBhvr>
                                            <p:cTn id="28" dur="250" fill="hold"/>
                                            <p:tgtEl>
                                              <p:spTgt spid="22"/>
                                            </p:tgtEl>
                                            <p:attrNameLst>
                                              <p:attrName>ppt_x</p:attrName>
                                            </p:attrNameLst>
                                          </p:cBhvr>
                                          <p:tavLst>
                                            <p:tav tm="0">
                                              <p:val>
                                                <p:strVal val="#ppt_x"/>
                                              </p:val>
                                            </p:tav>
                                            <p:tav tm="100000">
                                              <p:val>
                                                <p:strVal val="#ppt_x"/>
                                              </p:val>
                                            </p:tav>
                                          </p:tavLst>
                                        </p:anim>
                                        <p:anim calcmode="lin" valueType="num">
                                          <p:cBhvr>
                                            <p:cTn id="29" dur="25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750"/>
                                            <p:tgtEl>
                                              <p:spTgt spid="24"/>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750"/>
                                            <p:tgtEl>
                                              <p:spTgt spid="25"/>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p:bldP spid="21" grpId="0"/>
          <p:bldP spid="22" grpId="0"/>
          <p:bldP spid="23" grpId="0"/>
          <p:bldGraphic spid="24" grpId="0">
            <p:bldAsOne/>
          </p:bldGraphic>
          <p:bldGraphic spid="25" grpId="0">
            <p:bldAsOne/>
          </p:bldGraphic>
          <p:bldP spid="26" grpId="0"/>
          <p:bldP spid="27"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750"/>
                                            <p:tgtEl>
                                              <p:spTgt spid="20"/>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anim calcmode="lin" valueType="num">
                                          <p:cBhvr>
                                            <p:cTn id="28" dur="250" fill="hold"/>
                                            <p:tgtEl>
                                              <p:spTgt spid="22"/>
                                            </p:tgtEl>
                                            <p:attrNameLst>
                                              <p:attrName>ppt_x</p:attrName>
                                            </p:attrNameLst>
                                          </p:cBhvr>
                                          <p:tavLst>
                                            <p:tav tm="0">
                                              <p:val>
                                                <p:strVal val="#ppt_x"/>
                                              </p:val>
                                            </p:tav>
                                            <p:tav tm="100000">
                                              <p:val>
                                                <p:strVal val="#ppt_x"/>
                                              </p:val>
                                            </p:tav>
                                          </p:tavLst>
                                        </p:anim>
                                        <p:anim calcmode="lin" valueType="num">
                                          <p:cBhvr>
                                            <p:cTn id="29" dur="25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750"/>
                                            <p:tgtEl>
                                              <p:spTgt spid="24"/>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750"/>
                                            <p:tgtEl>
                                              <p:spTgt spid="25"/>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p:bldP spid="21" grpId="0"/>
          <p:bldP spid="22" grpId="0"/>
          <p:bldP spid="23" grpId="0"/>
          <p:bldGraphic spid="24" grpId="0">
            <p:bldAsOne/>
          </p:bldGraphic>
          <p:bldGraphic spid="25" grpId="0">
            <p:bldAsOne/>
          </p:bldGraphic>
          <p:bldP spid="26" grpId="0"/>
          <p:bldP spid="27" grpId="0"/>
          <p:bldP spid="3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矩形 26"/>
          <p:cNvSpPr/>
          <p:nvPr/>
        </p:nvSpPr>
        <p:spPr>
          <a:xfrm>
            <a:off x="1181648" y="1053914"/>
            <a:ext cx="1318365"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181648" y="2378446"/>
            <a:ext cx="1318365" cy="794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nSpc>
                <a:spcPct val="130000"/>
              </a:lnSpc>
            </a:pPr>
            <a:r>
              <a:rPr lang="zh-CN" altLang="en-US" sz="9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a:t>
            </a:r>
          </a:p>
        </p:txBody>
      </p:sp>
      <p:sp>
        <p:nvSpPr>
          <p:cNvPr id="29" name="矩形 28"/>
          <p:cNvSpPr/>
          <p:nvPr/>
        </p:nvSpPr>
        <p:spPr>
          <a:xfrm>
            <a:off x="2671400" y="1053914"/>
            <a:ext cx="1318365" cy="1324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2671400" y="2378446"/>
            <a:ext cx="1318365" cy="794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nSpc>
                <a:spcPct val="130000"/>
              </a:lnSpc>
            </a:pPr>
            <a:r>
              <a:rPr lang="zh-CN" altLang="en-US" sz="9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a:t>
            </a:r>
          </a:p>
        </p:txBody>
      </p:sp>
      <p:sp>
        <p:nvSpPr>
          <p:cNvPr id="31" name="矩形 30"/>
          <p:cNvSpPr/>
          <p:nvPr/>
        </p:nvSpPr>
        <p:spPr>
          <a:xfrm>
            <a:off x="4161155" y="1053914"/>
            <a:ext cx="1318365" cy="1324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4161155" y="2378446"/>
            <a:ext cx="1318365" cy="794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nSpc>
                <a:spcPct val="130000"/>
              </a:lnSpc>
            </a:pPr>
            <a:r>
              <a:rPr lang="zh-CN" altLang="en-US" sz="9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a:t>
            </a:r>
          </a:p>
        </p:txBody>
      </p:sp>
      <p:sp>
        <p:nvSpPr>
          <p:cNvPr id="33" name="矩形 32"/>
          <p:cNvSpPr/>
          <p:nvPr/>
        </p:nvSpPr>
        <p:spPr>
          <a:xfrm>
            <a:off x="5650908" y="1053914"/>
            <a:ext cx="1318365" cy="13245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650908" y="2378446"/>
            <a:ext cx="1318365" cy="794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nSpc>
                <a:spcPct val="130000"/>
              </a:lnSpc>
            </a:pPr>
            <a:r>
              <a:rPr lang="zh-CN" altLang="en-US" sz="9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a:t>
            </a:r>
          </a:p>
        </p:txBody>
      </p:sp>
      <p:sp>
        <p:nvSpPr>
          <p:cNvPr id="35" name="矩形 34"/>
          <p:cNvSpPr/>
          <p:nvPr/>
        </p:nvSpPr>
        <p:spPr>
          <a:xfrm>
            <a:off x="7140662" y="1067254"/>
            <a:ext cx="1318365" cy="13245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7140660" y="2378446"/>
            <a:ext cx="1318365" cy="794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nSpc>
                <a:spcPct val="130000"/>
              </a:lnSpc>
            </a:pPr>
            <a:r>
              <a:rPr lang="zh-CN" altLang="en-US" sz="975"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a:t>
            </a:r>
          </a:p>
        </p:txBody>
      </p:sp>
      <p:grpSp>
        <p:nvGrpSpPr>
          <p:cNvPr id="37" name="组合 55"/>
          <p:cNvGrpSpPr/>
          <p:nvPr/>
        </p:nvGrpSpPr>
        <p:grpSpPr>
          <a:xfrm>
            <a:off x="1603717" y="1212857"/>
            <a:ext cx="474225" cy="612440"/>
            <a:chOff x="3095876" y="2479873"/>
            <a:chExt cx="366231" cy="470769"/>
          </a:xfrm>
        </p:grpSpPr>
        <p:sp>
          <p:nvSpPr>
            <p:cNvPr id="38"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Freeform 64"/>
          <p:cNvSpPr>
            <a:spLocks noEditPoints="1"/>
          </p:cNvSpPr>
          <p:nvPr/>
        </p:nvSpPr>
        <p:spPr bwMode="auto">
          <a:xfrm flipH="1">
            <a:off x="3004168" y="1247201"/>
            <a:ext cx="652832" cy="54374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54" tIns="33526" rIns="67054" bIns="3352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61"/>
          <p:cNvGrpSpPr/>
          <p:nvPr/>
        </p:nvGrpSpPr>
        <p:grpSpPr>
          <a:xfrm>
            <a:off x="4616568" y="1221125"/>
            <a:ext cx="407537" cy="595906"/>
            <a:chOff x="5690315" y="3674507"/>
            <a:chExt cx="314729" cy="458061"/>
          </a:xfrm>
        </p:grpSpPr>
        <p:sp>
          <p:nvSpPr>
            <p:cNvPr id="44"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Freeform 9"/>
          <p:cNvSpPr/>
          <p:nvPr/>
        </p:nvSpPr>
        <p:spPr bwMode="auto">
          <a:xfrm flipH="1">
            <a:off x="5971345" y="1305880"/>
            <a:ext cx="677491" cy="42639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54" tIns="33526" rIns="67054" bIns="3352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65"/>
          <p:cNvGrpSpPr/>
          <p:nvPr/>
        </p:nvGrpSpPr>
        <p:grpSpPr>
          <a:xfrm>
            <a:off x="7511067" y="1246551"/>
            <a:ext cx="577556" cy="545054"/>
            <a:chOff x="1784487" y="2486066"/>
            <a:chExt cx="446032" cy="418971"/>
          </a:xfrm>
          <a:solidFill>
            <a:schemeClr val="tx1">
              <a:lumMod val="65000"/>
              <a:lumOff val="35000"/>
            </a:schemeClr>
          </a:solidFill>
        </p:grpSpPr>
        <p:sp>
          <p:nvSpPr>
            <p:cNvPr id="48"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72"/>
          <p:cNvGrpSpPr/>
          <p:nvPr/>
        </p:nvGrpSpPr>
        <p:grpSpPr>
          <a:xfrm>
            <a:off x="1761731" y="2007576"/>
            <a:ext cx="6117215" cy="158944"/>
            <a:chOff x="1918742" y="3212976"/>
            <a:chExt cx="8352927" cy="216024"/>
          </a:xfrm>
        </p:grpSpPr>
        <p:sp>
          <p:nvSpPr>
            <p:cNvPr id="55" name="椭圆 54"/>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矩形 59"/>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等腰三角形 60"/>
          <p:cNvSpPr/>
          <p:nvPr/>
        </p:nvSpPr>
        <p:spPr>
          <a:xfrm flipV="1">
            <a:off x="1749075" y="3173164"/>
            <a:ext cx="183516"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等腰三角形 61"/>
          <p:cNvSpPr/>
          <p:nvPr/>
        </p:nvSpPr>
        <p:spPr>
          <a:xfrm flipV="1">
            <a:off x="3238828" y="3173164"/>
            <a:ext cx="183516"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等腰三角形 62"/>
          <p:cNvSpPr/>
          <p:nvPr/>
        </p:nvSpPr>
        <p:spPr>
          <a:xfrm flipV="1">
            <a:off x="4728581" y="3173164"/>
            <a:ext cx="183516"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等腰三角形 63"/>
          <p:cNvSpPr/>
          <p:nvPr/>
        </p:nvSpPr>
        <p:spPr>
          <a:xfrm flipV="1">
            <a:off x="6218333" y="3173164"/>
            <a:ext cx="183516"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等腰三角形 64"/>
          <p:cNvSpPr/>
          <p:nvPr/>
        </p:nvSpPr>
        <p:spPr>
          <a:xfrm flipV="1">
            <a:off x="7708087" y="3173164"/>
            <a:ext cx="183516" cy="158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endParaRPr lang="zh-CN" altLang="en-US"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40"/>
          <p:cNvSpPr txBox="1"/>
          <p:nvPr/>
        </p:nvSpPr>
        <p:spPr>
          <a:xfrm>
            <a:off x="1407638" y="3431233"/>
            <a:ext cx="866388" cy="286998"/>
          </a:xfrm>
          <a:prstGeom prst="rect">
            <a:avLst/>
          </a:prstGeom>
          <a:noFill/>
        </p:spPr>
        <p:txBody>
          <a:bodyPr wrap="none" lIns="67054" tIns="33526" rIns="67054" bIns="33526" rtlCol="0">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添加文字</a:t>
            </a:r>
          </a:p>
        </p:txBody>
      </p:sp>
      <p:sp>
        <p:nvSpPr>
          <p:cNvPr id="67" name="TextBox 41"/>
          <p:cNvSpPr txBox="1"/>
          <p:nvPr/>
        </p:nvSpPr>
        <p:spPr>
          <a:xfrm>
            <a:off x="2897391" y="3431233"/>
            <a:ext cx="866388" cy="286998"/>
          </a:xfrm>
          <a:prstGeom prst="rect">
            <a:avLst/>
          </a:prstGeom>
          <a:noFill/>
        </p:spPr>
        <p:txBody>
          <a:bodyPr wrap="none" lIns="67054" tIns="33526" rIns="67054" bIns="33526" rtlCol="0">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添加文字</a:t>
            </a:r>
          </a:p>
        </p:txBody>
      </p:sp>
      <p:sp>
        <p:nvSpPr>
          <p:cNvPr id="68" name="TextBox 42"/>
          <p:cNvSpPr txBox="1"/>
          <p:nvPr/>
        </p:nvSpPr>
        <p:spPr>
          <a:xfrm>
            <a:off x="4387146" y="3431233"/>
            <a:ext cx="866388" cy="286998"/>
          </a:xfrm>
          <a:prstGeom prst="rect">
            <a:avLst/>
          </a:prstGeom>
          <a:noFill/>
        </p:spPr>
        <p:txBody>
          <a:bodyPr wrap="none" lIns="67054" tIns="33526" rIns="67054" bIns="33526" rtlCol="0">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添加文字</a:t>
            </a:r>
          </a:p>
        </p:txBody>
      </p:sp>
      <p:sp>
        <p:nvSpPr>
          <p:cNvPr id="69" name="TextBox 43"/>
          <p:cNvSpPr txBox="1"/>
          <p:nvPr/>
        </p:nvSpPr>
        <p:spPr>
          <a:xfrm>
            <a:off x="5876898" y="3431233"/>
            <a:ext cx="866388" cy="286998"/>
          </a:xfrm>
          <a:prstGeom prst="rect">
            <a:avLst/>
          </a:prstGeom>
          <a:noFill/>
        </p:spPr>
        <p:txBody>
          <a:bodyPr wrap="none" lIns="67054" tIns="33526" rIns="67054" bIns="33526" rtlCol="0">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添加文字</a:t>
            </a:r>
          </a:p>
        </p:txBody>
      </p:sp>
      <p:sp>
        <p:nvSpPr>
          <p:cNvPr id="70" name="TextBox 44"/>
          <p:cNvSpPr txBox="1"/>
          <p:nvPr/>
        </p:nvSpPr>
        <p:spPr>
          <a:xfrm>
            <a:off x="7366650" y="3431233"/>
            <a:ext cx="866388" cy="286998"/>
          </a:xfrm>
          <a:prstGeom prst="rect">
            <a:avLst/>
          </a:prstGeom>
          <a:noFill/>
        </p:spPr>
        <p:txBody>
          <a:bodyPr wrap="none" lIns="67054" tIns="33526" rIns="67054" bIns="33526" rtlCol="0">
            <a:spAutoFit/>
          </a:bodyPr>
          <a:lstStyle/>
          <a:p>
            <a:pPr algn="ctr"/>
            <a:r>
              <a:rPr lang="zh-CN" altLang="en-US" sz="142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添加文字</a:t>
            </a:r>
          </a:p>
        </p:txBody>
      </p:sp>
      <p:sp>
        <p:nvSpPr>
          <p:cNvPr id="71" name="矩形 70"/>
          <p:cNvSpPr/>
          <p:nvPr/>
        </p:nvSpPr>
        <p:spPr>
          <a:xfrm>
            <a:off x="1181649" y="3808940"/>
            <a:ext cx="7277378" cy="433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54" tIns="33526" rIns="67054" bIns="33526" rtlCol="0" anchor="ctr"/>
          <a:lstStyle/>
          <a:p>
            <a:pPr algn="ctr"/>
            <a:r>
              <a:rPr lang="zh-CN" alt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点击添加标题</a:t>
            </a:r>
          </a:p>
        </p:txBody>
      </p:sp>
      <p:sp>
        <p:nvSpPr>
          <p:cNvPr id="72" name="矩形 71"/>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73" name="矩形 72"/>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500"/>
                                        <p:tgtEl>
                                          <p:spTgt spid="54"/>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anim calcmode="lin" valueType="num">
                                      <p:cBhvr>
                                        <p:cTn id="79" dur="500" fill="hold"/>
                                        <p:tgtEl>
                                          <p:spTgt spid="66"/>
                                        </p:tgtEl>
                                        <p:attrNameLst>
                                          <p:attrName>ppt_x</p:attrName>
                                        </p:attrNameLst>
                                      </p:cBhvr>
                                      <p:tavLst>
                                        <p:tav tm="0">
                                          <p:val>
                                            <p:strVal val="#ppt_x"/>
                                          </p:val>
                                        </p:tav>
                                        <p:tav tm="100000">
                                          <p:val>
                                            <p:strVal val="#ppt_x"/>
                                          </p:val>
                                        </p:tav>
                                      </p:tavLst>
                                    </p:anim>
                                    <p:anim calcmode="lin" valueType="num">
                                      <p:cBhvr>
                                        <p:cTn id="80" dur="500" fill="hold"/>
                                        <p:tgtEl>
                                          <p:spTgt spid="66"/>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anim calcmode="lin" valueType="num">
                                      <p:cBhvr>
                                        <p:cTn id="96" dur="500" fill="hold"/>
                                        <p:tgtEl>
                                          <p:spTgt spid="67"/>
                                        </p:tgtEl>
                                        <p:attrNameLst>
                                          <p:attrName>ppt_x</p:attrName>
                                        </p:attrNameLst>
                                      </p:cBhvr>
                                      <p:tavLst>
                                        <p:tav tm="0">
                                          <p:val>
                                            <p:strVal val="#ppt_x"/>
                                          </p:val>
                                        </p:tav>
                                        <p:tav tm="100000">
                                          <p:val>
                                            <p:strVal val="#ppt_x"/>
                                          </p:val>
                                        </p:tav>
                                      </p:tavLst>
                                    </p:anim>
                                    <p:anim calcmode="lin" valueType="num">
                                      <p:cBhvr>
                                        <p:cTn id="97" dur="500" fill="hold"/>
                                        <p:tgtEl>
                                          <p:spTgt spid="6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anim calcmode="lin" valueType="num">
                                      <p:cBhvr>
                                        <p:cTn id="101" dur="500" fill="hold"/>
                                        <p:tgtEl>
                                          <p:spTgt spid="68"/>
                                        </p:tgtEl>
                                        <p:attrNameLst>
                                          <p:attrName>ppt_x</p:attrName>
                                        </p:attrNameLst>
                                      </p:cBhvr>
                                      <p:tavLst>
                                        <p:tav tm="0">
                                          <p:val>
                                            <p:strVal val="#ppt_x"/>
                                          </p:val>
                                        </p:tav>
                                        <p:tav tm="100000">
                                          <p:val>
                                            <p:strVal val="#ppt_x"/>
                                          </p:val>
                                        </p:tav>
                                      </p:tavLst>
                                    </p:anim>
                                    <p:anim calcmode="lin" valueType="num">
                                      <p:cBhvr>
                                        <p:cTn id="102" dur="500" fill="hold"/>
                                        <p:tgtEl>
                                          <p:spTgt spid="6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strVal val="#ppt_x"/>
                                          </p:val>
                                        </p:tav>
                                        <p:tav tm="100000">
                                          <p:val>
                                            <p:strVal val="#ppt_x"/>
                                          </p:val>
                                        </p:tav>
                                      </p:tavLst>
                                    </p:anim>
                                    <p:anim calcmode="lin" valueType="num">
                                      <p:cBhvr>
                                        <p:cTn id="107" dur="500" fill="hold"/>
                                        <p:tgtEl>
                                          <p:spTgt spid="6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500"/>
                                        <p:tgtEl>
                                          <p:spTgt spid="70"/>
                                        </p:tgtEl>
                                      </p:cBhvr>
                                    </p:animEffect>
                                    <p:anim calcmode="lin" valueType="num">
                                      <p:cBhvr>
                                        <p:cTn id="111" dur="500" fill="hold"/>
                                        <p:tgtEl>
                                          <p:spTgt spid="70"/>
                                        </p:tgtEl>
                                        <p:attrNameLst>
                                          <p:attrName>ppt_x</p:attrName>
                                        </p:attrNameLst>
                                      </p:cBhvr>
                                      <p:tavLst>
                                        <p:tav tm="0">
                                          <p:val>
                                            <p:strVal val="#ppt_x"/>
                                          </p:val>
                                        </p:tav>
                                        <p:tav tm="100000">
                                          <p:val>
                                            <p:strVal val="#ppt_x"/>
                                          </p:val>
                                        </p:tav>
                                      </p:tavLst>
                                    </p:anim>
                                    <p:anim calcmode="lin" valueType="num">
                                      <p:cBhvr>
                                        <p:cTn id="112" dur="500" fill="hold"/>
                                        <p:tgtEl>
                                          <p:spTgt spid="70"/>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1000"/>
                                        <p:tgtEl>
                                          <p:spTgt spid="71"/>
                                        </p:tgtEl>
                                      </p:cBhvr>
                                    </p:animEffect>
                                    <p:anim calcmode="lin" valueType="num">
                                      <p:cBhvr>
                                        <p:cTn id="117" dur="1000" fill="hold"/>
                                        <p:tgtEl>
                                          <p:spTgt spid="71"/>
                                        </p:tgtEl>
                                        <p:attrNameLst>
                                          <p:attrName>ppt_x</p:attrName>
                                        </p:attrNameLst>
                                      </p:cBhvr>
                                      <p:tavLst>
                                        <p:tav tm="0">
                                          <p:val>
                                            <p:strVal val="#ppt_x"/>
                                          </p:val>
                                        </p:tav>
                                        <p:tav tm="100000">
                                          <p:val>
                                            <p:strVal val="#ppt_x"/>
                                          </p:val>
                                        </p:tav>
                                      </p:tavLst>
                                    </p:anim>
                                    <p:anim calcmode="lin" valueType="num">
                                      <p:cBhvr>
                                        <p:cTn id="11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2" grpId="0" animBg="1"/>
      <p:bldP spid="46" grpId="0" animBg="1"/>
      <p:bldP spid="61" grpId="0" animBg="1"/>
      <p:bldP spid="62" grpId="0" animBg="1"/>
      <p:bldP spid="63" grpId="0" animBg="1"/>
      <p:bldP spid="64" grpId="0" animBg="1"/>
      <p:bldP spid="65" grpId="0" animBg="1"/>
      <p:bldP spid="66" grpId="0"/>
      <p:bldP spid="67" grpId="0"/>
      <p:bldP spid="68" grpId="0"/>
      <p:bldP spid="69" grpId="0"/>
      <p:bldP spid="70" grpId="0"/>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374092" y="995348"/>
            <a:ext cx="5100461" cy="1891760"/>
            <a:chOff x="8263004" y="2030443"/>
            <a:chExt cx="3128187" cy="1658719"/>
          </a:xfrm>
        </p:grpSpPr>
        <p:sp>
          <p:nvSpPr>
            <p:cNvPr id="43" name="矩形 42"/>
            <p:cNvSpPr/>
            <p:nvPr/>
          </p:nvSpPr>
          <p:spPr>
            <a:xfrm>
              <a:off x="8263004" y="3014507"/>
              <a:ext cx="3128187" cy="674655"/>
            </a:xfrm>
            <a:prstGeom prst="rect">
              <a:avLst/>
            </a:prstGeom>
          </p:spPr>
          <p:txBody>
            <a:bodyPr wrap="square">
              <a:spAutoFit/>
              <a:scene3d>
                <a:camera prst="orthographicFront"/>
                <a:lightRig rig="threePt" dir="t"/>
              </a:scene3d>
              <a:sp3d contourW="12700"/>
            </a:bodyPr>
            <a:lstStyle/>
            <a:p>
              <a:pPr algn="r"/>
              <a:r>
                <a:rPr lang="zh-CN" altLang="en-US" sz="4400" b="1" dirty="0">
                  <a:solidFill>
                    <a:srgbClr val="00B0F0"/>
                  </a:solidFill>
                  <a:latin typeface="Arial" panose="020B0604020202020204" pitchFamily="34" charset="0"/>
                  <a:ea typeface="微软雅黑" panose="020B0503020204020204" pitchFamily="34" charset="-122"/>
                  <a:sym typeface="Arial" panose="020B0604020202020204" pitchFamily="34" charset="0"/>
                </a:rPr>
                <a:t>活动总体思路</a:t>
              </a:r>
            </a:p>
          </p:txBody>
        </p:sp>
        <p:sp>
          <p:nvSpPr>
            <p:cNvPr id="44" name="矩形 43"/>
            <p:cNvSpPr/>
            <p:nvPr/>
          </p:nvSpPr>
          <p:spPr>
            <a:xfrm>
              <a:off x="9018547" y="2030443"/>
              <a:ext cx="1651289" cy="620683"/>
            </a:xfrm>
            <a:prstGeom prst="rect">
              <a:avLst/>
            </a:prstGeom>
          </p:spPr>
          <p:txBody>
            <a:bodyPr wrap="square">
              <a:spAutoFit/>
              <a:scene3d>
                <a:camera prst="orthographicFront"/>
                <a:lightRig rig="threePt" dir="t"/>
              </a:scene3d>
              <a:sp3d contourW="12700"/>
            </a:bodyPr>
            <a:lstStyle/>
            <a:p>
              <a:pPr algn="r"/>
              <a:r>
                <a:rPr lang="en-US" altLang="zh-CN"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01</a:t>
              </a:r>
              <a:endParaRPr lang="zh-CN" altLang="en-US"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1977714" y="3273422"/>
            <a:ext cx="5921857" cy="323165"/>
            <a:chOff x="3107761" y="5137953"/>
            <a:chExt cx="7895810" cy="430886"/>
          </a:xfrm>
        </p:grpSpPr>
        <p:sp>
          <p:nvSpPr>
            <p:cNvPr id="47" name="矩形 46"/>
            <p:cNvSpPr/>
            <p:nvPr/>
          </p:nvSpPr>
          <p:spPr>
            <a:xfrm>
              <a:off x="3107761"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活动背景</a:t>
              </a:r>
            </a:p>
          </p:txBody>
        </p:sp>
        <p:sp>
          <p:nvSpPr>
            <p:cNvPr id="48" name="矩形 47"/>
            <p:cNvSpPr/>
            <p:nvPr/>
          </p:nvSpPr>
          <p:spPr>
            <a:xfrm>
              <a:off x="5123289"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活动目的</a:t>
              </a:r>
            </a:p>
          </p:txBody>
        </p:sp>
        <p:sp>
          <p:nvSpPr>
            <p:cNvPr id="49" name="矩形 48"/>
            <p:cNvSpPr/>
            <p:nvPr/>
          </p:nvSpPr>
          <p:spPr>
            <a:xfrm>
              <a:off x="713881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活动简介</a:t>
              </a:r>
            </a:p>
          </p:txBody>
        </p:sp>
        <p:sp>
          <p:nvSpPr>
            <p:cNvPr id="50" name="矩形 49"/>
            <p:cNvSpPr/>
            <p:nvPr/>
          </p:nvSpPr>
          <p:spPr>
            <a:xfrm>
              <a:off x="915434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人员介绍</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矩形 17"/>
          <p:cNvSpPr/>
          <p:nvPr/>
        </p:nvSpPr>
        <p:spPr>
          <a:xfrm>
            <a:off x="1518329" y="295583"/>
            <a:ext cx="1800492" cy="415498"/>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活动总体思路</a:t>
            </a:r>
          </a:p>
        </p:txBody>
      </p:sp>
      <p:sp>
        <p:nvSpPr>
          <p:cNvPr id="19" name="矩形 18"/>
          <p:cNvSpPr/>
          <p:nvPr/>
        </p:nvSpPr>
        <p:spPr>
          <a:xfrm>
            <a:off x="1046860" y="305107"/>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20"/>
          <p:cNvSpPr/>
          <p:nvPr/>
        </p:nvSpPr>
        <p:spPr>
          <a:xfrm>
            <a:off x="4498608" y="1348966"/>
            <a:ext cx="4556492" cy="336695"/>
          </a:xfrm>
          <a:prstGeom prst="rect">
            <a:avLst/>
          </a:prstGeom>
        </p:spPr>
        <p:txBody>
          <a:bodyPr wrap="square">
            <a:spAutoFit/>
          </a:bodyPr>
          <a:lstStyle/>
          <a:p>
            <a:pPr defTabSz="685800">
              <a:lnSpc>
                <a:spcPct val="150000"/>
              </a:lnSpc>
            </a:pPr>
            <a:endParaRPr lang="id-ID" sz="1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Block Arc 6"/>
          <p:cNvSpPr/>
          <p:nvPr/>
        </p:nvSpPr>
        <p:spPr>
          <a:xfrm>
            <a:off x="3137438" y="1258765"/>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Block Arc 7"/>
          <p:cNvSpPr/>
          <p:nvPr/>
        </p:nvSpPr>
        <p:spPr>
          <a:xfrm rot="10800000">
            <a:off x="3137438" y="2167858"/>
            <a:ext cx="1068182" cy="1068513"/>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Block Arc 8"/>
          <p:cNvSpPr/>
          <p:nvPr/>
        </p:nvSpPr>
        <p:spPr>
          <a:xfrm>
            <a:off x="4055515" y="2174497"/>
            <a:ext cx="1068182" cy="1068513"/>
          </a:xfrm>
          <a:prstGeom prst="blockArc">
            <a:avLst>
              <a:gd name="adj1" fmla="val 10800000"/>
              <a:gd name="adj2" fmla="val 5445255"/>
              <a:gd name="adj3" fmla="val 145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Block Arc 9"/>
          <p:cNvSpPr/>
          <p:nvPr/>
        </p:nvSpPr>
        <p:spPr>
          <a:xfrm rot="10800000">
            <a:off x="4055516" y="3091183"/>
            <a:ext cx="1068182" cy="1068513"/>
          </a:xfrm>
          <a:prstGeom prst="blockArc">
            <a:avLst>
              <a:gd name="adj1" fmla="val 10800000"/>
              <a:gd name="adj2" fmla="val 5445255"/>
              <a:gd name="adj3" fmla="val 145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Block Arc 10"/>
          <p:cNvSpPr/>
          <p:nvPr/>
        </p:nvSpPr>
        <p:spPr>
          <a:xfrm>
            <a:off x="4966960" y="3097819"/>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11"/>
          <p:cNvSpPr/>
          <p:nvPr/>
        </p:nvSpPr>
        <p:spPr>
          <a:xfrm>
            <a:off x="3419411" y="1540825"/>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27" name="Oval 12"/>
          <p:cNvSpPr/>
          <p:nvPr/>
        </p:nvSpPr>
        <p:spPr>
          <a:xfrm>
            <a:off x="3422727" y="2449920"/>
            <a:ext cx="504235" cy="504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sp>
        <p:nvSpPr>
          <p:cNvPr id="32" name="Oval 13"/>
          <p:cNvSpPr/>
          <p:nvPr/>
        </p:nvSpPr>
        <p:spPr>
          <a:xfrm>
            <a:off x="4340806" y="2456557"/>
            <a:ext cx="504235" cy="50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39" name="Oval 14"/>
          <p:cNvSpPr/>
          <p:nvPr/>
        </p:nvSpPr>
        <p:spPr>
          <a:xfrm>
            <a:off x="4340806" y="3379880"/>
            <a:ext cx="504235" cy="504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D</a:t>
            </a:r>
          </a:p>
        </p:txBody>
      </p:sp>
      <p:sp>
        <p:nvSpPr>
          <p:cNvPr id="40" name="Oval 15"/>
          <p:cNvSpPr/>
          <p:nvPr/>
        </p:nvSpPr>
        <p:spPr>
          <a:xfrm>
            <a:off x="5245617" y="3373243"/>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E</a:t>
            </a:r>
          </a:p>
        </p:txBody>
      </p:sp>
      <p:sp>
        <p:nvSpPr>
          <p:cNvPr id="41" name="TextBox 16"/>
          <p:cNvSpPr txBox="1"/>
          <p:nvPr/>
        </p:nvSpPr>
        <p:spPr>
          <a:xfrm>
            <a:off x="4385010" y="1268781"/>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42" name="TextBox 17"/>
          <p:cNvSpPr txBox="1"/>
          <p:nvPr/>
        </p:nvSpPr>
        <p:spPr>
          <a:xfrm>
            <a:off x="5221241" y="2342389"/>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43" name="TextBox 18"/>
          <p:cNvSpPr txBox="1"/>
          <p:nvPr/>
        </p:nvSpPr>
        <p:spPr>
          <a:xfrm>
            <a:off x="6156319" y="3353915"/>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44" name="TextBox 19"/>
          <p:cNvSpPr txBox="1"/>
          <p:nvPr/>
        </p:nvSpPr>
        <p:spPr>
          <a:xfrm>
            <a:off x="909864" y="2342389"/>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5" name="TextBox 20"/>
          <p:cNvSpPr txBox="1"/>
          <p:nvPr/>
        </p:nvSpPr>
        <p:spPr>
          <a:xfrm>
            <a:off x="1779552" y="3353915"/>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您的内容打在这里，或通过复制文本后在此选择粘贴保留文字</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250"/>
                                        <p:tgtEl>
                                          <p:spTgt spid="41"/>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250"/>
                                        <p:tgtEl>
                                          <p:spTgt spid="44"/>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250"/>
                                        <p:tgtEl>
                                          <p:spTgt spid="42"/>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250"/>
                                        <p:tgtEl>
                                          <p:spTgt spid="4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bldLvl="0" animBg="1"/>
      <p:bldP spid="26" grpId="0" bldLvl="0" animBg="1"/>
      <p:bldP spid="27" grpId="0" bldLvl="0" animBg="1"/>
      <p:bldP spid="32" grpId="0" bldLvl="0" animBg="1"/>
      <p:bldP spid="39" grpId="0" bldLvl="0" animBg="1"/>
      <p:bldP spid="40" grpId="0" bldLvl="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
          <p:cNvGrpSpPr/>
          <p:nvPr/>
        </p:nvGrpSpPr>
        <p:grpSpPr>
          <a:xfrm>
            <a:off x="3768291" y="1975826"/>
            <a:ext cx="1671399" cy="2108955"/>
            <a:chOff x="4823608" y="2237050"/>
            <a:chExt cx="2653553" cy="3348228"/>
          </a:xfrm>
          <a:solidFill>
            <a:schemeClr val="accent1"/>
          </a:solidFill>
        </p:grpSpPr>
        <p:sp>
          <p:nvSpPr>
            <p:cNvPr id="12" name="Freeform: Shape 6"/>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7"/>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8"/>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9"/>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0"/>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1"/>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12"/>
            <p:cNvGrpSpPr/>
            <p:nvPr/>
          </p:nvGrpSpPr>
          <p:grpSpPr>
            <a:xfrm>
              <a:off x="4823608" y="2237050"/>
              <a:ext cx="2653553" cy="2000393"/>
              <a:chOff x="3525061" y="1210682"/>
              <a:chExt cx="2097079" cy="1580888"/>
            </a:xfrm>
            <a:grpFill/>
          </p:grpSpPr>
          <p:sp>
            <p:nvSpPr>
              <p:cNvPr id="25" name="Freeform: Shape 13"/>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14"/>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15"/>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16"/>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17"/>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18"/>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19"/>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0"/>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21"/>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Shape 22"/>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Oval 26"/>
          <p:cNvSpPr>
            <a:spLocks noChangeAspect="1"/>
          </p:cNvSpPr>
          <p:nvPr/>
        </p:nvSpPr>
        <p:spPr>
          <a:xfrm>
            <a:off x="5423611" y="1570028"/>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25"/>
          <p:cNvSpPr/>
          <p:nvPr/>
        </p:nvSpPr>
        <p:spPr bwMode="auto">
          <a:xfrm>
            <a:off x="5566262" y="1732319"/>
            <a:ext cx="228915" cy="185570"/>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6" name="Oval 28"/>
          <p:cNvSpPr>
            <a:spLocks noChangeAspect="1"/>
          </p:cNvSpPr>
          <p:nvPr/>
        </p:nvSpPr>
        <p:spPr>
          <a:xfrm>
            <a:off x="5857148" y="2588074"/>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Shape 27"/>
          <p:cNvSpPr/>
          <p:nvPr/>
        </p:nvSpPr>
        <p:spPr bwMode="auto">
          <a:xfrm>
            <a:off x="5999800" y="2770684"/>
            <a:ext cx="229592" cy="144935"/>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8" name="Oval 32"/>
          <p:cNvSpPr>
            <a:spLocks noChangeAspect="1"/>
          </p:cNvSpPr>
          <p:nvPr/>
        </p:nvSpPr>
        <p:spPr>
          <a:xfrm>
            <a:off x="2776700" y="2595670"/>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33"/>
          <p:cNvSpPr/>
          <p:nvPr/>
        </p:nvSpPr>
        <p:spPr bwMode="auto">
          <a:xfrm>
            <a:off x="2917943" y="2759780"/>
            <a:ext cx="225621" cy="185451"/>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0" name="Oval 31"/>
          <p:cNvSpPr>
            <a:spLocks noChangeAspect="1"/>
          </p:cNvSpPr>
          <p:nvPr/>
        </p:nvSpPr>
        <p:spPr>
          <a:xfrm>
            <a:off x="3198625" y="1570028"/>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Shape 34"/>
          <p:cNvSpPr/>
          <p:nvPr/>
        </p:nvSpPr>
        <p:spPr bwMode="auto">
          <a:xfrm>
            <a:off x="3340221" y="1722663"/>
            <a:ext cx="226960" cy="225621"/>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2" name="Oval 37"/>
          <p:cNvSpPr>
            <a:spLocks noChangeAspect="1"/>
          </p:cNvSpPr>
          <p:nvPr/>
        </p:nvSpPr>
        <p:spPr>
          <a:xfrm>
            <a:off x="5423611" y="3603865"/>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36"/>
          <p:cNvSpPr/>
          <p:nvPr/>
        </p:nvSpPr>
        <p:spPr bwMode="auto">
          <a:xfrm>
            <a:off x="5562199" y="3741776"/>
            <a:ext cx="232979" cy="234332"/>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Oval 39"/>
          <p:cNvSpPr>
            <a:spLocks noChangeAspect="1"/>
          </p:cNvSpPr>
          <p:nvPr/>
        </p:nvSpPr>
        <p:spPr>
          <a:xfrm>
            <a:off x="3198625" y="3603865"/>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40"/>
          <p:cNvSpPr/>
          <p:nvPr/>
        </p:nvSpPr>
        <p:spPr bwMode="auto">
          <a:xfrm>
            <a:off x="3381730" y="3746603"/>
            <a:ext cx="143942" cy="224951"/>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6076414" y="1467125"/>
            <a:ext cx="2081893" cy="914531"/>
            <a:chOff x="8539843" y="2171125"/>
            <a:chExt cx="2775857" cy="1219375"/>
          </a:xfrm>
        </p:grpSpPr>
        <p:sp>
          <p:nvSpPr>
            <p:cNvPr id="47" name="矩形 46"/>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8" name="矩形 47"/>
            <p:cNvSpPr/>
            <p:nvPr/>
          </p:nvSpPr>
          <p:spPr>
            <a:xfrm>
              <a:off x="8539843" y="2171125"/>
              <a:ext cx="2164600" cy="45550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49" name="组合 48"/>
          <p:cNvGrpSpPr/>
          <p:nvPr/>
        </p:nvGrpSpPr>
        <p:grpSpPr>
          <a:xfrm>
            <a:off x="6509951" y="2456869"/>
            <a:ext cx="2081893" cy="914531"/>
            <a:chOff x="8539843" y="2171125"/>
            <a:chExt cx="2775857" cy="1219375"/>
          </a:xfrm>
        </p:grpSpPr>
        <p:sp>
          <p:nvSpPr>
            <p:cNvPr id="50" name="矩形 49"/>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51" name="矩形 50"/>
            <p:cNvSpPr/>
            <p:nvPr/>
          </p:nvSpPr>
          <p:spPr>
            <a:xfrm>
              <a:off x="8539843" y="2171125"/>
              <a:ext cx="2164600" cy="42686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52" name="组合 51"/>
          <p:cNvGrpSpPr/>
          <p:nvPr/>
        </p:nvGrpSpPr>
        <p:grpSpPr>
          <a:xfrm>
            <a:off x="6076414" y="3501831"/>
            <a:ext cx="2081893" cy="914531"/>
            <a:chOff x="8539843" y="2171125"/>
            <a:chExt cx="2775857" cy="1219375"/>
          </a:xfrm>
        </p:grpSpPr>
        <p:sp>
          <p:nvSpPr>
            <p:cNvPr id="53" name="矩形 52"/>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54" name="矩形 53"/>
            <p:cNvSpPr/>
            <p:nvPr/>
          </p:nvSpPr>
          <p:spPr>
            <a:xfrm>
              <a:off x="8539843" y="2171125"/>
              <a:ext cx="2164600" cy="455509"/>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55" name="组合 54"/>
          <p:cNvGrpSpPr/>
          <p:nvPr/>
        </p:nvGrpSpPr>
        <p:grpSpPr>
          <a:xfrm>
            <a:off x="974081" y="1467125"/>
            <a:ext cx="2081892" cy="914531"/>
            <a:chOff x="8539844" y="2171125"/>
            <a:chExt cx="2775856" cy="1219375"/>
          </a:xfrm>
        </p:grpSpPr>
        <p:sp>
          <p:nvSpPr>
            <p:cNvPr id="56" name="矩形 55"/>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57" name="矩形 56"/>
            <p:cNvSpPr/>
            <p:nvPr/>
          </p:nvSpPr>
          <p:spPr>
            <a:xfrm>
              <a:off x="9151100" y="2171125"/>
              <a:ext cx="2164600" cy="42686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58" name="组合 57"/>
          <p:cNvGrpSpPr/>
          <p:nvPr/>
        </p:nvGrpSpPr>
        <p:grpSpPr>
          <a:xfrm>
            <a:off x="974081" y="3501831"/>
            <a:ext cx="2081892" cy="914531"/>
            <a:chOff x="8539844" y="2171125"/>
            <a:chExt cx="2775856" cy="1219375"/>
          </a:xfrm>
        </p:grpSpPr>
        <p:sp>
          <p:nvSpPr>
            <p:cNvPr id="59" name="矩形 58"/>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60" name="矩形 59"/>
            <p:cNvSpPr/>
            <p:nvPr/>
          </p:nvSpPr>
          <p:spPr>
            <a:xfrm>
              <a:off x="9151100" y="2171125"/>
              <a:ext cx="2164600" cy="42686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61" name="组合 60"/>
          <p:cNvGrpSpPr/>
          <p:nvPr/>
        </p:nvGrpSpPr>
        <p:grpSpPr>
          <a:xfrm>
            <a:off x="552149" y="2474351"/>
            <a:ext cx="2081892" cy="914531"/>
            <a:chOff x="8539844" y="2171125"/>
            <a:chExt cx="2775856" cy="1219375"/>
          </a:xfrm>
        </p:grpSpPr>
        <p:sp>
          <p:nvSpPr>
            <p:cNvPr id="62" name="矩形 61"/>
            <p:cNvSpPr/>
            <p:nvPr/>
          </p:nvSpPr>
          <p:spPr>
            <a:xfrm>
              <a:off x="8539844" y="2514021"/>
              <a:ext cx="2775856" cy="87647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63" name="矩形 62"/>
            <p:cNvSpPr/>
            <p:nvPr/>
          </p:nvSpPr>
          <p:spPr>
            <a:xfrm>
              <a:off x="9151100" y="2171125"/>
              <a:ext cx="2164600" cy="42686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文字添加</a:t>
              </a:r>
            </a:p>
          </p:txBody>
        </p:sp>
      </p:grpSp>
      <p:sp>
        <p:nvSpPr>
          <p:cNvPr id="64" name="矩形 63"/>
          <p:cNvSpPr/>
          <p:nvPr/>
        </p:nvSpPr>
        <p:spPr>
          <a:xfrm>
            <a:off x="1518329" y="295583"/>
            <a:ext cx="1800492" cy="415498"/>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活动总体思路</a:t>
            </a:r>
          </a:p>
        </p:txBody>
      </p:sp>
      <p:sp>
        <p:nvSpPr>
          <p:cNvPr id="65" name="矩形 64"/>
          <p:cNvSpPr/>
          <p:nvPr/>
        </p:nvSpPr>
        <p:spPr>
          <a:xfrm>
            <a:off x="1046860" y="305107"/>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animEffect transition="in" filter="fade">
                                      <p:cBhvr>
                                        <p:cTn id="65" dur="500"/>
                                        <p:tgtEl>
                                          <p:spTgt spid="4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Effect transition="in" filter="fade">
                                      <p:cBhvr>
                                        <p:cTn id="70" dur="500"/>
                                        <p:tgtEl>
                                          <p:spTgt spid="43"/>
                                        </p:tgtEl>
                                      </p:cBhvr>
                                    </p:animEffect>
                                  </p:childTnLst>
                                </p:cTn>
                              </p:par>
                            </p:childTnLst>
                          </p:cTn>
                        </p:par>
                        <p:par>
                          <p:cTn id="71" fill="hold">
                            <p:stCondLst>
                              <p:cond delay="1500"/>
                            </p:stCondLst>
                            <p:childTnLst>
                              <p:par>
                                <p:cTn id="72" presetID="2" presetClass="entr" presetSubtype="8" decel="100000"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additive="base">
                                        <p:cTn id="74" dur="1000" fill="hold"/>
                                        <p:tgtEl>
                                          <p:spTgt spid="55"/>
                                        </p:tgtEl>
                                        <p:attrNameLst>
                                          <p:attrName>ppt_x</p:attrName>
                                        </p:attrNameLst>
                                      </p:cBhvr>
                                      <p:tavLst>
                                        <p:tav tm="0">
                                          <p:val>
                                            <p:strVal val="0-#ppt_w/2"/>
                                          </p:val>
                                        </p:tav>
                                        <p:tav tm="100000">
                                          <p:val>
                                            <p:strVal val="#ppt_x"/>
                                          </p:val>
                                        </p:tav>
                                      </p:tavLst>
                                    </p:anim>
                                    <p:anim calcmode="lin" valueType="num">
                                      <p:cBhvr additive="base">
                                        <p:cTn id="75" dur="1000" fill="hold"/>
                                        <p:tgtEl>
                                          <p:spTgt spid="55"/>
                                        </p:tgtEl>
                                        <p:attrNameLst>
                                          <p:attrName>ppt_y</p:attrName>
                                        </p:attrNameLst>
                                      </p:cBhvr>
                                      <p:tavLst>
                                        <p:tav tm="0">
                                          <p:val>
                                            <p:strVal val="#ppt_y"/>
                                          </p:val>
                                        </p:tav>
                                        <p:tav tm="100000">
                                          <p:val>
                                            <p:strVal val="#ppt_y"/>
                                          </p:val>
                                        </p:tav>
                                      </p:tavLst>
                                    </p:anim>
                                  </p:childTnLst>
                                </p:cTn>
                              </p:par>
                              <p:par>
                                <p:cTn id="76" presetID="2" presetClass="entr" presetSubtype="8" decel="100000"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1000" fill="hold"/>
                                        <p:tgtEl>
                                          <p:spTgt spid="61"/>
                                        </p:tgtEl>
                                        <p:attrNameLst>
                                          <p:attrName>ppt_x</p:attrName>
                                        </p:attrNameLst>
                                      </p:cBhvr>
                                      <p:tavLst>
                                        <p:tav tm="0">
                                          <p:val>
                                            <p:strVal val="0-#ppt_w/2"/>
                                          </p:val>
                                        </p:tav>
                                        <p:tav tm="100000">
                                          <p:val>
                                            <p:strVal val="#ppt_x"/>
                                          </p:val>
                                        </p:tav>
                                      </p:tavLst>
                                    </p:anim>
                                    <p:anim calcmode="lin" valueType="num">
                                      <p:cBhvr additive="base">
                                        <p:cTn id="79" dur="1000" fill="hold"/>
                                        <p:tgtEl>
                                          <p:spTgt spid="61"/>
                                        </p:tgtEl>
                                        <p:attrNameLst>
                                          <p:attrName>ppt_y</p:attrName>
                                        </p:attrNameLst>
                                      </p:cBhvr>
                                      <p:tavLst>
                                        <p:tav tm="0">
                                          <p:val>
                                            <p:strVal val="#ppt_y"/>
                                          </p:val>
                                        </p:tav>
                                        <p:tav tm="100000">
                                          <p:val>
                                            <p:strVal val="#ppt_y"/>
                                          </p:val>
                                        </p:tav>
                                      </p:tavLst>
                                    </p:anim>
                                  </p:childTnLst>
                                </p:cTn>
                              </p:par>
                              <p:par>
                                <p:cTn id="80" presetID="2" presetClass="entr" presetSubtype="8" decel="10000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1000" fill="hold"/>
                                        <p:tgtEl>
                                          <p:spTgt spid="58"/>
                                        </p:tgtEl>
                                        <p:attrNameLst>
                                          <p:attrName>ppt_x</p:attrName>
                                        </p:attrNameLst>
                                      </p:cBhvr>
                                      <p:tavLst>
                                        <p:tav tm="0">
                                          <p:val>
                                            <p:strVal val="0-#ppt_w/2"/>
                                          </p:val>
                                        </p:tav>
                                        <p:tav tm="100000">
                                          <p:val>
                                            <p:strVal val="#ppt_x"/>
                                          </p:val>
                                        </p:tav>
                                      </p:tavLst>
                                    </p:anim>
                                    <p:anim calcmode="lin" valueType="num">
                                      <p:cBhvr additive="base">
                                        <p:cTn id="83" dur="1000" fill="hold"/>
                                        <p:tgtEl>
                                          <p:spTgt spid="58"/>
                                        </p:tgtEl>
                                        <p:attrNameLst>
                                          <p:attrName>ppt_y</p:attrName>
                                        </p:attrNameLst>
                                      </p:cBhvr>
                                      <p:tavLst>
                                        <p:tav tm="0">
                                          <p:val>
                                            <p:strVal val="#ppt_y"/>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1000" fill="hold"/>
                                        <p:tgtEl>
                                          <p:spTgt spid="46"/>
                                        </p:tgtEl>
                                        <p:attrNameLst>
                                          <p:attrName>ppt_x</p:attrName>
                                        </p:attrNameLst>
                                      </p:cBhvr>
                                      <p:tavLst>
                                        <p:tav tm="0">
                                          <p:val>
                                            <p:strVal val="1+#ppt_w/2"/>
                                          </p:val>
                                        </p:tav>
                                        <p:tav tm="100000">
                                          <p:val>
                                            <p:strVal val="#ppt_x"/>
                                          </p:val>
                                        </p:tav>
                                      </p:tavLst>
                                    </p:anim>
                                    <p:anim calcmode="lin" valueType="num">
                                      <p:cBhvr additive="base">
                                        <p:cTn id="87" dur="1000" fill="hold"/>
                                        <p:tgtEl>
                                          <p:spTgt spid="46"/>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1000" fill="hold"/>
                                        <p:tgtEl>
                                          <p:spTgt spid="49"/>
                                        </p:tgtEl>
                                        <p:attrNameLst>
                                          <p:attrName>ppt_x</p:attrName>
                                        </p:attrNameLst>
                                      </p:cBhvr>
                                      <p:tavLst>
                                        <p:tav tm="0">
                                          <p:val>
                                            <p:strVal val="1+#ppt_w/2"/>
                                          </p:val>
                                        </p:tav>
                                        <p:tav tm="100000">
                                          <p:val>
                                            <p:strVal val="#ppt_x"/>
                                          </p:val>
                                        </p:tav>
                                      </p:tavLst>
                                    </p:anim>
                                    <p:anim calcmode="lin" valueType="num">
                                      <p:cBhvr additive="base">
                                        <p:cTn id="91" dur="1000" fill="hold"/>
                                        <p:tgtEl>
                                          <p:spTgt spid="49"/>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additive="base">
                                        <p:cTn id="94" dur="1000" fill="hold"/>
                                        <p:tgtEl>
                                          <p:spTgt spid="52"/>
                                        </p:tgtEl>
                                        <p:attrNameLst>
                                          <p:attrName>ppt_x</p:attrName>
                                        </p:attrNameLst>
                                      </p:cBhvr>
                                      <p:tavLst>
                                        <p:tav tm="0">
                                          <p:val>
                                            <p:strVal val="1+#ppt_w/2"/>
                                          </p:val>
                                        </p:tav>
                                        <p:tav tm="100000">
                                          <p:val>
                                            <p:strVal val="#ppt_x"/>
                                          </p:val>
                                        </p:tav>
                                      </p:tavLst>
                                    </p:anim>
                                    <p:anim calcmode="lin" valueType="num">
                                      <p:cBhvr additive="base">
                                        <p:cTn id="95"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3225245" y="1494867"/>
            <a:ext cx="2693511" cy="2694311"/>
            <a:chOff x="4674737" y="2106204"/>
            <a:chExt cx="2829891" cy="2830733"/>
          </a:xfrm>
        </p:grpSpPr>
        <p:sp>
          <p:nvSpPr>
            <p:cNvPr id="11" name="任意多边形 77"/>
            <p:cNvSpPr/>
            <p:nvPr/>
          </p:nvSpPr>
          <p:spPr>
            <a:xfrm>
              <a:off x="5404214" y="2835194"/>
              <a:ext cx="1502516" cy="1352263"/>
            </a:xfrm>
            <a:custGeom>
              <a:avLst/>
              <a:gdLst>
                <a:gd name="T0" fmla="*/ 116 w 257"/>
                <a:gd name="T1" fmla="*/ 232 h 232"/>
                <a:gd name="T2" fmla="*/ 124 w 257"/>
                <a:gd name="T3" fmla="*/ 224 h 232"/>
                <a:gd name="T4" fmla="*/ 116 w 257"/>
                <a:gd name="T5" fmla="*/ 216 h 232"/>
                <a:gd name="T6" fmla="*/ 16 w 257"/>
                <a:gd name="T7" fmla="*/ 116 h 232"/>
                <a:gd name="T8" fmla="*/ 116 w 257"/>
                <a:gd name="T9" fmla="*/ 16 h 232"/>
                <a:gd name="T10" fmla="*/ 216 w 257"/>
                <a:gd name="T11" fmla="*/ 116 h 232"/>
                <a:gd name="T12" fmla="*/ 212 w 257"/>
                <a:gd name="T13" fmla="*/ 150 h 232"/>
                <a:gd name="T14" fmla="*/ 204 w 257"/>
                <a:gd name="T15" fmla="*/ 132 h 232"/>
                <a:gd name="T16" fmla="*/ 194 w 257"/>
                <a:gd name="T17" fmla="*/ 127 h 232"/>
                <a:gd name="T18" fmla="*/ 189 w 257"/>
                <a:gd name="T19" fmla="*/ 138 h 232"/>
                <a:gd name="T20" fmla="*/ 204 w 257"/>
                <a:gd name="T21" fmla="*/ 174 h 232"/>
                <a:gd name="T22" fmla="*/ 204 w 257"/>
                <a:gd name="T23" fmla="*/ 175 h 232"/>
                <a:gd name="T24" fmla="*/ 204 w 257"/>
                <a:gd name="T25" fmla="*/ 175 h 232"/>
                <a:gd name="T26" fmla="*/ 205 w 257"/>
                <a:gd name="T27" fmla="*/ 176 h 232"/>
                <a:gd name="T28" fmla="*/ 205 w 257"/>
                <a:gd name="T29" fmla="*/ 176 h 232"/>
                <a:gd name="T30" fmla="*/ 206 w 257"/>
                <a:gd name="T31" fmla="*/ 177 h 232"/>
                <a:gd name="T32" fmla="*/ 207 w 257"/>
                <a:gd name="T33" fmla="*/ 178 h 232"/>
                <a:gd name="T34" fmla="*/ 208 w 257"/>
                <a:gd name="T35" fmla="*/ 178 h 232"/>
                <a:gd name="T36" fmla="*/ 209 w 257"/>
                <a:gd name="T37" fmla="*/ 179 h 232"/>
                <a:gd name="T38" fmla="*/ 210 w 257"/>
                <a:gd name="T39" fmla="*/ 179 h 232"/>
                <a:gd name="T40" fmla="*/ 210 w 257"/>
                <a:gd name="T41" fmla="*/ 179 h 232"/>
                <a:gd name="T42" fmla="*/ 211 w 257"/>
                <a:gd name="T43" fmla="*/ 179 h 232"/>
                <a:gd name="T44" fmla="*/ 211 w 257"/>
                <a:gd name="T45" fmla="*/ 179 h 232"/>
                <a:gd name="T46" fmla="*/ 212 w 257"/>
                <a:gd name="T47" fmla="*/ 179 h 232"/>
                <a:gd name="T48" fmla="*/ 213 w 257"/>
                <a:gd name="T49" fmla="*/ 179 h 232"/>
                <a:gd name="T50" fmla="*/ 214 w 257"/>
                <a:gd name="T51" fmla="*/ 179 h 232"/>
                <a:gd name="T52" fmla="*/ 215 w 257"/>
                <a:gd name="T53" fmla="*/ 178 h 232"/>
                <a:gd name="T54" fmla="*/ 215 w 257"/>
                <a:gd name="T55" fmla="*/ 178 h 232"/>
                <a:gd name="T56" fmla="*/ 252 w 257"/>
                <a:gd name="T57" fmla="*/ 157 h 232"/>
                <a:gd name="T58" fmla="*/ 255 w 257"/>
                <a:gd name="T59" fmla="*/ 146 h 232"/>
                <a:gd name="T60" fmla="*/ 244 w 257"/>
                <a:gd name="T61" fmla="*/ 143 h 232"/>
                <a:gd name="T62" fmla="*/ 228 w 257"/>
                <a:gd name="T63" fmla="*/ 152 h 232"/>
                <a:gd name="T64" fmla="*/ 232 w 257"/>
                <a:gd name="T65" fmla="*/ 116 h 232"/>
                <a:gd name="T66" fmla="*/ 116 w 257"/>
                <a:gd name="T67" fmla="*/ 0 h 232"/>
                <a:gd name="T68" fmla="*/ 0 w 257"/>
                <a:gd name="T69" fmla="*/ 116 h 232"/>
                <a:gd name="T70" fmla="*/ 116 w 257"/>
                <a:gd name="T7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32">
                  <a:moveTo>
                    <a:pt x="116" y="232"/>
                  </a:moveTo>
                  <a:cubicBezTo>
                    <a:pt x="121" y="232"/>
                    <a:pt x="124" y="229"/>
                    <a:pt x="124" y="224"/>
                  </a:cubicBezTo>
                  <a:cubicBezTo>
                    <a:pt x="124" y="220"/>
                    <a:pt x="121" y="216"/>
                    <a:pt x="116" y="216"/>
                  </a:cubicBezTo>
                  <a:cubicBezTo>
                    <a:pt x="61" y="216"/>
                    <a:pt x="16" y="171"/>
                    <a:pt x="16" y="116"/>
                  </a:cubicBezTo>
                  <a:cubicBezTo>
                    <a:pt x="16" y="61"/>
                    <a:pt x="61" y="16"/>
                    <a:pt x="116" y="16"/>
                  </a:cubicBezTo>
                  <a:cubicBezTo>
                    <a:pt x="171" y="16"/>
                    <a:pt x="216" y="61"/>
                    <a:pt x="216" y="116"/>
                  </a:cubicBezTo>
                  <a:cubicBezTo>
                    <a:pt x="216" y="117"/>
                    <a:pt x="217" y="134"/>
                    <a:pt x="212" y="150"/>
                  </a:cubicBezTo>
                  <a:cubicBezTo>
                    <a:pt x="204" y="132"/>
                    <a:pt x="204" y="132"/>
                    <a:pt x="204" y="132"/>
                  </a:cubicBezTo>
                  <a:cubicBezTo>
                    <a:pt x="202" y="128"/>
                    <a:pt x="198" y="126"/>
                    <a:pt x="194" y="127"/>
                  </a:cubicBezTo>
                  <a:cubicBezTo>
                    <a:pt x="189" y="129"/>
                    <a:pt x="187" y="134"/>
                    <a:pt x="189" y="138"/>
                  </a:cubicBezTo>
                  <a:cubicBezTo>
                    <a:pt x="204" y="174"/>
                    <a:pt x="204" y="174"/>
                    <a:pt x="204" y="174"/>
                  </a:cubicBezTo>
                  <a:cubicBezTo>
                    <a:pt x="204" y="174"/>
                    <a:pt x="204" y="174"/>
                    <a:pt x="204" y="175"/>
                  </a:cubicBezTo>
                  <a:cubicBezTo>
                    <a:pt x="204" y="175"/>
                    <a:pt x="204" y="175"/>
                    <a:pt x="204" y="175"/>
                  </a:cubicBezTo>
                  <a:cubicBezTo>
                    <a:pt x="204" y="175"/>
                    <a:pt x="204" y="175"/>
                    <a:pt x="205" y="176"/>
                  </a:cubicBezTo>
                  <a:cubicBezTo>
                    <a:pt x="205" y="176"/>
                    <a:pt x="205" y="176"/>
                    <a:pt x="205" y="176"/>
                  </a:cubicBezTo>
                  <a:cubicBezTo>
                    <a:pt x="205" y="177"/>
                    <a:pt x="206" y="177"/>
                    <a:pt x="206" y="177"/>
                  </a:cubicBezTo>
                  <a:cubicBezTo>
                    <a:pt x="206" y="177"/>
                    <a:pt x="207" y="178"/>
                    <a:pt x="207" y="178"/>
                  </a:cubicBezTo>
                  <a:cubicBezTo>
                    <a:pt x="207" y="178"/>
                    <a:pt x="207" y="178"/>
                    <a:pt x="208" y="178"/>
                  </a:cubicBezTo>
                  <a:cubicBezTo>
                    <a:pt x="208" y="178"/>
                    <a:pt x="208" y="179"/>
                    <a:pt x="209" y="179"/>
                  </a:cubicBezTo>
                  <a:cubicBezTo>
                    <a:pt x="209" y="179"/>
                    <a:pt x="209" y="179"/>
                    <a:pt x="210" y="179"/>
                  </a:cubicBezTo>
                  <a:cubicBezTo>
                    <a:pt x="210" y="179"/>
                    <a:pt x="210" y="179"/>
                    <a:pt x="210" y="179"/>
                  </a:cubicBezTo>
                  <a:cubicBezTo>
                    <a:pt x="211" y="179"/>
                    <a:pt x="211" y="179"/>
                    <a:pt x="211" y="179"/>
                  </a:cubicBezTo>
                  <a:cubicBezTo>
                    <a:pt x="211" y="179"/>
                    <a:pt x="211" y="179"/>
                    <a:pt x="211" y="179"/>
                  </a:cubicBezTo>
                  <a:cubicBezTo>
                    <a:pt x="211" y="179"/>
                    <a:pt x="212" y="179"/>
                    <a:pt x="212" y="179"/>
                  </a:cubicBezTo>
                  <a:cubicBezTo>
                    <a:pt x="212" y="179"/>
                    <a:pt x="213" y="179"/>
                    <a:pt x="213" y="179"/>
                  </a:cubicBezTo>
                  <a:cubicBezTo>
                    <a:pt x="213" y="179"/>
                    <a:pt x="214" y="179"/>
                    <a:pt x="214" y="179"/>
                  </a:cubicBezTo>
                  <a:cubicBezTo>
                    <a:pt x="214" y="178"/>
                    <a:pt x="215" y="178"/>
                    <a:pt x="215" y="178"/>
                  </a:cubicBezTo>
                  <a:cubicBezTo>
                    <a:pt x="215" y="178"/>
                    <a:pt x="215" y="178"/>
                    <a:pt x="215" y="178"/>
                  </a:cubicBezTo>
                  <a:cubicBezTo>
                    <a:pt x="252" y="157"/>
                    <a:pt x="252" y="157"/>
                    <a:pt x="252" y="157"/>
                  </a:cubicBezTo>
                  <a:cubicBezTo>
                    <a:pt x="256" y="154"/>
                    <a:pt x="257" y="149"/>
                    <a:pt x="255" y="146"/>
                  </a:cubicBezTo>
                  <a:cubicBezTo>
                    <a:pt x="253" y="142"/>
                    <a:pt x="248" y="140"/>
                    <a:pt x="244" y="143"/>
                  </a:cubicBezTo>
                  <a:cubicBezTo>
                    <a:pt x="228" y="152"/>
                    <a:pt x="228" y="152"/>
                    <a:pt x="228" y="152"/>
                  </a:cubicBezTo>
                  <a:cubicBezTo>
                    <a:pt x="233" y="134"/>
                    <a:pt x="232" y="117"/>
                    <a:pt x="232" y="116"/>
                  </a:cubicBezTo>
                  <a:cubicBezTo>
                    <a:pt x="232" y="52"/>
                    <a:pt x="180" y="0"/>
                    <a:pt x="116" y="0"/>
                  </a:cubicBezTo>
                  <a:cubicBezTo>
                    <a:pt x="52" y="0"/>
                    <a:pt x="0" y="52"/>
                    <a:pt x="0" y="116"/>
                  </a:cubicBezTo>
                  <a:cubicBezTo>
                    <a:pt x="0" y="180"/>
                    <a:pt x="52" y="232"/>
                    <a:pt x="116" y="23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2"/>
            <p:cNvSpPr/>
            <p:nvPr/>
          </p:nvSpPr>
          <p:spPr>
            <a:xfrm rot="10800000">
              <a:off x="4674737" y="2106204"/>
              <a:ext cx="1664820" cy="1398714"/>
            </a:xfrm>
            <a:custGeom>
              <a:avLst/>
              <a:gdLst>
                <a:gd name="connsiteX0" fmla="*/ 370825 w 2466521"/>
                <a:gd name="connsiteY0" fmla="*/ 2072270 h 2072270"/>
                <a:gd name="connsiteX1" fmla="*/ 303147 w 2466521"/>
                <a:gd name="connsiteY1" fmla="*/ 2068853 h 2072270"/>
                <a:gd name="connsiteX2" fmla="*/ 284239 w 2466521"/>
                <a:gd name="connsiteY2" fmla="*/ 2066281 h 2072270"/>
                <a:gd name="connsiteX3" fmla="*/ 47099 w 2466521"/>
                <a:gd name="connsiteY3" fmla="*/ 1877727 h 2072270"/>
                <a:gd name="connsiteX4" fmla="*/ 62381 w 2466521"/>
                <a:gd name="connsiteY4" fmla="*/ 1481505 h 2072270"/>
                <a:gd name="connsiteX5" fmla="*/ 215929 w 2466521"/>
                <a:gd name="connsiteY5" fmla="*/ 1344762 h 2072270"/>
                <a:gd name="connsiteX6" fmla="*/ 307716 w 2466521"/>
                <a:gd name="connsiteY6" fmla="*/ 1313682 h 2072270"/>
                <a:gd name="connsiteX7" fmla="*/ 370825 w 2466521"/>
                <a:gd name="connsiteY7" fmla="*/ 1316868 h 2072270"/>
                <a:gd name="connsiteX8" fmla="*/ 1705439 w 2466521"/>
                <a:gd name="connsiteY8" fmla="*/ 112493 h 2072270"/>
                <a:gd name="connsiteX9" fmla="*/ 1709142 w 2466521"/>
                <a:gd name="connsiteY9" fmla="*/ 39163 h 2072270"/>
                <a:gd name="connsiteX10" fmla="*/ 1718451 w 2466521"/>
                <a:gd name="connsiteY10" fmla="*/ 53001 h 2072270"/>
                <a:gd name="connsiteX11" fmla="*/ 1815545 w 2466521"/>
                <a:gd name="connsiteY11" fmla="*/ 136486 h 2072270"/>
                <a:gd name="connsiteX12" fmla="*/ 2300446 w 2466521"/>
                <a:gd name="connsiteY12" fmla="*/ 155189 h 2072270"/>
                <a:gd name="connsiteX13" fmla="*/ 2403682 w 2466521"/>
                <a:gd name="connsiteY13" fmla="*/ 79431 h 2072270"/>
                <a:gd name="connsiteX14" fmla="*/ 2466521 w 2466521"/>
                <a:gd name="connsiteY14" fmla="*/ 0 h 2072270"/>
                <a:gd name="connsiteX15" fmla="*/ 2456941 w 2466521"/>
                <a:gd name="connsiteY15" fmla="*/ 189728 h 2072270"/>
                <a:gd name="connsiteX16" fmla="*/ 370825 w 2466521"/>
                <a:gd name="connsiteY16" fmla="*/ 2072270 h 207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6521" h="2072270">
                  <a:moveTo>
                    <a:pt x="370825" y="2072270"/>
                  </a:moveTo>
                  <a:lnTo>
                    <a:pt x="303147" y="2068853"/>
                  </a:lnTo>
                  <a:lnTo>
                    <a:pt x="284239" y="2066281"/>
                  </a:lnTo>
                  <a:cubicBezTo>
                    <a:pt x="184305" y="2038557"/>
                    <a:pt x="98017" y="1971400"/>
                    <a:pt x="47099" y="1877727"/>
                  </a:cubicBezTo>
                  <a:cubicBezTo>
                    <a:pt x="-20793" y="1752830"/>
                    <a:pt x="-14929" y="1600802"/>
                    <a:pt x="62381" y="1481505"/>
                  </a:cubicBezTo>
                  <a:cubicBezTo>
                    <a:pt x="101036" y="1421857"/>
                    <a:pt x="154456" y="1375169"/>
                    <a:pt x="215929" y="1344762"/>
                  </a:cubicBezTo>
                  <a:lnTo>
                    <a:pt x="307716" y="1313682"/>
                  </a:lnTo>
                  <a:lnTo>
                    <a:pt x="370825" y="1316868"/>
                  </a:lnTo>
                  <a:cubicBezTo>
                    <a:pt x="1065430" y="1316868"/>
                    <a:pt x="1636739" y="788972"/>
                    <a:pt x="1705439" y="112493"/>
                  </a:cubicBezTo>
                  <a:lnTo>
                    <a:pt x="1709142" y="39163"/>
                  </a:lnTo>
                  <a:lnTo>
                    <a:pt x="1718451" y="53001"/>
                  </a:lnTo>
                  <a:cubicBezTo>
                    <a:pt x="1746512" y="84662"/>
                    <a:pt x="1779046" y="112833"/>
                    <a:pt x="1815545" y="136486"/>
                  </a:cubicBezTo>
                  <a:cubicBezTo>
                    <a:pt x="1961542" y="231099"/>
                    <a:pt x="2147595" y="238275"/>
                    <a:pt x="2300446" y="155189"/>
                  </a:cubicBezTo>
                  <a:cubicBezTo>
                    <a:pt x="2338659" y="134418"/>
                    <a:pt x="2373266" y="108837"/>
                    <a:pt x="2403682" y="79431"/>
                  </a:cubicBezTo>
                  <a:lnTo>
                    <a:pt x="2466521" y="0"/>
                  </a:lnTo>
                  <a:lnTo>
                    <a:pt x="2456941" y="189728"/>
                  </a:lnTo>
                  <a:cubicBezTo>
                    <a:pt x="2349556" y="1247124"/>
                    <a:pt x="1456552" y="2072270"/>
                    <a:pt x="370825" y="207227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
            <p:cNvSpPr/>
            <p:nvPr/>
          </p:nvSpPr>
          <p:spPr>
            <a:xfrm rot="10800000">
              <a:off x="6247940" y="2121237"/>
              <a:ext cx="1256688" cy="1620066"/>
            </a:xfrm>
            <a:custGeom>
              <a:avLst/>
              <a:gdLst>
                <a:gd name="connsiteX0" fmla="*/ 1807547 w 1861852"/>
                <a:gd name="connsiteY0" fmla="*/ 2400216 h 2400216"/>
                <a:gd name="connsiteX1" fmla="*/ 1674335 w 1861852"/>
                <a:gd name="connsiteY1" fmla="*/ 2379885 h 2400216"/>
                <a:gd name="connsiteX2" fmla="*/ 0 w 1861852"/>
                <a:gd name="connsiteY2" fmla="*/ 325545 h 2400216"/>
                <a:gd name="connsiteX3" fmla="*/ 1464 w 1861852"/>
                <a:gd name="connsiteY3" fmla="*/ 296556 h 2400216"/>
                <a:gd name="connsiteX4" fmla="*/ 3139 w 1861852"/>
                <a:gd name="connsiteY4" fmla="*/ 284239 h 2400216"/>
                <a:gd name="connsiteX5" fmla="*/ 191693 w 1861852"/>
                <a:gd name="connsiteY5" fmla="*/ 47099 h 2400216"/>
                <a:gd name="connsiteX6" fmla="*/ 587915 w 1861852"/>
                <a:gd name="connsiteY6" fmla="*/ 62381 h 2400216"/>
                <a:gd name="connsiteX7" fmla="*/ 724658 w 1861852"/>
                <a:gd name="connsiteY7" fmla="*/ 215929 h 2400216"/>
                <a:gd name="connsiteX8" fmla="*/ 756229 w 1861852"/>
                <a:gd name="connsiteY8" fmla="*/ 309165 h 2400216"/>
                <a:gd name="connsiteX9" fmla="*/ 755402 w 1861852"/>
                <a:gd name="connsiteY9" fmla="*/ 325545 h 2400216"/>
                <a:gd name="connsiteX10" fmla="*/ 1826575 w 1861852"/>
                <a:gd name="connsiteY10" fmla="*/ 1639830 h 2400216"/>
                <a:gd name="connsiteX11" fmla="*/ 1861852 w 1861852"/>
                <a:gd name="connsiteY11" fmla="*/ 1645214 h 2400216"/>
                <a:gd name="connsiteX12" fmla="*/ 1799125 w 1861852"/>
                <a:gd name="connsiteY12" fmla="*/ 1687413 h 2400216"/>
                <a:gd name="connsiteX13" fmla="*/ 1715640 w 1861852"/>
                <a:gd name="connsiteY13" fmla="*/ 1784507 h 2400216"/>
                <a:gd name="connsiteX14" fmla="*/ 1696937 w 1861852"/>
                <a:gd name="connsiteY14" fmla="*/ 2269408 h 2400216"/>
                <a:gd name="connsiteX15" fmla="*/ 1772695 w 1861852"/>
                <a:gd name="connsiteY15" fmla="*/ 2372644 h 2400216"/>
                <a:gd name="connsiteX16" fmla="*/ 1807547 w 1861852"/>
                <a:gd name="connsiteY16" fmla="*/ 2400216 h 240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1852" h="2400216">
                  <a:moveTo>
                    <a:pt x="1807547" y="2400216"/>
                  </a:moveTo>
                  <a:lnTo>
                    <a:pt x="1674335" y="2379885"/>
                  </a:lnTo>
                  <a:cubicBezTo>
                    <a:pt x="718794" y="2184353"/>
                    <a:pt x="0" y="1338891"/>
                    <a:pt x="0" y="325545"/>
                  </a:cubicBezTo>
                  <a:lnTo>
                    <a:pt x="1464" y="296556"/>
                  </a:lnTo>
                  <a:lnTo>
                    <a:pt x="3139" y="284239"/>
                  </a:lnTo>
                  <a:cubicBezTo>
                    <a:pt x="30863" y="184305"/>
                    <a:pt x="98020" y="98017"/>
                    <a:pt x="191693" y="47099"/>
                  </a:cubicBezTo>
                  <a:cubicBezTo>
                    <a:pt x="316590" y="-20793"/>
                    <a:pt x="468618" y="-14929"/>
                    <a:pt x="587915" y="62381"/>
                  </a:cubicBezTo>
                  <a:cubicBezTo>
                    <a:pt x="647564" y="101036"/>
                    <a:pt x="694251" y="154456"/>
                    <a:pt x="724658" y="215929"/>
                  </a:cubicBezTo>
                  <a:lnTo>
                    <a:pt x="756229" y="309165"/>
                  </a:lnTo>
                  <a:lnTo>
                    <a:pt x="755402" y="325545"/>
                  </a:lnTo>
                  <a:cubicBezTo>
                    <a:pt x="755402" y="973843"/>
                    <a:pt x="1215258" y="1514736"/>
                    <a:pt x="1826575" y="1639830"/>
                  </a:cubicBezTo>
                  <a:lnTo>
                    <a:pt x="1861852" y="1645214"/>
                  </a:lnTo>
                  <a:lnTo>
                    <a:pt x="1799125" y="1687413"/>
                  </a:lnTo>
                  <a:cubicBezTo>
                    <a:pt x="1767464" y="1715474"/>
                    <a:pt x="1739293" y="1748008"/>
                    <a:pt x="1715640" y="1784507"/>
                  </a:cubicBezTo>
                  <a:cubicBezTo>
                    <a:pt x="1621027" y="1930504"/>
                    <a:pt x="1613851" y="2116557"/>
                    <a:pt x="1696937" y="2269408"/>
                  </a:cubicBezTo>
                  <a:cubicBezTo>
                    <a:pt x="1717709" y="2307621"/>
                    <a:pt x="1743290" y="2342228"/>
                    <a:pt x="1772695" y="2372644"/>
                  </a:cubicBezTo>
                  <a:lnTo>
                    <a:pt x="1807547" y="240021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
            <p:cNvSpPr/>
            <p:nvPr/>
          </p:nvSpPr>
          <p:spPr>
            <a:xfrm rot="10800000">
              <a:off x="4680913" y="3419867"/>
              <a:ext cx="1243855" cy="1499149"/>
            </a:xfrm>
            <a:custGeom>
              <a:avLst/>
              <a:gdLst>
                <a:gd name="connsiteX0" fmla="*/ 1444238 w 1842839"/>
                <a:gd name="connsiteY0" fmla="*/ 2220782 h 2221070"/>
                <a:gd name="connsiteX1" fmla="*/ 1248227 w 1842839"/>
                <a:gd name="connsiteY1" fmla="*/ 2158690 h 2221070"/>
                <a:gd name="connsiteX2" fmla="*/ 1111484 w 1842839"/>
                <a:gd name="connsiteY2" fmla="*/ 2005141 h 2221070"/>
                <a:gd name="connsiteX3" fmla="*/ 1091568 w 1842839"/>
                <a:gd name="connsiteY3" fmla="*/ 1946324 h 2221070"/>
                <a:gd name="connsiteX4" fmla="*/ 1090906 w 1842839"/>
                <a:gd name="connsiteY4" fmla="*/ 1933225 h 2221070"/>
                <a:gd name="connsiteX5" fmla="*/ 1073259 w 1842839"/>
                <a:gd name="connsiteY5" fmla="*/ 1817593 h 2221070"/>
                <a:gd name="connsiteX6" fmla="*/ 1072426 w 1842839"/>
                <a:gd name="connsiteY6" fmla="*/ 1803275 h 2221070"/>
                <a:gd name="connsiteX7" fmla="*/ 1071057 w 1842839"/>
                <a:gd name="connsiteY7" fmla="*/ 1803169 h 2221070"/>
                <a:gd name="connsiteX8" fmla="*/ 1070577 w 1842839"/>
                <a:gd name="connsiteY8" fmla="*/ 1800023 h 2221070"/>
                <a:gd name="connsiteX9" fmla="*/ 26659 w 1842839"/>
                <a:gd name="connsiteY9" fmla="*/ 756105 h 2221070"/>
                <a:gd name="connsiteX10" fmla="*/ 0 w 1842839"/>
                <a:gd name="connsiteY10" fmla="*/ 752036 h 2221070"/>
                <a:gd name="connsiteX11" fmla="*/ 71201 w 1842839"/>
                <a:gd name="connsiteY11" fmla="*/ 704136 h 2221070"/>
                <a:gd name="connsiteX12" fmla="*/ 154686 w 1842839"/>
                <a:gd name="connsiteY12" fmla="*/ 607042 h 2221070"/>
                <a:gd name="connsiteX13" fmla="*/ 173389 w 1842839"/>
                <a:gd name="connsiteY13" fmla="*/ 122141 h 2221070"/>
                <a:gd name="connsiteX14" fmla="*/ 97631 w 1842839"/>
                <a:gd name="connsiteY14" fmla="*/ 18905 h 2221070"/>
                <a:gd name="connsiteX15" fmla="*/ 73735 w 1842839"/>
                <a:gd name="connsiteY15" fmla="*/ 0 h 2221070"/>
                <a:gd name="connsiteX16" fmla="*/ 178899 w 1842839"/>
                <a:gd name="connsiteY16" fmla="*/ 16050 h 2221070"/>
                <a:gd name="connsiteX17" fmla="*/ 1842408 w 1842839"/>
                <a:gd name="connsiteY17" fmla="*/ 1855990 h 2221070"/>
                <a:gd name="connsiteX18" fmla="*/ 1842839 w 1842839"/>
                <a:gd name="connsiteY18" fmla="*/ 1864516 h 2221070"/>
                <a:gd name="connsiteX19" fmla="*/ 1833003 w 1842839"/>
                <a:gd name="connsiteY19" fmla="*/ 1936832 h 2221070"/>
                <a:gd name="connsiteX20" fmla="*/ 1644449 w 1842839"/>
                <a:gd name="connsiteY20" fmla="*/ 2173972 h 2221070"/>
                <a:gd name="connsiteX21" fmla="*/ 1444238 w 1842839"/>
                <a:gd name="connsiteY21" fmla="*/ 2220782 h 22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839" h="2221070">
                  <a:moveTo>
                    <a:pt x="1444238" y="2220782"/>
                  </a:moveTo>
                  <a:cubicBezTo>
                    <a:pt x="1375707" y="2218139"/>
                    <a:pt x="1307876" y="2197345"/>
                    <a:pt x="1248227" y="2158690"/>
                  </a:cubicBezTo>
                  <a:cubicBezTo>
                    <a:pt x="1188579" y="2120035"/>
                    <a:pt x="1141891" y="2066615"/>
                    <a:pt x="1111484" y="2005141"/>
                  </a:cubicBezTo>
                  <a:lnTo>
                    <a:pt x="1091568" y="1946324"/>
                  </a:lnTo>
                  <a:lnTo>
                    <a:pt x="1090906" y="1933225"/>
                  </a:lnTo>
                  <a:lnTo>
                    <a:pt x="1073259" y="1817593"/>
                  </a:lnTo>
                  <a:lnTo>
                    <a:pt x="1072426" y="1803275"/>
                  </a:lnTo>
                  <a:lnTo>
                    <a:pt x="1071057" y="1803169"/>
                  </a:lnTo>
                  <a:lnTo>
                    <a:pt x="1070577" y="1800023"/>
                  </a:lnTo>
                  <a:cubicBezTo>
                    <a:pt x="963354" y="1276037"/>
                    <a:pt x="550645" y="863328"/>
                    <a:pt x="26659" y="756105"/>
                  </a:cubicBezTo>
                  <a:lnTo>
                    <a:pt x="0" y="752036"/>
                  </a:lnTo>
                  <a:lnTo>
                    <a:pt x="71201" y="704136"/>
                  </a:lnTo>
                  <a:cubicBezTo>
                    <a:pt x="102862" y="676075"/>
                    <a:pt x="131033" y="643541"/>
                    <a:pt x="154686" y="607042"/>
                  </a:cubicBezTo>
                  <a:cubicBezTo>
                    <a:pt x="249299" y="461045"/>
                    <a:pt x="256475" y="274992"/>
                    <a:pt x="173389" y="122141"/>
                  </a:cubicBezTo>
                  <a:cubicBezTo>
                    <a:pt x="152618" y="83928"/>
                    <a:pt x="127037" y="49321"/>
                    <a:pt x="97631" y="18905"/>
                  </a:cubicBezTo>
                  <a:lnTo>
                    <a:pt x="73735" y="0"/>
                  </a:lnTo>
                  <a:lnTo>
                    <a:pt x="178899" y="16050"/>
                  </a:lnTo>
                  <a:cubicBezTo>
                    <a:pt x="1066187" y="197616"/>
                    <a:pt x="1749341" y="939580"/>
                    <a:pt x="1842408" y="1855990"/>
                  </a:cubicBezTo>
                  <a:lnTo>
                    <a:pt x="1842839" y="1864516"/>
                  </a:lnTo>
                  <a:lnTo>
                    <a:pt x="1833003" y="1936832"/>
                  </a:lnTo>
                  <a:cubicBezTo>
                    <a:pt x="1805279" y="2036766"/>
                    <a:pt x="1738122" y="2123054"/>
                    <a:pt x="1644449" y="2173972"/>
                  </a:cubicBezTo>
                  <a:cubicBezTo>
                    <a:pt x="1582001" y="2207918"/>
                    <a:pt x="1512769" y="2223425"/>
                    <a:pt x="1444238" y="222078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5"/>
            <p:cNvSpPr/>
            <p:nvPr/>
          </p:nvSpPr>
          <p:spPr>
            <a:xfrm rot="10800000">
              <a:off x="5827432" y="3653007"/>
              <a:ext cx="1667483" cy="1283930"/>
            </a:xfrm>
            <a:custGeom>
              <a:avLst/>
              <a:gdLst>
                <a:gd name="connsiteX0" fmla="*/ 756723 w 2470467"/>
                <a:gd name="connsiteY0" fmla="*/ 1902212 h 1902212"/>
                <a:gd name="connsiteX1" fmla="*/ 717833 w 2470467"/>
                <a:gd name="connsiteY1" fmla="*/ 1844405 h 1902212"/>
                <a:gd name="connsiteX2" fmla="*/ 620739 w 2470467"/>
                <a:gd name="connsiteY2" fmla="*/ 1760920 h 1902212"/>
                <a:gd name="connsiteX3" fmla="*/ 135838 w 2470467"/>
                <a:gd name="connsiteY3" fmla="*/ 1742217 h 1902212"/>
                <a:gd name="connsiteX4" fmla="*/ 32602 w 2470467"/>
                <a:gd name="connsiteY4" fmla="*/ 1817975 h 1902212"/>
                <a:gd name="connsiteX5" fmla="*/ 0 w 2470467"/>
                <a:gd name="connsiteY5" fmla="*/ 1859186 h 1902212"/>
                <a:gd name="connsiteX6" fmla="*/ 28211 w 2470467"/>
                <a:gd name="connsiteY6" fmla="*/ 1674335 h 1902212"/>
                <a:gd name="connsiteX7" fmla="*/ 2082551 w 2470467"/>
                <a:gd name="connsiteY7" fmla="*/ 0 h 1902212"/>
                <a:gd name="connsiteX8" fmla="*/ 2195875 w 2470467"/>
                <a:gd name="connsiteY8" fmla="*/ 5722 h 1902212"/>
                <a:gd name="connsiteX9" fmla="*/ 2280810 w 2470467"/>
                <a:gd name="connsiteY9" fmla="*/ 41993 h 1902212"/>
                <a:gd name="connsiteX10" fmla="*/ 2423369 w 2470467"/>
                <a:gd name="connsiteY10" fmla="*/ 190157 h 1902212"/>
                <a:gd name="connsiteX11" fmla="*/ 2408087 w 2470467"/>
                <a:gd name="connsiteY11" fmla="*/ 586379 h 1902212"/>
                <a:gd name="connsiteX12" fmla="*/ 2157128 w 2470467"/>
                <a:gd name="connsiteY12" fmla="*/ 756107 h 1902212"/>
                <a:gd name="connsiteX13" fmla="*/ 2128954 w 2470467"/>
                <a:gd name="connsiteY13" fmla="*/ 757745 h 1902212"/>
                <a:gd name="connsiteX14" fmla="*/ 2082551 w 2470467"/>
                <a:gd name="connsiteY14" fmla="*/ 755402 h 1902212"/>
                <a:gd name="connsiteX15" fmla="*/ 768266 w 2470467"/>
                <a:gd name="connsiteY15" fmla="*/ 1826575 h 1902212"/>
                <a:gd name="connsiteX16" fmla="*/ 756723 w 2470467"/>
                <a:gd name="connsiteY16" fmla="*/ 1902212 h 190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467" h="1902212">
                  <a:moveTo>
                    <a:pt x="756723" y="1902212"/>
                  </a:moveTo>
                  <a:lnTo>
                    <a:pt x="717833" y="1844405"/>
                  </a:lnTo>
                  <a:cubicBezTo>
                    <a:pt x="689772" y="1812744"/>
                    <a:pt x="657238" y="1784573"/>
                    <a:pt x="620739" y="1760920"/>
                  </a:cubicBezTo>
                  <a:cubicBezTo>
                    <a:pt x="474742" y="1666307"/>
                    <a:pt x="288689" y="1659131"/>
                    <a:pt x="135838" y="1742217"/>
                  </a:cubicBezTo>
                  <a:cubicBezTo>
                    <a:pt x="97625" y="1762989"/>
                    <a:pt x="63018" y="1788570"/>
                    <a:pt x="32602" y="1817975"/>
                  </a:cubicBezTo>
                  <a:lnTo>
                    <a:pt x="0" y="1859186"/>
                  </a:lnTo>
                  <a:lnTo>
                    <a:pt x="28211" y="1674335"/>
                  </a:lnTo>
                  <a:cubicBezTo>
                    <a:pt x="223744" y="718794"/>
                    <a:pt x="1069206" y="0"/>
                    <a:pt x="2082551" y="0"/>
                  </a:cubicBezTo>
                  <a:lnTo>
                    <a:pt x="2195875" y="5722"/>
                  </a:lnTo>
                  <a:lnTo>
                    <a:pt x="2280810" y="41993"/>
                  </a:lnTo>
                  <a:cubicBezTo>
                    <a:pt x="2339758" y="77045"/>
                    <a:pt x="2389424" y="127708"/>
                    <a:pt x="2423369" y="190157"/>
                  </a:cubicBezTo>
                  <a:cubicBezTo>
                    <a:pt x="2491261" y="315054"/>
                    <a:pt x="2485397" y="467082"/>
                    <a:pt x="2408087" y="586379"/>
                  </a:cubicBezTo>
                  <a:cubicBezTo>
                    <a:pt x="2350105" y="675852"/>
                    <a:pt x="2258900" y="736163"/>
                    <a:pt x="2157128" y="756107"/>
                  </a:cubicBezTo>
                  <a:lnTo>
                    <a:pt x="2128954" y="757745"/>
                  </a:lnTo>
                  <a:lnTo>
                    <a:pt x="2082551" y="755402"/>
                  </a:lnTo>
                  <a:cubicBezTo>
                    <a:pt x="1434253" y="755402"/>
                    <a:pt x="893360" y="1215258"/>
                    <a:pt x="768266" y="1826575"/>
                  </a:cubicBezTo>
                  <a:lnTo>
                    <a:pt x="756723" y="190221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5342310" y="3178734"/>
              <a:ext cx="1554723" cy="675219"/>
              <a:chOff x="4989350" y="3368779"/>
              <a:chExt cx="2303406" cy="1000371"/>
            </a:xfrm>
          </p:grpSpPr>
          <p:sp>
            <p:nvSpPr>
              <p:cNvPr id="36" name="文本框 33"/>
              <p:cNvSpPr txBox="1"/>
              <p:nvPr/>
            </p:nvSpPr>
            <p:spPr>
              <a:xfrm>
                <a:off x="5290187" y="3924658"/>
                <a:ext cx="1707103" cy="444492"/>
              </a:xfrm>
              <a:prstGeom prst="rect">
                <a:avLst/>
              </a:prstGeom>
              <a:noFill/>
            </p:spPr>
            <p:txBody>
              <a:bodyPr wrap="square">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3985">
                  <a:defRPr/>
                </a:pPr>
                <a:r>
                  <a:rPr lang="en-US" sz="705" kern="0">
                    <a:solidFill>
                      <a:schemeClr val="bg1"/>
                    </a:solidFill>
                    <a:latin typeface="Arial" panose="020B0604020202020204" pitchFamily="34" charset="0"/>
                    <a:ea typeface="微软雅黑" panose="020B0503020204020204" pitchFamily="34" charset="-122"/>
                    <a:sym typeface="Arial" panose="020B0604020202020204" pitchFamily="34" charset="0"/>
                  </a:rPr>
                  <a:t>Aliquam gravida eu enim ut molestie. </a:t>
                </a:r>
              </a:p>
            </p:txBody>
          </p:sp>
          <p:sp>
            <p:nvSpPr>
              <p:cNvPr id="37" name="矩形 36"/>
              <p:cNvSpPr/>
              <p:nvPr/>
            </p:nvSpPr>
            <p:spPr>
              <a:xfrm>
                <a:off x="4989350" y="3368779"/>
                <a:ext cx="2303406" cy="511488"/>
              </a:xfrm>
              <a:prstGeom prst="rect">
                <a:avLst/>
              </a:prstGeom>
            </p:spPr>
            <p:txBody>
              <a:bodyPr wrap="square">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3985">
                  <a:defRPr/>
                </a:pPr>
                <a:r>
                  <a:rPr lang="en-US" sz="1685" kern="0">
                    <a:solidFill>
                      <a:schemeClr val="bg1"/>
                    </a:solidFill>
                    <a:latin typeface="Arial" panose="020B0604020202020204" pitchFamily="34" charset="0"/>
                    <a:ea typeface="微软雅黑" panose="020B0503020204020204" pitchFamily="34" charset="-122"/>
                    <a:sym typeface="Arial" panose="020B0604020202020204" pitchFamily="34" charset="0"/>
                  </a:rPr>
                  <a:t>2016</a:t>
                </a:r>
              </a:p>
            </p:txBody>
          </p:sp>
        </p:grpSp>
        <p:grpSp>
          <p:nvGrpSpPr>
            <p:cNvPr id="22" name="组合 21"/>
            <p:cNvGrpSpPr/>
            <p:nvPr/>
          </p:nvGrpSpPr>
          <p:grpSpPr>
            <a:xfrm>
              <a:off x="5852753" y="2203809"/>
              <a:ext cx="272022" cy="313233"/>
              <a:chOff x="2623759" y="1362870"/>
              <a:chExt cx="581783" cy="669925"/>
            </a:xfrm>
            <a:solidFill>
              <a:srgbClr val="FFFFFF"/>
            </a:solidFill>
          </p:grpSpPr>
          <p:sp>
            <p:nvSpPr>
              <p:cNvPr id="33" name="任意多边形 46"/>
              <p:cNvSpPr/>
              <p:nvPr/>
            </p:nvSpPr>
            <p:spPr bwMode="auto">
              <a:xfrm>
                <a:off x="2675283" y="1685926"/>
                <a:ext cx="81858" cy="98425"/>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47"/>
              <p:cNvSpPr/>
              <p:nvPr/>
            </p:nvSpPr>
            <p:spPr bwMode="auto">
              <a:xfrm>
                <a:off x="3072158" y="1685926"/>
                <a:ext cx="81858" cy="98425"/>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48"/>
              <p:cNvSpPr/>
              <p:nvPr/>
            </p:nvSpPr>
            <p:spPr bwMode="auto">
              <a:xfrm>
                <a:off x="2623759" y="1362870"/>
                <a:ext cx="581783" cy="669925"/>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任意多边形 36"/>
            <p:cNvSpPr/>
            <p:nvPr/>
          </p:nvSpPr>
          <p:spPr bwMode="auto">
            <a:xfrm>
              <a:off x="7084332" y="3244127"/>
              <a:ext cx="345121" cy="341818"/>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6005126" y="4488588"/>
              <a:ext cx="280505" cy="375501"/>
              <a:chOff x="5198783" y="1319213"/>
              <a:chExt cx="556184" cy="744538"/>
            </a:xfrm>
            <a:solidFill>
              <a:srgbClr val="FFFFFF"/>
            </a:solidFill>
          </p:grpSpPr>
          <p:sp>
            <p:nvSpPr>
              <p:cNvPr id="28" name="任意多边形 41"/>
              <p:cNvSpPr/>
              <p:nvPr/>
            </p:nvSpPr>
            <p:spPr bwMode="auto">
              <a:xfrm>
                <a:off x="5424724" y="1492251"/>
                <a:ext cx="104303" cy="12541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42"/>
              <p:cNvSpPr/>
              <p:nvPr/>
            </p:nvSpPr>
            <p:spPr bwMode="auto">
              <a:xfrm>
                <a:off x="5198783" y="1319213"/>
                <a:ext cx="556184" cy="595313"/>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43"/>
              <p:cNvSpPr/>
              <p:nvPr/>
            </p:nvSpPr>
            <p:spPr bwMode="auto">
              <a:xfrm>
                <a:off x="5425384" y="1939926"/>
                <a:ext cx="102983" cy="123825"/>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44"/>
              <p:cNvSpPr/>
              <p:nvPr/>
            </p:nvSpPr>
            <p:spPr bwMode="auto">
              <a:xfrm>
                <a:off x="5507761" y="1939926"/>
                <a:ext cx="62054" cy="7461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45"/>
              <p:cNvSpPr/>
              <p:nvPr/>
            </p:nvSpPr>
            <p:spPr bwMode="auto">
              <a:xfrm>
                <a:off x="5383142" y="1939926"/>
                <a:ext cx="62054" cy="7461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791015" y="3546539"/>
              <a:ext cx="327462" cy="327460"/>
              <a:chOff x="8923338" y="3625057"/>
              <a:chExt cx="706438" cy="706438"/>
            </a:xfrm>
            <a:solidFill>
              <a:srgbClr val="FFFFFF"/>
            </a:solidFill>
          </p:grpSpPr>
          <p:sp>
            <p:nvSpPr>
              <p:cNvPr id="26" name="任意多边形 39"/>
              <p:cNvSpPr/>
              <p:nvPr/>
            </p:nvSpPr>
            <p:spPr bwMode="auto">
              <a:xfrm>
                <a:off x="8923338" y="3625057"/>
                <a:ext cx="706438" cy="70643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40"/>
              <p:cNvSpPr/>
              <p:nvPr/>
            </p:nvSpPr>
            <p:spPr bwMode="auto">
              <a:xfrm>
                <a:off x="9412735" y="3941763"/>
                <a:ext cx="51492" cy="6191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6204858" y="1628344"/>
            <a:ext cx="2352166" cy="737303"/>
            <a:chOff x="8539843" y="2171125"/>
            <a:chExt cx="3136221" cy="983071"/>
          </a:xfrm>
        </p:grpSpPr>
        <p:sp>
          <p:nvSpPr>
            <p:cNvPr id="39" name="矩形 38"/>
            <p:cNvSpPr/>
            <p:nvPr/>
          </p:nvSpPr>
          <p:spPr>
            <a:xfrm>
              <a:off x="8539844" y="2514021"/>
              <a:ext cx="3136220" cy="640175"/>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0" name="矩形 39"/>
            <p:cNvSpPr/>
            <p:nvPr/>
          </p:nvSpPr>
          <p:spPr>
            <a:xfrm>
              <a:off x="8539843" y="2171125"/>
              <a:ext cx="2164600" cy="426869"/>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1" name="组合 40"/>
          <p:cNvGrpSpPr/>
          <p:nvPr/>
        </p:nvGrpSpPr>
        <p:grpSpPr>
          <a:xfrm>
            <a:off x="6204858" y="3009280"/>
            <a:ext cx="2352166" cy="737303"/>
            <a:chOff x="8539843" y="2171125"/>
            <a:chExt cx="3136221" cy="983071"/>
          </a:xfrm>
        </p:grpSpPr>
        <p:sp>
          <p:nvSpPr>
            <p:cNvPr id="42" name="矩形 41"/>
            <p:cNvSpPr/>
            <p:nvPr/>
          </p:nvSpPr>
          <p:spPr>
            <a:xfrm>
              <a:off x="8539844" y="2514021"/>
              <a:ext cx="3136220" cy="640175"/>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3" name="矩形 42"/>
            <p:cNvSpPr/>
            <p:nvPr/>
          </p:nvSpPr>
          <p:spPr>
            <a:xfrm>
              <a:off x="8539843" y="2171125"/>
              <a:ext cx="2164600" cy="426869"/>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4" name="组合 43"/>
          <p:cNvGrpSpPr/>
          <p:nvPr/>
        </p:nvGrpSpPr>
        <p:grpSpPr>
          <a:xfrm>
            <a:off x="520304" y="1628344"/>
            <a:ext cx="2352165" cy="720632"/>
            <a:chOff x="8539844" y="2171125"/>
            <a:chExt cx="3136220" cy="960843"/>
          </a:xfrm>
        </p:grpSpPr>
        <p:sp>
          <p:nvSpPr>
            <p:cNvPr id="45" name="矩形 44"/>
            <p:cNvSpPr/>
            <p:nvPr/>
          </p:nvSpPr>
          <p:spPr>
            <a:xfrm>
              <a:off x="8539844" y="2514021"/>
              <a:ext cx="3136220" cy="61794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6" name="矩形 45"/>
            <p:cNvSpPr/>
            <p:nvPr/>
          </p:nvSpPr>
          <p:spPr>
            <a:xfrm>
              <a:off x="9511464" y="2171125"/>
              <a:ext cx="2164600" cy="42686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7" name="组合 46"/>
          <p:cNvGrpSpPr/>
          <p:nvPr/>
        </p:nvGrpSpPr>
        <p:grpSpPr>
          <a:xfrm>
            <a:off x="520304" y="3009280"/>
            <a:ext cx="2352165" cy="720632"/>
            <a:chOff x="8539844" y="2171125"/>
            <a:chExt cx="3136220" cy="960843"/>
          </a:xfrm>
        </p:grpSpPr>
        <p:sp>
          <p:nvSpPr>
            <p:cNvPr id="48" name="矩形 47"/>
            <p:cNvSpPr/>
            <p:nvPr/>
          </p:nvSpPr>
          <p:spPr>
            <a:xfrm>
              <a:off x="8539844" y="2514021"/>
              <a:ext cx="3136220" cy="61794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49" name="矩形 48"/>
            <p:cNvSpPr/>
            <p:nvPr/>
          </p:nvSpPr>
          <p:spPr>
            <a:xfrm>
              <a:off x="9511464" y="2171125"/>
              <a:ext cx="2164600" cy="42686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sp>
        <p:nvSpPr>
          <p:cNvPr id="50" name="矩形 49"/>
          <p:cNvSpPr/>
          <p:nvPr/>
        </p:nvSpPr>
        <p:spPr>
          <a:xfrm>
            <a:off x="1518329" y="295583"/>
            <a:ext cx="1800492" cy="415498"/>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活动总体思路</a:t>
            </a:r>
          </a:p>
        </p:txBody>
      </p:sp>
      <p:sp>
        <p:nvSpPr>
          <p:cNvPr id="51" name="矩形 50"/>
          <p:cNvSpPr/>
          <p:nvPr/>
        </p:nvSpPr>
        <p:spPr>
          <a:xfrm>
            <a:off x="1046860" y="305107"/>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1000" fill="hold"/>
                                        <p:tgtEl>
                                          <p:spTgt spid="44"/>
                                        </p:tgtEl>
                                        <p:attrNameLst>
                                          <p:attrName>ppt_x</p:attrName>
                                        </p:attrNameLst>
                                      </p:cBhvr>
                                      <p:tavLst>
                                        <p:tav tm="0">
                                          <p:val>
                                            <p:strVal val="0-#ppt_w/2"/>
                                          </p:val>
                                        </p:tav>
                                        <p:tav tm="100000">
                                          <p:val>
                                            <p:strVal val="#ppt_x"/>
                                          </p:val>
                                        </p:tav>
                                      </p:tavLst>
                                    </p:anim>
                                    <p:anim calcmode="lin" valueType="num">
                                      <p:cBhvr additive="base">
                                        <p:cTn id="15" dur="10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1000" fill="hold"/>
                                        <p:tgtEl>
                                          <p:spTgt spid="47"/>
                                        </p:tgtEl>
                                        <p:attrNameLst>
                                          <p:attrName>ppt_x</p:attrName>
                                        </p:attrNameLst>
                                      </p:cBhvr>
                                      <p:tavLst>
                                        <p:tav tm="0">
                                          <p:val>
                                            <p:strVal val="0-#ppt_w/2"/>
                                          </p:val>
                                        </p:tav>
                                        <p:tav tm="100000">
                                          <p:val>
                                            <p:strVal val="#ppt_x"/>
                                          </p:val>
                                        </p:tav>
                                      </p:tavLst>
                                    </p:anim>
                                    <p:anim calcmode="lin" valueType="num">
                                      <p:cBhvr additive="base">
                                        <p:cTn id="19" dur="1000" fill="hold"/>
                                        <p:tgtEl>
                                          <p:spTgt spid="47"/>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1000" fill="hold"/>
                                        <p:tgtEl>
                                          <p:spTgt spid="38"/>
                                        </p:tgtEl>
                                        <p:attrNameLst>
                                          <p:attrName>ppt_x</p:attrName>
                                        </p:attrNameLst>
                                      </p:cBhvr>
                                      <p:tavLst>
                                        <p:tav tm="0">
                                          <p:val>
                                            <p:strVal val="1+#ppt_w/2"/>
                                          </p:val>
                                        </p:tav>
                                        <p:tav tm="100000">
                                          <p:val>
                                            <p:strVal val="#ppt_x"/>
                                          </p:val>
                                        </p:tav>
                                      </p:tavLst>
                                    </p:anim>
                                    <p:anim calcmode="lin" valueType="num">
                                      <p:cBhvr additive="base">
                                        <p:cTn id="23" dur="10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7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1000" fill="hold"/>
                                        <p:tgtEl>
                                          <p:spTgt spid="41"/>
                                        </p:tgtEl>
                                        <p:attrNameLst>
                                          <p:attrName>ppt_x</p:attrName>
                                        </p:attrNameLst>
                                      </p:cBhvr>
                                      <p:tavLst>
                                        <p:tav tm="0">
                                          <p:val>
                                            <p:strVal val="1+#ppt_w/2"/>
                                          </p:val>
                                        </p:tav>
                                        <p:tav tm="100000">
                                          <p:val>
                                            <p:strVal val="#ppt_x"/>
                                          </p:val>
                                        </p:tav>
                                      </p:tavLst>
                                    </p:anim>
                                    <p:anim calcmode="lin" valueType="num">
                                      <p:cBhvr additive="base">
                                        <p:cTn id="27"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543659" y="1058130"/>
            <a:ext cx="8056356" cy="3813007"/>
            <a:chOff x="719279" y="802030"/>
            <a:chExt cx="7754066" cy="3669935"/>
          </a:xfrm>
        </p:grpSpPr>
        <p:grpSp>
          <p:nvGrpSpPr>
            <p:cNvPr id="12" name="组合 11"/>
            <p:cNvGrpSpPr/>
            <p:nvPr/>
          </p:nvGrpSpPr>
          <p:grpSpPr>
            <a:xfrm>
              <a:off x="719279" y="905064"/>
              <a:ext cx="2350605" cy="828568"/>
              <a:chOff x="719279" y="1300423"/>
              <a:chExt cx="2350605" cy="828568"/>
            </a:xfrm>
          </p:grpSpPr>
          <p:sp>
            <p:nvSpPr>
              <p:cNvPr id="55" name="Freeform 25"/>
              <p:cNvSpPr>
                <a:spLocks noEditPoints="1"/>
              </p:cNvSpPr>
              <p:nvPr/>
            </p:nvSpPr>
            <p:spPr bwMode="auto">
              <a:xfrm flipH="1">
                <a:off x="719279" y="1354259"/>
                <a:ext cx="603394" cy="569419"/>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accent1"/>
              </a:solidFill>
              <a:ln w="9525">
                <a:noFill/>
                <a:round/>
              </a:ln>
              <a:effectLst>
                <a:reflection blurRad="6350" stA="52000" endA="300" endPos="35000" dir="5400000" sy="-100000" algn="bl" rotWithShape="0"/>
              </a:effectLst>
            </p:spPr>
            <p:txBody>
              <a:bodyPr vert="horz" wrap="square" lIns="91419" tIns="45709" rIns="91419" bIns="45709" numCol="1" anchor="t" anchorCtr="0" compatLnSpc="1"/>
              <a:lstStyle/>
              <a:p>
                <a:endParaRPr lang="zh-CN" altLang="en-US" sz="2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1475828" y="1300423"/>
                <a:ext cx="1594056" cy="828568"/>
                <a:chOff x="1475828" y="1300423"/>
                <a:chExt cx="1594056" cy="828568"/>
              </a:xfrm>
            </p:grpSpPr>
            <p:sp>
              <p:nvSpPr>
                <p:cNvPr id="57" name="文本框 1167"/>
                <p:cNvSpPr txBox="1"/>
                <p:nvPr/>
              </p:nvSpPr>
              <p:spPr>
                <a:xfrm>
                  <a:off x="1475828" y="1300423"/>
                  <a:ext cx="1159394" cy="311040"/>
                </a:xfrm>
                <a:prstGeom prst="rect">
                  <a:avLst/>
                </a:prstGeom>
                <a:noFill/>
              </p:spPr>
              <p:txBody>
                <a:bodyPr wrap="square" rtlCol="0">
                  <a:spAutoFit/>
                </a:bodyPr>
                <a:lstStyle/>
                <a:p>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8" name="文本框 60"/>
                <p:cNvSpPr txBox="1"/>
                <p:nvPr/>
              </p:nvSpPr>
              <p:spPr>
                <a:xfrm>
                  <a:off x="1475828" y="1574057"/>
                  <a:ext cx="1594056" cy="554934"/>
                </a:xfrm>
                <a:prstGeom prst="rect">
                  <a:avLst/>
                </a:prstGeom>
                <a:noFill/>
              </p:spPr>
              <p:txBody>
                <a:bodyPr wrap="square" rtlCol="0">
                  <a:spAutoFit/>
                </a:bodyPr>
                <a:lstStyle/>
                <a:p>
                  <a:pPr>
                    <a:lnSpc>
                      <a:spcPct val="120000"/>
                    </a:lnSpc>
                    <a:defRPr/>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grpSp>
        </p:grpSp>
        <p:grpSp>
          <p:nvGrpSpPr>
            <p:cNvPr id="18" name="组合 17"/>
            <p:cNvGrpSpPr/>
            <p:nvPr/>
          </p:nvGrpSpPr>
          <p:grpSpPr>
            <a:xfrm>
              <a:off x="6098564" y="1796031"/>
              <a:ext cx="2373606" cy="840168"/>
              <a:chOff x="6098564" y="2211710"/>
              <a:chExt cx="2373606" cy="840168"/>
            </a:xfrm>
          </p:grpSpPr>
          <p:sp>
            <p:nvSpPr>
              <p:cNvPr id="51" name="Freeform 48"/>
              <p:cNvSpPr>
                <a:spLocks noEditPoints="1"/>
              </p:cNvSpPr>
              <p:nvPr/>
            </p:nvSpPr>
            <p:spPr bwMode="auto">
              <a:xfrm>
                <a:off x="7848177" y="2211710"/>
                <a:ext cx="623993" cy="51209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chemeClr val="accent2"/>
              </a:solidFill>
              <a:ln>
                <a:noFill/>
              </a:ln>
              <a:effectLst>
                <a:reflection blurRad="6350" stA="52000" endA="300" endPos="35000" dir="5400000" sy="-100000" algn="bl" rotWithShape="0"/>
              </a:effectLst>
            </p:spPr>
            <p:txBody>
              <a:bodyPr vert="horz" wrap="square" lIns="68564" tIns="34282" rIns="68564" bIns="34282" numCol="1" anchor="t" anchorCtr="0" compatLnSpc="1"/>
              <a:lstStyle/>
              <a:p>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6098564" y="2223310"/>
                <a:ext cx="1594056" cy="828568"/>
                <a:chOff x="6098564" y="2223310"/>
                <a:chExt cx="1594056" cy="828568"/>
              </a:xfrm>
            </p:grpSpPr>
            <p:sp>
              <p:nvSpPr>
                <p:cNvPr id="53" name="文本框 1167"/>
                <p:cNvSpPr txBox="1"/>
                <p:nvPr/>
              </p:nvSpPr>
              <p:spPr>
                <a:xfrm>
                  <a:off x="6533226" y="2223310"/>
                  <a:ext cx="1159394" cy="311039"/>
                </a:xfrm>
                <a:prstGeom prst="rect">
                  <a:avLst/>
                </a:prstGeom>
                <a:noFill/>
              </p:spPr>
              <p:txBody>
                <a:bodyPr wrap="square" rtlCol="0">
                  <a:spAutoFit/>
                </a:bodyPr>
                <a:lstStyle/>
                <a:p>
                  <a:pPr algn="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4" name="文本框 60"/>
                <p:cNvSpPr txBox="1"/>
                <p:nvPr/>
              </p:nvSpPr>
              <p:spPr>
                <a:xfrm>
                  <a:off x="6098564" y="2496944"/>
                  <a:ext cx="1594056" cy="554934"/>
                </a:xfrm>
                <a:prstGeom prst="rect">
                  <a:avLst/>
                </a:prstGeom>
                <a:noFill/>
              </p:spPr>
              <p:txBody>
                <a:bodyPr wrap="square" rtlCol="0">
                  <a:spAutoFit/>
                </a:bodyPr>
                <a:lstStyle/>
                <a:p>
                  <a:pPr algn="r">
                    <a:lnSpc>
                      <a:spcPct val="120000"/>
                    </a:lnSpc>
                    <a:defRPr/>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grpSp>
        </p:grpSp>
        <p:grpSp>
          <p:nvGrpSpPr>
            <p:cNvPr id="19" name="组合 18"/>
            <p:cNvGrpSpPr/>
            <p:nvPr/>
          </p:nvGrpSpPr>
          <p:grpSpPr>
            <a:xfrm>
              <a:off x="3354122" y="802030"/>
              <a:ext cx="2435756" cy="792000"/>
              <a:chOff x="6137721" y="568403"/>
              <a:chExt cx="2435756" cy="1079946"/>
            </a:xfrm>
          </p:grpSpPr>
          <p:sp>
            <p:nvSpPr>
              <p:cNvPr id="47" name="矩形 46"/>
              <p:cNvSpPr/>
              <p:nvPr/>
            </p:nvSpPr>
            <p:spPr>
              <a:xfrm>
                <a:off x="6137721" y="56840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6750305" y="761347"/>
                <a:ext cx="1431006" cy="764189"/>
                <a:chOff x="6798794" y="850236"/>
                <a:chExt cx="1431006" cy="764189"/>
              </a:xfrm>
            </p:grpSpPr>
            <p:sp>
              <p:nvSpPr>
                <p:cNvPr id="49" name="TextBox 17"/>
                <p:cNvSpPr txBox="1"/>
                <p:nvPr/>
              </p:nvSpPr>
              <p:spPr>
                <a:xfrm>
                  <a:off x="6798794" y="850236"/>
                  <a:ext cx="1362650" cy="605723"/>
                </a:xfrm>
                <a:prstGeom prst="rect">
                  <a:avLst/>
                </a:prstGeom>
                <a:noFill/>
              </p:spPr>
              <p:txBody>
                <a:bodyPr wrap="non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Rectangle 13" descr="FD1DDF730CE4456e89755B07FE1653D0# #Rectangle 13"/>
                <p:cNvSpPr>
                  <a:spLocks noChangeArrowheads="1"/>
                </p:cNvSpPr>
                <p:nvPr/>
              </p:nvSpPr>
              <p:spPr bwMode="auto">
                <a:xfrm>
                  <a:off x="6835000" y="1326627"/>
                  <a:ext cx="1394800" cy="2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2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8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3354122" y="1719913"/>
              <a:ext cx="2435756" cy="792000"/>
              <a:chOff x="6137721" y="2051523"/>
              <a:chExt cx="2435756" cy="1079946"/>
            </a:xfrm>
          </p:grpSpPr>
          <p:sp>
            <p:nvSpPr>
              <p:cNvPr id="43" name="矩形 42"/>
              <p:cNvSpPr/>
              <p:nvPr/>
            </p:nvSpPr>
            <p:spPr>
              <a:xfrm>
                <a:off x="6137721" y="2051523"/>
                <a:ext cx="2435756" cy="107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6750305" y="2241605"/>
                <a:ext cx="1431006" cy="767051"/>
                <a:chOff x="6798794" y="847374"/>
                <a:chExt cx="1431006" cy="767051"/>
              </a:xfrm>
            </p:grpSpPr>
            <p:sp>
              <p:nvSpPr>
                <p:cNvPr id="45" name="TextBox 24"/>
                <p:cNvSpPr txBox="1"/>
                <p:nvPr/>
              </p:nvSpPr>
              <p:spPr>
                <a:xfrm>
                  <a:off x="6798794" y="847374"/>
                  <a:ext cx="1362650" cy="605723"/>
                </a:xfrm>
                <a:prstGeom prst="rect">
                  <a:avLst/>
                </a:prstGeom>
                <a:noFill/>
              </p:spPr>
              <p:txBody>
                <a:bodyPr wrap="non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Rectangle 13" descr="FD1DDF730CE4456e89755B07FE1653D0# #Rectangle 13"/>
                <p:cNvSpPr>
                  <a:spLocks noChangeArrowheads="1"/>
                </p:cNvSpPr>
                <p:nvPr/>
              </p:nvSpPr>
              <p:spPr bwMode="auto">
                <a:xfrm>
                  <a:off x="6835000" y="1326627"/>
                  <a:ext cx="1394800" cy="2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2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8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组合 20"/>
            <p:cNvGrpSpPr/>
            <p:nvPr/>
          </p:nvGrpSpPr>
          <p:grpSpPr>
            <a:xfrm>
              <a:off x="3354122" y="2637796"/>
              <a:ext cx="2435756" cy="792000"/>
              <a:chOff x="3354122" y="2866496"/>
              <a:chExt cx="2435756" cy="792000"/>
            </a:xfrm>
          </p:grpSpPr>
          <p:sp>
            <p:nvSpPr>
              <p:cNvPr id="39" name="矩形 38"/>
              <p:cNvSpPr/>
              <p:nvPr/>
            </p:nvSpPr>
            <p:spPr>
              <a:xfrm>
                <a:off x="3354122" y="2866496"/>
                <a:ext cx="2435756"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3966706" y="3003798"/>
                <a:ext cx="1431006" cy="564630"/>
                <a:chOff x="6678135" y="844512"/>
                <a:chExt cx="1431006" cy="769911"/>
              </a:xfrm>
            </p:grpSpPr>
            <p:sp>
              <p:nvSpPr>
                <p:cNvPr id="41" name="TextBox 29"/>
                <p:cNvSpPr txBox="1"/>
                <p:nvPr/>
              </p:nvSpPr>
              <p:spPr>
                <a:xfrm>
                  <a:off x="6678135" y="844512"/>
                  <a:ext cx="1362650" cy="605724"/>
                </a:xfrm>
                <a:prstGeom prst="rect">
                  <a:avLst/>
                </a:prstGeom>
                <a:noFill/>
              </p:spPr>
              <p:txBody>
                <a:bodyPr wrap="non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2" name="Rectangle 13" descr="FD1DDF730CE4456e89755B07FE1653D0# #Rectangle 13"/>
                <p:cNvSpPr>
                  <a:spLocks noChangeArrowheads="1"/>
                </p:cNvSpPr>
                <p:nvPr/>
              </p:nvSpPr>
              <p:spPr bwMode="auto">
                <a:xfrm>
                  <a:off x="6714341" y="1326624"/>
                  <a:ext cx="1394800" cy="28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2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8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 name="组合 21"/>
            <p:cNvGrpSpPr/>
            <p:nvPr/>
          </p:nvGrpSpPr>
          <p:grpSpPr>
            <a:xfrm>
              <a:off x="3354122" y="3555679"/>
              <a:ext cx="2435756" cy="792000"/>
              <a:chOff x="3354122" y="3804699"/>
              <a:chExt cx="2435756" cy="792000"/>
            </a:xfrm>
          </p:grpSpPr>
          <p:sp>
            <p:nvSpPr>
              <p:cNvPr id="35" name="矩形 34"/>
              <p:cNvSpPr/>
              <p:nvPr/>
            </p:nvSpPr>
            <p:spPr>
              <a:xfrm>
                <a:off x="3354122" y="3804699"/>
                <a:ext cx="2435756" cy="7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3966706" y="3939902"/>
                <a:ext cx="1431006" cy="566729"/>
                <a:chOff x="6798794" y="841650"/>
                <a:chExt cx="1431006" cy="772773"/>
              </a:xfrm>
            </p:grpSpPr>
            <p:sp>
              <p:nvSpPr>
                <p:cNvPr id="37" name="TextBox 34"/>
                <p:cNvSpPr txBox="1"/>
                <p:nvPr/>
              </p:nvSpPr>
              <p:spPr>
                <a:xfrm>
                  <a:off x="6798794" y="841650"/>
                  <a:ext cx="1362650" cy="605723"/>
                </a:xfrm>
                <a:prstGeom prst="rect">
                  <a:avLst/>
                </a:prstGeom>
                <a:noFill/>
              </p:spPr>
              <p:txBody>
                <a:bodyPr wrap="non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8" name="Rectangle 13" descr="FD1DDF730CE4456e89755B07FE1653D0# #Rectangle 13"/>
                <p:cNvSpPr>
                  <a:spLocks noChangeArrowheads="1"/>
                </p:cNvSpPr>
                <p:nvPr/>
              </p:nvSpPr>
              <p:spPr bwMode="auto">
                <a:xfrm>
                  <a:off x="6835000" y="1326624"/>
                  <a:ext cx="1394800" cy="28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2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8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23" name="直接连接符 22"/>
            <p:cNvCxnSpPr/>
            <p:nvPr/>
          </p:nvCxnSpPr>
          <p:spPr>
            <a:xfrm>
              <a:off x="1475828" y="802030"/>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868144" y="1719913"/>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794708" y="2740830"/>
              <a:ext cx="2275176" cy="828568"/>
              <a:chOff x="794708" y="3176829"/>
              <a:chExt cx="2275176" cy="828568"/>
            </a:xfrm>
          </p:grpSpPr>
          <p:sp>
            <p:nvSpPr>
              <p:cNvPr id="32" name="Freeform 24"/>
              <p:cNvSpPr>
                <a:spLocks noEditPoints="1"/>
              </p:cNvSpPr>
              <p:nvPr/>
            </p:nvSpPr>
            <p:spPr bwMode="auto">
              <a:xfrm flipH="1">
                <a:off x="794708" y="3219822"/>
                <a:ext cx="452536" cy="481954"/>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3"/>
              </a:solidFill>
              <a:ln w="9525">
                <a:noFill/>
                <a:round/>
              </a:ln>
              <a:effectLst>
                <a:reflection blurRad="6350" stA="52000" endA="300" endPos="35000" dir="5400000" sy="-100000" algn="bl" rotWithShape="0"/>
              </a:effectLst>
            </p:spPr>
            <p:txBody>
              <a:bodyPr vert="horz" wrap="square" lIns="91419" tIns="45709" rIns="91419" bIns="45709" numCol="1" anchor="t" anchorCtr="0" compatLnSpc="1"/>
              <a:lstStyle/>
              <a:p>
                <a:endParaRPr lang="zh-CN" altLang="en-US" sz="2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1167"/>
              <p:cNvSpPr txBox="1"/>
              <p:nvPr/>
            </p:nvSpPr>
            <p:spPr>
              <a:xfrm>
                <a:off x="1475828" y="3176829"/>
                <a:ext cx="1159394" cy="311039"/>
              </a:xfrm>
              <a:prstGeom prst="rect">
                <a:avLst/>
              </a:prstGeom>
              <a:noFill/>
            </p:spPr>
            <p:txBody>
              <a:bodyPr wrap="square" rtlCol="0">
                <a:spAutoFit/>
              </a:bodyPr>
              <a:lstStyle/>
              <a:p>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34" name="文本框 60"/>
              <p:cNvSpPr txBox="1"/>
              <p:nvPr/>
            </p:nvSpPr>
            <p:spPr>
              <a:xfrm>
                <a:off x="1475828" y="3450463"/>
                <a:ext cx="1594056" cy="554934"/>
              </a:xfrm>
              <a:prstGeom prst="rect">
                <a:avLst/>
              </a:prstGeom>
              <a:noFill/>
            </p:spPr>
            <p:txBody>
              <a:bodyPr wrap="square" rtlCol="0">
                <a:spAutoFit/>
              </a:bodyPr>
              <a:lstStyle/>
              <a:p>
                <a:pPr>
                  <a:lnSpc>
                    <a:spcPct val="120000"/>
                  </a:lnSpc>
                  <a:defRPr/>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grpSp>
        <p:grpSp>
          <p:nvGrpSpPr>
            <p:cNvPr id="26" name="组合 25"/>
            <p:cNvGrpSpPr/>
            <p:nvPr/>
          </p:nvGrpSpPr>
          <p:grpSpPr>
            <a:xfrm>
              <a:off x="6098564" y="3643397"/>
              <a:ext cx="2374781" cy="828568"/>
              <a:chOff x="6098564" y="4099716"/>
              <a:chExt cx="2374781" cy="828568"/>
            </a:xfrm>
          </p:grpSpPr>
          <p:sp>
            <p:nvSpPr>
              <p:cNvPr id="29" name="Freeform 73"/>
              <p:cNvSpPr>
                <a:spLocks noEditPoints="1"/>
              </p:cNvSpPr>
              <p:nvPr/>
            </p:nvSpPr>
            <p:spPr bwMode="auto">
              <a:xfrm>
                <a:off x="7847001" y="4148852"/>
                <a:ext cx="626344" cy="511130"/>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chemeClr val="accent4"/>
              </a:solidFill>
              <a:ln>
                <a:noFill/>
              </a:ln>
              <a:effectLst>
                <a:reflection blurRad="6350" stA="52000" endA="300" endPos="35000" dir="5400000" sy="-100000" algn="bl" rotWithShape="0"/>
              </a:effectLst>
            </p:spPr>
            <p:txBody>
              <a:bodyPr vert="horz" wrap="square" lIns="68564" tIns="34282" rIns="68564" bIns="34282" numCol="1" anchor="t" anchorCtr="0" compatLnSpc="1"/>
              <a:lstStyle/>
              <a:p>
                <a:endParaRPr lang="zh-CN" altLang="en-US" sz="2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167"/>
              <p:cNvSpPr txBox="1"/>
              <p:nvPr/>
            </p:nvSpPr>
            <p:spPr>
              <a:xfrm>
                <a:off x="6533226" y="4099716"/>
                <a:ext cx="1159394" cy="311039"/>
              </a:xfrm>
              <a:prstGeom prst="rect">
                <a:avLst/>
              </a:prstGeom>
              <a:noFill/>
            </p:spPr>
            <p:txBody>
              <a:bodyPr wrap="square" rtlCol="0">
                <a:spAutoFit/>
              </a:bodyPr>
              <a:lstStyle/>
              <a:p>
                <a:pPr algn="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31" name="文本框 60"/>
              <p:cNvSpPr txBox="1"/>
              <p:nvPr/>
            </p:nvSpPr>
            <p:spPr>
              <a:xfrm>
                <a:off x="6098564" y="4373350"/>
                <a:ext cx="1594056" cy="554934"/>
              </a:xfrm>
              <a:prstGeom prst="rect">
                <a:avLst/>
              </a:prstGeom>
              <a:noFill/>
            </p:spPr>
            <p:txBody>
              <a:bodyPr wrap="square" rtlCol="0">
                <a:spAutoFit/>
              </a:bodyPr>
              <a:lstStyle/>
              <a:p>
                <a:pPr algn="r">
                  <a:lnSpc>
                    <a:spcPct val="120000"/>
                  </a:lnSpc>
                  <a:defRPr/>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grpSp>
        <p:cxnSp>
          <p:nvCxnSpPr>
            <p:cNvPr id="27" name="直接连接符 26"/>
            <p:cNvCxnSpPr/>
            <p:nvPr/>
          </p:nvCxnSpPr>
          <p:spPr>
            <a:xfrm>
              <a:off x="1475828" y="2637796"/>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868144" y="3555679"/>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518329" y="295583"/>
            <a:ext cx="1800492" cy="415498"/>
          </a:xfrm>
          <a:prstGeom prst="rect">
            <a:avLst/>
          </a:prstGeom>
        </p:spPr>
        <p:txBody>
          <a:bodyPr wrap="none">
            <a:spAutoFit/>
            <a:scene3d>
              <a:camera prst="orthographicFront"/>
              <a:lightRig rig="threePt" dir="t"/>
            </a:scene3d>
            <a:sp3d contourW="12700"/>
          </a:bodyPr>
          <a:lstStyle/>
          <a:p>
            <a:pPr algn="ctr"/>
            <a:r>
              <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活动总体思路</a:t>
            </a:r>
          </a:p>
        </p:txBody>
      </p:sp>
      <p:sp>
        <p:nvSpPr>
          <p:cNvPr id="60" name="矩形 59"/>
          <p:cNvSpPr/>
          <p:nvPr/>
        </p:nvSpPr>
        <p:spPr>
          <a:xfrm>
            <a:off x="1046860" y="305107"/>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rgbClr val="8BC12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b="1" dirty="0">
              <a:solidFill>
                <a:srgbClr val="8BC12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62100" y="1003893"/>
            <a:ext cx="5100461" cy="1891760"/>
            <a:chOff x="8263004" y="2030443"/>
            <a:chExt cx="3128187" cy="1658719"/>
          </a:xfrm>
        </p:grpSpPr>
        <p:sp>
          <p:nvSpPr>
            <p:cNvPr id="43" name="矩形 42"/>
            <p:cNvSpPr/>
            <p:nvPr/>
          </p:nvSpPr>
          <p:spPr>
            <a:xfrm>
              <a:off x="8263004" y="3014507"/>
              <a:ext cx="3128187" cy="674655"/>
            </a:xfrm>
            <a:prstGeom prst="rect">
              <a:avLst/>
            </a:prstGeom>
          </p:spPr>
          <p:txBody>
            <a:bodyPr wrap="square">
              <a:spAutoFit/>
              <a:scene3d>
                <a:camera prst="orthographicFront"/>
                <a:lightRig rig="threePt" dir="t"/>
              </a:scene3d>
              <a:sp3d contourW="12700"/>
            </a:bodyPr>
            <a:lstStyle/>
            <a:p>
              <a:pPr algn="r"/>
              <a:r>
                <a:rPr lang="zh-CN" altLang="en-US" sz="4400" b="1" dirty="0">
                  <a:solidFill>
                    <a:srgbClr val="00B0F0"/>
                  </a:solidFill>
                  <a:latin typeface="Arial" panose="020B0604020202020204" pitchFamily="34" charset="0"/>
                  <a:ea typeface="微软雅黑" panose="020B0503020204020204" pitchFamily="34" charset="-122"/>
                  <a:sym typeface="Arial" panose="020B0604020202020204" pitchFamily="34" charset="0"/>
                </a:rPr>
                <a:t>活动内容构成</a:t>
              </a:r>
            </a:p>
          </p:txBody>
        </p:sp>
        <p:sp>
          <p:nvSpPr>
            <p:cNvPr id="44" name="矩形 43"/>
            <p:cNvSpPr/>
            <p:nvPr/>
          </p:nvSpPr>
          <p:spPr>
            <a:xfrm>
              <a:off x="9018547" y="2030443"/>
              <a:ext cx="1651289" cy="620683"/>
            </a:xfrm>
            <a:prstGeom prst="rect">
              <a:avLst/>
            </a:prstGeom>
          </p:spPr>
          <p:txBody>
            <a:bodyPr wrap="square">
              <a:spAutoFit/>
              <a:scene3d>
                <a:camera prst="orthographicFront"/>
                <a:lightRig rig="threePt" dir="t"/>
              </a:scene3d>
              <a:sp3d contourW="12700"/>
            </a:bodyPr>
            <a:lstStyle/>
            <a:p>
              <a:pPr algn="r"/>
              <a:r>
                <a:rPr lang="en-US" altLang="zh-CN"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02</a:t>
              </a:r>
              <a:endParaRPr lang="zh-CN" altLang="en-US" sz="4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2165722" y="3281967"/>
            <a:ext cx="5921857" cy="323165"/>
            <a:chOff x="3107761" y="5137953"/>
            <a:chExt cx="7895810" cy="430886"/>
          </a:xfrm>
        </p:grpSpPr>
        <p:sp>
          <p:nvSpPr>
            <p:cNvPr id="47" name="矩形 46"/>
            <p:cNvSpPr/>
            <p:nvPr/>
          </p:nvSpPr>
          <p:spPr>
            <a:xfrm>
              <a:off x="3107761"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活动主题</a:t>
              </a:r>
            </a:p>
          </p:txBody>
        </p:sp>
        <p:sp>
          <p:nvSpPr>
            <p:cNvPr id="48" name="矩形 47"/>
            <p:cNvSpPr/>
            <p:nvPr/>
          </p:nvSpPr>
          <p:spPr>
            <a:xfrm>
              <a:off x="5123289"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活动流程</a:t>
              </a:r>
            </a:p>
          </p:txBody>
        </p:sp>
        <p:sp>
          <p:nvSpPr>
            <p:cNvPr id="49" name="矩形 48"/>
            <p:cNvSpPr/>
            <p:nvPr/>
          </p:nvSpPr>
          <p:spPr>
            <a:xfrm>
              <a:off x="713881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活动策略</a:t>
              </a:r>
            </a:p>
          </p:txBody>
        </p:sp>
        <p:sp>
          <p:nvSpPr>
            <p:cNvPr id="50" name="矩形 49"/>
            <p:cNvSpPr/>
            <p:nvPr/>
          </p:nvSpPr>
          <p:spPr>
            <a:xfrm>
              <a:off x="9154347" y="5137953"/>
              <a:ext cx="1849224" cy="430886"/>
            </a:xfrm>
            <a:prstGeom prst="rect">
              <a:avLst/>
            </a:prstGeom>
          </p:spPr>
          <p:txBody>
            <a:bodyPr wrap="none">
              <a:spAutoFit/>
              <a:scene3d>
                <a:camera prst="orthographicFront"/>
                <a:lightRig rig="threePt" dir="t"/>
              </a:scene3d>
              <a:sp3d contourW="12700"/>
            </a:bodyPr>
            <a:lstStyle/>
            <a:p>
              <a:pPr marL="428625" indent="-428625" algn="r">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奖项设置</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8365" y="270934"/>
            <a:ext cx="359889" cy="433503"/>
            <a:chOff x="2119649" y="2486188"/>
            <a:chExt cx="1731329" cy="2085468"/>
          </a:xfrm>
        </p:grpSpPr>
        <p:sp>
          <p:nvSpPr>
            <p:cNvPr id="14" name="Freeform 5"/>
            <p:cNvSpPr/>
            <p:nvPr/>
          </p:nvSpPr>
          <p:spPr bwMode="auto">
            <a:xfrm rot="17496757">
              <a:off x="2405214" y="3604256"/>
              <a:ext cx="1143870" cy="790929"/>
            </a:xfrm>
            <a:custGeom>
              <a:avLst/>
              <a:gdLst>
                <a:gd name="T0" fmla="*/ 38 w 269"/>
                <a:gd name="T1" fmla="*/ 186 h 186"/>
                <a:gd name="T2" fmla="*/ 0 w 269"/>
                <a:gd name="T3" fmla="*/ 98 h 186"/>
                <a:gd name="T4" fmla="*/ 231 w 269"/>
                <a:gd name="T5" fmla="*/ 0 h 186"/>
                <a:gd name="T6" fmla="*/ 269 w 269"/>
                <a:gd name="T7" fmla="*/ 85 h 186"/>
                <a:gd name="T8" fmla="*/ 38 w 269"/>
                <a:gd name="T9" fmla="*/ 186 h 186"/>
              </a:gdLst>
              <a:ahLst/>
              <a:cxnLst>
                <a:cxn ang="0">
                  <a:pos x="T0" y="T1"/>
                </a:cxn>
                <a:cxn ang="0">
                  <a:pos x="T2" y="T3"/>
                </a:cxn>
                <a:cxn ang="0">
                  <a:pos x="T4" y="T5"/>
                </a:cxn>
                <a:cxn ang="0">
                  <a:pos x="T6" y="T7"/>
                </a:cxn>
                <a:cxn ang="0">
                  <a:pos x="T8" y="T9"/>
                </a:cxn>
              </a:cxnLst>
              <a:rect l="0" t="0" r="r" b="b"/>
              <a:pathLst>
                <a:path w="269" h="186">
                  <a:moveTo>
                    <a:pt x="38" y="186"/>
                  </a:moveTo>
                  <a:lnTo>
                    <a:pt x="0" y="98"/>
                  </a:lnTo>
                  <a:lnTo>
                    <a:pt x="231" y="0"/>
                  </a:lnTo>
                  <a:lnTo>
                    <a:pt x="269" y="85"/>
                  </a:lnTo>
                  <a:lnTo>
                    <a:pt x="38" y="186"/>
                  </a:lnTo>
                  <a:close/>
                </a:path>
              </a:pathLst>
            </a:custGeom>
            <a:solidFill>
              <a:srgbClr val="B28D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rot="17496757">
              <a:off x="2547464" y="3694708"/>
              <a:ext cx="1063076" cy="603827"/>
            </a:xfrm>
            <a:custGeom>
              <a:avLst/>
              <a:gdLst>
                <a:gd name="T0" fmla="*/ 19 w 250"/>
                <a:gd name="T1" fmla="*/ 142 h 142"/>
                <a:gd name="T2" fmla="*/ 0 w 250"/>
                <a:gd name="T3" fmla="*/ 101 h 142"/>
                <a:gd name="T4" fmla="*/ 231 w 250"/>
                <a:gd name="T5" fmla="*/ 0 h 142"/>
                <a:gd name="T6" fmla="*/ 250 w 250"/>
                <a:gd name="T7" fmla="*/ 41 h 142"/>
                <a:gd name="T8" fmla="*/ 19 w 250"/>
                <a:gd name="T9" fmla="*/ 142 h 142"/>
              </a:gdLst>
              <a:ahLst/>
              <a:cxnLst>
                <a:cxn ang="0">
                  <a:pos x="T0" y="T1"/>
                </a:cxn>
                <a:cxn ang="0">
                  <a:pos x="T2" y="T3"/>
                </a:cxn>
                <a:cxn ang="0">
                  <a:pos x="T4" y="T5"/>
                </a:cxn>
                <a:cxn ang="0">
                  <a:pos x="T6" y="T7"/>
                </a:cxn>
                <a:cxn ang="0">
                  <a:pos x="T8" y="T9"/>
                </a:cxn>
              </a:cxnLst>
              <a:rect l="0" t="0" r="r" b="b"/>
              <a:pathLst>
                <a:path w="250" h="142">
                  <a:moveTo>
                    <a:pt x="19" y="142"/>
                  </a:moveTo>
                  <a:lnTo>
                    <a:pt x="0" y="101"/>
                  </a:lnTo>
                  <a:lnTo>
                    <a:pt x="231" y="0"/>
                  </a:lnTo>
                  <a:lnTo>
                    <a:pt x="250" y="41"/>
                  </a:lnTo>
                  <a:lnTo>
                    <a:pt x="19" y="142"/>
                  </a:lnTo>
                  <a:close/>
                </a:path>
              </a:pathLst>
            </a:custGeom>
            <a:solidFill>
              <a:srgbClr val="9F76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rot="17496757">
              <a:off x="2130280" y="2475557"/>
              <a:ext cx="1705174" cy="1726435"/>
            </a:xfrm>
            <a:custGeom>
              <a:avLst/>
              <a:gdLst>
                <a:gd name="T0" fmla="*/ 100 w 148"/>
                <a:gd name="T1" fmla="*/ 134 h 149"/>
                <a:gd name="T2" fmla="*/ 14 w 148"/>
                <a:gd name="T3" fmla="*/ 100 h 149"/>
                <a:gd name="T4" fmla="*/ 48 w 148"/>
                <a:gd name="T5" fmla="*/ 15 h 149"/>
                <a:gd name="T6" fmla="*/ 134 w 148"/>
                <a:gd name="T7" fmla="*/ 49 h 149"/>
                <a:gd name="T8" fmla="*/ 100 w 148"/>
                <a:gd name="T9" fmla="*/ 134 h 149"/>
              </a:gdLst>
              <a:ahLst/>
              <a:cxnLst>
                <a:cxn ang="0">
                  <a:pos x="T0" y="T1"/>
                </a:cxn>
                <a:cxn ang="0">
                  <a:pos x="T2" y="T3"/>
                </a:cxn>
                <a:cxn ang="0">
                  <a:pos x="T4" y="T5"/>
                </a:cxn>
                <a:cxn ang="0">
                  <a:pos x="T6" y="T7"/>
                </a:cxn>
                <a:cxn ang="0">
                  <a:pos x="T8" y="T9"/>
                </a:cxn>
              </a:cxnLst>
              <a:rect l="0" t="0" r="r" b="b"/>
              <a:pathLst>
                <a:path w="148" h="149">
                  <a:moveTo>
                    <a:pt x="100" y="134"/>
                  </a:moveTo>
                  <a:cubicBezTo>
                    <a:pt x="67" y="149"/>
                    <a:pt x="28" y="133"/>
                    <a:pt x="14" y="100"/>
                  </a:cubicBezTo>
                  <a:cubicBezTo>
                    <a:pt x="0" y="67"/>
                    <a:pt x="15" y="29"/>
                    <a:pt x="48" y="15"/>
                  </a:cubicBezTo>
                  <a:cubicBezTo>
                    <a:pt x="81" y="0"/>
                    <a:pt x="120" y="16"/>
                    <a:pt x="134" y="49"/>
                  </a:cubicBezTo>
                  <a:cubicBezTo>
                    <a:pt x="148" y="82"/>
                    <a:pt x="133" y="120"/>
                    <a:pt x="100" y="134"/>
                  </a:cubicBezTo>
                  <a:close/>
                </a:path>
              </a:pathLst>
            </a:custGeom>
            <a:solidFill>
              <a:srgbClr val="84C0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rot="17496757">
              <a:off x="2383933" y="2698680"/>
              <a:ext cx="1603119" cy="1330971"/>
            </a:xfrm>
            <a:custGeom>
              <a:avLst/>
              <a:gdLst>
                <a:gd name="T0" fmla="*/ 125 w 139"/>
                <a:gd name="T1" fmla="*/ 15 h 115"/>
                <a:gd name="T2" fmla="*/ 116 w 139"/>
                <a:gd name="T3" fmla="*/ 0 h 115"/>
                <a:gd name="T4" fmla="*/ 77 w 139"/>
                <a:gd name="T5" fmla="*/ 69 h 115"/>
                <a:gd name="T6" fmla="*/ 0 w 139"/>
                <a:gd name="T7" fmla="*/ 50 h 115"/>
                <a:gd name="T8" fmla="*/ 5 w 139"/>
                <a:gd name="T9" fmla="*/ 66 h 115"/>
                <a:gd name="T10" fmla="*/ 91 w 139"/>
                <a:gd name="T11" fmla="*/ 100 h 115"/>
                <a:gd name="T12" fmla="*/ 125 w 139"/>
                <a:gd name="T13" fmla="*/ 15 h 115"/>
              </a:gdLst>
              <a:ahLst/>
              <a:cxnLst>
                <a:cxn ang="0">
                  <a:pos x="T0" y="T1"/>
                </a:cxn>
                <a:cxn ang="0">
                  <a:pos x="T2" y="T3"/>
                </a:cxn>
                <a:cxn ang="0">
                  <a:pos x="T4" y="T5"/>
                </a:cxn>
                <a:cxn ang="0">
                  <a:pos x="T6" y="T7"/>
                </a:cxn>
                <a:cxn ang="0">
                  <a:pos x="T8" y="T9"/>
                </a:cxn>
                <a:cxn ang="0">
                  <a:pos x="T10" y="T11"/>
                </a:cxn>
                <a:cxn ang="0">
                  <a:pos x="T12" y="T13"/>
                </a:cxn>
              </a:cxnLst>
              <a:rect l="0" t="0" r="r" b="b"/>
              <a:pathLst>
                <a:path w="139" h="115">
                  <a:moveTo>
                    <a:pt x="125" y="15"/>
                  </a:moveTo>
                  <a:cubicBezTo>
                    <a:pt x="123" y="9"/>
                    <a:pt x="120" y="4"/>
                    <a:pt x="116" y="0"/>
                  </a:cubicBezTo>
                  <a:cubicBezTo>
                    <a:pt x="120" y="29"/>
                    <a:pt x="105" y="57"/>
                    <a:pt x="77" y="69"/>
                  </a:cubicBezTo>
                  <a:cubicBezTo>
                    <a:pt x="50" y="81"/>
                    <a:pt x="18" y="72"/>
                    <a:pt x="0" y="50"/>
                  </a:cubicBezTo>
                  <a:cubicBezTo>
                    <a:pt x="1" y="55"/>
                    <a:pt x="3" y="61"/>
                    <a:pt x="5" y="66"/>
                  </a:cubicBezTo>
                  <a:cubicBezTo>
                    <a:pt x="19" y="99"/>
                    <a:pt x="58" y="115"/>
                    <a:pt x="91" y="100"/>
                  </a:cubicBezTo>
                  <a:cubicBezTo>
                    <a:pt x="124" y="86"/>
                    <a:pt x="139" y="48"/>
                    <a:pt x="125"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98D347"/>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1810448" y="295583"/>
            <a:ext cx="1800492" cy="415497"/>
          </a:xfrm>
          <a:prstGeom prst="rect">
            <a:avLst/>
          </a:prstGeom>
        </p:spPr>
        <p:txBody>
          <a:bodyPr wrap="none">
            <a:spAutoFit/>
            <a:scene3d>
              <a:camera prst="orthographicFront"/>
              <a:lightRig rig="threePt" dir="t"/>
            </a:scene3d>
            <a:sp3d contourW="12700"/>
          </a:bodyPr>
          <a:lstStyle/>
          <a:p>
            <a:pPr algn="ctr"/>
            <a:r>
              <a:rPr lang="zh-CN" altLang="en-US"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活动内容构成</a:t>
            </a:r>
          </a:p>
        </p:txBody>
      </p:sp>
      <p:sp>
        <p:nvSpPr>
          <p:cNvPr id="9" name="矩形 8"/>
          <p:cNvSpPr/>
          <p:nvPr/>
        </p:nvSpPr>
        <p:spPr>
          <a:xfrm>
            <a:off x="1338979" y="305108"/>
            <a:ext cx="558166" cy="415498"/>
          </a:xfrm>
          <a:prstGeom prst="rect">
            <a:avLst/>
          </a:prstGeom>
        </p:spPr>
        <p:txBody>
          <a:bodyPr wrap="none">
            <a:spAutoFit/>
            <a:scene3d>
              <a:camera prst="orthographicFront"/>
              <a:lightRig rig="threePt" dir="t"/>
            </a:scene3d>
            <a:sp3d contourW="12700"/>
          </a:bodyPr>
          <a:lstStyle/>
          <a:p>
            <a:r>
              <a:rPr lang="en-US" altLang="zh-CN"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占位符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6011" y="1386073"/>
            <a:ext cx="1527111" cy="1527111"/>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3" y="2062112"/>
                  <a:pt x="933886" y="2062112"/>
                  <a:pt x="830033" y="1958259"/>
                </a:cubicBezTo>
                <a:lnTo>
                  <a:pt x="77890" y="1206116"/>
                </a:lnTo>
                <a:cubicBezTo>
                  <a:pt x="-25963" y="1102263"/>
                  <a:pt x="-25963" y="933886"/>
                  <a:pt x="77890" y="830033"/>
                </a:cubicBezTo>
                <a:lnTo>
                  <a:pt x="830033" y="77890"/>
                </a:lnTo>
                <a:cubicBezTo>
                  <a:pt x="881959" y="25963"/>
                  <a:pt x="950017" y="0"/>
                  <a:pt x="1018075" y="0"/>
                </a:cubicBezTo>
                <a:close/>
              </a:path>
            </a:pathLst>
          </a:custGeom>
          <a:ln w="25400">
            <a:solidFill>
              <a:schemeClr val="accent1"/>
            </a:solidFill>
          </a:ln>
        </p:spPr>
      </p:pic>
      <p:pic>
        <p:nvPicPr>
          <p:cNvPr id="11" name="图片占位符 19"/>
          <p:cNvPicPr>
            <a:picLocks noChangeAspect="1"/>
          </p:cNvPicPr>
          <p:nvPr/>
        </p:nvPicPr>
        <p:blipFill>
          <a:blip r:embed="rId4" cstate="print">
            <a:extLst>
              <a:ext uri="{28A0092B-C50C-407E-A947-70E740481C1C}">
                <a14:useLocalDpi xmlns:a14="http://schemas.microsoft.com/office/drawing/2010/main" val="0"/>
              </a:ext>
            </a:extLst>
          </a:blip>
          <a:srcRect t="39" b="39"/>
          <a:stretch>
            <a:fillRect/>
          </a:stretch>
        </p:blipFill>
        <p:spPr>
          <a:xfrm>
            <a:off x="886011" y="3078412"/>
            <a:ext cx="1527111" cy="1527111"/>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3" y="2062112"/>
                  <a:pt x="933886" y="2062112"/>
                  <a:pt x="830033" y="1958259"/>
                </a:cubicBezTo>
                <a:lnTo>
                  <a:pt x="77890" y="1206116"/>
                </a:lnTo>
                <a:cubicBezTo>
                  <a:pt x="-25963" y="1102264"/>
                  <a:pt x="-25963" y="933886"/>
                  <a:pt x="77890" y="830033"/>
                </a:cubicBezTo>
                <a:lnTo>
                  <a:pt x="830033" y="77890"/>
                </a:lnTo>
                <a:cubicBezTo>
                  <a:pt x="881959" y="25964"/>
                  <a:pt x="950017" y="0"/>
                  <a:pt x="1018075" y="0"/>
                </a:cubicBezTo>
                <a:close/>
              </a:path>
            </a:pathLst>
          </a:custGeom>
          <a:ln w="25400">
            <a:solidFill>
              <a:schemeClr val="accent4"/>
            </a:solidFill>
          </a:ln>
        </p:spPr>
      </p:pic>
      <p:pic>
        <p:nvPicPr>
          <p:cNvPr id="18" name="图片占位符 17"/>
          <p:cNvPicPr>
            <a:picLocks noChangeAspect="1"/>
          </p:cNvPicPr>
          <p:nvPr/>
        </p:nvPicPr>
        <p:blipFill>
          <a:blip r:embed="rId5" cstate="print">
            <a:extLst>
              <a:ext uri="{28A0092B-C50C-407E-A947-70E740481C1C}">
                <a14:useLocalDpi xmlns:a14="http://schemas.microsoft.com/office/drawing/2010/main" val="0"/>
              </a:ext>
            </a:extLst>
          </a:blip>
          <a:srcRect l="39" r="39"/>
          <a:stretch>
            <a:fillRect/>
          </a:stretch>
        </p:blipFill>
        <p:spPr>
          <a:xfrm>
            <a:off x="4634780" y="1386073"/>
            <a:ext cx="1527111" cy="1527111"/>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4" y="2062112"/>
                  <a:pt x="933886" y="2062112"/>
                  <a:pt x="830033" y="1958259"/>
                </a:cubicBezTo>
                <a:lnTo>
                  <a:pt x="77890" y="1206116"/>
                </a:lnTo>
                <a:cubicBezTo>
                  <a:pt x="-25963" y="1102263"/>
                  <a:pt x="-25963" y="933886"/>
                  <a:pt x="77890" y="830033"/>
                </a:cubicBezTo>
                <a:lnTo>
                  <a:pt x="830033" y="77890"/>
                </a:lnTo>
                <a:cubicBezTo>
                  <a:pt x="881960" y="25963"/>
                  <a:pt x="950017" y="0"/>
                  <a:pt x="1018075" y="0"/>
                </a:cubicBezTo>
                <a:close/>
              </a:path>
            </a:pathLst>
          </a:custGeom>
          <a:solidFill>
            <a:schemeClr val="accent3"/>
          </a:solidFill>
          <a:ln w="25400">
            <a:solidFill>
              <a:schemeClr val="accent3"/>
            </a:solidFill>
          </a:ln>
        </p:spPr>
      </p:pic>
      <p:pic>
        <p:nvPicPr>
          <p:cNvPr id="19" name="图片占位符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634780" y="3078412"/>
            <a:ext cx="1527111" cy="1527111"/>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4" y="2062112"/>
                  <a:pt x="933886" y="2062112"/>
                  <a:pt x="830033" y="1958259"/>
                </a:cubicBezTo>
                <a:lnTo>
                  <a:pt x="77890" y="1206116"/>
                </a:lnTo>
                <a:cubicBezTo>
                  <a:pt x="-25963" y="1102264"/>
                  <a:pt x="-25963" y="933886"/>
                  <a:pt x="77890" y="830033"/>
                </a:cubicBezTo>
                <a:lnTo>
                  <a:pt x="830033" y="77890"/>
                </a:lnTo>
                <a:cubicBezTo>
                  <a:pt x="881960" y="25964"/>
                  <a:pt x="950017" y="0"/>
                  <a:pt x="1018075" y="0"/>
                </a:cubicBezTo>
                <a:close/>
              </a:path>
            </a:pathLst>
          </a:custGeom>
          <a:ln w="25400">
            <a:solidFill>
              <a:schemeClr val="accent4"/>
            </a:solidFill>
          </a:ln>
        </p:spPr>
      </p:pic>
      <p:grpSp>
        <p:nvGrpSpPr>
          <p:cNvPr id="20" name="组合 19"/>
          <p:cNvGrpSpPr/>
          <p:nvPr/>
        </p:nvGrpSpPr>
        <p:grpSpPr>
          <a:xfrm>
            <a:off x="2495736" y="1663984"/>
            <a:ext cx="1838139" cy="938499"/>
            <a:chOff x="1866391" y="3891261"/>
            <a:chExt cx="2450852" cy="1251332"/>
          </a:xfrm>
        </p:grpSpPr>
        <p:sp>
          <p:nvSpPr>
            <p:cNvPr id="21" name="矩形 20"/>
            <p:cNvSpPr/>
            <p:nvPr/>
          </p:nvSpPr>
          <p:spPr>
            <a:xfrm>
              <a:off x="1866391" y="4243885"/>
              <a:ext cx="2450852"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2" name="矩形 21"/>
            <p:cNvSpPr/>
            <p:nvPr/>
          </p:nvSpPr>
          <p:spPr>
            <a:xfrm>
              <a:off x="1866391" y="3891261"/>
              <a:ext cx="2241975" cy="354969"/>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3" name="组合 22"/>
          <p:cNvGrpSpPr/>
          <p:nvPr/>
        </p:nvGrpSpPr>
        <p:grpSpPr>
          <a:xfrm>
            <a:off x="6244505" y="1663984"/>
            <a:ext cx="1838139" cy="938499"/>
            <a:chOff x="1866391" y="3891261"/>
            <a:chExt cx="2450852" cy="1251332"/>
          </a:xfrm>
        </p:grpSpPr>
        <p:sp>
          <p:nvSpPr>
            <p:cNvPr id="24" name="矩形 23"/>
            <p:cNvSpPr/>
            <p:nvPr/>
          </p:nvSpPr>
          <p:spPr>
            <a:xfrm>
              <a:off x="1866391" y="4243885"/>
              <a:ext cx="2450852"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5" name="矩形 24"/>
            <p:cNvSpPr/>
            <p:nvPr/>
          </p:nvSpPr>
          <p:spPr>
            <a:xfrm>
              <a:off x="1866391" y="3891261"/>
              <a:ext cx="2241975" cy="354969"/>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6" name="组合 25"/>
          <p:cNvGrpSpPr/>
          <p:nvPr/>
        </p:nvGrpSpPr>
        <p:grpSpPr>
          <a:xfrm>
            <a:off x="2495736" y="3365849"/>
            <a:ext cx="1838139" cy="938499"/>
            <a:chOff x="1866391" y="3891261"/>
            <a:chExt cx="2450852" cy="1251332"/>
          </a:xfrm>
        </p:grpSpPr>
        <p:sp>
          <p:nvSpPr>
            <p:cNvPr id="27" name="矩形 26"/>
            <p:cNvSpPr/>
            <p:nvPr/>
          </p:nvSpPr>
          <p:spPr>
            <a:xfrm>
              <a:off x="1866391" y="4243885"/>
              <a:ext cx="2450852"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28" name="矩形 27"/>
            <p:cNvSpPr/>
            <p:nvPr/>
          </p:nvSpPr>
          <p:spPr>
            <a:xfrm>
              <a:off x="1866391" y="3891261"/>
              <a:ext cx="2241975" cy="354969"/>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9" name="组合 28"/>
          <p:cNvGrpSpPr/>
          <p:nvPr/>
        </p:nvGrpSpPr>
        <p:grpSpPr>
          <a:xfrm>
            <a:off x="6244505" y="3365849"/>
            <a:ext cx="1838139" cy="938499"/>
            <a:chOff x="1866391" y="3891261"/>
            <a:chExt cx="2450852" cy="1251332"/>
          </a:xfrm>
        </p:grpSpPr>
        <p:sp>
          <p:nvSpPr>
            <p:cNvPr id="30" name="矩形 29"/>
            <p:cNvSpPr/>
            <p:nvPr/>
          </p:nvSpPr>
          <p:spPr>
            <a:xfrm>
              <a:off x="1866391" y="4243885"/>
              <a:ext cx="2450852"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您的内容打在这里，或通过复制文本后在此选择粘贴并选择只保留文字</a:t>
              </a:r>
            </a:p>
          </p:txBody>
        </p:sp>
        <p:sp>
          <p:nvSpPr>
            <p:cNvPr id="31" name="矩形 30"/>
            <p:cNvSpPr/>
            <p:nvPr/>
          </p:nvSpPr>
          <p:spPr>
            <a:xfrm>
              <a:off x="1866391" y="3891261"/>
              <a:ext cx="2241975" cy="354969"/>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标题文字添加</a:t>
              </a:r>
            </a:p>
          </p:txBody>
        </p:sp>
      </p:gr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自定义 11">
      <a:dk1>
        <a:sysClr val="windowText" lastClr="000000"/>
      </a:dk1>
      <a:lt1>
        <a:sysClr val="window" lastClr="FFFFFF"/>
      </a:lt1>
      <a:dk2>
        <a:srgbClr val="04617B"/>
      </a:dk2>
      <a:lt2>
        <a:srgbClr val="DBF5F9"/>
      </a:lt2>
      <a:accent1>
        <a:srgbClr val="10CF9B"/>
      </a:accent1>
      <a:accent2>
        <a:srgbClr val="7CCA62"/>
      </a:accent2>
      <a:accent3>
        <a:srgbClr val="A5C249"/>
      </a:accent3>
      <a:accent4>
        <a:srgbClr val="0BD0D9"/>
      </a:accent4>
      <a:accent5>
        <a:srgbClr val="009DD9"/>
      </a:accent5>
      <a:accent6>
        <a:srgbClr val="0F6FC6"/>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全屏显示(16:9)</PresentationFormat>
  <Paragraphs>293</Paragraphs>
  <Slides>27</Slides>
  <Notes>27</Notes>
  <HiddenSlides>0</HiddenSlides>
  <MMClips>1</MMClips>
  <ScaleCrop>false</ScaleCrop>
  <HeadingPairs>
    <vt:vector size="6" baseType="variant">
      <vt:variant>
        <vt:lpstr>已用的字体</vt:lpstr>
      </vt:variant>
      <vt:variant>
        <vt:i4>11</vt:i4>
      </vt:variant>
      <vt:variant>
        <vt:lpstr>主题</vt:lpstr>
      </vt:variant>
      <vt:variant>
        <vt:i4>10</vt:i4>
      </vt:variant>
      <vt:variant>
        <vt:lpstr>幻灯片标题</vt:lpstr>
      </vt:variant>
      <vt:variant>
        <vt:i4>27</vt:i4>
      </vt:variant>
    </vt:vector>
  </HeadingPairs>
  <TitlesOfParts>
    <vt:vector size="48" baseType="lpstr">
      <vt:lpstr>ITC Avant Garde Std Bk</vt:lpstr>
      <vt:lpstr>LiHei Pro</vt:lpstr>
      <vt:lpstr>Signika</vt:lpstr>
      <vt:lpstr>等线</vt:lpstr>
      <vt:lpstr>等线 Light</vt:lpstr>
      <vt:lpstr>迷你简汉真广标</vt:lpstr>
      <vt:lpstr>Angsana New</vt:lpstr>
      <vt:lpstr>Arial</vt:lpstr>
      <vt:lpstr>Calibri</vt:lpstr>
      <vt:lpstr>Impact</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dc:title>
  <dc:creator>lzj</dc:creator>
  <cp:lastModifiedBy>天 下</cp:lastModifiedBy>
  <cp:revision>1012</cp:revision>
  <dcterms:created xsi:type="dcterms:W3CDTF">2015-12-01T09:06:00Z</dcterms:created>
  <dcterms:modified xsi:type="dcterms:W3CDTF">2021-01-05T15:59:55Z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