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3" r:id="rId5"/>
    <p:sldId id="285" r:id="rId6"/>
    <p:sldId id="286" r:id="rId7"/>
    <p:sldId id="259" r:id="rId8"/>
    <p:sldId id="287" r:id="rId9"/>
    <p:sldId id="288" r:id="rId10"/>
    <p:sldId id="290" r:id="rId11"/>
    <p:sldId id="260" r:id="rId12"/>
    <p:sldId id="292" r:id="rId13"/>
    <p:sldId id="293" r:id="rId14"/>
    <p:sldId id="294" r:id="rId15"/>
    <p:sldId id="261" r:id="rId16"/>
    <p:sldId id="296" r:id="rId17"/>
    <p:sldId id="262" r:id="rId18"/>
    <p:sldId id="299" r:id="rId19"/>
    <p:sldId id="300" r:id="rId20"/>
    <p:sldId id="301" r:id="rId21"/>
    <p:sldId id="283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A7D"/>
    <a:srgbClr val="31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66"/>
      </p:cViewPr>
      <p:guideLst>
        <p:guide orient="horz" pos="22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3E3C-FBCD-46C1-BA32-1D7590B6F1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4A17-252F-4AA7-BDE4-ECC957CC3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691-BC26-4A87-A8FA-24BEF44534A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4D0-E8C0-4FB2-93D8-B1A58490B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未标题-2.jpg未标题-2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22069" y="3943350"/>
            <a:ext cx="1415772" cy="46166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</a:p>
        </p:txBody>
      </p:sp>
      <p:sp>
        <p:nvSpPr>
          <p:cNvPr id="9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55619" y="3943350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dirty="0" smtClean="0">
                <a:solidFill>
                  <a:schemeClr val="bg1"/>
                </a:solidFill>
              </a:defRPr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文本样式</a:t>
            </a:r>
          </a:p>
        </p:txBody>
      </p:sp>
      <p:sp>
        <p:nvSpPr>
          <p:cNvPr id="11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6289169" y="3943350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文本样式</a:t>
            </a:r>
          </a:p>
        </p:txBody>
      </p:sp>
      <p:sp>
        <p:nvSpPr>
          <p:cNvPr id="13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022719" y="3943350"/>
            <a:ext cx="141577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文本样式</a:t>
            </a:r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20" hasCustomPrompt="1"/>
          </p:nvPr>
        </p:nvSpPr>
        <p:spPr>
          <a:xfrm>
            <a:off x="4932202" y="2557320"/>
            <a:ext cx="2310428" cy="584775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文本样式</a:t>
            </a:r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4932203" y="3088361"/>
            <a:ext cx="2310427" cy="381516"/>
          </a:xfrm>
        </p:spPr>
        <p:txBody>
          <a:bodyPr wrap="non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WENBENYANGSHI</a:t>
            </a:r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0" y="2849707"/>
            <a:ext cx="49322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259798" y="2849707"/>
            <a:ext cx="49322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86138" y="0"/>
            <a:ext cx="5414962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28457" y="81164"/>
            <a:ext cx="3135086" cy="480131"/>
          </a:xfrm>
        </p:spPr>
        <p:txBody>
          <a:bodyPr wrap="none">
            <a:no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输入标题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3743325" y="328612"/>
            <a:ext cx="1300163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7206343" y="328612"/>
            <a:ext cx="1300163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未标题-1.png未标题-1"/>
          <p:cNvPicPr>
            <a:picLocks noChangeAspect="1"/>
          </p:cNvPicPr>
          <p:nvPr/>
        </p:nvPicPr>
        <p:blipFill rotWithShape="1">
          <a:blip r:embed="rId3">
            <a:lum bright="18000" contrast="-6000"/>
          </a:blip>
          <a:srcRect/>
          <a:stretch>
            <a:fillRect/>
          </a:stretch>
        </p:blipFill>
        <p:spPr>
          <a:xfrm>
            <a:off x="-4445" y="0"/>
            <a:ext cx="12200255" cy="6858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46629" y="0"/>
            <a:ext cx="4775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46629" y="2631050"/>
            <a:ext cx="480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市调报告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34030" y="953635"/>
            <a:ext cx="3233056" cy="491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LOGO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2716" y="4611991"/>
            <a:ext cx="2855684" cy="5102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汇报人：</a:t>
            </a:r>
            <a:r>
              <a:rPr lang="en-US" altLang="zh-CN" sz="2000">
                <a:solidFill>
                  <a:schemeClr val="bg1"/>
                </a:solidFill>
              </a:rPr>
              <a:t>xiazaii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2716" y="5366678"/>
            <a:ext cx="2855684" cy="5102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汇报时间：</a:t>
            </a:r>
            <a:r>
              <a:rPr lang="en-US" altLang="zh-CN" sz="2000" dirty="0">
                <a:solidFill>
                  <a:schemeClr val="bg1"/>
                </a:solidFill>
              </a:rPr>
              <a:t>XX</a:t>
            </a:r>
            <a:r>
              <a:rPr lang="zh-CN" altLang="en-US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XX</a:t>
            </a:r>
            <a:r>
              <a:rPr lang="zh-CN" altLang="en-US" sz="2000" dirty="0">
                <a:solidFill>
                  <a:schemeClr val="bg1"/>
                </a:solidFill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抽样方式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33390" y="1809355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75782" y="2284644"/>
            <a:ext cx="78404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25060" y="3178714"/>
            <a:ext cx="1733550" cy="7048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75782" y="4172206"/>
            <a:ext cx="2290072" cy="1218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540000" rtlCol="0" anchor="ctr" anchorCtr="0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点击此处输入与相关的文字描述内容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61977" y="4172206"/>
            <a:ext cx="2290072" cy="1218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540000" rtlCol="0" anchor="ctr" anchorCtr="0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点击此处输入与相关的文字描述内容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26146" y="4172206"/>
            <a:ext cx="2290072" cy="1218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540000" rtlCol="0" anchor="ctr" anchorCtr="0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点击此处输入与相关的文字描述内容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8691182" y="4281648"/>
            <a:ext cx="360000" cy="360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3145452" y="4281648"/>
            <a:ext cx="350732" cy="360000"/>
          </a:xfrm>
          <a:custGeom>
            <a:avLst/>
            <a:gdLst>
              <a:gd name="connsiteX0" fmla="*/ 2326943 w 5404989"/>
              <a:gd name="connsiteY0" fmla="*/ 407402 h 5547815"/>
              <a:gd name="connsiteX1" fmla="*/ 407401 w 5404989"/>
              <a:gd name="connsiteY1" fmla="*/ 2326944 h 5547815"/>
              <a:gd name="connsiteX2" fmla="*/ 2326943 w 5404989"/>
              <a:gd name="connsiteY2" fmla="*/ 4246486 h 5547815"/>
              <a:gd name="connsiteX3" fmla="*/ 4246485 w 5404989"/>
              <a:gd name="connsiteY3" fmla="*/ 2326944 h 5547815"/>
              <a:gd name="connsiteX4" fmla="*/ 2326943 w 5404989"/>
              <a:gd name="connsiteY4" fmla="*/ 407402 h 5547815"/>
              <a:gd name="connsiteX5" fmla="*/ 2326944 w 5404989"/>
              <a:gd name="connsiteY5" fmla="*/ 0 h 5547815"/>
              <a:gd name="connsiteX6" fmla="*/ 4653888 w 5404989"/>
              <a:gd name="connsiteY6" fmla="*/ 2326944 h 5547815"/>
              <a:gd name="connsiteX7" fmla="*/ 4122527 w 5404989"/>
              <a:gd name="connsiteY7" fmla="*/ 3807097 h 5547815"/>
              <a:gd name="connsiteX8" fmla="*/ 4025541 w 5404989"/>
              <a:gd name="connsiteY8" fmla="*/ 3913809 h 5547815"/>
              <a:gd name="connsiteX9" fmla="*/ 5404989 w 5404989"/>
              <a:gd name="connsiteY9" fmla="*/ 5293257 h 5547815"/>
              <a:gd name="connsiteX10" fmla="*/ 5150430 w 5404989"/>
              <a:gd name="connsiteY10" fmla="*/ 5547815 h 5547815"/>
              <a:gd name="connsiteX11" fmla="*/ 3760207 w 5404989"/>
              <a:gd name="connsiteY11" fmla="*/ 4157591 h 5547815"/>
              <a:gd name="connsiteX12" fmla="*/ 3627961 w 5404989"/>
              <a:gd name="connsiteY12" fmla="*/ 4256483 h 5547815"/>
              <a:gd name="connsiteX13" fmla="*/ 2326944 w 5404989"/>
              <a:gd name="connsiteY13" fmla="*/ 4653888 h 5547815"/>
              <a:gd name="connsiteX14" fmla="*/ 0 w 5404989"/>
              <a:gd name="connsiteY14" fmla="*/ 2326944 h 5547815"/>
              <a:gd name="connsiteX15" fmla="*/ 2326944 w 5404989"/>
              <a:gd name="connsiteY15" fmla="*/ 0 h 55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4989" h="5547815">
                <a:moveTo>
                  <a:pt x="2326943" y="407402"/>
                </a:moveTo>
                <a:cubicBezTo>
                  <a:pt x="1266809" y="407402"/>
                  <a:pt x="407401" y="1266810"/>
                  <a:pt x="407401" y="2326944"/>
                </a:cubicBezTo>
                <a:cubicBezTo>
                  <a:pt x="407401" y="3387078"/>
                  <a:pt x="1266809" y="4246486"/>
                  <a:pt x="2326943" y="4246486"/>
                </a:cubicBezTo>
                <a:cubicBezTo>
                  <a:pt x="3387077" y="4246486"/>
                  <a:pt x="4246485" y="3387078"/>
                  <a:pt x="4246485" y="2326944"/>
                </a:cubicBezTo>
                <a:cubicBezTo>
                  <a:pt x="4246485" y="1266810"/>
                  <a:pt x="3387077" y="407402"/>
                  <a:pt x="2326943" y="407402"/>
                </a:cubicBezTo>
                <a:close/>
                <a:moveTo>
                  <a:pt x="2326944" y="0"/>
                </a:moveTo>
                <a:cubicBezTo>
                  <a:pt x="3612080" y="0"/>
                  <a:pt x="4653888" y="1041808"/>
                  <a:pt x="4653888" y="2326944"/>
                </a:cubicBezTo>
                <a:cubicBezTo>
                  <a:pt x="4653888" y="2889191"/>
                  <a:pt x="4454480" y="3404864"/>
                  <a:pt x="4122527" y="3807097"/>
                </a:cubicBezTo>
                <a:lnTo>
                  <a:pt x="4025541" y="3913809"/>
                </a:lnTo>
                <a:lnTo>
                  <a:pt x="5404989" y="5293257"/>
                </a:lnTo>
                <a:lnTo>
                  <a:pt x="5150430" y="5547815"/>
                </a:lnTo>
                <a:lnTo>
                  <a:pt x="3760207" y="4157591"/>
                </a:lnTo>
                <a:lnTo>
                  <a:pt x="3627961" y="4256483"/>
                </a:lnTo>
                <a:cubicBezTo>
                  <a:pt x="3256578" y="4507384"/>
                  <a:pt x="2808870" y="4653888"/>
                  <a:pt x="2326944" y="4653888"/>
                </a:cubicBezTo>
                <a:cubicBezTo>
                  <a:pt x="1041808" y="4653888"/>
                  <a:pt x="0" y="3612080"/>
                  <a:pt x="0" y="2326944"/>
                </a:cubicBezTo>
                <a:cubicBezTo>
                  <a:pt x="0" y="1041808"/>
                  <a:pt x="1041808" y="0"/>
                  <a:pt x="232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5995094" y="4281648"/>
            <a:ext cx="223837" cy="360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2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25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设计思路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提问方式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基本结构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主要问题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问卷设计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SURVEY DESIGN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提问方式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6103741" y="1770093"/>
            <a:ext cx="5519033" cy="3721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74535" y="2027026"/>
            <a:ext cx="4943039" cy="75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5" name="矩形 4"/>
          <p:cNvSpPr/>
          <p:nvPr/>
        </p:nvSpPr>
        <p:spPr>
          <a:xfrm>
            <a:off x="4184852" y="1770093"/>
            <a:ext cx="1823639" cy="18236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WORD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前景关键词</a:t>
            </a:r>
          </a:p>
        </p:txBody>
      </p:sp>
      <p:sp>
        <p:nvSpPr>
          <p:cNvPr id="6" name="矩形 5"/>
          <p:cNvSpPr/>
          <p:nvPr/>
        </p:nvSpPr>
        <p:spPr>
          <a:xfrm>
            <a:off x="2263875" y="3680227"/>
            <a:ext cx="1823639" cy="1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WORD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前景关键词</a:t>
            </a:r>
          </a:p>
        </p:txBody>
      </p:sp>
      <p:sp>
        <p:nvSpPr>
          <p:cNvPr id="7" name="矩形 6"/>
          <p:cNvSpPr/>
          <p:nvPr/>
        </p:nvSpPr>
        <p:spPr>
          <a:xfrm>
            <a:off x="342897" y="1770093"/>
            <a:ext cx="1823639" cy="1823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WORD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前景关键词</a:t>
            </a:r>
          </a:p>
        </p:txBody>
      </p:sp>
      <p:sp>
        <p:nvSpPr>
          <p:cNvPr id="9" name="矩形 8"/>
          <p:cNvSpPr/>
          <p:nvPr/>
        </p:nvSpPr>
        <p:spPr>
          <a:xfrm>
            <a:off x="342897" y="3680227"/>
            <a:ext cx="1823639" cy="18236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WORD</a:t>
            </a:r>
          </a:p>
          <a:p>
            <a:pPr algn="ctr"/>
            <a:r>
              <a:rPr lang="zh-CN" altLang="en-US" sz="1600" dirty="0">
                <a:cs typeface="+mn-ea"/>
                <a:sym typeface="+mn-lt"/>
              </a:rPr>
              <a:t>前景关键词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74535" y="3043998"/>
            <a:ext cx="494303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</a:p>
        </p:txBody>
      </p:sp>
      <p:pic>
        <p:nvPicPr>
          <p:cNvPr id="11" name="图片 10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3875" y="1770756"/>
            <a:ext cx="1823638" cy="1813560"/>
          </a:xfrm>
          <a:prstGeom prst="rect">
            <a:avLst/>
          </a:prstGeom>
        </p:spPr>
      </p:pic>
      <p:pic>
        <p:nvPicPr>
          <p:cNvPr id="12" name="图片 11" descr="C:\Users\Administrator\Desktop\未标题-3.jpg未标题-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86082" y="3680227"/>
            <a:ext cx="1821180" cy="18117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74535" y="4407219"/>
            <a:ext cx="4943039" cy="75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7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6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9" grpId="0" animBg="1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基本结构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1066" y="3345183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1066" y="3894524"/>
            <a:ext cx="19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b="1" dirty="0">
                <a:cs typeface="+mn-ea"/>
                <a:sym typeface="+mn-lt"/>
              </a:rPr>
              <a:t>在此输入小标题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1066" y="426652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2863" y="4332843"/>
            <a:ext cx="26136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82921" y="1594264"/>
            <a:ext cx="0" cy="4108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37285" y="3345183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37285" y="3894524"/>
            <a:ext cx="19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b="1" dirty="0">
                <a:cs typeface="+mn-ea"/>
                <a:sym typeface="+mn-lt"/>
              </a:rPr>
              <a:t>在此输入小标题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537285" y="426652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29082" y="4332843"/>
            <a:ext cx="26136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829140" y="1594264"/>
            <a:ext cx="0" cy="4108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232317" y="3345183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32317" y="3894524"/>
            <a:ext cx="19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b="1" dirty="0">
                <a:cs typeface="+mn-ea"/>
                <a:sym typeface="+mn-lt"/>
              </a:rPr>
              <a:t>在此输入小标题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232317" y="426652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24114" y="4332843"/>
            <a:ext cx="26136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75587" y="1598370"/>
            <a:ext cx="1429555" cy="1429556"/>
            <a:chOff x="1044960" y="1579709"/>
            <a:chExt cx="1429555" cy="1429556"/>
          </a:xfrm>
        </p:grpSpPr>
        <p:sp>
          <p:nvSpPr>
            <p:cNvPr id="19" name="椭圆 18"/>
            <p:cNvSpPr/>
            <p:nvPr/>
          </p:nvSpPr>
          <p:spPr>
            <a:xfrm>
              <a:off x="1044960" y="1579710"/>
              <a:ext cx="1429555" cy="1429555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1044960" y="1579709"/>
              <a:ext cx="1429555" cy="1429555"/>
            </a:xfrm>
            <a:prstGeom prst="arc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91253" y="1598370"/>
            <a:ext cx="1429555" cy="1429556"/>
            <a:chOff x="1044960" y="1579709"/>
            <a:chExt cx="1429555" cy="1429556"/>
          </a:xfrm>
        </p:grpSpPr>
        <p:sp>
          <p:nvSpPr>
            <p:cNvPr id="22" name="椭圆 21"/>
            <p:cNvSpPr/>
            <p:nvPr/>
          </p:nvSpPr>
          <p:spPr>
            <a:xfrm>
              <a:off x="1044960" y="1579710"/>
              <a:ext cx="1429555" cy="1429555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1044960" y="1579709"/>
              <a:ext cx="1429555" cy="1429555"/>
            </a:xfrm>
            <a:prstGeom prst="arc">
              <a:avLst>
                <a:gd name="adj1" fmla="val 16200000"/>
                <a:gd name="adj2" fmla="val 6993902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15066" y="1598370"/>
            <a:ext cx="1429555" cy="1429556"/>
            <a:chOff x="1044960" y="1579709"/>
            <a:chExt cx="1429555" cy="1429556"/>
          </a:xfrm>
        </p:grpSpPr>
        <p:sp>
          <p:nvSpPr>
            <p:cNvPr id="25" name="椭圆 24"/>
            <p:cNvSpPr/>
            <p:nvPr/>
          </p:nvSpPr>
          <p:spPr>
            <a:xfrm>
              <a:off x="1044960" y="1579710"/>
              <a:ext cx="1429555" cy="1429555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1044960" y="1579709"/>
              <a:ext cx="1429555" cy="1429555"/>
            </a:xfrm>
            <a:prstGeom prst="arc">
              <a:avLst>
                <a:gd name="adj1" fmla="val 16200000"/>
                <a:gd name="adj2" fmla="val 13136461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75587" y="1973740"/>
            <a:ext cx="142955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25</a:t>
            </a:r>
            <a:r>
              <a:rPr lang="en-US" altLang="zh-CN" sz="2000" b="1" dirty="0">
                <a:cs typeface="+mn-ea"/>
                <a:sym typeface="+mn-lt"/>
              </a:rPr>
              <a:t>%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91253" y="1973740"/>
            <a:ext cx="142955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58</a:t>
            </a:r>
            <a:r>
              <a:rPr lang="en-US" altLang="zh-CN" sz="2000" b="1" dirty="0">
                <a:cs typeface="+mn-ea"/>
                <a:sym typeface="+mn-lt"/>
              </a:rPr>
              <a:t>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15066" y="1973740"/>
            <a:ext cx="142955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85</a:t>
            </a:r>
            <a:r>
              <a:rPr lang="en-US" altLang="zh-CN" sz="2000" b="1" dirty="0">
                <a:cs typeface="+mn-ea"/>
                <a:sym typeface="+mn-lt"/>
              </a:rPr>
              <a:t>%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735301" y="1594264"/>
            <a:ext cx="0" cy="4108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9138478" y="3345183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38478" y="3894524"/>
            <a:ext cx="199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b="1" dirty="0">
                <a:cs typeface="+mn-ea"/>
                <a:sym typeface="+mn-lt"/>
              </a:rPr>
              <a:t>在此输入小标题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138478" y="4266523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830275" y="4332843"/>
            <a:ext cx="26136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421227" y="1598370"/>
            <a:ext cx="1429555" cy="1429556"/>
            <a:chOff x="1044960" y="1579709"/>
            <a:chExt cx="1429555" cy="1429556"/>
          </a:xfrm>
        </p:grpSpPr>
        <p:sp>
          <p:nvSpPr>
            <p:cNvPr id="39" name="椭圆 38"/>
            <p:cNvSpPr/>
            <p:nvPr/>
          </p:nvSpPr>
          <p:spPr>
            <a:xfrm>
              <a:off x="1044960" y="1579710"/>
              <a:ext cx="1429555" cy="1429555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>
              <a:off x="1044960" y="1579709"/>
              <a:ext cx="1429555" cy="1429555"/>
            </a:xfrm>
            <a:prstGeom prst="arc">
              <a:avLst>
                <a:gd name="adj1" fmla="val 16200000"/>
                <a:gd name="adj2" fmla="val 10633740"/>
              </a:avLst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9421227" y="1973740"/>
            <a:ext cx="1429555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75</a:t>
            </a:r>
            <a:r>
              <a:rPr lang="en-US" altLang="zh-CN" sz="2000" b="1" dirty="0">
                <a:cs typeface="+mn-ea"/>
                <a:sym typeface="+mn-lt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99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99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99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3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649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649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649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8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3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2" grpId="0"/>
      <p:bldP spid="14" grpId="0"/>
      <p:bldP spid="15" grpId="0"/>
      <p:bldP spid="17" grpId="0"/>
      <p:bldP spid="30" grpId="0"/>
      <p:bldP spid="31" grpId="0"/>
      <p:bldP spid="32" grpId="0"/>
      <p:bldP spid="34" grpId="0"/>
      <p:bldP spid="35" grpId="0"/>
      <p:bldP spid="37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主要问题</a:t>
            </a:r>
          </a:p>
        </p:txBody>
      </p:sp>
      <p:sp>
        <p:nvSpPr>
          <p:cNvPr id="3" name="矩形 2"/>
          <p:cNvSpPr/>
          <p:nvPr/>
        </p:nvSpPr>
        <p:spPr>
          <a:xfrm>
            <a:off x="3945590" y="4394860"/>
            <a:ext cx="1125939" cy="1125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03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5071529" y="3268920"/>
            <a:ext cx="1125939" cy="1125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02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3945589" y="2146703"/>
            <a:ext cx="1125939" cy="1125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01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6" name="上箭头 5"/>
          <p:cNvSpPr/>
          <p:nvPr/>
        </p:nvSpPr>
        <p:spPr>
          <a:xfrm>
            <a:off x="5419753" y="2342526"/>
            <a:ext cx="429490" cy="73429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4293815" y="3464743"/>
            <a:ext cx="429490" cy="73429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5419753" y="4590683"/>
            <a:ext cx="429490" cy="734291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6685" y="3353117"/>
            <a:ext cx="324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6685" y="4496825"/>
            <a:ext cx="324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685" y="2240267"/>
            <a:ext cx="324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点击此处输入与此小标题或图形相关的文字描述内容或数据分析。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88007" y="2146703"/>
            <a:ext cx="0" cy="33740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323405" y="2389880"/>
            <a:ext cx="412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23405" y="2941678"/>
            <a:ext cx="412052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99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199"/>
                            </p:stCondLst>
                            <p:childTnLst>
                              <p:par>
                                <p:cTn id="5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699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49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问卷收集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问题统计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重点问题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疑难问题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数据分析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DATA ANALYSISI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问题统计</a:t>
            </a:r>
          </a:p>
        </p:txBody>
      </p:sp>
      <p:pic>
        <p:nvPicPr>
          <p:cNvPr id="3" name="图片 2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4725" y="2025647"/>
            <a:ext cx="1912057" cy="1901825"/>
          </a:xfrm>
          <a:prstGeom prst="rect">
            <a:avLst/>
          </a:prstGeom>
        </p:spPr>
      </p:pic>
      <p:pic>
        <p:nvPicPr>
          <p:cNvPr id="4" name="图片 3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81960" y="2025647"/>
            <a:ext cx="1912057" cy="1901825"/>
          </a:xfrm>
          <a:prstGeom prst="rect">
            <a:avLst/>
          </a:prstGeom>
        </p:spPr>
      </p:pic>
      <p:pic>
        <p:nvPicPr>
          <p:cNvPr id="5" name="图片 4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12935" y="2025647"/>
            <a:ext cx="1912057" cy="1901825"/>
          </a:xfrm>
          <a:prstGeom prst="rect">
            <a:avLst/>
          </a:prstGeom>
        </p:spPr>
      </p:pic>
      <p:pic>
        <p:nvPicPr>
          <p:cNvPr id="6" name="图片 5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96431" y="2025647"/>
            <a:ext cx="1912057" cy="1901825"/>
          </a:xfrm>
          <a:prstGeom prst="rect">
            <a:avLst/>
          </a:prstGeom>
        </p:spPr>
      </p:pic>
      <p:sp>
        <p:nvSpPr>
          <p:cNvPr id="7" name="平行四边形 6"/>
          <p:cNvSpPr/>
          <p:nvPr/>
        </p:nvSpPr>
        <p:spPr>
          <a:xfrm rot="5400000">
            <a:off x="207915" y="3220245"/>
            <a:ext cx="563956" cy="270101"/>
          </a:xfrm>
          <a:prstGeom prst="parallelogram">
            <a:avLst>
              <a:gd name="adj" fmla="val 7797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842" y="3073317"/>
            <a:ext cx="2179875" cy="36498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10" name="平行四边形 9"/>
          <p:cNvSpPr/>
          <p:nvPr/>
        </p:nvSpPr>
        <p:spPr>
          <a:xfrm rot="5400000">
            <a:off x="3196774" y="3220245"/>
            <a:ext cx="563956" cy="270101"/>
          </a:xfrm>
          <a:prstGeom prst="parallelogram">
            <a:avLst>
              <a:gd name="adj" fmla="val 7797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3701" y="3073317"/>
            <a:ext cx="2179875" cy="36498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12" name="平行四边形 11"/>
          <p:cNvSpPr/>
          <p:nvPr/>
        </p:nvSpPr>
        <p:spPr>
          <a:xfrm rot="5400000">
            <a:off x="6185633" y="3220245"/>
            <a:ext cx="563956" cy="270101"/>
          </a:xfrm>
          <a:prstGeom prst="parallelogram">
            <a:avLst>
              <a:gd name="adj" fmla="val 7797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2560" y="3073317"/>
            <a:ext cx="2179875" cy="36498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4842" y="4087516"/>
            <a:ext cx="2623885" cy="2292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43701" y="4087516"/>
            <a:ext cx="2623885" cy="2292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32560" y="4087516"/>
            <a:ext cx="2623885" cy="2292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17" name="平行四边形 16"/>
          <p:cNvSpPr/>
          <p:nvPr/>
        </p:nvSpPr>
        <p:spPr>
          <a:xfrm rot="5400000">
            <a:off x="9079620" y="3220245"/>
            <a:ext cx="563956" cy="270101"/>
          </a:xfrm>
          <a:prstGeom prst="parallelogram">
            <a:avLst>
              <a:gd name="adj" fmla="val 7797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26547" y="3073317"/>
            <a:ext cx="2179875" cy="36498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26547" y="4087516"/>
            <a:ext cx="2623885" cy="2292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25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调研结论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关键要素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存在问题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未来发展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调研结论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调研结论</a:t>
            </a:r>
          </a:p>
        </p:txBody>
      </p:sp>
      <p:grpSp>
        <p:nvGrpSpPr>
          <p:cNvPr id="3" name="组合 2"/>
          <p:cNvGrpSpPr/>
          <p:nvPr/>
        </p:nvGrpSpPr>
        <p:grpSpPr>
          <a:xfrm rot="18900000">
            <a:off x="6341627" y="3194641"/>
            <a:ext cx="1739387" cy="2029284"/>
            <a:chOff x="2333767" y="2374711"/>
            <a:chExt cx="1965278" cy="2292824"/>
          </a:xfrm>
          <a:solidFill>
            <a:schemeClr val="accent1"/>
          </a:solidFill>
          <a:effectLst/>
        </p:grpSpPr>
        <p:sp>
          <p:nvSpPr>
            <p:cNvPr id="4" name="矩形 3"/>
            <p:cNvSpPr/>
            <p:nvPr/>
          </p:nvSpPr>
          <p:spPr>
            <a:xfrm>
              <a:off x="2333767" y="2702257"/>
              <a:ext cx="1965278" cy="19652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cs typeface="+mn-ea"/>
                  <a:sym typeface="+mn-lt"/>
                </a:rPr>
                <a:t>01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3070746" y="2374711"/>
              <a:ext cx="411617" cy="3548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2700000">
            <a:off x="7719863" y="2211719"/>
            <a:ext cx="1374935" cy="1604091"/>
            <a:chOff x="2333767" y="2374711"/>
            <a:chExt cx="1965278" cy="2292824"/>
          </a:xfrm>
          <a:solidFill>
            <a:schemeClr val="accent2"/>
          </a:solidFill>
          <a:effectLst/>
        </p:grpSpPr>
        <p:sp>
          <p:nvSpPr>
            <p:cNvPr id="7" name="矩形 6"/>
            <p:cNvSpPr/>
            <p:nvPr/>
          </p:nvSpPr>
          <p:spPr>
            <a:xfrm>
              <a:off x="2333767" y="2702257"/>
              <a:ext cx="1965278" cy="19652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070746" y="2374711"/>
              <a:ext cx="411617" cy="3548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8100000">
            <a:off x="8628158" y="3509231"/>
            <a:ext cx="1083323" cy="1263877"/>
            <a:chOff x="2333766" y="2374711"/>
            <a:chExt cx="1965278" cy="2292824"/>
          </a:xfrm>
          <a:solidFill>
            <a:schemeClr val="accent3"/>
          </a:solidFill>
          <a:effectLst/>
        </p:grpSpPr>
        <p:sp>
          <p:nvSpPr>
            <p:cNvPr id="11" name="矩形 10"/>
            <p:cNvSpPr/>
            <p:nvPr/>
          </p:nvSpPr>
          <p:spPr>
            <a:xfrm rot="10800000">
              <a:off x="2333766" y="2702258"/>
              <a:ext cx="1965278" cy="196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03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3070746" y="2374711"/>
              <a:ext cx="411617" cy="3548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 rot="18900000">
            <a:off x="4858613" y="2007855"/>
            <a:ext cx="2334420" cy="16158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项目内容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4" name="文本框 13"/>
          <p:cNvSpPr txBox="1"/>
          <p:nvPr/>
        </p:nvSpPr>
        <p:spPr>
          <a:xfrm rot="2700000">
            <a:off x="8508160" y="1354754"/>
            <a:ext cx="2334420" cy="16158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项目内容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5" name="文本框 14"/>
          <p:cNvSpPr txBox="1"/>
          <p:nvPr/>
        </p:nvSpPr>
        <p:spPr>
          <a:xfrm rot="18900000">
            <a:off x="9261847" y="4071127"/>
            <a:ext cx="2334420" cy="16158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项目内容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6778" y="2431748"/>
            <a:ext cx="360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6777" y="2887532"/>
            <a:ext cx="3723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5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5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关键要素</a:t>
            </a:r>
          </a:p>
        </p:txBody>
      </p:sp>
      <p:sp>
        <p:nvSpPr>
          <p:cNvPr id="3" name="矩形 2"/>
          <p:cNvSpPr/>
          <p:nvPr/>
        </p:nvSpPr>
        <p:spPr>
          <a:xfrm>
            <a:off x="3342" y="1547741"/>
            <a:ext cx="126610" cy="684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679" y="1438309"/>
            <a:ext cx="1175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cs typeface="+mn-ea"/>
                <a:sym typeface="+mn-lt"/>
              </a:rPr>
              <a:t>在此输入小标题</a:t>
            </a:r>
            <a:endParaRPr lang="en-US" altLang="zh-CN" sz="2400" b="1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点击此处输入关于此小标题的文字描述内容和数据分析；点击此处输入关于此小标题的文字描述内容和数据分析。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3376351"/>
            <a:ext cx="12192000" cy="2854184"/>
            <a:chOff x="221672" y="4226619"/>
            <a:chExt cx="8683177" cy="2032758"/>
          </a:xfrm>
          <a:solidFill>
            <a:schemeClr val="accent1"/>
          </a:solidFill>
        </p:grpSpPr>
        <p:sp>
          <p:nvSpPr>
            <p:cNvPr id="6" name="矩形 5"/>
            <p:cNvSpPr/>
            <p:nvPr/>
          </p:nvSpPr>
          <p:spPr>
            <a:xfrm>
              <a:off x="221672" y="4226619"/>
              <a:ext cx="8683177" cy="1804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634921" y="6026928"/>
              <a:ext cx="347115" cy="2324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651218" y="4664369"/>
            <a:ext cx="217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点击此处输入关于此小标题的文字描述内容和数据分析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78316" y="4664369"/>
            <a:ext cx="217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点击此处输入关于此小标题的文字描述内容和数据分析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4120" y="4664369"/>
            <a:ext cx="217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点击此处输入关于此小标题的文字描述内容和数据分析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73592" y="4131268"/>
            <a:ext cx="194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8131" y="4131268"/>
            <a:ext cx="194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9053" y="4131268"/>
            <a:ext cx="194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05415" y="4664369"/>
            <a:ext cx="217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点击此处输入关于此小标题的文字描述内容和数据分析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22669" y="4131268"/>
            <a:ext cx="194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49705" y="4664369"/>
            <a:ext cx="217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点击此处输入关于此小标题的文字描述内容和数据分析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566959" y="4131268"/>
            <a:ext cx="194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05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7125" y="2656846"/>
            <a:ext cx="1188000" cy="1181735"/>
          </a:xfrm>
          <a:prstGeom prst="ellips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20" name="图片 19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1602" y="2656846"/>
            <a:ext cx="1188000" cy="1181735"/>
          </a:xfrm>
          <a:prstGeom prst="ellips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21" name="图片 20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6079" y="2656846"/>
            <a:ext cx="1188000" cy="1181735"/>
          </a:xfrm>
          <a:prstGeom prst="ellips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22" name="图片 21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5031" y="2656846"/>
            <a:ext cx="1188000" cy="1181735"/>
          </a:xfrm>
          <a:prstGeom prst="ellips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23" name="图片 22" descr="C:\Users\Administrator\Desktop\未标题-3.jpg未标题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90556" y="2656846"/>
            <a:ext cx="1188000" cy="1181735"/>
          </a:xfrm>
          <a:prstGeom prst="ellips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49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49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49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14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9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3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49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49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1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299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99656" y="2594507"/>
            <a:ext cx="6792686" cy="32366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C:\Users\Administrator\Desktop\未标题-1.jpg未标题-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58452" y="2709704"/>
            <a:ext cx="6476365" cy="30062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609380"/>
            <a:ext cx="12192000" cy="1611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02628" y="1044622"/>
            <a:ext cx="2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/>
              <a:t>目录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02628" y="1752508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CONTENTS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661887" y="410286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调研背景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454401" y="410286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调研方案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46915" y="410286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问卷设计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39429" y="410286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数据分析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31943" y="410286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调研结论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61887" y="4564530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BACKGROUND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54401" y="4564530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PROGRAMM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46915" y="4564530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SURVEY DESIGN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39429" y="4564530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DATA ANALYSIS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31943" y="4564530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CONCLUSION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24" grpId="0"/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存在问题</a:t>
            </a:r>
          </a:p>
        </p:txBody>
      </p:sp>
      <p:sp>
        <p:nvSpPr>
          <p:cNvPr id="3" name="椭圆 2"/>
          <p:cNvSpPr/>
          <p:nvPr/>
        </p:nvSpPr>
        <p:spPr>
          <a:xfrm>
            <a:off x="1441670" y="4583216"/>
            <a:ext cx="941832" cy="941832"/>
          </a:xfrm>
          <a:prstGeom prst="ellipse">
            <a:avLst/>
          </a:prstGeom>
          <a:noFill/>
          <a:ln w="139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flipV="1">
            <a:off x="1117445" y="5587164"/>
            <a:ext cx="1590282" cy="45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172530" y="5153708"/>
            <a:ext cx="36000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707726" y="4737271"/>
            <a:ext cx="7102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7" name="椭圆 6"/>
          <p:cNvSpPr/>
          <p:nvPr/>
        </p:nvSpPr>
        <p:spPr>
          <a:xfrm>
            <a:off x="2496755" y="3269750"/>
            <a:ext cx="941832" cy="941832"/>
          </a:xfrm>
          <a:prstGeom prst="ellipse">
            <a:avLst/>
          </a:prstGeom>
          <a:noFill/>
          <a:ln w="139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flipV="1">
            <a:off x="2172530" y="4273698"/>
            <a:ext cx="1590282" cy="45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27615" y="3840242"/>
            <a:ext cx="36000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762811" y="3423805"/>
            <a:ext cx="7102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12" name="椭圆 11"/>
          <p:cNvSpPr/>
          <p:nvPr/>
        </p:nvSpPr>
        <p:spPr>
          <a:xfrm>
            <a:off x="1441670" y="1985880"/>
            <a:ext cx="941832" cy="941832"/>
          </a:xfrm>
          <a:prstGeom prst="ellipse">
            <a:avLst/>
          </a:prstGeom>
          <a:noFill/>
          <a:ln w="139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1117445" y="2989828"/>
            <a:ext cx="1590282" cy="457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172530" y="2556372"/>
            <a:ext cx="36000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07726" y="2139935"/>
            <a:ext cx="7102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在此输入小标题</a:t>
            </a:r>
            <a:endParaRPr lang="en-US" altLang="zh-CN" sz="2000" b="1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8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 animBg="1"/>
      <p:bldP spid="11" grpId="0"/>
      <p:bldP spid="12" grpId="0" animBg="1"/>
      <p:bldP spid="1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未标题-1.png未标题-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4127" y="0"/>
            <a:ext cx="1220025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46629" y="0"/>
            <a:ext cx="4775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6799" y="2959137"/>
            <a:ext cx="615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感谢观看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31542" y="1083364"/>
            <a:ext cx="2061478" cy="491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LOGO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6799" y="3875116"/>
            <a:ext cx="615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THANK YOU FOR YOUR WATCHING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3555494" y="3943350"/>
            <a:ext cx="1415772" cy="461665"/>
          </a:xfrm>
        </p:spPr>
        <p:txBody>
          <a:bodyPr/>
          <a:lstStyle/>
          <a:p>
            <a:r>
              <a:rPr lang="zh-CN" altLang="en-US" dirty="0"/>
              <a:t>背景介绍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>
          <a:xfrm>
            <a:off x="5393819" y="3943350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理论现状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>
          <a:xfrm>
            <a:off x="7127369" y="3943350"/>
            <a:ext cx="1415772" cy="46166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调研意义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调研背景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</a:p>
        </p:txBody>
      </p:sp>
      <p:cxnSp>
        <p:nvCxnSpPr>
          <p:cNvPr id="14" name="直接连接符 13"/>
          <p:cNvCxnSpPr>
            <a:stCxn id="18" idx="6"/>
          </p:cNvCxnSpPr>
          <p:nvPr/>
        </p:nvCxnSpPr>
        <p:spPr>
          <a:xfrm>
            <a:off x="6947527" y="3660393"/>
            <a:ext cx="48090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8" idx="2"/>
          </p:cNvCxnSpPr>
          <p:nvPr/>
        </p:nvCxnSpPr>
        <p:spPr>
          <a:xfrm>
            <a:off x="522514" y="3660393"/>
            <a:ext cx="46970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8" idx="0"/>
          </p:cNvCxnSpPr>
          <p:nvPr/>
        </p:nvCxnSpPr>
        <p:spPr>
          <a:xfrm flipV="1">
            <a:off x="6083561" y="1446769"/>
            <a:ext cx="0" cy="13496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8" idx="4"/>
          </p:cNvCxnSpPr>
          <p:nvPr/>
        </p:nvCxnSpPr>
        <p:spPr>
          <a:xfrm flipH="1" flipV="1">
            <a:off x="6083561" y="4524359"/>
            <a:ext cx="2" cy="13496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219595" y="2796427"/>
            <a:ext cx="1727932" cy="1727932"/>
          </a:xfrm>
          <a:prstGeom prst="ellipse">
            <a:avLst/>
          </a:prstGeom>
          <a:solidFill>
            <a:schemeClr val="accent1"/>
          </a:solidFill>
          <a:ln w="139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SUBTITLE</a:t>
            </a:r>
          </a:p>
          <a:p>
            <a:pPr algn="ctr"/>
            <a:r>
              <a:rPr lang="en-US" altLang="zh-CN" dirty="0">
                <a:cs typeface="+mn-ea"/>
                <a:sym typeface="+mn-lt"/>
              </a:rPr>
              <a:t>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8456" y="1446768"/>
            <a:ext cx="4225195" cy="11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200" b="1" dirty="0">
                <a:solidFill>
                  <a:schemeClr val="accent2"/>
                </a:solidFill>
                <a:cs typeface="+mn-ea"/>
                <a:sym typeface="+mn-lt"/>
              </a:rPr>
              <a:t>在此输入小标题</a:t>
            </a:r>
            <a:endParaRPr lang="en-US" altLang="zh-CN" sz="22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 algn="r">
              <a:lnSpc>
                <a:spcPct val="125000"/>
              </a:lnSpc>
            </a:pPr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20" name="椭圆 19"/>
          <p:cNvSpPr/>
          <p:nvPr/>
        </p:nvSpPr>
        <p:spPr>
          <a:xfrm>
            <a:off x="5069716" y="2319585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292301" y="2835125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73371" y="1842842"/>
            <a:ext cx="422519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sz="22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3325" y="4263795"/>
            <a:ext cx="422519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2200" b="1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sz="22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r">
              <a:lnSpc>
                <a:spcPct val="125000"/>
              </a:lnSpc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24" name="椭圆 23"/>
          <p:cNvSpPr/>
          <p:nvPr/>
        </p:nvSpPr>
        <p:spPr>
          <a:xfrm>
            <a:off x="4551602" y="4397889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19412" y="4524359"/>
            <a:ext cx="422519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chemeClr val="accent2"/>
                </a:solidFill>
                <a:cs typeface="+mn-ea"/>
                <a:sym typeface="+mn-lt"/>
              </a:rPr>
              <a:t>在此输入小标题</a:t>
            </a:r>
            <a:endParaRPr lang="en-US" altLang="zh-CN" sz="2200" b="1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26" name="椭圆 25"/>
          <p:cNvSpPr/>
          <p:nvPr/>
        </p:nvSpPr>
        <p:spPr>
          <a:xfrm>
            <a:off x="7131413" y="4658453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99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9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4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4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99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99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理论现状</a:t>
            </a:r>
          </a:p>
        </p:txBody>
      </p:sp>
      <p:sp>
        <p:nvSpPr>
          <p:cNvPr id="3" name="椭圆 2"/>
          <p:cNvSpPr/>
          <p:nvPr/>
        </p:nvSpPr>
        <p:spPr>
          <a:xfrm>
            <a:off x="388492" y="3172691"/>
            <a:ext cx="748146" cy="748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A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884302" y="3172691"/>
            <a:ext cx="748146" cy="748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B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flipV="1">
            <a:off x="2334795" y="3435927"/>
            <a:ext cx="221674" cy="2216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flipV="1">
            <a:off x="3754626" y="3435927"/>
            <a:ext cx="221674" cy="2216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V="1">
            <a:off x="5174457" y="3435927"/>
            <a:ext cx="221674" cy="2216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flipV="1">
            <a:off x="6594288" y="3435927"/>
            <a:ext cx="221674" cy="2216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stCxn id="3" idx="6"/>
            <a:endCxn id="5" idx="2"/>
          </p:cNvCxnSpPr>
          <p:nvPr/>
        </p:nvCxnSpPr>
        <p:spPr>
          <a:xfrm>
            <a:off x="1136638" y="3546764"/>
            <a:ext cx="11981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6"/>
            <a:endCxn id="6" idx="2"/>
          </p:cNvCxnSpPr>
          <p:nvPr/>
        </p:nvCxnSpPr>
        <p:spPr>
          <a:xfrm>
            <a:off x="2556469" y="3546764"/>
            <a:ext cx="11981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7" idx="2"/>
          </p:cNvCxnSpPr>
          <p:nvPr/>
        </p:nvCxnSpPr>
        <p:spPr>
          <a:xfrm>
            <a:off x="3976300" y="3546764"/>
            <a:ext cx="11981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6"/>
            <a:endCxn id="9" idx="2"/>
          </p:cNvCxnSpPr>
          <p:nvPr/>
        </p:nvCxnSpPr>
        <p:spPr>
          <a:xfrm>
            <a:off x="5396131" y="3546764"/>
            <a:ext cx="11981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6" idx="6"/>
            <a:endCxn id="4" idx="2"/>
          </p:cNvCxnSpPr>
          <p:nvPr/>
        </p:nvCxnSpPr>
        <p:spPr>
          <a:xfrm>
            <a:off x="9651260" y="3546764"/>
            <a:ext cx="12330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24591" y="3782290"/>
            <a:ext cx="0" cy="13993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462469" y="4050522"/>
            <a:ext cx="24120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277073" y="3782290"/>
            <a:ext cx="0" cy="13993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14951" y="4050522"/>
            <a:ext cx="24120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851347" y="1803109"/>
            <a:ext cx="0" cy="13993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420238" y="1803109"/>
            <a:ext cx="24120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697757" y="1803109"/>
            <a:ext cx="0" cy="13993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266648" y="1803109"/>
            <a:ext cx="24120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8492" y="3920837"/>
            <a:ext cx="1767550" cy="47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200" b="1" dirty="0">
                <a:cs typeface="+mn-ea"/>
                <a:sym typeface="+mn-lt"/>
              </a:rPr>
              <a:t>输入小标题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64898" y="2421640"/>
            <a:ext cx="1767550" cy="47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</a:pPr>
            <a:r>
              <a:rPr lang="zh-CN" altLang="en-US" sz="2200" b="1" dirty="0">
                <a:cs typeface="+mn-ea"/>
                <a:sym typeface="+mn-lt"/>
              </a:rPr>
              <a:t>输入小标题</a:t>
            </a:r>
          </a:p>
        </p:txBody>
      </p:sp>
      <p:sp>
        <p:nvSpPr>
          <p:cNvPr id="25" name="椭圆 24"/>
          <p:cNvSpPr/>
          <p:nvPr/>
        </p:nvSpPr>
        <p:spPr>
          <a:xfrm flipV="1">
            <a:off x="8009755" y="3435927"/>
            <a:ext cx="221674" cy="2216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V="1">
            <a:off x="9429586" y="3435927"/>
            <a:ext cx="221674" cy="2216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27" name="直接连接符 26"/>
          <p:cNvCxnSpPr>
            <a:stCxn id="9" idx="6"/>
            <a:endCxn id="25" idx="2"/>
          </p:cNvCxnSpPr>
          <p:nvPr/>
        </p:nvCxnSpPr>
        <p:spPr>
          <a:xfrm>
            <a:off x="6815962" y="3546764"/>
            <a:ext cx="11937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5" idx="6"/>
            <a:endCxn id="26" idx="2"/>
          </p:cNvCxnSpPr>
          <p:nvPr/>
        </p:nvCxnSpPr>
        <p:spPr>
          <a:xfrm>
            <a:off x="8231429" y="3546764"/>
            <a:ext cx="11981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112371" y="3782290"/>
            <a:ext cx="0" cy="13993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150249" y="4050522"/>
            <a:ext cx="24120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9533055" y="1803109"/>
            <a:ext cx="0" cy="13993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101946" y="1803109"/>
            <a:ext cx="24120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99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99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49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49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49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99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89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399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899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649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14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649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149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899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399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899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399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1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6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15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6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4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6" grpId="0"/>
      <p:bldP spid="18" grpId="0"/>
      <p:bldP spid="20" grpId="0"/>
      <p:bldP spid="22" grpId="0"/>
      <p:bldP spid="23" grpId="0"/>
      <p:bldP spid="24" grpId="0"/>
      <p:bldP spid="25" grpId="0" animBg="1"/>
      <p:bldP spid="26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调研意义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4365" y="4199613"/>
            <a:ext cx="184308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4" name="矩形 3"/>
          <p:cNvSpPr/>
          <p:nvPr/>
        </p:nvSpPr>
        <p:spPr>
          <a:xfrm>
            <a:off x="874363" y="5887118"/>
            <a:ext cx="1843089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4365" y="3671776"/>
            <a:ext cx="184308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64814" y="4199613"/>
            <a:ext cx="184308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7" name="矩形 6"/>
          <p:cNvSpPr/>
          <p:nvPr/>
        </p:nvSpPr>
        <p:spPr>
          <a:xfrm>
            <a:off x="3564812" y="5887118"/>
            <a:ext cx="1843089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64814" y="3671776"/>
            <a:ext cx="184308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36756" y="4199613"/>
            <a:ext cx="184308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11" name="矩形 10"/>
          <p:cNvSpPr/>
          <p:nvPr/>
        </p:nvSpPr>
        <p:spPr>
          <a:xfrm>
            <a:off x="6336754" y="5887118"/>
            <a:ext cx="1843089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6756" y="3671776"/>
            <a:ext cx="184308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08698" y="4199613"/>
            <a:ext cx="184308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</a:p>
        </p:txBody>
      </p:sp>
      <p:sp>
        <p:nvSpPr>
          <p:cNvPr id="14" name="矩形 13"/>
          <p:cNvSpPr/>
          <p:nvPr/>
        </p:nvSpPr>
        <p:spPr>
          <a:xfrm>
            <a:off x="9108696" y="5887118"/>
            <a:ext cx="1843089" cy="36000"/>
          </a:xfrm>
          <a:prstGeom prst="rect">
            <a:avLst/>
          </a:prstGeom>
          <a:solidFill>
            <a:srgbClr val="36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08698" y="3671776"/>
            <a:ext cx="1843088" cy="441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输入小标题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74364" y="1663570"/>
            <a:ext cx="1843089" cy="1638301"/>
            <a:chOff x="285750" y="1962149"/>
            <a:chExt cx="1843089" cy="1638301"/>
          </a:xfrm>
        </p:grpSpPr>
        <p:sp>
          <p:nvSpPr>
            <p:cNvPr id="17" name="任意多边形 16"/>
            <p:cNvSpPr/>
            <p:nvPr/>
          </p:nvSpPr>
          <p:spPr>
            <a:xfrm>
              <a:off x="285750" y="1962149"/>
              <a:ext cx="1843089" cy="1638301"/>
            </a:xfrm>
            <a:custGeom>
              <a:avLst/>
              <a:gdLst>
                <a:gd name="connsiteX0" fmla="*/ 119063 w 1478757"/>
                <a:gd name="connsiteY0" fmla="*/ 0 h 1314450"/>
                <a:gd name="connsiteX1" fmla="*/ 1195387 w 1478757"/>
                <a:gd name="connsiteY1" fmla="*/ 0 h 1314450"/>
                <a:gd name="connsiteX2" fmla="*/ 1314450 w 1478757"/>
                <a:gd name="connsiteY2" fmla="*/ 119063 h 1314450"/>
                <a:gd name="connsiteX3" fmla="*/ 1314450 w 1478757"/>
                <a:gd name="connsiteY3" fmla="*/ 561927 h 1314450"/>
                <a:gd name="connsiteX4" fmla="*/ 1478757 w 1478757"/>
                <a:gd name="connsiteY4" fmla="*/ 657225 h 1314450"/>
                <a:gd name="connsiteX5" fmla="*/ 1314450 w 1478757"/>
                <a:gd name="connsiteY5" fmla="*/ 752523 h 1314450"/>
                <a:gd name="connsiteX6" fmla="*/ 1314450 w 1478757"/>
                <a:gd name="connsiteY6" fmla="*/ 1195387 h 1314450"/>
                <a:gd name="connsiteX7" fmla="*/ 1195387 w 1478757"/>
                <a:gd name="connsiteY7" fmla="*/ 1314450 h 1314450"/>
                <a:gd name="connsiteX8" fmla="*/ 119063 w 1478757"/>
                <a:gd name="connsiteY8" fmla="*/ 1314450 h 1314450"/>
                <a:gd name="connsiteX9" fmla="*/ 0 w 1478757"/>
                <a:gd name="connsiteY9" fmla="*/ 1195387 h 1314450"/>
                <a:gd name="connsiteX10" fmla="*/ 0 w 1478757"/>
                <a:gd name="connsiteY10" fmla="*/ 119063 h 1314450"/>
                <a:gd name="connsiteX11" fmla="*/ 119063 w 1478757"/>
                <a:gd name="connsiteY11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57" h="1314450">
                  <a:moveTo>
                    <a:pt x="119063" y="0"/>
                  </a:moveTo>
                  <a:lnTo>
                    <a:pt x="1195387" y="0"/>
                  </a:lnTo>
                  <a:cubicBezTo>
                    <a:pt x="1261144" y="0"/>
                    <a:pt x="1314450" y="53306"/>
                    <a:pt x="1314450" y="119063"/>
                  </a:cubicBezTo>
                  <a:lnTo>
                    <a:pt x="1314450" y="561927"/>
                  </a:lnTo>
                  <a:lnTo>
                    <a:pt x="1478757" y="657225"/>
                  </a:lnTo>
                  <a:lnTo>
                    <a:pt x="1314450" y="752523"/>
                  </a:lnTo>
                  <a:lnTo>
                    <a:pt x="1314450" y="1195387"/>
                  </a:lnTo>
                  <a:cubicBezTo>
                    <a:pt x="1314450" y="1261144"/>
                    <a:pt x="1261144" y="1314450"/>
                    <a:pt x="1195387" y="1314450"/>
                  </a:cubicBezTo>
                  <a:lnTo>
                    <a:pt x="119063" y="1314450"/>
                  </a:lnTo>
                  <a:cubicBezTo>
                    <a:pt x="53306" y="1314450"/>
                    <a:pt x="0" y="1261144"/>
                    <a:pt x="0" y="1195387"/>
                  </a:cubicBezTo>
                  <a:lnTo>
                    <a:pt x="0" y="119063"/>
                  </a:lnTo>
                  <a:cubicBezTo>
                    <a:pt x="0" y="53306"/>
                    <a:pt x="53306" y="0"/>
                    <a:pt x="11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>
              <a:spLocks noChangeAspect="1"/>
            </p:cNvSpPr>
            <p:nvPr/>
          </p:nvSpPr>
          <p:spPr>
            <a:xfrm>
              <a:off x="728020" y="2421299"/>
              <a:ext cx="724024" cy="720000"/>
            </a:xfrm>
            <a:custGeom>
              <a:avLst/>
              <a:gdLst>
                <a:gd name="connsiteX0" fmla="*/ 1602397 w 3720689"/>
                <a:gd name="connsiteY0" fmla="*/ 2687306 h 3700012"/>
                <a:gd name="connsiteX1" fmla="*/ 2088746 w 3720689"/>
                <a:gd name="connsiteY1" fmla="*/ 3138688 h 3700012"/>
                <a:gd name="connsiteX2" fmla="*/ 1520815 w 3720689"/>
                <a:gd name="connsiteY2" fmla="*/ 3262912 h 3700012"/>
                <a:gd name="connsiteX3" fmla="*/ 589427 w 3720689"/>
                <a:gd name="connsiteY3" fmla="*/ 1251298 h 3700012"/>
                <a:gd name="connsiteX4" fmla="*/ 2569427 w 3720689"/>
                <a:gd name="connsiteY4" fmla="*/ 1251298 h 3700012"/>
                <a:gd name="connsiteX5" fmla="*/ 2569427 w 3720689"/>
                <a:gd name="connsiteY5" fmla="*/ 1387924 h 3700012"/>
                <a:gd name="connsiteX6" fmla="*/ 589427 w 3720689"/>
                <a:gd name="connsiteY6" fmla="*/ 1387924 h 3700012"/>
                <a:gd name="connsiteX7" fmla="*/ 0 w 3720689"/>
                <a:gd name="connsiteY7" fmla="*/ 0 h 3700012"/>
                <a:gd name="connsiteX8" fmla="*/ 204717 w 3720689"/>
                <a:gd name="connsiteY8" fmla="*/ 0 h 3700012"/>
                <a:gd name="connsiteX9" fmla="*/ 204717 w 3720689"/>
                <a:gd name="connsiteY9" fmla="*/ 2 h 3700012"/>
                <a:gd name="connsiteX10" fmla="*/ 2907082 w 3720689"/>
                <a:gd name="connsiteY10" fmla="*/ 2 h 3700012"/>
                <a:gd name="connsiteX11" fmla="*/ 2907082 w 3720689"/>
                <a:gd name="connsiteY11" fmla="*/ 1 h 3700012"/>
                <a:gd name="connsiteX12" fmla="*/ 3111799 w 3720689"/>
                <a:gd name="connsiteY12" fmla="*/ 1 h 3700012"/>
                <a:gd name="connsiteX13" fmla="*/ 3111799 w 3720689"/>
                <a:gd name="connsiteY13" fmla="*/ 1060973 h 3700012"/>
                <a:gd name="connsiteX14" fmla="*/ 3234340 w 3720689"/>
                <a:gd name="connsiteY14" fmla="*/ 928939 h 3700012"/>
                <a:gd name="connsiteX15" fmla="*/ 3720689 w 3720689"/>
                <a:gd name="connsiteY15" fmla="*/ 1380321 h 3700012"/>
                <a:gd name="connsiteX16" fmla="*/ 3448536 w 3720689"/>
                <a:gd name="connsiteY16" fmla="*/ 1673558 h 3700012"/>
                <a:gd name="connsiteX17" fmla="*/ 2964153 w 3720689"/>
                <a:gd name="connsiteY17" fmla="*/ 1224001 h 3700012"/>
                <a:gd name="connsiteX18" fmla="*/ 2907082 w 3720689"/>
                <a:gd name="connsiteY18" fmla="*/ 1224001 h 3700012"/>
                <a:gd name="connsiteX19" fmla="*/ 2907082 w 3720689"/>
                <a:gd name="connsiteY19" fmla="*/ 204719 h 3700012"/>
                <a:gd name="connsiteX20" fmla="*/ 204717 w 3720689"/>
                <a:gd name="connsiteY20" fmla="*/ 204719 h 3700012"/>
                <a:gd name="connsiteX21" fmla="*/ 204717 w 3720689"/>
                <a:gd name="connsiteY21" fmla="*/ 3488602 h 3700012"/>
                <a:gd name="connsiteX22" fmla="*/ 2907082 w 3720689"/>
                <a:gd name="connsiteY22" fmla="*/ 3488602 h 3700012"/>
                <a:gd name="connsiteX23" fmla="*/ 2907082 w 3720689"/>
                <a:gd name="connsiteY23" fmla="*/ 2256957 h 3700012"/>
                <a:gd name="connsiteX24" fmla="*/ 2186995 w 3720689"/>
                <a:gd name="connsiteY24" fmla="*/ 3032826 h 3700012"/>
                <a:gd name="connsiteX25" fmla="*/ 1700646 w 3720689"/>
                <a:gd name="connsiteY25" fmla="*/ 2581444 h 3700012"/>
                <a:gd name="connsiteX26" fmla="*/ 1802861 w 3720689"/>
                <a:gd name="connsiteY26" fmla="*/ 2471311 h 3700012"/>
                <a:gd name="connsiteX27" fmla="*/ 589427 w 3720689"/>
                <a:gd name="connsiteY27" fmla="*/ 2471311 h 3700012"/>
                <a:gd name="connsiteX28" fmla="*/ 589427 w 3720689"/>
                <a:gd name="connsiteY28" fmla="*/ 2334685 h 3700012"/>
                <a:gd name="connsiteX29" fmla="*/ 1929664 w 3720689"/>
                <a:gd name="connsiteY29" fmla="*/ 2334685 h 3700012"/>
                <a:gd name="connsiteX30" fmla="*/ 2172871 w 3720689"/>
                <a:gd name="connsiteY30" fmla="*/ 2072637 h 3700012"/>
                <a:gd name="connsiteX31" fmla="*/ 589427 w 3720689"/>
                <a:gd name="connsiteY31" fmla="*/ 2072637 h 3700012"/>
                <a:gd name="connsiteX32" fmla="*/ 589427 w 3720689"/>
                <a:gd name="connsiteY32" fmla="*/ 1936011 h 3700012"/>
                <a:gd name="connsiteX33" fmla="*/ 2299674 w 3720689"/>
                <a:gd name="connsiteY33" fmla="*/ 1936011 h 3700012"/>
                <a:gd name="connsiteX34" fmla="*/ 2479856 w 3720689"/>
                <a:gd name="connsiteY34" fmla="*/ 1741871 h 3700012"/>
                <a:gd name="connsiteX35" fmla="*/ 589427 w 3720689"/>
                <a:gd name="connsiteY35" fmla="*/ 1741871 h 3700012"/>
                <a:gd name="connsiteX36" fmla="*/ 589427 w 3720689"/>
                <a:gd name="connsiteY36" fmla="*/ 1605245 h 3700012"/>
                <a:gd name="connsiteX37" fmla="*/ 2569427 w 3720689"/>
                <a:gd name="connsiteY37" fmla="*/ 1605245 h 3700012"/>
                <a:gd name="connsiteX38" fmla="*/ 2569427 w 3720689"/>
                <a:gd name="connsiteY38" fmla="*/ 1645361 h 3700012"/>
                <a:gd name="connsiteX39" fmla="*/ 2833408 w 3720689"/>
                <a:gd name="connsiteY39" fmla="*/ 1360930 h 3700012"/>
                <a:gd name="connsiteX40" fmla="*/ 3319757 w 3720689"/>
                <a:gd name="connsiteY40" fmla="*/ 1812312 h 3700012"/>
                <a:gd name="connsiteX41" fmla="*/ 3111799 w 3720689"/>
                <a:gd name="connsiteY41" fmla="*/ 2036381 h 3700012"/>
                <a:gd name="connsiteX42" fmla="*/ 3111799 w 3720689"/>
                <a:gd name="connsiteY42" fmla="*/ 3700012 h 3700012"/>
                <a:gd name="connsiteX43" fmla="*/ 2907082 w 3720689"/>
                <a:gd name="connsiteY43" fmla="*/ 3700012 h 3700012"/>
                <a:gd name="connsiteX44" fmla="*/ 2907082 w 3720689"/>
                <a:gd name="connsiteY44" fmla="*/ 3693319 h 3700012"/>
                <a:gd name="connsiteX45" fmla="*/ 1 w 3720689"/>
                <a:gd name="connsiteY45" fmla="*/ 3693319 h 3700012"/>
                <a:gd name="connsiteX46" fmla="*/ 1 w 3720689"/>
                <a:gd name="connsiteY46" fmla="*/ 3636001 h 3700012"/>
                <a:gd name="connsiteX47" fmla="*/ 0 w 3720689"/>
                <a:gd name="connsiteY47" fmla="*/ 3636001 h 37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20689" h="3700012">
                  <a:moveTo>
                    <a:pt x="1602397" y="2687306"/>
                  </a:moveTo>
                  <a:lnTo>
                    <a:pt x="2088746" y="3138688"/>
                  </a:lnTo>
                  <a:lnTo>
                    <a:pt x="1520815" y="3262912"/>
                  </a:lnTo>
                  <a:close/>
                  <a:moveTo>
                    <a:pt x="589427" y="1251298"/>
                  </a:moveTo>
                  <a:lnTo>
                    <a:pt x="2569427" y="1251298"/>
                  </a:lnTo>
                  <a:lnTo>
                    <a:pt x="2569427" y="1387924"/>
                  </a:lnTo>
                  <a:lnTo>
                    <a:pt x="589427" y="1387924"/>
                  </a:lnTo>
                  <a:close/>
                  <a:moveTo>
                    <a:pt x="0" y="0"/>
                  </a:moveTo>
                  <a:lnTo>
                    <a:pt x="204717" y="0"/>
                  </a:lnTo>
                  <a:lnTo>
                    <a:pt x="204717" y="2"/>
                  </a:lnTo>
                  <a:lnTo>
                    <a:pt x="2907082" y="2"/>
                  </a:lnTo>
                  <a:lnTo>
                    <a:pt x="2907082" y="1"/>
                  </a:lnTo>
                  <a:lnTo>
                    <a:pt x="3111799" y="1"/>
                  </a:lnTo>
                  <a:lnTo>
                    <a:pt x="3111799" y="1060973"/>
                  </a:lnTo>
                  <a:lnTo>
                    <a:pt x="3234340" y="928939"/>
                  </a:lnTo>
                  <a:lnTo>
                    <a:pt x="3720689" y="1380321"/>
                  </a:lnTo>
                  <a:lnTo>
                    <a:pt x="3448536" y="1673558"/>
                  </a:lnTo>
                  <a:lnTo>
                    <a:pt x="2964153" y="1224001"/>
                  </a:lnTo>
                  <a:lnTo>
                    <a:pt x="2907082" y="1224001"/>
                  </a:lnTo>
                  <a:lnTo>
                    <a:pt x="2907082" y="204719"/>
                  </a:lnTo>
                  <a:lnTo>
                    <a:pt x="204717" y="204719"/>
                  </a:lnTo>
                  <a:lnTo>
                    <a:pt x="204717" y="3488602"/>
                  </a:lnTo>
                  <a:lnTo>
                    <a:pt x="2907082" y="3488602"/>
                  </a:lnTo>
                  <a:lnTo>
                    <a:pt x="2907082" y="2256957"/>
                  </a:lnTo>
                  <a:lnTo>
                    <a:pt x="2186995" y="3032826"/>
                  </a:lnTo>
                  <a:lnTo>
                    <a:pt x="1700646" y="2581444"/>
                  </a:lnTo>
                  <a:lnTo>
                    <a:pt x="1802861" y="2471311"/>
                  </a:lnTo>
                  <a:lnTo>
                    <a:pt x="589427" y="2471311"/>
                  </a:lnTo>
                  <a:lnTo>
                    <a:pt x="589427" y="2334685"/>
                  </a:lnTo>
                  <a:lnTo>
                    <a:pt x="1929664" y="2334685"/>
                  </a:lnTo>
                  <a:lnTo>
                    <a:pt x="2172871" y="2072637"/>
                  </a:lnTo>
                  <a:lnTo>
                    <a:pt x="589427" y="2072637"/>
                  </a:lnTo>
                  <a:lnTo>
                    <a:pt x="589427" y="1936011"/>
                  </a:lnTo>
                  <a:lnTo>
                    <a:pt x="2299674" y="1936011"/>
                  </a:lnTo>
                  <a:lnTo>
                    <a:pt x="2479856" y="1741871"/>
                  </a:lnTo>
                  <a:lnTo>
                    <a:pt x="589427" y="1741871"/>
                  </a:lnTo>
                  <a:lnTo>
                    <a:pt x="589427" y="1605245"/>
                  </a:lnTo>
                  <a:lnTo>
                    <a:pt x="2569427" y="1605245"/>
                  </a:lnTo>
                  <a:lnTo>
                    <a:pt x="2569427" y="1645361"/>
                  </a:lnTo>
                  <a:lnTo>
                    <a:pt x="2833408" y="1360930"/>
                  </a:lnTo>
                  <a:lnTo>
                    <a:pt x="3319757" y="1812312"/>
                  </a:lnTo>
                  <a:lnTo>
                    <a:pt x="3111799" y="2036381"/>
                  </a:lnTo>
                  <a:lnTo>
                    <a:pt x="3111799" y="3700012"/>
                  </a:lnTo>
                  <a:lnTo>
                    <a:pt x="2907082" y="3700012"/>
                  </a:lnTo>
                  <a:lnTo>
                    <a:pt x="2907082" y="3693319"/>
                  </a:lnTo>
                  <a:lnTo>
                    <a:pt x="1" y="3693319"/>
                  </a:lnTo>
                  <a:lnTo>
                    <a:pt x="1" y="3636001"/>
                  </a:lnTo>
                  <a:lnTo>
                    <a:pt x="0" y="36360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64813" y="1663570"/>
            <a:ext cx="1843089" cy="1638301"/>
            <a:chOff x="2493167" y="1962149"/>
            <a:chExt cx="1843089" cy="1638301"/>
          </a:xfrm>
        </p:grpSpPr>
        <p:sp>
          <p:nvSpPr>
            <p:cNvPr id="20" name="任意多边形 19"/>
            <p:cNvSpPr/>
            <p:nvPr/>
          </p:nvSpPr>
          <p:spPr>
            <a:xfrm>
              <a:off x="2493167" y="1962149"/>
              <a:ext cx="1843089" cy="1638301"/>
            </a:xfrm>
            <a:custGeom>
              <a:avLst/>
              <a:gdLst>
                <a:gd name="connsiteX0" fmla="*/ 119063 w 1478757"/>
                <a:gd name="connsiteY0" fmla="*/ 0 h 1314450"/>
                <a:gd name="connsiteX1" fmla="*/ 1195387 w 1478757"/>
                <a:gd name="connsiteY1" fmla="*/ 0 h 1314450"/>
                <a:gd name="connsiteX2" fmla="*/ 1314450 w 1478757"/>
                <a:gd name="connsiteY2" fmla="*/ 119063 h 1314450"/>
                <a:gd name="connsiteX3" fmla="*/ 1314450 w 1478757"/>
                <a:gd name="connsiteY3" fmla="*/ 561927 h 1314450"/>
                <a:gd name="connsiteX4" fmla="*/ 1478757 w 1478757"/>
                <a:gd name="connsiteY4" fmla="*/ 657225 h 1314450"/>
                <a:gd name="connsiteX5" fmla="*/ 1314450 w 1478757"/>
                <a:gd name="connsiteY5" fmla="*/ 752523 h 1314450"/>
                <a:gd name="connsiteX6" fmla="*/ 1314450 w 1478757"/>
                <a:gd name="connsiteY6" fmla="*/ 1195387 h 1314450"/>
                <a:gd name="connsiteX7" fmla="*/ 1195387 w 1478757"/>
                <a:gd name="connsiteY7" fmla="*/ 1314450 h 1314450"/>
                <a:gd name="connsiteX8" fmla="*/ 119063 w 1478757"/>
                <a:gd name="connsiteY8" fmla="*/ 1314450 h 1314450"/>
                <a:gd name="connsiteX9" fmla="*/ 0 w 1478757"/>
                <a:gd name="connsiteY9" fmla="*/ 1195387 h 1314450"/>
                <a:gd name="connsiteX10" fmla="*/ 0 w 1478757"/>
                <a:gd name="connsiteY10" fmla="*/ 119063 h 1314450"/>
                <a:gd name="connsiteX11" fmla="*/ 119063 w 1478757"/>
                <a:gd name="connsiteY11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57" h="1314450">
                  <a:moveTo>
                    <a:pt x="119063" y="0"/>
                  </a:moveTo>
                  <a:lnTo>
                    <a:pt x="1195387" y="0"/>
                  </a:lnTo>
                  <a:cubicBezTo>
                    <a:pt x="1261144" y="0"/>
                    <a:pt x="1314450" y="53306"/>
                    <a:pt x="1314450" y="119063"/>
                  </a:cubicBezTo>
                  <a:lnTo>
                    <a:pt x="1314450" y="561927"/>
                  </a:lnTo>
                  <a:lnTo>
                    <a:pt x="1478757" y="657225"/>
                  </a:lnTo>
                  <a:lnTo>
                    <a:pt x="1314450" y="752523"/>
                  </a:lnTo>
                  <a:lnTo>
                    <a:pt x="1314450" y="1195387"/>
                  </a:lnTo>
                  <a:cubicBezTo>
                    <a:pt x="1314450" y="1261144"/>
                    <a:pt x="1261144" y="1314450"/>
                    <a:pt x="1195387" y="1314450"/>
                  </a:cubicBezTo>
                  <a:lnTo>
                    <a:pt x="119063" y="1314450"/>
                  </a:lnTo>
                  <a:cubicBezTo>
                    <a:pt x="53306" y="1314450"/>
                    <a:pt x="0" y="1261144"/>
                    <a:pt x="0" y="1195387"/>
                  </a:cubicBezTo>
                  <a:lnTo>
                    <a:pt x="0" y="119063"/>
                  </a:lnTo>
                  <a:cubicBezTo>
                    <a:pt x="0" y="53306"/>
                    <a:pt x="53306" y="0"/>
                    <a:pt x="11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 20"/>
            <p:cNvSpPr>
              <a:spLocks noChangeAspect="1"/>
            </p:cNvSpPr>
            <p:nvPr/>
          </p:nvSpPr>
          <p:spPr>
            <a:xfrm>
              <a:off x="3005042" y="2421299"/>
              <a:ext cx="819336" cy="720000"/>
            </a:xfrm>
            <a:custGeom>
              <a:avLst/>
              <a:gdLst>
                <a:gd name="connsiteX0" fmla="*/ 2105005 w 4224699"/>
                <a:gd name="connsiteY0" fmla="*/ 436307 h 3712498"/>
                <a:gd name="connsiteX1" fmla="*/ 2105005 w 4224699"/>
                <a:gd name="connsiteY1" fmla="*/ 1023116 h 3712498"/>
                <a:gd name="connsiteX2" fmla="*/ 2691814 w 4224699"/>
                <a:gd name="connsiteY2" fmla="*/ 1023116 h 3712498"/>
                <a:gd name="connsiteX3" fmla="*/ 204717 w 4224699"/>
                <a:gd name="connsiteY3" fmla="*/ 223897 h 3712498"/>
                <a:gd name="connsiteX4" fmla="*/ 204717 w 4224699"/>
                <a:gd name="connsiteY4" fmla="*/ 3507780 h 3712498"/>
                <a:gd name="connsiteX5" fmla="*/ 2907081 w 4224699"/>
                <a:gd name="connsiteY5" fmla="*/ 3507780 h 3712498"/>
                <a:gd name="connsiteX6" fmla="*/ 2907081 w 4224699"/>
                <a:gd name="connsiteY6" fmla="*/ 2992498 h 3712498"/>
                <a:gd name="connsiteX7" fmla="*/ 2910970 w 4224699"/>
                <a:gd name="connsiteY7" fmla="*/ 2992498 h 3712498"/>
                <a:gd name="connsiteX8" fmla="*/ 2910970 w 4224699"/>
                <a:gd name="connsiteY8" fmla="*/ 2609390 h 3712498"/>
                <a:gd name="connsiteX9" fmla="*/ 2283198 w 4224699"/>
                <a:gd name="connsiteY9" fmla="*/ 3237162 h 3712498"/>
                <a:gd name="connsiteX10" fmla="*/ 2269438 w 4224699"/>
                <a:gd name="connsiteY10" fmla="*/ 3223402 h 3712498"/>
                <a:gd name="connsiteX11" fmla="*/ 2266648 w 4224699"/>
                <a:gd name="connsiteY11" fmla="*/ 3226191 h 3712498"/>
                <a:gd name="connsiteX12" fmla="*/ 1320907 w 4224699"/>
                <a:gd name="connsiteY12" fmla="*/ 2280449 h 3712498"/>
                <a:gd name="connsiteX13" fmla="*/ 1584169 w 4224699"/>
                <a:gd name="connsiteY13" fmla="*/ 2017187 h 3712498"/>
                <a:gd name="connsiteX14" fmla="*/ 2280409 w 4224699"/>
                <a:gd name="connsiteY14" fmla="*/ 2713427 h 3712498"/>
                <a:gd name="connsiteX15" fmla="*/ 2910970 w 4224699"/>
                <a:gd name="connsiteY15" fmla="*/ 2082866 h 3712498"/>
                <a:gd name="connsiteX16" fmla="*/ 2910970 w 4224699"/>
                <a:gd name="connsiteY16" fmla="*/ 1242273 h 3712498"/>
                <a:gd name="connsiteX17" fmla="*/ 2896531 w 4224699"/>
                <a:gd name="connsiteY17" fmla="*/ 1227833 h 3712498"/>
                <a:gd name="connsiteX18" fmla="*/ 1899102 w 4224699"/>
                <a:gd name="connsiteY18" fmla="*/ 1227833 h 3712498"/>
                <a:gd name="connsiteX19" fmla="*/ 1899102 w 4224699"/>
                <a:gd name="connsiteY19" fmla="*/ 1023116 h 3712498"/>
                <a:gd name="connsiteX20" fmla="*/ 1900288 w 4224699"/>
                <a:gd name="connsiteY20" fmla="*/ 1023116 h 3712498"/>
                <a:gd name="connsiteX21" fmla="*/ 1900288 w 4224699"/>
                <a:gd name="connsiteY21" fmla="*/ 231590 h 3712498"/>
                <a:gd name="connsiteX22" fmla="*/ 1892595 w 4224699"/>
                <a:gd name="connsiteY22" fmla="*/ 223897 h 3712498"/>
                <a:gd name="connsiteX23" fmla="*/ 1958211 w 4224699"/>
                <a:gd name="connsiteY23" fmla="*/ 0 h 3712498"/>
                <a:gd name="connsiteX24" fmla="*/ 1977392 w 4224699"/>
                <a:gd name="connsiteY24" fmla="*/ 19180 h 3712498"/>
                <a:gd name="connsiteX25" fmla="*/ 1980000 w 4224699"/>
                <a:gd name="connsiteY25" fmla="*/ 19180 h 3712498"/>
                <a:gd name="connsiteX26" fmla="*/ 1980000 w 4224699"/>
                <a:gd name="connsiteY26" fmla="*/ 21789 h 3712498"/>
                <a:gd name="connsiteX27" fmla="*/ 3097301 w 4224699"/>
                <a:gd name="connsiteY27" fmla="*/ 1139089 h 3712498"/>
                <a:gd name="connsiteX28" fmla="*/ 3116170 w 4224699"/>
                <a:gd name="connsiteY28" fmla="*/ 1139089 h 3712498"/>
                <a:gd name="connsiteX29" fmla="*/ 3116170 w 4224699"/>
                <a:gd name="connsiteY29" fmla="*/ 1167099 h 3712498"/>
                <a:gd name="connsiteX30" fmla="*/ 3116170 w 4224699"/>
                <a:gd name="connsiteY30" fmla="*/ 1239099 h 3712498"/>
                <a:gd name="connsiteX31" fmla="*/ 3116170 w 4224699"/>
                <a:gd name="connsiteY31" fmla="*/ 1877666 h 3712498"/>
                <a:gd name="connsiteX32" fmla="*/ 3961437 w 4224699"/>
                <a:gd name="connsiteY32" fmla="*/ 1032399 h 3712498"/>
                <a:gd name="connsiteX33" fmla="*/ 4224699 w 4224699"/>
                <a:gd name="connsiteY33" fmla="*/ 1295661 h 3712498"/>
                <a:gd name="connsiteX34" fmla="*/ 3116170 w 4224699"/>
                <a:gd name="connsiteY34" fmla="*/ 2404190 h 3712498"/>
                <a:gd name="connsiteX35" fmla="*/ 3116170 w 4224699"/>
                <a:gd name="connsiteY35" fmla="*/ 3047089 h 3712498"/>
                <a:gd name="connsiteX36" fmla="*/ 3111798 w 4224699"/>
                <a:gd name="connsiteY36" fmla="*/ 3047089 h 3712498"/>
                <a:gd name="connsiteX37" fmla="*/ 3111798 w 4224699"/>
                <a:gd name="connsiteY37" fmla="*/ 3712498 h 3712498"/>
                <a:gd name="connsiteX38" fmla="*/ 2907081 w 4224699"/>
                <a:gd name="connsiteY38" fmla="*/ 3712498 h 3712498"/>
                <a:gd name="connsiteX39" fmla="*/ 2907081 w 4224699"/>
                <a:gd name="connsiteY39" fmla="*/ 3712497 h 3712498"/>
                <a:gd name="connsiteX40" fmla="*/ 0 w 4224699"/>
                <a:gd name="connsiteY40" fmla="*/ 3712497 h 3712498"/>
                <a:gd name="connsiteX41" fmla="*/ 0 w 4224699"/>
                <a:gd name="connsiteY41" fmla="*/ 3655179 h 3712498"/>
                <a:gd name="connsiteX42" fmla="*/ 0 w 4224699"/>
                <a:gd name="connsiteY42" fmla="*/ 3655179 h 3712498"/>
                <a:gd name="connsiteX43" fmla="*/ 0 w 4224699"/>
                <a:gd name="connsiteY43" fmla="*/ 19179 h 3712498"/>
                <a:gd name="connsiteX44" fmla="*/ 204717 w 4224699"/>
                <a:gd name="connsiteY44" fmla="*/ 19179 h 3712498"/>
                <a:gd name="connsiteX45" fmla="*/ 204717 w 4224699"/>
                <a:gd name="connsiteY45" fmla="*/ 19180 h 3712498"/>
                <a:gd name="connsiteX46" fmla="*/ 1939031 w 4224699"/>
                <a:gd name="connsiteY46" fmla="*/ 19180 h 371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224699" h="3712498">
                  <a:moveTo>
                    <a:pt x="2105005" y="436307"/>
                  </a:moveTo>
                  <a:lnTo>
                    <a:pt x="2105005" y="1023116"/>
                  </a:lnTo>
                  <a:lnTo>
                    <a:pt x="2691814" y="1023116"/>
                  </a:lnTo>
                  <a:close/>
                  <a:moveTo>
                    <a:pt x="204717" y="223897"/>
                  </a:moveTo>
                  <a:lnTo>
                    <a:pt x="204717" y="3507780"/>
                  </a:lnTo>
                  <a:lnTo>
                    <a:pt x="2907081" y="3507780"/>
                  </a:lnTo>
                  <a:lnTo>
                    <a:pt x="2907081" y="2992498"/>
                  </a:lnTo>
                  <a:lnTo>
                    <a:pt x="2910970" y="2992498"/>
                  </a:lnTo>
                  <a:lnTo>
                    <a:pt x="2910970" y="2609390"/>
                  </a:lnTo>
                  <a:lnTo>
                    <a:pt x="2283198" y="3237162"/>
                  </a:lnTo>
                  <a:lnTo>
                    <a:pt x="2269438" y="3223402"/>
                  </a:lnTo>
                  <a:lnTo>
                    <a:pt x="2266648" y="3226191"/>
                  </a:lnTo>
                  <a:lnTo>
                    <a:pt x="1320907" y="2280449"/>
                  </a:lnTo>
                  <a:lnTo>
                    <a:pt x="1584169" y="2017187"/>
                  </a:lnTo>
                  <a:lnTo>
                    <a:pt x="2280409" y="2713427"/>
                  </a:lnTo>
                  <a:lnTo>
                    <a:pt x="2910970" y="2082866"/>
                  </a:lnTo>
                  <a:lnTo>
                    <a:pt x="2910970" y="1242273"/>
                  </a:lnTo>
                  <a:lnTo>
                    <a:pt x="2896531" y="1227833"/>
                  </a:lnTo>
                  <a:lnTo>
                    <a:pt x="1899102" y="1227833"/>
                  </a:lnTo>
                  <a:lnTo>
                    <a:pt x="1899102" y="1023116"/>
                  </a:lnTo>
                  <a:lnTo>
                    <a:pt x="1900288" y="1023116"/>
                  </a:lnTo>
                  <a:lnTo>
                    <a:pt x="1900288" y="231590"/>
                  </a:lnTo>
                  <a:lnTo>
                    <a:pt x="1892595" y="223897"/>
                  </a:lnTo>
                  <a:close/>
                  <a:moveTo>
                    <a:pt x="1958211" y="0"/>
                  </a:moveTo>
                  <a:lnTo>
                    <a:pt x="1977392" y="19180"/>
                  </a:lnTo>
                  <a:lnTo>
                    <a:pt x="1980000" y="19180"/>
                  </a:lnTo>
                  <a:lnTo>
                    <a:pt x="1980000" y="21789"/>
                  </a:lnTo>
                  <a:lnTo>
                    <a:pt x="3097301" y="1139089"/>
                  </a:lnTo>
                  <a:lnTo>
                    <a:pt x="3116170" y="1139089"/>
                  </a:lnTo>
                  <a:lnTo>
                    <a:pt x="3116170" y="1167099"/>
                  </a:lnTo>
                  <a:lnTo>
                    <a:pt x="3116170" y="1239099"/>
                  </a:lnTo>
                  <a:lnTo>
                    <a:pt x="3116170" y="1877666"/>
                  </a:lnTo>
                  <a:lnTo>
                    <a:pt x="3961437" y="1032399"/>
                  </a:lnTo>
                  <a:lnTo>
                    <a:pt x="4224699" y="1295661"/>
                  </a:lnTo>
                  <a:lnTo>
                    <a:pt x="3116170" y="2404190"/>
                  </a:lnTo>
                  <a:lnTo>
                    <a:pt x="3116170" y="3047089"/>
                  </a:lnTo>
                  <a:lnTo>
                    <a:pt x="3111798" y="3047089"/>
                  </a:lnTo>
                  <a:lnTo>
                    <a:pt x="3111798" y="3712498"/>
                  </a:lnTo>
                  <a:lnTo>
                    <a:pt x="2907081" y="3712498"/>
                  </a:lnTo>
                  <a:lnTo>
                    <a:pt x="2907081" y="3712497"/>
                  </a:lnTo>
                  <a:lnTo>
                    <a:pt x="0" y="3712497"/>
                  </a:lnTo>
                  <a:lnTo>
                    <a:pt x="0" y="3655179"/>
                  </a:lnTo>
                  <a:lnTo>
                    <a:pt x="0" y="3655179"/>
                  </a:lnTo>
                  <a:lnTo>
                    <a:pt x="0" y="19179"/>
                  </a:lnTo>
                  <a:lnTo>
                    <a:pt x="204717" y="19179"/>
                  </a:lnTo>
                  <a:lnTo>
                    <a:pt x="204717" y="19180"/>
                  </a:lnTo>
                  <a:lnTo>
                    <a:pt x="1939031" y="19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36755" y="1663570"/>
            <a:ext cx="1843089" cy="1638301"/>
            <a:chOff x="4804170" y="1962149"/>
            <a:chExt cx="1843089" cy="1638301"/>
          </a:xfrm>
        </p:grpSpPr>
        <p:sp>
          <p:nvSpPr>
            <p:cNvPr id="23" name="任意多边形 22"/>
            <p:cNvSpPr/>
            <p:nvPr/>
          </p:nvSpPr>
          <p:spPr>
            <a:xfrm>
              <a:off x="4804170" y="1962149"/>
              <a:ext cx="1843089" cy="1638301"/>
            </a:xfrm>
            <a:custGeom>
              <a:avLst/>
              <a:gdLst>
                <a:gd name="connsiteX0" fmla="*/ 119063 w 1478757"/>
                <a:gd name="connsiteY0" fmla="*/ 0 h 1314450"/>
                <a:gd name="connsiteX1" fmla="*/ 1195387 w 1478757"/>
                <a:gd name="connsiteY1" fmla="*/ 0 h 1314450"/>
                <a:gd name="connsiteX2" fmla="*/ 1314450 w 1478757"/>
                <a:gd name="connsiteY2" fmla="*/ 119063 h 1314450"/>
                <a:gd name="connsiteX3" fmla="*/ 1314450 w 1478757"/>
                <a:gd name="connsiteY3" fmla="*/ 561927 h 1314450"/>
                <a:gd name="connsiteX4" fmla="*/ 1478757 w 1478757"/>
                <a:gd name="connsiteY4" fmla="*/ 657225 h 1314450"/>
                <a:gd name="connsiteX5" fmla="*/ 1314450 w 1478757"/>
                <a:gd name="connsiteY5" fmla="*/ 752523 h 1314450"/>
                <a:gd name="connsiteX6" fmla="*/ 1314450 w 1478757"/>
                <a:gd name="connsiteY6" fmla="*/ 1195387 h 1314450"/>
                <a:gd name="connsiteX7" fmla="*/ 1195387 w 1478757"/>
                <a:gd name="connsiteY7" fmla="*/ 1314450 h 1314450"/>
                <a:gd name="connsiteX8" fmla="*/ 119063 w 1478757"/>
                <a:gd name="connsiteY8" fmla="*/ 1314450 h 1314450"/>
                <a:gd name="connsiteX9" fmla="*/ 0 w 1478757"/>
                <a:gd name="connsiteY9" fmla="*/ 1195387 h 1314450"/>
                <a:gd name="connsiteX10" fmla="*/ 0 w 1478757"/>
                <a:gd name="connsiteY10" fmla="*/ 119063 h 1314450"/>
                <a:gd name="connsiteX11" fmla="*/ 119063 w 1478757"/>
                <a:gd name="connsiteY11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57" h="1314450">
                  <a:moveTo>
                    <a:pt x="119063" y="0"/>
                  </a:moveTo>
                  <a:lnTo>
                    <a:pt x="1195387" y="0"/>
                  </a:lnTo>
                  <a:cubicBezTo>
                    <a:pt x="1261144" y="0"/>
                    <a:pt x="1314450" y="53306"/>
                    <a:pt x="1314450" y="119063"/>
                  </a:cubicBezTo>
                  <a:lnTo>
                    <a:pt x="1314450" y="561927"/>
                  </a:lnTo>
                  <a:lnTo>
                    <a:pt x="1478757" y="657225"/>
                  </a:lnTo>
                  <a:lnTo>
                    <a:pt x="1314450" y="752523"/>
                  </a:lnTo>
                  <a:lnTo>
                    <a:pt x="1314450" y="1195387"/>
                  </a:lnTo>
                  <a:cubicBezTo>
                    <a:pt x="1314450" y="1261144"/>
                    <a:pt x="1261144" y="1314450"/>
                    <a:pt x="1195387" y="1314450"/>
                  </a:cubicBezTo>
                  <a:lnTo>
                    <a:pt x="119063" y="1314450"/>
                  </a:lnTo>
                  <a:cubicBezTo>
                    <a:pt x="53306" y="1314450"/>
                    <a:pt x="0" y="1261144"/>
                    <a:pt x="0" y="1195387"/>
                  </a:cubicBezTo>
                  <a:lnTo>
                    <a:pt x="0" y="119063"/>
                  </a:lnTo>
                  <a:cubicBezTo>
                    <a:pt x="0" y="53306"/>
                    <a:pt x="53306" y="0"/>
                    <a:pt x="119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>
              <a:spLocks noChangeAspect="1"/>
            </p:cNvSpPr>
            <p:nvPr/>
          </p:nvSpPr>
          <p:spPr>
            <a:xfrm>
              <a:off x="5239535" y="2421299"/>
              <a:ext cx="720000" cy="720000"/>
            </a:xfrm>
            <a:custGeom>
              <a:avLst/>
              <a:gdLst>
                <a:gd name="connsiteX0" fmla="*/ 2385081 w 6066430"/>
                <a:gd name="connsiteY0" fmla="*/ 2067499 h 6066430"/>
                <a:gd name="connsiteX1" fmla="*/ 4050108 w 6066430"/>
                <a:gd name="connsiteY1" fmla="*/ 3033215 h 6066430"/>
                <a:gd name="connsiteX2" fmla="*/ 2385081 w 6066430"/>
                <a:gd name="connsiteY2" fmla="*/ 3998930 h 6066430"/>
                <a:gd name="connsiteX3" fmla="*/ 3033215 w 6066430"/>
                <a:gd name="connsiteY3" fmla="*/ 397472 h 6066430"/>
                <a:gd name="connsiteX4" fmla="*/ 397472 w 6066430"/>
                <a:gd name="connsiteY4" fmla="*/ 3033215 h 6066430"/>
                <a:gd name="connsiteX5" fmla="*/ 3033215 w 6066430"/>
                <a:gd name="connsiteY5" fmla="*/ 5668958 h 6066430"/>
                <a:gd name="connsiteX6" fmla="*/ 5668958 w 6066430"/>
                <a:gd name="connsiteY6" fmla="*/ 3033215 h 6066430"/>
                <a:gd name="connsiteX7" fmla="*/ 3033215 w 6066430"/>
                <a:gd name="connsiteY7" fmla="*/ 397472 h 6066430"/>
                <a:gd name="connsiteX8" fmla="*/ 3033215 w 6066430"/>
                <a:gd name="connsiteY8" fmla="*/ 0 h 6066430"/>
                <a:gd name="connsiteX9" fmla="*/ 6066430 w 6066430"/>
                <a:gd name="connsiteY9" fmla="*/ 3033215 h 6066430"/>
                <a:gd name="connsiteX10" fmla="*/ 3033215 w 6066430"/>
                <a:gd name="connsiteY10" fmla="*/ 6066430 h 6066430"/>
                <a:gd name="connsiteX11" fmla="*/ 0 w 6066430"/>
                <a:gd name="connsiteY11" fmla="*/ 3033215 h 6066430"/>
                <a:gd name="connsiteX12" fmla="*/ 3033215 w 6066430"/>
                <a:gd name="connsiteY12" fmla="*/ 0 h 606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66430" h="6066430">
                  <a:moveTo>
                    <a:pt x="2385081" y="2067499"/>
                  </a:moveTo>
                  <a:lnTo>
                    <a:pt x="4050108" y="3033215"/>
                  </a:lnTo>
                  <a:lnTo>
                    <a:pt x="2385081" y="3998930"/>
                  </a:lnTo>
                  <a:close/>
                  <a:moveTo>
                    <a:pt x="3033215" y="397472"/>
                  </a:moveTo>
                  <a:cubicBezTo>
                    <a:pt x="1577534" y="397472"/>
                    <a:pt x="397472" y="1577534"/>
                    <a:pt x="397472" y="3033215"/>
                  </a:cubicBezTo>
                  <a:cubicBezTo>
                    <a:pt x="397472" y="4488896"/>
                    <a:pt x="1577534" y="5668958"/>
                    <a:pt x="3033215" y="5668958"/>
                  </a:cubicBezTo>
                  <a:cubicBezTo>
                    <a:pt x="4488896" y="5668958"/>
                    <a:pt x="5668958" y="4488896"/>
                    <a:pt x="5668958" y="3033215"/>
                  </a:cubicBezTo>
                  <a:cubicBezTo>
                    <a:pt x="5668958" y="1577534"/>
                    <a:pt x="4488896" y="397472"/>
                    <a:pt x="3033215" y="397472"/>
                  </a:cubicBezTo>
                  <a:close/>
                  <a:moveTo>
                    <a:pt x="3033215" y="0"/>
                  </a:moveTo>
                  <a:cubicBezTo>
                    <a:pt x="4708413" y="0"/>
                    <a:pt x="6066430" y="1358017"/>
                    <a:pt x="6066430" y="3033215"/>
                  </a:cubicBezTo>
                  <a:cubicBezTo>
                    <a:pt x="6066430" y="4708413"/>
                    <a:pt x="4708413" y="6066430"/>
                    <a:pt x="3033215" y="6066430"/>
                  </a:cubicBezTo>
                  <a:cubicBezTo>
                    <a:pt x="1358017" y="6066430"/>
                    <a:pt x="0" y="4708413"/>
                    <a:pt x="0" y="3033215"/>
                  </a:cubicBezTo>
                  <a:cubicBezTo>
                    <a:pt x="0" y="1358017"/>
                    <a:pt x="1358017" y="0"/>
                    <a:pt x="3033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08696" y="1663570"/>
            <a:ext cx="1638301" cy="1638301"/>
            <a:chOff x="7115174" y="1962149"/>
            <a:chExt cx="1638301" cy="1638301"/>
          </a:xfrm>
        </p:grpSpPr>
        <p:sp>
          <p:nvSpPr>
            <p:cNvPr id="26" name="圆角矩形 25"/>
            <p:cNvSpPr/>
            <p:nvPr/>
          </p:nvSpPr>
          <p:spPr>
            <a:xfrm>
              <a:off x="7115174" y="1962149"/>
              <a:ext cx="1638301" cy="1638301"/>
            </a:xfrm>
            <a:prstGeom prst="roundRect">
              <a:avLst>
                <a:gd name="adj" fmla="val 90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>
              <a:spLocks noChangeAspect="1"/>
            </p:cNvSpPr>
            <p:nvPr/>
          </p:nvSpPr>
          <p:spPr>
            <a:xfrm>
              <a:off x="7596384" y="2421299"/>
              <a:ext cx="675880" cy="720000"/>
            </a:xfrm>
            <a:custGeom>
              <a:avLst/>
              <a:gdLst>
                <a:gd name="connsiteX0" fmla="*/ 135791 w 272724"/>
                <a:gd name="connsiteY0" fmla="*/ 153023 h 290527"/>
                <a:gd name="connsiteX1" fmla="*/ 204213 w 272724"/>
                <a:gd name="connsiteY1" fmla="*/ 171101 h 290527"/>
                <a:gd name="connsiteX2" fmla="*/ 272724 w 272724"/>
                <a:gd name="connsiteY2" fmla="*/ 289384 h 290527"/>
                <a:gd name="connsiteX3" fmla="*/ 136361 w 272724"/>
                <a:gd name="connsiteY3" fmla="*/ 289384 h 290527"/>
                <a:gd name="connsiteX4" fmla="*/ 4 w 272724"/>
                <a:gd name="connsiteY4" fmla="*/ 290527 h 290527"/>
                <a:gd name="connsiteX5" fmla="*/ 67522 w 272724"/>
                <a:gd name="connsiteY5" fmla="*/ 171674 h 290527"/>
                <a:gd name="connsiteX6" fmla="*/ 135791 w 272724"/>
                <a:gd name="connsiteY6" fmla="*/ 153023 h 290527"/>
                <a:gd name="connsiteX7" fmla="*/ 136361 w 272724"/>
                <a:gd name="connsiteY7" fmla="*/ 0 h 290527"/>
                <a:gd name="connsiteX8" fmla="*/ 210263 w 272724"/>
                <a:gd name="connsiteY8" fmla="*/ 73902 h 290527"/>
                <a:gd name="connsiteX9" fmla="*/ 136361 w 272724"/>
                <a:gd name="connsiteY9" fmla="*/ 147804 h 290527"/>
                <a:gd name="connsiteX10" fmla="*/ 62459 w 272724"/>
                <a:gd name="connsiteY10" fmla="*/ 73902 h 290527"/>
                <a:gd name="connsiteX11" fmla="*/ 136361 w 272724"/>
                <a:gd name="connsiteY11" fmla="*/ 0 h 29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724" h="290527">
                  <a:moveTo>
                    <a:pt x="135791" y="153023"/>
                  </a:moveTo>
                  <a:cubicBezTo>
                    <a:pt x="159395" y="152925"/>
                    <a:pt x="183025" y="158947"/>
                    <a:pt x="204213" y="171101"/>
                  </a:cubicBezTo>
                  <a:cubicBezTo>
                    <a:pt x="246589" y="195410"/>
                    <a:pt x="272724" y="240530"/>
                    <a:pt x="272724" y="289384"/>
                  </a:cubicBezTo>
                  <a:lnTo>
                    <a:pt x="136361" y="289384"/>
                  </a:lnTo>
                  <a:lnTo>
                    <a:pt x="4" y="290527"/>
                  </a:lnTo>
                  <a:cubicBezTo>
                    <a:pt x="-405" y="241675"/>
                    <a:pt x="25350" y="196337"/>
                    <a:pt x="67522" y="171674"/>
                  </a:cubicBezTo>
                  <a:cubicBezTo>
                    <a:pt x="88608" y="159343"/>
                    <a:pt x="112186" y="153122"/>
                    <a:pt x="135791" y="153023"/>
                  </a:cubicBezTo>
                  <a:close/>
                  <a:moveTo>
                    <a:pt x="136361" y="0"/>
                  </a:moveTo>
                  <a:cubicBezTo>
                    <a:pt x="177176" y="0"/>
                    <a:pt x="210263" y="33087"/>
                    <a:pt x="210263" y="73902"/>
                  </a:cubicBezTo>
                  <a:cubicBezTo>
                    <a:pt x="210263" y="114717"/>
                    <a:pt x="177176" y="147804"/>
                    <a:pt x="136361" y="147804"/>
                  </a:cubicBezTo>
                  <a:cubicBezTo>
                    <a:pt x="95546" y="147804"/>
                    <a:pt x="62459" y="114717"/>
                    <a:pt x="62459" y="73902"/>
                  </a:cubicBezTo>
                  <a:cubicBezTo>
                    <a:pt x="62459" y="33087"/>
                    <a:pt x="95546" y="0"/>
                    <a:pt x="1363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调研目的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调研对象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调研方法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抽样方式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调研方案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PROGRAMM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调研目的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522515" y="2520950"/>
            <a:ext cx="3324225" cy="2665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round/>
          </a:ln>
          <a:effectLst/>
        </p:spPr>
        <p:txBody>
          <a:bodyPr wrap="square" lIns="72000" tIns="468000" rIns="72000" bIns="72000" anchor="ctr"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>
              <a:cs typeface="+mn-ea"/>
              <a:sym typeface="+mn-lt"/>
            </a:endParaRPr>
          </a:p>
          <a:p>
            <a:endParaRPr lang="en-US" altLang="zh-CN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0067" y="2283614"/>
            <a:ext cx="2589246" cy="49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60629" y="2149473"/>
            <a:ext cx="762000" cy="761998"/>
            <a:chOff x="420688" y="2689225"/>
            <a:chExt cx="873125" cy="873125"/>
          </a:xfrm>
          <a:solidFill>
            <a:srgbClr val="08BFC8"/>
          </a:solidFill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420688" y="2689225"/>
              <a:ext cx="873125" cy="8731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95301" y="2759075"/>
              <a:ext cx="720725" cy="72072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37421" y="2520950"/>
            <a:ext cx="3324225" cy="2665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round/>
          </a:ln>
          <a:effectLst/>
        </p:spPr>
        <p:txBody>
          <a:bodyPr wrap="square" lIns="72000" tIns="468000" rIns="72000" bIns="72000" anchor="ctr"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>
              <a:cs typeface="+mn-ea"/>
              <a:sym typeface="+mn-lt"/>
            </a:endParaRPr>
          </a:p>
          <a:p>
            <a:endParaRPr lang="en-US" altLang="zh-CN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4972" y="2283614"/>
            <a:ext cx="2606673" cy="49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75535" y="2149473"/>
            <a:ext cx="762000" cy="761998"/>
            <a:chOff x="420688" y="2689225"/>
            <a:chExt cx="873125" cy="873125"/>
          </a:xfrm>
          <a:solidFill>
            <a:srgbClr val="08BFC8"/>
          </a:solidFill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20688" y="2689225"/>
              <a:ext cx="873125" cy="8731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95301" y="2759075"/>
              <a:ext cx="720725" cy="72072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8176854" y="2520950"/>
            <a:ext cx="3324225" cy="266541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round/>
          </a:ln>
          <a:effectLst/>
        </p:spPr>
        <p:txBody>
          <a:bodyPr wrap="square" lIns="72000" tIns="468000" rIns="72000" bIns="72000" anchor="ctr"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>
              <a:cs typeface="+mn-ea"/>
              <a:sym typeface="+mn-lt"/>
            </a:endParaRPr>
          </a:p>
          <a:p>
            <a:endParaRPr lang="en-US" altLang="zh-CN" dirty="0"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cs typeface="+mn-ea"/>
                <a:sym typeface="+mn-lt"/>
              </a:rPr>
              <a:t>在此输入关于此标题或图形的文字描述内容或者相关的数据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4405" y="2283614"/>
            <a:ext cx="2606673" cy="493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314968" y="2149473"/>
            <a:ext cx="762000" cy="761998"/>
            <a:chOff x="420688" y="2689225"/>
            <a:chExt cx="873125" cy="873125"/>
          </a:xfrm>
          <a:solidFill>
            <a:srgbClr val="08BFC8"/>
          </a:solidFill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20688" y="2689225"/>
              <a:ext cx="873125" cy="8731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495301" y="2759075"/>
              <a:ext cx="720725" cy="720725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调研对象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712686"/>
            <a:ext cx="121920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4" y="1842728"/>
            <a:ext cx="3297940" cy="26712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 descr="C:\Users\Administrator\Desktop\未标题-1.jpg未标题-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7405" y="1967865"/>
            <a:ext cx="3061335" cy="1739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04528" y="2721203"/>
            <a:ext cx="7168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点击此处输入与此小标题或图形相关的文字描述内容或数据分析。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点击此处输入与此小标题或者与此图形相关的内容介绍、数据统计、事件分析、总结概述等文字描述内容。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4528" y="2191655"/>
            <a:ext cx="530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在此输入标题或关键词</a:t>
            </a:r>
          </a:p>
        </p:txBody>
      </p:sp>
      <p:sp>
        <p:nvSpPr>
          <p:cNvPr id="9" name="椭圆 8"/>
          <p:cNvSpPr/>
          <p:nvPr/>
        </p:nvSpPr>
        <p:spPr>
          <a:xfrm>
            <a:off x="703294" y="4975283"/>
            <a:ext cx="461665" cy="46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62033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03294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点击此处输入与此小标题或图形相关的文字描述内容或数据分析。</a:t>
            </a:r>
          </a:p>
        </p:txBody>
      </p:sp>
      <p:sp>
        <p:nvSpPr>
          <p:cNvPr id="12" name="椭圆 11"/>
          <p:cNvSpPr/>
          <p:nvPr/>
        </p:nvSpPr>
        <p:spPr>
          <a:xfrm>
            <a:off x="4408565" y="4975283"/>
            <a:ext cx="461665" cy="46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67304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在此输入标题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4408565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点击此处输入与此小标题或图形相关的文字描述内容或数据分析。</a:t>
            </a:r>
          </a:p>
        </p:txBody>
      </p:sp>
      <p:sp>
        <p:nvSpPr>
          <p:cNvPr id="15" name="椭圆 14"/>
          <p:cNvSpPr/>
          <p:nvPr/>
        </p:nvSpPr>
        <p:spPr>
          <a:xfrm>
            <a:off x="8149477" y="4975283"/>
            <a:ext cx="461665" cy="46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608216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在此输入标题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149477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点击此处输入与此小标题或图形相关的文字描述内容或数据分析。</a:t>
            </a: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803598" y="5096938"/>
            <a:ext cx="252000" cy="252000"/>
          </a:xfrm>
          <a:custGeom>
            <a:avLst/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4513933" y="5096938"/>
            <a:ext cx="248003" cy="252000"/>
          </a:xfrm>
          <a:custGeom>
            <a:avLst/>
            <a:gdLst>
              <a:gd name="connsiteX0" fmla="*/ 1151077 w 6353108"/>
              <a:gd name="connsiteY0" fmla="*/ 1366122 h 6455498"/>
              <a:gd name="connsiteX1" fmla="*/ 1074114 w 6353108"/>
              <a:gd name="connsiteY1" fmla="*/ 1446102 h 6455498"/>
              <a:gd name="connsiteX2" fmla="*/ 617644 w 6353108"/>
              <a:gd name="connsiteY2" fmla="*/ 2144993 h 6455498"/>
              <a:gd name="connsiteX3" fmla="*/ 1135698 w 6353108"/>
              <a:gd name="connsiteY3" fmla="*/ 5225939 h 6455498"/>
              <a:gd name="connsiteX4" fmla="*/ 4188493 w 6353108"/>
              <a:gd name="connsiteY4" fmla="*/ 5890054 h 6455498"/>
              <a:gd name="connsiteX5" fmla="*/ 5931588 w 6353108"/>
              <a:gd name="connsiteY5" fmla="*/ 3514911 h 6455498"/>
              <a:gd name="connsiteX6" fmla="*/ 5939634 w 6353108"/>
              <a:gd name="connsiteY6" fmla="*/ 3302757 h 6455498"/>
              <a:gd name="connsiteX7" fmla="*/ 3152707 w 6353108"/>
              <a:gd name="connsiteY7" fmla="*/ 3302757 h 6455498"/>
              <a:gd name="connsiteX8" fmla="*/ 3152707 w 6353108"/>
              <a:gd name="connsiteY8" fmla="*/ 3286344 h 6455498"/>
              <a:gd name="connsiteX9" fmla="*/ 3046698 w 6353108"/>
              <a:gd name="connsiteY9" fmla="*/ 517798 h 6455498"/>
              <a:gd name="connsiteX10" fmla="*/ 1531685 w 6353108"/>
              <a:gd name="connsiteY10" fmla="*/ 1035748 h 6455498"/>
              <a:gd name="connsiteX11" fmla="*/ 1418098 w 6353108"/>
              <a:gd name="connsiteY11" fmla="*/ 1123412 h 6455498"/>
              <a:gd name="connsiteX12" fmla="*/ 3152707 w 6353108"/>
              <a:gd name="connsiteY12" fmla="*/ 2787474 h 6455498"/>
              <a:gd name="connsiteX13" fmla="*/ 3152707 w 6353108"/>
              <a:gd name="connsiteY13" fmla="*/ 518327 h 6455498"/>
              <a:gd name="connsiteX14" fmla="*/ 4325663 w 6353108"/>
              <a:gd name="connsiteY14" fmla="*/ 371311 h 6455498"/>
              <a:gd name="connsiteX15" fmla="*/ 4325663 w 6353108"/>
              <a:gd name="connsiteY15" fmla="*/ 1963191 h 6455498"/>
              <a:gd name="connsiteX16" fmla="*/ 5977543 w 6353108"/>
              <a:gd name="connsiteY16" fmla="*/ 1963191 h 6455498"/>
              <a:gd name="connsiteX17" fmla="*/ 5968314 w 6353108"/>
              <a:gd name="connsiteY17" fmla="*/ 1857609 h 6455498"/>
              <a:gd name="connsiteX18" fmla="*/ 5527851 w 6353108"/>
              <a:gd name="connsiteY18" fmla="*/ 924979 h 6455498"/>
              <a:gd name="connsiteX19" fmla="*/ 4461791 w 6353108"/>
              <a:gd name="connsiteY19" fmla="*/ 380456 h 6455498"/>
              <a:gd name="connsiteX20" fmla="*/ 3152707 w 6353108"/>
              <a:gd name="connsiteY20" fmla="*/ 150124 h 6455498"/>
              <a:gd name="connsiteX21" fmla="*/ 3512707 w 6353108"/>
              <a:gd name="connsiteY21" fmla="*/ 150124 h 6455498"/>
              <a:gd name="connsiteX22" fmla="*/ 3512707 w 6353108"/>
              <a:gd name="connsiteY22" fmla="*/ 2942757 h 6455498"/>
              <a:gd name="connsiteX23" fmla="*/ 6305340 w 6353108"/>
              <a:gd name="connsiteY23" fmla="*/ 2942757 h 6455498"/>
              <a:gd name="connsiteX24" fmla="*/ 6305340 w 6353108"/>
              <a:gd name="connsiteY24" fmla="*/ 3302756 h 6455498"/>
              <a:gd name="connsiteX25" fmla="*/ 6305340 w 6353108"/>
              <a:gd name="connsiteY25" fmla="*/ 3302757 h 6455498"/>
              <a:gd name="connsiteX26" fmla="*/ 6305340 w 6353108"/>
              <a:gd name="connsiteY26" fmla="*/ 3302757 h 6455498"/>
              <a:gd name="connsiteX27" fmla="*/ 6296238 w 6353108"/>
              <a:gd name="connsiteY27" fmla="*/ 3542750 h 6455498"/>
              <a:gd name="connsiteX28" fmla="*/ 4324410 w 6353108"/>
              <a:gd name="connsiteY28" fmla="*/ 6229564 h 6455498"/>
              <a:gd name="connsiteX29" fmla="*/ 871021 w 6353108"/>
              <a:gd name="connsiteY29" fmla="*/ 5478303 h 6455498"/>
              <a:gd name="connsiteX30" fmla="*/ 284987 w 6353108"/>
              <a:gd name="connsiteY30" fmla="*/ 1993071 h 6455498"/>
              <a:gd name="connsiteX31" fmla="*/ 3062612 w 6353108"/>
              <a:gd name="connsiteY31" fmla="*/ 151366 h 6455498"/>
              <a:gd name="connsiteX32" fmla="*/ 3152707 w 6353108"/>
              <a:gd name="connsiteY32" fmla="*/ 152240 h 6455498"/>
              <a:gd name="connsiteX33" fmla="*/ 3965663 w 6353108"/>
              <a:gd name="connsiteY33" fmla="*/ 0 h 6455498"/>
              <a:gd name="connsiteX34" fmla="*/ 4325663 w 6353108"/>
              <a:gd name="connsiteY34" fmla="*/ 0 h 6455498"/>
              <a:gd name="connsiteX35" fmla="*/ 4325663 w 6353108"/>
              <a:gd name="connsiteY35" fmla="*/ 2546 h 6455498"/>
              <a:gd name="connsiteX36" fmla="*/ 4505239 w 6353108"/>
              <a:gd name="connsiteY36" fmla="*/ 14610 h 6455498"/>
              <a:gd name="connsiteX37" fmla="*/ 5798782 w 6353108"/>
              <a:gd name="connsiteY37" fmla="*/ 675326 h 6455498"/>
              <a:gd name="connsiteX38" fmla="*/ 6333233 w 6353108"/>
              <a:gd name="connsiteY38" fmla="*/ 1806968 h 6455498"/>
              <a:gd name="connsiteX39" fmla="*/ 6346888 w 6353108"/>
              <a:gd name="connsiteY39" fmla="*/ 1963191 h 6455498"/>
              <a:gd name="connsiteX40" fmla="*/ 6353108 w 6353108"/>
              <a:gd name="connsiteY40" fmla="*/ 1963191 h 6455498"/>
              <a:gd name="connsiteX41" fmla="*/ 6353108 w 6353108"/>
              <a:gd name="connsiteY41" fmla="*/ 2323192 h 6455498"/>
              <a:gd name="connsiteX42" fmla="*/ 4043306 w 6353108"/>
              <a:gd name="connsiteY42" fmla="*/ 2323192 h 6455498"/>
              <a:gd name="connsiteX43" fmla="*/ 4043306 w 6353108"/>
              <a:gd name="connsiteY43" fmla="*/ 2320120 h 6455498"/>
              <a:gd name="connsiteX44" fmla="*/ 3965663 w 6353108"/>
              <a:gd name="connsiteY44" fmla="*/ 2320120 h 64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53108" h="6455498">
                <a:moveTo>
                  <a:pt x="1151077" y="1366122"/>
                </a:moveTo>
                <a:lnTo>
                  <a:pt x="1074114" y="1446102"/>
                </a:lnTo>
                <a:cubicBezTo>
                  <a:pt x="890736" y="1651354"/>
                  <a:pt x="735967" y="1885910"/>
                  <a:pt x="617644" y="2144993"/>
                </a:cubicBezTo>
                <a:cubicBezTo>
                  <a:pt x="144351" y="3181325"/>
                  <a:pt x="349502" y="4401386"/>
                  <a:pt x="1135698" y="5225939"/>
                </a:cubicBezTo>
                <a:cubicBezTo>
                  <a:pt x="1921894" y="6050491"/>
                  <a:pt x="3130807" y="6313482"/>
                  <a:pt x="4188493" y="5890054"/>
                </a:cubicBezTo>
                <a:cubicBezTo>
                  <a:pt x="5180074" y="5493090"/>
                  <a:pt x="5851530" y="4567774"/>
                  <a:pt x="5931588" y="3514911"/>
                </a:cubicBezTo>
                <a:lnTo>
                  <a:pt x="5939634" y="3302757"/>
                </a:lnTo>
                <a:lnTo>
                  <a:pt x="3152707" y="3302757"/>
                </a:lnTo>
                <a:lnTo>
                  <a:pt x="3152707" y="3286344"/>
                </a:lnTo>
                <a:close/>
                <a:moveTo>
                  <a:pt x="3046698" y="517798"/>
                </a:moveTo>
                <a:cubicBezTo>
                  <a:pt x="2493454" y="538683"/>
                  <a:pt x="1968516" y="723483"/>
                  <a:pt x="1531685" y="1035748"/>
                </a:cubicBezTo>
                <a:lnTo>
                  <a:pt x="1418098" y="1123412"/>
                </a:lnTo>
                <a:lnTo>
                  <a:pt x="3152707" y="2787474"/>
                </a:lnTo>
                <a:lnTo>
                  <a:pt x="3152707" y="518327"/>
                </a:lnTo>
                <a:close/>
                <a:moveTo>
                  <a:pt x="4325663" y="371311"/>
                </a:moveTo>
                <a:lnTo>
                  <a:pt x="4325663" y="1963191"/>
                </a:lnTo>
                <a:lnTo>
                  <a:pt x="5977543" y="1963191"/>
                </a:lnTo>
                <a:lnTo>
                  <a:pt x="5968314" y="1857609"/>
                </a:lnTo>
                <a:cubicBezTo>
                  <a:pt x="5920324" y="1511835"/>
                  <a:pt x="5768128" y="1185736"/>
                  <a:pt x="5527851" y="924979"/>
                </a:cubicBezTo>
                <a:cubicBezTo>
                  <a:pt x="5247528" y="620762"/>
                  <a:pt x="4868778" y="428775"/>
                  <a:pt x="4461791" y="380456"/>
                </a:cubicBezTo>
                <a:close/>
                <a:moveTo>
                  <a:pt x="3152707" y="150124"/>
                </a:moveTo>
                <a:lnTo>
                  <a:pt x="3512707" y="150124"/>
                </a:lnTo>
                <a:lnTo>
                  <a:pt x="3512707" y="2942757"/>
                </a:lnTo>
                <a:lnTo>
                  <a:pt x="6305340" y="2942757"/>
                </a:lnTo>
                <a:lnTo>
                  <a:pt x="6305340" y="3302756"/>
                </a:lnTo>
                <a:lnTo>
                  <a:pt x="6305340" y="3302757"/>
                </a:lnTo>
                <a:lnTo>
                  <a:pt x="6305340" y="3302757"/>
                </a:lnTo>
                <a:lnTo>
                  <a:pt x="6296238" y="3542750"/>
                </a:lnTo>
                <a:cubicBezTo>
                  <a:pt x="6205674" y="4733772"/>
                  <a:pt x="5446108" y="5780510"/>
                  <a:pt x="4324410" y="6229564"/>
                </a:cubicBezTo>
                <a:cubicBezTo>
                  <a:pt x="3127933" y="6708556"/>
                  <a:pt x="1760383" y="6411055"/>
                  <a:pt x="871021" y="5478303"/>
                </a:cubicBezTo>
                <a:cubicBezTo>
                  <a:pt x="-18341" y="4545551"/>
                  <a:pt x="-250412" y="3165391"/>
                  <a:pt x="284987" y="1993071"/>
                </a:cubicBezTo>
                <a:cubicBezTo>
                  <a:pt x="786924" y="894018"/>
                  <a:pt x="1868629" y="185137"/>
                  <a:pt x="3062612" y="151366"/>
                </a:cubicBezTo>
                <a:lnTo>
                  <a:pt x="3152707" y="152240"/>
                </a:lnTo>
                <a:close/>
                <a:moveTo>
                  <a:pt x="3965663" y="0"/>
                </a:moveTo>
                <a:lnTo>
                  <a:pt x="4325663" y="0"/>
                </a:lnTo>
                <a:lnTo>
                  <a:pt x="4325663" y="2546"/>
                </a:lnTo>
                <a:lnTo>
                  <a:pt x="4505239" y="14610"/>
                </a:lnTo>
                <a:cubicBezTo>
                  <a:pt x="4999072" y="73239"/>
                  <a:pt x="5458643" y="306195"/>
                  <a:pt x="5798782" y="675326"/>
                </a:cubicBezTo>
                <a:cubicBezTo>
                  <a:pt x="6090331" y="991725"/>
                  <a:pt x="6275003" y="1387411"/>
                  <a:pt x="6333233" y="1806968"/>
                </a:cubicBezTo>
                <a:lnTo>
                  <a:pt x="6346888" y="1963191"/>
                </a:lnTo>
                <a:lnTo>
                  <a:pt x="6353108" y="1963191"/>
                </a:lnTo>
                <a:lnTo>
                  <a:pt x="6353108" y="2323192"/>
                </a:lnTo>
                <a:lnTo>
                  <a:pt x="4043306" y="2323192"/>
                </a:lnTo>
                <a:lnTo>
                  <a:pt x="4043306" y="2320120"/>
                </a:lnTo>
                <a:lnTo>
                  <a:pt x="3965663" y="2320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8275927" y="5088337"/>
            <a:ext cx="208764" cy="252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d"/>
      </p:transition>
    </mc:Choice>
    <mc:Fallback xmlns="">
      <p:transition spd="slow" advTm="3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75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75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7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74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74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74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74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74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74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5A7D"/>
      </a:accent1>
      <a:accent2>
        <a:srgbClr val="7F7F7F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C000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宽屏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Calibri</vt:lpstr>
      <vt:lpstr>Wingdings</vt:lpstr>
      <vt:lpstr>Arial</vt:lpstr>
      <vt:lpstr>Office 主题</vt:lpstr>
      <vt:lpstr>PowerPoint 演示文稿</vt:lpstr>
      <vt:lpstr>PowerPoint 演示文稿</vt:lpstr>
      <vt:lpstr>PowerPoint 演示文稿</vt:lpstr>
      <vt:lpstr>背景介绍</vt:lpstr>
      <vt:lpstr>理论现状</vt:lpstr>
      <vt:lpstr>调研意义</vt:lpstr>
      <vt:lpstr>PowerPoint 演示文稿</vt:lpstr>
      <vt:lpstr>调研目的</vt:lpstr>
      <vt:lpstr>调研对象</vt:lpstr>
      <vt:lpstr>抽样方式</vt:lpstr>
      <vt:lpstr>PowerPoint 演示文稿</vt:lpstr>
      <vt:lpstr>提问方式</vt:lpstr>
      <vt:lpstr>基本结构</vt:lpstr>
      <vt:lpstr>主要问题</vt:lpstr>
      <vt:lpstr>PowerPoint 演示文稿</vt:lpstr>
      <vt:lpstr>问题统计</vt:lpstr>
      <vt:lpstr>PowerPoint 演示文稿</vt:lpstr>
      <vt:lpstr>调研结论</vt:lpstr>
      <vt:lpstr>关键要素</vt:lpstr>
      <vt:lpstr>存在问题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建材灯具市场调查报告ppt模板</dc:title>
  <dc:creator/>
  <cp:lastModifiedBy/>
  <cp:revision>4</cp:revision>
  <dcterms:created xsi:type="dcterms:W3CDTF">2017-03-24T10:42:00Z</dcterms:created>
  <dcterms:modified xsi:type="dcterms:W3CDTF">2021-01-05T16:00:04Z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