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5.xml" ContentType="application/vnd.openxmlformats-officedocument.themeOverride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6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Override7.xml" ContentType="application/vnd.openxmlformats-officedocument.themeOverride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charts/chart7.xml" ContentType="application/vnd.openxmlformats-officedocument.drawingml.chart+xml"/>
  <Override PartName="/ppt/notesSlides/notesSlide16.xml" ContentType="application/vnd.openxmlformats-officedocument.presentationml.notesSl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notesSlides/notesSlide17.xml" ContentType="application/vnd.openxmlformats-officedocument.presentationml.notesSl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notesSlides/notesSlide18.xml" ContentType="application/vnd.openxmlformats-officedocument.presentationml.notesSl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notesSlides/notesSlide19.xml" ContentType="application/vnd.openxmlformats-officedocument.presentationml.notesSl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500" r:id="rId2"/>
    <p:sldId id="508" r:id="rId3"/>
    <p:sldId id="501" r:id="rId4"/>
    <p:sldId id="494" r:id="rId5"/>
    <p:sldId id="519" r:id="rId6"/>
    <p:sldId id="514" r:id="rId7"/>
    <p:sldId id="517" r:id="rId8"/>
    <p:sldId id="512" r:id="rId9"/>
    <p:sldId id="474" r:id="rId10"/>
    <p:sldId id="471" r:id="rId11"/>
    <p:sldId id="515" r:id="rId12"/>
    <p:sldId id="505" r:id="rId13"/>
    <p:sldId id="511" r:id="rId14"/>
    <p:sldId id="477" r:id="rId15"/>
    <p:sldId id="513" r:id="rId16"/>
    <p:sldId id="518" r:id="rId17"/>
    <p:sldId id="478" r:id="rId18"/>
    <p:sldId id="480" r:id="rId19"/>
    <p:sldId id="488" r:id="rId20"/>
    <p:sldId id="483" r:id="rId21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836">
          <p15:clr>
            <a:srgbClr val="A4A3A4"/>
          </p15:clr>
        </p15:guide>
        <p15:guide id="2" pos="6788">
          <p15:clr>
            <a:srgbClr val="A4A3A4"/>
          </p15:clr>
        </p15:guide>
        <p15:guide id="3" orient="horz" pos="3702">
          <p15:clr>
            <a:srgbClr val="A4A3A4"/>
          </p15:clr>
        </p15:guide>
        <p15:guide id="4" pos="892">
          <p15:clr>
            <a:srgbClr val="A4A3A4"/>
          </p15:clr>
        </p15:guide>
        <p15:guide id="5" orient="horz" pos="2205">
          <p15:clr>
            <a:srgbClr val="A4A3A4"/>
          </p15:clr>
        </p15:guide>
        <p15:guide id="6" orient="horz" pos="1774">
          <p15:clr>
            <a:srgbClr val="A4A3A4"/>
          </p15:clr>
        </p15:guide>
        <p15:guide id="7" orient="horz" pos="3929">
          <p15:clr>
            <a:srgbClr val="A4A3A4"/>
          </p15:clr>
        </p15:guide>
        <p15:guide id="8" pos="3840">
          <p15:clr>
            <a:srgbClr val="A4A3A4"/>
          </p15:clr>
        </p15:guide>
        <p15:guide id="9" pos="3568">
          <p15:clr>
            <a:srgbClr val="A4A3A4"/>
          </p15:clr>
        </p15:guide>
        <p15:guide id="10" pos="4112">
          <p15:clr>
            <a:srgbClr val="A4A3A4"/>
          </p15:clr>
        </p15:guide>
        <p15:guide id="11" pos="2661">
          <p15:clr>
            <a:srgbClr val="A4A3A4"/>
          </p15:clr>
        </p15:guide>
        <p15:guide id="12" pos="4294">
          <p15:clr>
            <a:srgbClr val="A4A3A4"/>
          </p15:clr>
        </p15:guide>
        <p15:guide id="13" pos="6357">
          <p15:clr>
            <a:srgbClr val="A4A3A4"/>
          </p15:clr>
        </p15:guide>
        <p15:guide id="14" pos="32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1D1D"/>
    <a:srgbClr val="4A4C4D"/>
    <a:srgbClr val="5DABA8"/>
    <a:srgbClr val="EDB45E"/>
    <a:srgbClr val="DD7882"/>
    <a:srgbClr val="ABCE2C"/>
    <a:srgbClr val="EAE7DA"/>
    <a:srgbClr val="EEE4D6"/>
    <a:srgbClr val="E9E9E9"/>
    <a:srgbClr val="F1C9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06" autoAdjust="0"/>
    <p:restoredTop sz="94424" autoAdjust="0"/>
  </p:normalViewPr>
  <p:slideViewPr>
    <p:cSldViewPr snapToGrid="0" showGuides="1">
      <p:cViewPr varScale="1">
        <p:scale>
          <a:sx n="74" d="100"/>
          <a:sy n="74" d="100"/>
        </p:scale>
        <p:origin x="384" y="360"/>
      </p:cViewPr>
      <p:guideLst>
        <p:guide pos="5836"/>
        <p:guide pos="6788"/>
        <p:guide orient="horz" pos="3702"/>
        <p:guide pos="892"/>
        <p:guide orient="horz" pos="2205"/>
        <p:guide orient="horz" pos="1774"/>
        <p:guide orient="horz" pos="3929"/>
        <p:guide pos="3840"/>
        <p:guide pos="3568"/>
        <p:guide pos="4112"/>
        <p:guide pos="2661"/>
        <p:guide pos="4294"/>
        <p:guide pos="6357"/>
        <p:guide pos="32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package" Target="../embeddings/Microsoft_Excel_Worksheet4.xlsx"/><Relationship Id="rId4" Type="http://schemas.openxmlformats.org/officeDocument/2006/relationships/image" Target="../media/image11.png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产品销售业绩</c:v>
                </c:pt>
              </c:strCache>
            </c:strRef>
          </c:tx>
          <c:spPr>
            <a:ln w="34925" cap="rnd" cmpd="sng" algn="ctr">
              <a:solidFill>
                <a:srgbClr val="4A4C4D"/>
              </a:solidFill>
              <a:prstDash val="solid"/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30"/>
            <c:spPr>
              <a:solidFill>
                <a:srgbClr val="005D52"/>
              </a:solidFill>
              <a:ln w="28575" cap="flat" cmpd="sng" algn="ctr">
                <a:solidFill>
                  <a:schemeClr val="bg1"/>
                </a:solidFill>
                <a:prstDash val="solid"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Pt>
            <c:idx val="0"/>
            <c:marker>
              <c:spPr>
                <a:solidFill>
                  <a:srgbClr val="DD7882"/>
                </a:solidFill>
                <a:ln w="28575" cap="flat" cmpd="sng" algn="ctr">
                  <a:solidFill>
                    <a:schemeClr val="bg1"/>
                  </a:solidFill>
                  <a:prstDash val="solid"/>
                  <a:rou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6ACC-4BF7-A334-21E8D70120AF}"/>
              </c:ext>
            </c:extLst>
          </c:dPt>
          <c:dPt>
            <c:idx val="1"/>
            <c:marker>
              <c:spPr>
                <a:solidFill>
                  <a:srgbClr val="EDB45E"/>
                </a:solidFill>
                <a:ln w="28575" cap="flat" cmpd="sng" algn="ctr">
                  <a:solidFill>
                    <a:schemeClr val="bg1"/>
                  </a:solidFill>
                  <a:prstDash val="solid"/>
                  <a:rou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6ACC-4BF7-A334-21E8D70120AF}"/>
              </c:ext>
            </c:extLst>
          </c:dPt>
          <c:dPt>
            <c:idx val="2"/>
            <c:marker>
              <c:spPr>
                <a:solidFill>
                  <a:srgbClr val="5DABA8"/>
                </a:solidFill>
                <a:ln w="28575" cap="flat" cmpd="sng" algn="ctr">
                  <a:solidFill>
                    <a:schemeClr val="bg1"/>
                  </a:solidFill>
                  <a:prstDash val="solid"/>
                  <a:rou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6ACC-4BF7-A334-21E8D70120AF}"/>
              </c:ext>
            </c:extLst>
          </c:dPt>
          <c:dPt>
            <c:idx val="3"/>
            <c:marker>
              <c:spPr>
                <a:solidFill>
                  <a:srgbClr val="ABCE2C"/>
                </a:solidFill>
                <a:ln w="28575" cap="flat" cmpd="sng" algn="ctr">
                  <a:solidFill>
                    <a:schemeClr val="bg1"/>
                  </a:solidFill>
                  <a:prstDash val="solid"/>
                  <a:rou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6ACC-4BF7-A334-21E8D70120AF}"/>
              </c:ext>
            </c:extLst>
          </c:dPt>
          <c:dPt>
            <c:idx val="4"/>
            <c:marker>
              <c:spPr>
                <a:solidFill>
                  <a:srgbClr val="DD7882"/>
                </a:solidFill>
                <a:ln w="28575" cap="flat" cmpd="sng" algn="ctr">
                  <a:solidFill>
                    <a:schemeClr val="bg1"/>
                  </a:solidFill>
                  <a:prstDash val="solid"/>
                  <a:rou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6ACC-4BF7-A334-21E8D70120AF}"/>
              </c:ext>
            </c:extLst>
          </c:dPt>
          <c:dPt>
            <c:idx val="5"/>
            <c:marker>
              <c:spPr>
                <a:solidFill>
                  <a:srgbClr val="EDB45E"/>
                </a:solidFill>
                <a:ln w="28575" cap="flat" cmpd="sng" algn="ctr">
                  <a:solidFill>
                    <a:schemeClr val="bg1"/>
                  </a:solidFill>
                  <a:prstDash val="solid"/>
                  <a:rou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6ACC-4BF7-A334-21E8D70120AF}"/>
              </c:ext>
            </c:extLst>
          </c:dPt>
          <c:dPt>
            <c:idx val="6"/>
            <c:marker>
              <c:spPr>
                <a:solidFill>
                  <a:srgbClr val="5DABA8"/>
                </a:solidFill>
                <a:ln w="28575" cap="flat" cmpd="sng" algn="ctr">
                  <a:solidFill>
                    <a:schemeClr val="bg1"/>
                  </a:solidFill>
                  <a:prstDash val="solid"/>
                  <a:rou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6ACC-4BF7-A334-21E8D70120AF}"/>
              </c:ext>
            </c:extLst>
          </c:dPt>
          <c:dPt>
            <c:idx val="7"/>
            <c:marker>
              <c:spPr>
                <a:solidFill>
                  <a:srgbClr val="ABCE2C"/>
                </a:solidFill>
                <a:ln w="28575" cap="flat" cmpd="sng" algn="ctr">
                  <a:solidFill>
                    <a:schemeClr val="bg1"/>
                  </a:solidFill>
                  <a:prstDash val="solid"/>
                  <a:rou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6ACC-4BF7-A334-21E8D70120AF}"/>
              </c:ext>
            </c:extLst>
          </c:dPt>
          <c:dPt>
            <c:idx val="8"/>
            <c:marker>
              <c:spPr>
                <a:solidFill>
                  <a:srgbClr val="DD7882"/>
                </a:solidFill>
                <a:ln w="28575" cap="flat" cmpd="sng" algn="ctr">
                  <a:solidFill>
                    <a:schemeClr val="bg1"/>
                  </a:solidFill>
                  <a:prstDash val="solid"/>
                  <a:rou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6ACC-4BF7-A334-21E8D70120AF}"/>
              </c:ext>
            </c:extLst>
          </c:dPt>
          <c:dPt>
            <c:idx val="9"/>
            <c:marker>
              <c:spPr>
                <a:solidFill>
                  <a:srgbClr val="EDB45E"/>
                </a:solidFill>
                <a:ln w="28575" cap="flat" cmpd="sng" algn="ctr">
                  <a:solidFill>
                    <a:schemeClr val="bg1"/>
                  </a:solidFill>
                  <a:prstDash val="solid"/>
                  <a:rou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6ACC-4BF7-A334-21E8D70120AF}"/>
              </c:ext>
            </c:extLst>
          </c:dPt>
          <c:dPt>
            <c:idx val="10"/>
            <c:marker>
              <c:spPr>
                <a:solidFill>
                  <a:srgbClr val="5DABA8"/>
                </a:solidFill>
                <a:ln w="28575" cap="flat" cmpd="sng" algn="ctr">
                  <a:solidFill>
                    <a:schemeClr val="bg1"/>
                  </a:solidFill>
                  <a:prstDash val="solid"/>
                  <a:rou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6ACC-4BF7-A334-21E8D70120AF}"/>
              </c:ext>
            </c:extLst>
          </c:dPt>
          <c:dPt>
            <c:idx val="11"/>
            <c:marker>
              <c:spPr>
                <a:solidFill>
                  <a:srgbClr val="ABCE2C"/>
                </a:solidFill>
                <a:ln w="28575" cap="flat" cmpd="sng" algn="ctr">
                  <a:solidFill>
                    <a:schemeClr val="bg1"/>
                  </a:solidFill>
                  <a:prstDash val="solid"/>
                  <a:rou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6ACC-4BF7-A334-21E8D70120A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900" b="0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4000</c:v>
                </c:pt>
                <c:pt idx="1">
                  <c:v>3000</c:v>
                </c:pt>
                <c:pt idx="2">
                  <c:v>3500</c:v>
                </c:pt>
                <c:pt idx="3">
                  <c:v>3300</c:v>
                </c:pt>
                <c:pt idx="4">
                  <c:v>3500</c:v>
                </c:pt>
                <c:pt idx="5">
                  <c:v>3000</c:v>
                </c:pt>
                <c:pt idx="6">
                  <c:v>4500</c:v>
                </c:pt>
                <c:pt idx="7">
                  <c:v>3500</c:v>
                </c:pt>
                <c:pt idx="8">
                  <c:v>2800</c:v>
                </c:pt>
                <c:pt idx="9">
                  <c:v>3700</c:v>
                </c:pt>
                <c:pt idx="10">
                  <c:v>4300</c:v>
                </c:pt>
                <c:pt idx="11">
                  <c:v>4800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C-6ACC-4BF7-A334-21E8D70120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rgbClr val="CBCBCB"/>
              </a:solidFill>
              <a:prstDash val="sysDash"/>
              <a:round/>
            </a:ln>
            <a:effectLst/>
          </c:spPr>
        </c:dropLines>
        <c:marker val="1"/>
        <c:smooth val="0"/>
        <c:axId val="1397158352"/>
        <c:axId val="1397153872"/>
      </c:lineChart>
      <c:catAx>
        <c:axId val="1397158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397153872"/>
        <c:crosses val="autoZero"/>
        <c:auto val="1"/>
        <c:lblAlgn val="ctr"/>
        <c:lblOffset val="100"/>
        <c:noMultiLvlLbl val="0"/>
      </c:catAx>
      <c:valAx>
        <c:axId val="1397153872"/>
        <c:scaling>
          <c:orientation val="minMax"/>
          <c:max val="5000"/>
        </c:scaling>
        <c:delete val="1"/>
        <c:axPos val="l"/>
        <c:numFmt formatCode="General" sourceLinked="1"/>
        <c:majorTickMark val="none"/>
        <c:minorTickMark val="none"/>
        <c:tickLblPos val="nextTo"/>
        <c:crossAx val="1397158352"/>
        <c:crosses val="autoZero"/>
        <c:crossBetween val="between"/>
        <c:majorUnit val="1000"/>
        <c:minorUnit val="5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992169952130898E-2"/>
          <c:y val="4.8755495899582502E-2"/>
          <c:w val="0.97300783004786895"/>
          <c:h val="0.90248900820083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gradFill>
              <a:gsLst>
                <a:gs pos="0">
                  <a:schemeClr val="bg1"/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  <a:effectLst>
              <a:outerShdw blurRad="50800" dist="38100" dir="8100000" algn="tr" rotWithShape="0">
                <a:schemeClr val="tx1">
                  <a:lumMod val="65000"/>
                  <a:lumOff val="35000"/>
                  <a:alpha val="14000"/>
                </a:schemeClr>
              </a:outerShdw>
            </a:effectLst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43</c:v>
                </c:pt>
                <c:pt idx="1">
                  <c:v>25</c:v>
                </c:pt>
                <c:pt idx="2">
                  <c:v>35</c:v>
                </c:pt>
                <c:pt idx="3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F3-4129-A532-ED52932A30B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色块</c:v>
                </c:pt>
              </c:strCache>
            </c:strRef>
          </c:tx>
          <c:spPr>
            <a:solidFill>
              <a:schemeClr val="accent1"/>
            </a:solidFill>
            <a:effectLst>
              <a:innerShdw blurRad="50800" dist="25400" dir="10800000">
                <a:prstClr val="black">
                  <a:alpha val="15000"/>
                </a:prstClr>
              </a:inn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5DABA8"/>
              </a:solidFill>
              <a:effectLst>
                <a:innerShdw blurRad="50800" dist="25400" dir="10800000">
                  <a:prstClr val="black">
                    <a:alpha val="15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2-CBF3-4129-A532-ED52932A30BE}"/>
              </c:ext>
            </c:extLst>
          </c:dPt>
          <c:dPt>
            <c:idx val="1"/>
            <c:invertIfNegative val="0"/>
            <c:bubble3D val="0"/>
            <c:spPr>
              <a:solidFill>
                <a:srgbClr val="EDB45E"/>
              </a:solidFill>
              <a:effectLst>
                <a:innerShdw blurRad="50800" dist="25400" dir="10800000">
                  <a:prstClr val="black">
                    <a:alpha val="15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4-CBF3-4129-A532-ED52932A30BE}"/>
              </c:ext>
            </c:extLst>
          </c:dPt>
          <c:dPt>
            <c:idx val="2"/>
            <c:invertIfNegative val="0"/>
            <c:bubble3D val="0"/>
            <c:spPr>
              <a:solidFill>
                <a:srgbClr val="4A4C4D"/>
              </a:solidFill>
              <a:effectLst>
                <a:innerShdw blurRad="50800" dist="25400" dir="10800000">
                  <a:prstClr val="black">
                    <a:alpha val="15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6-CBF3-4129-A532-ED52932A30BE}"/>
              </c:ext>
            </c:extLst>
          </c:dPt>
          <c:dPt>
            <c:idx val="3"/>
            <c:invertIfNegative val="0"/>
            <c:bubble3D val="0"/>
            <c:spPr>
              <a:solidFill>
                <a:srgbClr val="DD7882"/>
              </a:solidFill>
              <a:effectLst>
                <a:innerShdw blurRad="50800" dist="25400" dir="10800000">
                  <a:prstClr val="black">
                    <a:alpha val="15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8-CBF3-4129-A532-ED52932A30BE}"/>
              </c:ext>
            </c:extLst>
          </c:dPt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7</c:v>
                </c:pt>
                <c:pt idx="1">
                  <c:v>7</c:v>
                </c:pt>
                <c:pt idx="2">
                  <c:v>7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BF3-4129-A532-ED52932A30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"/>
        <c:overlap val="100"/>
        <c:axId val="1397107392"/>
        <c:axId val="1397107952"/>
      </c:barChart>
      <c:catAx>
        <c:axId val="139710739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397107952"/>
        <c:crosses val="autoZero"/>
        <c:auto val="1"/>
        <c:lblAlgn val="ctr"/>
        <c:lblOffset val="100"/>
        <c:noMultiLvlLbl val="0"/>
      </c:catAx>
      <c:valAx>
        <c:axId val="1397107952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prstDash val="solid"/>
              <a:round/>
            </a:ln>
          </c:spPr>
        </c:majorGridlines>
        <c:numFmt formatCode="General" sourceLinked="1"/>
        <c:majorTickMark val="out"/>
        <c:minorTickMark val="none"/>
        <c:tickLblPos val="nextTo"/>
        <c:crossAx val="13971073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D91D1D"/>
            </a:solidFill>
          </c:spPr>
          <c:cat>
            <c:numRef>
              <c:f>Sheet1!$A$2:$A$6</c:f>
              <c:numCache>
                <c:formatCode>yyyy/m/d</c:formatCode>
                <c:ptCount val="5"/>
                <c:pt idx="0">
                  <c:v>42009</c:v>
                </c:pt>
                <c:pt idx="1">
                  <c:v>42069</c:v>
                </c:pt>
                <c:pt idx="2">
                  <c:v>42131</c:v>
                </c:pt>
                <c:pt idx="3">
                  <c:v>42163</c:v>
                </c:pt>
                <c:pt idx="4">
                  <c:v>42252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4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94-4179-B39C-6F2F3DB33AC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4A4C4D"/>
            </a:solidFill>
          </c:spPr>
          <c:cat>
            <c:numRef>
              <c:f>Sheet1!$A$2:$A$6</c:f>
              <c:numCache>
                <c:formatCode>yyyy/m/d</c:formatCode>
                <c:ptCount val="5"/>
                <c:pt idx="0">
                  <c:v>42009</c:v>
                </c:pt>
                <c:pt idx="1">
                  <c:v>42069</c:v>
                </c:pt>
                <c:pt idx="2">
                  <c:v>42131</c:v>
                </c:pt>
                <c:pt idx="3">
                  <c:v>42163</c:v>
                </c:pt>
                <c:pt idx="4">
                  <c:v>42252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6</c:v>
                </c:pt>
                <c:pt idx="1">
                  <c:v>11</c:v>
                </c:pt>
                <c:pt idx="2">
                  <c:v>14</c:v>
                </c:pt>
                <c:pt idx="3">
                  <c:v>19</c:v>
                </c:pt>
                <c:pt idx="4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94-4179-B39C-6F2F3DB33AC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rgbClr val="EDB45E"/>
            </a:solidFill>
            <a:ln w="25400">
              <a:noFill/>
            </a:ln>
          </c:spPr>
          <c:cat>
            <c:numRef>
              <c:f>Sheet1!$A$2:$A$6</c:f>
              <c:numCache>
                <c:formatCode>yyyy/m/d</c:formatCode>
                <c:ptCount val="5"/>
                <c:pt idx="0">
                  <c:v>42009</c:v>
                </c:pt>
                <c:pt idx="1">
                  <c:v>42069</c:v>
                </c:pt>
                <c:pt idx="2">
                  <c:v>42131</c:v>
                </c:pt>
                <c:pt idx="3">
                  <c:v>42163</c:v>
                </c:pt>
                <c:pt idx="4">
                  <c:v>42252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13</c:v>
                </c:pt>
                <c:pt idx="1">
                  <c:v>9</c:v>
                </c:pt>
                <c:pt idx="2">
                  <c:v>18</c:v>
                </c:pt>
                <c:pt idx="3">
                  <c:v>26</c:v>
                </c:pt>
                <c:pt idx="4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294-4179-B39C-6F2F3DB33AC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系列 4</c:v>
                </c:pt>
              </c:strCache>
            </c:strRef>
          </c:tx>
          <c:spPr>
            <a:solidFill>
              <a:srgbClr val="5DABA8"/>
            </a:solidFill>
            <a:ln w="25400">
              <a:noFill/>
            </a:ln>
          </c:spPr>
          <c:cat>
            <c:numRef>
              <c:f>Sheet1!$A$2:$A$6</c:f>
              <c:numCache>
                <c:formatCode>yyyy/m/d</c:formatCode>
                <c:ptCount val="5"/>
                <c:pt idx="0">
                  <c:v>42009</c:v>
                </c:pt>
                <c:pt idx="1">
                  <c:v>42069</c:v>
                </c:pt>
                <c:pt idx="2">
                  <c:v>42131</c:v>
                </c:pt>
                <c:pt idx="3">
                  <c:v>42163</c:v>
                </c:pt>
                <c:pt idx="4">
                  <c:v>42252</c:v>
                </c:pt>
              </c:numCache>
            </c:numRef>
          </c:cat>
          <c:val>
            <c:numRef>
              <c:f>Sheet1!$E$2:$E$6</c:f>
              <c:numCache>
                <c:formatCode>General</c:formatCode>
                <c:ptCount val="5"/>
                <c:pt idx="0">
                  <c:v>15</c:v>
                </c:pt>
                <c:pt idx="1">
                  <c:v>20</c:v>
                </c:pt>
                <c:pt idx="2">
                  <c:v>28</c:v>
                </c:pt>
                <c:pt idx="3">
                  <c:v>32</c:v>
                </c:pt>
                <c:pt idx="4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294-4179-B39C-6F2F3DB33A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97101232"/>
        <c:axId val="1397101792"/>
      </c:areaChart>
      <c:catAx>
        <c:axId val="1397101232"/>
        <c:scaling>
          <c:orientation val="minMax"/>
        </c:scaling>
        <c:delete val="0"/>
        <c:axPos val="b"/>
        <c:numFmt formatCode="yyyy/m/d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00" b="0" i="0" u="none" strike="noStrike" kern="1200" baseline="0">
                <a:solidFill>
                  <a:srgbClr val="4A4C4D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397101792"/>
        <c:crosses val="autoZero"/>
        <c:auto val="0"/>
        <c:lblAlgn val="ctr"/>
        <c:lblOffset val="100"/>
        <c:noMultiLvlLbl val="1"/>
      </c:catAx>
      <c:valAx>
        <c:axId val="13971017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rgbClr val="4A4C4D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3971012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rgbClr val="D91D1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FEF-4162-B073-5DE560C1EC3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FEF-4162-B073-5DE560C1EC3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FEF-4162-B073-5DE560C1EC3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FEF-4162-B073-5DE560C1EC3A}"/>
              </c:ext>
            </c:extLst>
          </c:dPt>
          <c:cat>
            <c:strRef>
              <c:f>Sheet1!$A$2:$A$5</c:f>
              <c:strCache>
                <c:ptCount val="4"/>
                <c:pt idx="0">
                  <c:v>第二季度</c:v>
                </c:pt>
                <c:pt idx="1">
                  <c:v>第四季度</c:v>
                </c:pt>
                <c:pt idx="2">
                  <c:v>第四季度</c:v>
                </c:pt>
                <c:pt idx="3">
                  <c:v>第一季度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</c:v>
                </c:pt>
                <c:pt idx="1">
                  <c:v>4</c:v>
                </c:pt>
                <c:pt idx="2">
                  <c:v>8.8000000000000007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FEF-4162-B073-5DE560C1EC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rgbClr val="D91D1D"/>
              </a:solidFill>
            </c:spPr>
            <c:extLst>
              <c:ext xmlns:c16="http://schemas.microsoft.com/office/drawing/2014/chart" uri="{C3380CC4-5D6E-409C-BE32-E72D297353CC}">
                <c16:uniqueId val="{00000001-9395-4E0C-B205-F0D439DB8222}"/>
              </c:ext>
            </c:extLst>
          </c:dPt>
          <c:dPt>
            <c:idx val="1"/>
            <c:bubble3D val="0"/>
            <c:spPr>
              <a:solidFill>
                <a:srgbClr val="4A4C4D"/>
              </a:solidFill>
            </c:spPr>
            <c:extLst>
              <c:ext xmlns:c16="http://schemas.microsoft.com/office/drawing/2014/chart" uri="{C3380CC4-5D6E-409C-BE32-E72D297353CC}">
                <c16:uniqueId val="{00000003-9395-4E0C-B205-F0D439DB8222}"/>
              </c:ext>
            </c:extLst>
          </c:dPt>
          <c:dPt>
            <c:idx val="2"/>
            <c:bubble3D val="0"/>
            <c:spPr>
              <a:solidFill>
                <a:srgbClr val="EDB45E"/>
              </a:solidFill>
            </c:spPr>
            <c:extLst>
              <c:ext xmlns:c16="http://schemas.microsoft.com/office/drawing/2014/chart" uri="{C3380CC4-5D6E-409C-BE32-E72D297353CC}">
                <c16:uniqueId val="{00000005-9395-4E0C-B205-F0D439DB8222}"/>
              </c:ext>
            </c:extLst>
          </c:dPt>
          <c:dPt>
            <c:idx val="3"/>
            <c:bubble3D val="0"/>
            <c:spPr>
              <a:solidFill>
                <a:srgbClr val="5DABA8"/>
              </a:solidFill>
            </c:spPr>
            <c:extLst>
              <c:ext xmlns:c16="http://schemas.microsoft.com/office/drawing/2014/chart" uri="{C3380CC4-5D6E-409C-BE32-E72D297353CC}">
                <c16:uniqueId val="{00000007-9395-4E0C-B205-F0D439DB8222}"/>
              </c:ext>
            </c:extLst>
          </c:dPt>
          <c:dPt>
            <c:idx val="4"/>
            <c:bubble3D val="0"/>
            <c:spPr>
              <a:solidFill>
                <a:srgbClr val="ABCE2C"/>
              </a:solidFill>
            </c:spPr>
            <c:extLst>
              <c:ext xmlns:c16="http://schemas.microsoft.com/office/drawing/2014/chart" uri="{C3380CC4-5D6E-409C-BE32-E72D297353CC}">
                <c16:uniqueId val="{00000009-9395-4E0C-B205-F0D439DB8222}"/>
              </c:ext>
            </c:extLst>
          </c:dPt>
          <c:cat>
            <c:strRef>
              <c:f>Sheet1!$A$2:$A$6</c:f>
              <c:strCache>
                <c:ptCount val="5"/>
                <c:pt idx="0">
                  <c:v>标题一</c:v>
                </c:pt>
                <c:pt idx="1">
                  <c:v>标题二</c:v>
                </c:pt>
                <c:pt idx="2">
                  <c:v>标题三</c:v>
                </c:pt>
                <c:pt idx="3">
                  <c:v>标题四</c:v>
                </c:pt>
                <c:pt idx="4">
                  <c:v>标题五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</c:v>
                </c:pt>
                <c:pt idx="1">
                  <c:v>3.2</c:v>
                </c:pt>
                <c:pt idx="2">
                  <c:v>2.5</c:v>
                </c:pt>
                <c:pt idx="3">
                  <c:v>4.5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395-4E0C-B205-F0D439DB82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11-4843-BAFC-B8170FEB029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blipFill>
              <a:blip xmlns:r="http://schemas.openxmlformats.org/officeDocument/2006/relationships" r:embed="rId2"/>
              <a:stretch>
                <a:fillRect/>
              </a:stretch>
            </a:blip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11-4843-BAFC-B8170FEB029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F11-4843-BAFC-B8170FEB02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26"/>
        <c:axId val="1397154432"/>
        <c:axId val="1397139872"/>
      </c:barChart>
      <c:catAx>
        <c:axId val="1397154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397139872"/>
        <c:crosses val="autoZero"/>
        <c:auto val="1"/>
        <c:lblAlgn val="ctr"/>
        <c:lblOffset val="100"/>
        <c:noMultiLvlLbl val="0"/>
      </c:catAx>
      <c:valAx>
        <c:axId val="13971398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rgbClr val="D1D1D1"/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97154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女性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3"/>
              <a:srcRect/>
              <a:stretch>
                <a:fillRect/>
              </a:stretch>
            </a:blipFill>
            <a:ln>
              <a:noFill/>
            </a:ln>
            <a:effectLst/>
          </c:spPr>
          <c:invertIfNegative val="0"/>
          <c:pictureOptions>
            <c:pictureFormat val="stack"/>
          </c:pictureOptions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49000</c:v>
                </c:pt>
                <c:pt idx="1">
                  <c:v>28000</c:v>
                </c:pt>
                <c:pt idx="2">
                  <c:v>32000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75-4FBC-A5DE-DABF2A6395F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男性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4"/>
              <a:srcRect/>
              <a:stretch>
                <a:fillRect/>
              </a:stretch>
            </a:blipFill>
            <a:ln>
              <a:noFill/>
            </a:ln>
            <a:effectLst/>
          </c:spPr>
          <c:invertIfNegative val="0"/>
          <c:pictureOptions>
            <c:pictureFormat val="stack"/>
          </c:pictureOptions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18000</c:v>
                </c:pt>
                <c:pt idx="1">
                  <c:v>37000</c:v>
                </c:pt>
                <c:pt idx="2">
                  <c:v>42000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75-4FBC-A5DE-DABF2A6395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6"/>
        <c:overlap val="-21"/>
        <c:axId val="1397058672"/>
        <c:axId val="1397155552"/>
      </c:barChart>
      <c:catAx>
        <c:axId val="1397058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397155552"/>
        <c:crosses val="autoZero"/>
        <c:auto val="1"/>
        <c:lblAlgn val="ctr"/>
        <c:lblOffset val="100"/>
        <c:noMultiLvlLbl val="0"/>
      </c:catAx>
      <c:valAx>
        <c:axId val="1397155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rgbClr val="D1D1D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397058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5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2200" b="1" i="0" u="none" strike="noStrike" kern="1200" cap="none" spc="0" normalizeH="0" baseline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defRPr>
          </a:pPr>
          <a:endParaRPr lang="zh-CN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pattFill prst="pct90">
              <a:fgClr>
                <a:srgbClr val="D91D1D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Sheet1!$A$2:$A$6</c:f>
              <c:numCache>
                <c:formatCode>yyyy/m/d</c:formatCode>
                <c:ptCount val="5"/>
                <c:pt idx="0">
                  <c:v>42064</c:v>
                </c:pt>
                <c:pt idx="1">
                  <c:v>42095</c:v>
                </c:pt>
                <c:pt idx="2">
                  <c:v>42125</c:v>
                </c:pt>
                <c:pt idx="3">
                  <c:v>42156</c:v>
                </c:pt>
                <c:pt idx="4">
                  <c:v>42186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25</c:v>
                </c:pt>
                <c:pt idx="1">
                  <c:v>21</c:v>
                </c:pt>
                <c:pt idx="2">
                  <c:v>24</c:v>
                </c:pt>
                <c:pt idx="3">
                  <c:v>10</c:v>
                </c:pt>
                <c:pt idx="4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8B-4DAC-8E10-FE7F1B30575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pattFill prst="pct70">
              <a:fgClr>
                <a:srgbClr val="4A4C4D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Sheet1!$A$2:$A$6</c:f>
              <c:numCache>
                <c:formatCode>yyyy/m/d</c:formatCode>
                <c:ptCount val="5"/>
                <c:pt idx="0">
                  <c:v>42064</c:v>
                </c:pt>
                <c:pt idx="1">
                  <c:v>42095</c:v>
                </c:pt>
                <c:pt idx="2">
                  <c:v>42125</c:v>
                </c:pt>
                <c:pt idx="3">
                  <c:v>42156</c:v>
                </c:pt>
                <c:pt idx="4">
                  <c:v>42186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7</c:v>
                </c:pt>
                <c:pt idx="1">
                  <c:v>10</c:v>
                </c:pt>
                <c:pt idx="2">
                  <c:v>14</c:v>
                </c:pt>
                <c:pt idx="3">
                  <c:v>21</c:v>
                </c:pt>
                <c:pt idx="4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8B-4DAC-8E10-FE7F1B30575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2</c:v>
                </c:pt>
              </c:strCache>
            </c:strRef>
          </c:tx>
          <c:spPr>
            <a:pattFill prst="pct70">
              <a:fgClr>
                <a:srgbClr val="EDB45E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Sheet1!$A$2:$A$6</c:f>
              <c:numCache>
                <c:formatCode>yyyy/m/d</c:formatCode>
                <c:ptCount val="5"/>
                <c:pt idx="0">
                  <c:v>42064</c:v>
                </c:pt>
                <c:pt idx="1">
                  <c:v>42095</c:v>
                </c:pt>
                <c:pt idx="2">
                  <c:v>42125</c:v>
                </c:pt>
                <c:pt idx="3">
                  <c:v>42156</c:v>
                </c:pt>
                <c:pt idx="4">
                  <c:v>42186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9</c:v>
                </c:pt>
                <c:pt idx="1">
                  <c:v>6</c:v>
                </c:pt>
                <c:pt idx="2">
                  <c:v>13</c:v>
                </c:pt>
                <c:pt idx="3">
                  <c:v>22</c:v>
                </c:pt>
                <c:pt idx="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38B-4DAC-8E10-FE7F1B3057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97111312"/>
        <c:axId val="1397111872"/>
      </c:areaChart>
      <c:dateAx>
        <c:axId val="1397111312"/>
        <c:scaling>
          <c:orientation val="minMax"/>
          <c:max val="42186"/>
          <c:min val="42064"/>
        </c:scaling>
        <c:delete val="1"/>
        <c:axPos val="b"/>
        <c:numFmt formatCode="yyyy/m/d" sourceLinked="1"/>
        <c:majorTickMark val="out"/>
        <c:minorTickMark val="none"/>
        <c:tickLblPos val="nextTo"/>
        <c:crossAx val="1397111872"/>
        <c:crosses val="autoZero"/>
        <c:auto val="1"/>
        <c:lblOffset val="100"/>
        <c:baseTimeUnit val="months"/>
      </c:dateAx>
      <c:valAx>
        <c:axId val="1397111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25000"/>
                  <a:lumOff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397111312"/>
        <c:crossesAt val="42064"/>
        <c:crossBetween val="midCat"/>
      </c:valAx>
      <c:spPr>
        <a:noFill/>
        <a:ln>
          <a:solidFill>
            <a:schemeClr val="tx1">
              <a:lumMod val="25000"/>
              <a:lumOff val="75000"/>
            </a:schemeClr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zero"/>
    <c:showDLblsOverMax val="0"/>
  </c:chart>
  <c:spPr>
    <a:noFill/>
    <a:ln w="15875" cap="flat" cmpd="sng" algn="ctr">
      <a:solidFill>
        <a:schemeClr val="tx1">
          <a:lumMod val="25000"/>
          <a:lumOff val="75000"/>
        </a:schemeClr>
      </a:solidFill>
      <a:round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5DABA8"/>
            </a:solidFill>
            <a:ln>
              <a:noFill/>
            </a:ln>
            <a:effectLst>
              <a:innerShdw blurRad="114300">
                <a:prstClr val="black">
                  <a:alpha val="60000"/>
                </a:prstClr>
              </a:innerShdw>
            </a:effectLst>
          </c:spPr>
          <c:invertIfNegative val="0"/>
          <c:cat>
            <c:strRef>
              <c:f>Sheet1!$A$2:$A$6</c:f>
              <c:strCache>
                <c:ptCount val="5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  <c:pt idx="4">
                  <c:v>类别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2C-4FA8-9A34-0ADB5F0B4E8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D91D1D"/>
            </a:solidFill>
            <a:ln>
              <a:noFill/>
            </a:ln>
            <a:effectLst>
              <a:innerShdw blurRad="114300">
                <a:prstClr val="black">
                  <a:alpha val="60000"/>
                </a:prstClr>
              </a:innerShdw>
            </a:effectLst>
          </c:spPr>
          <c:invertIfNegative val="0"/>
          <c:cat>
            <c:strRef>
              <c:f>Sheet1!$A$2:$A$6</c:f>
              <c:strCache>
                <c:ptCount val="5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  <c:pt idx="4">
                  <c:v>类别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2C-4FA8-9A34-0ADB5F0B4E8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rgbClr val="EDB45E"/>
            </a:solidFill>
            <a:ln>
              <a:noFill/>
            </a:ln>
            <a:effectLst>
              <a:innerShdw blurRad="114300">
                <a:prstClr val="black">
                  <a:alpha val="60000"/>
                </a:prstClr>
              </a:innerShdw>
            </a:effectLst>
          </c:spPr>
          <c:invertIfNegative val="0"/>
          <c:cat>
            <c:strRef>
              <c:f>Sheet1!$A$2:$A$6</c:f>
              <c:strCache>
                <c:ptCount val="5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  <c:pt idx="4">
                  <c:v>类别 5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2C-4FA8-9A34-0ADB5F0B4E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397117472"/>
        <c:axId val="1397118032"/>
      </c:barChart>
      <c:catAx>
        <c:axId val="1397117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397118032"/>
        <c:crosses val="autoZero"/>
        <c:auto val="1"/>
        <c:lblAlgn val="ctr"/>
        <c:lblOffset val="100"/>
        <c:noMultiLvlLbl val="0"/>
      </c:catAx>
      <c:valAx>
        <c:axId val="1397118032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chemeClr val="tx1">
                  <a:lumMod val="25000"/>
                  <a:lumOff val="7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397117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481951279527599"/>
          <c:y val="0.93850849295592398"/>
          <c:w val="0.274071354923275"/>
          <c:h val="4.98121508029620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rgbClr val="D91D1D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5A9-443A-B33D-2DD9FB0B1F5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5A9-443A-B33D-2DD9FB0B1F5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5A9-443A-B33D-2DD9FB0B1F5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5A9-443A-B33D-2DD9FB0B1F5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95A9-443A-B33D-2DD9FB0B1F54}"/>
              </c:ext>
            </c:extLst>
          </c:dPt>
          <c:cat>
            <c:strRef>
              <c:f>Sheet1!$A$2:$A$6</c:f>
              <c:strCache>
                <c:ptCount val="5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  <c:pt idx="4">
                  <c:v>第五季度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8.1999999999999993</c:v>
                </c:pt>
                <c:pt idx="1">
                  <c:v>0.8</c:v>
                </c:pt>
                <c:pt idx="2">
                  <c:v>1.4</c:v>
                </c:pt>
                <c:pt idx="3">
                  <c:v>1.2</c:v>
                </c:pt>
                <c:pt idx="4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5A9-443A-B33D-2DD9FB0B1F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队长</c:v>
                </c:pt>
              </c:strCache>
            </c:strRef>
          </c:tx>
          <c:spPr>
            <a:solidFill>
              <a:srgbClr val="D91D1D"/>
            </a:solidFill>
            <a:effectLst>
              <a:innerShdw dist="254000" dir="10800000">
                <a:schemeClr val="bg1">
                  <a:alpha val="20000"/>
                </a:schemeClr>
              </a:inn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6ED-4B14-A261-C909F1D2E316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6ED-4B14-A261-C909F1D2E31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6ED-4B14-A261-C909F1D2E316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6ED-4B14-A261-C909F1D2E316}"/>
              </c:ext>
            </c:extLst>
          </c:dPt>
          <c:cat>
            <c:strRef>
              <c:f>Sheet1!$A$2:$A$5</c:f>
              <c:strCache>
                <c:ptCount val="4"/>
                <c:pt idx="0">
                  <c:v>团队一</c:v>
                </c:pt>
                <c:pt idx="1">
                  <c:v>团队二</c:v>
                </c:pt>
                <c:pt idx="2">
                  <c:v>团队三</c:v>
                </c:pt>
                <c:pt idx="3">
                  <c:v>团队四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6ED-4B14-A261-C909F1D2E31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队员一</c:v>
                </c:pt>
              </c:strCache>
            </c:strRef>
          </c:tx>
          <c:spPr>
            <a:solidFill>
              <a:srgbClr val="EDB45E"/>
            </a:solidFill>
            <a:effectLst>
              <a:innerShdw dist="254000" dir="10800000">
                <a:schemeClr val="bg1">
                  <a:alpha val="20000"/>
                </a:schemeClr>
              </a:inn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EBAEB4"/>
              </a:solidFill>
              <a:effectLst>
                <a:innerShdw dist="254000" dir="10800000">
                  <a:schemeClr val="bg1">
                    <a:alpha val="2000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6-26ED-4B14-A261-C909F1D2E31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effectLst>
                <a:innerShdw dist="254000" dir="10800000">
                  <a:schemeClr val="bg1">
                    <a:alpha val="2000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8-26ED-4B14-A261-C909F1D2E31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effectLst>
                <a:innerShdw dist="254000" dir="10800000">
                  <a:schemeClr val="bg1">
                    <a:alpha val="2000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A-26ED-4B14-A261-C909F1D2E31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effectLst>
                <a:innerShdw dist="254000" dir="10800000">
                  <a:schemeClr val="bg1">
                    <a:alpha val="2000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C-26ED-4B14-A261-C909F1D2E316}"/>
              </c:ext>
            </c:extLst>
          </c:dPt>
          <c:cat>
            <c:strRef>
              <c:f>Sheet1!$A$2:$A$5</c:f>
              <c:strCache>
                <c:ptCount val="4"/>
                <c:pt idx="0">
                  <c:v>团队一</c:v>
                </c:pt>
                <c:pt idx="1">
                  <c:v>团队二</c:v>
                </c:pt>
                <c:pt idx="2">
                  <c:v>团队三</c:v>
                </c:pt>
                <c:pt idx="3">
                  <c:v>团队四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6ED-4B14-A261-C909F1D2E31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队员二</c:v>
                </c:pt>
              </c:strCache>
            </c:strRef>
          </c:tx>
          <c:spPr>
            <a:effectLst>
              <a:innerShdw dist="254000" dir="10800000">
                <a:schemeClr val="bg1">
                  <a:alpha val="20000"/>
                </a:schemeClr>
              </a:inn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F1C9CD"/>
              </a:solidFill>
              <a:effectLst>
                <a:innerShdw dist="254000" dir="10800000">
                  <a:schemeClr val="bg1">
                    <a:alpha val="2000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F-26ED-4B14-A261-C909F1D2E31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effectLst>
                <a:innerShdw dist="254000" dir="10800000">
                  <a:schemeClr val="bg1">
                    <a:alpha val="2000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11-26ED-4B14-A261-C909F1D2E31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effectLst>
                <a:innerShdw dist="254000" dir="10800000">
                  <a:schemeClr val="bg1">
                    <a:alpha val="2000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13-26ED-4B14-A261-C909F1D2E31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effectLst>
                <a:innerShdw dist="254000" dir="10800000">
                  <a:schemeClr val="bg1">
                    <a:alpha val="2000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15-26ED-4B14-A261-C909F1D2E316}"/>
              </c:ext>
            </c:extLst>
          </c:dPt>
          <c:cat>
            <c:strRef>
              <c:f>Sheet1!$A$2:$A$5</c:f>
              <c:strCache>
                <c:ptCount val="4"/>
                <c:pt idx="0">
                  <c:v>团队一</c:v>
                </c:pt>
                <c:pt idx="1">
                  <c:v>团队二</c:v>
                </c:pt>
                <c:pt idx="2">
                  <c:v>团队三</c:v>
                </c:pt>
                <c:pt idx="3">
                  <c:v>团队四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26ED-4B14-A261-C909F1D2E3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2"/>
        <c:overlap val="100"/>
        <c:axId val="1397121392"/>
        <c:axId val="1397055872"/>
      </c:barChart>
      <c:catAx>
        <c:axId val="1397121392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397055872"/>
        <c:crosses val="autoZero"/>
        <c:auto val="1"/>
        <c:lblAlgn val="ctr"/>
        <c:lblOffset val="100"/>
        <c:noMultiLvlLbl val="0"/>
      </c:catAx>
      <c:valAx>
        <c:axId val="1397055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  <a:alpha val="31000"/>
                </a:schemeClr>
              </a:solidFill>
              <a:prstDash val="dash"/>
              <a:round/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3971213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5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5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5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3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5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7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8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F01C4B-3146-4A1F-BDEF-54F3A7C08769}" type="doc">
      <dgm:prSet loTypeId="urn:microsoft.com/office/officeart/2005/8/layout/hList7#1" loCatId="picture" qsTypeId="urn:microsoft.com/office/officeart/2005/8/quickstyle/simple1#7" qsCatId="simple" csTypeId="urn:microsoft.com/office/officeart/2005/8/colors/colorful1#1" csCatId="colorful" phldr="1"/>
      <dgm:spPr/>
    </dgm:pt>
    <dgm:pt modelId="{2FDAF528-E50D-487F-B69C-D5CAD46F539C}">
      <dgm:prSet phldrT="[文本]"/>
      <dgm:spPr>
        <a:solidFill>
          <a:srgbClr val="DD7882"/>
        </a:solidFill>
      </dgm:spPr>
      <dgm:t>
        <a:bodyPr/>
        <a:lstStyle/>
        <a:p>
          <a:r>
            <a:rPr lang="en-US" altLang="zh-CN" dirty="0"/>
            <a:t> </a:t>
          </a:r>
          <a:endParaRPr lang="zh-CN" altLang="en-US" dirty="0"/>
        </a:p>
      </dgm:t>
    </dgm:pt>
    <dgm:pt modelId="{51840096-FC5F-4A63-B389-74FD4CA66DA4}" type="parTrans" cxnId="{36761648-3BE9-4EAB-9E35-17A8DCCC4D00}">
      <dgm:prSet/>
      <dgm:spPr/>
      <dgm:t>
        <a:bodyPr/>
        <a:lstStyle/>
        <a:p>
          <a:endParaRPr lang="zh-CN" altLang="en-US"/>
        </a:p>
      </dgm:t>
    </dgm:pt>
    <dgm:pt modelId="{79085F7E-E792-445E-B2C3-A8718A9C665B}" type="sibTrans" cxnId="{36761648-3BE9-4EAB-9E35-17A8DCCC4D00}">
      <dgm:prSet/>
      <dgm:spPr/>
      <dgm:t>
        <a:bodyPr/>
        <a:lstStyle/>
        <a:p>
          <a:endParaRPr lang="zh-CN" altLang="en-US"/>
        </a:p>
      </dgm:t>
    </dgm:pt>
    <dgm:pt modelId="{17DC5216-83AB-46F5-AD7B-E2298434B0E2}">
      <dgm:prSet phldrT="[文本]"/>
      <dgm:spPr>
        <a:solidFill>
          <a:srgbClr val="4A4C4D"/>
        </a:solidFill>
      </dgm:spPr>
      <dgm:t>
        <a:bodyPr/>
        <a:lstStyle/>
        <a:p>
          <a:r>
            <a:rPr lang="en-US" altLang="zh-CN" dirty="0"/>
            <a:t> </a:t>
          </a:r>
          <a:endParaRPr lang="zh-CN" altLang="en-US" dirty="0"/>
        </a:p>
      </dgm:t>
    </dgm:pt>
    <dgm:pt modelId="{DA1B7F8E-04FB-46AE-8EBF-22B271255D91}" type="parTrans" cxnId="{343DD164-2419-4CDC-BE0D-086DC42C831D}">
      <dgm:prSet/>
      <dgm:spPr/>
      <dgm:t>
        <a:bodyPr/>
        <a:lstStyle/>
        <a:p>
          <a:endParaRPr lang="zh-CN" altLang="en-US"/>
        </a:p>
      </dgm:t>
    </dgm:pt>
    <dgm:pt modelId="{23D8C4C0-1CF2-4DD6-85D7-F87E939BE575}" type="sibTrans" cxnId="{343DD164-2419-4CDC-BE0D-086DC42C831D}">
      <dgm:prSet/>
      <dgm:spPr/>
      <dgm:t>
        <a:bodyPr/>
        <a:lstStyle/>
        <a:p>
          <a:endParaRPr lang="zh-CN" altLang="en-US"/>
        </a:p>
      </dgm:t>
    </dgm:pt>
    <dgm:pt modelId="{2945130B-57E4-4F72-9F8F-89A43CB93A8D}">
      <dgm:prSet phldrT="[文本]"/>
      <dgm:spPr>
        <a:solidFill>
          <a:srgbClr val="EDB45E"/>
        </a:solidFill>
      </dgm:spPr>
      <dgm:t>
        <a:bodyPr/>
        <a:lstStyle/>
        <a:p>
          <a:r>
            <a:rPr lang="en-US" altLang="zh-CN" dirty="0"/>
            <a:t> </a:t>
          </a:r>
          <a:endParaRPr lang="zh-CN" altLang="en-US" dirty="0"/>
        </a:p>
      </dgm:t>
    </dgm:pt>
    <dgm:pt modelId="{DEA427F2-8C06-47FB-9AC8-F9CF9C7CC852}" type="parTrans" cxnId="{2BE95362-FE65-443B-8510-6FABECE3E147}">
      <dgm:prSet/>
      <dgm:spPr/>
      <dgm:t>
        <a:bodyPr/>
        <a:lstStyle/>
        <a:p>
          <a:endParaRPr lang="zh-CN" altLang="en-US"/>
        </a:p>
      </dgm:t>
    </dgm:pt>
    <dgm:pt modelId="{27085FEC-EC56-4F2A-8D37-F3DF309F55DC}" type="sibTrans" cxnId="{2BE95362-FE65-443B-8510-6FABECE3E147}">
      <dgm:prSet/>
      <dgm:spPr/>
      <dgm:t>
        <a:bodyPr/>
        <a:lstStyle/>
        <a:p>
          <a:endParaRPr lang="zh-CN" altLang="en-US"/>
        </a:p>
      </dgm:t>
    </dgm:pt>
    <dgm:pt modelId="{A1FDB692-3FE3-4B64-87BF-1301048537EC}" type="pres">
      <dgm:prSet presAssocID="{3BF01C4B-3146-4A1F-BDEF-54F3A7C08769}" presName="Name0" presStyleCnt="0">
        <dgm:presLayoutVars>
          <dgm:dir/>
          <dgm:resizeHandles val="exact"/>
        </dgm:presLayoutVars>
      </dgm:prSet>
      <dgm:spPr/>
    </dgm:pt>
    <dgm:pt modelId="{C843F199-B782-4CF9-9474-81DFAE9A3CF0}" type="pres">
      <dgm:prSet presAssocID="{3BF01C4B-3146-4A1F-BDEF-54F3A7C08769}" presName="fgShape" presStyleLbl="fgShp" presStyleIdx="0" presStyleCnt="1"/>
      <dgm:spPr/>
    </dgm:pt>
    <dgm:pt modelId="{71A8E115-D0D9-42D4-8A07-3DA109BA42B8}" type="pres">
      <dgm:prSet presAssocID="{3BF01C4B-3146-4A1F-BDEF-54F3A7C08769}" presName="linComp" presStyleCnt="0"/>
      <dgm:spPr/>
    </dgm:pt>
    <dgm:pt modelId="{694E2175-6C6E-4932-8003-B3A98577ABF4}" type="pres">
      <dgm:prSet presAssocID="{2FDAF528-E50D-487F-B69C-D5CAD46F539C}" presName="compNode" presStyleCnt="0"/>
      <dgm:spPr/>
    </dgm:pt>
    <dgm:pt modelId="{4E88EBDF-3C53-4F0B-8449-F538316B327E}" type="pres">
      <dgm:prSet presAssocID="{2FDAF528-E50D-487F-B69C-D5CAD46F539C}" presName="bkgdShape" presStyleLbl="node1" presStyleIdx="0" presStyleCnt="3"/>
      <dgm:spPr/>
    </dgm:pt>
    <dgm:pt modelId="{1E384C89-6DB7-4F8D-9B7A-775EF9F455F0}" type="pres">
      <dgm:prSet presAssocID="{2FDAF528-E50D-487F-B69C-D5CAD46F539C}" presName="nodeTx" presStyleLbl="node1" presStyleIdx="0" presStyleCnt="3">
        <dgm:presLayoutVars>
          <dgm:bulletEnabled val="1"/>
        </dgm:presLayoutVars>
      </dgm:prSet>
      <dgm:spPr/>
    </dgm:pt>
    <dgm:pt modelId="{0F15EBA8-7A56-42A2-8470-F943DA7A2206}" type="pres">
      <dgm:prSet presAssocID="{2FDAF528-E50D-487F-B69C-D5CAD46F539C}" presName="invisiNode" presStyleLbl="node1" presStyleIdx="0" presStyleCnt="3"/>
      <dgm:spPr/>
    </dgm:pt>
    <dgm:pt modelId="{3A59EABC-A19A-404A-9CE5-BB5240B9F9FD}" type="pres">
      <dgm:prSet presAssocID="{2FDAF528-E50D-487F-B69C-D5CAD46F539C}" presName="imagNode" presStyleLbl="fgImgPlace1" presStyleIdx="0" presStyleCnt="3" custScaleX="123105" custScaleY="123105" custLinFactNeighborY="9180"/>
      <dgm:spPr>
        <a:blipFill dpi="0" rotWithShape="1">
          <a:blip xmlns:r="http://schemas.openxmlformats.org/officeDocument/2006/relationships" r:embed="rId1" cstate="print"/>
          <a:srcRect/>
          <a:stretch>
            <a:fillRect/>
          </a:stretch>
        </a:blipFill>
      </dgm:spPr>
    </dgm:pt>
    <dgm:pt modelId="{0DF702C8-85B1-432A-9F7F-81E08527D8A6}" type="pres">
      <dgm:prSet presAssocID="{79085F7E-E792-445E-B2C3-A8718A9C665B}" presName="sibTrans" presStyleLbl="sibTrans2D1" presStyleIdx="0" presStyleCnt="0"/>
      <dgm:spPr/>
    </dgm:pt>
    <dgm:pt modelId="{7D2BA022-05A4-4300-92AD-999EB8C8B0E8}" type="pres">
      <dgm:prSet presAssocID="{17DC5216-83AB-46F5-AD7B-E2298434B0E2}" presName="compNode" presStyleCnt="0"/>
      <dgm:spPr/>
    </dgm:pt>
    <dgm:pt modelId="{E6AE2B3D-85A7-4118-A5E1-52BBB4762148}" type="pres">
      <dgm:prSet presAssocID="{17DC5216-83AB-46F5-AD7B-E2298434B0E2}" presName="bkgdShape" presStyleLbl="node1" presStyleIdx="1" presStyleCnt="3"/>
      <dgm:spPr/>
    </dgm:pt>
    <dgm:pt modelId="{7F5ED228-596A-448D-973C-1AB3F0B62C8B}" type="pres">
      <dgm:prSet presAssocID="{17DC5216-83AB-46F5-AD7B-E2298434B0E2}" presName="nodeTx" presStyleLbl="node1" presStyleIdx="1" presStyleCnt="3">
        <dgm:presLayoutVars>
          <dgm:bulletEnabled val="1"/>
        </dgm:presLayoutVars>
      </dgm:prSet>
      <dgm:spPr/>
    </dgm:pt>
    <dgm:pt modelId="{063EB141-778D-4F3D-A27B-FBC6AD4987AA}" type="pres">
      <dgm:prSet presAssocID="{17DC5216-83AB-46F5-AD7B-E2298434B0E2}" presName="invisiNode" presStyleLbl="node1" presStyleIdx="1" presStyleCnt="3"/>
      <dgm:spPr/>
    </dgm:pt>
    <dgm:pt modelId="{967A7246-4862-46A6-9955-01A8CBC49755}" type="pres">
      <dgm:prSet presAssocID="{17DC5216-83AB-46F5-AD7B-E2298434B0E2}" presName="imagNode" presStyleLbl="fgImgPlace1" presStyleIdx="1" presStyleCnt="3" custScaleX="123105" custScaleY="123105" custLinFactNeighborY="9180"/>
      <dgm:spPr>
        <a:blipFill dpi="0" rotWithShape="1">
          <a:blip xmlns:r="http://schemas.openxmlformats.org/officeDocument/2006/relationships" r:embed="rId2" cstate="print"/>
          <a:srcRect/>
          <a:stretch>
            <a:fillRect/>
          </a:stretch>
        </a:blipFill>
      </dgm:spPr>
    </dgm:pt>
    <dgm:pt modelId="{028AA503-0572-4C59-B049-5383992FA080}" type="pres">
      <dgm:prSet presAssocID="{23D8C4C0-1CF2-4DD6-85D7-F87E939BE575}" presName="sibTrans" presStyleLbl="sibTrans2D1" presStyleIdx="0" presStyleCnt="0"/>
      <dgm:spPr/>
    </dgm:pt>
    <dgm:pt modelId="{C7E2E5E5-A4AB-48FC-884C-C30B8AEE2C33}" type="pres">
      <dgm:prSet presAssocID="{2945130B-57E4-4F72-9F8F-89A43CB93A8D}" presName="compNode" presStyleCnt="0"/>
      <dgm:spPr/>
    </dgm:pt>
    <dgm:pt modelId="{1BF286A5-0B6D-4DEF-8C3A-86C68DB3D91E}" type="pres">
      <dgm:prSet presAssocID="{2945130B-57E4-4F72-9F8F-89A43CB93A8D}" presName="bkgdShape" presStyleLbl="node1" presStyleIdx="2" presStyleCnt="3"/>
      <dgm:spPr/>
    </dgm:pt>
    <dgm:pt modelId="{59526BD6-70E5-4C1E-9D6A-6A9716B7DD17}" type="pres">
      <dgm:prSet presAssocID="{2945130B-57E4-4F72-9F8F-89A43CB93A8D}" presName="nodeTx" presStyleLbl="node1" presStyleIdx="2" presStyleCnt="3">
        <dgm:presLayoutVars>
          <dgm:bulletEnabled val="1"/>
        </dgm:presLayoutVars>
      </dgm:prSet>
      <dgm:spPr/>
    </dgm:pt>
    <dgm:pt modelId="{361C1A6C-0BA2-4D3C-8D99-CFCB70083C55}" type="pres">
      <dgm:prSet presAssocID="{2945130B-57E4-4F72-9F8F-89A43CB93A8D}" presName="invisiNode" presStyleLbl="node1" presStyleIdx="2" presStyleCnt="3"/>
      <dgm:spPr/>
    </dgm:pt>
    <dgm:pt modelId="{0ED2F1BB-76F2-4130-9B97-DA9595E3D9BF}" type="pres">
      <dgm:prSet presAssocID="{2945130B-57E4-4F72-9F8F-89A43CB93A8D}" presName="imagNode" presStyleLbl="fgImgPlace1" presStyleIdx="2" presStyleCnt="3" custScaleX="123105" custScaleY="123105" custLinFactNeighborY="9180"/>
      <dgm:spPr>
        <a:blipFill dpi="0" rotWithShape="1">
          <a:blip xmlns:r="http://schemas.openxmlformats.org/officeDocument/2006/relationships" r:embed="rId3" cstate="print"/>
          <a:srcRect/>
          <a:stretch>
            <a:fillRect/>
          </a:stretch>
        </a:blipFill>
      </dgm:spPr>
    </dgm:pt>
  </dgm:ptLst>
  <dgm:cxnLst>
    <dgm:cxn modelId="{C88B0D19-17D3-4BCC-901C-063BD37F339C}" type="presOf" srcId="{17DC5216-83AB-46F5-AD7B-E2298434B0E2}" destId="{E6AE2B3D-85A7-4118-A5E1-52BBB4762148}" srcOrd="0" destOrd="0" presId="urn:microsoft.com/office/officeart/2005/8/layout/hList7#1"/>
    <dgm:cxn modelId="{D8ADD623-0ED3-45C9-8E8C-0A98C1387349}" type="presOf" srcId="{2FDAF528-E50D-487F-B69C-D5CAD46F539C}" destId="{1E384C89-6DB7-4F8D-9B7A-775EF9F455F0}" srcOrd="1" destOrd="0" presId="urn:microsoft.com/office/officeart/2005/8/layout/hList7#1"/>
    <dgm:cxn modelId="{AAED225B-372C-445E-982B-E75BECB0EDC5}" type="presOf" srcId="{17DC5216-83AB-46F5-AD7B-E2298434B0E2}" destId="{7F5ED228-596A-448D-973C-1AB3F0B62C8B}" srcOrd="1" destOrd="0" presId="urn:microsoft.com/office/officeart/2005/8/layout/hList7#1"/>
    <dgm:cxn modelId="{2BE95362-FE65-443B-8510-6FABECE3E147}" srcId="{3BF01C4B-3146-4A1F-BDEF-54F3A7C08769}" destId="{2945130B-57E4-4F72-9F8F-89A43CB93A8D}" srcOrd="2" destOrd="0" parTransId="{DEA427F2-8C06-47FB-9AC8-F9CF9C7CC852}" sibTransId="{27085FEC-EC56-4F2A-8D37-F3DF309F55DC}"/>
    <dgm:cxn modelId="{343DD164-2419-4CDC-BE0D-086DC42C831D}" srcId="{3BF01C4B-3146-4A1F-BDEF-54F3A7C08769}" destId="{17DC5216-83AB-46F5-AD7B-E2298434B0E2}" srcOrd="1" destOrd="0" parTransId="{DA1B7F8E-04FB-46AE-8EBF-22B271255D91}" sibTransId="{23D8C4C0-1CF2-4DD6-85D7-F87E939BE575}"/>
    <dgm:cxn modelId="{36761648-3BE9-4EAB-9E35-17A8DCCC4D00}" srcId="{3BF01C4B-3146-4A1F-BDEF-54F3A7C08769}" destId="{2FDAF528-E50D-487F-B69C-D5CAD46F539C}" srcOrd="0" destOrd="0" parTransId="{51840096-FC5F-4A63-B389-74FD4CA66DA4}" sibTransId="{79085F7E-E792-445E-B2C3-A8718A9C665B}"/>
    <dgm:cxn modelId="{C5A2954D-3738-4415-84CC-68796867BD11}" type="presOf" srcId="{2FDAF528-E50D-487F-B69C-D5CAD46F539C}" destId="{4E88EBDF-3C53-4F0B-8449-F538316B327E}" srcOrd="0" destOrd="0" presId="urn:microsoft.com/office/officeart/2005/8/layout/hList7#1"/>
    <dgm:cxn modelId="{E6E08D97-BF05-4F0F-9230-AF029FB2681B}" type="presOf" srcId="{2945130B-57E4-4F72-9F8F-89A43CB93A8D}" destId="{59526BD6-70E5-4C1E-9D6A-6A9716B7DD17}" srcOrd="1" destOrd="0" presId="urn:microsoft.com/office/officeart/2005/8/layout/hList7#1"/>
    <dgm:cxn modelId="{C8D5BFAF-EB1C-4F35-84EF-9E772DC73558}" type="presOf" srcId="{79085F7E-E792-445E-B2C3-A8718A9C665B}" destId="{0DF702C8-85B1-432A-9F7F-81E08527D8A6}" srcOrd="0" destOrd="0" presId="urn:microsoft.com/office/officeart/2005/8/layout/hList7#1"/>
    <dgm:cxn modelId="{87208DB8-7DE5-490F-95CD-D34A726F1EF6}" type="presOf" srcId="{2945130B-57E4-4F72-9F8F-89A43CB93A8D}" destId="{1BF286A5-0B6D-4DEF-8C3A-86C68DB3D91E}" srcOrd="0" destOrd="0" presId="urn:microsoft.com/office/officeart/2005/8/layout/hList7#1"/>
    <dgm:cxn modelId="{DF3348CA-263B-478C-BBF0-6542C9D5FB15}" type="presOf" srcId="{3BF01C4B-3146-4A1F-BDEF-54F3A7C08769}" destId="{A1FDB692-3FE3-4B64-87BF-1301048537EC}" srcOrd="0" destOrd="0" presId="urn:microsoft.com/office/officeart/2005/8/layout/hList7#1"/>
    <dgm:cxn modelId="{A228FAE2-7C15-48E7-B611-637A57A0DDE5}" type="presOf" srcId="{23D8C4C0-1CF2-4DD6-85D7-F87E939BE575}" destId="{028AA503-0572-4C59-B049-5383992FA080}" srcOrd="0" destOrd="0" presId="urn:microsoft.com/office/officeart/2005/8/layout/hList7#1"/>
    <dgm:cxn modelId="{2CFA713E-2C1A-4949-8BA2-3B4B42CB1AB4}" type="presParOf" srcId="{A1FDB692-3FE3-4B64-87BF-1301048537EC}" destId="{C843F199-B782-4CF9-9474-81DFAE9A3CF0}" srcOrd="0" destOrd="0" presId="urn:microsoft.com/office/officeart/2005/8/layout/hList7#1"/>
    <dgm:cxn modelId="{401F43BF-DA00-41EC-9CD9-0ACF42BA63C0}" type="presParOf" srcId="{A1FDB692-3FE3-4B64-87BF-1301048537EC}" destId="{71A8E115-D0D9-42D4-8A07-3DA109BA42B8}" srcOrd="1" destOrd="0" presId="urn:microsoft.com/office/officeart/2005/8/layout/hList7#1"/>
    <dgm:cxn modelId="{1A208D7B-264A-4488-8647-9B44425B8054}" type="presParOf" srcId="{71A8E115-D0D9-42D4-8A07-3DA109BA42B8}" destId="{694E2175-6C6E-4932-8003-B3A98577ABF4}" srcOrd="0" destOrd="0" presId="urn:microsoft.com/office/officeart/2005/8/layout/hList7#1"/>
    <dgm:cxn modelId="{996BC04F-8E3A-4FFE-9A0B-605796C9CEC2}" type="presParOf" srcId="{694E2175-6C6E-4932-8003-B3A98577ABF4}" destId="{4E88EBDF-3C53-4F0B-8449-F538316B327E}" srcOrd="0" destOrd="0" presId="urn:microsoft.com/office/officeart/2005/8/layout/hList7#1"/>
    <dgm:cxn modelId="{E5AEB2F5-8D1B-4501-9953-58B0D92297D3}" type="presParOf" srcId="{694E2175-6C6E-4932-8003-B3A98577ABF4}" destId="{1E384C89-6DB7-4F8D-9B7A-775EF9F455F0}" srcOrd="1" destOrd="0" presId="urn:microsoft.com/office/officeart/2005/8/layout/hList7#1"/>
    <dgm:cxn modelId="{17B92B51-54A4-4147-A526-22A6DF148F11}" type="presParOf" srcId="{694E2175-6C6E-4932-8003-B3A98577ABF4}" destId="{0F15EBA8-7A56-42A2-8470-F943DA7A2206}" srcOrd="2" destOrd="0" presId="urn:microsoft.com/office/officeart/2005/8/layout/hList7#1"/>
    <dgm:cxn modelId="{DAE5BE9C-B48C-4188-9258-9460DEAF68B8}" type="presParOf" srcId="{694E2175-6C6E-4932-8003-B3A98577ABF4}" destId="{3A59EABC-A19A-404A-9CE5-BB5240B9F9FD}" srcOrd="3" destOrd="0" presId="urn:microsoft.com/office/officeart/2005/8/layout/hList7#1"/>
    <dgm:cxn modelId="{1E7F806C-DC54-4352-B923-F246B1552BD2}" type="presParOf" srcId="{71A8E115-D0D9-42D4-8A07-3DA109BA42B8}" destId="{0DF702C8-85B1-432A-9F7F-81E08527D8A6}" srcOrd="1" destOrd="0" presId="urn:microsoft.com/office/officeart/2005/8/layout/hList7#1"/>
    <dgm:cxn modelId="{FAD6CEBA-DBDB-426B-90E1-1E828BA2C214}" type="presParOf" srcId="{71A8E115-D0D9-42D4-8A07-3DA109BA42B8}" destId="{7D2BA022-05A4-4300-92AD-999EB8C8B0E8}" srcOrd="2" destOrd="0" presId="urn:microsoft.com/office/officeart/2005/8/layout/hList7#1"/>
    <dgm:cxn modelId="{0D9BD7F5-28FA-4090-9F72-07C991657C55}" type="presParOf" srcId="{7D2BA022-05A4-4300-92AD-999EB8C8B0E8}" destId="{E6AE2B3D-85A7-4118-A5E1-52BBB4762148}" srcOrd="0" destOrd="0" presId="urn:microsoft.com/office/officeart/2005/8/layout/hList7#1"/>
    <dgm:cxn modelId="{E9B7CB28-99B3-47FC-9C85-917D95A016C0}" type="presParOf" srcId="{7D2BA022-05A4-4300-92AD-999EB8C8B0E8}" destId="{7F5ED228-596A-448D-973C-1AB3F0B62C8B}" srcOrd="1" destOrd="0" presId="urn:microsoft.com/office/officeart/2005/8/layout/hList7#1"/>
    <dgm:cxn modelId="{20E8F3F8-1F2B-48FF-8A7E-32BBFB196A3D}" type="presParOf" srcId="{7D2BA022-05A4-4300-92AD-999EB8C8B0E8}" destId="{063EB141-778D-4F3D-A27B-FBC6AD4987AA}" srcOrd="2" destOrd="0" presId="urn:microsoft.com/office/officeart/2005/8/layout/hList7#1"/>
    <dgm:cxn modelId="{C2BFB1EC-D80D-421B-9868-DEE1054B165D}" type="presParOf" srcId="{7D2BA022-05A4-4300-92AD-999EB8C8B0E8}" destId="{967A7246-4862-46A6-9955-01A8CBC49755}" srcOrd="3" destOrd="0" presId="urn:microsoft.com/office/officeart/2005/8/layout/hList7#1"/>
    <dgm:cxn modelId="{2C0986F5-9690-41DB-8230-6CD560573B41}" type="presParOf" srcId="{71A8E115-D0D9-42D4-8A07-3DA109BA42B8}" destId="{028AA503-0572-4C59-B049-5383992FA080}" srcOrd="3" destOrd="0" presId="urn:microsoft.com/office/officeart/2005/8/layout/hList7#1"/>
    <dgm:cxn modelId="{AF639D65-787A-43BB-9D10-AB11E17A150C}" type="presParOf" srcId="{71A8E115-D0D9-42D4-8A07-3DA109BA42B8}" destId="{C7E2E5E5-A4AB-48FC-884C-C30B8AEE2C33}" srcOrd="4" destOrd="0" presId="urn:microsoft.com/office/officeart/2005/8/layout/hList7#1"/>
    <dgm:cxn modelId="{3DE8C714-3A6A-4344-896D-8C53D3B54CCF}" type="presParOf" srcId="{C7E2E5E5-A4AB-48FC-884C-C30B8AEE2C33}" destId="{1BF286A5-0B6D-4DEF-8C3A-86C68DB3D91E}" srcOrd="0" destOrd="0" presId="urn:microsoft.com/office/officeart/2005/8/layout/hList7#1"/>
    <dgm:cxn modelId="{54C55A03-5FDA-464C-9FE9-F8D8B70DABC4}" type="presParOf" srcId="{C7E2E5E5-A4AB-48FC-884C-C30B8AEE2C33}" destId="{59526BD6-70E5-4C1E-9D6A-6A9716B7DD17}" srcOrd="1" destOrd="0" presId="urn:microsoft.com/office/officeart/2005/8/layout/hList7#1"/>
    <dgm:cxn modelId="{1A757292-3712-4687-AC5E-E072D34FC64E}" type="presParOf" srcId="{C7E2E5E5-A4AB-48FC-884C-C30B8AEE2C33}" destId="{361C1A6C-0BA2-4D3C-8D99-CFCB70083C55}" srcOrd="2" destOrd="0" presId="urn:microsoft.com/office/officeart/2005/8/layout/hList7#1"/>
    <dgm:cxn modelId="{8F0AEB46-1CBB-4680-A7BD-62A28ECFDBF7}" type="presParOf" srcId="{C7E2E5E5-A4AB-48FC-884C-C30B8AEE2C33}" destId="{0ED2F1BB-76F2-4130-9B97-DA9595E3D9BF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95D785-2A39-44FF-BA52-2070CA570367}" type="doc">
      <dgm:prSet loTypeId="urn:microsoft.com/office/officeart/2005/8/layout/cycle8#1" loCatId="cycle" qsTypeId="urn:microsoft.com/office/officeart/2005/8/quickstyle/simple1#8" qsCatId="simple" csTypeId="urn:microsoft.com/office/officeart/2005/8/colors/accent1_2#7" csCatId="accent1" phldr="1"/>
      <dgm:spPr/>
    </dgm:pt>
    <dgm:pt modelId="{4549C3C1-967C-4E5E-9C6B-EDF4190DFCF0}">
      <dgm:prSet phldrT="[文本]"/>
      <dgm:spPr>
        <a:solidFill>
          <a:srgbClr val="4A4C4D"/>
        </a:solidFill>
      </dgm:spPr>
      <dgm:t>
        <a:bodyPr/>
        <a:lstStyle/>
        <a:p>
          <a:r>
            <a:rPr lang="zh-CN" altLang="en-US" dirty="0"/>
            <a:t> </a:t>
          </a:r>
        </a:p>
      </dgm:t>
    </dgm:pt>
    <dgm:pt modelId="{CAA9051C-9CD1-458E-8849-68AD0AFB1D92}" type="parTrans" cxnId="{111E83CE-0EA1-4856-8A2D-82A281D6EB2A}">
      <dgm:prSet/>
      <dgm:spPr/>
      <dgm:t>
        <a:bodyPr/>
        <a:lstStyle/>
        <a:p>
          <a:endParaRPr lang="zh-CN" altLang="en-US"/>
        </a:p>
      </dgm:t>
    </dgm:pt>
    <dgm:pt modelId="{B0C94ED3-72F3-434E-A597-C6EA84F0D071}" type="sibTrans" cxnId="{111E83CE-0EA1-4856-8A2D-82A281D6EB2A}">
      <dgm:prSet/>
      <dgm:spPr/>
      <dgm:t>
        <a:bodyPr/>
        <a:lstStyle/>
        <a:p>
          <a:endParaRPr lang="zh-CN" altLang="en-US"/>
        </a:p>
      </dgm:t>
    </dgm:pt>
    <dgm:pt modelId="{D07AFEBE-71BE-4C1D-B183-0C915DFFA559}">
      <dgm:prSet phldrT="[文本]"/>
      <dgm:spPr>
        <a:solidFill>
          <a:srgbClr val="EDB45E"/>
        </a:solidFill>
      </dgm:spPr>
      <dgm:t>
        <a:bodyPr/>
        <a:lstStyle/>
        <a:p>
          <a:r>
            <a:rPr lang="zh-CN" altLang="en-US" dirty="0"/>
            <a:t> </a:t>
          </a:r>
        </a:p>
      </dgm:t>
    </dgm:pt>
    <dgm:pt modelId="{369119E2-4AD0-4AAF-9D41-0D62168A99F5}" type="parTrans" cxnId="{B0073B11-EDB7-4ECB-9406-0DF7FF797459}">
      <dgm:prSet/>
      <dgm:spPr/>
      <dgm:t>
        <a:bodyPr/>
        <a:lstStyle/>
        <a:p>
          <a:endParaRPr lang="zh-CN" altLang="en-US"/>
        </a:p>
      </dgm:t>
    </dgm:pt>
    <dgm:pt modelId="{3DED4D13-7239-4C66-8BA7-FB30518C9560}" type="sibTrans" cxnId="{B0073B11-EDB7-4ECB-9406-0DF7FF797459}">
      <dgm:prSet/>
      <dgm:spPr/>
      <dgm:t>
        <a:bodyPr/>
        <a:lstStyle/>
        <a:p>
          <a:endParaRPr lang="zh-CN" altLang="en-US"/>
        </a:p>
      </dgm:t>
    </dgm:pt>
    <dgm:pt modelId="{92787161-601A-4BA5-AA6E-79574D5BE174}">
      <dgm:prSet phldrT="[文本]"/>
      <dgm:spPr>
        <a:solidFill>
          <a:srgbClr val="5DABA8"/>
        </a:solidFill>
      </dgm:spPr>
      <dgm:t>
        <a:bodyPr/>
        <a:lstStyle/>
        <a:p>
          <a:r>
            <a:rPr lang="zh-CN" altLang="en-US" dirty="0"/>
            <a:t> </a:t>
          </a:r>
        </a:p>
      </dgm:t>
    </dgm:pt>
    <dgm:pt modelId="{DF530E3D-1CAC-49D9-A9E8-F407B9AE3180}" type="parTrans" cxnId="{B43D616E-97C2-4406-A9F6-3306CB98C266}">
      <dgm:prSet/>
      <dgm:spPr/>
      <dgm:t>
        <a:bodyPr/>
        <a:lstStyle/>
        <a:p>
          <a:endParaRPr lang="zh-CN" altLang="en-US"/>
        </a:p>
      </dgm:t>
    </dgm:pt>
    <dgm:pt modelId="{8795A61C-53A7-4A90-AF3F-477D1F4E5E49}" type="sibTrans" cxnId="{B43D616E-97C2-4406-A9F6-3306CB98C266}">
      <dgm:prSet/>
      <dgm:spPr/>
      <dgm:t>
        <a:bodyPr/>
        <a:lstStyle/>
        <a:p>
          <a:endParaRPr lang="zh-CN" altLang="en-US"/>
        </a:p>
      </dgm:t>
    </dgm:pt>
    <dgm:pt modelId="{FEA914CC-D86F-4E6B-B16F-9FED52387826}">
      <dgm:prSet phldrT="[文本]"/>
      <dgm:spPr>
        <a:solidFill>
          <a:srgbClr val="D91D1D"/>
        </a:solidFill>
      </dgm:spPr>
      <dgm:t>
        <a:bodyPr/>
        <a:lstStyle/>
        <a:p>
          <a:endParaRPr lang="zh-CN" altLang="en-US" dirty="0"/>
        </a:p>
      </dgm:t>
    </dgm:pt>
    <dgm:pt modelId="{6382436C-A10E-46B0-98F4-15800DF84F30}" type="parTrans" cxnId="{34070659-5EFB-4180-910B-78733D6E64ED}">
      <dgm:prSet/>
      <dgm:spPr/>
      <dgm:t>
        <a:bodyPr/>
        <a:lstStyle/>
        <a:p>
          <a:endParaRPr lang="zh-CN" altLang="en-US"/>
        </a:p>
      </dgm:t>
    </dgm:pt>
    <dgm:pt modelId="{39E30037-D12E-47D7-A434-72601665BE75}" type="sibTrans" cxnId="{34070659-5EFB-4180-910B-78733D6E64ED}">
      <dgm:prSet/>
      <dgm:spPr/>
      <dgm:t>
        <a:bodyPr/>
        <a:lstStyle/>
        <a:p>
          <a:endParaRPr lang="zh-CN" altLang="en-US"/>
        </a:p>
      </dgm:t>
    </dgm:pt>
    <dgm:pt modelId="{1933D73B-3375-4096-A006-849D224AB866}" type="pres">
      <dgm:prSet presAssocID="{9B95D785-2A39-44FF-BA52-2070CA570367}" presName="compositeShape" presStyleCnt="0">
        <dgm:presLayoutVars>
          <dgm:chMax val="7"/>
          <dgm:dir/>
          <dgm:resizeHandles val="exact"/>
        </dgm:presLayoutVars>
      </dgm:prSet>
      <dgm:spPr/>
    </dgm:pt>
    <dgm:pt modelId="{7DA55C78-4B91-4586-9CEA-2EA25F405196}" type="pres">
      <dgm:prSet presAssocID="{9B95D785-2A39-44FF-BA52-2070CA570367}" presName="wedge1" presStyleLbl="node1" presStyleIdx="0" presStyleCnt="4"/>
      <dgm:spPr/>
    </dgm:pt>
    <dgm:pt modelId="{42C28605-5FD8-4206-B9D1-35D049B4BCA1}" type="pres">
      <dgm:prSet presAssocID="{9B95D785-2A39-44FF-BA52-2070CA570367}" presName="dummy1a" presStyleCnt="0"/>
      <dgm:spPr/>
    </dgm:pt>
    <dgm:pt modelId="{7B83CA66-86A4-4F5F-8383-BA8C98B70B5E}" type="pres">
      <dgm:prSet presAssocID="{9B95D785-2A39-44FF-BA52-2070CA570367}" presName="dummy1b" presStyleCnt="0"/>
      <dgm:spPr/>
    </dgm:pt>
    <dgm:pt modelId="{67EFF6EC-BD0B-4076-9DFF-E43B028ABE59}" type="pres">
      <dgm:prSet presAssocID="{9B95D785-2A39-44FF-BA52-2070CA570367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64F907C-5F72-43D1-815F-42409E6DE12F}" type="pres">
      <dgm:prSet presAssocID="{9B95D785-2A39-44FF-BA52-2070CA570367}" presName="wedge2" presStyleLbl="node1" presStyleIdx="1" presStyleCnt="4"/>
      <dgm:spPr/>
    </dgm:pt>
    <dgm:pt modelId="{3ACA5676-1BAD-4870-B235-E9DC68B9E2C7}" type="pres">
      <dgm:prSet presAssocID="{9B95D785-2A39-44FF-BA52-2070CA570367}" presName="dummy2a" presStyleCnt="0"/>
      <dgm:spPr/>
    </dgm:pt>
    <dgm:pt modelId="{BFE42867-DEBB-42BE-99E3-83F6BAB8D1EF}" type="pres">
      <dgm:prSet presAssocID="{9B95D785-2A39-44FF-BA52-2070CA570367}" presName="dummy2b" presStyleCnt="0"/>
      <dgm:spPr/>
    </dgm:pt>
    <dgm:pt modelId="{0B472B54-43B3-4352-AD83-021753FFAC89}" type="pres">
      <dgm:prSet presAssocID="{9B95D785-2A39-44FF-BA52-2070CA570367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E4103FF-F70B-4E0D-B9D5-554F2AF7B20B}" type="pres">
      <dgm:prSet presAssocID="{9B95D785-2A39-44FF-BA52-2070CA570367}" presName="wedge3" presStyleLbl="node1" presStyleIdx="2" presStyleCnt="4"/>
      <dgm:spPr/>
    </dgm:pt>
    <dgm:pt modelId="{139CB24E-717B-43B1-9338-4AAD35C8263B}" type="pres">
      <dgm:prSet presAssocID="{9B95D785-2A39-44FF-BA52-2070CA570367}" presName="dummy3a" presStyleCnt="0"/>
      <dgm:spPr/>
    </dgm:pt>
    <dgm:pt modelId="{CFA705FF-43EB-4E1A-AEEB-EF9CA37F6947}" type="pres">
      <dgm:prSet presAssocID="{9B95D785-2A39-44FF-BA52-2070CA570367}" presName="dummy3b" presStyleCnt="0"/>
      <dgm:spPr/>
    </dgm:pt>
    <dgm:pt modelId="{47DA9A4A-D30C-4AE7-9323-CA726C479B03}" type="pres">
      <dgm:prSet presAssocID="{9B95D785-2A39-44FF-BA52-2070CA570367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3235DD0-260E-4A8A-BE10-D55DEDB3755F}" type="pres">
      <dgm:prSet presAssocID="{9B95D785-2A39-44FF-BA52-2070CA570367}" presName="wedge4" presStyleLbl="node1" presStyleIdx="3" presStyleCnt="4"/>
      <dgm:spPr/>
    </dgm:pt>
    <dgm:pt modelId="{72B0C91D-1AED-4503-BCF8-28F80EE24269}" type="pres">
      <dgm:prSet presAssocID="{9B95D785-2A39-44FF-BA52-2070CA570367}" presName="dummy4a" presStyleCnt="0"/>
      <dgm:spPr/>
    </dgm:pt>
    <dgm:pt modelId="{CD1EAEAC-8D98-4654-A52D-DC0613C9B24A}" type="pres">
      <dgm:prSet presAssocID="{9B95D785-2A39-44FF-BA52-2070CA570367}" presName="dummy4b" presStyleCnt="0"/>
      <dgm:spPr/>
    </dgm:pt>
    <dgm:pt modelId="{01AF171D-35DA-4CFE-BED2-CD4FCDE01C23}" type="pres">
      <dgm:prSet presAssocID="{9B95D785-2A39-44FF-BA52-2070CA570367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04CAD864-2374-494A-B759-7DF9D843822F}" type="pres">
      <dgm:prSet presAssocID="{B0C94ED3-72F3-434E-A597-C6EA84F0D071}" presName="arrowWedge1" presStyleLbl="fgSibTrans2D1" presStyleIdx="0" presStyleCnt="4"/>
      <dgm:spPr/>
    </dgm:pt>
    <dgm:pt modelId="{C46447FC-772F-49DF-889F-CF41C33091C2}" type="pres">
      <dgm:prSet presAssocID="{3DED4D13-7239-4C66-8BA7-FB30518C9560}" presName="arrowWedge2" presStyleLbl="fgSibTrans2D1" presStyleIdx="1" presStyleCnt="4"/>
      <dgm:spPr/>
    </dgm:pt>
    <dgm:pt modelId="{D076AD99-5880-4B04-9F07-C8494886CEA6}" type="pres">
      <dgm:prSet presAssocID="{8795A61C-53A7-4A90-AF3F-477D1F4E5E49}" presName="arrowWedge3" presStyleLbl="fgSibTrans2D1" presStyleIdx="2" presStyleCnt="4"/>
      <dgm:spPr/>
    </dgm:pt>
    <dgm:pt modelId="{6ABC1562-400B-4732-8A56-C6AE5FBDAB53}" type="pres">
      <dgm:prSet presAssocID="{39E30037-D12E-47D7-A434-72601665BE75}" presName="arrowWedge4" presStyleLbl="fgSibTrans2D1" presStyleIdx="3" presStyleCnt="4"/>
      <dgm:spPr/>
    </dgm:pt>
  </dgm:ptLst>
  <dgm:cxnLst>
    <dgm:cxn modelId="{B0073B11-EDB7-4ECB-9406-0DF7FF797459}" srcId="{9B95D785-2A39-44FF-BA52-2070CA570367}" destId="{D07AFEBE-71BE-4C1D-B183-0C915DFFA559}" srcOrd="1" destOrd="0" parTransId="{369119E2-4AD0-4AAF-9D41-0D62168A99F5}" sibTransId="{3DED4D13-7239-4C66-8BA7-FB30518C9560}"/>
    <dgm:cxn modelId="{E4631A1D-510C-4404-97F1-6D9BF78E67C4}" type="presOf" srcId="{D07AFEBE-71BE-4C1D-B183-0C915DFFA559}" destId="{0B472B54-43B3-4352-AD83-021753FFAC89}" srcOrd="1" destOrd="0" presId="urn:microsoft.com/office/officeart/2005/8/layout/cycle8#1"/>
    <dgm:cxn modelId="{DB018E28-9A84-44BB-9F5F-630670037F2F}" type="presOf" srcId="{FEA914CC-D86F-4E6B-B16F-9FED52387826}" destId="{01AF171D-35DA-4CFE-BED2-CD4FCDE01C23}" srcOrd="1" destOrd="0" presId="urn:microsoft.com/office/officeart/2005/8/layout/cycle8#1"/>
    <dgm:cxn modelId="{ABD71C38-03CD-4C2E-992E-26F3F3E87A81}" type="presOf" srcId="{92787161-601A-4BA5-AA6E-79574D5BE174}" destId="{47DA9A4A-D30C-4AE7-9323-CA726C479B03}" srcOrd="1" destOrd="0" presId="urn:microsoft.com/office/officeart/2005/8/layout/cycle8#1"/>
    <dgm:cxn modelId="{91C5483E-603C-4DAF-B679-B7D26A7480A3}" type="presOf" srcId="{FEA914CC-D86F-4E6B-B16F-9FED52387826}" destId="{63235DD0-260E-4A8A-BE10-D55DEDB3755F}" srcOrd="0" destOrd="0" presId="urn:microsoft.com/office/officeart/2005/8/layout/cycle8#1"/>
    <dgm:cxn modelId="{B43D616E-97C2-4406-A9F6-3306CB98C266}" srcId="{9B95D785-2A39-44FF-BA52-2070CA570367}" destId="{92787161-601A-4BA5-AA6E-79574D5BE174}" srcOrd="2" destOrd="0" parTransId="{DF530E3D-1CAC-49D9-A9E8-F407B9AE3180}" sibTransId="{8795A61C-53A7-4A90-AF3F-477D1F4E5E49}"/>
    <dgm:cxn modelId="{34070659-5EFB-4180-910B-78733D6E64ED}" srcId="{9B95D785-2A39-44FF-BA52-2070CA570367}" destId="{FEA914CC-D86F-4E6B-B16F-9FED52387826}" srcOrd="3" destOrd="0" parTransId="{6382436C-A10E-46B0-98F4-15800DF84F30}" sibTransId="{39E30037-D12E-47D7-A434-72601665BE75}"/>
    <dgm:cxn modelId="{2DC9B280-D9FF-4F9F-BB4F-1EAB06E4EFA8}" type="presOf" srcId="{92787161-601A-4BA5-AA6E-79574D5BE174}" destId="{4E4103FF-F70B-4E0D-B9D5-554F2AF7B20B}" srcOrd="0" destOrd="0" presId="urn:microsoft.com/office/officeart/2005/8/layout/cycle8#1"/>
    <dgm:cxn modelId="{2E3FD489-32AB-4A69-8147-375B6783468F}" type="presOf" srcId="{D07AFEBE-71BE-4C1D-B183-0C915DFFA559}" destId="{464F907C-5F72-43D1-815F-42409E6DE12F}" srcOrd="0" destOrd="0" presId="urn:microsoft.com/office/officeart/2005/8/layout/cycle8#1"/>
    <dgm:cxn modelId="{412E5FB0-D043-43DB-AE8E-CF87D4403A1C}" type="presOf" srcId="{4549C3C1-967C-4E5E-9C6B-EDF4190DFCF0}" destId="{67EFF6EC-BD0B-4076-9DFF-E43B028ABE59}" srcOrd="1" destOrd="0" presId="urn:microsoft.com/office/officeart/2005/8/layout/cycle8#1"/>
    <dgm:cxn modelId="{111E83CE-0EA1-4856-8A2D-82A281D6EB2A}" srcId="{9B95D785-2A39-44FF-BA52-2070CA570367}" destId="{4549C3C1-967C-4E5E-9C6B-EDF4190DFCF0}" srcOrd="0" destOrd="0" parTransId="{CAA9051C-9CD1-458E-8849-68AD0AFB1D92}" sibTransId="{B0C94ED3-72F3-434E-A597-C6EA84F0D071}"/>
    <dgm:cxn modelId="{6CF051DA-F35D-41FF-AA89-518FCF4BA1B9}" type="presOf" srcId="{4549C3C1-967C-4E5E-9C6B-EDF4190DFCF0}" destId="{7DA55C78-4B91-4586-9CEA-2EA25F405196}" srcOrd="0" destOrd="0" presId="urn:microsoft.com/office/officeart/2005/8/layout/cycle8#1"/>
    <dgm:cxn modelId="{DA7B78E7-A391-4134-8AB7-54D213386FD4}" type="presOf" srcId="{9B95D785-2A39-44FF-BA52-2070CA570367}" destId="{1933D73B-3375-4096-A006-849D224AB866}" srcOrd="0" destOrd="0" presId="urn:microsoft.com/office/officeart/2005/8/layout/cycle8#1"/>
    <dgm:cxn modelId="{C4C34D06-EEA3-49DD-94AB-AF69A617EFE1}" type="presParOf" srcId="{1933D73B-3375-4096-A006-849D224AB866}" destId="{7DA55C78-4B91-4586-9CEA-2EA25F405196}" srcOrd="0" destOrd="0" presId="urn:microsoft.com/office/officeart/2005/8/layout/cycle8#1"/>
    <dgm:cxn modelId="{E9124E11-9880-4E73-B8D0-CEC9BB9C137A}" type="presParOf" srcId="{1933D73B-3375-4096-A006-849D224AB866}" destId="{42C28605-5FD8-4206-B9D1-35D049B4BCA1}" srcOrd="1" destOrd="0" presId="urn:microsoft.com/office/officeart/2005/8/layout/cycle8#1"/>
    <dgm:cxn modelId="{CD4E719E-72F9-4A3D-B471-95990FB05A5C}" type="presParOf" srcId="{1933D73B-3375-4096-A006-849D224AB866}" destId="{7B83CA66-86A4-4F5F-8383-BA8C98B70B5E}" srcOrd="2" destOrd="0" presId="urn:microsoft.com/office/officeart/2005/8/layout/cycle8#1"/>
    <dgm:cxn modelId="{58CF9FC1-1210-4473-8192-A6515FF08ECD}" type="presParOf" srcId="{1933D73B-3375-4096-A006-849D224AB866}" destId="{67EFF6EC-BD0B-4076-9DFF-E43B028ABE59}" srcOrd="3" destOrd="0" presId="urn:microsoft.com/office/officeart/2005/8/layout/cycle8#1"/>
    <dgm:cxn modelId="{264550A4-5319-4044-B97D-5043D122F0E6}" type="presParOf" srcId="{1933D73B-3375-4096-A006-849D224AB866}" destId="{464F907C-5F72-43D1-815F-42409E6DE12F}" srcOrd="4" destOrd="0" presId="urn:microsoft.com/office/officeart/2005/8/layout/cycle8#1"/>
    <dgm:cxn modelId="{86B711E2-ADA4-4132-B8DC-540C1A052B2E}" type="presParOf" srcId="{1933D73B-3375-4096-A006-849D224AB866}" destId="{3ACA5676-1BAD-4870-B235-E9DC68B9E2C7}" srcOrd="5" destOrd="0" presId="urn:microsoft.com/office/officeart/2005/8/layout/cycle8#1"/>
    <dgm:cxn modelId="{E204EAF1-59FE-476D-A595-A4EE1E671757}" type="presParOf" srcId="{1933D73B-3375-4096-A006-849D224AB866}" destId="{BFE42867-DEBB-42BE-99E3-83F6BAB8D1EF}" srcOrd="6" destOrd="0" presId="urn:microsoft.com/office/officeart/2005/8/layout/cycle8#1"/>
    <dgm:cxn modelId="{740B74D8-02B5-4DC0-A9BA-037CFB9309F7}" type="presParOf" srcId="{1933D73B-3375-4096-A006-849D224AB866}" destId="{0B472B54-43B3-4352-AD83-021753FFAC89}" srcOrd="7" destOrd="0" presId="urn:microsoft.com/office/officeart/2005/8/layout/cycle8#1"/>
    <dgm:cxn modelId="{AA42D40E-B238-475D-9149-D8F5942B2E72}" type="presParOf" srcId="{1933D73B-3375-4096-A006-849D224AB866}" destId="{4E4103FF-F70B-4E0D-B9D5-554F2AF7B20B}" srcOrd="8" destOrd="0" presId="urn:microsoft.com/office/officeart/2005/8/layout/cycle8#1"/>
    <dgm:cxn modelId="{E9D7F484-6096-4714-86EE-F6567A21255A}" type="presParOf" srcId="{1933D73B-3375-4096-A006-849D224AB866}" destId="{139CB24E-717B-43B1-9338-4AAD35C8263B}" srcOrd="9" destOrd="0" presId="urn:microsoft.com/office/officeart/2005/8/layout/cycle8#1"/>
    <dgm:cxn modelId="{E3A7FBF7-458D-4044-AAD1-A646E76C0DEB}" type="presParOf" srcId="{1933D73B-3375-4096-A006-849D224AB866}" destId="{CFA705FF-43EB-4E1A-AEEB-EF9CA37F6947}" srcOrd="10" destOrd="0" presId="urn:microsoft.com/office/officeart/2005/8/layout/cycle8#1"/>
    <dgm:cxn modelId="{6BEDD839-C377-4A1F-9621-0F95FF7E42E0}" type="presParOf" srcId="{1933D73B-3375-4096-A006-849D224AB866}" destId="{47DA9A4A-D30C-4AE7-9323-CA726C479B03}" srcOrd="11" destOrd="0" presId="urn:microsoft.com/office/officeart/2005/8/layout/cycle8#1"/>
    <dgm:cxn modelId="{1E42D479-65B1-4262-AF64-AEDBC8B429E0}" type="presParOf" srcId="{1933D73B-3375-4096-A006-849D224AB866}" destId="{63235DD0-260E-4A8A-BE10-D55DEDB3755F}" srcOrd="12" destOrd="0" presId="urn:microsoft.com/office/officeart/2005/8/layout/cycle8#1"/>
    <dgm:cxn modelId="{74FB68C4-21C0-4687-8D19-B8EE86BFBAE0}" type="presParOf" srcId="{1933D73B-3375-4096-A006-849D224AB866}" destId="{72B0C91D-1AED-4503-BCF8-28F80EE24269}" srcOrd="13" destOrd="0" presId="urn:microsoft.com/office/officeart/2005/8/layout/cycle8#1"/>
    <dgm:cxn modelId="{CA576790-46A7-4C3B-8073-54FABAD12B72}" type="presParOf" srcId="{1933D73B-3375-4096-A006-849D224AB866}" destId="{CD1EAEAC-8D98-4654-A52D-DC0613C9B24A}" srcOrd="14" destOrd="0" presId="urn:microsoft.com/office/officeart/2005/8/layout/cycle8#1"/>
    <dgm:cxn modelId="{961A7F82-9BD3-4994-9D71-2BD775B04285}" type="presParOf" srcId="{1933D73B-3375-4096-A006-849D224AB866}" destId="{01AF171D-35DA-4CFE-BED2-CD4FCDE01C23}" srcOrd="15" destOrd="0" presId="urn:microsoft.com/office/officeart/2005/8/layout/cycle8#1"/>
    <dgm:cxn modelId="{87FD90CC-A304-4F69-A5CC-6FF774431B28}" type="presParOf" srcId="{1933D73B-3375-4096-A006-849D224AB866}" destId="{04CAD864-2374-494A-B759-7DF9D843822F}" srcOrd="16" destOrd="0" presId="urn:microsoft.com/office/officeart/2005/8/layout/cycle8#1"/>
    <dgm:cxn modelId="{3B5821A6-24EF-453A-BAE0-7CCEF7A10D5F}" type="presParOf" srcId="{1933D73B-3375-4096-A006-849D224AB866}" destId="{C46447FC-772F-49DF-889F-CF41C33091C2}" srcOrd="17" destOrd="0" presId="urn:microsoft.com/office/officeart/2005/8/layout/cycle8#1"/>
    <dgm:cxn modelId="{C2A5152B-31A3-4FC6-867B-C3B00FDE3EF0}" type="presParOf" srcId="{1933D73B-3375-4096-A006-849D224AB866}" destId="{D076AD99-5880-4B04-9F07-C8494886CEA6}" srcOrd="18" destOrd="0" presId="urn:microsoft.com/office/officeart/2005/8/layout/cycle8#1"/>
    <dgm:cxn modelId="{2326EA51-6FF7-40A3-BC94-5A2F0B769D2A}" type="presParOf" srcId="{1933D73B-3375-4096-A006-849D224AB866}" destId="{6ABC1562-400B-4732-8A56-C6AE5FBDAB53}" srcOrd="19" destOrd="0" presId="urn:microsoft.com/office/officeart/2005/8/layout/cycle8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F61854-6098-4C81-B726-F83DF95B8F53}" type="doc">
      <dgm:prSet loTypeId="urn:microsoft.com/office/officeart/2008/layout/CircleAccentTimeline#1" loCatId="process" qsTypeId="urn:microsoft.com/office/officeart/2005/8/quickstyle/simple1#9" qsCatId="simple" csTypeId="urn:microsoft.com/office/officeart/2005/8/colors/accent1_2#8" csCatId="accent1" phldr="1"/>
      <dgm:spPr/>
      <dgm:t>
        <a:bodyPr/>
        <a:lstStyle/>
        <a:p>
          <a:endParaRPr lang="zh-CN" altLang="en-US"/>
        </a:p>
      </dgm:t>
    </dgm:pt>
    <dgm:pt modelId="{3D45CA40-C341-4814-89CC-DBCCC566E2EA}">
      <dgm:prSet phldrT="[文本]" custT="1"/>
      <dgm:spPr/>
      <dgm:t>
        <a:bodyPr/>
        <a:lstStyle/>
        <a:p>
          <a:r>
            <a:rPr lang="zh-CN" altLang="en-US" sz="1800" b="0" dirty="0">
              <a:solidFill>
                <a:schemeClr val="tx1">
                  <a:lumMod val="75000"/>
                  <a:lumOff val="25000"/>
                </a:schemeClr>
              </a:solidFill>
            </a:rPr>
            <a:t>点击添加标题</a:t>
          </a:r>
          <a:endParaRPr lang="zh-CN" altLang="en-US" sz="1800" b="0" dirty="0"/>
        </a:p>
      </dgm:t>
    </dgm:pt>
    <dgm:pt modelId="{06C050F7-7B1C-46D4-853F-16196287821E}" type="parTrans" cxnId="{B606BCF7-0C12-40A9-A737-CDDA9694158F}">
      <dgm:prSet/>
      <dgm:spPr/>
      <dgm:t>
        <a:bodyPr/>
        <a:lstStyle/>
        <a:p>
          <a:endParaRPr lang="zh-CN" altLang="en-US" b="0"/>
        </a:p>
      </dgm:t>
    </dgm:pt>
    <dgm:pt modelId="{2F491CF4-4202-404D-B806-75DF3FC76947}" type="sibTrans" cxnId="{B606BCF7-0C12-40A9-A737-CDDA9694158F}">
      <dgm:prSet/>
      <dgm:spPr/>
      <dgm:t>
        <a:bodyPr/>
        <a:lstStyle/>
        <a:p>
          <a:endParaRPr lang="zh-CN" altLang="en-US" b="0"/>
        </a:p>
      </dgm:t>
    </dgm:pt>
    <dgm:pt modelId="{B4BF3AFC-B61D-4E63-BC10-DA0214353B2B}">
      <dgm:prSet phldrT="[文本]" custT="1"/>
      <dgm:spPr/>
      <dgm:t>
        <a:bodyPr/>
        <a:lstStyle/>
        <a:p>
          <a:r>
            <a:rPr lang="zh-CN" altLang="en-US" sz="1400" b="0" dirty="0">
              <a:solidFill>
                <a:schemeClr val="tx1">
                  <a:lumMod val="75000"/>
                  <a:lumOff val="25000"/>
                </a:schemeClr>
              </a:solidFill>
            </a:rPr>
            <a:t>添加文字</a:t>
          </a:r>
          <a:endParaRPr lang="zh-CN" altLang="en-US" sz="1400" b="0" dirty="0"/>
        </a:p>
      </dgm:t>
    </dgm:pt>
    <dgm:pt modelId="{B7CAF563-3502-49C4-88F2-0BB43F15E672}" type="parTrans" cxnId="{D1C26588-3DCA-42B7-BD23-043841B5E6CE}">
      <dgm:prSet/>
      <dgm:spPr/>
      <dgm:t>
        <a:bodyPr/>
        <a:lstStyle/>
        <a:p>
          <a:endParaRPr lang="zh-CN" altLang="en-US" b="0"/>
        </a:p>
      </dgm:t>
    </dgm:pt>
    <dgm:pt modelId="{5BC38AC2-A63B-4F56-ACB8-2C3B369D9565}" type="sibTrans" cxnId="{D1C26588-3DCA-42B7-BD23-043841B5E6CE}">
      <dgm:prSet/>
      <dgm:spPr/>
      <dgm:t>
        <a:bodyPr/>
        <a:lstStyle/>
        <a:p>
          <a:endParaRPr lang="zh-CN" altLang="en-US" b="0"/>
        </a:p>
      </dgm:t>
    </dgm:pt>
    <dgm:pt modelId="{32EDA30B-3950-4123-9D6E-0BEB3628A78F}">
      <dgm:prSet phldrT="[文本]" custT="1"/>
      <dgm:spPr/>
      <dgm:t>
        <a:bodyPr/>
        <a:lstStyle/>
        <a:p>
          <a:r>
            <a:rPr lang="zh-CN" altLang="en-US" sz="1400" b="0" dirty="0">
              <a:solidFill>
                <a:schemeClr val="tx1">
                  <a:lumMod val="75000"/>
                  <a:lumOff val="25000"/>
                </a:schemeClr>
              </a:solidFill>
            </a:rPr>
            <a:t>添加文字</a:t>
          </a:r>
          <a:endParaRPr lang="zh-CN" altLang="en-US" sz="1400" b="0" dirty="0"/>
        </a:p>
      </dgm:t>
    </dgm:pt>
    <dgm:pt modelId="{2BCEAF11-1D77-46CB-B807-E06D7B03A616}" type="parTrans" cxnId="{0DA8C488-A4F8-4F53-A5CF-AB91B5DDDD96}">
      <dgm:prSet/>
      <dgm:spPr/>
      <dgm:t>
        <a:bodyPr/>
        <a:lstStyle/>
        <a:p>
          <a:endParaRPr lang="zh-CN" altLang="en-US" b="0"/>
        </a:p>
      </dgm:t>
    </dgm:pt>
    <dgm:pt modelId="{67A4E3FF-8173-4E27-9EED-AB13D0FCB7FC}" type="sibTrans" cxnId="{0DA8C488-A4F8-4F53-A5CF-AB91B5DDDD96}">
      <dgm:prSet/>
      <dgm:spPr/>
      <dgm:t>
        <a:bodyPr/>
        <a:lstStyle/>
        <a:p>
          <a:endParaRPr lang="zh-CN" altLang="en-US" b="0"/>
        </a:p>
      </dgm:t>
    </dgm:pt>
    <dgm:pt modelId="{0321F8C6-3F03-4A73-85F0-D2BC0A4A352D}">
      <dgm:prSet phldrT="[文本]" custT="1"/>
      <dgm:spPr/>
      <dgm:t>
        <a:bodyPr/>
        <a:lstStyle/>
        <a:p>
          <a:r>
            <a:rPr lang="zh-CN" altLang="en-US" sz="1800" b="0" dirty="0">
              <a:solidFill>
                <a:schemeClr val="tx1">
                  <a:lumMod val="75000"/>
                  <a:lumOff val="25000"/>
                </a:schemeClr>
              </a:solidFill>
            </a:rPr>
            <a:t>点击添加标题</a:t>
          </a:r>
          <a:endParaRPr lang="zh-CN" altLang="en-US" sz="1800" b="0" dirty="0"/>
        </a:p>
      </dgm:t>
    </dgm:pt>
    <dgm:pt modelId="{95EEF253-3353-4658-9874-81E73F7FBFF3}" type="parTrans" cxnId="{7462B460-3B14-405E-B134-A3A223A8EE0A}">
      <dgm:prSet/>
      <dgm:spPr/>
      <dgm:t>
        <a:bodyPr/>
        <a:lstStyle/>
        <a:p>
          <a:endParaRPr lang="zh-CN" altLang="en-US" b="0"/>
        </a:p>
      </dgm:t>
    </dgm:pt>
    <dgm:pt modelId="{2343497C-907C-42BF-9DC0-09D4C53642C5}" type="sibTrans" cxnId="{7462B460-3B14-405E-B134-A3A223A8EE0A}">
      <dgm:prSet/>
      <dgm:spPr/>
      <dgm:t>
        <a:bodyPr/>
        <a:lstStyle/>
        <a:p>
          <a:endParaRPr lang="zh-CN" altLang="en-US" b="0"/>
        </a:p>
      </dgm:t>
    </dgm:pt>
    <dgm:pt modelId="{8154FD18-8222-4524-A131-E451768B4A63}">
      <dgm:prSet phldrT="[文本]" custT="1"/>
      <dgm:spPr/>
      <dgm:t>
        <a:bodyPr/>
        <a:lstStyle/>
        <a:p>
          <a:r>
            <a:rPr lang="zh-CN" altLang="en-US" sz="1400" b="0" dirty="0">
              <a:solidFill>
                <a:schemeClr val="tx1">
                  <a:lumMod val="75000"/>
                  <a:lumOff val="25000"/>
                </a:schemeClr>
              </a:solidFill>
            </a:rPr>
            <a:t>添加文字</a:t>
          </a:r>
          <a:endParaRPr lang="zh-CN" altLang="en-US" sz="1400" b="0" dirty="0"/>
        </a:p>
      </dgm:t>
    </dgm:pt>
    <dgm:pt modelId="{BAE4F129-67E6-4B5C-961E-FDF92A2C7A4A}" type="parTrans" cxnId="{3018E740-049D-41E1-A8B6-3ADB71D8D7DE}">
      <dgm:prSet/>
      <dgm:spPr/>
      <dgm:t>
        <a:bodyPr/>
        <a:lstStyle/>
        <a:p>
          <a:endParaRPr lang="zh-CN" altLang="en-US" b="0"/>
        </a:p>
      </dgm:t>
    </dgm:pt>
    <dgm:pt modelId="{8FC1B40C-24BE-4350-978A-2A2E8F02052A}" type="sibTrans" cxnId="{3018E740-049D-41E1-A8B6-3ADB71D8D7DE}">
      <dgm:prSet/>
      <dgm:spPr/>
      <dgm:t>
        <a:bodyPr/>
        <a:lstStyle/>
        <a:p>
          <a:endParaRPr lang="zh-CN" altLang="en-US" b="0"/>
        </a:p>
      </dgm:t>
    </dgm:pt>
    <dgm:pt modelId="{33ACCDAF-644A-4930-8C3B-1FEE46CC2999}">
      <dgm:prSet phldrT="[文本]" custT="1"/>
      <dgm:spPr/>
      <dgm:t>
        <a:bodyPr/>
        <a:lstStyle/>
        <a:p>
          <a:r>
            <a:rPr lang="zh-CN" altLang="en-US" sz="1400" b="0" dirty="0">
              <a:solidFill>
                <a:schemeClr val="tx1">
                  <a:lumMod val="75000"/>
                  <a:lumOff val="25000"/>
                </a:schemeClr>
              </a:solidFill>
            </a:rPr>
            <a:t>添加文字</a:t>
          </a:r>
          <a:endParaRPr lang="zh-CN" altLang="en-US" sz="1400" b="0" dirty="0"/>
        </a:p>
      </dgm:t>
    </dgm:pt>
    <dgm:pt modelId="{F708F3B4-EB3D-4F37-9E66-3348D6A57CBE}" type="parTrans" cxnId="{68BAC729-C92A-4F8A-943C-A298E5177DBA}">
      <dgm:prSet/>
      <dgm:spPr/>
      <dgm:t>
        <a:bodyPr/>
        <a:lstStyle/>
        <a:p>
          <a:endParaRPr lang="zh-CN" altLang="en-US" b="0"/>
        </a:p>
      </dgm:t>
    </dgm:pt>
    <dgm:pt modelId="{AC1B0860-A9B6-4A33-9349-7562EAB53299}" type="sibTrans" cxnId="{68BAC729-C92A-4F8A-943C-A298E5177DBA}">
      <dgm:prSet/>
      <dgm:spPr/>
      <dgm:t>
        <a:bodyPr/>
        <a:lstStyle/>
        <a:p>
          <a:endParaRPr lang="zh-CN" altLang="en-US" b="0"/>
        </a:p>
      </dgm:t>
    </dgm:pt>
    <dgm:pt modelId="{AACFDDD1-D8B5-4CBD-87BA-7F0A312C8D70}">
      <dgm:prSet phldrT="[文本]" custT="1"/>
      <dgm:spPr/>
      <dgm:t>
        <a:bodyPr/>
        <a:lstStyle/>
        <a:p>
          <a:r>
            <a:rPr lang="zh-CN" altLang="en-US" sz="1400" b="0" dirty="0">
              <a:solidFill>
                <a:schemeClr val="tx1">
                  <a:lumMod val="75000"/>
                  <a:lumOff val="25000"/>
                </a:schemeClr>
              </a:solidFill>
            </a:rPr>
            <a:t>添加文字</a:t>
          </a:r>
          <a:endParaRPr lang="zh-CN" altLang="en-US" sz="1400" b="0" dirty="0"/>
        </a:p>
      </dgm:t>
    </dgm:pt>
    <dgm:pt modelId="{D2E71C54-C06D-4E3C-AF66-87C50241D10C}" type="parTrans" cxnId="{FCAAB893-C3F2-4192-8906-9FA37DB6FBE5}">
      <dgm:prSet/>
      <dgm:spPr/>
      <dgm:t>
        <a:bodyPr/>
        <a:lstStyle/>
        <a:p>
          <a:endParaRPr lang="zh-CN" altLang="en-US" b="0"/>
        </a:p>
      </dgm:t>
    </dgm:pt>
    <dgm:pt modelId="{2C525101-983E-4B07-9696-4E29F175AEDE}" type="sibTrans" cxnId="{FCAAB893-C3F2-4192-8906-9FA37DB6FBE5}">
      <dgm:prSet/>
      <dgm:spPr/>
      <dgm:t>
        <a:bodyPr/>
        <a:lstStyle/>
        <a:p>
          <a:endParaRPr lang="zh-CN" altLang="en-US" b="0"/>
        </a:p>
      </dgm:t>
    </dgm:pt>
    <dgm:pt modelId="{BEBEE02F-F436-4444-B835-981CC33F8F19}">
      <dgm:prSet phldrT="[文本]" custT="1"/>
      <dgm:spPr/>
      <dgm:t>
        <a:bodyPr/>
        <a:lstStyle/>
        <a:p>
          <a:r>
            <a:rPr lang="zh-CN" altLang="en-US" sz="1800" b="0" dirty="0">
              <a:solidFill>
                <a:schemeClr val="tx1">
                  <a:lumMod val="75000"/>
                  <a:lumOff val="25000"/>
                </a:schemeClr>
              </a:solidFill>
            </a:rPr>
            <a:t>点击添加标题</a:t>
          </a:r>
          <a:endParaRPr lang="zh-CN" altLang="en-US" sz="1800" b="0" dirty="0"/>
        </a:p>
      </dgm:t>
    </dgm:pt>
    <dgm:pt modelId="{0B6C14D8-4B42-4C9B-9DD1-F514325B08F3}" type="parTrans" cxnId="{39C4B9A9-A4EC-4DF0-A0C8-E99D91608DDF}">
      <dgm:prSet/>
      <dgm:spPr/>
      <dgm:t>
        <a:bodyPr/>
        <a:lstStyle/>
        <a:p>
          <a:endParaRPr lang="zh-CN" altLang="en-US" b="0"/>
        </a:p>
      </dgm:t>
    </dgm:pt>
    <dgm:pt modelId="{95E954A2-59DC-427B-84A6-AB861772B540}" type="sibTrans" cxnId="{39C4B9A9-A4EC-4DF0-A0C8-E99D91608DDF}">
      <dgm:prSet/>
      <dgm:spPr/>
      <dgm:t>
        <a:bodyPr/>
        <a:lstStyle/>
        <a:p>
          <a:endParaRPr lang="zh-CN" altLang="en-US" b="0"/>
        </a:p>
      </dgm:t>
    </dgm:pt>
    <dgm:pt modelId="{E0732A28-7E19-4492-A7C6-F9566A43F39F}">
      <dgm:prSet phldrT="[文本]" custT="1"/>
      <dgm:spPr/>
      <dgm:t>
        <a:bodyPr/>
        <a:lstStyle/>
        <a:p>
          <a:r>
            <a:rPr lang="zh-CN" altLang="en-US" sz="1400" b="0" dirty="0">
              <a:solidFill>
                <a:schemeClr val="tx1">
                  <a:lumMod val="75000"/>
                  <a:lumOff val="25000"/>
                </a:schemeClr>
              </a:solidFill>
            </a:rPr>
            <a:t>添加文字</a:t>
          </a:r>
          <a:endParaRPr lang="zh-CN" altLang="en-US" sz="1400" b="0" dirty="0"/>
        </a:p>
      </dgm:t>
    </dgm:pt>
    <dgm:pt modelId="{D325C9B3-812D-4B99-A305-7829890953C4}" type="parTrans" cxnId="{27805E0C-F8A2-469D-AEF7-80834472DAC7}">
      <dgm:prSet/>
      <dgm:spPr/>
      <dgm:t>
        <a:bodyPr/>
        <a:lstStyle/>
        <a:p>
          <a:endParaRPr lang="zh-CN" altLang="en-US" b="0"/>
        </a:p>
      </dgm:t>
    </dgm:pt>
    <dgm:pt modelId="{BB5DEC61-AF28-4D88-A17E-FCE5079C5B67}" type="sibTrans" cxnId="{27805E0C-F8A2-469D-AEF7-80834472DAC7}">
      <dgm:prSet/>
      <dgm:spPr/>
      <dgm:t>
        <a:bodyPr/>
        <a:lstStyle/>
        <a:p>
          <a:endParaRPr lang="zh-CN" altLang="en-US" b="0"/>
        </a:p>
      </dgm:t>
    </dgm:pt>
    <dgm:pt modelId="{F9FB0D08-0993-4242-8ED6-4A809CBD725B}">
      <dgm:prSet phldrT="[文本]" custT="1"/>
      <dgm:spPr/>
      <dgm:t>
        <a:bodyPr/>
        <a:lstStyle/>
        <a:p>
          <a:r>
            <a:rPr lang="zh-CN" altLang="en-US" sz="1400" b="0" dirty="0">
              <a:solidFill>
                <a:schemeClr val="tx1">
                  <a:lumMod val="75000"/>
                  <a:lumOff val="25000"/>
                </a:schemeClr>
              </a:solidFill>
            </a:rPr>
            <a:t>添加文字</a:t>
          </a:r>
          <a:endParaRPr lang="zh-CN" altLang="en-US" sz="1400" b="0" dirty="0"/>
        </a:p>
      </dgm:t>
    </dgm:pt>
    <dgm:pt modelId="{56E57729-A32B-45EC-BDDE-6739B4115C59}" type="parTrans" cxnId="{D5107D51-5CF3-4A23-B510-10C03E01D591}">
      <dgm:prSet/>
      <dgm:spPr/>
      <dgm:t>
        <a:bodyPr/>
        <a:lstStyle/>
        <a:p>
          <a:endParaRPr lang="zh-CN" altLang="en-US" b="0"/>
        </a:p>
      </dgm:t>
    </dgm:pt>
    <dgm:pt modelId="{0063EAD6-C21F-4165-9B7B-641B3568747C}" type="sibTrans" cxnId="{D5107D51-5CF3-4A23-B510-10C03E01D591}">
      <dgm:prSet/>
      <dgm:spPr/>
      <dgm:t>
        <a:bodyPr/>
        <a:lstStyle/>
        <a:p>
          <a:endParaRPr lang="zh-CN" altLang="en-US" b="0"/>
        </a:p>
      </dgm:t>
    </dgm:pt>
    <dgm:pt modelId="{5896B2E4-8480-4F45-9A50-763BF47283C4}" type="pres">
      <dgm:prSet presAssocID="{DBF61854-6098-4C81-B726-F83DF95B8F53}" presName="Name0" presStyleCnt="0">
        <dgm:presLayoutVars>
          <dgm:dir/>
        </dgm:presLayoutVars>
      </dgm:prSet>
      <dgm:spPr/>
    </dgm:pt>
    <dgm:pt modelId="{12A4748C-E2D9-40CF-8A4D-DEDEB1A01542}" type="pres">
      <dgm:prSet presAssocID="{3D45CA40-C341-4814-89CC-DBCCC566E2EA}" presName="parComposite" presStyleCnt="0"/>
      <dgm:spPr/>
    </dgm:pt>
    <dgm:pt modelId="{80D71E09-1903-4C79-9CBE-2C7B7F386EC8}" type="pres">
      <dgm:prSet presAssocID="{3D45CA40-C341-4814-89CC-DBCCC566E2EA}" presName="parBigCircle" presStyleLbl="node0" presStyleIdx="0" presStyleCnt="3"/>
      <dgm:spPr>
        <a:solidFill>
          <a:srgbClr val="D91D1D"/>
        </a:solidFill>
      </dgm:spPr>
    </dgm:pt>
    <dgm:pt modelId="{54D6F5A7-9C1F-47DE-A622-F326095907C9}" type="pres">
      <dgm:prSet presAssocID="{3D45CA40-C341-4814-89CC-DBCCC566E2EA}" presName="parTx" presStyleLbl="revTx" presStyleIdx="0" presStyleCnt="17" custScaleX="162123" custScaleY="186430" custLinFactNeighborX="10186" custLinFactNeighborY="-28392"/>
      <dgm:spPr/>
    </dgm:pt>
    <dgm:pt modelId="{B7949802-624C-4E74-BC36-8AC4428B18C0}" type="pres">
      <dgm:prSet presAssocID="{3D45CA40-C341-4814-89CC-DBCCC566E2EA}" presName="bSpace" presStyleCnt="0"/>
      <dgm:spPr/>
    </dgm:pt>
    <dgm:pt modelId="{251ECD63-0710-4D29-A6B1-82AAC9767737}" type="pres">
      <dgm:prSet presAssocID="{3D45CA40-C341-4814-89CC-DBCCC566E2EA}" presName="parBackupNorm" presStyleCnt="0"/>
      <dgm:spPr/>
    </dgm:pt>
    <dgm:pt modelId="{F737E285-B89F-425B-9C32-288326691CB2}" type="pres">
      <dgm:prSet presAssocID="{2F491CF4-4202-404D-B806-75DF3FC76947}" presName="parSpace" presStyleCnt="0"/>
      <dgm:spPr/>
    </dgm:pt>
    <dgm:pt modelId="{1AE95C4F-E944-4A1D-B11B-4F41197D6046}" type="pres">
      <dgm:prSet presAssocID="{B4BF3AFC-B61D-4E63-BC10-DA0214353B2B}" presName="desBackupLeftNorm" presStyleCnt="0"/>
      <dgm:spPr/>
    </dgm:pt>
    <dgm:pt modelId="{18A2288F-3AF0-45FF-B085-808E90507FBE}" type="pres">
      <dgm:prSet presAssocID="{B4BF3AFC-B61D-4E63-BC10-DA0214353B2B}" presName="desComposite" presStyleCnt="0"/>
      <dgm:spPr/>
    </dgm:pt>
    <dgm:pt modelId="{3A961B5C-92A1-43BB-9767-101BCFB2434A}" type="pres">
      <dgm:prSet presAssocID="{B4BF3AFC-B61D-4E63-BC10-DA0214353B2B}" presName="desCircle" presStyleLbl="node1" presStyleIdx="0" presStyleCnt="7" custLinFactNeighborX="-48641"/>
      <dgm:spPr>
        <a:solidFill>
          <a:srgbClr val="4A4C4D"/>
        </a:solidFill>
      </dgm:spPr>
    </dgm:pt>
    <dgm:pt modelId="{718B16D7-6C36-4173-BBBC-C8A49A3CCDA7}" type="pres">
      <dgm:prSet presAssocID="{B4BF3AFC-B61D-4E63-BC10-DA0214353B2B}" presName="chTx" presStyleLbl="revTx" presStyleIdx="1" presStyleCnt="17" custLinFactNeighborX="-27313" custLinFactNeighborY="17625"/>
      <dgm:spPr/>
    </dgm:pt>
    <dgm:pt modelId="{C4E73913-679A-45B4-AA14-8F63FBB23B63}" type="pres">
      <dgm:prSet presAssocID="{B4BF3AFC-B61D-4E63-BC10-DA0214353B2B}" presName="desTx" presStyleLbl="revTx" presStyleIdx="2" presStyleCnt="17">
        <dgm:presLayoutVars>
          <dgm:bulletEnabled val="1"/>
        </dgm:presLayoutVars>
      </dgm:prSet>
      <dgm:spPr/>
    </dgm:pt>
    <dgm:pt modelId="{847C73B7-54E2-4950-8F43-422FAE152704}" type="pres">
      <dgm:prSet presAssocID="{B4BF3AFC-B61D-4E63-BC10-DA0214353B2B}" presName="desBackupRightNorm" presStyleCnt="0"/>
      <dgm:spPr/>
    </dgm:pt>
    <dgm:pt modelId="{23B7AA37-8AE7-4248-97CA-FEE73C107ED4}" type="pres">
      <dgm:prSet presAssocID="{5BC38AC2-A63B-4F56-ACB8-2C3B369D9565}" presName="desSpace" presStyleCnt="0"/>
      <dgm:spPr/>
    </dgm:pt>
    <dgm:pt modelId="{A5F8E8FC-A38C-4B10-888B-019F8F0E6B8F}" type="pres">
      <dgm:prSet presAssocID="{32EDA30B-3950-4123-9D6E-0BEB3628A78F}" presName="desBackupLeftNorm" presStyleCnt="0"/>
      <dgm:spPr/>
    </dgm:pt>
    <dgm:pt modelId="{8777010D-CED2-4534-8B3E-2AB004C1F61B}" type="pres">
      <dgm:prSet presAssocID="{32EDA30B-3950-4123-9D6E-0BEB3628A78F}" presName="desComposite" presStyleCnt="0"/>
      <dgm:spPr/>
    </dgm:pt>
    <dgm:pt modelId="{C2D85611-0C54-4043-B875-D45A953C7446}" type="pres">
      <dgm:prSet presAssocID="{32EDA30B-3950-4123-9D6E-0BEB3628A78F}" presName="desCircle" presStyleLbl="node1" presStyleIdx="1" presStyleCnt="7" custLinFactNeighborX="-41483"/>
      <dgm:spPr>
        <a:solidFill>
          <a:srgbClr val="4A4C4D"/>
        </a:solidFill>
      </dgm:spPr>
    </dgm:pt>
    <dgm:pt modelId="{F91E9382-2BBC-40F1-9426-59ED15154EA5}" type="pres">
      <dgm:prSet presAssocID="{32EDA30B-3950-4123-9D6E-0BEB3628A78F}" presName="chTx" presStyleLbl="revTx" presStyleIdx="3" presStyleCnt="17" custLinFactNeighborX="-23293" custLinFactNeighborY="17625"/>
      <dgm:spPr/>
    </dgm:pt>
    <dgm:pt modelId="{FE72CC83-F28C-4AC5-96CD-9622C9065B2D}" type="pres">
      <dgm:prSet presAssocID="{32EDA30B-3950-4123-9D6E-0BEB3628A78F}" presName="desTx" presStyleLbl="revTx" presStyleIdx="4" presStyleCnt="17">
        <dgm:presLayoutVars>
          <dgm:bulletEnabled val="1"/>
        </dgm:presLayoutVars>
      </dgm:prSet>
      <dgm:spPr/>
    </dgm:pt>
    <dgm:pt modelId="{F5B8AF61-EDA4-423B-9B77-E6880BBE4217}" type="pres">
      <dgm:prSet presAssocID="{32EDA30B-3950-4123-9D6E-0BEB3628A78F}" presName="desBackupRightNorm" presStyleCnt="0"/>
      <dgm:spPr/>
    </dgm:pt>
    <dgm:pt modelId="{12AFD1D0-0530-4FD8-85AA-ED654EA3DF62}" type="pres">
      <dgm:prSet presAssocID="{67A4E3FF-8173-4E27-9EED-AB13D0FCB7FC}" presName="desSpace" presStyleCnt="0"/>
      <dgm:spPr/>
    </dgm:pt>
    <dgm:pt modelId="{EC48CA31-000A-45FF-ABC9-69B4341ACBE9}" type="pres">
      <dgm:prSet presAssocID="{0321F8C6-3F03-4A73-85F0-D2BC0A4A352D}" presName="parComposite" presStyleCnt="0"/>
      <dgm:spPr/>
    </dgm:pt>
    <dgm:pt modelId="{B15D8C68-186E-4EB8-AF86-D33CA1A8FAE8}" type="pres">
      <dgm:prSet presAssocID="{0321F8C6-3F03-4A73-85F0-D2BC0A4A352D}" presName="parBigCircle" presStyleLbl="node0" presStyleIdx="1" presStyleCnt="3" custLinFactNeighborX="-2476"/>
      <dgm:spPr>
        <a:solidFill>
          <a:srgbClr val="EDB45E"/>
        </a:solidFill>
      </dgm:spPr>
    </dgm:pt>
    <dgm:pt modelId="{0D278674-AF05-45E1-B9B2-219967046091}" type="pres">
      <dgm:prSet presAssocID="{0321F8C6-3F03-4A73-85F0-D2BC0A4A352D}" presName="parTx" presStyleLbl="revTx" presStyleIdx="5" presStyleCnt="17" custScaleX="162123" custScaleY="186430" custLinFactNeighborX="11807" custLinFactNeighborY="-28392"/>
      <dgm:spPr/>
    </dgm:pt>
    <dgm:pt modelId="{37A14468-6C80-4FDC-BACF-F790133B0749}" type="pres">
      <dgm:prSet presAssocID="{0321F8C6-3F03-4A73-85F0-D2BC0A4A352D}" presName="bSpace" presStyleCnt="0"/>
      <dgm:spPr/>
    </dgm:pt>
    <dgm:pt modelId="{AB64B096-A9D1-4EDC-9BC9-B10EAEAA9D39}" type="pres">
      <dgm:prSet presAssocID="{0321F8C6-3F03-4A73-85F0-D2BC0A4A352D}" presName="parBackupNorm" presStyleCnt="0"/>
      <dgm:spPr/>
    </dgm:pt>
    <dgm:pt modelId="{ABAD800F-8A4C-4111-AE15-6E8BA5D9D302}" type="pres">
      <dgm:prSet presAssocID="{2343497C-907C-42BF-9DC0-09D4C53642C5}" presName="parSpace" presStyleCnt="0"/>
      <dgm:spPr/>
    </dgm:pt>
    <dgm:pt modelId="{381904E1-1599-450E-9D3B-8B9170505450}" type="pres">
      <dgm:prSet presAssocID="{8154FD18-8222-4524-A131-E451768B4A63}" presName="desBackupLeftNorm" presStyleCnt="0"/>
      <dgm:spPr/>
    </dgm:pt>
    <dgm:pt modelId="{AED4BBE9-FF84-492A-87F2-53D65A8FC577}" type="pres">
      <dgm:prSet presAssocID="{8154FD18-8222-4524-A131-E451768B4A63}" presName="desComposite" presStyleCnt="0"/>
      <dgm:spPr/>
    </dgm:pt>
    <dgm:pt modelId="{621FF53F-C9FA-4E7A-B43D-422376B74887}" type="pres">
      <dgm:prSet presAssocID="{8154FD18-8222-4524-A131-E451768B4A63}" presName="desCircle" presStyleLbl="node1" presStyleIdx="2" presStyleCnt="7" custLinFactNeighborX="-53413"/>
      <dgm:spPr>
        <a:solidFill>
          <a:srgbClr val="5DABA8"/>
        </a:solidFill>
      </dgm:spPr>
    </dgm:pt>
    <dgm:pt modelId="{F7F68BE4-E6B8-488F-8BF1-0E9ABE9A98E2}" type="pres">
      <dgm:prSet presAssocID="{8154FD18-8222-4524-A131-E451768B4A63}" presName="chTx" presStyleLbl="revTx" presStyleIdx="6" presStyleCnt="17" custLinFactNeighborX="-29993" custLinFactNeighborY="17625"/>
      <dgm:spPr/>
    </dgm:pt>
    <dgm:pt modelId="{6284DB45-4389-4351-B190-768BB18AFCFD}" type="pres">
      <dgm:prSet presAssocID="{8154FD18-8222-4524-A131-E451768B4A63}" presName="desTx" presStyleLbl="revTx" presStyleIdx="7" presStyleCnt="17">
        <dgm:presLayoutVars>
          <dgm:bulletEnabled val="1"/>
        </dgm:presLayoutVars>
      </dgm:prSet>
      <dgm:spPr/>
    </dgm:pt>
    <dgm:pt modelId="{29AC36C9-DF63-4672-ABBF-5D510709C672}" type="pres">
      <dgm:prSet presAssocID="{8154FD18-8222-4524-A131-E451768B4A63}" presName="desBackupRightNorm" presStyleCnt="0"/>
      <dgm:spPr/>
    </dgm:pt>
    <dgm:pt modelId="{6DDF4109-7A9C-4F86-B686-498BF3480A68}" type="pres">
      <dgm:prSet presAssocID="{8FC1B40C-24BE-4350-978A-2A2E8F02052A}" presName="desSpace" presStyleCnt="0"/>
      <dgm:spPr/>
    </dgm:pt>
    <dgm:pt modelId="{0F69B0DE-1862-4347-9A16-0045EA5AEC8F}" type="pres">
      <dgm:prSet presAssocID="{33ACCDAF-644A-4930-8C3B-1FEE46CC2999}" presName="desBackupLeftNorm" presStyleCnt="0"/>
      <dgm:spPr/>
    </dgm:pt>
    <dgm:pt modelId="{7577408F-04B3-4702-BFEC-3371DC6268A8}" type="pres">
      <dgm:prSet presAssocID="{33ACCDAF-644A-4930-8C3B-1FEE46CC2999}" presName="desComposite" presStyleCnt="0"/>
      <dgm:spPr/>
    </dgm:pt>
    <dgm:pt modelId="{66133086-ED3D-46C9-A8DE-C021BE94FD3A}" type="pres">
      <dgm:prSet presAssocID="{33ACCDAF-644A-4930-8C3B-1FEE46CC2999}" presName="desCircle" presStyleLbl="node1" presStyleIdx="3" presStyleCnt="7" custLinFactNeighborX="-46255"/>
      <dgm:spPr>
        <a:solidFill>
          <a:srgbClr val="5DABA8"/>
        </a:solidFill>
      </dgm:spPr>
    </dgm:pt>
    <dgm:pt modelId="{4F7BAE97-CEAE-4A55-AFFE-51BAB4FB0FFE}" type="pres">
      <dgm:prSet presAssocID="{33ACCDAF-644A-4930-8C3B-1FEE46CC2999}" presName="chTx" presStyleLbl="revTx" presStyleIdx="8" presStyleCnt="17" custLinFactNeighborX="-25973" custLinFactNeighborY="17625"/>
      <dgm:spPr/>
    </dgm:pt>
    <dgm:pt modelId="{BC6BA219-BBA7-42ED-90B2-13C4F5ACB116}" type="pres">
      <dgm:prSet presAssocID="{33ACCDAF-644A-4930-8C3B-1FEE46CC2999}" presName="desTx" presStyleLbl="revTx" presStyleIdx="9" presStyleCnt="17">
        <dgm:presLayoutVars>
          <dgm:bulletEnabled val="1"/>
        </dgm:presLayoutVars>
      </dgm:prSet>
      <dgm:spPr/>
    </dgm:pt>
    <dgm:pt modelId="{1ABA3C6F-EF08-44E5-88C3-98C9A8131F6D}" type="pres">
      <dgm:prSet presAssocID="{33ACCDAF-644A-4930-8C3B-1FEE46CC2999}" presName="desBackupRightNorm" presStyleCnt="0"/>
      <dgm:spPr/>
    </dgm:pt>
    <dgm:pt modelId="{1D0121F0-13A9-459A-B08B-6956779969F8}" type="pres">
      <dgm:prSet presAssocID="{AC1B0860-A9B6-4A33-9349-7562EAB53299}" presName="desSpace" presStyleCnt="0"/>
      <dgm:spPr/>
    </dgm:pt>
    <dgm:pt modelId="{9DCF5DE4-658E-4575-8EC5-3D216598C86C}" type="pres">
      <dgm:prSet presAssocID="{AACFDDD1-D8B5-4CBD-87BA-7F0A312C8D70}" presName="desBackupLeftNorm" presStyleCnt="0"/>
      <dgm:spPr/>
    </dgm:pt>
    <dgm:pt modelId="{3442324B-9725-48D3-8419-5A2FB8295868}" type="pres">
      <dgm:prSet presAssocID="{AACFDDD1-D8B5-4CBD-87BA-7F0A312C8D70}" presName="desComposite" presStyleCnt="0"/>
      <dgm:spPr/>
    </dgm:pt>
    <dgm:pt modelId="{2D587F66-1FFC-44D6-8F9B-EED8C4128A6E}" type="pres">
      <dgm:prSet presAssocID="{AACFDDD1-D8B5-4CBD-87BA-7F0A312C8D70}" presName="desCircle" presStyleLbl="node1" presStyleIdx="4" presStyleCnt="7" custLinFactNeighborX="-39097"/>
      <dgm:spPr>
        <a:solidFill>
          <a:srgbClr val="5DABA8"/>
        </a:solidFill>
      </dgm:spPr>
    </dgm:pt>
    <dgm:pt modelId="{617DCEEB-67BB-4A64-B78E-EEA14569376D}" type="pres">
      <dgm:prSet presAssocID="{AACFDDD1-D8B5-4CBD-87BA-7F0A312C8D70}" presName="chTx" presStyleLbl="revTx" presStyleIdx="10" presStyleCnt="17" custLinFactNeighborX="-21953" custLinFactNeighborY="17625"/>
      <dgm:spPr/>
    </dgm:pt>
    <dgm:pt modelId="{0205E434-FECA-4127-B882-7B4CB332150C}" type="pres">
      <dgm:prSet presAssocID="{AACFDDD1-D8B5-4CBD-87BA-7F0A312C8D70}" presName="desTx" presStyleLbl="revTx" presStyleIdx="11" presStyleCnt="17">
        <dgm:presLayoutVars>
          <dgm:bulletEnabled val="1"/>
        </dgm:presLayoutVars>
      </dgm:prSet>
      <dgm:spPr/>
    </dgm:pt>
    <dgm:pt modelId="{9E687926-E759-4656-B9D7-EA1400AF5B53}" type="pres">
      <dgm:prSet presAssocID="{AACFDDD1-D8B5-4CBD-87BA-7F0A312C8D70}" presName="desBackupRightNorm" presStyleCnt="0"/>
      <dgm:spPr/>
    </dgm:pt>
    <dgm:pt modelId="{B28A8868-2633-4D4F-A9B7-3612B922C10B}" type="pres">
      <dgm:prSet presAssocID="{2C525101-983E-4B07-9696-4E29F175AEDE}" presName="desSpace" presStyleCnt="0"/>
      <dgm:spPr/>
    </dgm:pt>
    <dgm:pt modelId="{9820302C-ABE1-4D8A-AB48-F95C4A1712A2}" type="pres">
      <dgm:prSet presAssocID="{BEBEE02F-F436-4444-B835-981CC33F8F19}" presName="parComposite" presStyleCnt="0"/>
      <dgm:spPr/>
    </dgm:pt>
    <dgm:pt modelId="{5A5F6E85-90DE-44CB-8843-DA149436B106}" type="pres">
      <dgm:prSet presAssocID="{BEBEE02F-F436-4444-B835-981CC33F8F19}" presName="parBigCircle" presStyleLbl="node0" presStyleIdx="2" presStyleCnt="3" custLinFactNeighborX="-2476"/>
      <dgm:spPr>
        <a:solidFill>
          <a:srgbClr val="D91D1D"/>
        </a:solidFill>
      </dgm:spPr>
    </dgm:pt>
    <dgm:pt modelId="{6EB74223-A337-4990-99B0-EC7FFA041715}" type="pres">
      <dgm:prSet presAssocID="{BEBEE02F-F436-4444-B835-981CC33F8F19}" presName="parTx" presStyleLbl="revTx" presStyleIdx="12" presStyleCnt="17" custScaleX="162123" custScaleY="186430" custLinFactNeighborX="11807" custLinFactNeighborY="-28392"/>
      <dgm:spPr/>
    </dgm:pt>
    <dgm:pt modelId="{5E276340-B380-4EE8-946B-223D358C4978}" type="pres">
      <dgm:prSet presAssocID="{BEBEE02F-F436-4444-B835-981CC33F8F19}" presName="bSpace" presStyleCnt="0"/>
      <dgm:spPr/>
    </dgm:pt>
    <dgm:pt modelId="{899CA0F8-B836-4377-A622-67C07F383F37}" type="pres">
      <dgm:prSet presAssocID="{BEBEE02F-F436-4444-B835-981CC33F8F19}" presName="parBackupNorm" presStyleCnt="0"/>
      <dgm:spPr/>
    </dgm:pt>
    <dgm:pt modelId="{18EEE862-9DF2-4041-A77A-D08BF90ABEEF}" type="pres">
      <dgm:prSet presAssocID="{95E954A2-59DC-427B-84A6-AB861772B540}" presName="parSpace" presStyleCnt="0"/>
      <dgm:spPr/>
    </dgm:pt>
    <dgm:pt modelId="{627BA72A-C095-4767-8F84-2E1D4AF67AE2}" type="pres">
      <dgm:prSet presAssocID="{E0732A28-7E19-4492-A7C6-F9566A43F39F}" presName="desBackupLeftNorm" presStyleCnt="0"/>
      <dgm:spPr/>
    </dgm:pt>
    <dgm:pt modelId="{CA3DCBA2-2126-4669-BC44-5EE6E6EFA0BC}" type="pres">
      <dgm:prSet presAssocID="{E0732A28-7E19-4492-A7C6-F9566A43F39F}" presName="desComposite" presStyleCnt="0"/>
      <dgm:spPr/>
    </dgm:pt>
    <dgm:pt modelId="{CE817D1A-75BE-4F3D-B20F-F61AC06BD5BB}" type="pres">
      <dgm:prSet presAssocID="{E0732A28-7E19-4492-A7C6-F9566A43F39F}" presName="desCircle" presStyleLbl="node1" presStyleIdx="5" presStyleCnt="7" custLinFactNeighborX="-53413"/>
      <dgm:spPr>
        <a:solidFill>
          <a:srgbClr val="ABCE2C"/>
        </a:solidFill>
      </dgm:spPr>
    </dgm:pt>
    <dgm:pt modelId="{E5C34D16-B4C9-4C53-83B7-D992A03EABEF}" type="pres">
      <dgm:prSet presAssocID="{E0732A28-7E19-4492-A7C6-F9566A43F39F}" presName="chTx" presStyleLbl="revTx" presStyleIdx="13" presStyleCnt="17" custLinFactNeighborX="-29993" custLinFactNeighborY="17625"/>
      <dgm:spPr/>
    </dgm:pt>
    <dgm:pt modelId="{4AB0685E-2857-49D9-BB2E-33AFA935FF2B}" type="pres">
      <dgm:prSet presAssocID="{E0732A28-7E19-4492-A7C6-F9566A43F39F}" presName="desTx" presStyleLbl="revTx" presStyleIdx="14" presStyleCnt="17">
        <dgm:presLayoutVars>
          <dgm:bulletEnabled val="1"/>
        </dgm:presLayoutVars>
      </dgm:prSet>
      <dgm:spPr/>
    </dgm:pt>
    <dgm:pt modelId="{615B14C1-04D2-465D-858C-489D053129F1}" type="pres">
      <dgm:prSet presAssocID="{E0732A28-7E19-4492-A7C6-F9566A43F39F}" presName="desBackupRightNorm" presStyleCnt="0"/>
      <dgm:spPr/>
    </dgm:pt>
    <dgm:pt modelId="{2B7ABF7B-CAD8-4988-96A6-7756A1FCFD09}" type="pres">
      <dgm:prSet presAssocID="{BB5DEC61-AF28-4D88-A17E-FCE5079C5B67}" presName="desSpace" presStyleCnt="0"/>
      <dgm:spPr/>
    </dgm:pt>
    <dgm:pt modelId="{A2BF26A4-8450-4A85-8410-9D905A817551}" type="pres">
      <dgm:prSet presAssocID="{F9FB0D08-0993-4242-8ED6-4A809CBD725B}" presName="desBackupLeftNorm" presStyleCnt="0"/>
      <dgm:spPr/>
    </dgm:pt>
    <dgm:pt modelId="{752AC942-9442-4006-B398-F04A33487F18}" type="pres">
      <dgm:prSet presAssocID="{F9FB0D08-0993-4242-8ED6-4A809CBD725B}" presName="desComposite" presStyleCnt="0"/>
      <dgm:spPr/>
    </dgm:pt>
    <dgm:pt modelId="{0EEC2361-D8DB-470A-90A8-336EA9BD2DDC}" type="pres">
      <dgm:prSet presAssocID="{F9FB0D08-0993-4242-8ED6-4A809CBD725B}" presName="desCircle" presStyleLbl="node1" presStyleIdx="6" presStyleCnt="7" custLinFactNeighborX="-46255"/>
      <dgm:spPr>
        <a:solidFill>
          <a:srgbClr val="ABCE2C"/>
        </a:solidFill>
      </dgm:spPr>
    </dgm:pt>
    <dgm:pt modelId="{DC66F45B-2419-49D5-BB51-7B6247DCB423}" type="pres">
      <dgm:prSet presAssocID="{F9FB0D08-0993-4242-8ED6-4A809CBD725B}" presName="chTx" presStyleLbl="revTx" presStyleIdx="15" presStyleCnt="17" custLinFactNeighborX="-25973" custLinFactNeighborY="17625"/>
      <dgm:spPr/>
    </dgm:pt>
    <dgm:pt modelId="{C52DD449-3538-447D-9A05-2834A557561E}" type="pres">
      <dgm:prSet presAssocID="{F9FB0D08-0993-4242-8ED6-4A809CBD725B}" presName="desTx" presStyleLbl="revTx" presStyleIdx="16" presStyleCnt="17">
        <dgm:presLayoutVars>
          <dgm:bulletEnabled val="1"/>
        </dgm:presLayoutVars>
      </dgm:prSet>
      <dgm:spPr/>
    </dgm:pt>
    <dgm:pt modelId="{C087912A-518D-430D-A3CF-D1AA9833358F}" type="pres">
      <dgm:prSet presAssocID="{F9FB0D08-0993-4242-8ED6-4A809CBD725B}" presName="desBackupRightNorm" presStyleCnt="0"/>
      <dgm:spPr/>
    </dgm:pt>
    <dgm:pt modelId="{9B18D259-BBCC-484E-BA95-30A2A6DD2931}" type="pres">
      <dgm:prSet presAssocID="{0063EAD6-C21F-4165-9B7B-641B3568747C}" presName="desSpace" presStyleCnt="0"/>
      <dgm:spPr/>
    </dgm:pt>
  </dgm:ptLst>
  <dgm:cxnLst>
    <dgm:cxn modelId="{27805E0C-F8A2-469D-AEF7-80834472DAC7}" srcId="{BEBEE02F-F436-4444-B835-981CC33F8F19}" destId="{E0732A28-7E19-4492-A7C6-F9566A43F39F}" srcOrd="0" destOrd="0" parTransId="{D325C9B3-812D-4B99-A305-7829890953C4}" sibTransId="{BB5DEC61-AF28-4D88-A17E-FCE5079C5B67}"/>
    <dgm:cxn modelId="{68BAC729-C92A-4F8A-943C-A298E5177DBA}" srcId="{0321F8C6-3F03-4A73-85F0-D2BC0A4A352D}" destId="{33ACCDAF-644A-4930-8C3B-1FEE46CC2999}" srcOrd="1" destOrd="0" parTransId="{F708F3B4-EB3D-4F37-9E66-3348D6A57CBE}" sibTransId="{AC1B0860-A9B6-4A33-9349-7562EAB53299}"/>
    <dgm:cxn modelId="{1D25C32C-A534-4C71-B8DA-EF5EFC96729F}" type="presOf" srcId="{BEBEE02F-F436-4444-B835-981CC33F8F19}" destId="{6EB74223-A337-4990-99B0-EC7FFA041715}" srcOrd="0" destOrd="0" presId="urn:microsoft.com/office/officeart/2008/layout/CircleAccentTimeline#1"/>
    <dgm:cxn modelId="{3018E740-049D-41E1-A8B6-3ADB71D8D7DE}" srcId="{0321F8C6-3F03-4A73-85F0-D2BC0A4A352D}" destId="{8154FD18-8222-4524-A131-E451768B4A63}" srcOrd="0" destOrd="0" parTransId="{BAE4F129-67E6-4B5C-961E-FDF92A2C7A4A}" sibTransId="{8FC1B40C-24BE-4350-978A-2A2E8F02052A}"/>
    <dgm:cxn modelId="{7462B460-3B14-405E-B134-A3A223A8EE0A}" srcId="{DBF61854-6098-4C81-B726-F83DF95B8F53}" destId="{0321F8C6-3F03-4A73-85F0-D2BC0A4A352D}" srcOrd="1" destOrd="0" parTransId="{95EEF253-3353-4658-9874-81E73F7FBFF3}" sibTransId="{2343497C-907C-42BF-9DC0-09D4C53642C5}"/>
    <dgm:cxn modelId="{CDE21C6F-9BF1-4A1D-A7F5-81D8D7272D77}" type="presOf" srcId="{DBF61854-6098-4C81-B726-F83DF95B8F53}" destId="{5896B2E4-8480-4F45-9A50-763BF47283C4}" srcOrd="0" destOrd="0" presId="urn:microsoft.com/office/officeart/2008/layout/CircleAccentTimeline#1"/>
    <dgm:cxn modelId="{D5107D51-5CF3-4A23-B510-10C03E01D591}" srcId="{BEBEE02F-F436-4444-B835-981CC33F8F19}" destId="{F9FB0D08-0993-4242-8ED6-4A809CBD725B}" srcOrd="1" destOrd="0" parTransId="{56E57729-A32B-45EC-BDDE-6739B4115C59}" sibTransId="{0063EAD6-C21F-4165-9B7B-641B3568747C}"/>
    <dgm:cxn modelId="{1584EE76-A87A-40BB-A76B-EE4AEC366693}" type="presOf" srcId="{F9FB0D08-0993-4242-8ED6-4A809CBD725B}" destId="{DC66F45B-2419-49D5-BB51-7B6247DCB423}" srcOrd="0" destOrd="0" presId="urn:microsoft.com/office/officeart/2008/layout/CircleAccentTimeline#1"/>
    <dgm:cxn modelId="{FB7F0B81-2489-4BA9-A735-EE0FA93C609F}" type="presOf" srcId="{B4BF3AFC-B61D-4E63-BC10-DA0214353B2B}" destId="{718B16D7-6C36-4173-BBBC-C8A49A3CCDA7}" srcOrd="0" destOrd="0" presId="urn:microsoft.com/office/officeart/2008/layout/CircleAccentTimeline#1"/>
    <dgm:cxn modelId="{D1C26588-3DCA-42B7-BD23-043841B5E6CE}" srcId="{3D45CA40-C341-4814-89CC-DBCCC566E2EA}" destId="{B4BF3AFC-B61D-4E63-BC10-DA0214353B2B}" srcOrd="0" destOrd="0" parTransId="{B7CAF563-3502-49C4-88F2-0BB43F15E672}" sibTransId="{5BC38AC2-A63B-4F56-ACB8-2C3B369D9565}"/>
    <dgm:cxn modelId="{0DA8C488-A4F8-4F53-A5CF-AB91B5DDDD96}" srcId="{3D45CA40-C341-4814-89CC-DBCCC566E2EA}" destId="{32EDA30B-3950-4123-9D6E-0BEB3628A78F}" srcOrd="1" destOrd="0" parTransId="{2BCEAF11-1D77-46CB-B807-E06D7B03A616}" sibTransId="{67A4E3FF-8173-4E27-9EED-AB13D0FCB7FC}"/>
    <dgm:cxn modelId="{00E0CC8D-9E5E-43A3-BA27-78489C9EF168}" type="presOf" srcId="{33ACCDAF-644A-4930-8C3B-1FEE46CC2999}" destId="{4F7BAE97-CEAE-4A55-AFFE-51BAB4FB0FFE}" srcOrd="0" destOrd="0" presId="urn:microsoft.com/office/officeart/2008/layout/CircleAccentTimeline#1"/>
    <dgm:cxn modelId="{FCAAB893-C3F2-4192-8906-9FA37DB6FBE5}" srcId="{0321F8C6-3F03-4A73-85F0-D2BC0A4A352D}" destId="{AACFDDD1-D8B5-4CBD-87BA-7F0A312C8D70}" srcOrd="2" destOrd="0" parTransId="{D2E71C54-C06D-4E3C-AF66-87C50241D10C}" sibTransId="{2C525101-983E-4B07-9696-4E29F175AEDE}"/>
    <dgm:cxn modelId="{A78F0299-7379-4507-8F4C-86FE7FF7AE1F}" type="presOf" srcId="{0321F8C6-3F03-4A73-85F0-D2BC0A4A352D}" destId="{0D278674-AF05-45E1-B9B2-219967046091}" srcOrd="0" destOrd="0" presId="urn:microsoft.com/office/officeart/2008/layout/CircleAccentTimeline#1"/>
    <dgm:cxn modelId="{39C4B9A9-A4EC-4DF0-A0C8-E99D91608DDF}" srcId="{DBF61854-6098-4C81-B726-F83DF95B8F53}" destId="{BEBEE02F-F436-4444-B835-981CC33F8F19}" srcOrd="2" destOrd="0" parTransId="{0B6C14D8-4B42-4C9B-9DD1-F514325B08F3}" sibTransId="{95E954A2-59DC-427B-84A6-AB861772B540}"/>
    <dgm:cxn modelId="{D600A4AE-710E-4E6E-A79E-0EDF57E5E274}" type="presOf" srcId="{32EDA30B-3950-4123-9D6E-0BEB3628A78F}" destId="{F91E9382-2BBC-40F1-9426-59ED15154EA5}" srcOrd="0" destOrd="0" presId="urn:microsoft.com/office/officeart/2008/layout/CircleAccentTimeline#1"/>
    <dgm:cxn modelId="{6E54BDDC-B65F-49E4-9D7E-56AF5E714ED8}" type="presOf" srcId="{3D45CA40-C341-4814-89CC-DBCCC566E2EA}" destId="{54D6F5A7-9C1F-47DE-A622-F326095907C9}" srcOrd="0" destOrd="0" presId="urn:microsoft.com/office/officeart/2008/layout/CircleAccentTimeline#1"/>
    <dgm:cxn modelId="{7C9E71E5-5721-4D48-986D-9DAF6F7BBCD8}" type="presOf" srcId="{E0732A28-7E19-4492-A7C6-F9566A43F39F}" destId="{E5C34D16-B4C9-4C53-83B7-D992A03EABEF}" srcOrd="0" destOrd="0" presId="urn:microsoft.com/office/officeart/2008/layout/CircleAccentTimeline#1"/>
    <dgm:cxn modelId="{F44D03ED-93C7-4883-90F1-7C51B2522BD8}" type="presOf" srcId="{8154FD18-8222-4524-A131-E451768B4A63}" destId="{F7F68BE4-E6B8-488F-8BF1-0E9ABE9A98E2}" srcOrd="0" destOrd="0" presId="urn:microsoft.com/office/officeart/2008/layout/CircleAccentTimeline#1"/>
    <dgm:cxn modelId="{B606BCF7-0C12-40A9-A737-CDDA9694158F}" srcId="{DBF61854-6098-4C81-B726-F83DF95B8F53}" destId="{3D45CA40-C341-4814-89CC-DBCCC566E2EA}" srcOrd="0" destOrd="0" parTransId="{06C050F7-7B1C-46D4-853F-16196287821E}" sibTransId="{2F491CF4-4202-404D-B806-75DF3FC76947}"/>
    <dgm:cxn modelId="{E25250F9-63D4-4DEA-9EF2-80E50B691F4E}" type="presOf" srcId="{AACFDDD1-D8B5-4CBD-87BA-7F0A312C8D70}" destId="{617DCEEB-67BB-4A64-B78E-EEA14569376D}" srcOrd="0" destOrd="0" presId="urn:microsoft.com/office/officeart/2008/layout/CircleAccentTimeline#1"/>
    <dgm:cxn modelId="{67260A0E-ABA6-4E21-9744-027FA863F9F6}" type="presParOf" srcId="{5896B2E4-8480-4F45-9A50-763BF47283C4}" destId="{12A4748C-E2D9-40CF-8A4D-DEDEB1A01542}" srcOrd="0" destOrd="0" presId="urn:microsoft.com/office/officeart/2008/layout/CircleAccentTimeline#1"/>
    <dgm:cxn modelId="{3682369E-C8EC-4882-A079-EF668E8C363D}" type="presParOf" srcId="{12A4748C-E2D9-40CF-8A4D-DEDEB1A01542}" destId="{80D71E09-1903-4C79-9CBE-2C7B7F386EC8}" srcOrd="0" destOrd="0" presId="urn:microsoft.com/office/officeart/2008/layout/CircleAccentTimeline#1"/>
    <dgm:cxn modelId="{4A17972F-22D0-464D-B4E9-2A1B57E543D0}" type="presParOf" srcId="{12A4748C-E2D9-40CF-8A4D-DEDEB1A01542}" destId="{54D6F5A7-9C1F-47DE-A622-F326095907C9}" srcOrd="1" destOrd="0" presId="urn:microsoft.com/office/officeart/2008/layout/CircleAccentTimeline#1"/>
    <dgm:cxn modelId="{05FD6E7F-3DB4-444F-8F35-0A0D96D833C7}" type="presParOf" srcId="{12A4748C-E2D9-40CF-8A4D-DEDEB1A01542}" destId="{B7949802-624C-4E74-BC36-8AC4428B18C0}" srcOrd="2" destOrd="0" presId="urn:microsoft.com/office/officeart/2008/layout/CircleAccentTimeline#1"/>
    <dgm:cxn modelId="{45389EE4-6438-442B-B8BA-6E9D7120BF3B}" type="presParOf" srcId="{5896B2E4-8480-4F45-9A50-763BF47283C4}" destId="{251ECD63-0710-4D29-A6B1-82AAC9767737}" srcOrd="1" destOrd="0" presId="urn:microsoft.com/office/officeart/2008/layout/CircleAccentTimeline#1"/>
    <dgm:cxn modelId="{BCF66698-73F9-4E66-B2E6-F96F02F1518F}" type="presParOf" srcId="{5896B2E4-8480-4F45-9A50-763BF47283C4}" destId="{F737E285-B89F-425B-9C32-288326691CB2}" srcOrd="2" destOrd="0" presId="urn:microsoft.com/office/officeart/2008/layout/CircleAccentTimeline#1"/>
    <dgm:cxn modelId="{9B7C1CCB-6AFC-41A0-9123-4496CE9BA119}" type="presParOf" srcId="{5896B2E4-8480-4F45-9A50-763BF47283C4}" destId="{1AE95C4F-E944-4A1D-B11B-4F41197D6046}" srcOrd="3" destOrd="0" presId="urn:microsoft.com/office/officeart/2008/layout/CircleAccentTimeline#1"/>
    <dgm:cxn modelId="{967A807D-4A6B-4287-BCD5-E14DE9848D4C}" type="presParOf" srcId="{5896B2E4-8480-4F45-9A50-763BF47283C4}" destId="{18A2288F-3AF0-45FF-B085-808E90507FBE}" srcOrd="4" destOrd="0" presId="urn:microsoft.com/office/officeart/2008/layout/CircleAccentTimeline#1"/>
    <dgm:cxn modelId="{22A2FFFF-C791-4510-BD09-FEF941D27E63}" type="presParOf" srcId="{18A2288F-3AF0-45FF-B085-808E90507FBE}" destId="{3A961B5C-92A1-43BB-9767-101BCFB2434A}" srcOrd="0" destOrd="0" presId="urn:microsoft.com/office/officeart/2008/layout/CircleAccentTimeline#1"/>
    <dgm:cxn modelId="{E7AA9137-46A2-4F38-90FA-32C5124F8400}" type="presParOf" srcId="{18A2288F-3AF0-45FF-B085-808E90507FBE}" destId="{718B16D7-6C36-4173-BBBC-C8A49A3CCDA7}" srcOrd="1" destOrd="0" presId="urn:microsoft.com/office/officeart/2008/layout/CircleAccentTimeline#1"/>
    <dgm:cxn modelId="{C710D4F2-E971-41DB-8B6D-3237DB15D6F2}" type="presParOf" srcId="{18A2288F-3AF0-45FF-B085-808E90507FBE}" destId="{C4E73913-679A-45B4-AA14-8F63FBB23B63}" srcOrd="2" destOrd="0" presId="urn:microsoft.com/office/officeart/2008/layout/CircleAccentTimeline#1"/>
    <dgm:cxn modelId="{6F06E6CD-8DC3-4189-A7F0-B09E0FA49117}" type="presParOf" srcId="{5896B2E4-8480-4F45-9A50-763BF47283C4}" destId="{847C73B7-54E2-4950-8F43-422FAE152704}" srcOrd="5" destOrd="0" presId="urn:microsoft.com/office/officeart/2008/layout/CircleAccentTimeline#1"/>
    <dgm:cxn modelId="{944DFB93-C51F-4378-936F-4D4D276B9D5E}" type="presParOf" srcId="{5896B2E4-8480-4F45-9A50-763BF47283C4}" destId="{23B7AA37-8AE7-4248-97CA-FEE73C107ED4}" srcOrd="6" destOrd="0" presId="urn:microsoft.com/office/officeart/2008/layout/CircleAccentTimeline#1"/>
    <dgm:cxn modelId="{47C9A288-EA0B-4DAE-B42D-E71385C80A48}" type="presParOf" srcId="{5896B2E4-8480-4F45-9A50-763BF47283C4}" destId="{A5F8E8FC-A38C-4B10-888B-019F8F0E6B8F}" srcOrd="7" destOrd="0" presId="urn:microsoft.com/office/officeart/2008/layout/CircleAccentTimeline#1"/>
    <dgm:cxn modelId="{2F7D7CE7-0330-44AF-B6BE-85300FCBA62E}" type="presParOf" srcId="{5896B2E4-8480-4F45-9A50-763BF47283C4}" destId="{8777010D-CED2-4534-8B3E-2AB004C1F61B}" srcOrd="8" destOrd="0" presId="urn:microsoft.com/office/officeart/2008/layout/CircleAccentTimeline#1"/>
    <dgm:cxn modelId="{591872CF-8947-4736-A45A-E7D0954A336B}" type="presParOf" srcId="{8777010D-CED2-4534-8B3E-2AB004C1F61B}" destId="{C2D85611-0C54-4043-B875-D45A953C7446}" srcOrd="0" destOrd="0" presId="urn:microsoft.com/office/officeart/2008/layout/CircleAccentTimeline#1"/>
    <dgm:cxn modelId="{A2950A89-E214-4E06-8824-436634DDC708}" type="presParOf" srcId="{8777010D-CED2-4534-8B3E-2AB004C1F61B}" destId="{F91E9382-2BBC-40F1-9426-59ED15154EA5}" srcOrd="1" destOrd="0" presId="urn:microsoft.com/office/officeart/2008/layout/CircleAccentTimeline#1"/>
    <dgm:cxn modelId="{45A81DA6-F9A0-4A20-8B8D-ED2649C7AFCE}" type="presParOf" srcId="{8777010D-CED2-4534-8B3E-2AB004C1F61B}" destId="{FE72CC83-F28C-4AC5-96CD-9622C9065B2D}" srcOrd="2" destOrd="0" presId="urn:microsoft.com/office/officeart/2008/layout/CircleAccentTimeline#1"/>
    <dgm:cxn modelId="{771EA3CE-264B-4BD2-821B-09FCE7DAA0C2}" type="presParOf" srcId="{5896B2E4-8480-4F45-9A50-763BF47283C4}" destId="{F5B8AF61-EDA4-423B-9B77-E6880BBE4217}" srcOrd="9" destOrd="0" presId="urn:microsoft.com/office/officeart/2008/layout/CircleAccentTimeline#1"/>
    <dgm:cxn modelId="{9685E7D6-8E87-4124-8ECA-3BAE41118690}" type="presParOf" srcId="{5896B2E4-8480-4F45-9A50-763BF47283C4}" destId="{12AFD1D0-0530-4FD8-85AA-ED654EA3DF62}" srcOrd="10" destOrd="0" presId="urn:microsoft.com/office/officeart/2008/layout/CircleAccentTimeline#1"/>
    <dgm:cxn modelId="{6F151E96-C520-43FC-B217-0861EE2AC069}" type="presParOf" srcId="{5896B2E4-8480-4F45-9A50-763BF47283C4}" destId="{EC48CA31-000A-45FF-ABC9-69B4341ACBE9}" srcOrd="11" destOrd="0" presId="urn:microsoft.com/office/officeart/2008/layout/CircleAccentTimeline#1"/>
    <dgm:cxn modelId="{2B759DBC-EEE9-4096-BCC8-A643F6F054CC}" type="presParOf" srcId="{EC48CA31-000A-45FF-ABC9-69B4341ACBE9}" destId="{B15D8C68-186E-4EB8-AF86-D33CA1A8FAE8}" srcOrd="0" destOrd="0" presId="urn:microsoft.com/office/officeart/2008/layout/CircleAccentTimeline#1"/>
    <dgm:cxn modelId="{2790FFAD-B4A7-4950-BB2C-F3A01378D33F}" type="presParOf" srcId="{EC48CA31-000A-45FF-ABC9-69B4341ACBE9}" destId="{0D278674-AF05-45E1-B9B2-219967046091}" srcOrd="1" destOrd="0" presId="urn:microsoft.com/office/officeart/2008/layout/CircleAccentTimeline#1"/>
    <dgm:cxn modelId="{EFF192E8-A759-405E-8F08-F95E932B46A7}" type="presParOf" srcId="{EC48CA31-000A-45FF-ABC9-69B4341ACBE9}" destId="{37A14468-6C80-4FDC-BACF-F790133B0749}" srcOrd="2" destOrd="0" presId="urn:microsoft.com/office/officeart/2008/layout/CircleAccentTimeline#1"/>
    <dgm:cxn modelId="{D739ECB7-2554-4E63-9855-19F8CC1E9081}" type="presParOf" srcId="{5896B2E4-8480-4F45-9A50-763BF47283C4}" destId="{AB64B096-A9D1-4EDC-9BC9-B10EAEAA9D39}" srcOrd="12" destOrd="0" presId="urn:microsoft.com/office/officeart/2008/layout/CircleAccentTimeline#1"/>
    <dgm:cxn modelId="{135A31AF-ADDC-44FD-B15A-EFE0CB726B58}" type="presParOf" srcId="{5896B2E4-8480-4F45-9A50-763BF47283C4}" destId="{ABAD800F-8A4C-4111-AE15-6E8BA5D9D302}" srcOrd="13" destOrd="0" presId="urn:microsoft.com/office/officeart/2008/layout/CircleAccentTimeline#1"/>
    <dgm:cxn modelId="{0F5A7E6D-EABC-4F77-B07F-BDED09D78E61}" type="presParOf" srcId="{5896B2E4-8480-4F45-9A50-763BF47283C4}" destId="{381904E1-1599-450E-9D3B-8B9170505450}" srcOrd="14" destOrd="0" presId="urn:microsoft.com/office/officeart/2008/layout/CircleAccentTimeline#1"/>
    <dgm:cxn modelId="{9BB157DD-D760-46C6-B954-002DC842D87A}" type="presParOf" srcId="{5896B2E4-8480-4F45-9A50-763BF47283C4}" destId="{AED4BBE9-FF84-492A-87F2-53D65A8FC577}" srcOrd="15" destOrd="0" presId="urn:microsoft.com/office/officeart/2008/layout/CircleAccentTimeline#1"/>
    <dgm:cxn modelId="{FFC104CD-9973-4358-8DC2-5F5BB3965B56}" type="presParOf" srcId="{AED4BBE9-FF84-492A-87F2-53D65A8FC577}" destId="{621FF53F-C9FA-4E7A-B43D-422376B74887}" srcOrd="0" destOrd="0" presId="urn:microsoft.com/office/officeart/2008/layout/CircleAccentTimeline#1"/>
    <dgm:cxn modelId="{D8A3BEB4-E365-4F9E-8E3D-DA111E262B2B}" type="presParOf" srcId="{AED4BBE9-FF84-492A-87F2-53D65A8FC577}" destId="{F7F68BE4-E6B8-488F-8BF1-0E9ABE9A98E2}" srcOrd="1" destOrd="0" presId="urn:microsoft.com/office/officeart/2008/layout/CircleAccentTimeline#1"/>
    <dgm:cxn modelId="{A0B27DBD-25CE-4D01-A61F-C16000CA4587}" type="presParOf" srcId="{AED4BBE9-FF84-492A-87F2-53D65A8FC577}" destId="{6284DB45-4389-4351-B190-768BB18AFCFD}" srcOrd="2" destOrd="0" presId="urn:microsoft.com/office/officeart/2008/layout/CircleAccentTimeline#1"/>
    <dgm:cxn modelId="{0C99AFFF-BC64-46D1-8147-DC9116B25D3E}" type="presParOf" srcId="{5896B2E4-8480-4F45-9A50-763BF47283C4}" destId="{29AC36C9-DF63-4672-ABBF-5D510709C672}" srcOrd="16" destOrd="0" presId="urn:microsoft.com/office/officeart/2008/layout/CircleAccentTimeline#1"/>
    <dgm:cxn modelId="{404CB668-F83B-4554-8C13-41D178C99222}" type="presParOf" srcId="{5896B2E4-8480-4F45-9A50-763BF47283C4}" destId="{6DDF4109-7A9C-4F86-B686-498BF3480A68}" srcOrd="17" destOrd="0" presId="urn:microsoft.com/office/officeart/2008/layout/CircleAccentTimeline#1"/>
    <dgm:cxn modelId="{5469B961-DBB6-4DE9-93E2-12FECAF214B5}" type="presParOf" srcId="{5896B2E4-8480-4F45-9A50-763BF47283C4}" destId="{0F69B0DE-1862-4347-9A16-0045EA5AEC8F}" srcOrd="18" destOrd="0" presId="urn:microsoft.com/office/officeart/2008/layout/CircleAccentTimeline#1"/>
    <dgm:cxn modelId="{ACF7FE4E-410F-4A9C-99DF-6C9949400B26}" type="presParOf" srcId="{5896B2E4-8480-4F45-9A50-763BF47283C4}" destId="{7577408F-04B3-4702-BFEC-3371DC6268A8}" srcOrd="19" destOrd="0" presId="urn:microsoft.com/office/officeart/2008/layout/CircleAccentTimeline#1"/>
    <dgm:cxn modelId="{D26D8075-58E4-4295-A2C8-512D56B75C9A}" type="presParOf" srcId="{7577408F-04B3-4702-BFEC-3371DC6268A8}" destId="{66133086-ED3D-46C9-A8DE-C021BE94FD3A}" srcOrd="0" destOrd="0" presId="urn:microsoft.com/office/officeart/2008/layout/CircleAccentTimeline#1"/>
    <dgm:cxn modelId="{20E346B6-C41A-40EE-83CF-C852ABFFB85A}" type="presParOf" srcId="{7577408F-04B3-4702-BFEC-3371DC6268A8}" destId="{4F7BAE97-CEAE-4A55-AFFE-51BAB4FB0FFE}" srcOrd="1" destOrd="0" presId="urn:microsoft.com/office/officeart/2008/layout/CircleAccentTimeline#1"/>
    <dgm:cxn modelId="{BF25F1E8-63D7-4FF4-968E-DE629FC09A99}" type="presParOf" srcId="{7577408F-04B3-4702-BFEC-3371DC6268A8}" destId="{BC6BA219-BBA7-42ED-90B2-13C4F5ACB116}" srcOrd="2" destOrd="0" presId="urn:microsoft.com/office/officeart/2008/layout/CircleAccentTimeline#1"/>
    <dgm:cxn modelId="{38D7406C-D533-479B-BC28-A362573542A3}" type="presParOf" srcId="{5896B2E4-8480-4F45-9A50-763BF47283C4}" destId="{1ABA3C6F-EF08-44E5-88C3-98C9A8131F6D}" srcOrd="20" destOrd="0" presId="urn:microsoft.com/office/officeart/2008/layout/CircleAccentTimeline#1"/>
    <dgm:cxn modelId="{77DC3982-1264-4308-B2D7-CF0C2062CBF2}" type="presParOf" srcId="{5896B2E4-8480-4F45-9A50-763BF47283C4}" destId="{1D0121F0-13A9-459A-B08B-6956779969F8}" srcOrd="21" destOrd="0" presId="urn:microsoft.com/office/officeart/2008/layout/CircleAccentTimeline#1"/>
    <dgm:cxn modelId="{78516CE0-ED4A-475C-A454-F60B9672C0E4}" type="presParOf" srcId="{5896B2E4-8480-4F45-9A50-763BF47283C4}" destId="{9DCF5DE4-658E-4575-8EC5-3D216598C86C}" srcOrd="22" destOrd="0" presId="urn:microsoft.com/office/officeart/2008/layout/CircleAccentTimeline#1"/>
    <dgm:cxn modelId="{2CC23AD6-6028-4D16-A78C-F08C800833C4}" type="presParOf" srcId="{5896B2E4-8480-4F45-9A50-763BF47283C4}" destId="{3442324B-9725-48D3-8419-5A2FB8295868}" srcOrd="23" destOrd="0" presId="urn:microsoft.com/office/officeart/2008/layout/CircleAccentTimeline#1"/>
    <dgm:cxn modelId="{34111BEB-831F-4372-A120-6A3E2F571599}" type="presParOf" srcId="{3442324B-9725-48D3-8419-5A2FB8295868}" destId="{2D587F66-1FFC-44D6-8F9B-EED8C4128A6E}" srcOrd="0" destOrd="0" presId="urn:microsoft.com/office/officeart/2008/layout/CircleAccentTimeline#1"/>
    <dgm:cxn modelId="{31F33FB8-F37C-4A38-8B4B-F28F1557AF88}" type="presParOf" srcId="{3442324B-9725-48D3-8419-5A2FB8295868}" destId="{617DCEEB-67BB-4A64-B78E-EEA14569376D}" srcOrd="1" destOrd="0" presId="urn:microsoft.com/office/officeart/2008/layout/CircleAccentTimeline#1"/>
    <dgm:cxn modelId="{4C81DED2-67B4-4E34-B745-65DA52DC36AC}" type="presParOf" srcId="{3442324B-9725-48D3-8419-5A2FB8295868}" destId="{0205E434-FECA-4127-B882-7B4CB332150C}" srcOrd="2" destOrd="0" presId="urn:microsoft.com/office/officeart/2008/layout/CircleAccentTimeline#1"/>
    <dgm:cxn modelId="{332DF272-09EC-411A-953B-E59B56902322}" type="presParOf" srcId="{5896B2E4-8480-4F45-9A50-763BF47283C4}" destId="{9E687926-E759-4656-B9D7-EA1400AF5B53}" srcOrd="24" destOrd="0" presId="urn:microsoft.com/office/officeart/2008/layout/CircleAccentTimeline#1"/>
    <dgm:cxn modelId="{893791AC-4E1C-4A9C-9A08-FECFB5402F10}" type="presParOf" srcId="{5896B2E4-8480-4F45-9A50-763BF47283C4}" destId="{B28A8868-2633-4D4F-A9B7-3612B922C10B}" srcOrd="25" destOrd="0" presId="urn:microsoft.com/office/officeart/2008/layout/CircleAccentTimeline#1"/>
    <dgm:cxn modelId="{9A03F27E-998A-4018-B90E-791C6A6E74FA}" type="presParOf" srcId="{5896B2E4-8480-4F45-9A50-763BF47283C4}" destId="{9820302C-ABE1-4D8A-AB48-F95C4A1712A2}" srcOrd="26" destOrd="0" presId="urn:microsoft.com/office/officeart/2008/layout/CircleAccentTimeline#1"/>
    <dgm:cxn modelId="{96E5CBE3-8C0E-4E11-9F1C-B590491120CC}" type="presParOf" srcId="{9820302C-ABE1-4D8A-AB48-F95C4A1712A2}" destId="{5A5F6E85-90DE-44CB-8843-DA149436B106}" srcOrd="0" destOrd="0" presId="urn:microsoft.com/office/officeart/2008/layout/CircleAccentTimeline#1"/>
    <dgm:cxn modelId="{96790C2A-62A1-4242-8189-BC45A5DFD920}" type="presParOf" srcId="{9820302C-ABE1-4D8A-AB48-F95C4A1712A2}" destId="{6EB74223-A337-4990-99B0-EC7FFA041715}" srcOrd="1" destOrd="0" presId="urn:microsoft.com/office/officeart/2008/layout/CircleAccentTimeline#1"/>
    <dgm:cxn modelId="{3A507489-35A3-4435-A71E-66E0FA5A3EE0}" type="presParOf" srcId="{9820302C-ABE1-4D8A-AB48-F95C4A1712A2}" destId="{5E276340-B380-4EE8-946B-223D358C4978}" srcOrd="2" destOrd="0" presId="urn:microsoft.com/office/officeart/2008/layout/CircleAccentTimeline#1"/>
    <dgm:cxn modelId="{B6150C93-83BA-4C0A-893A-803356F715CC}" type="presParOf" srcId="{5896B2E4-8480-4F45-9A50-763BF47283C4}" destId="{899CA0F8-B836-4377-A622-67C07F383F37}" srcOrd="27" destOrd="0" presId="urn:microsoft.com/office/officeart/2008/layout/CircleAccentTimeline#1"/>
    <dgm:cxn modelId="{2F1592B6-476B-4E2E-99FF-132DF9CD282B}" type="presParOf" srcId="{5896B2E4-8480-4F45-9A50-763BF47283C4}" destId="{18EEE862-9DF2-4041-A77A-D08BF90ABEEF}" srcOrd="28" destOrd="0" presId="urn:microsoft.com/office/officeart/2008/layout/CircleAccentTimeline#1"/>
    <dgm:cxn modelId="{AFA33FA1-8589-47C6-B1EA-B15A9565069B}" type="presParOf" srcId="{5896B2E4-8480-4F45-9A50-763BF47283C4}" destId="{627BA72A-C095-4767-8F84-2E1D4AF67AE2}" srcOrd="29" destOrd="0" presId="urn:microsoft.com/office/officeart/2008/layout/CircleAccentTimeline#1"/>
    <dgm:cxn modelId="{9E0B9C64-ACE2-4F77-970D-FD3BD984612F}" type="presParOf" srcId="{5896B2E4-8480-4F45-9A50-763BF47283C4}" destId="{CA3DCBA2-2126-4669-BC44-5EE6E6EFA0BC}" srcOrd="30" destOrd="0" presId="urn:microsoft.com/office/officeart/2008/layout/CircleAccentTimeline#1"/>
    <dgm:cxn modelId="{A4C4A98B-F3A8-4D4F-827B-FC71E375F831}" type="presParOf" srcId="{CA3DCBA2-2126-4669-BC44-5EE6E6EFA0BC}" destId="{CE817D1A-75BE-4F3D-B20F-F61AC06BD5BB}" srcOrd="0" destOrd="0" presId="urn:microsoft.com/office/officeart/2008/layout/CircleAccentTimeline#1"/>
    <dgm:cxn modelId="{70398BC8-EC83-402C-8C45-326CDF6FBADE}" type="presParOf" srcId="{CA3DCBA2-2126-4669-BC44-5EE6E6EFA0BC}" destId="{E5C34D16-B4C9-4C53-83B7-D992A03EABEF}" srcOrd="1" destOrd="0" presId="urn:microsoft.com/office/officeart/2008/layout/CircleAccentTimeline#1"/>
    <dgm:cxn modelId="{B4C4BC53-14DE-48B7-84E2-6894D1071292}" type="presParOf" srcId="{CA3DCBA2-2126-4669-BC44-5EE6E6EFA0BC}" destId="{4AB0685E-2857-49D9-BB2E-33AFA935FF2B}" srcOrd="2" destOrd="0" presId="urn:microsoft.com/office/officeart/2008/layout/CircleAccentTimeline#1"/>
    <dgm:cxn modelId="{DC8D730A-C8BD-4B5D-A040-EF97A81A9DA6}" type="presParOf" srcId="{5896B2E4-8480-4F45-9A50-763BF47283C4}" destId="{615B14C1-04D2-465D-858C-489D053129F1}" srcOrd="31" destOrd="0" presId="urn:microsoft.com/office/officeart/2008/layout/CircleAccentTimeline#1"/>
    <dgm:cxn modelId="{13552B17-F08B-4069-9EE8-02353330BA78}" type="presParOf" srcId="{5896B2E4-8480-4F45-9A50-763BF47283C4}" destId="{2B7ABF7B-CAD8-4988-96A6-7756A1FCFD09}" srcOrd="32" destOrd="0" presId="urn:microsoft.com/office/officeart/2008/layout/CircleAccentTimeline#1"/>
    <dgm:cxn modelId="{071DE70A-D146-477E-9663-D4274C1AB695}" type="presParOf" srcId="{5896B2E4-8480-4F45-9A50-763BF47283C4}" destId="{A2BF26A4-8450-4A85-8410-9D905A817551}" srcOrd="33" destOrd="0" presId="urn:microsoft.com/office/officeart/2008/layout/CircleAccentTimeline#1"/>
    <dgm:cxn modelId="{7CEE0C44-5D46-4662-8262-B69407B0F456}" type="presParOf" srcId="{5896B2E4-8480-4F45-9A50-763BF47283C4}" destId="{752AC942-9442-4006-B398-F04A33487F18}" srcOrd="34" destOrd="0" presId="urn:microsoft.com/office/officeart/2008/layout/CircleAccentTimeline#1"/>
    <dgm:cxn modelId="{DF454899-3A93-439E-9B1F-FA25FB5AA589}" type="presParOf" srcId="{752AC942-9442-4006-B398-F04A33487F18}" destId="{0EEC2361-D8DB-470A-90A8-336EA9BD2DDC}" srcOrd="0" destOrd="0" presId="urn:microsoft.com/office/officeart/2008/layout/CircleAccentTimeline#1"/>
    <dgm:cxn modelId="{D4BDAB9E-0A89-4C4E-99B9-9967A84EA352}" type="presParOf" srcId="{752AC942-9442-4006-B398-F04A33487F18}" destId="{DC66F45B-2419-49D5-BB51-7B6247DCB423}" srcOrd="1" destOrd="0" presId="urn:microsoft.com/office/officeart/2008/layout/CircleAccentTimeline#1"/>
    <dgm:cxn modelId="{A6061313-930A-4129-82FD-C3BF281A6B39}" type="presParOf" srcId="{752AC942-9442-4006-B398-F04A33487F18}" destId="{C52DD449-3538-447D-9A05-2834A557561E}" srcOrd="2" destOrd="0" presId="urn:microsoft.com/office/officeart/2008/layout/CircleAccentTimeline#1"/>
    <dgm:cxn modelId="{8DBC08C4-4215-451F-A982-4F897FF7A65E}" type="presParOf" srcId="{5896B2E4-8480-4F45-9A50-763BF47283C4}" destId="{C087912A-518D-430D-A3CF-D1AA9833358F}" srcOrd="35" destOrd="0" presId="urn:microsoft.com/office/officeart/2008/layout/CircleAccentTimeline#1"/>
    <dgm:cxn modelId="{84588FF3-4A7F-452A-B847-58A28678CE67}" type="presParOf" srcId="{5896B2E4-8480-4F45-9A50-763BF47283C4}" destId="{9B18D259-BBCC-484E-BA95-30A2A6DD2931}" srcOrd="36" destOrd="0" presId="urn:microsoft.com/office/officeart/2008/layout/CircleAccentTimeline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1C8A1E-19C9-4BEC-A11C-4D80F2FE1C32}" type="doc">
      <dgm:prSet loTypeId="urn:microsoft.com/office/officeart/2005/8/layout/hProcess6" loCatId="process" qsTypeId="urn:microsoft.com/office/officeart/2005/8/quickstyle/simple1#10" qsCatId="simple" csTypeId="urn:microsoft.com/office/officeart/2005/8/colors/colorful1#2" csCatId="colorful" phldr="1"/>
      <dgm:spPr/>
      <dgm:t>
        <a:bodyPr/>
        <a:lstStyle/>
        <a:p>
          <a:endParaRPr lang="zh-CN" altLang="en-US"/>
        </a:p>
      </dgm:t>
    </dgm:pt>
    <dgm:pt modelId="{D9FA996A-0115-4B13-8DED-9E8861E25D93}">
      <dgm:prSet phldrT="[文本]"/>
      <dgm:spPr>
        <a:solidFill>
          <a:srgbClr val="D91D1D"/>
        </a:solidFill>
      </dgm:spPr>
      <dgm:t>
        <a:bodyPr/>
        <a:lstStyle/>
        <a:p>
          <a:r>
            <a:rPr lang="zh-CN" altLang="en-US" dirty="0"/>
            <a:t> </a:t>
          </a:r>
        </a:p>
      </dgm:t>
    </dgm:pt>
    <dgm:pt modelId="{90689729-6FE8-4237-9CE5-C9F8889DD92D}" type="parTrans" cxnId="{33879D24-8A20-4972-8A24-C90A0CC94557}">
      <dgm:prSet/>
      <dgm:spPr/>
      <dgm:t>
        <a:bodyPr/>
        <a:lstStyle/>
        <a:p>
          <a:endParaRPr lang="zh-CN" altLang="en-US"/>
        </a:p>
      </dgm:t>
    </dgm:pt>
    <dgm:pt modelId="{1645ACF8-0888-4B44-9DC0-DD85E5AE9090}" type="sibTrans" cxnId="{33879D24-8A20-4972-8A24-C90A0CC94557}">
      <dgm:prSet/>
      <dgm:spPr/>
      <dgm:t>
        <a:bodyPr/>
        <a:lstStyle/>
        <a:p>
          <a:endParaRPr lang="zh-CN" altLang="en-US"/>
        </a:p>
      </dgm:t>
    </dgm:pt>
    <dgm:pt modelId="{9E6BB9B9-7E3F-40D8-9A2B-49A666F4C129}">
      <dgm:prSet phldrT="[文本]"/>
      <dgm:spPr>
        <a:solidFill>
          <a:srgbClr val="4A4C4D"/>
        </a:solidFill>
      </dgm:spPr>
      <dgm:t>
        <a:bodyPr/>
        <a:lstStyle/>
        <a:p>
          <a:r>
            <a:rPr lang="zh-CN" altLang="en-US" dirty="0"/>
            <a:t> </a:t>
          </a:r>
        </a:p>
      </dgm:t>
    </dgm:pt>
    <dgm:pt modelId="{9B419A0C-E88E-4D1C-9CD2-AA49709D43CF}" type="parTrans" cxnId="{58DBEDD7-4638-4D86-B0F9-7D03A7088848}">
      <dgm:prSet/>
      <dgm:spPr/>
      <dgm:t>
        <a:bodyPr/>
        <a:lstStyle/>
        <a:p>
          <a:endParaRPr lang="zh-CN" altLang="en-US"/>
        </a:p>
      </dgm:t>
    </dgm:pt>
    <dgm:pt modelId="{E3FD2F8A-309C-4216-B930-9105EF70C90C}" type="sibTrans" cxnId="{58DBEDD7-4638-4D86-B0F9-7D03A7088848}">
      <dgm:prSet/>
      <dgm:spPr/>
      <dgm:t>
        <a:bodyPr/>
        <a:lstStyle/>
        <a:p>
          <a:endParaRPr lang="zh-CN" altLang="en-US"/>
        </a:p>
      </dgm:t>
    </dgm:pt>
    <dgm:pt modelId="{51EFBEFF-864B-430B-9D5F-8D5DB8C6DC15}">
      <dgm:prSet phldrT="[文本]"/>
      <dgm:spPr>
        <a:solidFill>
          <a:srgbClr val="EDB45E"/>
        </a:solidFill>
      </dgm:spPr>
      <dgm:t>
        <a:bodyPr/>
        <a:lstStyle/>
        <a:p>
          <a:r>
            <a:rPr lang="zh-CN" altLang="en-US" dirty="0"/>
            <a:t> </a:t>
          </a:r>
        </a:p>
      </dgm:t>
    </dgm:pt>
    <dgm:pt modelId="{56992723-8107-443A-A2DB-587699B41F15}" type="parTrans" cxnId="{70DE6460-B239-42F9-B5A8-4AB4EA1CCCD3}">
      <dgm:prSet/>
      <dgm:spPr/>
      <dgm:t>
        <a:bodyPr/>
        <a:lstStyle/>
        <a:p>
          <a:endParaRPr lang="zh-CN" altLang="en-US"/>
        </a:p>
      </dgm:t>
    </dgm:pt>
    <dgm:pt modelId="{3E6D42DC-C711-4D9E-A578-225D21E91C07}" type="sibTrans" cxnId="{70DE6460-B239-42F9-B5A8-4AB4EA1CCCD3}">
      <dgm:prSet/>
      <dgm:spPr/>
      <dgm:t>
        <a:bodyPr/>
        <a:lstStyle/>
        <a:p>
          <a:endParaRPr lang="zh-CN" altLang="en-US"/>
        </a:p>
      </dgm:t>
    </dgm:pt>
    <dgm:pt modelId="{A33E3DC4-94BE-44B1-95EB-114D2CEE8462}">
      <dgm:prSet phldrT="[文本]"/>
      <dgm:spPr>
        <a:solidFill>
          <a:srgbClr val="5DABA8"/>
        </a:solidFill>
      </dgm:spPr>
      <dgm:t>
        <a:bodyPr/>
        <a:lstStyle/>
        <a:p>
          <a:endParaRPr lang="zh-CN" altLang="en-US" dirty="0"/>
        </a:p>
      </dgm:t>
    </dgm:pt>
    <dgm:pt modelId="{D8A6149E-15C4-4699-B414-5844AECA30C3}" type="parTrans" cxnId="{B0C0678C-8FEE-49E3-8AF6-04A9AF69848B}">
      <dgm:prSet/>
      <dgm:spPr/>
      <dgm:t>
        <a:bodyPr/>
        <a:lstStyle/>
        <a:p>
          <a:endParaRPr lang="zh-CN" altLang="en-US"/>
        </a:p>
      </dgm:t>
    </dgm:pt>
    <dgm:pt modelId="{7BF4D0EB-D93B-423B-8ACC-44F4D4A555C2}" type="sibTrans" cxnId="{B0C0678C-8FEE-49E3-8AF6-04A9AF69848B}">
      <dgm:prSet/>
      <dgm:spPr/>
      <dgm:t>
        <a:bodyPr/>
        <a:lstStyle/>
        <a:p>
          <a:endParaRPr lang="zh-CN" altLang="en-US"/>
        </a:p>
      </dgm:t>
    </dgm:pt>
    <dgm:pt modelId="{CCF5424A-6FA9-4D93-B215-0D3D318B10C8}" type="pres">
      <dgm:prSet presAssocID="{701C8A1E-19C9-4BEC-A11C-4D80F2FE1C32}" presName="theList" presStyleCnt="0">
        <dgm:presLayoutVars>
          <dgm:dir/>
          <dgm:animLvl val="lvl"/>
          <dgm:resizeHandles val="exact"/>
        </dgm:presLayoutVars>
      </dgm:prSet>
      <dgm:spPr/>
    </dgm:pt>
    <dgm:pt modelId="{2ED6DB9C-6081-47CF-98B2-EBD11C1AE7F2}" type="pres">
      <dgm:prSet presAssocID="{D9FA996A-0115-4B13-8DED-9E8861E25D93}" presName="compNode" presStyleCnt="0"/>
      <dgm:spPr/>
    </dgm:pt>
    <dgm:pt modelId="{D33CDE75-42C7-4CD3-8E49-C141423F43E5}" type="pres">
      <dgm:prSet presAssocID="{D9FA996A-0115-4B13-8DED-9E8861E25D93}" presName="noGeometry" presStyleCnt="0"/>
      <dgm:spPr/>
    </dgm:pt>
    <dgm:pt modelId="{0851F742-A3A6-4764-AA07-A6025BA0079C}" type="pres">
      <dgm:prSet presAssocID="{D9FA996A-0115-4B13-8DED-9E8861E25D93}" presName="childTextVisible" presStyleLbl="bgAccFollowNode1" presStyleIdx="0" presStyleCnt="4" custScaleX="138933" custLinFactNeighborX="16566">
        <dgm:presLayoutVars>
          <dgm:bulletEnabled val="1"/>
        </dgm:presLayoutVars>
      </dgm:prSet>
      <dgm:spPr>
        <a:solidFill>
          <a:srgbClr val="D91D1D">
            <a:alpha val="69804"/>
          </a:srgbClr>
        </a:solidFill>
        <a:ln>
          <a:solidFill>
            <a:schemeClr val="bg1">
              <a:lumMod val="95000"/>
            </a:schemeClr>
          </a:solidFill>
        </a:ln>
      </dgm:spPr>
    </dgm:pt>
    <dgm:pt modelId="{7BA2EE6A-1AD9-43BB-BE55-A00E8D5426E4}" type="pres">
      <dgm:prSet presAssocID="{D9FA996A-0115-4B13-8DED-9E8861E25D93}" presName="childTextHidden" presStyleLbl="bgAccFollowNode1" presStyleIdx="0" presStyleCnt="4"/>
      <dgm:spPr/>
    </dgm:pt>
    <dgm:pt modelId="{C29557A3-3481-403A-A6FB-EF7064542E5F}" type="pres">
      <dgm:prSet presAssocID="{D9FA996A-0115-4B13-8DED-9E8861E25D93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B5852025-A448-4F36-945C-659F0342263F}" type="pres">
      <dgm:prSet presAssocID="{D9FA996A-0115-4B13-8DED-9E8861E25D93}" presName="aSpace" presStyleCnt="0"/>
      <dgm:spPr/>
    </dgm:pt>
    <dgm:pt modelId="{4E361C0F-2455-42B9-88C2-4790D37136C0}" type="pres">
      <dgm:prSet presAssocID="{9E6BB9B9-7E3F-40D8-9A2B-49A666F4C129}" presName="compNode" presStyleCnt="0"/>
      <dgm:spPr/>
    </dgm:pt>
    <dgm:pt modelId="{FD36B96B-E266-4EF4-8777-241327B569B6}" type="pres">
      <dgm:prSet presAssocID="{9E6BB9B9-7E3F-40D8-9A2B-49A666F4C129}" presName="noGeometry" presStyleCnt="0"/>
      <dgm:spPr/>
    </dgm:pt>
    <dgm:pt modelId="{6D080AB0-8889-40D4-9FD2-743E4CB6C96B}" type="pres">
      <dgm:prSet presAssocID="{9E6BB9B9-7E3F-40D8-9A2B-49A666F4C129}" presName="childTextVisible" presStyleLbl="bgAccFollowNode1" presStyleIdx="1" presStyleCnt="4" custScaleX="138933" custLinFactNeighborX="31626">
        <dgm:presLayoutVars>
          <dgm:bulletEnabled val="1"/>
        </dgm:presLayoutVars>
      </dgm:prSet>
      <dgm:spPr>
        <a:solidFill>
          <a:schemeClr val="accent2">
            <a:lumMod val="40000"/>
            <a:lumOff val="60000"/>
            <a:alpha val="70000"/>
          </a:schemeClr>
        </a:solidFill>
        <a:ln>
          <a:solidFill>
            <a:schemeClr val="bg1">
              <a:lumMod val="95000"/>
              <a:alpha val="90000"/>
            </a:schemeClr>
          </a:solidFill>
        </a:ln>
      </dgm:spPr>
    </dgm:pt>
    <dgm:pt modelId="{794B0F39-EF8A-4D9D-8EFF-A74EF4018B9B}" type="pres">
      <dgm:prSet presAssocID="{9E6BB9B9-7E3F-40D8-9A2B-49A666F4C129}" presName="childTextHidden" presStyleLbl="bgAccFollowNode1" presStyleIdx="1" presStyleCnt="4"/>
      <dgm:spPr/>
    </dgm:pt>
    <dgm:pt modelId="{14BBB704-D244-4B0A-AEB9-BB5B812A73CD}" type="pres">
      <dgm:prSet presAssocID="{9E6BB9B9-7E3F-40D8-9A2B-49A666F4C129}" presName="parentText" presStyleLbl="node1" presStyleIdx="1" presStyleCnt="4" custLinFactNeighborX="30120">
        <dgm:presLayoutVars>
          <dgm:chMax val="1"/>
          <dgm:bulletEnabled val="1"/>
        </dgm:presLayoutVars>
      </dgm:prSet>
      <dgm:spPr/>
    </dgm:pt>
    <dgm:pt modelId="{A3C3158F-A05C-48F2-977D-D4717D7A178E}" type="pres">
      <dgm:prSet presAssocID="{9E6BB9B9-7E3F-40D8-9A2B-49A666F4C129}" presName="aSpace" presStyleCnt="0"/>
      <dgm:spPr/>
    </dgm:pt>
    <dgm:pt modelId="{968B8C7C-76F3-4BFE-8D54-F538750EF14F}" type="pres">
      <dgm:prSet presAssocID="{51EFBEFF-864B-430B-9D5F-8D5DB8C6DC15}" presName="compNode" presStyleCnt="0"/>
      <dgm:spPr/>
    </dgm:pt>
    <dgm:pt modelId="{E65A35E8-4653-4755-8268-74C6883B0CD5}" type="pres">
      <dgm:prSet presAssocID="{51EFBEFF-864B-430B-9D5F-8D5DB8C6DC15}" presName="noGeometry" presStyleCnt="0"/>
      <dgm:spPr/>
    </dgm:pt>
    <dgm:pt modelId="{DEFCDAED-83FA-4293-8D8B-AB329080246F}" type="pres">
      <dgm:prSet presAssocID="{51EFBEFF-864B-430B-9D5F-8D5DB8C6DC15}" presName="childTextVisible" presStyleLbl="bgAccFollowNode1" presStyleIdx="2" presStyleCnt="4" custScaleX="138933" custLinFactNeighborX="47619">
        <dgm:presLayoutVars>
          <dgm:bulletEnabled val="1"/>
        </dgm:presLayoutVars>
      </dgm:prSet>
      <dgm:spPr>
        <a:solidFill>
          <a:schemeClr val="accent3">
            <a:lumMod val="40000"/>
            <a:lumOff val="60000"/>
            <a:alpha val="69804"/>
          </a:schemeClr>
        </a:solidFill>
        <a:ln>
          <a:solidFill>
            <a:schemeClr val="bg1">
              <a:lumMod val="95000"/>
              <a:alpha val="90000"/>
            </a:schemeClr>
          </a:solidFill>
        </a:ln>
      </dgm:spPr>
    </dgm:pt>
    <dgm:pt modelId="{B9B3D40F-0DD3-4D25-9CF0-00024F4C2602}" type="pres">
      <dgm:prSet presAssocID="{51EFBEFF-864B-430B-9D5F-8D5DB8C6DC15}" presName="childTextHidden" presStyleLbl="bgAccFollowNode1" presStyleIdx="2" presStyleCnt="4"/>
      <dgm:spPr/>
    </dgm:pt>
    <dgm:pt modelId="{1D0980F6-9FB0-4F7B-99CE-E61A28DF990D}" type="pres">
      <dgm:prSet presAssocID="{51EFBEFF-864B-430B-9D5F-8D5DB8C6DC15}" presName="parentText" presStyleLbl="node1" presStyleIdx="2" presStyleCnt="4" custLinFactNeighborX="62108">
        <dgm:presLayoutVars>
          <dgm:chMax val="1"/>
          <dgm:bulletEnabled val="1"/>
        </dgm:presLayoutVars>
      </dgm:prSet>
      <dgm:spPr/>
    </dgm:pt>
    <dgm:pt modelId="{38F7F503-9FAC-4034-97A6-1E5631CFB365}" type="pres">
      <dgm:prSet presAssocID="{51EFBEFF-864B-430B-9D5F-8D5DB8C6DC15}" presName="aSpace" presStyleCnt="0"/>
      <dgm:spPr/>
    </dgm:pt>
    <dgm:pt modelId="{DBD854C4-7D39-4E89-A31D-64B44A077259}" type="pres">
      <dgm:prSet presAssocID="{A33E3DC4-94BE-44B1-95EB-114D2CEE8462}" presName="compNode" presStyleCnt="0"/>
      <dgm:spPr/>
    </dgm:pt>
    <dgm:pt modelId="{6B592147-BA92-44FC-AD60-10132FC9C2FE}" type="pres">
      <dgm:prSet presAssocID="{A33E3DC4-94BE-44B1-95EB-114D2CEE8462}" presName="noGeometry" presStyleCnt="0"/>
      <dgm:spPr/>
    </dgm:pt>
    <dgm:pt modelId="{9697185F-EA1C-49C5-BCF7-753E4423C90D}" type="pres">
      <dgm:prSet presAssocID="{A33E3DC4-94BE-44B1-95EB-114D2CEE8462}" presName="childTextVisible" presStyleLbl="bgAccFollowNode1" presStyleIdx="3" presStyleCnt="4" custScaleX="138933" custLinFactNeighborX="64212">
        <dgm:presLayoutVars>
          <dgm:bulletEnabled val="1"/>
        </dgm:presLayoutVars>
      </dgm:prSet>
      <dgm:spPr>
        <a:solidFill>
          <a:schemeClr val="accent4">
            <a:lumMod val="40000"/>
            <a:lumOff val="60000"/>
            <a:alpha val="69804"/>
          </a:schemeClr>
        </a:solidFill>
        <a:ln>
          <a:solidFill>
            <a:schemeClr val="bg1">
              <a:lumMod val="95000"/>
              <a:alpha val="90000"/>
            </a:schemeClr>
          </a:solidFill>
        </a:ln>
      </dgm:spPr>
    </dgm:pt>
    <dgm:pt modelId="{2F932594-B0F2-4063-96D6-C1AC38EB3CB8}" type="pres">
      <dgm:prSet presAssocID="{A33E3DC4-94BE-44B1-95EB-114D2CEE8462}" presName="childTextHidden" presStyleLbl="bgAccFollowNode1" presStyleIdx="3" presStyleCnt="4"/>
      <dgm:spPr/>
    </dgm:pt>
    <dgm:pt modelId="{37C3C3E3-14C5-4ABC-8833-0B6DA94E54F1}" type="pres">
      <dgm:prSet presAssocID="{A33E3DC4-94BE-44B1-95EB-114D2CEE8462}" presName="parentText" presStyleLbl="node1" presStyleIdx="3" presStyleCnt="4" custLinFactNeighborX="92771">
        <dgm:presLayoutVars>
          <dgm:chMax val="1"/>
          <dgm:bulletEnabled val="1"/>
        </dgm:presLayoutVars>
      </dgm:prSet>
      <dgm:spPr/>
    </dgm:pt>
  </dgm:ptLst>
  <dgm:cxnLst>
    <dgm:cxn modelId="{33879D24-8A20-4972-8A24-C90A0CC94557}" srcId="{701C8A1E-19C9-4BEC-A11C-4D80F2FE1C32}" destId="{D9FA996A-0115-4B13-8DED-9E8861E25D93}" srcOrd="0" destOrd="0" parTransId="{90689729-6FE8-4237-9CE5-C9F8889DD92D}" sibTransId="{1645ACF8-0888-4B44-9DC0-DD85E5AE9090}"/>
    <dgm:cxn modelId="{C2D3055F-9F4A-44EC-A553-EDB5FC18C21E}" type="presOf" srcId="{A33E3DC4-94BE-44B1-95EB-114D2CEE8462}" destId="{37C3C3E3-14C5-4ABC-8833-0B6DA94E54F1}" srcOrd="0" destOrd="0" presId="urn:microsoft.com/office/officeart/2005/8/layout/hProcess6"/>
    <dgm:cxn modelId="{70DE6460-B239-42F9-B5A8-4AB4EA1CCCD3}" srcId="{701C8A1E-19C9-4BEC-A11C-4D80F2FE1C32}" destId="{51EFBEFF-864B-430B-9D5F-8D5DB8C6DC15}" srcOrd="2" destOrd="0" parTransId="{56992723-8107-443A-A2DB-587699B41F15}" sibTransId="{3E6D42DC-C711-4D9E-A578-225D21E91C07}"/>
    <dgm:cxn modelId="{03C22F73-E67A-4F99-B855-9E1F9A1820A0}" type="presOf" srcId="{51EFBEFF-864B-430B-9D5F-8D5DB8C6DC15}" destId="{1D0980F6-9FB0-4F7B-99CE-E61A28DF990D}" srcOrd="0" destOrd="0" presId="urn:microsoft.com/office/officeart/2005/8/layout/hProcess6"/>
    <dgm:cxn modelId="{B0C0678C-8FEE-49E3-8AF6-04A9AF69848B}" srcId="{701C8A1E-19C9-4BEC-A11C-4D80F2FE1C32}" destId="{A33E3DC4-94BE-44B1-95EB-114D2CEE8462}" srcOrd="3" destOrd="0" parTransId="{D8A6149E-15C4-4699-B414-5844AECA30C3}" sibTransId="{7BF4D0EB-D93B-423B-8ACC-44F4D4A555C2}"/>
    <dgm:cxn modelId="{D7533D9E-F1D8-4BE8-8087-1B1FDFAF76D1}" type="presOf" srcId="{701C8A1E-19C9-4BEC-A11C-4D80F2FE1C32}" destId="{CCF5424A-6FA9-4D93-B215-0D3D318B10C8}" srcOrd="0" destOrd="0" presId="urn:microsoft.com/office/officeart/2005/8/layout/hProcess6"/>
    <dgm:cxn modelId="{3FC6B6A9-BF59-42E9-897F-7022A6F8C011}" type="presOf" srcId="{9E6BB9B9-7E3F-40D8-9A2B-49A666F4C129}" destId="{14BBB704-D244-4B0A-AEB9-BB5B812A73CD}" srcOrd="0" destOrd="0" presId="urn:microsoft.com/office/officeart/2005/8/layout/hProcess6"/>
    <dgm:cxn modelId="{1AAE07C3-CA55-44BD-858C-49C881AD86E2}" type="presOf" srcId="{D9FA996A-0115-4B13-8DED-9E8861E25D93}" destId="{C29557A3-3481-403A-A6FB-EF7064542E5F}" srcOrd="0" destOrd="0" presId="urn:microsoft.com/office/officeart/2005/8/layout/hProcess6"/>
    <dgm:cxn modelId="{58DBEDD7-4638-4D86-B0F9-7D03A7088848}" srcId="{701C8A1E-19C9-4BEC-A11C-4D80F2FE1C32}" destId="{9E6BB9B9-7E3F-40D8-9A2B-49A666F4C129}" srcOrd="1" destOrd="0" parTransId="{9B419A0C-E88E-4D1C-9CD2-AA49709D43CF}" sibTransId="{E3FD2F8A-309C-4216-B930-9105EF70C90C}"/>
    <dgm:cxn modelId="{C4104E65-F440-4CED-859C-C9AEE2D59174}" type="presParOf" srcId="{CCF5424A-6FA9-4D93-B215-0D3D318B10C8}" destId="{2ED6DB9C-6081-47CF-98B2-EBD11C1AE7F2}" srcOrd="0" destOrd="0" presId="urn:microsoft.com/office/officeart/2005/8/layout/hProcess6"/>
    <dgm:cxn modelId="{D06067F1-E1D2-4192-B0C0-DFE0942018D2}" type="presParOf" srcId="{2ED6DB9C-6081-47CF-98B2-EBD11C1AE7F2}" destId="{D33CDE75-42C7-4CD3-8E49-C141423F43E5}" srcOrd="0" destOrd="0" presId="urn:microsoft.com/office/officeart/2005/8/layout/hProcess6"/>
    <dgm:cxn modelId="{B638C536-01E7-4204-B7B2-D09321F87849}" type="presParOf" srcId="{2ED6DB9C-6081-47CF-98B2-EBD11C1AE7F2}" destId="{0851F742-A3A6-4764-AA07-A6025BA0079C}" srcOrd="1" destOrd="0" presId="urn:microsoft.com/office/officeart/2005/8/layout/hProcess6"/>
    <dgm:cxn modelId="{84CADC5E-894D-4782-A444-9294E69828D0}" type="presParOf" srcId="{2ED6DB9C-6081-47CF-98B2-EBD11C1AE7F2}" destId="{7BA2EE6A-1AD9-43BB-BE55-A00E8D5426E4}" srcOrd="2" destOrd="0" presId="urn:microsoft.com/office/officeart/2005/8/layout/hProcess6"/>
    <dgm:cxn modelId="{872EC009-A1D2-4789-B9D4-F8582CED9879}" type="presParOf" srcId="{2ED6DB9C-6081-47CF-98B2-EBD11C1AE7F2}" destId="{C29557A3-3481-403A-A6FB-EF7064542E5F}" srcOrd="3" destOrd="0" presId="urn:microsoft.com/office/officeart/2005/8/layout/hProcess6"/>
    <dgm:cxn modelId="{C1A5E028-CC13-4CF7-9AE9-399B65F043B0}" type="presParOf" srcId="{CCF5424A-6FA9-4D93-B215-0D3D318B10C8}" destId="{B5852025-A448-4F36-945C-659F0342263F}" srcOrd="1" destOrd="0" presId="urn:microsoft.com/office/officeart/2005/8/layout/hProcess6"/>
    <dgm:cxn modelId="{0DF778C0-F189-4732-A03F-5FE089B770F9}" type="presParOf" srcId="{CCF5424A-6FA9-4D93-B215-0D3D318B10C8}" destId="{4E361C0F-2455-42B9-88C2-4790D37136C0}" srcOrd="2" destOrd="0" presId="urn:microsoft.com/office/officeart/2005/8/layout/hProcess6"/>
    <dgm:cxn modelId="{A8ECFB9F-66BC-4487-8AD9-537F71BB3E1B}" type="presParOf" srcId="{4E361C0F-2455-42B9-88C2-4790D37136C0}" destId="{FD36B96B-E266-4EF4-8777-241327B569B6}" srcOrd="0" destOrd="0" presId="urn:microsoft.com/office/officeart/2005/8/layout/hProcess6"/>
    <dgm:cxn modelId="{D72E71F8-212D-4530-A0F0-93162A283418}" type="presParOf" srcId="{4E361C0F-2455-42B9-88C2-4790D37136C0}" destId="{6D080AB0-8889-40D4-9FD2-743E4CB6C96B}" srcOrd="1" destOrd="0" presId="urn:microsoft.com/office/officeart/2005/8/layout/hProcess6"/>
    <dgm:cxn modelId="{059002B8-5C42-4877-8997-3D58406B68A6}" type="presParOf" srcId="{4E361C0F-2455-42B9-88C2-4790D37136C0}" destId="{794B0F39-EF8A-4D9D-8EFF-A74EF4018B9B}" srcOrd="2" destOrd="0" presId="urn:microsoft.com/office/officeart/2005/8/layout/hProcess6"/>
    <dgm:cxn modelId="{D59C9F6F-DF44-4D71-9BB3-4DD7C94AFDF6}" type="presParOf" srcId="{4E361C0F-2455-42B9-88C2-4790D37136C0}" destId="{14BBB704-D244-4B0A-AEB9-BB5B812A73CD}" srcOrd="3" destOrd="0" presId="urn:microsoft.com/office/officeart/2005/8/layout/hProcess6"/>
    <dgm:cxn modelId="{9B3E499F-BD49-41E5-BD20-EB70C7DFCFAA}" type="presParOf" srcId="{CCF5424A-6FA9-4D93-B215-0D3D318B10C8}" destId="{A3C3158F-A05C-48F2-977D-D4717D7A178E}" srcOrd="3" destOrd="0" presId="urn:microsoft.com/office/officeart/2005/8/layout/hProcess6"/>
    <dgm:cxn modelId="{7368AFD3-E5EF-4C26-A0D3-4548033AAB9A}" type="presParOf" srcId="{CCF5424A-6FA9-4D93-B215-0D3D318B10C8}" destId="{968B8C7C-76F3-4BFE-8D54-F538750EF14F}" srcOrd="4" destOrd="0" presId="urn:microsoft.com/office/officeart/2005/8/layout/hProcess6"/>
    <dgm:cxn modelId="{71DA62E9-0356-4C3C-97C8-D4F1547202D0}" type="presParOf" srcId="{968B8C7C-76F3-4BFE-8D54-F538750EF14F}" destId="{E65A35E8-4653-4755-8268-74C6883B0CD5}" srcOrd="0" destOrd="0" presId="urn:microsoft.com/office/officeart/2005/8/layout/hProcess6"/>
    <dgm:cxn modelId="{E7623EF6-8318-4AB2-97D5-A22F058090A8}" type="presParOf" srcId="{968B8C7C-76F3-4BFE-8D54-F538750EF14F}" destId="{DEFCDAED-83FA-4293-8D8B-AB329080246F}" srcOrd="1" destOrd="0" presId="urn:microsoft.com/office/officeart/2005/8/layout/hProcess6"/>
    <dgm:cxn modelId="{E6E098FC-CD47-471D-8BD1-67B174959303}" type="presParOf" srcId="{968B8C7C-76F3-4BFE-8D54-F538750EF14F}" destId="{B9B3D40F-0DD3-4D25-9CF0-00024F4C2602}" srcOrd="2" destOrd="0" presId="urn:microsoft.com/office/officeart/2005/8/layout/hProcess6"/>
    <dgm:cxn modelId="{971389DB-4A77-457C-B0A1-821A8956953F}" type="presParOf" srcId="{968B8C7C-76F3-4BFE-8D54-F538750EF14F}" destId="{1D0980F6-9FB0-4F7B-99CE-E61A28DF990D}" srcOrd="3" destOrd="0" presId="urn:microsoft.com/office/officeart/2005/8/layout/hProcess6"/>
    <dgm:cxn modelId="{2ECE1BE2-4EA8-4009-9DD8-8853F317FF29}" type="presParOf" srcId="{CCF5424A-6FA9-4D93-B215-0D3D318B10C8}" destId="{38F7F503-9FAC-4034-97A6-1E5631CFB365}" srcOrd="5" destOrd="0" presId="urn:microsoft.com/office/officeart/2005/8/layout/hProcess6"/>
    <dgm:cxn modelId="{AC81DBD1-7C1A-421E-91E5-35B81B66521A}" type="presParOf" srcId="{CCF5424A-6FA9-4D93-B215-0D3D318B10C8}" destId="{DBD854C4-7D39-4E89-A31D-64B44A077259}" srcOrd="6" destOrd="0" presId="urn:microsoft.com/office/officeart/2005/8/layout/hProcess6"/>
    <dgm:cxn modelId="{DF067380-BF71-4A40-8D84-5CF545BCB4E3}" type="presParOf" srcId="{DBD854C4-7D39-4E89-A31D-64B44A077259}" destId="{6B592147-BA92-44FC-AD60-10132FC9C2FE}" srcOrd="0" destOrd="0" presId="urn:microsoft.com/office/officeart/2005/8/layout/hProcess6"/>
    <dgm:cxn modelId="{55C78AC4-73C3-4252-83F2-880DDB5E12D4}" type="presParOf" srcId="{DBD854C4-7D39-4E89-A31D-64B44A077259}" destId="{9697185F-EA1C-49C5-BCF7-753E4423C90D}" srcOrd="1" destOrd="0" presId="urn:microsoft.com/office/officeart/2005/8/layout/hProcess6"/>
    <dgm:cxn modelId="{02A08F18-C9B6-433C-877D-23D90EDD0171}" type="presParOf" srcId="{DBD854C4-7D39-4E89-A31D-64B44A077259}" destId="{2F932594-B0F2-4063-96D6-C1AC38EB3CB8}" srcOrd="2" destOrd="0" presId="urn:microsoft.com/office/officeart/2005/8/layout/hProcess6"/>
    <dgm:cxn modelId="{301DEAF3-DE59-4364-867D-3187860EF863}" type="presParOf" srcId="{DBD854C4-7D39-4E89-A31D-64B44A077259}" destId="{37C3C3E3-14C5-4ABC-8833-0B6DA94E54F1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88EBDF-3C53-4F0B-8449-F538316B327E}">
      <dsp:nvSpPr>
        <dsp:cNvPr id="0" name=""/>
        <dsp:cNvSpPr/>
      </dsp:nvSpPr>
      <dsp:spPr>
        <a:xfrm>
          <a:off x="1916" y="0"/>
          <a:ext cx="2982384" cy="4389120"/>
        </a:xfrm>
        <a:prstGeom prst="roundRect">
          <a:avLst>
            <a:gd name="adj" fmla="val 10000"/>
          </a:avLst>
        </a:prstGeom>
        <a:solidFill>
          <a:srgbClr val="DD7882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5168" tIns="455168" rIns="455168" bIns="455168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6400" kern="1200" dirty="0"/>
            <a:t> </a:t>
          </a:r>
          <a:endParaRPr lang="zh-CN" altLang="en-US" sz="6400" kern="1200" dirty="0"/>
        </a:p>
      </dsp:txBody>
      <dsp:txXfrm>
        <a:off x="1916" y="1755648"/>
        <a:ext cx="2982384" cy="1755648"/>
      </dsp:txXfrm>
    </dsp:sp>
    <dsp:sp modelId="{3A59EABC-A19A-404A-9CE5-BB5240B9F9FD}">
      <dsp:nvSpPr>
        <dsp:cNvPr id="0" name=""/>
        <dsp:cNvSpPr/>
      </dsp:nvSpPr>
      <dsp:spPr>
        <a:xfrm>
          <a:off x="593472" y="228671"/>
          <a:ext cx="1799274" cy="1799274"/>
        </a:xfrm>
        <a:prstGeom prst="ellipse">
          <a:avLst/>
        </a:prstGeom>
        <a:blipFill dpi="0" rotWithShape="1">
          <a:blip xmlns:r="http://schemas.openxmlformats.org/officeDocument/2006/relationships" r:embed="rId1" cstate="print"/>
          <a:srcRect/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AE2B3D-85A7-4118-A5E1-52BBB4762148}">
      <dsp:nvSpPr>
        <dsp:cNvPr id="0" name=""/>
        <dsp:cNvSpPr/>
      </dsp:nvSpPr>
      <dsp:spPr>
        <a:xfrm>
          <a:off x="3073773" y="0"/>
          <a:ext cx="2982384" cy="4389120"/>
        </a:xfrm>
        <a:prstGeom prst="roundRect">
          <a:avLst>
            <a:gd name="adj" fmla="val 10000"/>
          </a:avLst>
        </a:prstGeom>
        <a:solidFill>
          <a:srgbClr val="4A4C4D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5168" tIns="455168" rIns="455168" bIns="455168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6400" kern="1200" dirty="0"/>
            <a:t> </a:t>
          </a:r>
          <a:endParaRPr lang="zh-CN" altLang="en-US" sz="6400" kern="1200" dirty="0"/>
        </a:p>
      </dsp:txBody>
      <dsp:txXfrm>
        <a:off x="3073773" y="1755648"/>
        <a:ext cx="2982384" cy="1755648"/>
      </dsp:txXfrm>
    </dsp:sp>
    <dsp:sp modelId="{967A7246-4862-46A6-9955-01A8CBC49755}">
      <dsp:nvSpPr>
        <dsp:cNvPr id="0" name=""/>
        <dsp:cNvSpPr/>
      </dsp:nvSpPr>
      <dsp:spPr>
        <a:xfrm>
          <a:off x="3665328" y="228671"/>
          <a:ext cx="1799274" cy="1799274"/>
        </a:xfrm>
        <a:prstGeom prst="ellipse">
          <a:avLst/>
        </a:prstGeom>
        <a:blipFill dpi="0" rotWithShape="1">
          <a:blip xmlns:r="http://schemas.openxmlformats.org/officeDocument/2006/relationships" r:embed="rId2" cstate="print"/>
          <a:srcRect/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F286A5-0B6D-4DEF-8C3A-86C68DB3D91E}">
      <dsp:nvSpPr>
        <dsp:cNvPr id="0" name=""/>
        <dsp:cNvSpPr/>
      </dsp:nvSpPr>
      <dsp:spPr>
        <a:xfrm>
          <a:off x="6145629" y="0"/>
          <a:ext cx="2982384" cy="4389120"/>
        </a:xfrm>
        <a:prstGeom prst="roundRect">
          <a:avLst>
            <a:gd name="adj" fmla="val 10000"/>
          </a:avLst>
        </a:prstGeom>
        <a:solidFill>
          <a:srgbClr val="EDB45E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5168" tIns="455168" rIns="455168" bIns="455168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6400" kern="1200" dirty="0"/>
            <a:t> </a:t>
          </a:r>
          <a:endParaRPr lang="zh-CN" altLang="en-US" sz="6400" kern="1200" dirty="0"/>
        </a:p>
      </dsp:txBody>
      <dsp:txXfrm>
        <a:off x="6145629" y="1755648"/>
        <a:ext cx="2982384" cy="1755648"/>
      </dsp:txXfrm>
    </dsp:sp>
    <dsp:sp modelId="{0ED2F1BB-76F2-4130-9B97-DA9595E3D9BF}">
      <dsp:nvSpPr>
        <dsp:cNvPr id="0" name=""/>
        <dsp:cNvSpPr/>
      </dsp:nvSpPr>
      <dsp:spPr>
        <a:xfrm>
          <a:off x="6737184" y="228671"/>
          <a:ext cx="1799274" cy="1799274"/>
        </a:xfrm>
        <a:prstGeom prst="ellipse">
          <a:avLst/>
        </a:prstGeom>
        <a:blipFill dpi="0" rotWithShape="1">
          <a:blip xmlns:r="http://schemas.openxmlformats.org/officeDocument/2006/relationships" r:embed="rId3" cstate="print"/>
          <a:srcRect/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43F199-B782-4CF9-9474-81DFAE9A3CF0}">
      <dsp:nvSpPr>
        <dsp:cNvPr id="0" name=""/>
        <dsp:cNvSpPr/>
      </dsp:nvSpPr>
      <dsp:spPr>
        <a:xfrm>
          <a:off x="365197" y="3511296"/>
          <a:ext cx="8399536" cy="658368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A55C78-4B91-4586-9CEA-2EA25F405196}">
      <dsp:nvSpPr>
        <dsp:cNvPr id="0" name=""/>
        <dsp:cNvSpPr/>
      </dsp:nvSpPr>
      <dsp:spPr>
        <a:xfrm>
          <a:off x="1310501" y="236426"/>
          <a:ext cx="3243072" cy="3243072"/>
        </a:xfrm>
        <a:prstGeom prst="pie">
          <a:avLst>
            <a:gd name="adj1" fmla="val 16200000"/>
            <a:gd name="adj2" fmla="val 0"/>
          </a:avLst>
        </a:prstGeom>
        <a:solidFill>
          <a:srgbClr val="4A4C4D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5600" kern="1200" dirty="0"/>
            <a:t> </a:t>
          </a:r>
        </a:p>
      </dsp:txBody>
      <dsp:txXfrm>
        <a:off x="3032032" y="908591"/>
        <a:ext cx="1196848" cy="887984"/>
      </dsp:txXfrm>
    </dsp:sp>
    <dsp:sp modelId="{464F907C-5F72-43D1-815F-42409E6DE12F}">
      <dsp:nvSpPr>
        <dsp:cNvPr id="0" name=""/>
        <dsp:cNvSpPr/>
      </dsp:nvSpPr>
      <dsp:spPr>
        <a:xfrm>
          <a:off x="1310501" y="345301"/>
          <a:ext cx="3243072" cy="3243072"/>
        </a:xfrm>
        <a:prstGeom prst="pie">
          <a:avLst>
            <a:gd name="adj1" fmla="val 0"/>
            <a:gd name="adj2" fmla="val 5400000"/>
          </a:avLst>
        </a:prstGeom>
        <a:solidFill>
          <a:srgbClr val="EDB45E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5600" kern="1200" dirty="0"/>
            <a:t> </a:t>
          </a:r>
        </a:p>
      </dsp:txBody>
      <dsp:txXfrm>
        <a:off x="3032032" y="2028223"/>
        <a:ext cx="1196848" cy="887984"/>
      </dsp:txXfrm>
    </dsp:sp>
    <dsp:sp modelId="{4E4103FF-F70B-4E0D-B9D5-554F2AF7B20B}">
      <dsp:nvSpPr>
        <dsp:cNvPr id="0" name=""/>
        <dsp:cNvSpPr/>
      </dsp:nvSpPr>
      <dsp:spPr>
        <a:xfrm>
          <a:off x="1201626" y="345301"/>
          <a:ext cx="3243072" cy="3243072"/>
        </a:xfrm>
        <a:prstGeom prst="pie">
          <a:avLst>
            <a:gd name="adj1" fmla="val 5400000"/>
            <a:gd name="adj2" fmla="val 10800000"/>
          </a:avLst>
        </a:prstGeom>
        <a:solidFill>
          <a:srgbClr val="5DABA8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5600" kern="1200" dirty="0"/>
            <a:t> </a:t>
          </a:r>
        </a:p>
      </dsp:txBody>
      <dsp:txXfrm>
        <a:off x="1526320" y="2028223"/>
        <a:ext cx="1196848" cy="887984"/>
      </dsp:txXfrm>
    </dsp:sp>
    <dsp:sp modelId="{63235DD0-260E-4A8A-BE10-D55DEDB3755F}">
      <dsp:nvSpPr>
        <dsp:cNvPr id="0" name=""/>
        <dsp:cNvSpPr/>
      </dsp:nvSpPr>
      <dsp:spPr>
        <a:xfrm>
          <a:off x="1201626" y="236426"/>
          <a:ext cx="3243072" cy="3243072"/>
        </a:xfrm>
        <a:prstGeom prst="pie">
          <a:avLst>
            <a:gd name="adj1" fmla="val 10800000"/>
            <a:gd name="adj2" fmla="val 16200000"/>
          </a:avLst>
        </a:prstGeom>
        <a:solidFill>
          <a:srgbClr val="D91D1D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600" kern="1200" dirty="0"/>
        </a:p>
      </dsp:txBody>
      <dsp:txXfrm>
        <a:off x="1526320" y="908591"/>
        <a:ext cx="1196848" cy="887984"/>
      </dsp:txXfrm>
    </dsp:sp>
    <dsp:sp modelId="{04CAD864-2374-494A-B759-7DF9D843822F}">
      <dsp:nvSpPr>
        <dsp:cNvPr id="0" name=""/>
        <dsp:cNvSpPr/>
      </dsp:nvSpPr>
      <dsp:spPr>
        <a:xfrm>
          <a:off x="1109739" y="35665"/>
          <a:ext cx="3644595" cy="3644595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6447FC-772F-49DF-889F-CF41C33091C2}">
      <dsp:nvSpPr>
        <dsp:cNvPr id="0" name=""/>
        <dsp:cNvSpPr/>
      </dsp:nvSpPr>
      <dsp:spPr>
        <a:xfrm>
          <a:off x="1109739" y="144539"/>
          <a:ext cx="3644595" cy="3644595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76AD99-5880-4B04-9F07-C8494886CEA6}">
      <dsp:nvSpPr>
        <dsp:cNvPr id="0" name=""/>
        <dsp:cNvSpPr/>
      </dsp:nvSpPr>
      <dsp:spPr>
        <a:xfrm>
          <a:off x="1000865" y="144539"/>
          <a:ext cx="3644595" cy="3644595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BC1562-400B-4732-8A56-C6AE5FBDAB53}">
      <dsp:nvSpPr>
        <dsp:cNvPr id="0" name=""/>
        <dsp:cNvSpPr/>
      </dsp:nvSpPr>
      <dsp:spPr>
        <a:xfrm>
          <a:off x="1000865" y="35665"/>
          <a:ext cx="3644595" cy="3644595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D71E09-1903-4C79-9CBE-2C7B7F386EC8}">
      <dsp:nvSpPr>
        <dsp:cNvPr id="0" name=""/>
        <dsp:cNvSpPr/>
      </dsp:nvSpPr>
      <dsp:spPr>
        <a:xfrm>
          <a:off x="5773" y="2240450"/>
          <a:ext cx="1040007" cy="1040007"/>
        </a:xfrm>
        <a:prstGeom prst="donut">
          <a:avLst>
            <a:gd name="adj" fmla="val 20000"/>
          </a:avLst>
        </a:prstGeom>
        <a:solidFill>
          <a:srgbClr val="D91D1D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D6F5A7-9C1F-47DE-A622-F326095907C9}">
      <dsp:nvSpPr>
        <dsp:cNvPr id="0" name=""/>
        <dsp:cNvSpPr/>
      </dsp:nvSpPr>
      <dsp:spPr>
        <a:xfrm rot="17700000">
          <a:off x="66273" y="840788"/>
          <a:ext cx="2131092" cy="993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0" kern="1200" dirty="0">
              <a:solidFill>
                <a:schemeClr val="tx1">
                  <a:lumMod val="75000"/>
                  <a:lumOff val="25000"/>
                </a:schemeClr>
              </a:solidFill>
            </a:rPr>
            <a:t>点击添加标题</a:t>
          </a:r>
          <a:endParaRPr lang="zh-CN" altLang="en-US" sz="1800" b="0" kern="1200" dirty="0"/>
        </a:p>
      </dsp:txBody>
      <dsp:txXfrm>
        <a:off x="66273" y="840788"/>
        <a:ext cx="2131092" cy="993744"/>
      </dsp:txXfrm>
    </dsp:sp>
    <dsp:sp modelId="{3A961B5C-92A1-43BB-9767-101BCFB2434A}">
      <dsp:nvSpPr>
        <dsp:cNvPr id="0" name=""/>
        <dsp:cNvSpPr/>
      </dsp:nvSpPr>
      <dsp:spPr>
        <a:xfrm>
          <a:off x="1206649" y="2490538"/>
          <a:ext cx="539829" cy="539829"/>
        </a:xfrm>
        <a:prstGeom prst="ellipse">
          <a:avLst/>
        </a:prstGeom>
        <a:solidFill>
          <a:srgbClr val="4A4C4D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8B16D7-6C36-4173-BBBC-C8A49A3CCDA7}">
      <dsp:nvSpPr>
        <dsp:cNvPr id="0" name=""/>
        <dsp:cNvSpPr/>
      </dsp:nvSpPr>
      <dsp:spPr>
        <a:xfrm rot="17700000">
          <a:off x="567298" y="3460707"/>
          <a:ext cx="1118371" cy="539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560" bIns="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b="0" kern="1200" dirty="0">
              <a:solidFill>
                <a:schemeClr val="tx1">
                  <a:lumMod val="75000"/>
                  <a:lumOff val="25000"/>
                </a:schemeClr>
              </a:solidFill>
            </a:rPr>
            <a:t>添加文字</a:t>
          </a:r>
          <a:endParaRPr lang="zh-CN" altLang="en-US" sz="1400" b="0" kern="1200" dirty="0"/>
        </a:p>
      </dsp:txBody>
      <dsp:txXfrm>
        <a:off x="567298" y="3460707"/>
        <a:ext cx="1118371" cy="539236"/>
      </dsp:txXfrm>
    </dsp:sp>
    <dsp:sp modelId="{C4E73913-679A-45B4-AA14-8F63FBB23B63}">
      <dsp:nvSpPr>
        <dsp:cNvPr id="0" name=""/>
        <dsp:cNvSpPr/>
      </dsp:nvSpPr>
      <dsp:spPr>
        <a:xfrm rot="17700000">
          <a:off x="1530040" y="1739774"/>
          <a:ext cx="1118371" cy="539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D85611-0C54-4043-B875-D45A953C7446}">
      <dsp:nvSpPr>
        <dsp:cNvPr id="0" name=""/>
        <dsp:cNvSpPr/>
      </dsp:nvSpPr>
      <dsp:spPr>
        <a:xfrm>
          <a:off x="1863374" y="2490538"/>
          <a:ext cx="539829" cy="539829"/>
        </a:xfrm>
        <a:prstGeom prst="ellipse">
          <a:avLst/>
        </a:prstGeom>
        <a:solidFill>
          <a:srgbClr val="4A4C4D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1E9382-2BBC-40F1-9426-59ED15154EA5}">
      <dsp:nvSpPr>
        <dsp:cNvPr id="0" name=""/>
        <dsp:cNvSpPr/>
      </dsp:nvSpPr>
      <dsp:spPr>
        <a:xfrm rot="17700000">
          <a:off x="1224028" y="3460707"/>
          <a:ext cx="1118371" cy="539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560" bIns="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b="0" kern="1200" dirty="0">
              <a:solidFill>
                <a:schemeClr val="tx1">
                  <a:lumMod val="75000"/>
                  <a:lumOff val="25000"/>
                </a:schemeClr>
              </a:solidFill>
            </a:rPr>
            <a:t>添加文字</a:t>
          </a:r>
          <a:endParaRPr lang="zh-CN" altLang="en-US" sz="1400" b="0" kern="1200" dirty="0"/>
        </a:p>
      </dsp:txBody>
      <dsp:txXfrm>
        <a:off x="1224028" y="3460707"/>
        <a:ext cx="1118371" cy="539236"/>
      </dsp:txXfrm>
    </dsp:sp>
    <dsp:sp modelId="{FE72CC83-F28C-4AC5-96CD-9622C9065B2D}">
      <dsp:nvSpPr>
        <dsp:cNvPr id="0" name=""/>
        <dsp:cNvSpPr/>
      </dsp:nvSpPr>
      <dsp:spPr>
        <a:xfrm rot="17700000">
          <a:off x="2148124" y="1739774"/>
          <a:ext cx="1118371" cy="539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5D8C68-186E-4EB8-AF86-D33CA1A8FAE8}">
      <dsp:nvSpPr>
        <dsp:cNvPr id="0" name=""/>
        <dsp:cNvSpPr/>
      </dsp:nvSpPr>
      <dsp:spPr>
        <a:xfrm>
          <a:off x="2679727" y="2240450"/>
          <a:ext cx="1040007" cy="1040007"/>
        </a:xfrm>
        <a:prstGeom prst="donut">
          <a:avLst>
            <a:gd name="adj" fmla="val 20000"/>
          </a:avLst>
        </a:prstGeom>
        <a:solidFill>
          <a:srgbClr val="EDB45E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278674-AF05-45E1-B9B2-219967046091}">
      <dsp:nvSpPr>
        <dsp:cNvPr id="0" name=""/>
        <dsp:cNvSpPr/>
      </dsp:nvSpPr>
      <dsp:spPr>
        <a:xfrm rot="17700000">
          <a:off x="2783988" y="840788"/>
          <a:ext cx="2131092" cy="993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0" kern="1200" dirty="0">
              <a:solidFill>
                <a:schemeClr val="tx1">
                  <a:lumMod val="75000"/>
                  <a:lumOff val="25000"/>
                </a:schemeClr>
              </a:solidFill>
            </a:rPr>
            <a:t>点击添加标题</a:t>
          </a:r>
          <a:endParaRPr lang="zh-CN" altLang="en-US" sz="1800" b="0" kern="1200" dirty="0"/>
        </a:p>
      </dsp:txBody>
      <dsp:txXfrm>
        <a:off x="2783988" y="840788"/>
        <a:ext cx="2131092" cy="993744"/>
      </dsp:txXfrm>
    </dsp:sp>
    <dsp:sp modelId="{621FF53F-C9FA-4E7A-B43D-422376B74887}">
      <dsp:nvSpPr>
        <dsp:cNvPr id="0" name=""/>
        <dsp:cNvSpPr/>
      </dsp:nvSpPr>
      <dsp:spPr>
        <a:xfrm>
          <a:off x="3880593" y="2490538"/>
          <a:ext cx="539829" cy="539829"/>
        </a:xfrm>
        <a:prstGeom prst="ellipse">
          <a:avLst/>
        </a:prstGeom>
        <a:solidFill>
          <a:srgbClr val="5DABA8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F68BE4-E6B8-488F-8BF1-0E9ABE9A98E2}">
      <dsp:nvSpPr>
        <dsp:cNvPr id="0" name=""/>
        <dsp:cNvSpPr/>
      </dsp:nvSpPr>
      <dsp:spPr>
        <a:xfrm rot="17700000">
          <a:off x="3241238" y="3460707"/>
          <a:ext cx="1118371" cy="539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560" bIns="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b="0" kern="1200" dirty="0">
              <a:solidFill>
                <a:schemeClr val="tx1">
                  <a:lumMod val="75000"/>
                  <a:lumOff val="25000"/>
                </a:schemeClr>
              </a:solidFill>
            </a:rPr>
            <a:t>添加文字</a:t>
          </a:r>
          <a:endParaRPr lang="zh-CN" altLang="en-US" sz="1400" b="0" kern="1200" dirty="0"/>
        </a:p>
      </dsp:txBody>
      <dsp:txXfrm>
        <a:off x="3241238" y="3460707"/>
        <a:ext cx="1118371" cy="539236"/>
      </dsp:txXfrm>
    </dsp:sp>
    <dsp:sp modelId="{6284DB45-4389-4351-B190-768BB18AFCFD}">
      <dsp:nvSpPr>
        <dsp:cNvPr id="0" name=""/>
        <dsp:cNvSpPr/>
      </dsp:nvSpPr>
      <dsp:spPr>
        <a:xfrm rot="17700000">
          <a:off x="4229745" y="1739774"/>
          <a:ext cx="1118371" cy="539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133086-ED3D-46C9-A8DE-C021BE94FD3A}">
      <dsp:nvSpPr>
        <dsp:cNvPr id="0" name=""/>
        <dsp:cNvSpPr/>
      </dsp:nvSpPr>
      <dsp:spPr>
        <a:xfrm>
          <a:off x="4537318" y="2490538"/>
          <a:ext cx="539829" cy="539829"/>
        </a:xfrm>
        <a:prstGeom prst="ellipse">
          <a:avLst/>
        </a:prstGeom>
        <a:solidFill>
          <a:srgbClr val="5DABA8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7BAE97-CEAE-4A55-AFFE-51BAB4FB0FFE}">
      <dsp:nvSpPr>
        <dsp:cNvPr id="0" name=""/>
        <dsp:cNvSpPr/>
      </dsp:nvSpPr>
      <dsp:spPr>
        <a:xfrm rot="17700000">
          <a:off x="3897968" y="3460707"/>
          <a:ext cx="1118371" cy="539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560" bIns="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b="0" kern="1200" dirty="0">
              <a:solidFill>
                <a:schemeClr val="tx1">
                  <a:lumMod val="75000"/>
                  <a:lumOff val="25000"/>
                </a:schemeClr>
              </a:solidFill>
            </a:rPr>
            <a:t>添加文字</a:t>
          </a:r>
          <a:endParaRPr lang="zh-CN" altLang="en-US" sz="1400" b="0" kern="1200" dirty="0"/>
        </a:p>
      </dsp:txBody>
      <dsp:txXfrm>
        <a:off x="3897968" y="3460707"/>
        <a:ext cx="1118371" cy="539236"/>
      </dsp:txXfrm>
    </dsp:sp>
    <dsp:sp modelId="{BC6BA219-BBA7-42ED-90B2-13C4F5ACB116}">
      <dsp:nvSpPr>
        <dsp:cNvPr id="0" name=""/>
        <dsp:cNvSpPr/>
      </dsp:nvSpPr>
      <dsp:spPr>
        <a:xfrm rot="17700000">
          <a:off x="4847829" y="1739774"/>
          <a:ext cx="1118371" cy="539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587F66-1FFC-44D6-8F9B-EED8C4128A6E}">
      <dsp:nvSpPr>
        <dsp:cNvPr id="0" name=""/>
        <dsp:cNvSpPr/>
      </dsp:nvSpPr>
      <dsp:spPr>
        <a:xfrm>
          <a:off x="5194042" y="2490538"/>
          <a:ext cx="539829" cy="539829"/>
        </a:xfrm>
        <a:prstGeom prst="ellipse">
          <a:avLst/>
        </a:prstGeom>
        <a:solidFill>
          <a:srgbClr val="5DABA8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7DCEEB-67BB-4A64-B78E-EEA14569376D}">
      <dsp:nvSpPr>
        <dsp:cNvPr id="0" name=""/>
        <dsp:cNvSpPr/>
      </dsp:nvSpPr>
      <dsp:spPr>
        <a:xfrm rot="17700000">
          <a:off x="4554698" y="3460707"/>
          <a:ext cx="1118371" cy="539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560" bIns="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b="0" kern="1200" dirty="0">
              <a:solidFill>
                <a:schemeClr val="tx1">
                  <a:lumMod val="75000"/>
                  <a:lumOff val="25000"/>
                </a:schemeClr>
              </a:solidFill>
            </a:rPr>
            <a:t>添加文字</a:t>
          </a:r>
          <a:endParaRPr lang="zh-CN" altLang="en-US" sz="1400" b="0" kern="1200" dirty="0"/>
        </a:p>
      </dsp:txBody>
      <dsp:txXfrm>
        <a:off x="4554698" y="3460707"/>
        <a:ext cx="1118371" cy="539236"/>
      </dsp:txXfrm>
    </dsp:sp>
    <dsp:sp modelId="{0205E434-FECA-4127-B882-7B4CB332150C}">
      <dsp:nvSpPr>
        <dsp:cNvPr id="0" name=""/>
        <dsp:cNvSpPr/>
      </dsp:nvSpPr>
      <dsp:spPr>
        <a:xfrm rot="17700000">
          <a:off x="5465912" y="1739774"/>
          <a:ext cx="1118371" cy="539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5F6E85-90DE-44CB-8843-DA149436B106}">
      <dsp:nvSpPr>
        <dsp:cNvPr id="0" name=""/>
        <dsp:cNvSpPr/>
      </dsp:nvSpPr>
      <dsp:spPr>
        <a:xfrm>
          <a:off x="5997516" y="2240450"/>
          <a:ext cx="1040007" cy="1040007"/>
        </a:xfrm>
        <a:prstGeom prst="donut">
          <a:avLst>
            <a:gd name="adj" fmla="val 20000"/>
          </a:avLst>
        </a:prstGeom>
        <a:solidFill>
          <a:srgbClr val="D91D1D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B74223-A337-4990-99B0-EC7FFA041715}">
      <dsp:nvSpPr>
        <dsp:cNvPr id="0" name=""/>
        <dsp:cNvSpPr/>
      </dsp:nvSpPr>
      <dsp:spPr>
        <a:xfrm rot="17700000">
          <a:off x="6101776" y="840788"/>
          <a:ext cx="2131092" cy="993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0" kern="1200" dirty="0">
              <a:solidFill>
                <a:schemeClr val="tx1">
                  <a:lumMod val="75000"/>
                  <a:lumOff val="25000"/>
                </a:schemeClr>
              </a:solidFill>
            </a:rPr>
            <a:t>点击添加标题</a:t>
          </a:r>
          <a:endParaRPr lang="zh-CN" altLang="en-US" sz="1800" b="0" kern="1200" dirty="0"/>
        </a:p>
      </dsp:txBody>
      <dsp:txXfrm>
        <a:off x="6101776" y="840788"/>
        <a:ext cx="2131092" cy="993744"/>
      </dsp:txXfrm>
    </dsp:sp>
    <dsp:sp modelId="{CE817D1A-75BE-4F3D-B20F-F61AC06BD5BB}">
      <dsp:nvSpPr>
        <dsp:cNvPr id="0" name=""/>
        <dsp:cNvSpPr/>
      </dsp:nvSpPr>
      <dsp:spPr>
        <a:xfrm>
          <a:off x="7198382" y="2490538"/>
          <a:ext cx="539829" cy="539829"/>
        </a:xfrm>
        <a:prstGeom prst="ellipse">
          <a:avLst/>
        </a:prstGeom>
        <a:solidFill>
          <a:srgbClr val="ABCE2C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C34D16-B4C9-4C53-83B7-D992A03EABEF}">
      <dsp:nvSpPr>
        <dsp:cNvPr id="0" name=""/>
        <dsp:cNvSpPr/>
      </dsp:nvSpPr>
      <dsp:spPr>
        <a:xfrm rot="17700000">
          <a:off x="6559026" y="3460707"/>
          <a:ext cx="1118371" cy="539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560" bIns="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b="0" kern="1200" dirty="0">
              <a:solidFill>
                <a:schemeClr val="tx1">
                  <a:lumMod val="75000"/>
                  <a:lumOff val="25000"/>
                </a:schemeClr>
              </a:solidFill>
            </a:rPr>
            <a:t>添加文字</a:t>
          </a:r>
          <a:endParaRPr lang="zh-CN" altLang="en-US" sz="1400" b="0" kern="1200" dirty="0"/>
        </a:p>
      </dsp:txBody>
      <dsp:txXfrm>
        <a:off x="6559026" y="3460707"/>
        <a:ext cx="1118371" cy="539236"/>
      </dsp:txXfrm>
    </dsp:sp>
    <dsp:sp modelId="{4AB0685E-2857-49D9-BB2E-33AFA935FF2B}">
      <dsp:nvSpPr>
        <dsp:cNvPr id="0" name=""/>
        <dsp:cNvSpPr/>
      </dsp:nvSpPr>
      <dsp:spPr>
        <a:xfrm rot="17700000">
          <a:off x="7547534" y="1739774"/>
          <a:ext cx="1118371" cy="539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EC2361-D8DB-470A-90A8-336EA9BD2DDC}">
      <dsp:nvSpPr>
        <dsp:cNvPr id="0" name=""/>
        <dsp:cNvSpPr/>
      </dsp:nvSpPr>
      <dsp:spPr>
        <a:xfrm>
          <a:off x="7855106" y="2490538"/>
          <a:ext cx="539829" cy="539829"/>
        </a:xfrm>
        <a:prstGeom prst="ellipse">
          <a:avLst/>
        </a:prstGeom>
        <a:solidFill>
          <a:srgbClr val="ABCE2C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66F45B-2419-49D5-BB51-7B6247DCB423}">
      <dsp:nvSpPr>
        <dsp:cNvPr id="0" name=""/>
        <dsp:cNvSpPr/>
      </dsp:nvSpPr>
      <dsp:spPr>
        <a:xfrm rot="17700000">
          <a:off x="7215757" y="3460707"/>
          <a:ext cx="1118371" cy="539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560" bIns="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b="0" kern="1200" dirty="0">
              <a:solidFill>
                <a:schemeClr val="tx1">
                  <a:lumMod val="75000"/>
                  <a:lumOff val="25000"/>
                </a:schemeClr>
              </a:solidFill>
            </a:rPr>
            <a:t>添加文字</a:t>
          </a:r>
          <a:endParaRPr lang="zh-CN" altLang="en-US" sz="1400" b="0" kern="1200" dirty="0"/>
        </a:p>
      </dsp:txBody>
      <dsp:txXfrm>
        <a:off x="7215757" y="3460707"/>
        <a:ext cx="1118371" cy="539236"/>
      </dsp:txXfrm>
    </dsp:sp>
    <dsp:sp modelId="{C52DD449-3538-447D-9A05-2834A557561E}">
      <dsp:nvSpPr>
        <dsp:cNvPr id="0" name=""/>
        <dsp:cNvSpPr/>
      </dsp:nvSpPr>
      <dsp:spPr>
        <a:xfrm rot="17700000">
          <a:off x="8165617" y="1739774"/>
          <a:ext cx="1118371" cy="539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51F742-A3A6-4764-AA07-A6025BA0079C}">
      <dsp:nvSpPr>
        <dsp:cNvPr id="0" name=""/>
        <dsp:cNvSpPr/>
      </dsp:nvSpPr>
      <dsp:spPr>
        <a:xfrm>
          <a:off x="1430732" y="0"/>
          <a:ext cx="2092371" cy="1316459"/>
        </a:xfrm>
        <a:prstGeom prst="rightArrow">
          <a:avLst>
            <a:gd name="adj1" fmla="val 70000"/>
            <a:gd name="adj2" fmla="val 50000"/>
          </a:avLst>
        </a:prstGeom>
        <a:solidFill>
          <a:srgbClr val="D91D1D">
            <a:alpha val="69804"/>
          </a:srgbClr>
        </a:solidFill>
        <a:ln w="10795" cap="flat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9557A3-3481-403A-A6FB-EF7064542E5F}">
      <dsp:nvSpPr>
        <dsp:cNvPr id="0" name=""/>
        <dsp:cNvSpPr/>
      </dsp:nvSpPr>
      <dsp:spPr>
        <a:xfrm>
          <a:off x="1097907" y="281722"/>
          <a:ext cx="753014" cy="753014"/>
        </a:xfrm>
        <a:prstGeom prst="ellipse">
          <a:avLst/>
        </a:prstGeom>
        <a:solidFill>
          <a:srgbClr val="D91D1D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600" kern="1200" dirty="0"/>
            <a:t> </a:t>
          </a:r>
        </a:p>
      </dsp:txBody>
      <dsp:txXfrm>
        <a:off x="1208183" y="391998"/>
        <a:ext cx="532462" cy="532462"/>
      </dsp:txXfrm>
    </dsp:sp>
    <dsp:sp modelId="{6D080AB0-8889-40D4-9FD2-743E4CB6C96B}">
      <dsp:nvSpPr>
        <dsp:cNvPr id="0" name=""/>
        <dsp:cNvSpPr/>
      </dsp:nvSpPr>
      <dsp:spPr>
        <a:xfrm>
          <a:off x="3951099" y="0"/>
          <a:ext cx="2092371" cy="1316459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lumMod val="40000"/>
            <a:lumOff val="60000"/>
            <a:alpha val="70000"/>
          </a:schemeClr>
        </a:solidFill>
        <a:ln w="10795" cap="flat" cmpd="sng" algn="ctr">
          <a:solidFill>
            <a:schemeClr val="bg1">
              <a:lumMod val="9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BBB704-D244-4B0A-AEB9-BB5B812A73CD}">
      <dsp:nvSpPr>
        <dsp:cNvPr id="0" name=""/>
        <dsp:cNvSpPr/>
      </dsp:nvSpPr>
      <dsp:spPr>
        <a:xfrm>
          <a:off x="3618274" y="281722"/>
          <a:ext cx="753014" cy="753014"/>
        </a:xfrm>
        <a:prstGeom prst="ellipse">
          <a:avLst/>
        </a:prstGeom>
        <a:solidFill>
          <a:srgbClr val="4A4C4D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600" kern="1200" dirty="0"/>
            <a:t> </a:t>
          </a:r>
        </a:p>
      </dsp:txBody>
      <dsp:txXfrm>
        <a:off x="3728550" y="391998"/>
        <a:ext cx="532462" cy="532462"/>
      </dsp:txXfrm>
    </dsp:sp>
    <dsp:sp modelId="{DEFCDAED-83FA-4293-8D8B-AB329080246F}">
      <dsp:nvSpPr>
        <dsp:cNvPr id="0" name=""/>
        <dsp:cNvSpPr/>
      </dsp:nvSpPr>
      <dsp:spPr>
        <a:xfrm>
          <a:off x="6485517" y="0"/>
          <a:ext cx="2092371" cy="1316459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lumMod val="40000"/>
            <a:lumOff val="60000"/>
            <a:alpha val="69804"/>
          </a:schemeClr>
        </a:solidFill>
        <a:ln w="10795" cap="flat" cmpd="sng" algn="ctr">
          <a:solidFill>
            <a:schemeClr val="bg1">
              <a:lumMod val="9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0980F6-9FB0-4F7B-99CE-E61A28DF990D}">
      <dsp:nvSpPr>
        <dsp:cNvPr id="0" name=""/>
        <dsp:cNvSpPr/>
      </dsp:nvSpPr>
      <dsp:spPr>
        <a:xfrm>
          <a:off x="6152707" y="281722"/>
          <a:ext cx="753014" cy="753014"/>
        </a:xfrm>
        <a:prstGeom prst="ellipse">
          <a:avLst/>
        </a:prstGeom>
        <a:solidFill>
          <a:srgbClr val="EDB45E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600" kern="1200" dirty="0"/>
            <a:t> </a:t>
          </a:r>
        </a:p>
      </dsp:txBody>
      <dsp:txXfrm>
        <a:off x="6262983" y="391998"/>
        <a:ext cx="532462" cy="532462"/>
      </dsp:txXfrm>
    </dsp:sp>
    <dsp:sp modelId="{9697185F-EA1C-49C5-BCF7-753E4423C90D}">
      <dsp:nvSpPr>
        <dsp:cNvPr id="0" name=""/>
        <dsp:cNvSpPr/>
      </dsp:nvSpPr>
      <dsp:spPr>
        <a:xfrm>
          <a:off x="9028972" y="0"/>
          <a:ext cx="2092371" cy="1316459"/>
        </a:xfrm>
        <a:prstGeom prst="rightArrow">
          <a:avLst>
            <a:gd name="adj1" fmla="val 70000"/>
            <a:gd name="adj2" fmla="val 50000"/>
          </a:avLst>
        </a:prstGeom>
        <a:solidFill>
          <a:schemeClr val="accent4">
            <a:lumMod val="40000"/>
            <a:lumOff val="60000"/>
            <a:alpha val="69804"/>
          </a:schemeClr>
        </a:solidFill>
        <a:ln w="10795" cap="flat" cmpd="sng" algn="ctr">
          <a:solidFill>
            <a:schemeClr val="bg1">
              <a:lumMod val="9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C3C3E3-14C5-4ABC-8833-0B6DA94E54F1}">
      <dsp:nvSpPr>
        <dsp:cNvPr id="0" name=""/>
        <dsp:cNvSpPr/>
      </dsp:nvSpPr>
      <dsp:spPr>
        <a:xfrm>
          <a:off x="8677163" y="281722"/>
          <a:ext cx="753014" cy="753014"/>
        </a:xfrm>
        <a:prstGeom prst="ellipse">
          <a:avLst/>
        </a:prstGeom>
        <a:solidFill>
          <a:srgbClr val="5DABA8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3600" kern="1200" dirty="0"/>
        </a:p>
      </dsp:txBody>
      <dsp:txXfrm>
        <a:off x="8787439" y="391998"/>
        <a:ext cx="532462" cy="5324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stBulletLvl" val="2"/>
              <dgm:param type="txAnchorHorzCh" val="ctr"/>
              <dgm:param type="txAnchorVert" val="mid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#1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ar" val="1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srcNode" val="dummy1a"/>
                  <dgm:param type="dstNode" val="dummy1b"/>
                  <dgm:param type="begSty" val="arr"/>
                  <dgm:param type="endSty" val="noArr"/>
                  <dgm:param type="connRout" val="longCurve"/>
                  <dgm:param type="begPts" val="tL"/>
                  <dgm:param type="endPts" val="tR"/>
                </dgm:alg>
              </dgm:if>
              <dgm:else name="Name175">
                <dgm:alg type="conn">
                  <dgm:param type="srcNode" val="dummy1a"/>
                  <dgm:param type="dstNode" val="dummy1b"/>
                  <dgm:param type="begSty" val="noArr"/>
                  <dgm:param type="endSty" val="arr"/>
                  <dgm:param type="connRout" val="longCurve"/>
                  <dgm:param type="begPts" val="tL"/>
                  <dgm:param type="endPts" val="t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srcNode" val="dummy1a"/>
                  <dgm:param type="dstNode" val="dummy1b"/>
                  <dgm:param type="begSty" val="noArr"/>
                  <dgm:param type="endSty" val="arr"/>
                  <dgm:param type="connRout" val="curve"/>
                  <dgm:param type="begPts" val="tL"/>
                  <dgm:param type="endPts" val="tL"/>
                </dgm:alg>
              </dgm:if>
              <dgm:else name="Name180">
                <dgm:alg type="conn">
                  <dgm:param type="srcNode" val="dummy1a"/>
                  <dgm:param type="dstNode" val="dummy1b"/>
                  <dgm:param type="begSty" val="arr"/>
                  <dgm:param type="endSty" val="noArr"/>
                  <dgm:param type="connRout" val="curve"/>
                  <dgm:param type="begPts" val="tL"/>
                  <dgm:param type="endPts" val="tL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srcNode" val="dummy2a"/>
              <dgm:param type="dstNode" val="dummy2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85">
            <dgm:alg type="conn">
              <dgm:param type="srcNode" val="dummy2a"/>
              <dgm:param type="dstNode" val="dummy2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srcNode" val="dummy3a"/>
              <dgm:param type="dstNode" val="dummy3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89">
            <dgm:alg type="conn">
              <dgm:param type="srcNode" val="dummy3a"/>
              <dgm:param type="dstNode" val="dummy3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srcNode" val="dummy4a"/>
              <dgm:param type="dstNode" val="dummy4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93">
            <dgm:alg type="conn">
              <dgm:param type="srcNode" val="dummy4a"/>
              <dgm:param type="dstNode" val="dummy4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srcNode" val="dummy5a"/>
              <dgm:param type="dstNode" val="dummy5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97">
            <dgm:alg type="conn">
              <dgm:param type="srcNode" val="dummy5a"/>
              <dgm:param type="dstNode" val="dummy5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srcNode" val="dummy6a"/>
              <dgm:param type="dstNode" val="dummy6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201">
            <dgm:alg type="conn">
              <dgm:param type="srcNode" val="dummy6a"/>
              <dgm:param type="dstNode" val="dummy6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srcNode" val="dummy7a"/>
              <dgm:param type="dstNode" val="dummy7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205">
            <dgm:alg type="conn">
              <dgm:param type="srcNode" val="dummy7a"/>
              <dgm:param type="dstNode" val="dummy7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ircleAccentTimeline#1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nodeVertAlign" val="b"/>
          <dgm:param type="fallback" val="2D"/>
        </dgm:alg>
      </dgm:if>
      <dgm:else name="Name3">
        <dgm:alg type="lin">
          <dgm:param type="linDir" val="fromR"/>
          <dgm:param type="nodeVertAlign" val="b"/>
          <dgm:param type="fallback" val="2D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Ch" val="mid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Ch" val="mid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9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10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699EB-6B6F-4303-84E5-698CBBF28AE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1D5E53-1996-4A18-8378-BCF5C8046D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9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96E64-783D-463C-BA44-F5AF67B4648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676CA-DACA-4216-AE75-62203F83776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96E64-783D-463C-BA44-F5AF67B4648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676CA-DACA-4216-AE75-62203F83776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9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3" y="365129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96E64-783D-463C-BA44-F5AF67B4648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676CA-DACA-4216-AE75-62203F83776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6865B-EA3B-4EAC-94D8-74430C60C82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606BA-BDB5-42A9-8303-C71C36B1FA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96E64-783D-463C-BA44-F5AF67B4648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676CA-DACA-4216-AE75-62203F83776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96E64-783D-463C-BA44-F5AF67B4648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676CA-DACA-4216-AE75-62203F83776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96E64-783D-463C-BA44-F5AF67B4648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676CA-DACA-4216-AE75-62203F83776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9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9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96E64-783D-463C-BA44-F5AF67B4648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676CA-DACA-4216-AE75-62203F83776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6537604"/>
            <a:ext cx="10795000" cy="9226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11652000" y="6537605"/>
            <a:ext cx="540000" cy="886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5"/>
          <p:cNvSpPr txBox="1"/>
          <p:nvPr userDrawn="1"/>
        </p:nvSpPr>
        <p:spPr>
          <a:xfrm>
            <a:off x="11034729" y="6461405"/>
            <a:ext cx="454433" cy="284675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 algn="ctr"/>
            <a:fld id="{2EEF1883-7A0E-4F66-9932-E581691AD397}" type="slidenum">
              <a:rPr lang="zh-CN" altLang="en-US" sz="1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anose="020B0604020202020204" pitchFamily="34" charset="-122"/>
                <a:cs typeface="Arial Unicode MS" panose="020B0604020202020204" pitchFamily="34" charset="-122"/>
              </a:rPr>
              <a:t>‹#›</a:t>
            </a:fld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1400" b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586018" y="453441"/>
            <a:ext cx="457200" cy="457200"/>
            <a:chOff x="5867400" y="5590626"/>
            <a:chExt cx="457200" cy="457200"/>
          </a:xfrm>
        </p:grpSpPr>
        <p:sp>
          <p:nvSpPr>
            <p:cNvPr id="12" name="Oval 4">
              <a:hlinkClick r:id="" action="ppaction://hlinkshowjump?jump=nextslide"/>
            </p:cNvPr>
            <p:cNvSpPr>
              <a:spLocks noChangeArrowheads="1"/>
            </p:cNvSpPr>
            <p:nvPr/>
          </p:nvSpPr>
          <p:spPr bwMode="auto">
            <a:xfrm>
              <a:off x="5867400" y="5590626"/>
              <a:ext cx="457200" cy="457200"/>
            </a:xfrm>
            <a:prstGeom prst="ellipse">
              <a:avLst/>
            </a:prstGeom>
            <a:solidFill>
              <a:srgbClr val="4A4C4D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BFBFBF"/>
                </a:solidFill>
                <a:latin typeface="MS PGothic" panose="020B0600070205080204" pitchFamily="34" charset="-128"/>
                <a:ea typeface="MS PGothic" panose="020B0600070205080204" pitchFamily="34" charset="-128"/>
                <a:sym typeface="MS PGothic" panose="020B0600070205080204" pitchFamily="34" charset="-128"/>
              </a:endParaRPr>
            </a:p>
          </p:txBody>
        </p:sp>
        <p:sp>
          <p:nvSpPr>
            <p:cNvPr id="14" name="Chevron 5"/>
            <p:cNvSpPr>
              <a:spLocks noChangeArrowheads="1"/>
            </p:cNvSpPr>
            <p:nvPr/>
          </p:nvSpPr>
          <p:spPr bwMode="auto">
            <a:xfrm>
              <a:off x="6008809" y="5717396"/>
              <a:ext cx="174382" cy="203660"/>
            </a:xfrm>
            <a:prstGeom prst="chevron">
              <a:avLst>
                <a:gd name="adj" fmla="val 64447"/>
              </a:avLst>
            </a:prstGeom>
            <a:solidFill>
              <a:schemeClr val="bg1">
                <a:lumMod val="75000"/>
              </a:schemeClr>
            </a:solidFill>
            <a:ln w="12700" cap="flat" cmpd="sng">
              <a:noFill/>
              <a:bevel/>
            </a:ln>
          </p:spPr>
          <p:txBody>
            <a:bodyPr anchor="ctr"/>
            <a:lstStyle/>
            <a:p>
              <a:pPr algn="ctr"/>
              <a:endParaRPr lang="zh-CN" altLang="zh-CN">
                <a:latin typeface="MS PGothic" panose="020B0600070205080204" pitchFamily="34" charset="-128"/>
                <a:ea typeface="MS PGothic" panose="020B0600070205080204" pitchFamily="34" charset="-128"/>
                <a:sym typeface="MS PGothic" panose="020B0600070205080204" pitchFamily="34" charset="-12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5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  <a:lvl6pPr marL="2286000" indent="0">
              <a:buNone/>
              <a:defRPr sz="1100"/>
            </a:lvl6pPr>
            <a:lvl7pPr marL="2743200" indent="0">
              <a:buNone/>
              <a:defRPr sz="1100"/>
            </a:lvl7pPr>
            <a:lvl8pPr marL="3200400" indent="0">
              <a:buNone/>
              <a:defRPr sz="1100"/>
            </a:lvl8pPr>
            <a:lvl9pPr marL="3657600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96E64-783D-463C-BA44-F5AF67B4648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676CA-DACA-4216-AE75-62203F83776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5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  <a:lvl6pPr marL="2286000" indent="0">
              <a:buNone/>
              <a:defRPr sz="1100"/>
            </a:lvl6pPr>
            <a:lvl7pPr marL="2743200" indent="0">
              <a:buNone/>
              <a:defRPr sz="1100"/>
            </a:lvl7pPr>
            <a:lvl8pPr marL="3200400" indent="0">
              <a:buNone/>
              <a:defRPr sz="1100"/>
            </a:lvl8pPr>
            <a:lvl9pPr marL="3657600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96E64-783D-463C-BA44-F5AF67B4648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676CA-DACA-4216-AE75-62203F83776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4" tIns="45718" rIns="91434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4" tIns="45718" rIns="91434" bIns="4571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34" tIns="45718" rIns="91434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fld id="{4DA96E64-783D-463C-BA44-F5AF67B4648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34" tIns="45718" rIns="91434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34" tIns="45718" rIns="91434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fld id="{A8C676CA-DACA-4216-AE75-62203F83776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7" Type="http://schemas.openxmlformats.org/officeDocument/2006/relationships/image" Target="../media/image2.jpeg"/><Relationship Id="rId2" Type="http://schemas.microsoft.com/office/2007/relationships/media" Target="../media/media1.wav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notesSlide" Target="../notesSlides/notesSlide14.xml"/><Relationship Id="rId7" Type="http://schemas.openxmlformats.org/officeDocument/2006/relationships/diagramColors" Target="../diagrams/colors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Relationship Id="rId4" Type="http://schemas.openxmlformats.org/officeDocument/2006/relationships/chart" Target="../charts/char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9.xml"/><Relationship Id="rId4" Type="http://schemas.openxmlformats.org/officeDocument/2006/relationships/chart" Target="../charts/char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0.xml"/><Relationship Id="rId4" Type="http://schemas.openxmlformats.org/officeDocument/2006/relationships/chart" Target="../charts/char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钢琴曲 - からくりピエロ_自定义转码_纯音频输出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22113" y="-1073671"/>
            <a:ext cx="609600" cy="6096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41" y="1"/>
            <a:ext cx="10292126" cy="6858000"/>
          </a:xfrm>
          <a:prstGeom prst="rect">
            <a:avLst/>
          </a:prstGeom>
        </p:spPr>
      </p:pic>
      <p:sp>
        <p:nvSpPr>
          <p:cNvPr id="14" name="矩形 1"/>
          <p:cNvSpPr/>
          <p:nvPr/>
        </p:nvSpPr>
        <p:spPr>
          <a:xfrm>
            <a:off x="228042" y="0"/>
            <a:ext cx="7087158" cy="6858000"/>
          </a:xfrm>
          <a:custGeom>
            <a:avLst/>
            <a:gdLst>
              <a:gd name="connsiteX0" fmla="*/ 0 w 2919181"/>
              <a:gd name="connsiteY0" fmla="*/ 0 h 5143500"/>
              <a:gd name="connsiteX1" fmla="*/ 2038350 w 2919181"/>
              <a:gd name="connsiteY1" fmla="*/ 0 h 5143500"/>
              <a:gd name="connsiteX2" fmla="*/ 2919181 w 2919181"/>
              <a:gd name="connsiteY2" fmla="*/ 3307655 h 5143500"/>
              <a:gd name="connsiteX3" fmla="*/ 2038350 w 2919181"/>
              <a:gd name="connsiteY3" fmla="*/ 5117304 h 5143500"/>
              <a:gd name="connsiteX4" fmla="*/ 2038350 w 2919181"/>
              <a:gd name="connsiteY4" fmla="*/ 5143500 h 5143500"/>
              <a:gd name="connsiteX5" fmla="*/ 0 w 2919181"/>
              <a:gd name="connsiteY5" fmla="*/ 5143500 h 5143500"/>
              <a:gd name="connsiteX6" fmla="*/ 0 w 2919181"/>
              <a:gd name="connsiteY6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9181" h="5143500">
                <a:moveTo>
                  <a:pt x="0" y="0"/>
                </a:moveTo>
                <a:lnTo>
                  <a:pt x="2038350" y="0"/>
                </a:lnTo>
                <a:lnTo>
                  <a:pt x="2919181" y="3307655"/>
                </a:lnTo>
                <a:lnTo>
                  <a:pt x="2038350" y="5117304"/>
                </a:lnTo>
                <a:lnTo>
                  <a:pt x="203835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16" name="矩形 1"/>
          <p:cNvSpPr/>
          <p:nvPr/>
        </p:nvSpPr>
        <p:spPr>
          <a:xfrm>
            <a:off x="-19050" y="0"/>
            <a:ext cx="7087158" cy="6858000"/>
          </a:xfrm>
          <a:custGeom>
            <a:avLst/>
            <a:gdLst>
              <a:gd name="connsiteX0" fmla="*/ 0 w 2919181"/>
              <a:gd name="connsiteY0" fmla="*/ 0 h 5143500"/>
              <a:gd name="connsiteX1" fmla="*/ 2038350 w 2919181"/>
              <a:gd name="connsiteY1" fmla="*/ 0 h 5143500"/>
              <a:gd name="connsiteX2" fmla="*/ 2919181 w 2919181"/>
              <a:gd name="connsiteY2" fmla="*/ 3307655 h 5143500"/>
              <a:gd name="connsiteX3" fmla="*/ 2038350 w 2919181"/>
              <a:gd name="connsiteY3" fmla="*/ 5117304 h 5143500"/>
              <a:gd name="connsiteX4" fmla="*/ 2038350 w 2919181"/>
              <a:gd name="connsiteY4" fmla="*/ 5143500 h 5143500"/>
              <a:gd name="connsiteX5" fmla="*/ 0 w 2919181"/>
              <a:gd name="connsiteY5" fmla="*/ 5143500 h 5143500"/>
              <a:gd name="connsiteX6" fmla="*/ 0 w 2919181"/>
              <a:gd name="connsiteY6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9181" h="5143500">
                <a:moveTo>
                  <a:pt x="0" y="0"/>
                </a:moveTo>
                <a:lnTo>
                  <a:pt x="2038350" y="0"/>
                </a:lnTo>
                <a:lnTo>
                  <a:pt x="2919181" y="3307655"/>
                </a:lnTo>
                <a:lnTo>
                  <a:pt x="2038350" y="5117304"/>
                </a:lnTo>
                <a:lnTo>
                  <a:pt x="203835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solidFill>
            <a:srgbClr val="E20000">
              <a:alpha val="83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5244" y="1731367"/>
            <a:ext cx="5391219" cy="93871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5500" b="1" spc="300" dirty="0">
                <a:solidFill>
                  <a:schemeClr val="bg1"/>
                </a:solidFill>
              </a:rPr>
              <a:t>多图表数据分析</a:t>
            </a:r>
            <a:endParaRPr lang="en-US" altLang="zh-CN" sz="5500" b="1" spc="3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32784" y="3410751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>
                <a:solidFill>
                  <a:prstClr val="white">
                    <a:lumMod val="95000"/>
                  </a:prstClr>
                </a:solidFill>
              </a:rPr>
              <a:t>内含各种类型的数据图表，修改方便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905919" y="2814341"/>
            <a:ext cx="316785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dirty="0">
                <a:solidFill>
                  <a:prstClr val="white">
                    <a:lumMod val="95000"/>
                  </a:prstClr>
                </a:solidFill>
              </a:rPr>
              <a:t>PPT</a:t>
            </a:r>
            <a:r>
              <a:rPr lang="zh-CN" altLang="en-US" sz="2600" dirty="0">
                <a:solidFill>
                  <a:prstClr val="white">
                    <a:lumMod val="95000"/>
                  </a:prstClr>
                </a:solidFill>
              </a:rPr>
              <a:t>图表合集第一套</a:t>
            </a:r>
          </a:p>
        </p:txBody>
      </p:sp>
      <p:cxnSp>
        <p:nvCxnSpPr>
          <p:cNvPr id="23" name="直接连接符 22"/>
          <p:cNvCxnSpPr/>
          <p:nvPr/>
        </p:nvCxnSpPr>
        <p:spPr>
          <a:xfrm>
            <a:off x="484250" y="3070793"/>
            <a:ext cx="13674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5030144" y="3070793"/>
            <a:ext cx="137969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10"/>
          <p:cNvGrpSpPr/>
          <p:nvPr/>
        </p:nvGrpSpPr>
        <p:grpSpPr bwMode="auto">
          <a:xfrm>
            <a:off x="2180258" y="3952351"/>
            <a:ext cx="348243" cy="348310"/>
            <a:chOff x="0" y="0"/>
            <a:chExt cx="965499" cy="965499"/>
          </a:xfrm>
        </p:grpSpPr>
        <p:sp>
          <p:nvSpPr>
            <p:cNvPr id="26" name="AutoShape 11"/>
            <p:cNvSpPr/>
            <p:nvPr/>
          </p:nvSpPr>
          <p:spPr bwMode="auto">
            <a:xfrm>
              <a:off x="0" y="0"/>
              <a:ext cx="965499" cy="965499"/>
            </a:xfrm>
            <a:custGeom>
              <a:avLst/>
              <a:gdLst>
                <a:gd name="T0" fmla="*/ 482725 w 19679"/>
                <a:gd name="T1" fmla="*/ 529874 h 19679"/>
                <a:gd name="T2" fmla="*/ 482725 w 19679"/>
                <a:gd name="T3" fmla="*/ 529874 h 19679"/>
                <a:gd name="T4" fmla="*/ 482725 w 19679"/>
                <a:gd name="T5" fmla="*/ 529874 h 19679"/>
                <a:gd name="T6" fmla="*/ 482725 w 19679"/>
                <a:gd name="T7" fmla="*/ 529874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>
              <a:outerShdw blurRad="88900" dist="38100" dir="7680000" algn="tl" rotWithShape="0">
                <a:prstClr val="black">
                  <a:alpha val="31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7" name="AutoShape 12"/>
            <p:cNvSpPr/>
            <p:nvPr/>
          </p:nvSpPr>
          <p:spPr bwMode="auto">
            <a:xfrm>
              <a:off x="285759" y="283328"/>
              <a:ext cx="393981" cy="393980"/>
            </a:xfrm>
            <a:custGeom>
              <a:avLst/>
              <a:gdLst>
                <a:gd name="T0" fmla="*/ 196991 w 21376"/>
                <a:gd name="T1" fmla="*/ 196990 h 21600"/>
                <a:gd name="T2" fmla="*/ 196991 w 21376"/>
                <a:gd name="T3" fmla="*/ 196990 h 21600"/>
                <a:gd name="T4" fmla="*/ 196991 w 21376"/>
                <a:gd name="T5" fmla="*/ 196990 h 21600"/>
                <a:gd name="T6" fmla="*/ 196991 w 21376"/>
                <a:gd name="T7" fmla="*/ 19699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376" h="21600">
                  <a:moveTo>
                    <a:pt x="21036" y="18604"/>
                  </a:moveTo>
                  <a:cubicBezTo>
                    <a:pt x="21454" y="19261"/>
                    <a:pt x="21486" y="19922"/>
                    <a:pt x="21134" y="20586"/>
                  </a:cubicBezTo>
                  <a:cubicBezTo>
                    <a:pt x="20969" y="20915"/>
                    <a:pt x="20731" y="21168"/>
                    <a:pt x="20427" y="21338"/>
                  </a:cubicBezTo>
                  <a:cubicBezTo>
                    <a:pt x="20122" y="21514"/>
                    <a:pt x="19797" y="21600"/>
                    <a:pt x="19455" y="21600"/>
                  </a:cubicBezTo>
                  <a:lnTo>
                    <a:pt x="1928" y="21600"/>
                  </a:lnTo>
                  <a:cubicBezTo>
                    <a:pt x="1585" y="21600"/>
                    <a:pt x="1263" y="21514"/>
                    <a:pt x="965" y="21338"/>
                  </a:cubicBezTo>
                  <a:cubicBezTo>
                    <a:pt x="663" y="21168"/>
                    <a:pt x="425" y="20915"/>
                    <a:pt x="248" y="20586"/>
                  </a:cubicBezTo>
                  <a:cubicBezTo>
                    <a:pt x="-114" y="19914"/>
                    <a:pt x="-80" y="19250"/>
                    <a:pt x="344" y="18604"/>
                  </a:cubicBezTo>
                  <a:lnTo>
                    <a:pt x="7509" y="7313"/>
                  </a:lnTo>
                  <a:lnTo>
                    <a:pt x="7509" y="2167"/>
                  </a:lnTo>
                  <a:lnTo>
                    <a:pt x="6427" y="2167"/>
                  </a:lnTo>
                  <a:cubicBezTo>
                    <a:pt x="6122" y="2167"/>
                    <a:pt x="5870" y="2061"/>
                    <a:pt x="5670" y="1850"/>
                  </a:cubicBezTo>
                  <a:cubicBezTo>
                    <a:pt x="5473" y="1638"/>
                    <a:pt x="5371" y="1380"/>
                    <a:pt x="5371" y="1072"/>
                  </a:cubicBezTo>
                  <a:cubicBezTo>
                    <a:pt x="5371" y="778"/>
                    <a:pt x="5473" y="528"/>
                    <a:pt x="5670" y="320"/>
                  </a:cubicBezTo>
                  <a:cubicBezTo>
                    <a:pt x="5870" y="108"/>
                    <a:pt x="6122" y="0"/>
                    <a:pt x="6427" y="0"/>
                  </a:cubicBezTo>
                  <a:lnTo>
                    <a:pt x="14953" y="0"/>
                  </a:lnTo>
                  <a:cubicBezTo>
                    <a:pt x="15260" y="0"/>
                    <a:pt x="15515" y="108"/>
                    <a:pt x="15724" y="320"/>
                  </a:cubicBezTo>
                  <a:cubicBezTo>
                    <a:pt x="15933" y="528"/>
                    <a:pt x="16038" y="778"/>
                    <a:pt x="16038" y="1072"/>
                  </a:cubicBezTo>
                  <a:cubicBezTo>
                    <a:pt x="16038" y="1380"/>
                    <a:pt x="15933" y="1638"/>
                    <a:pt x="15724" y="1850"/>
                  </a:cubicBezTo>
                  <a:cubicBezTo>
                    <a:pt x="15515" y="2061"/>
                    <a:pt x="15260" y="2167"/>
                    <a:pt x="14953" y="2167"/>
                  </a:cubicBezTo>
                  <a:lnTo>
                    <a:pt x="13900" y="2167"/>
                  </a:lnTo>
                  <a:lnTo>
                    <a:pt x="13900" y="7339"/>
                  </a:lnTo>
                  <a:lnTo>
                    <a:pt x="21036" y="18604"/>
                  </a:lnTo>
                  <a:close/>
                  <a:moveTo>
                    <a:pt x="5261" y="14865"/>
                  </a:moveTo>
                  <a:lnTo>
                    <a:pt x="16122" y="14865"/>
                  </a:lnTo>
                  <a:lnTo>
                    <a:pt x="11773" y="7974"/>
                  </a:lnTo>
                  <a:lnTo>
                    <a:pt x="11773" y="2167"/>
                  </a:lnTo>
                  <a:lnTo>
                    <a:pt x="9635" y="2167"/>
                  </a:lnTo>
                  <a:lnTo>
                    <a:pt x="9635" y="7947"/>
                  </a:lnTo>
                  <a:lnTo>
                    <a:pt x="5261" y="14865"/>
                  </a:lnTo>
                  <a:close/>
                </a:path>
              </a:pathLst>
            </a:custGeom>
            <a:solidFill>
              <a:sysClr val="windowText" lastClr="000000">
                <a:lumMod val="50000"/>
                <a:lumOff val="5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8" name="Group 13"/>
          <p:cNvGrpSpPr/>
          <p:nvPr/>
        </p:nvGrpSpPr>
        <p:grpSpPr bwMode="auto">
          <a:xfrm>
            <a:off x="2619035" y="3952351"/>
            <a:ext cx="348816" cy="348310"/>
            <a:chOff x="0" y="0"/>
            <a:chExt cx="965499" cy="965499"/>
          </a:xfrm>
        </p:grpSpPr>
        <p:sp>
          <p:nvSpPr>
            <p:cNvPr id="29" name="AutoShape 14"/>
            <p:cNvSpPr/>
            <p:nvPr/>
          </p:nvSpPr>
          <p:spPr bwMode="auto">
            <a:xfrm>
              <a:off x="0" y="0"/>
              <a:ext cx="965499" cy="965499"/>
            </a:xfrm>
            <a:custGeom>
              <a:avLst/>
              <a:gdLst>
                <a:gd name="T0" fmla="*/ 482725 w 19679"/>
                <a:gd name="T1" fmla="*/ 529874 h 19679"/>
                <a:gd name="T2" fmla="*/ 482725 w 19679"/>
                <a:gd name="T3" fmla="*/ 529874 h 19679"/>
                <a:gd name="T4" fmla="*/ 482725 w 19679"/>
                <a:gd name="T5" fmla="*/ 529874 h 19679"/>
                <a:gd name="T6" fmla="*/ 482725 w 19679"/>
                <a:gd name="T7" fmla="*/ 529874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>
              <a:outerShdw blurRad="88900" dist="38100" dir="7680000" algn="tl" rotWithShape="0">
                <a:prstClr val="black">
                  <a:alpha val="31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0" name="AutoShape 15"/>
            <p:cNvSpPr/>
            <p:nvPr/>
          </p:nvSpPr>
          <p:spPr bwMode="auto">
            <a:xfrm>
              <a:off x="285759" y="283328"/>
              <a:ext cx="393981" cy="393980"/>
            </a:xfrm>
            <a:custGeom>
              <a:avLst/>
              <a:gdLst>
                <a:gd name="T0" fmla="*/ 196991 w 21600"/>
                <a:gd name="T1" fmla="*/ 196990 h 21600"/>
                <a:gd name="T2" fmla="*/ 196991 w 21600"/>
                <a:gd name="T3" fmla="*/ 196990 h 21600"/>
                <a:gd name="T4" fmla="*/ 196991 w 21600"/>
                <a:gd name="T5" fmla="*/ 196990 h 21600"/>
                <a:gd name="T6" fmla="*/ 196991 w 21600"/>
                <a:gd name="T7" fmla="*/ 19699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328" y="11543"/>
                  </a:moveTo>
                  <a:cubicBezTo>
                    <a:pt x="21492" y="11930"/>
                    <a:pt x="21571" y="12337"/>
                    <a:pt x="21571" y="12758"/>
                  </a:cubicBezTo>
                  <a:cubicBezTo>
                    <a:pt x="21571" y="13464"/>
                    <a:pt x="21388" y="14105"/>
                    <a:pt x="21017" y="14678"/>
                  </a:cubicBezTo>
                  <a:cubicBezTo>
                    <a:pt x="21111" y="15215"/>
                    <a:pt x="21077" y="15745"/>
                    <a:pt x="20924" y="16285"/>
                  </a:cubicBezTo>
                  <a:cubicBezTo>
                    <a:pt x="20769" y="16819"/>
                    <a:pt x="20512" y="17287"/>
                    <a:pt x="20141" y="17697"/>
                  </a:cubicBezTo>
                  <a:cubicBezTo>
                    <a:pt x="20105" y="18451"/>
                    <a:pt x="19901" y="19081"/>
                    <a:pt x="19531" y="19580"/>
                  </a:cubicBezTo>
                  <a:cubicBezTo>
                    <a:pt x="19161" y="20080"/>
                    <a:pt x="18700" y="20481"/>
                    <a:pt x="18146" y="20783"/>
                  </a:cubicBezTo>
                  <a:cubicBezTo>
                    <a:pt x="17593" y="21088"/>
                    <a:pt x="16982" y="21297"/>
                    <a:pt x="16321" y="21419"/>
                  </a:cubicBezTo>
                  <a:cubicBezTo>
                    <a:pt x="15660" y="21540"/>
                    <a:pt x="15010" y="21599"/>
                    <a:pt x="14380" y="21599"/>
                  </a:cubicBezTo>
                  <a:cubicBezTo>
                    <a:pt x="13730" y="21599"/>
                    <a:pt x="13077" y="21554"/>
                    <a:pt x="12424" y="21461"/>
                  </a:cubicBezTo>
                  <a:cubicBezTo>
                    <a:pt x="11772" y="21362"/>
                    <a:pt x="11127" y="21235"/>
                    <a:pt x="10497" y="21074"/>
                  </a:cubicBezTo>
                  <a:cubicBezTo>
                    <a:pt x="9864" y="20894"/>
                    <a:pt x="9237" y="20702"/>
                    <a:pt x="8610" y="20493"/>
                  </a:cubicBezTo>
                  <a:cubicBezTo>
                    <a:pt x="7982" y="20286"/>
                    <a:pt x="7341" y="20182"/>
                    <a:pt x="6680" y="20182"/>
                  </a:cubicBezTo>
                  <a:lnTo>
                    <a:pt x="1607" y="20182"/>
                  </a:lnTo>
                  <a:cubicBezTo>
                    <a:pt x="1167" y="20182"/>
                    <a:pt x="785" y="20029"/>
                    <a:pt x="471" y="19713"/>
                  </a:cubicBezTo>
                  <a:cubicBezTo>
                    <a:pt x="158" y="19405"/>
                    <a:pt x="0" y="19024"/>
                    <a:pt x="0" y="18572"/>
                  </a:cubicBezTo>
                  <a:lnTo>
                    <a:pt x="0" y="9880"/>
                  </a:lnTo>
                  <a:cubicBezTo>
                    <a:pt x="0" y="9440"/>
                    <a:pt x="158" y="9064"/>
                    <a:pt x="471" y="8754"/>
                  </a:cubicBezTo>
                  <a:cubicBezTo>
                    <a:pt x="785" y="8440"/>
                    <a:pt x="1167" y="8285"/>
                    <a:pt x="1607" y="8285"/>
                  </a:cubicBezTo>
                  <a:lnTo>
                    <a:pt x="6315" y="8285"/>
                  </a:lnTo>
                  <a:cubicBezTo>
                    <a:pt x="6558" y="8160"/>
                    <a:pt x="6750" y="8022"/>
                    <a:pt x="6897" y="7872"/>
                  </a:cubicBezTo>
                  <a:cubicBezTo>
                    <a:pt x="7041" y="7723"/>
                    <a:pt x="7197" y="7548"/>
                    <a:pt x="7369" y="7342"/>
                  </a:cubicBezTo>
                  <a:cubicBezTo>
                    <a:pt x="7513" y="7161"/>
                    <a:pt x="7663" y="6986"/>
                    <a:pt x="7810" y="6819"/>
                  </a:cubicBezTo>
                  <a:cubicBezTo>
                    <a:pt x="7957" y="6653"/>
                    <a:pt x="8112" y="6483"/>
                    <a:pt x="8276" y="6311"/>
                  </a:cubicBezTo>
                  <a:cubicBezTo>
                    <a:pt x="8570" y="5997"/>
                    <a:pt x="8918" y="5690"/>
                    <a:pt x="9302" y="5385"/>
                  </a:cubicBezTo>
                  <a:cubicBezTo>
                    <a:pt x="9692" y="5085"/>
                    <a:pt x="9989" y="4749"/>
                    <a:pt x="10195" y="4379"/>
                  </a:cubicBezTo>
                  <a:cubicBezTo>
                    <a:pt x="10339" y="4117"/>
                    <a:pt x="10443" y="3826"/>
                    <a:pt x="10506" y="3507"/>
                  </a:cubicBezTo>
                  <a:cubicBezTo>
                    <a:pt x="10565" y="3188"/>
                    <a:pt x="10627" y="2866"/>
                    <a:pt x="10675" y="2538"/>
                  </a:cubicBezTo>
                  <a:cubicBezTo>
                    <a:pt x="10726" y="2216"/>
                    <a:pt x="10780" y="1900"/>
                    <a:pt x="10845" y="1592"/>
                  </a:cubicBezTo>
                  <a:cubicBezTo>
                    <a:pt x="10907" y="1287"/>
                    <a:pt x="11014" y="1016"/>
                    <a:pt x="11161" y="776"/>
                  </a:cubicBezTo>
                  <a:cubicBezTo>
                    <a:pt x="11311" y="536"/>
                    <a:pt x="11523" y="350"/>
                    <a:pt x="11800" y="208"/>
                  </a:cubicBezTo>
                  <a:cubicBezTo>
                    <a:pt x="12074" y="67"/>
                    <a:pt x="12441" y="0"/>
                    <a:pt x="12902" y="0"/>
                  </a:cubicBezTo>
                  <a:cubicBezTo>
                    <a:pt x="13450" y="0"/>
                    <a:pt x="13956" y="112"/>
                    <a:pt x="14411" y="344"/>
                  </a:cubicBezTo>
                  <a:cubicBezTo>
                    <a:pt x="14869" y="573"/>
                    <a:pt x="15250" y="881"/>
                    <a:pt x="15567" y="1270"/>
                  </a:cubicBezTo>
                  <a:cubicBezTo>
                    <a:pt x="15880" y="1657"/>
                    <a:pt x="16126" y="2101"/>
                    <a:pt x="16304" y="2600"/>
                  </a:cubicBezTo>
                  <a:cubicBezTo>
                    <a:pt x="16479" y="3103"/>
                    <a:pt x="16570" y="3609"/>
                    <a:pt x="16570" y="4123"/>
                  </a:cubicBezTo>
                  <a:cubicBezTo>
                    <a:pt x="16570" y="4653"/>
                    <a:pt x="16491" y="5162"/>
                    <a:pt x="16332" y="5645"/>
                  </a:cubicBezTo>
                  <a:cubicBezTo>
                    <a:pt x="16174" y="6125"/>
                    <a:pt x="15982" y="6610"/>
                    <a:pt x="15759" y="7096"/>
                  </a:cubicBezTo>
                  <a:cubicBezTo>
                    <a:pt x="16072" y="7079"/>
                    <a:pt x="16389" y="7057"/>
                    <a:pt x="16705" y="7034"/>
                  </a:cubicBezTo>
                  <a:cubicBezTo>
                    <a:pt x="17019" y="7011"/>
                    <a:pt x="17335" y="7000"/>
                    <a:pt x="17652" y="7000"/>
                  </a:cubicBezTo>
                  <a:cubicBezTo>
                    <a:pt x="18149" y="7000"/>
                    <a:pt x="18630" y="7048"/>
                    <a:pt x="19099" y="7144"/>
                  </a:cubicBezTo>
                  <a:cubicBezTo>
                    <a:pt x="19568" y="7237"/>
                    <a:pt x="19986" y="7395"/>
                    <a:pt x="20356" y="7616"/>
                  </a:cubicBezTo>
                  <a:cubicBezTo>
                    <a:pt x="20726" y="7839"/>
                    <a:pt x="21026" y="8144"/>
                    <a:pt x="21255" y="8528"/>
                  </a:cubicBezTo>
                  <a:cubicBezTo>
                    <a:pt x="21486" y="8918"/>
                    <a:pt x="21600" y="9409"/>
                    <a:pt x="21600" y="10002"/>
                  </a:cubicBezTo>
                  <a:cubicBezTo>
                    <a:pt x="21600" y="10265"/>
                    <a:pt x="21580" y="10519"/>
                    <a:pt x="21535" y="10773"/>
                  </a:cubicBezTo>
                  <a:cubicBezTo>
                    <a:pt x="21484" y="11030"/>
                    <a:pt x="21419" y="11284"/>
                    <a:pt x="21328" y="11543"/>
                  </a:cubicBezTo>
                  <a:moveTo>
                    <a:pt x="4258" y="18519"/>
                  </a:moveTo>
                  <a:cubicBezTo>
                    <a:pt x="4555" y="18519"/>
                    <a:pt x="4809" y="18417"/>
                    <a:pt x="5024" y="18214"/>
                  </a:cubicBezTo>
                  <a:cubicBezTo>
                    <a:pt x="5233" y="18013"/>
                    <a:pt x="5340" y="17759"/>
                    <a:pt x="5340" y="17454"/>
                  </a:cubicBezTo>
                  <a:cubicBezTo>
                    <a:pt x="5340" y="17155"/>
                    <a:pt x="5233" y="16900"/>
                    <a:pt x="5024" y="16686"/>
                  </a:cubicBezTo>
                  <a:cubicBezTo>
                    <a:pt x="4812" y="16477"/>
                    <a:pt x="4557" y="16372"/>
                    <a:pt x="4258" y="16372"/>
                  </a:cubicBezTo>
                  <a:cubicBezTo>
                    <a:pt x="3941" y="16372"/>
                    <a:pt x="3684" y="16477"/>
                    <a:pt x="3486" y="16686"/>
                  </a:cubicBezTo>
                  <a:cubicBezTo>
                    <a:pt x="3289" y="16900"/>
                    <a:pt x="3190" y="17155"/>
                    <a:pt x="3190" y="17454"/>
                  </a:cubicBezTo>
                  <a:cubicBezTo>
                    <a:pt x="3190" y="17767"/>
                    <a:pt x="3289" y="18024"/>
                    <a:pt x="3486" y="18222"/>
                  </a:cubicBezTo>
                  <a:cubicBezTo>
                    <a:pt x="3681" y="18420"/>
                    <a:pt x="3939" y="18519"/>
                    <a:pt x="4258" y="18519"/>
                  </a:cubicBezTo>
                  <a:moveTo>
                    <a:pt x="19164" y="14342"/>
                  </a:moveTo>
                  <a:cubicBezTo>
                    <a:pt x="19703" y="13901"/>
                    <a:pt x="19975" y="13345"/>
                    <a:pt x="19975" y="12679"/>
                  </a:cubicBezTo>
                  <a:cubicBezTo>
                    <a:pt x="19975" y="12473"/>
                    <a:pt x="19918" y="12281"/>
                    <a:pt x="19805" y="12097"/>
                  </a:cubicBezTo>
                  <a:cubicBezTo>
                    <a:pt x="19695" y="11919"/>
                    <a:pt x="19576" y="11761"/>
                    <a:pt x="19446" y="11623"/>
                  </a:cubicBezTo>
                  <a:cubicBezTo>
                    <a:pt x="19590" y="11363"/>
                    <a:pt x="19720" y="11106"/>
                    <a:pt x="19833" y="10849"/>
                  </a:cubicBezTo>
                  <a:cubicBezTo>
                    <a:pt x="19944" y="10592"/>
                    <a:pt x="20003" y="10312"/>
                    <a:pt x="20003" y="10002"/>
                  </a:cubicBezTo>
                  <a:cubicBezTo>
                    <a:pt x="20003" y="9688"/>
                    <a:pt x="19924" y="9440"/>
                    <a:pt x="19766" y="9251"/>
                  </a:cubicBezTo>
                  <a:cubicBezTo>
                    <a:pt x="19607" y="9070"/>
                    <a:pt x="19415" y="8929"/>
                    <a:pt x="19184" y="8833"/>
                  </a:cubicBezTo>
                  <a:cubicBezTo>
                    <a:pt x="18955" y="8739"/>
                    <a:pt x="18698" y="8683"/>
                    <a:pt x="18418" y="8663"/>
                  </a:cubicBezTo>
                  <a:cubicBezTo>
                    <a:pt x="18138" y="8643"/>
                    <a:pt x="17884" y="8635"/>
                    <a:pt x="17649" y="8635"/>
                  </a:cubicBezTo>
                  <a:cubicBezTo>
                    <a:pt x="17242" y="8635"/>
                    <a:pt x="16835" y="8649"/>
                    <a:pt x="16423" y="8677"/>
                  </a:cubicBezTo>
                  <a:cubicBezTo>
                    <a:pt x="16010" y="8706"/>
                    <a:pt x="15606" y="8720"/>
                    <a:pt x="15199" y="8720"/>
                  </a:cubicBezTo>
                  <a:cubicBezTo>
                    <a:pt x="14917" y="8720"/>
                    <a:pt x="14643" y="8706"/>
                    <a:pt x="14366" y="8677"/>
                  </a:cubicBezTo>
                  <a:cubicBezTo>
                    <a:pt x="14089" y="8649"/>
                    <a:pt x="13829" y="8584"/>
                    <a:pt x="13574" y="8474"/>
                  </a:cubicBezTo>
                  <a:cubicBezTo>
                    <a:pt x="13574" y="8104"/>
                    <a:pt x="13645" y="7754"/>
                    <a:pt x="13792" y="7421"/>
                  </a:cubicBezTo>
                  <a:cubicBezTo>
                    <a:pt x="13936" y="7087"/>
                    <a:pt x="14094" y="6751"/>
                    <a:pt x="14275" y="6413"/>
                  </a:cubicBezTo>
                  <a:cubicBezTo>
                    <a:pt x="14448" y="6074"/>
                    <a:pt x="14606" y="5721"/>
                    <a:pt x="14747" y="5351"/>
                  </a:cubicBezTo>
                  <a:cubicBezTo>
                    <a:pt x="14886" y="4984"/>
                    <a:pt x="14953" y="4574"/>
                    <a:pt x="14953" y="4122"/>
                  </a:cubicBezTo>
                  <a:cubicBezTo>
                    <a:pt x="14953" y="3823"/>
                    <a:pt x="14905" y="3529"/>
                    <a:pt x="14812" y="3236"/>
                  </a:cubicBezTo>
                  <a:cubicBezTo>
                    <a:pt x="14716" y="2945"/>
                    <a:pt x="14583" y="2677"/>
                    <a:pt x="14411" y="2439"/>
                  </a:cubicBezTo>
                  <a:cubicBezTo>
                    <a:pt x="14238" y="2199"/>
                    <a:pt x="14027" y="2002"/>
                    <a:pt x="13775" y="1843"/>
                  </a:cubicBezTo>
                  <a:cubicBezTo>
                    <a:pt x="13521" y="1688"/>
                    <a:pt x="13230" y="1606"/>
                    <a:pt x="12893" y="1606"/>
                  </a:cubicBezTo>
                  <a:lnTo>
                    <a:pt x="12744" y="1606"/>
                  </a:lnTo>
                  <a:cubicBezTo>
                    <a:pt x="12681" y="1606"/>
                    <a:pt x="12631" y="1617"/>
                    <a:pt x="12594" y="1634"/>
                  </a:cubicBezTo>
                  <a:cubicBezTo>
                    <a:pt x="12523" y="1671"/>
                    <a:pt x="12481" y="1705"/>
                    <a:pt x="12472" y="1742"/>
                  </a:cubicBezTo>
                  <a:cubicBezTo>
                    <a:pt x="12464" y="1778"/>
                    <a:pt x="12450" y="1838"/>
                    <a:pt x="12430" y="1920"/>
                  </a:cubicBezTo>
                  <a:cubicBezTo>
                    <a:pt x="12323" y="2450"/>
                    <a:pt x="12221" y="3007"/>
                    <a:pt x="12128" y="3586"/>
                  </a:cubicBezTo>
                  <a:cubicBezTo>
                    <a:pt x="12034" y="4167"/>
                    <a:pt x="11854" y="4698"/>
                    <a:pt x="11596" y="5176"/>
                  </a:cubicBezTo>
                  <a:cubicBezTo>
                    <a:pt x="11334" y="5636"/>
                    <a:pt x="11000" y="6034"/>
                    <a:pt x="10596" y="6367"/>
                  </a:cubicBezTo>
                  <a:cubicBezTo>
                    <a:pt x="10189" y="6701"/>
                    <a:pt x="9802" y="7051"/>
                    <a:pt x="9432" y="7421"/>
                  </a:cubicBezTo>
                  <a:cubicBezTo>
                    <a:pt x="9169" y="7700"/>
                    <a:pt x="8949" y="7954"/>
                    <a:pt x="8771" y="8183"/>
                  </a:cubicBezTo>
                  <a:cubicBezTo>
                    <a:pt x="8593" y="8412"/>
                    <a:pt x="8403" y="8632"/>
                    <a:pt x="8211" y="8833"/>
                  </a:cubicBezTo>
                  <a:cubicBezTo>
                    <a:pt x="8016" y="9036"/>
                    <a:pt x="7799" y="9222"/>
                    <a:pt x="7556" y="9400"/>
                  </a:cubicBezTo>
                  <a:cubicBezTo>
                    <a:pt x="7313" y="9575"/>
                    <a:pt x="7019" y="9736"/>
                    <a:pt x="6674" y="9880"/>
                  </a:cubicBezTo>
                  <a:lnTo>
                    <a:pt x="6646" y="9880"/>
                  </a:lnTo>
                  <a:lnTo>
                    <a:pt x="6646" y="18572"/>
                  </a:lnTo>
                  <a:cubicBezTo>
                    <a:pt x="7279" y="18572"/>
                    <a:pt x="7889" y="18649"/>
                    <a:pt x="8485" y="18795"/>
                  </a:cubicBezTo>
                  <a:cubicBezTo>
                    <a:pt x="9081" y="18945"/>
                    <a:pt x="9683" y="19103"/>
                    <a:pt x="10294" y="19270"/>
                  </a:cubicBezTo>
                  <a:cubicBezTo>
                    <a:pt x="10901" y="19439"/>
                    <a:pt x="11537" y="19592"/>
                    <a:pt x="12207" y="19741"/>
                  </a:cubicBezTo>
                  <a:cubicBezTo>
                    <a:pt x="12874" y="19891"/>
                    <a:pt x="13594" y="19965"/>
                    <a:pt x="14374" y="19965"/>
                  </a:cubicBezTo>
                  <a:cubicBezTo>
                    <a:pt x="14781" y="19965"/>
                    <a:pt x="15222" y="19939"/>
                    <a:pt x="15699" y="19885"/>
                  </a:cubicBezTo>
                  <a:cubicBezTo>
                    <a:pt x="16177" y="19829"/>
                    <a:pt x="16626" y="19710"/>
                    <a:pt x="17047" y="19527"/>
                  </a:cubicBezTo>
                  <a:cubicBezTo>
                    <a:pt x="17468" y="19343"/>
                    <a:pt x="17816" y="19086"/>
                    <a:pt x="18101" y="18762"/>
                  </a:cubicBezTo>
                  <a:cubicBezTo>
                    <a:pt x="18387" y="18440"/>
                    <a:pt x="18525" y="18010"/>
                    <a:pt x="18525" y="17477"/>
                  </a:cubicBezTo>
                  <a:cubicBezTo>
                    <a:pt x="18525" y="17386"/>
                    <a:pt x="18522" y="17304"/>
                    <a:pt x="18517" y="17225"/>
                  </a:cubicBezTo>
                  <a:cubicBezTo>
                    <a:pt x="18503" y="17152"/>
                    <a:pt x="18488" y="17070"/>
                    <a:pt x="18471" y="16980"/>
                  </a:cubicBezTo>
                  <a:cubicBezTo>
                    <a:pt x="18785" y="16836"/>
                    <a:pt x="19028" y="16596"/>
                    <a:pt x="19195" y="16262"/>
                  </a:cubicBezTo>
                  <a:cubicBezTo>
                    <a:pt x="19364" y="15929"/>
                    <a:pt x="19446" y="15593"/>
                    <a:pt x="19446" y="15263"/>
                  </a:cubicBezTo>
                  <a:cubicBezTo>
                    <a:pt x="19449" y="14912"/>
                    <a:pt x="19350" y="14605"/>
                    <a:pt x="19164" y="14342"/>
                  </a:cubicBezTo>
                </a:path>
              </a:pathLst>
            </a:custGeom>
            <a:solidFill>
              <a:sysClr val="windowText" lastClr="000000">
                <a:lumMod val="50000"/>
                <a:lumOff val="5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1" name="Group 16"/>
          <p:cNvGrpSpPr/>
          <p:nvPr/>
        </p:nvGrpSpPr>
        <p:grpSpPr bwMode="auto">
          <a:xfrm>
            <a:off x="3058279" y="3952351"/>
            <a:ext cx="348243" cy="348310"/>
            <a:chOff x="0" y="0"/>
            <a:chExt cx="965499" cy="965499"/>
          </a:xfrm>
        </p:grpSpPr>
        <p:sp>
          <p:nvSpPr>
            <p:cNvPr id="32" name="AutoShape 17"/>
            <p:cNvSpPr/>
            <p:nvPr/>
          </p:nvSpPr>
          <p:spPr bwMode="auto">
            <a:xfrm>
              <a:off x="0" y="0"/>
              <a:ext cx="965499" cy="965499"/>
            </a:xfrm>
            <a:custGeom>
              <a:avLst/>
              <a:gdLst>
                <a:gd name="T0" fmla="*/ 482725 w 19679"/>
                <a:gd name="T1" fmla="*/ 529874 h 19679"/>
                <a:gd name="T2" fmla="*/ 482725 w 19679"/>
                <a:gd name="T3" fmla="*/ 529874 h 19679"/>
                <a:gd name="T4" fmla="*/ 482725 w 19679"/>
                <a:gd name="T5" fmla="*/ 529874 h 19679"/>
                <a:gd name="T6" fmla="*/ 482725 w 19679"/>
                <a:gd name="T7" fmla="*/ 529874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>
              <a:outerShdw blurRad="88900" dist="38100" dir="7680000" algn="tl" rotWithShape="0">
                <a:prstClr val="black">
                  <a:alpha val="31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3" name="AutoShape 18"/>
            <p:cNvSpPr/>
            <p:nvPr/>
          </p:nvSpPr>
          <p:spPr bwMode="auto">
            <a:xfrm>
              <a:off x="293617" y="264823"/>
              <a:ext cx="393980" cy="393980"/>
            </a:xfrm>
            <a:custGeom>
              <a:avLst/>
              <a:gdLst>
                <a:gd name="T0" fmla="*/ 196990 w 21600"/>
                <a:gd name="T1" fmla="*/ 196990 h 21600"/>
                <a:gd name="T2" fmla="*/ 196990 w 21600"/>
                <a:gd name="T3" fmla="*/ 196990 h 21600"/>
                <a:gd name="T4" fmla="*/ 196990 w 21600"/>
                <a:gd name="T5" fmla="*/ 196990 h 21600"/>
                <a:gd name="T6" fmla="*/ 196990 w 21600"/>
                <a:gd name="T7" fmla="*/ 19699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6949"/>
                  </a:moveTo>
                  <a:cubicBezTo>
                    <a:pt x="21600" y="7542"/>
                    <a:pt x="21407" y="8153"/>
                    <a:pt x="21017" y="8781"/>
                  </a:cubicBezTo>
                  <a:cubicBezTo>
                    <a:pt x="20628" y="9416"/>
                    <a:pt x="20109" y="10015"/>
                    <a:pt x="19458" y="10585"/>
                  </a:cubicBezTo>
                  <a:cubicBezTo>
                    <a:pt x="18806" y="11152"/>
                    <a:pt x="18040" y="11651"/>
                    <a:pt x="17159" y="12083"/>
                  </a:cubicBezTo>
                  <a:cubicBezTo>
                    <a:pt x="16275" y="12512"/>
                    <a:pt x="15327" y="12820"/>
                    <a:pt x="14315" y="12996"/>
                  </a:cubicBezTo>
                  <a:cubicBezTo>
                    <a:pt x="13880" y="13090"/>
                    <a:pt x="13492" y="13284"/>
                    <a:pt x="13151" y="13578"/>
                  </a:cubicBezTo>
                  <a:cubicBezTo>
                    <a:pt x="12809" y="13872"/>
                    <a:pt x="12641" y="14204"/>
                    <a:pt x="12641" y="14571"/>
                  </a:cubicBezTo>
                  <a:cubicBezTo>
                    <a:pt x="12641" y="14900"/>
                    <a:pt x="12713" y="15140"/>
                    <a:pt x="12865" y="15293"/>
                  </a:cubicBezTo>
                  <a:cubicBezTo>
                    <a:pt x="13015" y="15449"/>
                    <a:pt x="13177" y="15596"/>
                    <a:pt x="13364" y="15728"/>
                  </a:cubicBezTo>
                  <a:cubicBezTo>
                    <a:pt x="13546" y="15866"/>
                    <a:pt x="13717" y="16010"/>
                    <a:pt x="13874" y="16169"/>
                  </a:cubicBezTo>
                  <a:cubicBezTo>
                    <a:pt x="14032" y="16330"/>
                    <a:pt x="14125" y="16574"/>
                    <a:pt x="14160" y="16903"/>
                  </a:cubicBezTo>
                  <a:cubicBezTo>
                    <a:pt x="14195" y="17117"/>
                    <a:pt x="14187" y="17340"/>
                    <a:pt x="14133" y="17564"/>
                  </a:cubicBezTo>
                  <a:cubicBezTo>
                    <a:pt x="14099" y="17696"/>
                    <a:pt x="14200" y="17805"/>
                    <a:pt x="14432" y="17893"/>
                  </a:cubicBezTo>
                  <a:cubicBezTo>
                    <a:pt x="14667" y="17981"/>
                    <a:pt x="14956" y="18069"/>
                    <a:pt x="15295" y="18154"/>
                  </a:cubicBezTo>
                  <a:cubicBezTo>
                    <a:pt x="15637" y="18236"/>
                    <a:pt x="15987" y="18342"/>
                    <a:pt x="16344" y="18468"/>
                  </a:cubicBezTo>
                  <a:cubicBezTo>
                    <a:pt x="16705" y="18595"/>
                    <a:pt x="16975" y="18756"/>
                    <a:pt x="17164" y="18953"/>
                  </a:cubicBezTo>
                  <a:cubicBezTo>
                    <a:pt x="17266" y="19050"/>
                    <a:pt x="17351" y="19232"/>
                    <a:pt x="17415" y="19511"/>
                  </a:cubicBezTo>
                  <a:cubicBezTo>
                    <a:pt x="17477" y="19790"/>
                    <a:pt x="17519" y="20090"/>
                    <a:pt x="17535" y="20416"/>
                  </a:cubicBezTo>
                  <a:cubicBezTo>
                    <a:pt x="17554" y="20727"/>
                    <a:pt x="17527" y="21000"/>
                    <a:pt x="17463" y="21241"/>
                  </a:cubicBezTo>
                  <a:cubicBezTo>
                    <a:pt x="17394" y="21479"/>
                    <a:pt x="17268" y="21599"/>
                    <a:pt x="17089" y="21599"/>
                  </a:cubicBezTo>
                  <a:lnTo>
                    <a:pt x="4496" y="21599"/>
                  </a:lnTo>
                  <a:cubicBezTo>
                    <a:pt x="4328" y="21599"/>
                    <a:pt x="4205" y="21479"/>
                    <a:pt x="4130" y="21241"/>
                  </a:cubicBezTo>
                  <a:cubicBezTo>
                    <a:pt x="4061" y="21000"/>
                    <a:pt x="4032" y="20727"/>
                    <a:pt x="4048" y="20416"/>
                  </a:cubicBezTo>
                  <a:cubicBezTo>
                    <a:pt x="4066" y="20090"/>
                    <a:pt x="4109" y="19790"/>
                    <a:pt x="4170" y="19511"/>
                  </a:cubicBezTo>
                  <a:cubicBezTo>
                    <a:pt x="4235" y="19232"/>
                    <a:pt x="4317" y="19050"/>
                    <a:pt x="4421" y="18953"/>
                  </a:cubicBezTo>
                  <a:cubicBezTo>
                    <a:pt x="4616" y="18768"/>
                    <a:pt x="4889" y="18606"/>
                    <a:pt x="5239" y="18474"/>
                  </a:cubicBezTo>
                  <a:cubicBezTo>
                    <a:pt x="5588" y="18345"/>
                    <a:pt x="5933" y="18236"/>
                    <a:pt x="6269" y="18154"/>
                  </a:cubicBezTo>
                  <a:cubicBezTo>
                    <a:pt x="6606" y="18069"/>
                    <a:pt x="6897" y="17984"/>
                    <a:pt x="7145" y="17901"/>
                  </a:cubicBezTo>
                  <a:cubicBezTo>
                    <a:pt x="7394" y="17816"/>
                    <a:pt x="7498" y="17705"/>
                    <a:pt x="7463" y="17564"/>
                  </a:cubicBezTo>
                  <a:cubicBezTo>
                    <a:pt x="7428" y="17432"/>
                    <a:pt x="7412" y="17311"/>
                    <a:pt x="7412" y="17205"/>
                  </a:cubicBezTo>
                  <a:lnTo>
                    <a:pt x="7412" y="16903"/>
                  </a:lnTo>
                  <a:cubicBezTo>
                    <a:pt x="7428" y="16574"/>
                    <a:pt x="7519" y="16330"/>
                    <a:pt x="7687" y="16169"/>
                  </a:cubicBezTo>
                  <a:cubicBezTo>
                    <a:pt x="7853" y="16010"/>
                    <a:pt x="8034" y="15866"/>
                    <a:pt x="8224" y="15728"/>
                  </a:cubicBezTo>
                  <a:cubicBezTo>
                    <a:pt x="8416" y="15593"/>
                    <a:pt x="8584" y="15446"/>
                    <a:pt x="8729" y="15293"/>
                  </a:cubicBezTo>
                  <a:cubicBezTo>
                    <a:pt x="8873" y="15140"/>
                    <a:pt x="8945" y="14900"/>
                    <a:pt x="8945" y="14571"/>
                  </a:cubicBezTo>
                  <a:cubicBezTo>
                    <a:pt x="8945" y="14204"/>
                    <a:pt x="8777" y="13875"/>
                    <a:pt x="8440" y="13578"/>
                  </a:cubicBezTo>
                  <a:cubicBezTo>
                    <a:pt x="8104" y="13281"/>
                    <a:pt x="7706" y="13090"/>
                    <a:pt x="7247" y="12996"/>
                  </a:cubicBezTo>
                  <a:cubicBezTo>
                    <a:pt x="6251" y="12811"/>
                    <a:pt x="5311" y="12497"/>
                    <a:pt x="4435" y="12062"/>
                  </a:cubicBezTo>
                  <a:cubicBezTo>
                    <a:pt x="3554" y="11628"/>
                    <a:pt x="2790" y="11128"/>
                    <a:pt x="2133" y="10570"/>
                  </a:cubicBezTo>
                  <a:cubicBezTo>
                    <a:pt x="1479" y="10012"/>
                    <a:pt x="958" y="9416"/>
                    <a:pt x="574" y="8781"/>
                  </a:cubicBezTo>
                  <a:cubicBezTo>
                    <a:pt x="189" y="8153"/>
                    <a:pt x="0" y="7542"/>
                    <a:pt x="0" y="6949"/>
                  </a:cubicBezTo>
                  <a:lnTo>
                    <a:pt x="0" y="4320"/>
                  </a:lnTo>
                  <a:cubicBezTo>
                    <a:pt x="0" y="4009"/>
                    <a:pt x="93" y="3756"/>
                    <a:pt x="285" y="3553"/>
                  </a:cubicBezTo>
                  <a:cubicBezTo>
                    <a:pt x="475" y="3354"/>
                    <a:pt x="712" y="3254"/>
                    <a:pt x="998" y="3254"/>
                  </a:cubicBezTo>
                  <a:lnTo>
                    <a:pt x="5124" y="3254"/>
                  </a:lnTo>
                  <a:cubicBezTo>
                    <a:pt x="5108" y="3139"/>
                    <a:pt x="5097" y="3025"/>
                    <a:pt x="5097" y="2901"/>
                  </a:cubicBezTo>
                  <a:lnTo>
                    <a:pt x="5097" y="2564"/>
                  </a:lnTo>
                  <a:lnTo>
                    <a:pt x="5097" y="2505"/>
                  </a:lnTo>
                  <a:cubicBezTo>
                    <a:pt x="5097" y="2005"/>
                    <a:pt x="5118" y="1594"/>
                    <a:pt x="5156" y="1265"/>
                  </a:cubicBezTo>
                  <a:cubicBezTo>
                    <a:pt x="5193" y="939"/>
                    <a:pt x="5260" y="684"/>
                    <a:pt x="5353" y="499"/>
                  </a:cubicBezTo>
                  <a:cubicBezTo>
                    <a:pt x="5444" y="320"/>
                    <a:pt x="5580" y="187"/>
                    <a:pt x="5754" y="111"/>
                  </a:cubicBezTo>
                  <a:cubicBezTo>
                    <a:pt x="5928" y="38"/>
                    <a:pt x="6165" y="0"/>
                    <a:pt x="6464" y="0"/>
                  </a:cubicBezTo>
                  <a:lnTo>
                    <a:pt x="15132" y="0"/>
                  </a:lnTo>
                  <a:cubicBezTo>
                    <a:pt x="15410" y="0"/>
                    <a:pt x="15645" y="38"/>
                    <a:pt x="15829" y="111"/>
                  </a:cubicBezTo>
                  <a:cubicBezTo>
                    <a:pt x="16011" y="187"/>
                    <a:pt x="16149" y="320"/>
                    <a:pt x="16243" y="499"/>
                  </a:cubicBezTo>
                  <a:cubicBezTo>
                    <a:pt x="16336" y="684"/>
                    <a:pt x="16403" y="939"/>
                    <a:pt x="16435" y="1265"/>
                  </a:cubicBezTo>
                  <a:cubicBezTo>
                    <a:pt x="16470" y="1594"/>
                    <a:pt x="16486" y="2006"/>
                    <a:pt x="16486" y="2505"/>
                  </a:cubicBezTo>
                  <a:lnTo>
                    <a:pt x="16486" y="2863"/>
                  </a:lnTo>
                  <a:cubicBezTo>
                    <a:pt x="16486" y="2989"/>
                    <a:pt x="16478" y="3119"/>
                    <a:pt x="16459" y="3251"/>
                  </a:cubicBezTo>
                  <a:lnTo>
                    <a:pt x="20603" y="3251"/>
                  </a:lnTo>
                  <a:cubicBezTo>
                    <a:pt x="20884" y="3251"/>
                    <a:pt x="21119" y="3351"/>
                    <a:pt x="21314" y="3550"/>
                  </a:cubicBezTo>
                  <a:cubicBezTo>
                    <a:pt x="21503" y="3753"/>
                    <a:pt x="21599" y="4006"/>
                    <a:pt x="21599" y="4317"/>
                  </a:cubicBezTo>
                  <a:lnTo>
                    <a:pt x="21599" y="6949"/>
                  </a:lnTo>
                  <a:lnTo>
                    <a:pt x="21600" y="6949"/>
                  </a:lnTo>
                  <a:close/>
                  <a:moveTo>
                    <a:pt x="6283" y="10550"/>
                  </a:moveTo>
                  <a:cubicBezTo>
                    <a:pt x="6072" y="9798"/>
                    <a:pt x="5882" y="8978"/>
                    <a:pt x="5714" y="8082"/>
                  </a:cubicBezTo>
                  <a:cubicBezTo>
                    <a:pt x="5548" y="7189"/>
                    <a:pt x="5407" y="6299"/>
                    <a:pt x="5287" y="5415"/>
                  </a:cubicBezTo>
                  <a:lnTo>
                    <a:pt x="1962" y="5415"/>
                  </a:lnTo>
                  <a:lnTo>
                    <a:pt x="1962" y="6949"/>
                  </a:lnTo>
                  <a:cubicBezTo>
                    <a:pt x="1962" y="7137"/>
                    <a:pt x="2064" y="7389"/>
                    <a:pt x="2264" y="7709"/>
                  </a:cubicBezTo>
                  <a:cubicBezTo>
                    <a:pt x="2462" y="8029"/>
                    <a:pt x="2753" y="8358"/>
                    <a:pt x="3126" y="8699"/>
                  </a:cubicBezTo>
                  <a:cubicBezTo>
                    <a:pt x="3500" y="9040"/>
                    <a:pt x="3954" y="9381"/>
                    <a:pt x="4488" y="9707"/>
                  </a:cubicBezTo>
                  <a:cubicBezTo>
                    <a:pt x="5022" y="10033"/>
                    <a:pt x="5618" y="10315"/>
                    <a:pt x="6283" y="10550"/>
                  </a:cubicBezTo>
                  <a:moveTo>
                    <a:pt x="19629" y="5415"/>
                  </a:moveTo>
                  <a:lnTo>
                    <a:pt x="16280" y="5415"/>
                  </a:lnTo>
                  <a:cubicBezTo>
                    <a:pt x="16179" y="6299"/>
                    <a:pt x="16043" y="7189"/>
                    <a:pt x="15877" y="8082"/>
                  </a:cubicBezTo>
                  <a:cubicBezTo>
                    <a:pt x="15712" y="8978"/>
                    <a:pt x="15522" y="9798"/>
                    <a:pt x="15308" y="10550"/>
                  </a:cubicBezTo>
                  <a:cubicBezTo>
                    <a:pt x="15973" y="10315"/>
                    <a:pt x="16574" y="10033"/>
                    <a:pt x="17105" y="9707"/>
                  </a:cubicBezTo>
                  <a:cubicBezTo>
                    <a:pt x="17637" y="9381"/>
                    <a:pt x="18091" y="9040"/>
                    <a:pt x="18467" y="8699"/>
                  </a:cubicBezTo>
                  <a:cubicBezTo>
                    <a:pt x="18844" y="8358"/>
                    <a:pt x="19130" y="8029"/>
                    <a:pt x="19330" y="7709"/>
                  </a:cubicBezTo>
                  <a:cubicBezTo>
                    <a:pt x="19530" y="7389"/>
                    <a:pt x="19629" y="7137"/>
                    <a:pt x="19629" y="6949"/>
                  </a:cubicBezTo>
                  <a:lnTo>
                    <a:pt x="19629" y="5415"/>
                  </a:lnTo>
                  <a:close/>
                </a:path>
              </a:pathLst>
            </a:custGeom>
            <a:solidFill>
              <a:sysClr val="windowText" lastClr="000000">
                <a:lumMod val="50000"/>
                <a:lumOff val="5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4" name="Group 19"/>
          <p:cNvGrpSpPr/>
          <p:nvPr/>
        </p:nvGrpSpPr>
        <p:grpSpPr bwMode="auto">
          <a:xfrm>
            <a:off x="3508930" y="3952351"/>
            <a:ext cx="348243" cy="348310"/>
            <a:chOff x="0" y="0"/>
            <a:chExt cx="965499" cy="965499"/>
          </a:xfrm>
        </p:grpSpPr>
        <p:sp>
          <p:nvSpPr>
            <p:cNvPr id="35" name="AutoShape 20"/>
            <p:cNvSpPr/>
            <p:nvPr/>
          </p:nvSpPr>
          <p:spPr bwMode="auto">
            <a:xfrm>
              <a:off x="0" y="0"/>
              <a:ext cx="965499" cy="965499"/>
            </a:xfrm>
            <a:custGeom>
              <a:avLst/>
              <a:gdLst>
                <a:gd name="T0" fmla="*/ 482725 w 19679"/>
                <a:gd name="T1" fmla="*/ 529874 h 19679"/>
                <a:gd name="T2" fmla="*/ 482725 w 19679"/>
                <a:gd name="T3" fmla="*/ 529874 h 19679"/>
                <a:gd name="T4" fmla="*/ 482725 w 19679"/>
                <a:gd name="T5" fmla="*/ 529874 h 19679"/>
                <a:gd name="T6" fmla="*/ 482725 w 19679"/>
                <a:gd name="T7" fmla="*/ 529874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>
              <a:outerShdw blurRad="88900" dist="38100" dir="7680000" algn="tl" rotWithShape="0">
                <a:prstClr val="black">
                  <a:alpha val="31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6" name="AutoShape 21"/>
            <p:cNvSpPr/>
            <p:nvPr/>
          </p:nvSpPr>
          <p:spPr bwMode="auto">
            <a:xfrm>
              <a:off x="292545" y="314566"/>
              <a:ext cx="380408" cy="307104"/>
            </a:xfrm>
            <a:custGeom>
              <a:avLst/>
              <a:gdLst>
                <a:gd name="T0" fmla="*/ 190204 w 21600"/>
                <a:gd name="T1" fmla="*/ 153552 h 21600"/>
                <a:gd name="T2" fmla="*/ 190204 w 21600"/>
                <a:gd name="T3" fmla="*/ 153552 h 21600"/>
                <a:gd name="T4" fmla="*/ 190204 w 21600"/>
                <a:gd name="T5" fmla="*/ 153552 h 21600"/>
                <a:gd name="T6" fmla="*/ 190204 w 21600"/>
                <a:gd name="T7" fmla="*/ 153552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0263" y="3222"/>
                  </a:moveTo>
                  <a:cubicBezTo>
                    <a:pt x="20632" y="3222"/>
                    <a:pt x="20946" y="3384"/>
                    <a:pt x="21208" y="3713"/>
                  </a:cubicBezTo>
                  <a:cubicBezTo>
                    <a:pt x="21470" y="4042"/>
                    <a:pt x="21600" y="4427"/>
                    <a:pt x="21600" y="4865"/>
                  </a:cubicBezTo>
                  <a:lnTo>
                    <a:pt x="21600" y="19984"/>
                  </a:lnTo>
                  <a:cubicBezTo>
                    <a:pt x="21600" y="20421"/>
                    <a:pt x="21470" y="20803"/>
                    <a:pt x="21208" y="21121"/>
                  </a:cubicBezTo>
                  <a:cubicBezTo>
                    <a:pt x="20946" y="21441"/>
                    <a:pt x="20632" y="21600"/>
                    <a:pt x="20263" y="21600"/>
                  </a:cubicBezTo>
                  <a:lnTo>
                    <a:pt x="1348" y="21600"/>
                  </a:lnTo>
                  <a:cubicBezTo>
                    <a:pt x="981" y="21600"/>
                    <a:pt x="663" y="21441"/>
                    <a:pt x="399" y="21121"/>
                  </a:cubicBezTo>
                  <a:cubicBezTo>
                    <a:pt x="134" y="20803"/>
                    <a:pt x="0" y="20421"/>
                    <a:pt x="0" y="19984"/>
                  </a:cubicBezTo>
                  <a:lnTo>
                    <a:pt x="0" y="4865"/>
                  </a:lnTo>
                  <a:cubicBezTo>
                    <a:pt x="0" y="4427"/>
                    <a:pt x="134" y="4042"/>
                    <a:pt x="399" y="3713"/>
                  </a:cubicBezTo>
                  <a:cubicBezTo>
                    <a:pt x="663" y="3384"/>
                    <a:pt x="981" y="3222"/>
                    <a:pt x="1348" y="3222"/>
                  </a:cubicBezTo>
                  <a:lnTo>
                    <a:pt x="5638" y="3222"/>
                  </a:lnTo>
                  <a:lnTo>
                    <a:pt x="6318" y="1460"/>
                  </a:lnTo>
                  <a:cubicBezTo>
                    <a:pt x="6458" y="1057"/>
                    <a:pt x="6717" y="713"/>
                    <a:pt x="7089" y="425"/>
                  </a:cubicBezTo>
                  <a:cubicBezTo>
                    <a:pt x="7466" y="143"/>
                    <a:pt x="7838" y="0"/>
                    <a:pt x="8203" y="0"/>
                  </a:cubicBezTo>
                  <a:lnTo>
                    <a:pt x="13396" y="0"/>
                  </a:lnTo>
                  <a:cubicBezTo>
                    <a:pt x="13763" y="0"/>
                    <a:pt x="14135" y="143"/>
                    <a:pt x="14510" y="425"/>
                  </a:cubicBezTo>
                  <a:cubicBezTo>
                    <a:pt x="14884" y="713"/>
                    <a:pt x="15146" y="1057"/>
                    <a:pt x="15293" y="1460"/>
                  </a:cubicBezTo>
                  <a:lnTo>
                    <a:pt x="15961" y="3222"/>
                  </a:lnTo>
                  <a:lnTo>
                    <a:pt x="20263" y="3222"/>
                  </a:lnTo>
                  <a:close/>
                  <a:moveTo>
                    <a:pt x="10806" y="19185"/>
                  </a:moveTo>
                  <a:cubicBezTo>
                    <a:pt x="11572" y="19185"/>
                    <a:pt x="12299" y="19002"/>
                    <a:pt x="12987" y="18650"/>
                  </a:cubicBezTo>
                  <a:cubicBezTo>
                    <a:pt x="13672" y="18294"/>
                    <a:pt x="14270" y="17810"/>
                    <a:pt x="14774" y="17196"/>
                  </a:cubicBezTo>
                  <a:cubicBezTo>
                    <a:pt x="15278" y="16582"/>
                    <a:pt x="15677" y="15862"/>
                    <a:pt x="15974" y="15048"/>
                  </a:cubicBezTo>
                  <a:cubicBezTo>
                    <a:pt x="16270" y="14234"/>
                    <a:pt x="16419" y="13356"/>
                    <a:pt x="16419" y="12421"/>
                  </a:cubicBezTo>
                  <a:cubicBezTo>
                    <a:pt x="16419" y="11499"/>
                    <a:pt x="16270" y="10623"/>
                    <a:pt x="15974" y="9795"/>
                  </a:cubicBezTo>
                  <a:cubicBezTo>
                    <a:pt x="15677" y="8966"/>
                    <a:pt x="15278" y="8249"/>
                    <a:pt x="14774" y="7644"/>
                  </a:cubicBezTo>
                  <a:cubicBezTo>
                    <a:pt x="14270" y="7036"/>
                    <a:pt x="13672" y="6557"/>
                    <a:pt x="12987" y="6199"/>
                  </a:cubicBezTo>
                  <a:cubicBezTo>
                    <a:pt x="12299" y="5843"/>
                    <a:pt x="11572" y="5667"/>
                    <a:pt x="10806" y="5667"/>
                  </a:cubicBezTo>
                  <a:cubicBezTo>
                    <a:pt x="10039" y="5667"/>
                    <a:pt x="9312" y="5846"/>
                    <a:pt x="8619" y="6199"/>
                  </a:cubicBezTo>
                  <a:cubicBezTo>
                    <a:pt x="7929" y="6557"/>
                    <a:pt x="7332" y="7036"/>
                    <a:pt x="6827" y="7644"/>
                  </a:cubicBezTo>
                  <a:cubicBezTo>
                    <a:pt x="6323" y="8249"/>
                    <a:pt x="5922" y="8963"/>
                    <a:pt x="5625" y="9789"/>
                  </a:cubicBezTo>
                  <a:cubicBezTo>
                    <a:pt x="5329" y="10612"/>
                    <a:pt x="5180" y="11490"/>
                    <a:pt x="5180" y="12421"/>
                  </a:cubicBezTo>
                  <a:cubicBezTo>
                    <a:pt x="5180" y="13356"/>
                    <a:pt x="5329" y="14234"/>
                    <a:pt x="5625" y="15048"/>
                  </a:cubicBezTo>
                  <a:cubicBezTo>
                    <a:pt x="5922" y="15862"/>
                    <a:pt x="6323" y="16582"/>
                    <a:pt x="6827" y="17196"/>
                  </a:cubicBezTo>
                  <a:cubicBezTo>
                    <a:pt x="7332" y="17810"/>
                    <a:pt x="7929" y="18294"/>
                    <a:pt x="8619" y="18650"/>
                  </a:cubicBezTo>
                  <a:cubicBezTo>
                    <a:pt x="9312" y="19005"/>
                    <a:pt x="10039" y="19185"/>
                    <a:pt x="10806" y="19185"/>
                  </a:cubicBezTo>
                  <a:moveTo>
                    <a:pt x="10806" y="7832"/>
                  </a:moveTo>
                  <a:cubicBezTo>
                    <a:pt x="11337" y="7832"/>
                    <a:pt x="11834" y="7953"/>
                    <a:pt x="12294" y="8191"/>
                  </a:cubicBezTo>
                  <a:cubicBezTo>
                    <a:pt x="12754" y="8432"/>
                    <a:pt x="13158" y="8755"/>
                    <a:pt x="13501" y="9169"/>
                  </a:cubicBezTo>
                  <a:cubicBezTo>
                    <a:pt x="13846" y="9583"/>
                    <a:pt x="14118" y="10068"/>
                    <a:pt x="14316" y="10623"/>
                  </a:cubicBezTo>
                  <a:cubicBezTo>
                    <a:pt x="14515" y="11184"/>
                    <a:pt x="14615" y="11781"/>
                    <a:pt x="14615" y="12421"/>
                  </a:cubicBezTo>
                  <a:cubicBezTo>
                    <a:pt x="14615" y="13056"/>
                    <a:pt x="14515" y="13649"/>
                    <a:pt x="14316" y="14205"/>
                  </a:cubicBezTo>
                  <a:cubicBezTo>
                    <a:pt x="14118" y="14757"/>
                    <a:pt x="13846" y="15245"/>
                    <a:pt x="13501" y="15668"/>
                  </a:cubicBezTo>
                  <a:cubicBezTo>
                    <a:pt x="13158" y="16091"/>
                    <a:pt x="12752" y="16420"/>
                    <a:pt x="12289" y="16661"/>
                  </a:cubicBezTo>
                  <a:cubicBezTo>
                    <a:pt x="11824" y="16899"/>
                    <a:pt x="11330" y="17016"/>
                    <a:pt x="10806" y="17016"/>
                  </a:cubicBezTo>
                  <a:cubicBezTo>
                    <a:pt x="10274" y="17016"/>
                    <a:pt x="9777" y="16899"/>
                    <a:pt x="9312" y="16661"/>
                  </a:cubicBezTo>
                  <a:cubicBezTo>
                    <a:pt x="8847" y="16420"/>
                    <a:pt x="8443" y="16091"/>
                    <a:pt x="8100" y="15668"/>
                  </a:cubicBezTo>
                  <a:cubicBezTo>
                    <a:pt x="7755" y="15245"/>
                    <a:pt x="7483" y="14754"/>
                    <a:pt x="7285" y="14199"/>
                  </a:cubicBezTo>
                  <a:cubicBezTo>
                    <a:pt x="7084" y="13641"/>
                    <a:pt x="6984" y="13044"/>
                    <a:pt x="6984" y="12421"/>
                  </a:cubicBezTo>
                  <a:cubicBezTo>
                    <a:pt x="6984" y="11781"/>
                    <a:pt x="7084" y="11184"/>
                    <a:pt x="7285" y="10623"/>
                  </a:cubicBezTo>
                  <a:cubicBezTo>
                    <a:pt x="7483" y="10068"/>
                    <a:pt x="7755" y="9583"/>
                    <a:pt x="8100" y="9169"/>
                  </a:cubicBezTo>
                  <a:cubicBezTo>
                    <a:pt x="8443" y="8755"/>
                    <a:pt x="8847" y="8431"/>
                    <a:pt x="9312" y="8191"/>
                  </a:cubicBezTo>
                  <a:cubicBezTo>
                    <a:pt x="9777" y="7953"/>
                    <a:pt x="10274" y="7832"/>
                    <a:pt x="10806" y="7832"/>
                  </a:cubicBezTo>
                </a:path>
              </a:pathLst>
            </a:custGeom>
            <a:solidFill>
              <a:sysClr val="windowText" lastClr="000000">
                <a:lumMod val="50000"/>
                <a:lumOff val="5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2" presetClass="entr" presetSubtype="8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 p14:presetBounceEnd="4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4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 tmFilter="0,0; .5, 1; 1, 1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3" presetClass="entr" presetSubtype="16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3" presetClass="entr" presetSubtype="16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3" presetClass="entr" presetSubtype="16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57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</p:childTnLst>
            </p:cTn>
          </p:par>
        </p:tnLst>
        <p:bldLst>
          <p:bldP spid="14" grpId="0" animBg="1"/>
          <p:bldP spid="16" grpId="0" animBg="1"/>
          <p:bldP spid="17" grpId="0"/>
          <p:bldP spid="21" grpId="0"/>
          <p:bldP spid="2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4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 tmFilter="0,0; .5, 1; 1, 1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3" presetClass="entr" presetSubtype="16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3" presetClass="entr" presetSubtype="16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3" presetClass="entr" presetSubtype="16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57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</p:childTnLst>
            </p:cTn>
          </p:par>
        </p:tnLst>
        <p:bldLst>
          <p:bldP spid="14" grpId="0" animBg="1"/>
          <p:bldP spid="16" grpId="0" animBg="1"/>
          <p:bldP spid="17" grpId="0"/>
          <p:bldP spid="21" grpId="0"/>
          <p:bldP spid="22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图表 12"/>
          <p:cNvGraphicFramePr/>
          <p:nvPr/>
        </p:nvGraphicFramePr>
        <p:xfrm>
          <a:off x="2048190" y="1355200"/>
          <a:ext cx="8095621" cy="422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107"/>
          <p:cNvSpPr txBox="1"/>
          <p:nvPr/>
        </p:nvSpPr>
        <p:spPr>
          <a:xfrm>
            <a:off x="1704506" y="5788527"/>
            <a:ext cx="8782988" cy="35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在此录入上述图表的综合描述说明，在此录入上述图表的综合描述说明，在此录入上述图表的综合描述说明。</a:t>
            </a:r>
          </a:p>
        </p:txBody>
      </p:sp>
      <p:sp>
        <p:nvSpPr>
          <p:cNvPr id="5" name="矩形 4"/>
          <p:cNvSpPr/>
          <p:nvPr/>
        </p:nvSpPr>
        <p:spPr>
          <a:xfrm>
            <a:off x="1325965" y="778812"/>
            <a:ext cx="2852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dirty="0">
                <a:solidFill>
                  <a:schemeClr val="bg1">
                    <a:lumMod val="50000"/>
                  </a:schemeClr>
                </a:solidFill>
              </a:rPr>
              <a:t>Click here to add your title</a:t>
            </a:r>
          </a:p>
        </p:txBody>
      </p:sp>
      <p:sp>
        <p:nvSpPr>
          <p:cNvPr id="8" name="矩形 3"/>
          <p:cNvSpPr>
            <a:spLocks noChangeArrowheads="1"/>
          </p:cNvSpPr>
          <p:nvPr/>
        </p:nvSpPr>
        <p:spPr bwMode="auto">
          <a:xfrm>
            <a:off x="1332044" y="308013"/>
            <a:ext cx="2646860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 uiExpand="1">
        <p:bldSub>
          <a:bldChart bld="series"/>
        </p:bldSub>
      </p:bldGraphic>
      <p:bldP spid="7" grpId="0"/>
      <p:bldP spid="5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示 1"/>
          <p:cNvGraphicFramePr/>
          <p:nvPr/>
        </p:nvGraphicFramePr>
        <p:xfrm>
          <a:off x="3200400" y="1771121"/>
          <a:ext cx="5791200" cy="386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矩形 3"/>
          <p:cNvSpPr/>
          <p:nvPr/>
        </p:nvSpPr>
        <p:spPr>
          <a:xfrm>
            <a:off x="6338854" y="2631144"/>
            <a:ext cx="10087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400" b="1" dirty="0">
                <a:solidFill>
                  <a:schemeClr val="bg1"/>
                </a:solidFill>
              </a:rPr>
              <a:t>添加标题</a:t>
            </a:r>
          </a:p>
        </p:txBody>
      </p:sp>
      <p:sp>
        <p:nvSpPr>
          <p:cNvPr id="5" name="矩形 4"/>
          <p:cNvSpPr/>
          <p:nvPr/>
        </p:nvSpPr>
        <p:spPr>
          <a:xfrm>
            <a:off x="5017793" y="2600264"/>
            <a:ext cx="10087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400" b="1" dirty="0">
                <a:solidFill>
                  <a:schemeClr val="bg1"/>
                </a:solidFill>
              </a:rPr>
              <a:t>添加标题</a:t>
            </a:r>
          </a:p>
        </p:txBody>
      </p:sp>
      <p:sp>
        <p:nvSpPr>
          <p:cNvPr id="6" name="矩形 5"/>
          <p:cNvSpPr/>
          <p:nvPr/>
        </p:nvSpPr>
        <p:spPr>
          <a:xfrm>
            <a:off x="6345846" y="3921444"/>
            <a:ext cx="10087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400" b="1" dirty="0">
                <a:solidFill>
                  <a:schemeClr val="bg1"/>
                </a:solidFill>
              </a:rPr>
              <a:t>添加标题</a:t>
            </a:r>
          </a:p>
        </p:txBody>
      </p:sp>
      <p:sp>
        <p:nvSpPr>
          <p:cNvPr id="7" name="矩形 6"/>
          <p:cNvSpPr/>
          <p:nvPr/>
        </p:nvSpPr>
        <p:spPr>
          <a:xfrm>
            <a:off x="5017793" y="3921444"/>
            <a:ext cx="10087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400" b="1" dirty="0">
                <a:solidFill>
                  <a:schemeClr val="bg1"/>
                </a:solidFill>
              </a:rPr>
              <a:t>添加标题</a:t>
            </a:r>
          </a:p>
        </p:txBody>
      </p:sp>
      <p:sp>
        <p:nvSpPr>
          <p:cNvPr id="3" name="矩形 47"/>
          <p:cNvSpPr>
            <a:spLocks noChangeArrowheads="1"/>
          </p:cNvSpPr>
          <p:nvPr/>
        </p:nvSpPr>
        <p:spPr bwMode="auto">
          <a:xfrm>
            <a:off x="7755538" y="1738032"/>
            <a:ext cx="2557691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</a:p>
        </p:txBody>
      </p:sp>
      <p:sp>
        <p:nvSpPr>
          <p:cNvPr id="9" name="矩形 47"/>
          <p:cNvSpPr>
            <a:spLocks noChangeArrowheads="1"/>
          </p:cNvSpPr>
          <p:nvPr/>
        </p:nvSpPr>
        <p:spPr bwMode="auto">
          <a:xfrm>
            <a:off x="1878771" y="1738032"/>
            <a:ext cx="2547856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</a:p>
        </p:txBody>
      </p:sp>
      <p:sp>
        <p:nvSpPr>
          <p:cNvPr id="8" name="矩形 47"/>
          <p:cNvSpPr>
            <a:spLocks noChangeArrowheads="1"/>
          </p:cNvSpPr>
          <p:nvPr/>
        </p:nvSpPr>
        <p:spPr bwMode="auto">
          <a:xfrm>
            <a:off x="7755538" y="4716355"/>
            <a:ext cx="2557691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</a:p>
        </p:txBody>
      </p:sp>
      <p:sp>
        <p:nvSpPr>
          <p:cNvPr id="10" name="矩形 47"/>
          <p:cNvSpPr>
            <a:spLocks noChangeArrowheads="1"/>
          </p:cNvSpPr>
          <p:nvPr/>
        </p:nvSpPr>
        <p:spPr bwMode="auto">
          <a:xfrm>
            <a:off x="1878771" y="4716355"/>
            <a:ext cx="2547856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</a:p>
        </p:txBody>
      </p:sp>
      <p:sp>
        <p:nvSpPr>
          <p:cNvPr id="12" name="矩形 11"/>
          <p:cNvSpPr/>
          <p:nvPr/>
        </p:nvSpPr>
        <p:spPr>
          <a:xfrm>
            <a:off x="1325965" y="778812"/>
            <a:ext cx="2852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dirty="0">
                <a:solidFill>
                  <a:schemeClr val="bg1">
                    <a:lumMod val="50000"/>
                  </a:schemeClr>
                </a:solidFill>
              </a:rPr>
              <a:t>Click here to add your title</a:t>
            </a:r>
          </a:p>
        </p:txBody>
      </p:sp>
      <p:sp>
        <p:nvSpPr>
          <p:cNvPr id="13" name="矩形 3"/>
          <p:cNvSpPr>
            <a:spLocks noChangeArrowheads="1"/>
          </p:cNvSpPr>
          <p:nvPr/>
        </p:nvSpPr>
        <p:spPr bwMode="auto">
          <a:xfrm>
            <a:off x="1332044" y="308013"/>
            <a:ext cx="2646860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6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9" fill="hold" grpId="0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3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4" grpId="0"/>
      <p:bldP spid="5" grpId="0"/>
      <p:bldP spid="6" grpId="0"/>
      <p:bldP spid="7" grpId="0"/>
      <p:bldP spid="3" grpId="0"/>
      <p:bldP spid="9" grpId="0"/>
      <p:bldP spid="8" grpId="0"/>
      <p:bldP spid="10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563"/>
          <p:cNvSpPr>
            <a:spLocks noChangeArrowheads="1"/>
          </p:cNvSpPr>
          <p:nvPr/>
        </p:nvSpPr>
        <p:spPr bwMode="auto">
          <a:xfrm>
            <a:off x="4574712" y="4065392"/>
            <a:ext cx="3042577" cy="3057463"/>
          </a:xfrm>
          <a:prstGeom prst="ellipse">
            <a:avLst/>
          </a:prstGeom>
          <a:solidFill>
            <a:srgbClr val="4A4C4D"/>
          </a:solidFill>
          <a:ln w="76200">
            <a:solidFill>
              <a:schemeClr val="bg1"/>
            </a:solidFill>
          </a:ln>
          <a:effectLst>
            <a:outerShdw blurRad="190500" sx="105000" sy="105000" algn="ctr" rotWithShape="0">
              <a:prstClr val="black">
                <a:alpha val="20000"/>
              </a:prst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latinLnBrk="1" hangingPunct="1">
              <a:spcBef>
                <a:spcPct val="0"/>
              </a:spcBef>
              <a:buFontTx/>
              <a:buNone/>
            </a:pPr>
            <a:endParaRPr lang="zh-CN" altLang="en-US" sz="1600" b="1" dirty="0">
              <a:solidFill>
                <a:srgbClr val="FFFFFF"/>
              </a:solidFill>
              <a:latin typeface="Arial Black" panose="020B0A04020102020204" pitchFamily="34" charset="0"/>
              <a:ea typeface="Gulim" pitchFamily="34" charset="-127"/>
            </a:endParaRPr>
          </a:p>
        </p:txBody>
      </p:sp>
      <p:sp>
        <p:nvSpPr>
          <p:cNvPr id="33" name="Line 521"/>
          <p:cNvSpPr>
            <a:spLocks noChangeShapeType="1"/>
          </p:cNvSpPr>
          <p:nvPr/>
        </p:nvSpPr>
        <p:spPr bwMode="auto">
          <a:xfrm>
            <a:off x="7389780" y="3306144"/>
            <a:ext cx="2427" cy="716447"/>
          </a:xfrm>
          <a:prstGeom prst="line">
            <a:avLst/>
          </a:prstGeom>
          <a:noFill/>
          <a:ln w="190500">
            <a:solidFill>
              <a:srgbClr val="5DABA8"/>
            </a:solidFill>
            <a:rou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atinLnBrk="1"/>
            <a:endParaRPr lang="zh-CN" altLang="en-US" sz="1600" b="1">
              <a:solidFill>
                <a:srgbClr val="000000"/>
              </a:solidFill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34" name="Line 522"/>
          <p:cNvSpPr>
            <a:spLocks noChangeShapeType="1"/>
          </p:cNvSpPr>
          <p:nvPr/>
        </p:nvSpPr>
        <p:spPr bwMode="auto">
          <a:xfrm>
            <a:off x="4802219" y="3306144"/>
            <a:ext cx="2427" cy="716447"/>
          </a:xfrm>
          <a:prstGeom prst="line">
            <a:avLst/>
          </a:prstGeom>
          <a:noFill/>
          <a:ln w="190500">
            <a:solidFill>
              <a:srgbClr val="EDB45E"/>
            </a:solidFill>
            <a:rou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atinLnBrk="1"/>
            <a:endParaRPr lang="zh-CN" altLang="en-US" sz="1600" b="1">
              <a:solidFill>
                <a:srgbClr val="000000"/>
              </a:solidFill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35" name="Freeform 523"/>
          <p:cNvSpPr/>
          <p:nvPr/>
        </p:nvSpPr>
        <p:spPr bwMode="auto">
          <a:xfrm flipH="1">
            <a:off x="8547627" y="3306145"/>
            <a:ext cx="1429711" cy="1907540"/>
          </a:xfrm>
          <a:custGeom>
            <a:avLst/>
            <a:gdLst>
              <a:gd name="T0" fmla="*/ 0 w 635"/>
              <a:gd name="T1" fmla="*/ 0 h 953"/>
              <a:gd name="T2" fmla="*/ 0 w 635"/>
              <a:gd name="T3" fmla="*/ 1763712 h 953"/>
              <a:gd name="T4" fmla="*/ 935037 w 635"/>
              <a:gd name="T5" fmla="*/ 1763712 h 95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35" h="953">
                <a:moveTo>
                  <a:pt x="0" y="0"/>
                </a:moveTo>
                <a:lnTo>
                  <a:pt x="0" y="953"/>
                </a:lnTo>
                <a:lnTo>
                  <a:pt x="635" y="953"/>
                </a:lnTo>
              </a:path>
            </a:pathLst>
          </a:custGeom>
          <a:noFill/>
          <a:ln w="190500" cap="flat" cmpd="sng">
            <a:solidFill>
              <a:srgbClr val="ABCE2C"/>
            </a:solidFill>
            <a:rou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atinLnBrk="1"/>
            <a:endParaRPr lang="zh-CN" altLang="en-US" sz="1600" b="1">
              <a:solidFill>
                <a:srgbClr val="000000"/>
              </a:solidFill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36" name="Freeform 524"/>
          <p:cNvSpPr/>
          <p:nvPr/>
        </p:nvSpPr>
        <p:spPr bwMode="auto">
          <a:xfrm>
            <a:off x="2214660" y="3306145"/>
            <a:ext cx="1376311" cy="1907540"/>
          </a:xfrm>
          <a:custGeom>
            <a:avLst/>
            <a:gdLst>
              <a:gd name="T0" fmla="*/ 0 w 635"/>
              <a:gd name="T1" fmla="*/ 0 h 953"/>
              <a:gd name="T2" fmla="*/ 0 w 635"/>
              <a:gd name="T3" fmla="*/ 1763712 h 953"/>
              <a:gd name="T4" fmla="*/ 900113 w 635"/>
              <a:gd name="T5" fmla="*/ 1763712 h 95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35" h="953">
                <a:moveTo>
                  <a:pt x="0" y="0"/>
                </a:moveTo>
                <a:lnTo>
                  <a:pt x="0" y="953"/>
                </a:lnTo>
                <a:lnTo>
                  <a:pt x="635" y="953"/>
                </a:lnTo>
              </a:path>
            </a:pathLst>
          </a:custGeom>
          <a:noFill/>
          <a:ln w="190500" cap="flat" cmpd="sng">
            <a:solidFill>
              <a:srgbClr val="DD7882"/>
            </a:solidFill>
            <a:rou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atinLnBrk="1"/>
            <a:endParaRPr lang="zh-CN" altLang="en-US" sz="1600" b="1">
              <a:solidFill>
                <a:srgbClr val="000000"/>
              </a:solidFill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70" name="WordArt 560"/>
          <p:cNvSpPr>
            <a:spLocks noChangeArrowheads="1" noChangeShapeType="1" noTextEdit="1"/>
          </p:cNvSpPr>
          <p:nvPr/>
        </p:nvSpPr>
        <p:spPr bwMode="auto">
          <a:xfrm>
            <a:off x="4976944" y="4980329"/>
            <a:ext cx="223811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CONTENTS</a:t>
            </a:r>
            <a:endParaRPr lang="zh-CN" altLang="en-US" sz="2600" b="1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73290" y="1703095"/>
            <a:ext cx="3082741" cy="1856131"/>
            <a:chOff x="673290" y="1703095"/>
            <a:chExt cx="3082741" cy="1856131"/>
          </a:xfrm>
        </p:grpSpPr>
        <p:grpSp>
          <p:nvGrpSpPr>
            <p:cNvPr id="20" name="组合 19"/>
            <p:cNvGrpSpPr/>
            <p:nvPr/>
          </p:nvGrpSpPr>
          <p:grpSpPr>
            <a:xfrm>
              <a:off x="673290" y="1703095"/>
              <a:ext cx="3082741" cy="1856131"/>
              <a:chOff x="673290" y="1703095"/>
              <a:chExt cx="3082741" cy="1856131"/>
            </a:xfrm>
          </p:grpSpPr>
          <p:sp>
            <p:nvSpPr>
              <p:cNvPr id="37" name="AutoShape 525"/>
              <p:cNvSpPr>
                <a:spLocks noChangeArrowheads="1"/>
              </p:cNvSpPr>
              <p:nvPr/>
            </p:nvSpPr>
            <p:spPr bwMode="auto">
              <a:xfrm>
                <a:off x="673290" y="3051199"/>
                <a:ext cx="3082741" cy="50802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>
                      <a:alpha val="50000"/>
                    </a:srgbClr>
                  </a:gs>
                  <a:gs pos="100000">
                    <a:srgbClr val="6C6C6C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auto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ulim" pitchFamily="34" charset="-127"/>
                  <a:ea typeface="Gulim" pitchFamily="34" charset="-127"/>
                </a:endParaRPr>
              </a:p>
            </p:txBody>
          </p:sp>
          <p:sp>
            <p:nvSpPr>
              <p:cNvPr id="38" name="AutoShape 526"/>
              <p:cNvSpPr>
                <a:spLocks noChangeArrowheads="1"/>
              </p:cNvSpPr>
              <p:nvPr/>
            </p:nvSpPr>
            <p:spPr bwMode="auto">
              <a:xfrm>
                <a:off x="1059239" y="1703095"/>
                <a:ext cx="2310842" cy="1603167"/>
              </a:xfrm>
              <a:prstGeom prst="rect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8ECEB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latinLnBrk="1" hangingPunct="1">
                  <a:spcBef>
                    <a:spcPct val="0"/>
                  </a:spcBef>
                  <a:buFontTx/>
                  <a:buNone/>
                </a:pPr>
                <a:endParaRPr lang="zh-CN" altLang="en-US" sz="1600" b="1">
                  <a:solidFill>
                    <a:srgbClr val="000000"/>
                  </a:solidFill>
                  <a:latin typeface="Gulim" pitchFamily="34" charset="-127"/>
                  <a:ea typeface="Gulim" pitchFamily="34" charset="-127"/>
                </a:endParaRPr>
              </a:p>
            </p:txBody>
          </p:sp>
          <p:sp>
            <p:nvSpPr>
              <p:cNvPr id="39" name="AutoShape 527"/>
              <p:cNvSpPr>
                <a:spLocks noChangeArrowheads="1"/>
              </p:cNvSpPr>
              <p:nvPr/>
            </p:nvSpPr>
            <p:spPr bwMode="auto">
              <a:xfrm>
                <a:off x="1168471" y="1797468"/>
                <a:ext cx="2092379" cy="917957"/>
              </a:xfrm>
              <a:prstGeom prst="rect">
                <a:avLst/>
              </a:prstGeom>
              <a:solidFill>
                <a:srgbClr val="D91D1D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latinLnBrk="1" hangingPunct="1">
                  <a:spcBef>
                    <a:spcPct val="0"/>
                  </a:spcBef>
                  <a:buFontTx/>
                  <a:buNone/>
                </a:pPr>
                <a:endParaRPr lang="zh-CN" altLang="en-US" sz="1600" b="1">
                  <a:solidFill>
                    <a:srgbClr val="000000"/>
                  </a:solidFill>
                  <a:latin typeface="Gulim" pitchFamily="34" charset="-127"/>
                  <a:ea typeface="Gulim" pitchFamily="34" charset="-127"/>
                </a:endParaRPr>
              </a:p>
            </p:txBody>
          </p:sp>
        </p:grpSp>
        <p:sp>
          <p:nvSpPr>
            <p:cNvPr id="3" name="矩形 2"/>
            <p:cNvSpPr/>
            <p:nvPr/>
          </p:nvSpPr>
          <p:spPr>
            <a:xfrm>
              <a:off x="1641266" y="2815214"/>
              <a:ext cx="1146788" cy="3847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>
                      <a:lumMod val="50000"/>
                    </a:schemeClr>
                  </a:solidFill>
                </a:rPr>
                <a:t>PART 01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198998" y="2025614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</a:rPr>
                <a:t>点击输入标题</a:t>
              </a: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5388114" y="5412224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</a:rPr>
              <a:t>目录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3260850" y="1703095"/>
            <a:ext cx="3082741" cy="1856131"/>
            <a:chOff x="3260850" y="1703095"/>
            <a:chExt cx="3082741" cy="1856131"/>
          </a:xfrm>
        </p:grpSpPr>
        <p:grpSp>
          <p:nvGrpSpPr>
            <p:cNvPr id="21" name="组合 20"/>
            <p:cNvGrpSpPr/>
            <p:nvPr/>
          </p:nvGrpSpPr>
          <p:grpSpPr>
            <a:xfrm>
              <a:off x="3260850" y="1703095"/>
              <a:ext cx="3082741" cy="1856131"/>
              <a:chOff x="3260850" y="1703095"/>
              <a:chExt cx="3082741" cy="1856131"/>
            </a:xfrm>
          </p:grpSpPr>
          <p:sp>
            <p:nvSpPr>
              <p:cNvPr id="40" name="AutoShape 528"/>
              <p:cNvSpPr>
                <a:spLocks noChangeArrowheads="1"/>
              </p:cNvSpPr>
              <p:nvPr/>
            </p:nvSpPr>
            <p:spPr bwMode="auto">
              <a:xfrm>
                <a:off x="3260850" y="3051199"/>
                <a:ext cx="3082741" cy="50802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>
                      <a:alpha val="50000"/>
                    </a:srgbClr>
                  </a:gs>
                  <a:gs pos="100000">
                    <a:srgbClr val="6C6C6C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auto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ulim" pitchFamily="34" charset="-127"/>
                  <a:ea typeface="Gulim" pitchFamily="34" charset="-127"/>
                </a:endParaRPr>
              </a:p>
            </p:txBody>
          </p:sp>
          <p:sp>
            <p:nvSpPr>
              <p:cNvPr id="41" name="AutoShape 529"/>
              <p:cNvSpPr>
                <a:spLocks noChangeArrowheads="1"/>
              </p:cNvSpPr>
              <p:nvPr/>
            </p:nvSpPr>
            <p:spPr bwMode="auto">
              <a:xfrm>
                <a:off x="3646799" y="1703095"/>
                <a:ext cx="2310842" cy="1603167"/>
              </a:xfrm>
              <a:prstGeom prst="rect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DDDDD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latinLnBrk="1" hangingPunct="1">
                  <a:spcBef>
                    <a:spcPct val="0"/>
                  </a:spcBef>
                  <a:buFontTx/>
                  <a:buNone/>
                </a:pPr>
                <a:endParaRPr lang="zh-CN" altLang="en-US" sz="1600" b="1">
                  <a:solidFill>
                    <a:srgbClr val="000000"/>
                  </a:solidFill>
                  <a:latin typeface="Gulim" pitchFamily="34" charset="-127"/>
                  <a:ea typeface="Gulim" pitchFamily="34" charset="-127"/>
                </a:endParaRPr>
              </a:p>
            </p:txBody>
          </p:sp>
          <p:sp>
            <p:nvSpPr>
              <p:cNvPr id="42" name="AutoShape 530"/>
              <p:cNvSpPr>
                <a:spLocks noChangeArrowheads="1"/>
              </p:cNvSpPr>
              <p:nvPr/>
            </p:nvSpPr>
            <p:spPr bwMode="auto">
              <a:xfrm>
                <a:off x="3751176" y="1797468"/>
                <a:ext cx="2092379" cy="917957"/>
              </a:xfrm>
              <a:prstGeom prst="rect">
                <a:avLst/>
              </a:prstGeom>
              <a:solidFill>
                <a:srgbClr val="EDB45E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latinLnBrk="1" hangingPunct="1">
                  <a:spcBef>
                    <a:spcPct val="0"/>
                  </a:spcBef>
                  <a:buFontTx/>
                  <a:buNone/>
                </a:pPr>
                <a:endParaRPr lang="zh-CN" altLang="en-US" sz="1600" b="1">
                  <a:solidFill>
                    <a:srgbClr val="000000"/>
                  </a:solidFill>
                  <a:latin typeface="Gulim" pitchFamily="34" charset="-127"/>
                  <a:ea typeface="Gulim" pitchFamily="34" charset="-127"/>
                </a:endParaRPr>
              </a:p>
            </p:txBody>
          </p:sp>
        </p:grpSp>
        <p:sp>
          <p:nvSpPr>
            <p:cNvPr id="76" name="矩形 75"/>
            <p:cNvSpPr/>
            <p:nvPr/>
          </p:nvSpPr>
          <p:spPr>
            <a:xfrm>
              <a:off x="4228826" y="2815214"/>
              <a:ext cx="1146788" cy="3847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>
                      <a:lumMod val="50000"/>
                    </a:schemeClr>
                  </a:solidFill>
                </a:rPr>
                <a:t>PART 02</a:t>
              </a:r>
            </a:p>
          </p:txBody>
        </p:sp>
        <p:sp>
          <p:nvSpPr>
            <p:cNvPr id="77" name="文本框 76"/>
            <p:cNvSpPr txBox="1"/>
            <p:nvPr/>
          </p:nvSpPr>
          <p:spPr>
            <a:xfrm>
              <a:off x="3786558" y="2025614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</a:rPr>
                <a:t>点击输入标题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848410" y="1703095"/>
            <a:ext cx="3082741" cy="1856131"/>
            <a:chOff x="5848410" y="1703095"/>
            <a:chExt cx="3082741" cy="1856131"/>
          </a:xfrm>
        </p:grpSpPr>
        <p:grpSp>
          <p:nvGrpSpPr>
            <p:cNvPr id="22" name="组合 21"/>
            <p:cNvGrpSpPr/>
            <p:nvPr/>
          </p:nvGrpSpPr>
          <p:grpSpPr>
            <a:xfrm>
              <a:off x="5848410" y="1703095"/>
              <a:ext cx="3082741" cy="1856131"/>
              <a:chOff x="5848410" y="1703095"/>
              <a:chExt cx="3082741" cy="1856131"/>
            </a:xfrm>
          </p:grpSpPr>
          <p:sp>
            <p:nvSpPr>
              <p:cNvPr id="43" name="AutoShape 531"/>
              <p:cNvSpPr>
                <a:spLocks noChangeArrowheads="1"/>
              </p:cNvSpPr>
              <p:nvPr/>
            </p:nvSpPr>
            <p:spPr bwMode="auto">
              <a:xfrm>
                <a:off x="5848410" y="3051199"/>
                <a:ext cx="3082741" cy="50802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>
                      <a:alpha val="50000"/>
                    </a:srgbClr>
                  </a:gs>
                  <a:gs pos="100000">
                    <a:srgbClr val="6C6C6C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auto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ulim" pitchFamily="34" charset="-127"/>
                  <a:ea typeface="Gulim" pitchFamily="34" charset="-127"/>
                </a:endParaRPr>
              </a:p>
            </p:txBody>
          </p:sp>
          <p:sp>
            <p:nvSpPr>
              <p:cNvPr id="44" name="AutoShape 532"/>
              <p:cNvSpPr>
                <a:spLocks noChangeArrowheads="1"/>
              </p:cNvSpPr>
              <p:nvPr/>
            </p:nvSpPr>
            <p:spPr bwMode="auto">
              <a:xfrm>
                <a:off x="6234359" y="1703095"/>
                <a:ext cx="2310842" cy="1603167"/>
              </a:xfrm>
              <a:prstGeom prst="rect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DDDDD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latinLnBrk="1" hangingPunct="1">
                  <a:spcBef>
                    <a:spcPct val="0"/>
                  </a:spcBef>
                  <a:buFontTx/>
                  <a:buNone/>
                </a:pPr>
                <a:endParaRPr lang="zh-CN" altLang="en-US" sz="1600" b="1">
                  <a:solidFill>
                    <a:srgbClr val="000000"/>
                  </a:solidFill>
                  <a:latin typeface="Gulim" pitchFamily="34" charset="-127"/>
                  <a:ea typeface="Gulim" pitchFamily="34" charset="-127"/>
                </a:endParaRPr>
              </a:p>
            </p:txBody>
          </p:sp>
          <p:sp>
            <p:nvSpPr>
              <p:cNvPr id="45" name="AutoShape 533"/>
              <p:cNvSpPr>
                <a:spLocks noChangeArrowheads="1"/>
              </p:cNvSpPr>
              <p:nvPr/>
            </p:nvSpPr>
            <p:spPr bwMode="auto">
              <a:xfrm>
                <a:off x="6333881" y="1797468"/>
                <a:ext cx="2092379" cy="917957"/>
              </a:xfrm>
              <a:prstGeom prst="rect">
                <a:avLst/>
              </a:prstGeom>
              <a:solidFill>
                <a:srgbClr val="5DABA8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latinLnBrk="1" hangingPunct="1">
                  <a:spcBef>
                    <a:spcPct val="0"/>
                  </a:spcBef>
                  <a:buFontTx/>
                  <a:buNone/>
                </a:pPr>
                <a:endParaRPr lang="zh-CN" altLang="en-US" sz="1600" b="1">
                  <a:solidFill>
                    <a:srgbClr val="000000"/>
                  </a:solidFill>
                  <a:latin typeface="Gulim" pitchFamily="34" charset="-127"/>
                  <a:ea typeface="Gulim" pitchFamily="34" charset="-127"/>
                </a:endParaRPr>
              </a:p>
            </p:txBody>
          </p:sp>
        </p:grpSp>
        <p:sp>
          <p:nvSpPr>
            <p:cNvPr id="78" name="矩形 77"/>
            <p:cNvSpPr/>
            <p:nvPr/>
          </p:nvSpPr>
          <p:spPr>
            <a:xfrm>
              <a:off x="6816386" y="2815214"/>
              <a:ext cx="1146788" cy="3847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>
                      <a:lumMod val="50000"/>
                    </a:schemeClr>
                  </a:solidFill>
                </a:rPr>
                <a:t>PART 03</a:t>
              </a:r>
            </a:p>
          </p:txBody>
        </p:sp>
        <p:sp>
          <p:nvSpPr>
            <p:cNvPr id="79" name="文本框 78"/>
            <p:cNvSpPr txBox="1"/>
            <p:nvPr/>
          </p:nvSpPr>
          <p:spPr>
            <a:xfrm>
              <a:off x="6374118" y="2025614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</a:rPr>
                <a:t>点击输入标题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435969" y="1703095"/>
            <a:ext cx="3082741" cy="1856131"/>
            <a:chOff x="8435969" y="1703095"/>
            <a:chExt cx="3082741" cy="1856131"/>
          </a:xfrm>
        </p:grpSpPr>
        <p:grpSp>
          <p:nvGrpSpPr>
            <p:cNvPr id="23" name="组合 22"/>
            <p:cNvGrpSpPr/>
            <p:nvPr/>
          </p:nvGrpSpPr>
          <p:grpSpPr>
            <a:xfrm>
              <a:off x="8435969" y="1703095"/>
              <a:ext cx="3082741" cy="1856131"/>
              <a:chOff x="8435969" y="1703095"/>
              <a:chExt cx="3082741" cy="1856131"/>
            </a:xfrm>
          </p:grpSpPr>
          <p:sp>
            <p:nvSpPr>
              <p:cNvPr id="46" name="AutoShape 534"/>
              <p:cNvSpPr>
                <a:spLocks noChangeArrowheads="1"/>
              </p:cNvSpPr>
              <p:nvPr/>
            </p:nvSpPr>
            <p:spPr bwMode="auto">
              <a:xfrm>
                <a:off x="8435969" y="3051199"/>
                <a:ext cx="3082741" cy="50802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>
                      <a:alpha val="50000"/>
                    </a:srgbClr>
                  </a:gs>
                  <a:gs pos="100000">
                    <a:srgbClr val="6C6C6C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auto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ulim" pitchFamily="34" charset="-127"/>
                  <a:ea typeface="Gulim" pitchFamily="34" charset="-127"/>
                </a:endParaRPr>
              </a:p>
            </p:txBody>
          </p:sp>
          <p:sp>
            <p:nvSpPr>
              <p:cNvPr id="50" name="AutoShape 535"/>
              <p:cNvSpPr>
                <a:spLocks noChangeArrowheads="1"/>
              </p:cNvSpPr>
              <p:nvPr/>
            </p:nvSpPr>
            <p:spPr bwMode="auto">
              <a:xfrm>
                <a:off x="8821918" y="1703095"/>
                <a:ext cx="2310842" cy="1603167"/>
              </a:xfrm>
              <a:prstGeom prst="rect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DDDDD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latinLnBrk="1" hangingPunct="1">
                  <a:spcBef>
                    <a:spcPct val="0"/>
                  </a:spcBef>
                  <a:buFontTx/>
                  <a:buNone/>
                </a:pPr>
                <a:endParaRPr lang="zh-CN" altLang="en-US" sz="1600" b="1">
                  <a:solidFill>
                    <a:srgbClr val="000000"/>
                  </a:solidFill>
                  <a:latin typeface="Gulim" pitchFamily="34" charset="-127"/>
                  <a:ea typeface="Gulim" pitchFamily="34" charset="-127"/>
                </a:endParaRPr>
              </a:p>
            </p:txBody>
          </p:sp>
          <p:sp>
            <p:nvSpPr>
              <p:cNvPr id="51" name="AutoShape 536"/>
              <p:cNvSpPr>
                <a:spLocks noChangeArrowheads="1"/>
              </p:cNvSpPr>
              <p:nvPr/>
            </p:nvSpPr>
            <p:spPr bwMode="auto">
              <a:xfrm>
                <a:off x="8931150" y="1797468"/>
                <a:ext cx="2092379" cy="917957"/>
              </a:xfrm>
              <a:prstGeom prst="rect">
                <a:avLst/>
              </a:prstGeom>
              <a:solidFill>
                <a:srgbClr val="ABCE2C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latinLnBrk="1" hangingPunct="1">
                  <a:spcBef>
                    <a:spcPct val="0"/>
                  </a:spcBef>
                  <a:buFontTx/>
                  <a:buNone/>
                </a:pPr>
                <a:endParaRPr lang="zh-CN" altLang="en-US" sz="1600" b="1">
                  <a:solidFill>
                    <a:srgbClr val="000000"/>
                  </a:solidFill>
                  <a:latin typeface="Gulim" pitchFamily="34" charset="-127"/>
                  <a:ea typeface="Gulim" pitchFamily="34" charset="-127"/>
                </a:endParaRPr>
              </a:p>
            </p:txBody>
          </p:sp>
        </p:grpSp>
        <p:sp>
          <p:nvSpPr>
            <p:cNvPr id="80" name="矩形 79"/>
            <p:cNvSpPr/>
            <p:nvPr/>
          </p:nvSpPr>
          <p:spPr>
            <a:xfrm>
              <a:off x="9403945" y="2815214"/>
              <a:ext cx="1146788" cy="3847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>
                      <a:lumMod val="50000"/>
                    </a:schemeClr>
                  </a:solidFill>
                </a:rPr>
                <a:t>PART 04</a:t>
              </a:r>
            </a:p>
          </p:txBody>
        </p:sp>
        <p:sp>
          <p:nvSpPr>
            <p:cNvPr id="81" name="文本框 80"/>
            <p:cNvSpPr txBox="1"/>
            <p:nvPr/>
          </p:nvSpPr>
          <p:spPr>
            <a:xfrm>
              <a:off x="8961677" y="2025614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</a:rPr>
                <a:t>点击输入标题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81481E-6 L 0.10573 -4.81481E-6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86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示 1"/>
          <p:cNvGraphicFramePr/>
          <p:nvPr/>
        </p:nvGraphicFramePr>
        <p:xfrm>
          <a:off x="1868997" y="1890673"/>
          <a:ext cx="9211256" cy="4498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矩形 4"/>
          <p:cNvSpPr/>
          <p:nvPr/>
        </p:nvSpPr>
        <p:spPr>
          <a:xfrm>
            <a:off x="970016" y="1560994"/>
            <a:ext cx="10251968" cy="625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可以点击文字框输入您的描述说明，或者通过复制粘贴，在此录入您的综合描述说明，在此录入上述图表的综合描述说明在此录入您的综合描述说明，在此录入上述图表的综合描述说明。在此录入上述图表的综合描述说明。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25965" y="778812"/>
            <a:ext cx="2852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dirty="0">
                <a:solidFill>
                  <a:schemeClr val="bg1">
                    <a:lumMod val="50000"/>
                  </a:schemeClr>
                </a:solidFill>
              </a:rPr>
              <a:t>Click here to add your title</a:t>
            </a:r>
          </a:p>
        </p:txBody>
      </p:sp>
      <p:sp>
        <p:nvSpPr>
          <p:cNvPr id="8" name="矩形 3"/>
          <p:cNvSpPr>
            <a:spLocks noChangeArrowheads="1"/>
          </p:cNvSpPr>
          <p:nvPr/>
        </p:nvSpPr>
        <p:spPr bwMode="auto">
          <a:xfrm>
            <a:off x="1332044" y="308013"/>
            <a:ext cx="2646860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D71E09-1903-4C79-9CBE-2C7B7F386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80D71E09-1903-4C79-9CBE-2C7B7F386E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4D6F5A7-9C1F-47DE-A622-F326095907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54D6F5A7-9C1F-47DE-A622-F326095907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961B5C-92A1-43BB-9767-101BCFB243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3A961B5C-92A1-43BB-9767-101BCFB243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8B16D7-6C36-4173-BBBC-C8A49A3CCD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">
                                            <p:graphicEl>
                                              <a:dgm id="{718B16D7-6C36-4173-BBBC-C8A49A3CCD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E73913-679A-45B4-AA14-8F63FBB23B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C4E73913-679A-45B4-AA14-8F63FBB23B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D85611-0C54-4043-B875-D45A953C74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C2D85611-0C54-4043-B875-D45A953C74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1E9382-2BBC-40F1-9426-59ED15154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">
                                            <p:graphicEl>
                                              <a:dgm id="{F91E9382-2BBC-40F1-9426-59ED15154E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72CC83-F28C-4AC5-96CD-9622C9065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FE72CC83-F28C-4AC5-96CD-9622C9065B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15D8C68-186E-4EB8-AF86-D33CA1A8F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B15D8C68-186E-4EB8-AF86-D33CA1A8FA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278674-AF05-45E1-B9B2-2199670460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0D278674-AF05-45E1-B9B2-2199670460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1FF53F-C9FA-4E7A-B43D-422376B748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621FF53F-C9FA-4E7A-B43D-422376B748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7F68BE4-E6B8-488F-8BF1-0E9ABE9A98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F7F68BE4-E6B8-488F-8BF1-0E9ABE9A98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84DB45-4389-4351-B190-768BB18AFC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6284DB45-4389-4351-B190-768BB18AFC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133086-ED3D-46C9-A8DE-C021BE94FD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66133086-ED3D-46C9-A8DE-C021BE94FD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7BAE97-CEAE-4A55-AFFE-51BAB4FB0F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">
                                            <p:graphicEl>
                                              <a:dgm id="{4F7BAE97-CEAE-4A55-AFFE-51BAB4FB0F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C6BA219-BBA7-42ED-90B2-13C4F5ACB1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BC6BA219-BBA7-42ED-90B2-13C4F5ACB1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D587F66-1FFC-44D6-8F9B-EED8C4128A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2">
                                            <p:graphicEl>
                                              <a:dgm id="{2D587F66-1FFC-44D6-8F9B-EED8C4128A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7DCEEB-67BB-4A64-B78E-EEA1456937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617DCEEB-67BB-4A64-B78E-EEA1456937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05E434-FECA-4127-B882-7B4CB33215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0205E434-FECA-4127-B882-7B4CB33215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000"/>
                            </p:stCondLst>
                            <p:childTnLst>
                              <p:par>
                                <p:cTn id="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5F6E85-90DE-44CB-8843-DA149436B1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2">
                                            <p:graphicEl>
                                              <a:dgm id="{5A5F6E85-90DE-44CB-8843-DA149436B1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B74223-A337-4990-99B0-EC7FFA0417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6EB74223-A337-4990-99B0-EC7FFA0417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500"/>
                            </p:stCondLst>
                            <p:childTnLst>
                              <p:par>
                                <p:cTn id="9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817D1A-75BE-4F3D-B20F-F61AC06BD5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2">
                                            <p:graphicEl>
                                              <a:dgm id="{CE817D1A-75BE-4F3D-B20F-F61AC06BD5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C34D16-B4C9-4C53-83B7-D992A03EAB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2">
                                            <p:graphicEl>
                                              <a:dgm id="{E5C34D16-B4C9-4C53-83B7-D992A03EAB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000"/>
                            </p:stCondLst>
                            <p:childTnLst>
                              <p:par>
                                <p:cTn id="1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B0685E-2857-49D9-BB2E-33AFA935FF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2">
                                            <p:graphicEl>
                                              <a:dgm id="{4AB0685E-2857-49D9-BB2E-33AFA935FF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8500"/>
                            </p:stCondLst>
                            <p:childTnLst>
                              <p:par>
                                <p:cTn id="1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EC2361-D8DB-470A-90A8-336EA9BD2D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2">
                                            <p:graphicEl>
                                              <a:dgm id="{0EEC2361-D8DB-470A-90A8-336EA9BD2D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66F45B-2419-49D5-BB51-7B6247DCB4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2">
                                            <p:graphicEl>
                                              <a:dgm id="{DC66F45B-2419-49D5-BB51-7B6247DCB4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9000"/>
                            </p:stCondLst>
                            <p:childTnLst>
                              <p:par>
                                <p:cTn id="1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2DD449-3538-447D-9A05-2834A55756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2">
                                            <p:graphicEl>
                                              <a:dgm id="{C52DD449-3538-447D-9A05-2834A55756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5" grpId="0"/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示 1"/>
          <p:cNvGraphicFramePr/>
          <p:nvPr/>
        </p:nvGraphicFramePr>
        <p:xfrm>
          <a:off x="122830" y="1838741"/>
          <a:ext cx="11252200" cy="1316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3" name="Group 9"/>
          <p:cNvGrpSpPr/>
          <p:nvPr/>
        </p:nvGrpSpPr>
        <p:grpSpPr>
          <a:xfrm>
            <a:off x="6397126" y="2303567"/>
            <a:ext cx="538244" cy="399121"/>
            <a:chOff x="4572000" y="3414713"/>
            <a:chExt cx="374651" cy="277813"/>
          </a:xfrm>
          <a:solidFill>
            <a:schemeClr val="bg1"/>
          </a:solidFill>
        </p:grpSpPr>
        <p:sp>
          <p:nvSpPr>
            <p:cNvPr id="4" name="Freeform 17"/>
            <p:cNvSpPr/>
            <p:nvPr/>
          </p:nvSpPr>
          <p:spPr bwMode="auto">
            <a:xfrm>
              <a:off x="4713288" y="3481388"/>
              <a:ext cx="233363" cy="211138"/>
            </a:xfrm>
            <a:custGeom>
              <a:avLst/>
              <a:gdLst>
                <a:gd name="T0" fmla="*/ 89 w 89"/>
                <a:gd name="T1" fmla="*/ 33 h 81"/>
                <a:gd name="T2" fmla="*/ 43 w 89"/>
                <a:gd name="T3" fmla="*/ 0 h 81"/>
                <a:gd name="T4" fmla="*/ 40 w 89"/>
                <a:gd name="T5" fmla="*/ 1 h 81"/>
                <a:gd name="T6" fmla="*/ 43 w 89"/>
                <a:gd name="T7" fmla="*/ 11 h 81"/>
                <a:gd name="T8" fmla="*/ 0 w 89"/>
                <a:gd name="T9" fmla="*/ 44 h 81"/>
                <a:gd name="T10" fmla="*/ 0 w 89"/>
                <a:gd name="T11" fmla="*/ 44 h 81"/>
                <a:gd name="T12" fmla="*/ 40 w 89"/>
                <a:gd name="T13" fmla="*/ 65 h 81"/>
                <a:gd name="T14" fmla="*/ 74 w 89"/>
                <a:gd name="T15" fmla="*/ 81 h 81"/>
                <a:gd name="T16" fmla="*/ 64 w 89"/>
                <a:gd name="T17" fmla="*/ 62 h 81"/>
                <a:gd name="T18" fmla="*/ 89 w 89"/>
                <a:gd name="T19" fmla="*/ 3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81">
                  <a:moveTo>
                    <a:pt x="89" y="33"/>
                  </a:moveTo>
                  <a:cubicBezTo>
                    <a:pt x="89" y="15"/>
                    <a:pt x="68" y="0"/>
                    <a:pt x="43" y="0"/>
                  </a:cubicBezTo>
                  <a:cubicBezTo>
                    <a:pt x="42" y="0"/>
                    <a:pt x="41" y="1"/>
                    <a:pt x="40" y="1"/>
                  </a:cubicBezTo>
                  <a:cubicBezTo>
                    <a:pt x="42" y="4"/>
                    <a:pt x="43" y="8"/>
                    <a:pt x="43" y="11"/>
                  </a:cubicBezTo>
                  <a:cubicBezTo>
                    <a:pt x="43" y="29"/>
                    <a:pt x="24" y="43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" y="56"/>
                    <a:pt x="21" y="64"/>
                    <a:pt x="40" y="65"/>
                  </a:cubicBezTo>
                  <a:cubicBezTo>
                    <a:pt x="53" y="75"/>
                    <a:pt x="74" y="81"/>
                    <a:pt x="74" y="81"/>
                  </a:cubicBezTo>
                  <a:cubicBezTo>
                    <a:pt x="64" y="72"/>
                    <a:pt x="63" y="65"/>
                    <a:pt x="64" y="62"/>
                  </a:cubicBezTo>
                  <a:cubicBezTo>
                    <a:pt x="79" y="56"/>
                    <a:pt x="89" y="46"/>
                    <a:pt x="8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" name="Freeform 18"/>
            <p:cNvSpPr/>
            <p:nvPr/>
          </p:nvSpPr>
          <p:spPr bwMode="auto">
            <a:xfrm>
              <a:off x="4572000" y="3414713"/>
              <a:ext cx="241300" cy="209550"/>
            </a:xfrm>
            <a:custGeom>
              <a:avLst/>
              <a:gdLst>
                <a:gd name="T0" fmla="*/ 89 w 92"/>
                <a:gd name="T1" fmla="*/ 21 h 80"/>
                <a:gd name="T2" fmla="*/ 46 w 92"/>
                <a:gd name="T3" fmla="*/ 0 h 80"/>
                <a:gd name="T4" fmla="*/ 0 w 92"/>
                <a:gd name="T5" fmla="*/ 32 h 80"/>
                <a:gd name="T6" fmla="*/ 25 w 92"/>
                <a:gd name="T7" fmla="*/ 61 h 80"/>
                <a:gd name="T8" fmla="*/ 14 w 92"/>
                <a:gd name="T9" fmla="*/ 80 h 80"/>
                <a:gd name="T10" fmla="*/ 48 w 92"/>
                <a:gd name="T11" fmla="*/ 65 h 80"/>
                <a:gd name="T12" fmla="*/ 49 w 92"/>
                <a:gd name="T13" fmla="*/ 64 h 80"/>
                <a:gd name="T14" fmla="*/ 92 w 92"/>
                <a:gd name="T15" fmla="*/ 32 h 80"/>
                <a:gd name="T16" fmla="*/ 89 w 92"/>
                <a:gd name="T17" fmla="*/ 2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80">
                  <a:moveTo>
                    <a:pt x="89" y="21"/>
                  </a:moveTo>
                  <a:cubicBezTo>
                    <a:pt x="83" y="9"/>
                    <a:pt x="66" y="0"/>
                    <a:pt x="46" y="0"/>
                  </a:cubicBezTo>
                  <a:cubicBezTo>
                    <a:pt x="20" y="0"/>
                    <a:pt x="0" y="14"/>
                    <a:pt x="0" y="32"/>
                  </a:cubicBezTo>
                  <a:cubicBezTo>
                    <a:pt x="0" y="45"/>
                    <a:pt x="10" y="56"/>
                    <a:pt x="25" y="61"/>
                  </a:cubicBezTo>
                  <a:cubicBezTo>
                    <a:pt x="26" y="65"/>
                    <a:pt x="25" y="71"/>
                    <a:pt x="14" y="80"/>
                  </a:cubicBezTo>
                  <a:cubicBezTo>
                    <a:pt x="14" y="80"/>
                    <a:pt x="36" y="75"/>
                    <a:pt x="48" y="65"/>
                  </a:cubicBezTo>
                  <a:cubicBezTo>
                    <a:pt x="49" y="64"/>
                    <a:pt x="49" y="64"/>
                    <a:pt x="49" y="64"/>
                  </a:cubicBezTo>
                  <a:cubicBezTo>
                    <a:pt x="73" y="63"/>
                    <a:pt x="92" y="49"/>
                    <a:pt x="92" y="32"/>
                  </a:cubicBezTo>
                  <a:cubicBezTo>
                    <a:pt x="92" y="28"/>
                    <a:pt x="91" y="25"/>
                    <a:pt x="89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grpSp>
        <p:nvGrpSpPr>
          <p:cNvPr id="6" name="Group 12"/>
          <p:cNvGrpSpPr/>
          <p:nvPr/>
        </p:nvGrpSpPr>
        <p:grpSpPr>
          <a:xfrm>
            <a:off x="3904501" y="2279585"/>
            <a:ext cx="455795" cy="447084"/>
            <a:chOff x="2905125" y="4002088"/>
            <a:chExt cx="249238" cy="244475"/>
          </a:xfrm>
          <a:solidFill>
            <a:schemeClr val="bg1"/>
          </a:solidFill>
        </p:grpSpPr>
        <p:sp>
          <p:nvSpPr>
            <p:cNvPr id="7" name="Freeform 50"/>
            <p:cNvSpPr>
              <a:spLocks noEditPoints="1"/>
            </p:cNvSpPr>
            <p:nvPr/>
          </p:nvSpPr>
          <p:spPr bwMode="auto">
            <a:xfrm>
              <a:off x="2905125" y="4002088"/>
              <a:ext cx="249238" cy="244475"/>
            </a:xfrm>
            <a:custGeom>
              <a:avLst/>
              <a:gdLst>
                <a:gd name="T0" fmla="*/ 82 w 95"/>
                <a:gd name="T1" fmla="*/ 58 h 93"/>
                <a:gd name="T2" fmla="*/ 95 w 95"/>
                <a:gd name="T3" fmla="*/ 52 h 93"/>
                <a:gd name="T4" fmla="*/ 95 w 95"/>
                <a:gd name="T5" fmla="*/ 42 h 93"/>
                <a:gd name="T6" fmla="*/ 82 w 95"/>
                <a:gd name="T7" fmla="*/ 36 h 93"/>
                <a:gd name="T8" fmla="*/ 79 w 95"/>
                <a:gd name="T9" fmla="*/ 31 h 93"/>
                <a:gd name="T10" fmla="*/ 84 w 95"/>
                <a:gd name="T11" fmla="*/ 18 h 93"/>
                <a:gd name="T12" fmla="*/ 77 w 95"/>
                <a:gd name="T13" fmla="*/ 10 h 93"/>
                <a:gd name="T14" fmla="*/ 64 w 95"/>
                <a:gd name="T15" fmla="*/ 16 h 93"/>
                <a:gd name="T16" fmla="*/ 58 w 95"/>
                <a:gd name="T17" fmla="*/ 13 h 93"/>
                <a:gd name="T18" fmla="*/ 52 w 95"/>
                <a:gd name="T19" fmla="*/ 0 h 93"/>
                <a:gd name="T20" fmla="*/ 42 w 95"/>
                <a:gd name="T21" fmla="*/ 0 h 93"/>
                <a:gd name="T22" fmla="*/ 36 w 95"/>
                <a:gd name="T23" fmla="*/ 13 h 93"/>
                <a:gd name="T24" fmla="*/ 31 w 95"/>
                <a:gd name="T25" fmla="*/ 16 h 93"/>
                <a:gd name="T26" fmla="*/ 17 w 95"/>
                <a:gd name="T27" fmla="*/ 11 h 93"/>
                <a:gd name="T28" fmla="*/ 10 w 95"/>
                <a:gd name="T29" fmla="*/ 18 h 93"/>
                <a:gd name="T30" fmla="*/ 15 w 95"/>
                <a:gd name="T31" fmla="*/ 31 h 93"/>
                <a:gd name="T32" fmla="*/ 13 w 95"/>
                <a:gd name="T33" fmla="*/ 36 h 93"/>
                <a:gd name="T34" fmla="*/ 0 w 95"/>
                <a:gd name="T35" fmla="*/ 42 h 93"/>
                <a:gd name="T36" fmla="*/ 0 w 95"/>
                <a:gd name="T37" fmla="*/ 52 h 93"/>
                <a:gd name="T38" fmla="*/ 13 w 95"/>
                <a:gd name="T39" fmla="*/ 58 h 93"/>
                <a:gd name="T40" fmla="*/ 15 w 95"/>
                <a:gd name="T41" fmla="*/ 63 h 93"/>
                <a:gd name="T42" fmla="*/ 10 w 95"/>
                <a:gd name="T43" fmla="*/ 76 h 93"/>
                <a:gd name="T44" fmla="*/ 18 w 95"/>
                <a:gd name="T45" fmla="*/ 84 h 93"/>
                <a:gd name="T46" fmla="*/ 31 w 95"/>
                <a:gd name="T47" fmla="*/ 78 h 93"/>
                <a:gd name="T48" fmla="*/ 37 w 95"/>
                <a:gd name="T49" fmla="*/ 81 h 93"/>
                <a:gd name="T50" fmla="*/ 42 w 95"/>
                <a:gd name="T51" fmla="*/ 93 h 93"/>
                <a:gd name="T52" fmla="*/ 53 w 95"/>
                <a:gd name="T53" fmla="*/ 93 h 93"/>
                <a:gd name="T54" fmla="*/ 58 w 95"/>
                <a:gd name="T55" fmla="*/ 81 h 93"/>
                <a:gd name="T56" fmla="*/ 64 w 95"/>
                <a:gd name="T57" fmla="*/ 78 h 93"/>
                <a:gd name="T58" fmla="*/ 77 w 95"/>
                <a:gd name="T59" fmla="*/ 83 h 93"/>
                <a:gd name="T60" fmla="*/ 85 w 95"/>
                <a:gd name="T61" fmla="*/ 76 h 93"/>
                <a:gd name="T62" fmla="*/ 79 w 95"/>
                <a:gd name="T63" fmla="*/ 63 h 93"/>
                <a:gd name="T64" fmla="*/ 82 w 95"/>
                <a:gd name="T65" fmla="*/ 58 h 93"/>
                <a:gd name="T66" fmla="*/ 47 w 95"/>
                <a:gd name="T67" fmla="*/ 62 h 93"/>
                <a:gd name="T68" fmla="*/ 32 w 95"/>
                <a:gd name="T69" fmla="*/ 47 h 93"/>
                <a:gd name="T70" fmla="*/ 47 w 95"/>
                <a:gd name="T71" fmla="*/ 32 h 93"/>
                <a:gd name="T72" fmla="*/ 63 w 95"/>
                <a:gd name="T73" fmla="*/ 47 h 93"/>
                <a:gd name="T74" fmla="*/ 47 w 95"/>
                <a:gd name="T75" fmla="*/ 6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5" h="93">
                  <a:moveTo>
                    <a:pt x="82" y="58"/>
                  </a:moveTo>
                  <a:cubicBezTo>
                    <a:pt x="82" y="58"/>
                    <a:pt x="95" y="53"/>
                    <a:pt x="95" y="5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1"/>
                    <a:pt x="82" y="36"/>
                    <a:pt x="82" y="36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79" y="31"/>
                    <a:pt x="85" y="18"/>
                    <a:pt x="84" y="18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10"/>
                    <a:pt x="64" y="16"/>
                    <a:pt x="64" y="16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8" y="13"/>
                    <a:pt x="53" y="0"/>
                    <a:pt x="5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1" y="0"/>
                    <a:pt x="36" y="13"/>
                    <a:pt x="36" y="13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18" y="10"/>
                    <a:pt x="17" y="11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9" y="18"/>
                    <a:pt x="15" y="31"/>
                    <a:pt x="15" y="31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6"/>
                    <a:pt x="0" y="41"/>
                    <a:pt x="0" y="4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3"/>
                    <a:pt x="13" y="58"/>
                    <a:pt x="13" y="58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5" y="63"/>
                    <a:pt x="10" y="76"/>
                    <a:pt x="10" y="76"/>
                  </a:cubicBezTo>
                  <a:cubicBezTo>
                    <a:pt x="18" y="84"/>
                    <a:pt x="18" y="84"/>
                    <a:pt x="18" y="84"/>
                  </a:cubicBezTo>
                  <a:cubicBezTo>
                    <a:pt x="18" y="84"/>
                    <a:pt x="31" y="78"/>
                    <a:pt x="31" y="78"/>
                  </a:cubicBezTo>
                  <a:cubicBezTo>
                    <a:pt x="37" y="81"/>
                    <a:pt x="37" y="81"/>
                    <a:pt x="37" y="81"/>
                  </a:cubicBezTo>
                  <a:cubicBezTo>
                    <a:pt x="37" y="81"/>
                    <a:pt x="42" y="93"/>
                    <a:pt x="42" y="93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53" y="93"/>
                    <a:pt x="58" y="81"/>
                    <a:pt x="58" y="81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64" y="78"/>
                    <a:pt x="77" y="84"/>
                    <a:pt x="77" y="83"/>
                  </a:cubicBezTo>
                  <a:cubicBezTo>
                    <a:pt x="85" y="76"/>
                    <a:pt x="85" y="76"/>
                    <a:pt x="85" y="76"/>
                  </a:cubicBezTo>
                  <a:cubicBezTo>
                    <a:pt x="85" y="76"/>
                    <a:pt x="79" y="63"/>
                    <a:pt x="79" y="63"/>
                  </a:cubicBezTo>
                  <a:lnTo>
                    <a:pt x="82" y="58"/>
                  </a:lnTo>
                  <a:close/>
                  <a:moveTo>
                    <a:pt x="47" y="62"/>
                  </a:moveTo>
                  <a:cubicBezTo>
                    <a:pt x="39" y="62"/>
                    <a:pt x="32" y="55"/>
                    <a:pt x="32" y="47"/>
                  </a:cubicBezTo>
                  <a:cubicBezTo>
                    <a:pt x="32" y="39"/>
                    <a:pt x="39" y="32"/>
                    <a:pt x="47" y="32"/>
                  </a:cubicBezTo>
                  <a:cubicBezTo>
                    <a:pt x="56" y="32"/>
                    <a:pt x="63" y="39"/>
                    <a:pt x="63" y="47"/>
                  </a:cubicBezTo>
                  <a:cubicBezTo>
                    <a:pt x="63" y="55"/>
                    <a:pt x="56" y="62"/>
                    <a:pt x="47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" name="Oval 51"/>
            <p:cNvSpPr>
              <a:spLocks noChangeArrowheads="1"/>
            </p:cNvSpPr>
            <p:nvPr/>
          </p:nvSpPr>
          <p:spPr bwMode="auto">
            <a:xfrm>
              <a:off x="3005138" y="4102100"/>
              <a:ext cx="49213" cy="476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grpSp>
        <p:nvGrpSpPr>
          <p:cNvPr id="9" name="Group 15"/>
          <p:cNvGrpSpPr/>
          <p:nvPr/>
        </p:nvGrpSpPr>
        <p:grpSpPr>
          <a:xfrm>
            <a:off x="1349568" y="2305885"/>
            <a:ext cx="534145" cy="394485"/>
            <a:chOff x="3052763" y="2647950"/>
            <a:chExt cx="346075" cy="255588"/>
          </a:xfrm>
          <a:solidFill>
            <a:schemeClr val="bg1"/>
          </a:solidFill>
        </p:grpSpPr>
        <p:sp>
          <p:nvSpPr>
            <p:cNvPr id="10" name="Freeform 108"/>
            <p:cNvSpPr/>
            <p:nvPr/>
          </p:nvSpPr>
          <p:spPr bwMode="auto">
            <a:xfrm>
              <a:off x="3175000" y="2825750"/>
              <a:ext cx="100013" cy="77788"/>
            </a:xfrm>
            <a:custGeom>
              <a:avLst/>
              <a:gdLst>
                <a:gd name="T0" fmla="*/ 36 w 38"/>
                <a:gd name="T1" fmla="*/ 11 h 30"/>
                <a:gd name="T2" fmla="*/ 1 w 38"/>
                <a:gd name="T3" fmla="*/ 11 h 30"/>
                <a:gd name="T4" fmla="*/ 1 w 38"/>
                <a:gd name="T5" fmla="*/ 13 h 30"/>
                <a:gd name="T6" fmla="*/ 19 w 38"/>
                <a:gd name="T7" fmla="*/ 30 h 30"/>
                <a:gd name="T8" fmla="*/ 36 w 38"/>
                <a:gd name="T9" fmla="*/ 13 h 30"/>
                <a:gd name="T10" fmla="*/ 36 w 38"/>
                <a:gd name="T11" fmla="*/ 1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0">
                  <a:moveTo>
                    <a:pt x="36" y="11"/>
                  </a:moveTo>
                  <a:cubicBezTo>
                    <a:pt x="26" y="1"/>
                    <a:pt x="12" y="0"/>
                    <a:pt x="1" y="11"/>
                  </a:cubicBezTo>
                  <a:cubicBezTo>
                    <a:pt x="0" y="11"/>
                    <a:pt x="0" y="12"/>
                    <a:pt x="1" y="13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8" y="12"/>
                    <a:pt x="37" y="11"/>
                    <a:pt x="36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1" name="Freeform 109"/>
            <p:cNvSpPr/>
            <p:nvPr/>
          </p:nvSpPr>
          <p:spPr bwMode="auto">
            <a:xfrm>
              <a:off x="3109913" y="2736850"/>
              <a:ext cx="230188" cy="101600"/>
            </a:xfrm>
            <a:custGeom>
              <a:avLst/>
              <a:gdLst>
                <a:gd name="T0" fmla="*/ 87 w 88"/>
                <a:gd name="T1" fmla="*/ 24 h 39"/>
                <a:gd name="T2" fmla="*/ 0 w 88"/>
                <a:gd name="T3" fmla="*/ 24 h 39"/>
                <a:gd name="T4" fmla="*/ 0 w 88"/>
                <a:gd name="T5" fmla="*/ 26 h 39"/>
                <a:gd name="T6" fmla="*/ 13 w 88"/>
                <a:gd name="T7" fmla="*/ 38 h 39"/>
                <a:gd name="T8" fmla="*/ 15 w 88"/>
                <a:gd name="T9" fmla="*/ 38 h 39"/>
                <a:gd name="T10" fmla="*/ 73 w 88"/>
                <a:gd name="T11" fmla="*/ 38 h 39"/>
                <a:gd name="T12" fmla="*/ 75 w 88"/>
                <a:gd name="T13" fmla="*/ 38 h 39"/>
                <a:gd name="T14" fmla="*/ 87 w 88"/>
                <a:gd name="T15" fmla="*/ 26 h 39"/>
                <a:gd name="T16" fmla="*/ 87 w 88"/>
                <a:gd name="T17" fmla="*/ 26 h 39"/>
                <a:gd name="T18" fmla="*/ 87 w 88"/>
                <a:gd name="T19" fmla="*/ 2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" h="39">
                  <a:moveTo>
                    <a:pt x="87" y="24"/>
                  </a:moveTo>
                  <a:cubicBezTo>
                    <a:pt x="63" y="0"/>
                    <a:pt x="24" y="0"/>
                    <a:pt x="0" y="24"/>
                  </a:cubicBezTo>
                  <a:cubicBezTo>
                    <a:pt x="0" y="24"/>
                    <a:pt x="0" y="25"/>
                    <a:pt x="0" y="26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9"/>
                    <a:pt x="14" y="39"/>
                    <a:pt x="15" y="38"/>
                  </a:cubicBezTo>
                  <a:cubicBezTo>
                    <a:pt x="31" y="22"/>
                    <a:pt x="57" y="22"/>
                    <a:pt x="73" y="38"/>
                  </a:cubicBezTo>
                  <a:cubicBezTo>
                    <a:pt x="73" y="39"/>
                    <a:pt x="74" y="39"/>
                    <a:pt x="75" y="38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8" y="25"/>
                    <a:pt x="88" y="24"/>
                    <a:pt x="87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2" name="Freeform 110"/>
            <p:cNvSpPr/>
            <p:nvPr/>
          </p:nvSpPr>
          <p:spPr bwMode="auto">
            <a:xfrm>
              <a:off x="3052763" y="2647950"/>
              <a:ext cx="346075" cy="134938"/>
            </a:xfrm>
            <a:custGeom>
              <a:avLst/>
              <a:gdLst>
                <a:gd name="T0" fmla="*/ 131 w 132"/>
                <a:gd name="T1" fmla="*/ 36 h 52"/>
                <a:gd name="T2" fmla="*/ 131 w 132"/>
                <a:gd name="T3" fmla="*/ 36 h 52"/>
                <a:gd name="T4" fmla="*/ 1 w 132"/>
                <a:gd name="T5" fmla="*/ 36 h 52"/>
                <a:gd name="T6" fmla="*/ 1 w 132"/>
                <a:gd name="T7" fmla="*/ 38 h 52"/>
                <a:gd name="T8" fmla="*/ 13 w 132"/>
                <a:gd name="T9" fmla="*/ 51 h 52"/>
                <a:gd name="T10" fmla="*/ 16 w 132"/>
                <a:gd name="T11" fmla="*/ 51 h 52"/>
                <a:gd name="T12" fmla="*/ 116 w 132"/>
                <a:gd name="T13" fmla="*/ 51 h 52"/>
                <a:gd name="T14" fmla="*/ 118 w 132"/>
                <a:gd name="T15" fmla="*/ 51 h 52"/>
                <a:gd name="T16" fmla="*/ 131 w 132"/>
                <a:gd name="T17" fmla="*/ 38 h 52"/>
                <a:gd name="T18" fmla="*/ 131 w 132"/>
                <a:gd name="T19" fmla="*/ 38 h 52"/>
                <a:gd name="T20" fmla="*/ 131 w 132"/>
                <a:gd name="T21" fmla="*/ 3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52">
                  <a:moveTo>
                    <a:pt x="131" y="36"/>
                  </a:moveTo>
                  <a:cubicBezTo>
                    <a:pt x="131" y="36"/>
                    <a:pt x="131" y="36"/>
                    <a:pt x="131" y="36"/>
                  </a:cubicBezTo>
                  <a:cubicBezTo>
                    <a:pt x="95" y="0"/>
                    <a:pt x="36" y="0"/>
                    <a:pt x="1" y="36"/>
                  </a:cubicBezTo>
                  <a:cubicBezTo>
                    <a:pt x="0" y="37"/>
                    <a:pt x="0" y="38"/>
                    <a:pt x="1" y="38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4" y="52"/>
                    <a:pt x="15" y="52"/>
                    <a:pt x="16" y="51"/>
                  </a:cubicBezTo>
                  <a:cubicBezTo>
                    <a:pt x="43" y="23"/>
                    <a:pt x="88" y="23"/>
                    <a:pt x="116" y="51"/>
                  </a:cubicBezTo>
                  <a:cubicBezTo>
                    <a:pt x="117" y="52"/>
                    <a:pt x="118" y="52"/>
                    <a:pt x="118" y="51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2" y="38"/>
                    <a:pt x="132" y="37"/>
                    <a:pt x="1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grpSp>
        <p:nvGrpSpPr>
          <p:cNvPr id="15" name="组合 14"/>
          <p:cNvGrpSpPr>
            <a:grpSpLocks noChangeAspect="1"/>
          </p:cNvGrpSpPr>
          <p:nvPr/>
        </p:nvGrpSpPr>
        <p:grpSpPr>
          <a:xfrm>
            <a:off x="9004284" y="2266712"/>
            <a:ext cx="344792" cy="450145"/>
            <a:chOff x="9896690" y="3140691"/>
            <a:chExt cx="425020" cy="554888"/>
          </a:xfrm>
          <a:solidFill>
            <a:schemeClr val="bg1"/>
          </a:solidFill>
        </p:grpSpPr>
        <p:sp>
          <p:nvSpPr>
            <p:cNvPr id="16" name="Freeform 37"/>
            <p:cNvSpPr>
              <a:spLocks noEditPoints="1"/>
            </p:cNvSpPr>
            <p:nvPr/>
          </p:nvSpPr>
          <p:spPr bwMode="auto">
            <a:xfrm>
              <a:off x="9896690" y="3140691"/>
              <a:ext cx="425020" cy="554888"/>
            </a:xfrm>
            <a:custGeom>
              <a:avLst/>
              <a:gdLst>
                <a:gd name="T0" fmla="*/ 103 w 109"/>
                <a:gd name="T1" fmla="*/ 68 h 142"/>
                <a:gd name="T2" fmla="*/ 96 w 109"/>
                <a:gd name="T3" fmla="*/ 68 h 142"/>
                <a:gd name="T4" fmla="*/ 96 w 109"/>
                <a:gd name="T5" fmla="*/ 44 h 142"/>
                <a:gd name="T6" fmla="*/ 84 w 109"/>
                <a:gd name="T7" fmla="*/ 13 h 142"/>
                <a:gd name="T8" fmla="*/ 54 w 109"/>
                <a:gd name="T9" fmla="*/ 0 h 142"/>
                <a:gd name="T10" fmla="*/ 25 w 109"/>
                <a:gd name="T11" fmla="*/ 13 h 142"/>
                <a:gd name="T12" fmla="*/ 13 w 109"/>
                <a:gd name="T13" fmla="*/ 44 h 142"/>
                <a:gd name="T14" fmla="*/ 13 w 109"/>
                <a:gd name="T15" fmla="*/ 68 h 142"/>
                <a:gd name="T16" fmla="*/ 5 w 109"/>
                <a:gd name="T17" fmla="*/ 68 h 142"/>
                <a:gd name="T18" fmla="*/ 0 w 109"/>
                <a:gd name="T19" fmla="*/ 73 h 142"/>
                <a:gd name="T20" fmla="*/ 0 w 109"/>
                <a:gd name="T21" fmla="*/ 137 h 142"/>
                <a:gd name="T22" fmla="*/ 5 w 109"/>
                <a:gd name="T23" fmla="*/ 142 h 142"/>
                <a:gd name="T24" fmla="*/ 103 w 109"/>
                <a:gd name="T25" fmla="*/ 142 h 142"/>
                <a:gd name="T26" fmla="*/ 109 w 109"/>
                <a:gd name="T27" fmla="*/ 137 h 142"/>
                <a:gd name="T28" fmla="*/ 109 w 109"/>
                <a:gd name="T29" fmla="*/ 73 h 142"/>
                <a:gd name="T30" fmla="*/ 103 w 109"/>
                <a:gd name="T31" fmla="*/ 68 h 142"/>
                <a:gd name="T32" fmla="*/ 66 w 109"/>
                <a:gd name="T33" fmla="*/ 124 h 142"/>
                <a:gd name="T34" fmla="*/ 54 w 109"/>
                <a:gd name="T35" fmla="*/ 136 h 142"/>
                <a:gd name="T36" fmla="*/ 42 w 109"/>
                <a:gd name="T37" fmla="*/ 124 h 142"/>
                <a:gd name="T38" fmla="*/ 42 w 109"/>
                <a:gd name="T39" fmla="*/ 102 h 142"/>
                <a:gd name="T40" fmla="*/ 54 w 109"/>
                <a:gd name="T41" fmla="*/ 91 h 142"/>
                <a:gd name="T42" fmla="*/ 66 w 109"/>
                <a:gd name="T43" fmla="*/ 102 h 142"/>
                <a:gd name="T44" fmla="*/ 66 w 109"/>
                <a:gd name="T45" fmla="*/ 124 h 142"/>
                <a:gd name="T46" fmla="*/ 76 w 109"/>
                <a:gd name="T47" fmla="*/ 68 h 142"/>
                <a:gd name="T48" fmla="*/ 32 w 109"/>
                <a:gd name="T49" fmla="*/ 68 h 142"/>
                <a:gd name="T50" fmla="*/ 32 w 109"/>
                <a:gd name="T51" fmla="*/ 44 h 142"/>
                <a:gd name="T52" fmla="*/ 39 w 109"/>
                <a:gd name="T53" fmla="*/ 27 h 142"/>
                <a:gd name="T54" fmla="*/ 54 w 109"/>
                <a:gd name="T55" fmla="*/ 20 h 142"/>
                <a:gd name="T56" fmla="*/ 70 w 109"/>
                <a:gd name="T57" fmla="*/ 27 h 142"/>
                <a:gd name="T58" fmla="*/ 76 w 109"/>
                <a:gd name="T59" fmla="*/ 44 h 142"/>
                <a:gd name="T60" fmla="*/ 76 w 109"/>
                <a:gd name="T61" fmla="*/ 6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9" h="142">
                  <a:moveTo>
                    <a:pt x="103" y="68"/>
                  </a:moveTo>
                  <a:cubicBezTo>
                    <a:pt x="96" y="68"/>
                    <a:pt x="96" y="68"/>
                    <a:pt x="96" y="68"/>
                  </a:cubicBezTo>
                  <a:cubicBezTo>
                    <a:pt x="96" y="44"/>
                    <a:pt x="96" y="44"/>
                    <a:pt x="96" y="44"/>
                  </a:cubicBezTo>
                  <a:cubicBezTo>
                    <a:pt x="96" y="32"/>
                    <a:pt x="92" y="21"/>
                    <a:pt x="84" y="13"/>
                  </a:cubicBezTo>
                  <a:cubicBezTo>
                    <a:pt x="77" y="5"/>
                    <a:pt x="66" y="0"/>
                    <a:pt x="54" y="0"/>
                  </a:cubicBezTo>
                  <a:cubicBezTo>
                    <a:pt x="43" y="0"/>
                    <a:pt x="32" y="5"/>
                    <a:pt x="25" y="13"/>
                  </a:cubicBezTo>
                  <a:cubicBezTo>
                    <a:pt x="17" y="21"/>
                    <a:pt x="13" y="32"/>
                    <a:pt x="13" y="44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2" y="68"/>
                    <a:pt x="0" y="70"/>
                    <a:pt x="0" y="73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40"/>
                    <a:pt x="2" y="142"/>
                    <a:pt x="5" y="142"/>
                  </a:cubicBezTo>
                  <a:cubicBezTo>
                    <a:pt x="103" y="142"/>
                    <a:pt x="103" y="142"/>
                    <a:pt x="103" y="142"/>
                  </a:cubicBezTo>
                  <a:cubicBezTo>
                    <a:pt x="106" y="142"/>
                    <a:pt x="109" y="140"/>
                    <a:pt x="109" y="137"/>
                  </a:cubicBezTo>
                  <a:cubicBezTo>
                    <a:pt x="109" y="73"/>
                    <a:pt x="109" y="73"/>
                    <a:pt x="109" y="73"/>
                  </a:cubicBezTo>
                  <a:cubicBezTo>
                    <a:pt x="109" y="70"/>
                    <a:pt x="106" y="68"/>
                    <a:pt x="103" y="68"/>
                  </a:cubicBezTo>
                  <a:close/>
                  <a:moveTo>
                    <a:pt x="66" y="124"/>
                  </a:moveTo>
                  <a:cubicBezTo>
                    <a:pt x="66" y="131"/>
                    <a:pt x="61" y="136"/>
                    <a:pt x="54" y="136"/>
                  </a:cubicBezTo>
                  <a:cubicBezTo>
                    <a:pt x="48" y="136"/>
                    <a:pt x="42" y="131"/>
                    <a:pt x="42" y="124"/>
                  </a:cubicBezTo>
                  <a:cubicBezTo>
                    <a:pt x="42" y="102"/>
                    <a:pt x="42" y="102"/>
                    <a:pt x="42" y="102"/>
                  </a:cubicBezTo>
                  <a:cubicBezTo>
                    <a:pt x="42" y="96"/>
                    <a:pt x="48" y="91"/>
                    <a:pt x="54" y="91"/>
                  </a:cubicBezTo>
                  <a:cubicBezTo>
                    <a:pt x="61" y="91"/>
                    <a:pt x="66" y="96"/>
                    <a:pt x="66" y="102"/>
                  </a:cubicBezTo>
                  <a:lnTo>
                    <a:pt x="66" y="124"/>
                  </a:lnTo>
                  <a:close/>
                  <a:moveTo>
                    <a:pt x="76" y="68"/>
                  </a:moveTo>
                  <a:cubicBezTo>
                    <a:pt x="32" y="68"/>
                    <a:pt x="32" y="68"/>
                    <a:pt x="32" y="68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37"/>
                    <a:pt x="35" y="31"/>
                    <a:pt x="39" y="27"/>
                  </a:cubicBezTo>
                  <a:cubicBezTo>
                    <a:pt x="43" y="22"/>
                    <a:pt x="48" y="20"/>
                    <a:pt x="54" y="20"/>
                  </a:cubicBezTo>
                  <a:cubicBezTo>
                    <a:pt x="60" y="20"/>
                    <a:pt x="66" y="22"/>
                    <a:pt x="70" y="27"/>
                  </a:cubicBezTo>
                  <a:cubicBezTo>
                    <a:pt x="74" y="31"/>
                    <a:pt x="76" y="37"/>
                    <a:pt x="76" y="44"/>
                  </a:cubicBezTo>
                  <a:lnTo>
                    <a:pt x="76" y="6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7" name="Freeform 38"/>
            <p:cNvSpPr/>
            <p:nvPr/>
          </p:nvSpPr>
          <p:spPr bwMode="auto">
            <a:xfrm>
              <a:off x="10080866" y="3518487"/>
              <a:ext cx="56669" cy="125146"/>
            </a:xfrm>
            <a:custGeom>
              <a:avLst/>
              <a:gdLst>
                <a:gd name="T0" fmla="*/ 7 w 14"/>
                <a:gd name="T1" fmla="*/ 0 h 32"/>
                <a:gd name="T2" fmla="*/ 0 w 14"/>
                <a:gd name="T3" fmla="*/ 7 h 32"/>
                <a:gd name="T4" fmla="*/ 0 w 14"/>
                <a:gd name="T5" fmla="*/ 25 h 32"/>
                <a:gd name="T6" fmla="*/ 7 w 14"/>
                <a:gd name="T7" fmla="*/ 32 h 32"/>
                <a:gd name="T8" fmla="*/ 14 w 14"/>
                <a:gd name="T9" fmla="*/ 25 h 32"/>
                <a:gd name="T10" fmla="*/ 14 w 14"/>
                <a:gd name="T11" fmla="*/ 7 h 32"/>
                <a:gd name="T12" fmla="*/ 7 w 14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2">
                  <a:moveTo>
                    <a:pt x="7" y="0"/>
                  </a:moveTo>
                  <a:cubicBezTo>
                    <a:pt x="4" y="0"/>
                    <a:pt x="0" y="3"/>
                    <a:pt x="0" y="7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9"/>
                    <a:pt x="4" y="32"/>
                    <a:pt x="7" y="32"/>
                  </a:cubicBezTo>
                  <a:cubicBezTo>
                    <a:pt x="11" y="32"/>
                    <a:pt x="14" y="29"/>
                    <a:pt x="14" y="25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sp>
        <p:nvSpPr>
          <p:cNvPr id="19" name="矩形 18"/>
          <p:cNvSpPr/>
          <p:nvPr/>
        </p:nvSpPr>
        <p:spPr>
          <a:xfrm>
            <a:off x="1996038" y="2281527"/>
            <a:ext cx="169668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2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添加标题</a:t>
            </a:r>
          </a:p>
        </p:txBody>
      </p:sp>
      <p:sp>
        <p:nvSpPr>
          <p:cNvPr id="20" name="矩形 19"/>
          <p:cNvSpPr/>
          <p:nvPr/>
        </p:nvSpPr>
        <p:spPr>
          <a:xfrm>
            <a:off x="4520756" y="2281527"/>
            <a:ext cx="169668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2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添加标题</a:t>
            </a:r>
          </a:p>
        </p:txBody>
      </p:sp>
      <p:sp>
        <p:nvSpPr>
          <p:cNvPr id="21" name="矩形 20"/>
          <p:cNvSpPr/>
          <p:nvPr/>
        </p:nvSpPr>
        <p:spPr>
          <a:xfrm>
            <a:off x="7045474" y="2281527"/>
            <a:ext cx="169668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2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添加标题</a:t>
            </a:r>
          </a:p>
        </p:txBody>
      </p:sp>
      <p:sp>
        <p:nvSpPr>
          <p:cNvPr id="22" name="矩形 21"/>
          <p:cNvSpPr/>
          <p:nvPr/>
        </p:nvSpPr>
        <p:spPr>
          <a:xfrm>
            <a:off x="9570191" y="2281527"/>
            <a:ext cx="169668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2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添加标题</a:t>
            </a:r>
          </a:p>
        </p:txBody>
      </p:sp>
      <p:sp>
        <p:nvSpPr>
          <p:cNvPr id="23" name="矩形 47"/>
          <p:cNvSpPr>
            <a:spLocks noChangeArrowheads="1"/>
          </p:cNvSpPr>
          <p:nvPr/>
        </p:nvSpPr>
        <p:spPr bwMode="auto">
          <a:xfrm>
            <a:off x="1730307" y="3276512"/>
            <a:ext cx="1936978" cy="112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</a:p>
        </p:txBody>
      </p:sp>
      <p:sp>
        <p:nvSpPr>
          <p:cNvPr id="24" name="矩形 47"/>
          <p:cNvSpPr>
            <a:spLocks noChangeArrowheads="1"/>
          </p:cNvSpPr>
          <p:nvPr/>
        </p:nvSpPr>
        <p:spPr bwMode="auto">
          <a:xfrm>
            <a:off x="4258158" y="3276512"/>
            <a:ext cx="1936978" cy="112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</a:p>
        </p:txBody>
      </p:sp>
      <p:sp>
        <p:nvSpPr>
          <p:cNvPr id="25" name="矩形 47"/>
          <p:cNvSpPr>
            <a:spLocks noChangeArrowheads="1"/>
          </p:cNvSpPr>
          <p:nvPr/>
        </p:nvSpPr>
        <p:spPr bwMode="auto">
          <a:xfrm>
            <a:off x="6802051" y="3276512"/>
            <a:ext cx="1936978" cy="112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</a:p>
        </p:txBody>
      </p:sp>
      <p:sp>
        <p:nvSpPr>
          <p:cNvPr id="26" name="矩形 47"/>
          <p:cNvSpPr>
            <a:spLocks noChangeArrowheads="1"/>
          </p:cNvSpPr>
          <p:nvPr/>
        </p:nvSpPr>
        <p:spPr bwMode="auto">
          <a:xfrm>
            <a:off x="9329902" y="3276512"/>
            <a:ext cx="1936978" cy="112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</a:p>
        </p:txBody>
      </p:sp>
      <p:sp>
        <p:nvSpPr>
          <p:cNvPr id="29" name="TextBox 107"/>
          <p:cNvSpPr txBox="1"/>
          <p:nvPr/>
        </p:nvSpPr>
        <p:spPr>
          <a:xfrm>
            <a:off x="1034780" y="5002464"/>
            <a:ext cx="10122441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，在此录入上述图表的综合描述说明，在此录入上述图表的综合描述说明，在此录入上述图表的综合描述说明。在此录入上述图表的描述说明，在此录入上述图表的综合描述说明，在此录入上述图表的综合描述说明。</a:t>
            </a:r>
          </a:p>
        </p:txBody>
      </p:sp>
      <p:cxnSp>
        <p:nvCxnSpPr>
          <p:cNvPr id="30" name="Straight Connector 108"/>
          <p:cNvCxnSpPr/>
          <p:nvPr/>
        </p:nvCxnSpPr>
        <p:spPr>
          <a:xfrm>
            <a:off x="1042975" y="4703561"/>
            <a:ext cx="10106051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1325965" y="778812"/>
            <a:ext cx="2852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dirty="0">
                <a:solidFill>
                  <a:schemeClr val="bg1">
                    <a:lumMod val="50000"/>
                  </a:schemeClr>
                </a:solidFill>
              </a:rPr>
              <a:t>Click here to add your title</a:t>
            </a:r>
          </a:p>
        </p:txBody>
      </p:sp>
      <p:sp>
        <p:nvSpPr>
          <p:cNvPr id="28" name="矩形 3"/>
          <p:cNvSpPr>
            <a:spLocks noChangeArrowheads="1"/>
          </p:cNvSpPr>
          <p:nvPr/>
        </p:nvSpPr>
        <p:spPr bwMode="auto">
          <a:xfrm>
            <a:off x="1332044" y="308013"/>
            <a:ext cx="2646860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9557A3-3481-403A-A6FB-EF7064542E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>
                                            <p:graphicEl>
                                              <a:dgm id="{C29557A3-3481-403A-A6FB-EF7064542E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51F742-A3A6-4764-AA07-A6025BA007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2">
                                            <p:graphicEl>
                                              <a:dgm id="{0851F742-A3A6-4764-AA07-A6025BA007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BBB704-D244-4B0A-AEB9-BB5B812A73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graphicEl>
                                              <a:dgm id="{14BBB704-D244-4B0A-AEB9-BB5B812A73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080AB0-8889-40D4-9FD2-743E4CB6C9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2">
                                            <p:graphicEl>
                                              <a:dgm id="{6D080AB0-8889-40D4-9FD2-743E4CB6C9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0980F6-9FB0-4F7B-99CE-E61A28DF99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1D0980F6-9FB0-4F7B-99CE-E61A28DF99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FCDAED-83FA-4293-8D8B-AB32908024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2">
                                            <p:graphicEl>
                                              <a:dgm id="{DEFCDAED-83FA-4293-8D8B-AB32908024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7C3C3E3-14C5-4ABC-8833-0B6DA94E54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37C3C3E3-14C5-4ABC-8833-0B6DA94E54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697185F-EA1C-49C5-BCF7-753E4423C9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750"/>
                                        <p:tgtEl>
                                          <p:spTgt spid="2">
                                            <p:graphicEl>
                                              <a:dgm id="{9697185F-EA1C-49C5-BCF7-753E4423C9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500"/>
                            </p:stCondLst>
                            <p:childTnLst>
                              <p:par>
                                <p:cTn id="9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9" grpId="0"/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图表 4"/>
          <p:cNvGraphicFramePr/>
          <p:nvPr/>
        </p:nvGraphicFramePr>
        <p:xfrm>
          <a:off x="4577514" y="1492166"/>
          <a:ext cx="6817895" cy="4534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30"/>
          <p:cNvSpPr txBox="1"/>
          <p:nvPr/>
        </p:nvSpPr>
        <p:spPr>
          <a:xfrm>
            <a:off x="1048379" y="3224289"/>
            <a:ext cx="3144253" cy="205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在此录入上述图表的描述说明，在此录入上述图表的描述说明，在此录入上述图表的综合描述说明。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48379" y="2753481"/>
            <a:ext cx="265293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添加主要观点</a:t>
            </a:r>
          </a:p>
        </p:txBody>
      </p:sp>
      <p:sp>
        <p:nvSpPr>
          <p:cNvPr id="6" name="矩形 5"/>
          <p:cNvSpPr/>
          <p:nvPr/>
        </p:nvSpPr>
        <p:spPr>
          <a:xfrm>
            <a:off x="1325965" y="778812"/>
            <a:ext cx="2852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dirty="0">
                <a:solidFill>
                  <a:schemeClr val="bg1">
                    <a:lumMod val="50000"/>
                  </a:schemeClr>
                </a:solidFill>
              </a:rPr>
              <a:t>Click here to add your title</a:t>
            </a:r>
          </a:p>
        </p:txBody>
      </p:sp>
      <p:sp>
        <p:nvSpPr>
          <p:cNvPr id="8" name="矩形 3"/>
          <p:cNvSpPr>
            <a:spLocks noChangeArrowheads="1"/>
          </p:cNvSpPr>
          <p:nvPr/>
        </p:nvSpPr>
        <p:spPr bwMode="auto">
          <a:xfrm>
            <a:off x="1332044" y="308013"/>
            <a:ext cx="2646860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695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195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695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195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695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195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category"/>
        </p:bldSub>
      </p:bldGraphic>
      <p:bldP spid="9" grpId="0"/>
      <p:bldP spid="10" grpId="0"/>
      <p:bldP spid="6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图表 2"/>
          <p:cNvGraphicFramePr/>
          <p:nvPr/>
        </p:nvGraphicFramePr>
        <p:xfrm>
          <a:off x="3417623" y="2388252"/>
          <a:ext cx="5356755" cy="3571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55"/>
          <p:cNvSpPr txBox="1"/>
          <p:nvPr/>
        </p:nvSpPr>
        <p:spPr>
          <a:xfrm>
            <a:off x="7177919" y="2054157"/>
            <a:ext cx="1194892" cy="461663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方正大黑简体" pitchFamily="65" charset="-122"/>
              </a:rPr>
              <a:t>60%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方正大黑简体" pitchFamily="65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7560007" y="2459296"/>
            <a:ext cx="0" cy="1390413"/>
          </a:xfrm>
          <a:prstGeom prst="line">
            <a:avLst/>
          </a:prstGeom>
          <a:ln w="31750">
            <a:solidFill>
              <a:schemeClr val="tx1">
                <a:lumMod val="75000"/>
                <a:lumOff val="25000"/>
                <a:alpha val="60000"/>
              </a:schemeClr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357"/>
          <p:cNvSpPr txBox="1"/>
          <p:nvPr/>
        </p:nvSpPr>
        <p:spPr>
          <a:xfrm>
            <a:off x="5406222" y="1638374"/>
            <a:ext cx="1186558" cy="461663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方正大黑简体" pitchFamily="65" charset="-122"/>
              </a:rPr>
              <a:t>20%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方正大黑简体" pitchFamily="65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5714215" y="2054157"/>
            <a:ext cx="0" cy="998890"/>
          </a:xfrm>
          <a:prstGeom prst="line">
            <a:avLst/>
          </a:prstGeom>
          <a:ln w="31750">
            <a:solidFill>
              <a:schemeClr val="tx1">
                <a:lumMod val="75000"/>
                <a:lumOff val="25000"/>
                <a:alpha val="60000"/>
              </a:schemeClr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4495115" y="2250711"/>
            <a:ext cx="0" cy="1075057"/>
          </a:xfrm>
          <a:prstGeom prst="line">
            <a:avLst/>
          </a:prstGeom>
          <a:ln w="31750">
            <a:solidFill>
              <a:schemeClr val="tx1">
                <a:lumMod val="75000"/>
                <a:lumOff val="25000"/>
                <a:alpha val="60000"/>
              </a:schemeClr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4918586" y="2515820"/>
            <a:ext cx="0" cy="1187945"/>
          </a:xfrm>
          <a:prstGeom prst="line">
            <a:avLst/>
          </a:prstGeom>
          <a:ln w="31750">
            <a:solidFill>
              <a:schemeClr val="tx1">
                <a:lumMod val="75000"/>
                <a:lumOff val="25000"/>
                <a:alpha val="60000"/>
              </a:schemeClr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4171083" y="3053047"/>
            <a:ext cx="0" cy="1348501"/>
          </a:xfrm>
          <a:prstGeom prst="line">
            <a:avLst/>
          </a:prstGeom>
          <a:ln w="31750">
            <a:solidFill>
              <a:schemeClr val="tx1">
                <a:lumMod val="75000"/>
                <a:lumOff val="25000"/>
                <a:alpha val="60000"/>
              </a:schemeClr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362"/>
          <p:cNvSpPr txBox="1"/>
          <p:nvPr/>
        </p:nvSpPr>
        <p:spPr>
          <a:xfrm>
            <a:off x="4674921" y="2102439"/>
            <a:ext cx="838432" cy="461663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方正大黑简体" pitchFamily="65" charset="-122"/>
              </a:rPr>
              <a:t>8%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方正大黑简体" pitchFamily="65" charset="-122"/>
            </a:endParaRPr>
          </a:p>
        </p:txBody>
      </p:sp>
      <p:sp>
        <p:nvSpPr>
          <p:cNvPr id="12" name="TextBox 363"/>
          <p:cNvSpPr txBox="1"/>
          <p:nvPr/>
        </p:nvSpPr>
        <p:spPr>
          <a:xfrm>
            <a:off x="4164035" y="1826671"/>
            <a:ext cx="1025098" cy="461663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方正大黑简体" pitchFamily="65" charset="-122"/>
              </a:rPr>
              <a:t>6%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方正大黑简体" pitchFamily="65" charset="-122"/>
            </a:endParaRPr>
          </a:p>
        </p:txBody>
      </p:sp>
      <p:sp>
        <p:nvSpPr>
          <p:cNvPr id="13" name="TextBox 364"/>
          <p:cNvSpPr txBox="1"/>
          <p:nvPr/>
        </p:nvSpPr>
        <p:spPr>
          <a:xfrm>
            <a:off x="3810554" y="2609828"/>
            <a:ext cx="1025097" cy="461663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方正大黑简体" pitchFamily="65" charset="-122"/>
              </a:rPr>
              <a:t>6%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方正大黑简体" pitchFamily="65" charset="-122"/>
            </a:endParaRPr>
          </a:p>
        </p:txBody>
      </p:sp>
      <p:sp>
        <p:nvSpPr>
          <p:cNvPr id="18" name="TextBox 42"/>
          <p:cNvSpPr txBox="1"/>
          <p:nvPr/>
        </p:nvSpPr>
        <p:spPr>
          <a:xfrm>
            <a:off x="2039532" y="1638374"/>
            <a:ext cx="13201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添加标题</a:t>
            </a: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1032767" y="2018585"/>
            <a:ext cx="2326913" cy="810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14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</a:p>
        </p:txBody>
      </p:sp>
      <p:sp>
        <p:nvSpPr>
          <p:cNvPr id="20" name="TextBox 42"/>
          <p:cNvSpPr txBox="1"/>
          <p:nvPr/>
        </p:nvSpPr>
        <p:spPr>
          <a:xfrm>
            <a:off x="2039532" y="3052710"/>
            <a:ext cx="13201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添加标题</a:t>
            </a: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1032767" y="3429921"/>
            <a:ext cx="2326913" cy="810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14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</a:p>
        </p:txBody>
      </p:sp>
      <p:sp>
        <p:nvSpPr>
          <p:cNvPr id="22" name="TextBox 42"/>
          <p:cNvSpPr txBox="1"/>
          <p:nvPr/>
        </p:nvSpPr>
        <p:spPr>
          <a:xfrm>
            <a:off x="2039532" y="4467046"/>
            <a:ext cx="13201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添加标题</a:t>
            </a: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1032767" y="4844257"/>
            <a:ext cx="2326913" cy="810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14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</a:p>
        </p:txBody>
      </p:sp>
      <p:sp>
        <p:nvSpPr>
          <p:cNvPr id="24" name="TextBox 42"/>
          <p:cNvSpPr txBox="1"/>
          <p:nvPr/>
        </p:nvSpPr>
        <p:spPr>
          <a:xfrm>
            <a:off x="8776592" y="1988486"/>
            <a:ext cx="13201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添加标题</a:t>
            </a:r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8776592" y="2365697"/>
            <a:ext cx="2326913" cy="107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14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在此录入上述图表的综合描述说明，在此录入上述图表的综合描述说明，在此录入上述图表的描述说明。</a:t>
            </a:r>
          </a:p>
        </p:txBody>
      </p:sp>
      <p:sp>
        <p:nvSpPr>
          <p:cNvPr id="26" name="TextBox 42"/>
          <p:cNvSpPr txBox="1"/>
          <p:nvPr/>
        </p:nvSpPr>
        <p:spPr>
          <a:xfrm>
            <a:off x="8776592" y="3706555"/>
            <a:ext cx="13201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添加标题</a:t>
            </a:r>
          </a:p>
        </p:txBody>
      </p: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8776592" y="4083766"/>
            <a:ext cx="2326913" cy="107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14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在此录入上述图表的综合描述说明，在此录入上述图表的综合描述说明，在此录入上述图表的描述说明。</a:t>
            </a:r>
          </a:p>
        </p:txBody>
      </p:sp>
      <p:sp>
        <p:nvSpPr>
          <p:cNvPr id="28" name="矩形 27"/>
          <p:cNvSpPr/>
          <p:nvPr/>
        </p:nvSpPr>
        <p:spPr>
          <a:xfrm>
            <a:off x="1325965" y="778812"/>
            <a:ext cx="2852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dirty="0">
                <a:solidFill>
                  <a:schemeClr val="bg1">
                    <a:lumMod val="50000"/>
                  </a:schemeClr>
                </a:solidFill>
              </a:rPr>
              <a:t>Click here to add your title</a:t>
            </a:r>
          </a:p>
        </p:txBody>
      </p:sp>
      <p:sp>
        <p:nvSpPr>
          <p:cNvPr id="29" name="矩形 3"/>
          <p:cNvSpPr>
            <a:spLocks noChangeArrowheads="1"/>
          </p:cNvSpPr>
          <p:nvPr/>
        </p:nvSpPr>
        <p:spPr bwMode="auto">
          <a:xfrm>
            <a:off x="1332044" y="308013"/>
            <a:ext cx="2646860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500"/>
                            </p:stCondLst>
                            <p:childTnLst>
                              <p:par>
                                <p:cTn id="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500"/>
                            </p:stCondLst>
                            <p:childTnLst>
                              <p:par>
                                <p:cTn id="8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000"/>
                            </p:stCondLst>
                            <p:childTnLst>
                              <p:par>
                                <p:cTn id="9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500"/>
                            </p:stCondLst>
                            <p:childTnLst>
                              <p:par>
                                <p:cTn id="10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000"/>
                            </p:stCondLst>
                            <p:childTnLst>
                              <p:par>
                                <p:cTn id="10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/>
      <p:bldP spid="6" grpId="0"/>
      <p:bldP spid="11" grpId="0"/>
      <p:bldP spid="12" grpId="0"/>
      <p:bldP spid="13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图表 2"/>
          <p:cNvGraphicFramePr/>
          <p:nvPr/>
        </p:nvGraphicFramePr>
        <p:xfrm>
          <a:off x="5867400" y="1584104"/>
          <a:ext cx="4635500" cy="4130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29"/>
          <p:cNvSpPr txBox="1"/>
          <p:nvPr/>
        </p:nvSpPr>
        <p:spPr>
          <a:xfrm flipH="1">
            <a:off x="1370710" y="2577423"/>
            <a:ext cx="278690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  <a:cs typeface="Times New Roman" panose="02020603050405020304" pitchFamily="18" charset="0"/>
              </a:rPr>
              <a:t>点击添加关键词</a:t>
            </a:r>
            <a:endParaRPr kumimoji="0" lang="zh-CN" altLang="en-US" sz="2400" i="0" u="none" strike="noStrike" kern="0" cap="none" spc="0" normalizeH="0" baseline="0" noProof="0" dirty="0">
              <a:ln w="18415" cmpd="sng">
                <a:noFill/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Arial Rounded MT Bold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30"/>
          <p:cNvSpPr txBox="1"/>
          <p:nvPr/>
        </p:nvSpPr>
        <p:spPr>
          <a:xfrm>
            <a:off x="1370710" y="3069561"/>
            <a:ext cx="3457576" cy="216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在此录入上述图表的描述说明，在此录入上述图表的描述说明，在此录入上述图表的描述说明，在此录入上述图表的描述说明，在此录入。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25965" y="778812"/>
            <a:ext cx="2852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dirty="0">
                <a:solidFill>
                  <a:schemeClr val="bg1">
                    <a:lumMod val="50000"/>
                  </a:schemeClr>
                </a:solidFill>
              </a:rPr>
              <a:t>Click here to add your title</a:t>
            </a:r>
          </a:p>
        </p:txBody>
      </p:sp>
      <p:sp>
        <p:nvSpPr>
          <p:cNvPr id="9" name="矩形 3"/>
          <p:cNvSpPr>
            <a:spLocks noChangeArrowheads="1"/>
          </p:cNvSpPr>
          <p:nvPr/>
        </p:nvSpPr>
        <p:spPr bwMode="auto">
          <a:xfrm>
            <a:off x="1332044" y="308013"/>
            <a:ext cx="2646860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Chart bld="category"/>
        </p:bldSub>
      </p:bldGraphic>
      <p:bldP spid="5" grpId="0"/>
      <p:bldP spid="8" grpId="0"/>
      <p:bldP spid="6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表 1"/>
          <p:cNvGraphicFramePr/>
          <p:nvPr/>
        </p:nvGraphicFramePr>
        <p:xfrm>
          <a:off x="1080998" y="2204525"/>
          <a:ext cx="5454391" cy="3220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1"/>
          <p:cNvSpPr txBox="1"/>
          <p:nvPr/>
        </p:nvSpPr>
        <p:spPr>
          <a:xfrm>
            <a:off x="1256891" y="2458839"/>
            <a:ext cx="840093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65" b="1" dirty="0">
                <a:solidFill>
                  <a:srgbClr val="DD7882"/>
                </a:solidFill>
                <a:latin typeface="+mj-lt"/>
                <a:ea typeface="方正粗倩_GBK" panose="03000509000000000000" pitchFamily="65" charset="-122"/>
              </a:rPr>
              <a:t>01</a:t>
            </a:r>
            <a:endParaRPr lang="zh-CN" altLang="en-US" sz="2665" b="1" dirty="0">
              <a:solidFill>
                <a:srgbClr val="DD7882"/>
              </a:solidFill>
              <a:latin typeface="+mj-lt"/>
              <a:ea typeface="方正粗倩_GBK" panose="03000509000000000000" pitchFamily="65" charset="-122"/>
            </a:endParaRPr>
          </a:p>
        </p:txBody>
      </p:sp>
      <p:sp>
        <p:nvSpPr>
          <p:cNvPr id="4" name="TextBox 5"/>
          <p:cNvSpPr txBox="1"/>
          <p:nvPr/>
        </p:nvSpPr>
        <p:spPr>
          <a:xfrm>
            <a:off x="1256891" y="3190359"/>
            <a:ext cx="840093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65" b="1" dirty="0">
                <a:solidFill>
                  <a:srgbClr val="4A4C4D"/>
                </a:solidFill>
                <a:latin typeface="+mj-lt"/>
                <a:ea typeface="方正粗倩_GBK" panose="03000509000000000000" pitchFamily="65" charset="-122"/>
              </a:rPr>
              <a:t>02</a:t>
            </a:r>
            <a:endParaRPr lang="zh-CN" altLang="en-US" sz="2665" b="1" dirty="0">
              <a:solidFill>
                <a:srgbClr val="4A4C4D"/>
              </a:solidFill>
              <a:latin typeface="+mj-lt"/>
              <a:ea typeface="方正粗倩_GBK" panose="03000509000000000000" pitchFamily="65" charset="-122"/>
            </a:endParaRPr>
          </a:p>
        </p:txBody>
      </p:sp>
      <p:sp>
        <p:nvSpPr>
          <p:cNvPr id="5" name="TextBox 7"/>
          <p:cNvSpPr txBox="1"/>
          <p:nvPr/>
        </p:nvSpPr>
        <p:spPr>
          <a:xfrm>
            <a:off x="1256891" y="3921879"/>
            <a:ext cx="840093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65" b="1" dirty="0">
                <a:solidFill>
                  <a:srgbClr val="EDB45E"/>
                </a:solidFill>
                <a:latin typeface="+mj-lt"/>
                <a:ea typeface="方正粗倩_GBK" panose="03000509000000000000" pitchFamily="65" charset="-122"/>
              </a:rPr>
              <a:t>03</a:t>
            </a:r>
            <a:endParaRPr lang="zh-CN" altLang="en-US" sz="2665" b="1" dirty="0">
              <a:solidFill>
                <a:srgbClr val="EDB45E"/>
              </a:solidFill>
              <a:latin typeface="+mj-lt"/>
              <a:ea typeface="方正粗倩_GBK" panose="03000509000000000000" pitchFamily="65" charset="-122"/>
            </a:endParaRPr>
          </a:p>
        </p:txBody>
      </p:sp>
      <p:sp>
        <p:nvSpPr>
          <p:cNvPr id="6" name="TextBox 9"/>
          <p:cNvSpPr txBox="1"/>
          <p:nvPr/>
        </p:nvSpPr>
        <p:spPr>
          <a:xfrm>
            <a:off x="1256891" y="4653399"/>
            <a:ext cx="840093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65" b="1" dirty="0">
                <a:solidFill>
                  <a:srgbClr val="5DABA8"/>
                </a:solidFill>
                <a:latin typeface="+mj-lt"/>
                <a:ea typeface="方正粗倩_GBK" panose="03000509000000000000" pitchFamily="65" charset="-122"/>
              </a:rPr>
              <a:t>04</a:t>
            </a:r>
            <a:endParaRPr lang="zh-CN" altLang="en-US" sz="2665" b="1" dirty="0">
              <a:solidFill>
                <a:srgbClr val="5DABA8"/>
              </a:solidFill>
              <a:latin typeface="+mj-lt"/>
              <a:ea typeface="方正粗倩_GBK" panose="03000509000000000000" pitchFamily="65" charset="-122"/>
            </a:endParaRPr>
          </a:p>
        </p:txBody>
      </p:sp>
      <p:sp>
        <p:nvSpPr>
          <p:cNvPr id="7" name="TextBox 11"/>
          <p:cNvSpPr txBox="1"/>
          <p:nvPr/>
        </p:nvSpPr>
        <p:spPr>
          <a:xfrm>
            <a:off x="5229126" y="2540032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latin typeface="+mn-ea"/>
              </a:rPr>
              <a:t>45%</a:t>
            </a:r>
            <a:endParaRPr lang="zh-CN" altLang="en-US" sz="16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8" name="TextBox 12"/>
          <p:cNvSpPr txBox="1"/>
          <p:nvPr/>
        </p:nvSpPr>
        <p:spPr>
          <a:xfrm>
            <a:off x="4326782" y="3280218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latin typeface="+mn-ea"/>
              </a:rPr>
              <a:t>35%</a:t>
            </a:r>
            <a:endParaRPr lang="zh-CN" altLang="en-US" sz="16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9" name="TextBox 13"/>
          <p:cNvSpPr txBox="1"/>
          <p:nvPr/>
        </p:nvSpPr>
        <p:spPr>
          <a:xfrm>
            <a:off x="3441270" y="4003072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latin typeface="+mn-ea"/>
              </a:rPr>
              <a:t>25%</a:t>
            </a:r>
            <a:endParaRPr lang="zh-CN" altLang="en-US" sz="16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0" name="TextBox 14"/>
          <p:cNvSpPr txBox="1"/>
          <p:nvPr/>
        </p:nvSpPr>
        <p:spPr>
          <a:xfrm>
            <a:off x="5038618" y="4719352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latin typeface="+mn-ea"/>
              </a:rPr>
              <a:t>43%</a:t>
            </a:r>
            <a:endParaRPr lang="zh-CN" altLang="en-US" sz="16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35490" y="1808494"/>
            <a:ext cx="96000" cy="38164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12" name="矩形 11"/>
          <p:cNvSpPr/>
          <p:nvPr/>
        </p:nvSpPr>
        <p:spPr>
          <a:xfrm>
            <a:off x="1144056" y="5528905"/>
            <a:ext cx="5058801" cy="9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25" name="矩形 24"/>
          <p:cNvSpPr/>
          <p:nvPr/>
        </p:nvSpPr>
        <p:spPr>
          <a:xfrm>
            <a:off x="1944583" y="2540945"/>
            <a:ext cx="17004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点击添加标题</a:t>
            </a:r>
          </a:p>
        </p:txBody>
      </p:sp>
      <p:sp>
        <p:nvSpPr>
          <p:cNvPr id="26" name="矩形 25"/>
          <p:cNvSpPr/>
          <p:nvPr/>
        </p:nvSpPr>
        <p:spPr>
          <a:xfrm>
            <a:off x="1944584" y="3272465"/>
            <a:ext cx="17004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点击添加标题</a:t>
            </a:r>
          </a:p>
        </p:txBody>
      </p:sp>
      <p:sp>
        <p:nvSpPr>
          <p:cNvPr id="27" name="矩形 26"/>
          <p:cNvSpPr/>
          <p:nvPr/>
        </p:nvSpPr>
        <p:spPr>
          <a:xfrm>
            <a:off x="1944583" y="4003985"/>
            <a:ext cx="17004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点击添加标题</a:t>
            </a:r>
          </a:p>
        </p:txBody>
      </p:sp>
      <p:sp>
        <p:nvSpPr>
          <p:cNvPr id="28" name="矩形 27"/>
          <p:cNvSpPr/>
          <p:nvPr/>
        </p:nvSpPr>
        <p:spPr>
          <a:xfrm>
            <a:off x="1944584" y="4735505"/>
            <a:ext cx="17004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点击添加标题</a:t>
            </a:r>
          </a:p>
        </p:txBody>
      </p:sp>
      <p:sp>
        <p:nvSpPr>
          <p:cNvPr id="23" name="TextBox 42"/>
          <p:cNvSpPr txBox="1"/>
          <p:nvPr/>
        </p:nvSpPr>
        <p:spPr>
          <a:xfrm>
            <a:off x="6630930" y="1888568"/>
            <a:ext cx="21153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dirty="0">
                <a:solidFill>
                  <a:srgbClr val="DD7882"/>
                </a:solidFill>
                <a:latin typeface="+mj-lt"/>
              </a:rPr>
              <a:t>01 </a:t>
            </a:r>
            <a:r>
              <a:rPr lang="zh-CN" altLang="en-US" sz="2200" b="1" dirty="0">
                <a:solidFill>
                  <a:srgbClr val="DD7882"/>
                </a:solidFill>
              </a:rPr>
              <a:t>添加标题</a:t>
            </a: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6586690" y="2265779"/>
            <a:ext cx="2229764" cy="132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14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在此录入上述图表的综合描述说明，在此录入上述图表的综合描述说明，在此录入上述图表的综合描述说明。</a:t>
            </a:r>
          </a:p>
        </p:txBody>
      </p:sp>
      <p:sp>
        <p:nvSpPr>
          <p:cNvPr id="29" name="TextBox 42"/>
          <p:cNvSpPr txBox="1"/>
          <p:nvPr/>
        </p:nvSpPr>
        <p:spPr>
          <a:xfrm>
            <a:off x="9297427" y="1888568"/>
            <a:ext cx="21153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dirty="0">
                <a:solidFill>
                  <a:srgbClr val="4A4C4D"/>
                </a:solidFill>
                <a:latin typeface="+mj-lt"/>
              </a:rPr>
              <a:t>02 </a:t>
            </a:r>
            <a:r>
              <a:rPr lang="zh-CN" altLang="en-US" sz="2200" b="1" dirty="0">
                <a:solidFill>
                  <a:srgbClr val="4A4C4D"/>
                </a:solidFill>
              </a:rPr>
              <a:t>添加标题</a:t>
            </a:r>
          </a:p>
        </p:txBody>
      </p:sp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9253187" y="2265779"/>
            <a:ext cx="2229764" cy="132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14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在此录入上述图表的综合描述说明，在此录入上述图表的综合描述说明，在此录入上述图表的综合描述说明。</a:t>
            </a:r>
          </a:p>
        </p:txBody>
      </p:sp>
      <p:sp>
        <p:nvSpPr>
          <p:cNvPr id="31" name="TextBox 42"/>
          <p:cNvSpPr txBox="1"/>
          <p:nvPr/>
        </p:nvSpPr>
        <p:spPr>
          <a:xfrm>
            <a:off x="6630930" y="3910739"/>
            <a:ext cx="21153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dirty="0">
                <a:solidFill>
                  <a:srgbClr val="EDB45E"/>
                </a:solidFill>
                <a:latin typeface="+mj-lt"/>
              </a:rPr>
              <a:t>03 </a:t>
            </a:r>
            <a:r>
              <a:rPr lang="zh-CN" altLang="en-US" sz="2200" b="1" dirty="0">
                <a:solidFill>
                  <a:srgbClr val="EDB45E"/>
                </a:solidFill>
              </a:rPr>
              <a:t>添加标题</a:t>
            </a:r>
          </a:p>
        </p:txBody>
      </p:sp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6586690" y="4287950"/>
            <a:ext cx="2229764" cy="132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14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在此录入上述图表的综合描述说明，在此录入上述图表的综合描述说明，在此录入上述图表的综合描述说明。</a:t>
            </a:r>
          </a:p>
        </p:txBody>
      </p:sp>
      <p:sp>
        <p:nvSpPr>
          <p:cNvPr id="33" name="TextBox 42"/>
          <p:cNvSpPr txBox="1"/>
          <p:nvPr/>
        </p:nvSpPr>
        <p:spPr>
          <a:xfrm>
            <a:off x="9253185" y="3910739"/>
            <a:ext cx="21153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dirty="0">
                <a:solidFill>
                  <a:srgbClr val="5DABA8"/>
                </a:solidFill>
                <a:latin typeface="+mj-lt"/>
              </a:rPr>
              <a:t>04 </a:t>
            </a:r>
            <a:r>
              <a:rPr lang="zh-CN" altLang="en-US" sz="2200" b="1" dirty="0">
                <a:solidFill>
                  <a:srgbClr val="5DABA8"/>
                </a:solidFill>
              </a:rPr>
              <a:t>添加标题</a:t>
            </a:r>
          </a:p>
        </p:txBody>
      </p:sp>
      <p:sp>
        <p:nvSpPr>
          <p:cNvPr id="34" name="矩形 33"/>
          <p:cNvSpPr>
            <a:spLocks noChangeArrowheads="1"/>
          </p:cNvSpPr>
          <p:nvPr/>
        </p:nvSpPr>
        <p:spPr bwMode="auto">
          <a:xfrm>
            <a:off x="9253187" y="4287950"/>
            <a:ext cx="2229764" cy="132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14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在此录入上述图表的综合描述说明，在此录入上述图表的综合描述说明，在此录入上述图表的综合描述说明。</a:t>
            </a:r>
          </a:p>
        </p:txBody>
      </p:sp>
      <p:sp>
        <p:nvSpPr>
          <p:cNvPr id="35" name="矩形 34"/>
          <p:cNvSpPr/>
          <p:nvPr/>
        </p:nvSpPr>
        <p:spPr>
          <a:xfrm>
            <a:off x="1325965" y="778812"/>
            <a:ext cx="2852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dirty="0">
                <a:solidFill>
                  <a:schemeClr val="bg1">
                    <a:lumMod val="50000"/>
                  </a:schemeClr>
                </a:solidFill>
              </a:rPr>
              <a:t>Click here to add your title</a:t>
            </a:r>
          </a:p>
        </p:txBody>
      </p:sp>
      <p:sp>
        <p:nvSpPr>
          <p:cNvPr id="36" name="矩形 3"/>
          <p:cNvSpPr>
            <a:spLocks noChangeArrowheads="1"/>
          </p:cNvSpPr>
          <p:nvPr/>
        </p:nvSpPr>
        <p:spPr bwMode="auto">
          <a:xfrm>
            <a:off x="1332044" y="308013"/>
            <a:ext cx="2646860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3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3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3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3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500"/>
                            </p:stCondLst>
                            <p:childTnLst>
                              <p:par>
                                <p:cTn id="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Chart bld="category"/>
        </p:bldSub>
      </p:bldGraphic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 animBg="1"/>
      <p:bldP spid="12" grpId="0" animBg="1"/>
      <p:bldP spid="25" grpId="0"/>
      <p:bldP spid="26" grpId="0"/>
      <p:bldP spid="27" grpId="0"/>
      <p:bldP spid="28" grpId="0"/>
      <p:bldP spid="23" grpId="0"/>
      <p:bldP spid="24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表 1"/>
          <p:cNvGraphicFramePr/>
          <p:nvPr/>
        </p:nvGraphicFramePr>
        <p:xfrm>
          <a:off x="2379485" y="2120296"/>
          <a:ext cx="7433030" cy="4103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107"/>
          <p:cNvSpPr txBox="1"/>
          <p:nvPr/>
        </p:nvSpPr>
        <p:spPr>
          <a:xfrm>
            <a:off x="1034780" y="1510906"/>
            <a:ext cx="10122441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，在此录入上述图表的描述说明，在此录入上述图表的综合描述说明，在此录入上述图表的综合描述说明。</a:t>
            </a:r>
          </a:p>
        </p:txBody>
      </p:sp>
      <p:sp>
        <p:nvSpPr>
          <p:cNvPr id="5" name="矩形 4"/>
          <p:cNvSpPr/>
          <p:nvPr/>
        </p:nvSpPr>
        <p:spPr>
          <a:xfrm>
            <a:off x="1325965" y="778812"/>
            <a:ext cx="2852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dirty="0">
                <a:solidFill>
                  <a:schemeClr val="bg1">
                    <a:lumMod val="50000"/>
                  </a:schemeClr>
                </a:solidFill>
              </a:rPr>
              <a:t>Click here to add your title</a:t>
            </a:r>
          </a:p>
        </p:txBody>
      </p:sp>
      <p:sp>
        <p:nvSpPr>
          <p:cNvPr id="8" name="矩形 3"/>
          <p:cNvSpPr>
            <a:spLocks noChangeArrowheads="1"/>
          </p:cNvSpPr>
          <p:nvPr/>
        </p:nvSpPr>
        <p:spPr bwMode="auto">
          <a:xfrm>
            <a:off x="1332044" y="308013"/>
            <a:ext cx="2646860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graphicEl>
                                                  <a:chart seriesIdx="-3" categoryIdx="-3" bldStep="gridLegend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500"/>
                                            <p:tgtEl>
                                              <p:spTgt spid="2">
                                                <p:graphicEl>
                                                  <a:chart seriesIdx="-3" categoryIdx="-3" bldStep="gridLegend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2" presetClass="entr" presetSubtype="4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graphicEl>
                                                  <a:chart seriesIdx="0" categoryIdx="-4" bldStep="series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2">
                                                <p:graphicEl>
                                                  <a:chart seriesIdx="0" categoryIdx="-4" bldStep="series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2">
                                                <p:graphicEl>
                                                  <a:chart seriesIdx="0" categoryIdx="-4" bldStep="series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7" presetID="2" presetClass="entr" presetSubtype="4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graphicEl>
                                                  <a:chart seriesIdx="1" categoryIdx="-4" bldStep="series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2">
                                                <p:graphicEl>
                                                  <a:chart seriesIdx="1" categoryIdx="-4" bldStep="series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0" dur="500" fill="hold"/>
                                            <p:tgtEl>
                                              <p:spTgt spid="2">
                                                <p:graphicEl>
                                                  <a:chart seriesIdx="1" categoryIdx="-4" bldStep="series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2" presetClass="entr" presetSubtype="4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graphicEl>
                                                  <a:chart seriesIdx="2" categoryIdx="-4" bldStep="series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4" dur="500" fill="hold"/>
                                            <p:tgtEl>
                                              <p:spTgt spid="2">
                                                <p:graphicEl>
                                                  <a:chart seriesIdx="2" categoryIdx="-4" bldStep="series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5" dur="500" fill="hold"/>
                                            <p:tgtEl>
                                              <p:spTgt spid="2">
                                                <p:graphicEl>
                                                  <a:chart seriesIdx="2" categoryIdx="-4" bldStep="series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7" presetID="2" presetClass="entr" presetSubtype="4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graphicEl>
                                                  <a:chart seriesIdx="3" categoryIdx="-4" bldStep="series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9" dur="500" fill="hold"/>
                                            <p:tgtEl>
                                              <p:spTgt spid="2">
                                                <p:graphicEl>
                                                  <a:chart seriesIdx="3" categoryIdx="-4" bldStep="series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0" dur="500" fill="hold"/>
                                            <p:tgtEl>
                                              <p:spTgt spid="2">
                                                <p:graphicEl>
                                                  <a:chart seriesIdx="3" categoryIdx="-4" bldStep="series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Graphic spid="2" grpId="0" uiExpand="1">
            <p:bldSub>
              <a:bldChart bld="series"/>
            </p:bldSub>
          </p:bldGraphic>
          <p:bldP spid="7" grpId="0"/>
          <p:bldP spid="5" grpId="0"/>
          <p:bldP spid="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graphicEl>
                                                  <a:chart seriesIdx="-3" categoryIdx="-3" bldStep="gridLegend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500"/>
                                            <p:tgtEl>
                                              <p:spTgt spid="2">
                                                <p:graphicEl>
                                                  <a:chart seriesIdx="-3" categoryIdx="-3" bldStep="gridLegend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graphicEl>
                                                  <a:chart seriesIdx="0" categoryIdx="-4" bldStep="series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">
                                                <p:graphicEl>
                                                  <a:chart seriesIdx="0" categoryIdx="-4" bldStep="series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">
                                                <p:graphicEl>
                                                  <a:chart seriesIdx="0" categoryIdx="-4" bldStep="series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7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graphicEl>
                                                  <a:chart seriesIdx="1" categoryIdx="-4" bldStep="series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">
                                                <p:graphicEl>
                                                  <a:chart seriesIdx="1" categoryIdx="-4" bldStep="series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">
                                                <p:graphicEl>
                                                  <a:chart seriesIdx="1" categoryIdx="-4" bldStep="series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graphicEl>
                                                  <a:chart seriesIdx="2" categoryIdx="-4" bldStep="series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">
                                                <p:graphicEl>
                                                  <a:chart seriesIdx="2" categoryIdx="-4" bldStep="series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2">
                                                <p:graphicEl>
                                                  <a:chart seriesIdx="2" categoryIdx="-4" bldStep="series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7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graphicEl>
                                                  <a:chart seriesIdx="3" categoryIdx="-4" bldStep="series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2">
                                                <p:graphicEl>
                                                  <a:chart seriesIdx="3" categoryIdx="-4" bldStep="series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2">
                                                <p:graphicEl>
                                                  <a:chart seriesIdx="3" categoryIdx="-4" bldStep="series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Graphic spid="2" grpId="0" uiExpand="1">
            <p:bldSub>
              <a:bldChart bld="series"/>
            </p:bldSub>
          </p:bldGraphic>
          <p:bldP spid="7" grpId="0"/>
          <p:bldP spid="5" grpId="0"/>
          <p:bldP spid="8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" y="-1"/>
            <a:ext cx="12192001" cy="2661313"/>
          </a:xfrm>
          <a:prstGeom prst="rect">
            <a:avLst/>
          </a:prstGeom>
          <a:solidFill>
            <a:srgbClr val="D91D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TextBox 18"/>
          <p:cNvSpPr>
            <a:spLocks noChangeArrowheads="1"/>
          </p:cNvSpPr>
          <p:nvPr/>
        </p:nvSpPr>
        <p:spPr bwMode="auto">
          <a:xfrm>
            <a:off x="1796310" y="1660462"/>
            <a:ext cx="141577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大黑简体" pitchFamily="65" charset="-122"/>
              </a:rPr>
              <a:t>前言</a:t>
            </a:r>
          </a:p>
        </p:txBody>
      </p:sp>
      <p:sp>
        <p:nvSpPr>
          <p:cNvPr id="5" name="前言"/>
          <p:cNvSpPr>
            <a:spLocks noChangeArrowheads="1"/>
          </p:cNvSpPr>
          <p:nvPr/>
        </p:nvSpPr>
        <p:spPr bwMode="auto">
          <a:xfrm>
            <a:off x="3409152" y="1971511"/>
            <a:ext cx="2028119" cy="523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chemeClr val="bg1">
                    <a:lumMod val="95000"/>
                  </a:schemeClr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I</a:t>
            </a:r>
            <a:r>
              <a:rPr lang="en-US" altLang="zh-CN" sz="2800" dirty="0">
                <a:solidFill>
                  <a:srgbClr val="DD7882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ntroduction</a:t>
            </a:r>
            <a:endParaRPr lang="zh-CN" altLang="en-US" sz="2800" dirty="0">
              <a:solidFill>
                <a:srgbClr val="DD7882"/>
              </a:solidFill>
              <a:latin typeface="Impact" panose="020B0806030902050204" pitchFamily="34" charset="0"/>
              <a:sym typeface="Impact" panose="020B080603090205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-1" y="6791106"/>
            <a:ext cx="12192001" cy="66894"/>
          </a:xfrm>
          <a:prstGeom prst="rect">
            <a:avLst/>
          </a:prstGeom>
          <a:solidFill>
            <a:srgbClr val="D91D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ABCE2C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241" y="37465"/>
            <a:ext cx="4215770" cy="3245993"/>
          </a:xfrm>
          <a:prstGeom prst="rect">
            <a:avLst/>
          </a:prstGeom>
        </p:spPr>
      </p:pic>
      <p:sp>
        <p:nvSpPr>
          <p:cNvPr id="8" name="TextBox 9"/>
          <p:cNvSpPr>
            <a:spLocks noChangeArrowheads="1"/>
          </p:cNvSpPr>
          <p:nvPr/>
        </p:nvSpPr>
        <p:spPr bwMode="auto">
          <a:xfrm>
            <a:off x="1355907" y="3022283"/>
            <a:ext cx="8549952" cy="327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defTabSz="685800">
              <a:lnSpc>
                <a:spcPct val="150000"/>
              </a:lnSpc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岁月流转，时光飞逝，转眼间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201X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年的工作又接近尾声。回首过去一年的工作，经过全体领导及员工的共同努力，公司经营业绩保持良好，行业地位、社会形象日渐提升，各项工作全面发展。</a:t>
            </a:r>
            <a:endParaRPr lang="en-US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 defTabSz="685800">
              <a:lnSpc>
                <a:spcPct val="150000"/>
              </a:lnSpc>
            </a:pPr>
            <a:endParaRPr lang="en-US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 defTabSz="685800">
              <a:lnSpc>
                <a:spcPct val="150000"/>
              </a:lnSpc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新起点、新希望。站在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201X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年的起点，我们将继承和发扬过去工作中存在的优点，汲取经验，摒弃不足，满怀信心，以更清醒的头脑、更旺盛的斗志、更奋发的姿态和更充沛的干劲，向我们的既定目标进发！</a:t>
            </a:r>
            <a:endParaRPr lang="en-US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918261" y="2510741"/>
            <a:ext cx="8538974" cy="3737029"/>
            <a:chOff x="-177801" y="684213"/>
            <a:chExt cx="10882314" cy="4872038"/>
          </a:xfrm>
          <a:solidFill>
            <a:srgbClr val="79645C">
              <a:alpha val="38000"/>
            </a:srgbClr>
          </a:solidFill>
        </p:grpSpPr>
        <p:sp>
          <p:nvSpPr>
            <p:cNvPr id="24" name="Freeform 110"/>
            <p:cNvSpPr/>
            <p:nvPr/>
          </p:nvSpPr>
          <p:spPr bwMode="auto">
            <a:xfrm>
              <a:off x="-60326" y="1279525"/>
              <a:ext cx="3186112" cy="4276726"/>
            </a:xfrm>
            <a:custGeom>
              <a:avLst/>
              <a:gdLst>
                <a:gd name="T0" fmla="*/ 738 w 1193"/>
                <a:gd name="T1" fmla="*/ 1528 h 1601"/>
                <a:gd name="T2" fmla="*/ 773 w 1193"/>
                <a:gd name="T3" fmla="*/ 1460 h 1601"/>
                <a:gd name="T4" fmla="*/ 834 w 1193"/>
                <a:gd name="T5" fmla="*/ 1404 h 1601"/>
                <a:gd name="T6" fmla="*/ 1005 w 1193"/>
                <a:gd name="T7" fmla="*/ 1267 h 1601"/>
                <a:gd name="T8" fmla="*/ 1137 w 1193"/>
                <a:gd name="T9" fmla="*/ 1107 h 1601"/>
                <a:gd name="T10" fmla="*/ 1164 w 1193"/>
                <a:gd name="T11" fmla="*/ 1026 h 1601"/>
                <a:gd name="T12" fmla="*/ 1041 w 1193"/>
                <a:gd name="T13" fmla="*/ 983 h 1601"/>
                <a:gd name="T14" fmla="*/ 959 w 1193"/>
                <a:gd name="T15" fmla="*/ 919 h 1601"/>
                <a:gd name="T16" fmla="*/ 878 w 1193"/>
                <a:gd name="T17" fmla="*/ 882 h 1601"/>
                <a:gd name="T18" fmla="*/ 810 w 1193"/>
                <a:gd name="T19" fmla="*/ 866 h 1601"/>
                <a:gd name="T20" fmla="*/ 704 w 1193"/>
                <a:gd name="T21" fmla="*/ 886 h 1601"/>
                <a:gd name="T22" fmla="*/ 675 w 1193"/>
                <a:gd name="T23" fmla="*/ 790 h 1601"/>
                <a:gd name="T24" fmla="*/ 580 w 1193"/>
                <a:gd name="T25" fmla="*/ 742 h 1601"/>
                <a:gd name="T26" fmla="*/ 729 w 1193"/>
                <a:gd name="T27" fmla="*/ 692 h 1601"/>
                <a:gd name="T28" fmla="*/ 818 w 1193"/>
                <a:gd name="T29" fmla="*/ 623 h 1601"/>
                <a:gd name="T30" fmla="*/ 882 w 1193"/>
                <a:gd name="T31" fmla="*/ 554 h 1601"/>
                <a:gd name="T32" fmla="*/ 970 w 1193"/>
                <a:gd name="T33" fmla="*/ 513 h 1601"/>
                <a:gd name="T34" fmla="*/ 956 w 1193"/>
                <a:gd name="T35" fmla="*/ 481 h 1601"/>
                <a:gd name="T36" fmla="*/ 961 w 1193"/>
                <a:gd name="T37" fmla="*/ 439 h 1601"/>
                <a:gd name="T38" fmla="*/ 1026 w 1193"/>
                <a:gd name="T39" fmla="*/ 434 h 1601"/>
                <a:gd name="T40" fmla="*/ 1052 w 1193"/>
                <a:gd name="T41" fmla="*/ 442 h 1601"/>
                <a:gd name="T42" fmla="*/ 1018 w 1193"/>
                <a:gd name="T43" fmla="*/ 356 h 1601"/>
                <a:gd name="T44" fmla="*/ 971 w 1193"/>
                <a:gd name="T45" fmla="*/ 284 h 1601"/>
                <a:gd name="T46" fmla="*/ 924 w 1193"/>
                <a:gd name="T47" fmla="*/ 246 h 1601"/>
                <a:gd name="T48" fmla="*/ 856 w 1193"/>
                <a:gd name="T49" fmla="*/ 261 h 1601"/>
                <a:gd name="T50" fmla="*/ 829 w 1193"/>
                <a:gd name="T51" fmla="*/ 396 h 1601"/>
                <a:gd name="T52" fmla="*/ 804 w 1193"/>
                <a:gd name="T53" fmla="*/ 378 h 1601"/>
                <a:gd name="T54" fmla="*/ 714 w 1193"/>
                <a:gd name="T55" fmla="*/ 292 h 1601"/>
                <a:gd name="T56" fmla="*/ 787 w 1193"/>
                <a:gd name="T57" fmla="*/ 183 h 1601"/>
                <a:gd name="T58" fmla="*/ 822 w 1193"/>
                <a:gd name="T59" fmla="*/ 141 h 1601"/>
                <a:gd name="T60" fmla="*/ 852 w 1193"/>
                <a:gd name="T61" fmla="*/ 84 h 1601"/>
                <a:gd name="T62" fmla="*/ 793 w 1193"/>
                <a:gd name="T63" fmla="*/ 92 h 1601"/>
                <a:gd name="T64" fmla="*/ 763 w 1193"/>
                <a:gd name="T65" fmla="*/ 30 h 1601"/>
                <a:gd name="T66" fmla="*/ 745 w 1193"/>
                <a:gd name="T67" fmla="*/ 43 h 1601"/>
                <a:gd name="T68" fmla="*/ 721 w 1193"/>
                <a:gd name="T69" fmla="*/ 104 h 1601"/>
                <a:gd name="T70" fmla="*/ 659 w 1193"/>
                <a:gd name="T71" fmla="*/ 113 h 1601"/>
                <a:gd name="T72" fmla="*/ 532 w 1193"/>
                <a:gd name="T73" fmla="*/ 95 h 1601"/>
                <a:gd name="T74" fmla="*/ 469 w 1193"/>
                <a:gd name="T75" fmla="*/ 80 h 1601"/>
                <a:gd name="T76" fmla="*/ 423 w 1193"/>
                <a:gd name="T77" fmla="*/ 77 h 1601"/>
                <a:gd name="T78" fmla="*/ 108 w 1193"/>
                <a:gd name="T79" fmla="*/ 100 h 1601"/>
                <a:gd name="T80" fmla="*/ 98 w 1193"/>
                <a:gd name="T81" fmla="*/ 142 h 1601"/>
                <a:gd name="T82" fmla="*/ 107 w 1193"/>
                <a:gd name="T83" fmla="*/ 178 h 1601"/>
                <a:gd name="T84" fmla="*/ 59 w 1193"/>
                <a:gd name="T85" fmla="*/ 280 h 1601"/>
                <a:gd name="T86" fmla="*/ 48 w 1193"/>
                <a:gd name="T87" fmla="*/ 347 h 1601"/>
                <a:gd name="T88" fmla="*/ 155 w 1193"/>
                <a:gd name="T89" fmla="*/ 276 h 1601"/>
                <a:gd name="T90" fmla="*/ 191 w 1193"/>
                <a:gd name="T91" fmla="*/ 275 h 1601"/>
                <a:gd name="T92" fmla="*/ 313 w 1193"/>
                <a:gd name="T93" fmla="*/ 303 h 1601"/>
                <a:gd name="T94" fmla="*/ 355 w 1193"/>
                <a:gd name="T95" fmla="*/ 419 h 1601"/>
                <a:gd name="T96" fmla="*/ 349 w 1193"/>
                <a:gd name="T97" fmla="*/ 560 h 1601"/>
                <a:gd name="T98" fmla="*/ 415 w 1193"/>
                <a:gd name="T99" fmla="*/ 708 h 1601"/>
                <a:gd name="T100" fmla="*/ 451 w 1193"/>
                <a:gd name="T101" fmla="*/ 746 h 1601"/>
                <a:gd name="T102" fmla="*/ 488 w 1193"/>
                <a:gd name="T103" fmla="*/ 781 h 1601"/>
                <a:gd name="T104" fmla="*/ 634 w 1193"/>
                <a:gd name="T105" fmla="*/ 865 h 1601"/>
                <a:gd name="T106" fmla="*/ 714 w 1193"/>
                <a:gd name="T107" fmla="*/ 910 h 1601"/>
                <a:gd name="T108" fmla="*/ 724 w 1193"/>
                <a:gd name="T109" fmla="*/ 968 h 1601"/>
                <a:gd name="T110" fmla="*/ 693 w 1193"/>
                <a:gd name="T111" fmla="*/ 1048 h 1601"/>
                <a:gd name="T112" fmla="*/ 766 w 1193"/>
                <a:gd name="T113" fmla="*/ 1225 h 1601"/>
                <a:gd name="T114" fmla="*/ 689 w 1193"/>
                <a:gd name="T115" fmla="*/ 1436 h 1601"/>
                <a:gd name="T116" fmla="*/ 672 w 1193"/>
                <a:gd name="T117" fmla="*/ 1479 h 1601"/>
                <a:gd name="T118" fmla="*/ 678 w 1193"/>
                <a:gd name="T119" fmla="*/ 1566 h 1601"/>
                <a:gd name="T120" fmla="*/ 790 w 1193"/>
                <a:gd name="T121" fmla="*/ 1595 h 1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93" h="1601">
                  <a:moveTo>
                    <a:pt x="792" y="1592"/>
                  </a:moveTo>
                  <a:cubicBezTo>
                    <a:pt x="792" y="1592"/>
                    <a:pt x="800" y="1596"/>
                    <a:pt x="800" y="1592"/>
                  </a:cubicBezTo>
                  <a:cubicBezTo>
                    <a:pt x="801" y="1588"/>
                    <a:pt x="800" y="1583"/>
                    <a:pt x="796" y="1582"/>
                  </a:cubicBezTo>
                  <a:cubicBezTo>
                    <a:pt x="792" y="1581"/>
                    <a:pt x="783" y="1579"/>
                    <a:pt x="772" y="1572"/>
                  </a:cubicBezTo>
                  <a:cubicBezTo>
                    <a:pt x="761" y="1564"/>
                    <a:pt x="741" y="1563"/>
                    <a:pt x="744" y="1555"/>
                  </a:cubicBezTo>
                  <a:cubicBezTo>
                    <a:pt x="746" y="1548"/>
                    <a:pt x="736" y="1539"/>
                    <a:pt x="738" y="1528"/>
                  </a:cubicBezTo>
                  <a:cubicBezTo>
                    <a:pt x="740" y="1517"/>
                    <a:pt x="739" y="1516"/>
                    <a:pt x="748" y="1515"/>
                  </a:cubicBezTo>
                  <a:cubicBezTo>
                    <a:pt x="756" y="1514"/>
                    <a:pt x="758" y="1504"/>
                    <a:pt x="762" y="1502"/>
                  </a:cubicBezTo>
                  <a:cubicBezTo>
                    <a:pt x="766" y="1499"/>
                    <a:pt x="784" y="1490"/>
                    <a:pt x="784" y="1487"/>
                  </a:cubicBezTo>
                  <a:cubicBezTo>
                    <a:pt x="784" y="1485"/>
                    <a:pt x="784" y="1480"/>
                    <a:pt x="780" y="1479"/>
                  </a:cubicBezTo>
                  <a:cubicBezTo>
                    <a:pt x="776" y="1479"/>
                    <a:pt x="768" y="1477"/>
                    <a:pt x="767" y="1474"/>
                  </a:cubicBezTo>
                  <a:cubicBezTo>
                    <a:pt x="766" y="1472"/>
                    <a:pt x="771" y="1462"/>
                    <a:pt x="773" y="1460"/>
                  </a:cubicBezTo>
                  <a:cubicBezTo>
                    <a:pt x="776" y="1458"/>
                    <a:pt x="793" y="1458"/>
                    <a:pt x="793" y="1458"/>
                  </a:cubicBezTo>
                  <a:cubicBezTo>
                    <a:pt x="793" y="1458"/>
                    <a:pt x="793" y="1439"/>
                    <a:pt x="796" y="1438"/>
                  </a:cubicBezTo>
                  <a:cubicBezTo>
                    <a:pt x="798" y="1437"/>
                    <a:pt x="810" y="1429"/>
                    <a:pt x="813" y="1428"/>
                  </a:cubicBezTo>
                  <a:cubicBezTo>
                    <a:pt x="816" y="1428"/>
                    <a:pt x="817" y="1420"/>
                    <a:pt x="811" y="1419"/>
                  </a:cubicBezTo>
                  <a:cubicBezTo>
                    <a:pt x="806" y="1418"/>
                    <a:pt x="797" y="1412"/>
                    <a:pt x="801" y="1408"/>
                  </a:cubicBezTo>
                  <a:cubicBezTo>
                    <a:pt x="806" y="1403"/>
                    <a:pt x="831" y="1407"/>
                    <a:pt x="834" y="1404"/>
                  </a:cubicBezTo>
                  <a:cubicBezTo>
                    <a:pt x="836" y="1401"/>
                    <a:pt x="841" y="1386"/>
                    <a:pt x="854" y="1383"/>
                  </a:cubicBezTo>
                  <a:cubicBezTo>
                    <a:pt x="867" y="1380"/>
                    <a:pt x="924" y="1354"/>
                    <a:pt x="905" y="1339"/>
                  </a:cubicBezTo>
                  <a:cubicBezTo>
                    <a:pt x="886" y="1323"/>
                    <a:pt x="905" y="1329"/>
                    <a:pt x="905" y="1329"/>
                  </a:cubicBezTo>
                  <a:cubicBezTo>
                    <a:pt x="905" y="1329"/>
                    <a:pt x="924" y="1340"/>
                    <a:pt x="935" y="1333"/>
                  </a:cubicBezTo>
                  <a:cubicBezTo>
                    <a:pt x="945" y="1327"/>
                    <a:pt x="989" y="1287"/>
                    <a:pt x="991" y="1278"/>
                  </a:cubicBezTo>
                  <a:cubicBezTo>
                    <a:pt x="993" y="1269"/>
                    <a:pt x="999" y="1268"/>
                    <a:pt x="1005" y="1267"/>
                  </a:cubicBezTo>
                  <a:cubicBezTo>
                    <a:pt x="1010" y="1267"/>
                    <a:pt x="1018" y="1264"/>
                    <a:pt x="1018" y="1258"/>
                  </a:cubicBezTo>
                  <a:cubicBezTo>
                    <a:pt x="1017" y="1252"/>
                    <a:pt x="1013" y="1238"/>
                    <a:pt x="1019" y="1233"/>
                  </a:cubicBezTo>
                  <a:cubicBezTo>
                    <a:pt x="1025" y="1229"/>
                    <a:pt x="1061" y="1206"/>
                    <a:pt x="1076" y="1206"/>
                  </a:cubicBezTo>
                  <a:cubicBezTo>
                    <a:pt x="1091" y="1206"/>
                    <a:pt x="1101" y="1204"/>
                    <a:pt x="1116" y="1178"/>
                  </a:cubicBezTo>
                  <a:cubicBezTo>
                    <a:pt x="1131" y="1152"/>
                    <a:pt x="1125" y="1153"/>
                    <a:pt x="1131" y="1151"/>
                  </a:cubicBezTo>
                  <a:cubicBezTo>
                    <a:pt x="1136" y="1148"/>
                    <a:pt x="1137" y="1107"/>
                    <a:pt x="1137" y="1107"/>
                  </a:cubicBezTo>
                  <a:cubicBezTo>
                    <a:pt x="1137" y="1107"/>
                    <a:pt x="1143" y="1103"/>
                    <a:pt x="1147" y="1103"/>
                  </a:cubicBezTo>
                  <a:cubicBezTo>
                    <a:pt x="1151" y="1103"/>
                    <a:pt x="1162" y="1087"/>
                    <a:pt x="1162" y="1087"/>
                  </a:cubicBezTo>
                  <a:cubicBezTo>
                    <a:pt x="1175" y="1079"/>
                    <a:pt x="1175" y="1079"/>
                    <a:pt x="1175" y="1079"/>
                  </a:cubicBezTo>
                  <a:cubicBezTo>
                    <a:pt x="1175" y="1079"/>
                    <a:pt x="1179" y="1071"/>
                    <a:pt x="1183" y="1069"/>
                  </a:cubicBezTo>
                  <a:cubicBezTo>
                    <a:pt x="1187" y="1066"/>
                    <a:pt x="1193" y="1037"/>
                    <a:pt x="1187" y="1032"/>
                  </a:cubicBezTo>
                  <a:cubicBezTo>
                    <a:pt x="1182" y="1028"/>
                    <a:pt x="1170" y="1030"/>
                    <a:pt x="1164" y="1026"/>
                  </a:cubicBezTo>
                  <a:cubicBezTo>
                    <a:pt x="1158" y="1021"/>
                    <a:pt x="1133" y="1007"/>
                    <a:pt x="1128" y="1007"/>
                  </a:cubicBezTo>
                  <a:cubicBezTo>
                    <a:pt x="1122" y="1008"/>
                    <a:pt x="1101" y="1009"/>
                    <a:pt x="1094" y="1005"/>
                  </a:cubicBezTo>
                  <a:cubicBezTo>
                    <a:pt x="1087" y="1002"/>
                    <a:pt x="1095" y="993"/>
                    <a:pt x="1086" y="993"/>
                  </a:cubicBezTo>
                  <a:cubicBezTo>
                    <a:pt x="1078" y="992"/>
                    <a:pt x="1061" y="988"/>
                    <a:pt x="1056" y="987"/>
                  </a:cubicBezTo>
                  <a:cubicBezTo>
                    <a:pt x="1050" y="986"/>
                    <a:pt x="1041" y="993"/>
                    <a:pt x="1040" y="994"/>
                  </a:cubicBezTo>
                  <a:cubicBezTo>
                    <a:pt x="1038" y="995"/>
                    <a:pt x="1053" y="987"/>
                    <a:pt x="1041" y="983"/>
                  </a:cubicBezTo>
                  <a:cubicBezTo>
                    <a:pt x="1029" y="979"/>
                    <a:pt x="1032" y="974"/>
                    <a:pt x="1034" y="973"/>
                  </a:cubicBezTo>
                  <a:cubicBezTo>
                    <a:pt x="1036" y="972"/>
                    <a:pt x="1044" y="964"/>
                    <a:pt x="1036" y="959"/>
                  </a:cubicBezTo>
                  <a:cubicBezTo>
                    <a:pt x="1028" y="955"/>
                    <a:pt x="1020" y="950"/>
                    <a:pt x="1022" y="945"/>
                  </a:cubicBezTo>
                  <a:cubicBezTo>
                    <a:pt x="1023" y="940"/>
                    <a:pt x="1008" y="929"/>
                    <a:pt x="1005" y="929"/>
                  </a:cubicBezTo>
                  <a:cubicBezTo>
                    <a:pt x="1002" y="928"/>
                    <a:pt x="993" y="925"/>
                    <a:pt x="984" y="926"/>
                  </a:cubicBezTo>
                  <a:cubicBezTo>
                    <a:pt x="974" y="926"/>
                    <a:pt x="959" y="923"/>
                    <a:pt x="959" y="919"/>
                  </a:cubicBezTo>
                  <a:cubicBezTo>
                    <a:pt x="960" y="915"/>
                    <a:pt x="951" y="906"/>
                    <a:pt x="947" y="905"/>
                  </a:cubicBezTo>
                  <a:cubicBezTo>
                    <a:pt x="942" y="903"/>
                    <a:pt x="938" y="903"/>
                    <a:pt x="933" y="897"/>
                  </a:cubicBezTo>
                  <a:cubicBezTo>
                    <a:pt x="929" y="891"/>
                    <a:pt x="929" y="888"/>
                    <a:pt x="923" y="887"/>
                  </a:cubicBezTo>
                  <a:cubicBezTo>
                    <a:pt x="916" y="887"/>
                    <a:pt x="913" y="885"/>
                    <a:pt x="912" y="881"/>
                  </a:cubicBezTo>
                  <a:cubicBezTo>
                    <a:pt x="912" y="876"/>
                    <a:pt x="905" y="873"/>
                    <a:pt x="896" y="879"/>
                  </a:cubicBezTo>
                  <a:cubicBezTo>
                    <a:pt x="888" y="884"/>
                    <a:pt x="881" y="886"/>
                    <a:pt x="878" y="882"/>
                  </a:cubicBezTo>
                  <a:cubicBezTo>
                    <a:pt x="874" y="879"/>
                    <a:pt x="874" y="878"/>
                    <a:pt x="862" y="878"/>
                  </a:cubicBezTo>
                  <a:cubicBezTo>
                    <a:pt x="850" y="878"/>
                    <a:pt x="844" y="878"/>
                    <a:pt x="847" y="871"/>
                  </a:cubicBezTo>
                  <a:cubicBezTo>
                    <a:pt x="851" y="864"/>
                    <a:pt x="840" y="861"/>
                    <a:pt x="832" y="866"/>
                  </a:cubicBezTo>
                  <a:cubicBezTo>
                    <a:pt x="825" y="872"/>
                    <a:pt x="822" y="877"/>
                    <a:pt x="818" y="876"/>
                  </a:cubicBezTo>
                  <a:cubicBezTo>
                    <a:pt x="813" y="876"/>
                    <a:pt x="829" y="871"/>
                    <a:pt x="825" y="865"/>
                  </a:cubicBezTo>
                  <a:cubicBezTo>
                    <a:pt x="822" y="859"/>
                    <a:pt x="822" y="860"/>
                    <a:pt x="810" y="866"/>
                  </a:cubicBezTo>
                  <a:cubicBezTo>
                    <a:pt x="798" y="872"/>
                    <a:pt x="793" y="875"/>
                    <a:pt x="783" y="875"/>
                  </a:cubicBezTo>
                  <a:cubicBezTo>
                    <a:pt x="773" y="875"/>
                    <a:pt x="777" y="879"/>
                    <a:pt x="771" y="887"/>
                  </a:cubicBezTo>
                  <a:cubicBezTo>
                    <a:pt x="766" y="895"/>
                    <a:pt x="759" y="910"/>
                    <a:pt x="754" y="905"/>
                  </a:cubicBezTo>
                  <a:cubicBezTo>
                    <a:pt x="748" y="900"/>
                    <a:pt x="744" y="886"/>
                    <a:pt x="735" y="889"/>
                  </a:cubicBezTo>
                  <a:cubicBezTo>
                    <a:pt x="727" y="893"/>
                    <a:pt x="725" y="902"/>
                    <a:pt x="719" y="898"/>
                  </a:cubicBezTo>
                  <a:cubicBezTo>
                    <a:pt x="713" y="893"/>
                    <a:pt x="705" y="890"/>
                    <a:pt x="704" y="886"/>
                  </a:cubicBezTo>
                  <a:cubicBezTo>
                    <a:pt x="704" y="882"/>
                    <a:pt x="700" y="879"/>
                    <a:pt x="700" y="879"/>
                  </a:cubicBezTo>
                  <a:cubicBezTo>
                    <a:pt x="700" y="879"/>
                    <a:pt x="695" y="878"/>
                    <a:pt x="701" y="857"/>
                  </a:cubicBezTo>
                  <a:cubicBezTo>
                    <a:pt x="707" y="835"/>
                    <a:pt x="709" y="829"/>
                    <a:pt x="686" y="829"/>
                  </a:cubicBezTo>
                  <a:cubicBezTo>
                    <a:pt x="664" y="830"/>
                    <a:pt x="654" y="834"/>
                    <a:pt x="656" y="827"/>
                  </a:cubicBezTo>
                  <a:cubicBezTo>
                    <a:pt x="657" y="820"/>
                    <a:pt x="663" y="822"/>
                    <a:pt x="664" y="814"/>
                  </a:cubicBezTo>
                  <a:cubicBezTo>
                    <a:pt x="665" y="807"/>
                    <a:pt x="672" y="794"/>
                    <a:pt x="675" y="790"/>
                  </a:cubicBezTo>
                  <a:cubicBezTo>
                    <a:pt x="678" y="785"/>
                    <a:pt x="686" y="774"/>
                    <a:pt x="679" y="774"/>
                  </a:cubicBezTo>
                  <a:cubicBezTo>
                    <a:pt x="673" y="775"/>
                    <a:pt x="654" y="771"/>
                    <a:pt x="646" y="778"/>
                  </a:cubicBezTo>
                  <a:cubicBezTo>
                    <a:pt x="638" y="786"/>
                    <a:pt x="629" y="802"/>
                    <a:pt x="623" y="803"/>
                  </a:cubicBezTo>
                  <a:cubicBezTo>
                    <a:pt x="616" y="805"/>
                    <a:pt x="594" y="809"/>
                    <a:pt x="590" y="803"/>
                  </a:cubicBezTo>
                  <a:cubicBezTo>
                    <a:pt x="587" y="797"/>
                    <a:pt x="572" y="796"/>
                    <a:pt x="573" y="776"/>
                  </a:cubicBezTo>
                  <a:cubicBezTo>
                    <a:pt x="574" y="757"/>
                    <a:pt x="573" y="747"/>
                    <a:pt x="580" y="742"/>
                  </a:cubicBezTo>
                  <a:cubicBezTo>
                    <a:pt x="586" y="737"/>
                    <a:pt x="585" y="738"/>
                    <a:pt x="586" y="729"/>
                  </a:cubicBezTo>
                  <a:cubicBezTo>
                    <a:pt x="587" y="719"/>
                    <a:pt x="594" y="706"/>
                    <a:pt x="604" y="703"/>
                  </a:cubicBezTo>
                  <a:cubicBezTo>
                    <a:pt x="613" y="701"/>
                    <a:pt x="623" y="689"/>
                    <a:pt x="629" y="689"/>
                  </a:cubicBezTo>
                  <a:cubicBezTo>
                    <a:pt x="635" y="688"/>
                    <a:pt x="659" y="704"/>
                    <a:pt x="664" y="699"/>
                  </a:cubicBezTo>
                  <a:cubicBezTo>
                    <a:pt x="669" y="695"/>
                    <a:pt x="671" y="684"/>
                    <a:pt x="685" y="686"/>
                  </a:cubicBezTo>
                  <a:cubicBezTo>
                    <a:pt x="699" y="689"/>
                    <a:pt x="724" y="685"/>
                    <a:pt x="729" y="692"/>
                  </a:cubicBezTo>
                  <a:cubicBezTo>
                    <a:pt x="734" y="699"/>
                    <a:pt x="744" y="718"/>
                    <a:pt x="743" y="726"/>
                  </a:cubicBezTo>
                  <a:cubicBezTo>
                    <a:pt x="741" y="735"/>
                    <a:pt x="744" y="741"/>
                    <a:pt x="750" y="739"/>
                  </a:cubicBezTo>
                  <a:cubicBezTo>
                    <a:pt x="755" y="737"/>
                    <a:pt x="759" y="727"/>
                    <a:pt x="758" y="722"/>
                  </a:cubicBezTo>
                  <a:cubicBezTo>
                    <a:pt x="757" y="717"/>
                    <a:pt x="757" y="697"/>
                    <a:pt x="757" y="689"/>
                  </a:cubicBezTo>
                  <a:cubicBezTo>
                    <a:pt x="756" y="680"/>
                    <a:pt x="748" y="674"/>
                    <a:pt x="761" y="666"/>
                  </a:cubicBezTo>
                  <a:cubicBezTo>
                    <a:pt x="775" y="658"/>
                    <a:pt x="818" y="633"/>
                    <a:pt x="818" y="623"/>
                  </a:cubicBezTo>
                  <a:cubicBezTo>
                    <a:pt x="818" y="613"/>
                    <a:pt x="814" y="603"/>
                    <a:pt x="817" y="600"/>
                  </a:cubicBezTo>
                  <a:cubicBezTo>
                    <a:pt x="820" y="596"/>
                    <a:pt x="820" y="607"/>
                    <a:pt x="825" y="604"/>
                  </a:cubicBezTo>
                  <a:cubicBezTo>
                    <a:pt x="831" y="601"/>
                    <a:pt x="837" y="582"/>
                    <a:pt x="842" y="579"/>
                  </a:cubicBezTo>
                  <a:cubicBezTo>
                    <a:pt x="847" y="576"/>
                    <a:pt x="851" y="567"/>
                    <a:pt x="853" y="563"/>
                  </a:cubicBezTo>
                  <a:cubicBezTo>
                    <a:pt x="855" y="558"/>
                    <a:pt x="863" y="556"/>
                    <a:pt x="867" y="558"/>
                  </a:cubicBezTo>
                  <a:cubicBezTo>
                    <a:pt x="872" y="560"/>
                    <a:pt x="880" y="558"/>
                    <a:pt x="882" y="554"/>
                  </a:cubicBezTo>
                  <a:cubicBezTo>
                    <a:pt x="884" y="550"/>
                    <a:pt x="881" y="542"/>
                    <a:pt x="882" y="538"/>
                  </a:cubicBezTo>
                  <a:cubicBezTo>
                    <a:pt x="883" y="535"/>
                    <a:pt x="898" y="527"/>
                    <a:pt x="904" y="521"/>
                  </a:cubicBezTo>
                  <a:cubicBezTo>
                    <a:pt x="911" y="515"/>
                    <a:pt x="918" y="514"/>
                    <a:pt x="921" y="515"/>
                  </a:cubicBezTo>
                  <a:cubicBezTo>
                    <a:pt x="924" y="517"/>
                    <a:pt x="931" y="506"/>
                    <a:pt x="930" y="514"/>
                  </a:cubicBezTo>
                  <a:cubicBezTo>
                    <a:pt x="929" y="522"/>
                    <a:pt x="931" y="535"/>
                    <a:pt x="937" y="528"/>
                  </a:cubicBezTo>
                  <a:cubicBezTo>
                    <a:pt x="944" y="520"/>
                    <a:pt x="966" y="513"/>
                    <a:pt x="970" y="513"/>
                  </a:cubicBezTo>
                  <a:cubicBezTo>
                    <a:pt x="973" y="513"/>
                    <a:pt x="979" y="507"/>
                    <a:pt x="981" y="504"/>
                  </a:cubicBezTo>
                  <a:cubicBezTo>
                    <a:pt x="983" y="500"/>
                    <a:pt x="991" y="501"/>
                    <a:pt x="995" y="500"/>
                  </a:cubicBezTo>
                  <a:cubicBezTo>
                    <a:pt x="1000" y="499"/>
                    <a:pt x="1000" y="495"/>
                    <a:pt x="995" y="489"/>
                  </a:cubicBezTo>
                  <a:cubicBezTo>
                    <a:pt x="990" y="484"/>
                    <a:pt x="1001" y="470"/>
                    <a:pt x="992" y="475"/>
                  </a:cubicBezTo>
                  <a:cubicBezTo>
                    <a:pt x="982" y="481"/>
                    <a:pt x="984" y="489"/>
                    <a:pt x="975" y="488"/>
                  </a:cubicBezTo>
                  <a:cubicBezTo>
                    <a:pt x="966" y="486"/>
                    <a:pt x="956" y="483"/>
                    <a:pt x="956" y="481"/>
                  </a:cubicBezTo>
                  <a:cubicBezTo>
                    <a:pt x="957" y="479"/>
                    <a:pt x="956" y="469"/>
                    <a:pt x="952" y="474"/>
                  </a:cubicBezTo>
                  <a:cubicBezTo>
                    <a:pt x="948" y="479"/>
                    <a:pt x="947" y="470"/>
                    <a:pt x="954" y="466"/>
                  </a:cubicBezTo>
                  <a:cubicBezTo>
                    <a:pt x="961" y="461"/>
                    <a:pt x="961" y="455"/>
                    <a:pt x="956" y="451"/>
                  </a:cubicBezTo>
                  <a:cubicBezTo>
                    <a:pt x="951" y="447"/>
                    <a:pt x="944" y="446"/>
                    <a:pt x="939" y="446"/>
                  </a:cubicBezTo>
                  <a:cubicBezTo>
                    <a:pt x="934" y="447"/>
                    <a:pt x="929" y="436"/>
                    <a:pt x="943" y="437"/>
                  </a:cubicBezTo>
                  <a:cubicBezTo>
                    <a:pt x="956" y="438"/>
                    <a:pt x="960" y="437"/>
                    <a:pt x="961" y="439"/>
                  </a:cubicBezTo>
                  <a:cubicBezTo>
                    <a:pt x="962" y="441"/>
                    <a:pt x="971" y="459"/>
                    <a:pt x="976" y="455"/>
                  </a:cubicBezTo>
                  <a:cubicBezTo>
                    <a:pt x="980" y="450"/>
                    <a:pt x="991" y="449"/>
                    <a:pt x="984" y="445"/>
                  </a:cubicBezTo>
                  <a:cubicBezTo>
                    <a:pt x="978" y="441"/>
                    <a:pt x="970" y="438"/>
                    <a:pt x="973" y="436"/>
                  </a:cubicBezTo>
                  <a:cubicBezTo>
                    <a:pt x="976" y="434"/>
                    <a:pt x="994" y="439"/>
                    <a:pt x="999" y="437"/>
                  </a:cubicBezTo>
                  <a:cubicBezTo>
                    <a:pt x="1003" y="434"/>
                    <a:pt x="1022" y="416"/>
                    <a:pt x="1025" y="417"/>
                  </a:cubicBezTo>
                  <a:cubicBezTo>
                    <a:pt x="1028" y="418"/>
                    <a:pt x="1029" y="429"/>
                    <a:pt x="1026" y="434"/>
                  </a:cubicBezTo>
                  <a:cubicBezTo>
                    <a:pt x="1023" y="440"/>
                    <a:pt x="1000" y="457"/>
                    <a:pt x="1002" y="461"/>
                  </a:cubicBezTo>
                  <a:cubicBezTo>
                    <a:pt x="1005" y="465"/>
                    <a:pt x="1006" y="473"/>
                    <a:pt x="1006" y="473"/>
                  </a:cubicBezTo>
                  <a:cubicBezTo>
                    <a:pt x="1006" y="473"/>
                    <a:pt x="1024" y="462"/>
                    <a:pt x="1037" y="473"/>
                  </a:cubicBezTo>
                  <a:cubicBezTo>
                    <a:pt x="1050" y="485"/>
                    <a:pt x="1061" y="490"/>
                    <a:pt x="1063" y="484"/>
                  </a:cubicBezTo>
                  <a:cubicBezTo>
                    <a:pt x="1066" y="477"/>
                    <a:pt x="1072" y="473"/>
                    <a:pt x="1068" y="462"/>
                  </a:cubicBezTo>
                  <a:cubicBezTo>
                    <a:pt x="1063" y="450"/>
                    <a:pt x="1058" y="444"/>
                    <a:pt x="1052" y="442"/>
                  </a:cubicBezTo>
                  <a:cubicBezTo>
                    <a:pt x="1046" y="440"/>
                    <a:pt x="1036" y="437"/>
                    <a:pt x="1038" y="431"/>
                  </a:cubicBezTo>
                  <a:cubicBezTo>
                    <a:pt x="1040" y="425"/>
                    <a:pt x="1041" y="427"/>
                    <a:pt x="1046" y="416"/>
                  </a:cubicBezTo>
                  <a:cubicBezTo>
                    <a:pt x="1050" y="405"/>
                    <a:pt x="1052" y="377"/>
                    <a:pt x="1047" y="377"/>
                  </a:cubicBezTo>
                  <a:cubicBezTo>
                    <a:pt x="1043" y="377"/>
                    <a:pt x="1037" y="380"/>
                    <a:pt x="1037" y="375"/>
                  </a:cubicBezTo>
                  <a:cubicBezTo>
                    <a:pt x="1037" y="370"/>
                    <a:pt x="1041" y="365"/>
                    <a:pt x="1033" y="364"/>
                  </a:cubicBezTo>
                  <a:cubicBezTo>
                    <a:pt x="1025" y="362"/>
                    <a:pt x="1021" y="359"/>
                    <a:pt x="1018" y="356"/>
                  </a:cubicBezTo>
                  <a:cubicBezTo>
                    <a:pt x="1014" y="353"/>
                    <a:pt x="1012" y="343"/>
                    <a:pt x="1006" y="340"/>
                  </a:cubicBezTo>
                  <a:cubicBezTo>
                    <a:pt x="1001" y="337"/>
                    <a:pt x="994" y="340"/>
                    <a:pt x="999" y="335"/>
                  </a:cubicBezTo>
                  <a:cubicBezTo>
                    <a:pt x="1004" y="330"/>
                    <a:pt x="1003" y="317"/>
                    <a:pt x="1000" y="310"/>
                  </a:cubicBezTo>
                  <a:cubicBezTo>
                    <a:pt x="997" y="302"/>
                    <a:pt x="990" y="293"/>
                    <a:pt x="989" y="282"/>
                  </a:cubicBezTo>
                  <a:cubicBezTo>
                    <a:pt x="988" y="272"/>
                    <a:pt x="988" y="264"/>
                    <a:pt x="984" y="266"/>
                  </a:cubicBezTo>
                  <a:cubicBezTo>
                    <a:pt x="979" y="269"/>
                    <a:pt x="975" y="275"/>
                    <a:pt x="971" y="284"/>
                  </a:cubicBezTo>
                  <a:cubicBezTo>
                    <a:pt x="967" y="292"/>
                    <a:pt x="962" y="297"/>
                    <a:pt x="959" y="297"/>
                  </a:cubicBezTo>
                  <a:cubicBezTo>
                    <a:pt x="957" y="298"/>
                    <a:pt x="957" y="307"/>
                    <a:pt x="951" y="301"/>
                  </a:cubicBezTo>
                  <a:cubicBezTo>
                    <a:pt x="946" y="296"/>
                    <a:pt x="940" y="290"/>
                    <a:pt x="938" y="288"/>
                  </a:cubicBezTo>
                  <a:cubicBezTo>
                    <a:pt x="936" y="285"/>
                    <a:pt x="931" y="281"/>
                    <a:pt x="937" y="270"/>
                  </a:cubicBezTo>
                  <a:cubicBezTo>
                    <a:pt x="943" y="259"/>
                    <a:pt x="943" y="251"/>
                    <a:pt x="940" y="250"/>
                  </a:cubicBezTo>
                  <a:cubicBezTo>
                    <a:pt x="937" y="248"/>
                    <a:pt x="930" y="259"/>
                    <a:pt x="924" y="246"/>
                  </a:cubicBezTo>
                  <a:cubicBezTo>
                    <a:pt x="919" y="233"/>
                    <a:pt x="920" y="229"/>
                    <a:pt x="912" y="227"/>
                  </a:cubicBezTo>
                  <a:cubicBezTo>
                    <a:pt x="903" y="224"/>
                    <a:pt x="904" y="227"/>
                    <a:pt x="893" y="224"/>
                  </a:cubicBezTo>
                  <a:cubicBezTo>
                    <a:pt x="881" y="221"/>
                    <a:pt x="883" y="213"/>
                    <a:pt x="874" y="219"/>
                  </a:cubicBezTo>
                  <a:cubicBezTo>
                    <a:pt x="865" y="224"/>
                    <a:pt x="857" y="220"/>
                    <a:pt x="861" y="232"/>
                  </a:cubicBezTo>
                  <a:cubicBezTo>
                    <a:pt x="866" y="244"/>
                    <a:pt x="866" y="250"/>
                    <a:pt x="862" y="250"/>
                  </a:cubicBezTo>
                  <a:cubicBezTo>
                    <a:pt x="857" y="251"/>
                    <a:pt x="853" y="256"/>
                    <a:pt x="856" y="261"/>
                  </a:cubicBezTo>
                  <a:cubicBezTo>
                    <a:pt x="859" y="266"/>
                    <a:pt x="871" y="263"/>
                    <a:pt x="861" y="275"/>
                  </a:cubicBezTo>
                  <a:cubicBezTo>
                    <a:pt x="851" y="286"/>
                    <a:pt x="847" y="298"/>
                    <a:pt x="852" y="301"/>
                  </a:cubicBezTo>
                  <a:cubicBezTo>
                    <a:pt x="857" y="305"/>
                    <a:pt x="864" y="312"/>
                    <a:pt x="861" y="320"/>
                  </a:cubicBezTo>
                  <a:cubicBezTo>
                    <a:pt x="858" y="328"/>
                    <a:pt x="859" y="346"/>
                    <a:pt x="844" y="355"/>
                  </a:cubicBezTo>
                  <a:cubicBezTo>
                    <a:pt x="829" y="365"/>
                    <a:pt x="828" y="371"/>
                    <a:pt x="828" y="374"/>
                  </a:cubicBezTo>
                  <a:cubicBezTo>
                    <a:pt x="827" y="377"/>
                    <a:pt x="825" y="390"/>
                    <a:pt x="829" y="396"/>
                  </a:cubicBezTo>
                  <a:cubicBezTo>
                    <a:pt x="833" y="402"/>
                    <a:pt x="835" y="405"/>
                    <a:pt x="831" y="407"/>
                  </a:cubicBezTo>
                  <a:cubicBezTo>
                    <a:pt x="828" y="409"/>
                    <a:pt x="822" y="421"/>
                    <a:pt x="817" y="418"/>
                  </a:cubicBezTo>
                  <a:cubicBezTo>
                    <a:pt x="813" y="415"/>
                    <a:pt x="809" y="413"/>
                    <a:pt x="805" y="409"/>
                  </a:cubicBezTo>
                  <a:cubicBezTo>
                    <a:pt x="802" y="405"/>
                    <a:pt x="795" y="397"/>
                    <a:pt x="801" y="397"/>
                  </a:cubicBezTo>
                  <a:cubicBezTo>
                    <a:pt x="806" y="398"/>
                    <a:pt x="815" y="394"/>
                    <a:pt x="810" y="390"/>
                  </a:cubicBezTo>
                  <a:cubicBezTo>
                    <a:pt x="806" y="387"/>
                    <a:pt x="803" y="386"/>
                    <a:pt x="804" y="378"/>
                  </a:cubicBezTo>
                  <a:cubicBezTo>
                    <a:pt x="805" y="371"/>
                    <a:pt x="800" y="354"/>
                    <a:pt x="796" y="354"/>
                  </a:cubicBezTo>
                  <a:cubicBezTo>
                    <a:pt x="792" y="354"/>
                    <a:pt x="781" y="354"/>
                    <a:pt x="781" y="347"/>
                  </a:cubicBezTo>
                  <a:cubicBezTo>
                    <a:pt x="780" y="340"/>
                    <a:pt x="756" y="333"/>
                    <a:pt x="749" y="329"/>
                  </a:cubicBezTo>
                  <a:cubicBezTo>
                    <a:pt x="743" y="324"/>
                    <a:pt x="740" y="318"/>
                    <a:pt x="728" y="319"/>
                  </a:cubicBezTo>
                  <a:cubicBezTo>
                    <a:pt x="715" y="320"/>
                    <a:pt x="715" y="325"/>
                    <a:pt x="716" y="311"/>
                  </a:cubicBezTo>
                  <a:cubicBezTo>
                    <a:pt x="716" y="296"/>
                    <a:pt x="723" y="296"/>
                    <a:pt x="714" y="292"/>
                  </a:cubicBezTo>
                  <a:cubicBezTo>
                    <a:pt x="704" y="288"/>
                    <a:pt x="696" y="290"/>
                    <a:pt x="703" y="278"/>
                  </a:cubicBezTo>
                  <a:cubicBezTo>
                    <a:pt x="711" y="266"/>
                    <a:pt x="700" y="262"/>
                    <a:pt x="714" y="253"/>
                  </a:cubicBezTo>
                  <a:cubicBezTo>
                    <a:pt x="728" y="243"/>
                    <a:pt x="740" y="217"/>
                    <a:pt x="741" y="216"/>
                  </a:cubicBezTo>
                  <a:cubicBezTo>
                    <a:pt x="743" y="214"/>
                    <a:pt x="751" y="215"/>
                    <a:pt x="755" y="207"/>
                  </a:cubicBezTo>
                  <a:cubicBezTo>
                    <a:pt x="758" y="199"/>
                    <a:pt x="753" y="194"/>
                    <a:pt x="766" y="193"/>
                  </a:cubicBezTo>
                  <a:cubicBezTo>
                    <a:pt x="779" y="193"/>
                    <a:pt x="781" y="195"/>
                    <a:pt x="787" y="183"/>
                  </a:cubicBezTo>
                  <a:cubicBezTo>
                    <a:pt x="794" y="172"/>
                    <a:pt x="803" y="167"/>
                    <a:pt x="792" y="163"/>
                  </a:cubicBezTo>
                  <a:cubicBezTo>
                    <a:pt x="782" y="160"/>
                    <a:pt x="773" y="156"/>
                    <a:pt x="777" y="156"/>
                  </a:cubicBezTo>
                  <a:cubicBezTo>
                    <a:pt x="782" y="156"/>
                    <a:pt x="797" y="158"/>
                    <a:pt x="800" y="156"/>
                  </a:cubicBezTo>
                  <a:cubicBezTo>
                    <a:pt x="802" y="155"/>
                    <a:pt x="819" y="149"/>
                    <a:pt x="814" y="144"/>
                  </a:cubicBezTo>
                  <a:cubicBezTo>
                    <a:pt x="808" y="139"/>
                    <a:pt x="804" y="138"/>
                    <a:pt x="809" y="137"/>
                  </a:cubicBezTo>
                  <a:cubicBezTo>
                    <a:pt x="813" y="136"/>
                    <a:pt x="818" y="142"/>
                    <a:pt x="822" y="141"/>
                  </a:cubicBezTo>
                  <a:cubicBezTo>
                    <a:pt x="826" y="140"/>
                    <a:pt x="825" y="129"/>
                    <a:pt x="829" y="130"/>
                  </a:cubicBezTo>
                  <a:cubicBezTo>
                    <a:pt x="834" y="131"/>
                    <a:pt x="838" y="137"/>
                    <a:pt x="844" y="132"/>
                  </a:cubicBezTo>
                  <a:cubicBezTo>
                    <a:pt x="850" y="128"/>
                    <a:pt x="863" y="131"/>
                    <a:pt x="861" y="121"/>
                  </a:cubicBezTo>
                  <a:cubicBezTo>
                    <a:pt x="859" y="112"/>
                    <a:pt x="848" y="113"/>
                    <a:pt x="854" y="107"/>
                  </a:cubicBezTo>
                  <a:cubicBezTo>
                    <a:pt x="861" y="101"/>
                    <a:pt x="862" y="98"/>
                    <a:pt x="858" y="94"/>
                  </a:cubicBezTo>
                  <a:cubicBezTo>
                    <a:pt x="854" y="90"/>
                    <a:pt x="858" y="86"/>
                    <a:pt x="852" y="84"/>
                  </a:cubicBezTo>
                  <a:cubicBezTo>
                    <a:pt x="847" y="81"/>
                    <a:pt x="831" y="84"/>
                    <a:pt x="830" y="88"/>
                  </a:cubicBezTo>
                  <a:cubicBezTo>
                    <a:pt x="829" y="92"/>
                    <a:pt x="822" y="98"/>
                    <a:pt x="816" y="107"/>
                  </a:cubicBezTo>
                  <a:cubicBezTo>
                    <a:pt x="810" y="116"/>
                    <a:pt x="809" y="119"/>
                    <a:pt x="805" y="118"/>
                  </a:cubicBezTo>
                  <a:cubicBezTo>
                    <a:pt x="801" y="117"/>
                    <a:pt x="799" y="126"/>
                    <a:pt x="801" y="116"/>
                  </a:cubicBezTo>
                  <a:cubicBezTo>
                    <a:pt x="803" y="105"/>
                    <a:pt x="805" y="106"/>
                    <a:pt x="804" y="102"/>
                  </a:cubicBezTo>
                  <a:cubicBezTo>
                    <a:pt x="802" y="99"/>
                    <a:pt x="797" y="93"/>
                    <a:pt x="793" y="92"/>
                  </a:cubicBezTo>
                  <a:cubicBezTo>
                    <a:pt x="790" y="91"/>
                    <a:pt x="787" y="90"/>
                    <a:pt x="783" y="96"/>
                  </a:cubicBezTo>
                  <a:cubicBezTo>
                    <a:pt x="780" y="102"/>
                    <a:pt x="780" y="85"/>
                    <a:pt x="776" y="82"/>
                  </a:cubicBezTo>
                  <a:cubicBezTo>
                    <a:pt x="773" y="80"/>
                    <a:pt x="781" y="78"/>
                    <a:pt x="773" y="70"/>
                  </a:cubicBezTo>
                  <a:cubicBezTo>
                    <a:pt x="765" y="62"/>
                    <a:pt x="769" y="51"/>
                    <a:pt x="763" y="49"/>
                  </a:cubicBezTo>
                  <a:cubicBezTo>
                    <a:pt x="757" y="47"/>
                    <a:pt x="756" y="47"/>
                    <a:pt x="758" y="41"/>
                  </a:cubicBezTo>
                  <a:cubicBezTo>
                    <a:pt x="760" y="34"/>
                    <a:pt x="748" y="27"/>
                    <a:pt x="763" y="30"/>
                  </a:cubicBezTo>
                  <a:cubicBezTo>
                    <a:pt x="778" y="33"/>
                    <a:pt x="778" y="35"/>
                    <a:pt x="784" y="28"/>
                  </a:cubicBezTo>
                  <a:cubicBezTo>
                    <a:pt x="791" y="22"/>
                    <a:pt x="806" y="16"/>
                    <a:pt x="799" y="11"/>
                  </a:cubicBezTo>
                  <a:cubicBezTo>
                    <a:pt x="791" y="5"/>
                    <a:pt x="780" y="3"/>
                    <a:pt x="776" y="1"/>
                  </a:cubicBezTo>
                  <a:cubicBezTo>
                    <a:pt x="773" y="0"/>
                    <a:pt x="755" y="4"/>
                    <a:pt x="755" y="4"/>
                  </a:cubicBezTo>
                  <a:cubicBezTo>
                    <a:pt x="755" y="4"/>
                    <a:pt x="746" y="26"/>
                    <a:pt x="745" y="27"/>
                  </a:cubicBezTo>
                  <a:cubicBezTo>
                    <a:pt x="744" y="29"/>
                    <a:pt x="752" y="31"/>
                    <a:pt x="745" y="43"/>
                  </a:cubicBezTo>
                  <a:cubicBezTo>
                    <a:pt x="739" y="55"/>
                    <a:pt x="733" y="51"/>
                    <a:pt x="732" y="62"/>
                  </a:cubicBezTo>
                  <a:cubicBezTo>
                    <a:pt x="730" y="72"/>
                    <a:pt x="731" y="83"/>
                    <a:pt x="731" y="83"/>
                  </a:cubicBezTo>
                  <a:cubicBezTo>
                    <a:pt x="731" y="83"/>
                    <a:pt x="744" y="90"/>
                    <a:pt x="743" y="90"/>
                  </a:cubicBezTo>
                  <a:cubicBezTo>
                    <a:pt x="741" y="90"/>
                    <a:pt x="751" y="100"/>
                    <a:pt x="747" y="102"/>
                  </a:cubicBezTo>
                  <a:cubicBezTo>
                    <a:pt x="743" y="104"/>
                    <a:pt x="750" y="109"/>
                    <a:pt x="739" y="109"/>
                  </a:cubicBezTo>
                  <a:cubicBezTo>
                    <a:pt x="728" y="109"/>
                    <a:pt x="718" y="105"/>
                    <a:pt x="721" y="104"/>
                  </a:cubicBezTo>
                  <a:cubicBezTo>
                    <a:pt x="724" y="103"/>
                    <a:pt x="735" y="100"/>
                    <a:pt x="732" y="96"/>
                  </a:cubicBezTo>
                  <a:cubicBezTo>
                    <a:pt x="729" y="92"/>
                    <a:pt x="718" y="81"/>
                    <a:pt x="713" y="85"/>
                  </a:cubicBezTo>
                  <a:cubicBezTo>
                    <a:pt x="709" y="89"/>
                    <a:pt x="692" y="95"/>
                    <a:pt x="695" y="96"/>
                  </a:cubicBezTo>
                  <a:cubicBezTo>
                    <a:pt x="698" y="98"/>
                    <a:pt x="713" y="102"/>
                    <a:pt x="708" y="105"/>
                  </a:cubicBezTo>
                  <a:cubicBezTo>
                    <a:pt x="702" y="108"/>
                    <a:pt x="698" y="117"/>
                    <a:pt x="691" y="116"/>
                  </a:cubicBezTo>
                  <a:cubicBezTo>
                    <a:pt x="684" y="116"/>
                    <a:pt x="666" y="115"/>
                    <a:pt x="659" y="113"/>
                  </a:cubicBezTo>
                  <a:cubicBezTo>
                    <a:pt x="652" y="112"/>
                    <a:pt x="644" y="106"/>
                    <a:pt x="653" y="102"/>
                  </a:cubicBezTo>
                  <a:cubicBezTo>
                    <a:pt x="662" y="99"/>
                    <a:pt x="622" y="99"/>
                    <a:pt x="617" y="105"/>
                  </a:cubicBezTo>
                  <a:cubicBezTo>
                    <a:pt x="612" y="111"/>
                    <a:pt x="612" y="114"/>
                    <a:pt x="604" y="113"/>
                  </a:cubicBezTo>
                  <a:cubicBezTo>
                    <a:pt x="595" y="113"/>
                    <a:pt x="554" y="113"/>
                    <a:pt x="554" y="113"/>
                  </a:cubicBezTo>
                  <a:cubicBezTo>
                    <a:pt x="554" y="113"/>
                    <a:pt x="568" y="106"/>
                    <a:pt x="556" y="99"/>
                  </a:cubicBezTo>
                  <a:cubicBezTo>
                    <a:pt x="543" y="93"/>
                    <a:pt x="534" y="95"/>
                    <a:pt x="532" y="95"/>
                  </a:cubicBezTo>
                  <a:cubicBezTo>
                    <a:pt x="530" y="95"/>
                    <a:pt x="527" y="95"/>
                    <a:pt x="520" y="91"/>
                  </a:cubicBezTo>
                  <a:cubicBezTo>
                    <a:pt x="513" y="88"/>
                    <a:pt x="506" y="85"/>
                    <a:pt x="504" y="84"/>
                  </a:cubicBezTo>
                  <a:cubicBezTo>
                    <a:pt x="502" y="82"/>
                    <a:pt x="490" y="81"/>
                    <a:pt x="487" y="83"/>
                  </a:cubicBezTo>
                  <a:cubicBezTo>
                    <a:pt x="484" y="84"/>
                    <a:pt x="484" y="90"/>
                    <a:pt x="482" y="90"/>
                  </a:cubicBezTo>
                  <a:cubicBezTo>
                    <a:pt x="479" y="91"/>
                    <a:pt x="476" y="91"/>
                    <a:pt x="476" y="83"/>
                  </a:cubicBezTo>
                  <a:cubicBezTo>
                    <a:pt x="476" y="75"/>
                    <a:pt x="469" y="80"/>
                    <a:pt x="469" y="80"/>
                  </a:cubicBezTo>
                  <a:cubicBezTo>
                    <a:pt x="465" y="88"/>
                    <a:pt x="465" y="88"/>
                    <a:pt x="465" y="88"/>
                  </a:cubicBezTo>
                  <a:cubicBezTo>
                    <a:pt x="465" y="88"/>
                    <a:pt x="461" y="88"/>
                    <a:pt x="459" y="84"/>
                  </a:cubicBezTo>
                  <a:cubicBezTo>
                    <a:pt x="458" y="81"/>
                    <a:pt x="458" y="78"/>
                    <a:pt x="455" y="76"/>
                  </a:cubicBezTo>
                  <a:cubicBezTo>
                    <a:pt x="452" y="74"/>
                    <a:pt x="457" y="73"/>
                    <a:pt x="449" y="73"/>
                  </a:cubicBezTo>
                  <a:cubicBezTo>
                    <a:pt x="442" y="74"/>
                    <a:pt x="442" y="82"/>
                    <a:pt x="438" y="81"/>
                  </a:cubicBezTo>
                  <a:cubicBezTo>
                    <a:pt x="433" y="81"/>
                    <a:pt x="440" y="69"/>
                    <a:pt x="423" y="77"/>
                  </a:cubicBezTo>
                  <a:cubicBezTo>
                    <a:pt x="405" y="86"/>
                    <a:pt x="382" y="89"/>
                    <a:pt x="371" y="95"/>
                  </a:cubicBezTo>
                  <a:cubicBezTo>
                    <a:pt x="360" y="100"/>
                    <a:pt x="357" y="95"/>
                    <a:pt x="334" y="85"/>
                  </a:cubicBezTo>
                  <a:cubicBezTo>
                    <a:pt x="310" y="75"/>
                    <a:pt x="284" y="83"/>
                    <a:pt x="238" y="71"/>
                  </a:cubicBezTo>
                  <a:cubicBezTo>
                    <a:pt x="192" y="60"/>
                    <a:pt x="185" y="67"/>
                    <a:pt x="170" y="71"/>
                  </a:cubicBezTo>
                  <a:cubicBezTo>
                    <a:pt x="155" y="75"/>
                    <a:pt x="142" y="71"/>
                    <a:pt x="131" y="82"/>
                  </a:cubicBezTo>
                  <a:cubicBezTo>
                    <a:pt x="120" y="93"/>
                    <a:pt x="122" y="98"/>
                    <a:pt x="108" y="100"/>
                  </a:cubicBezTo>
                  <a:cubicBezTo>
                    <a:pt x="94" y="101"/>
                    <a:pt x="83" y="105"/>
                    <a:pt x="85" y="108"/>
                  </a:cubicBezTo>
                  <a:cubicBezTo>
                    <a:pt x="87" y="111"/>
                    <a:pt x="98" y="113"/>
                    <a:pt x="101" y="115"/>
                  </a:cubicBezTo>
                  <a:cubicBezTo>
                    <a:pt x="104" y="117"/>
                    <a:pt x="103" y="129"/>
                    <a:pt x="111" y="132"/>
                  </a:cubicBezTo>
                  <a:cubicBezTo>
                    <a:pt x="120" y="135"/>
                    <a:pt x="135" y="133"/>
                    <a:pt x="131" y="138"/>
                  </a:cubicBezTo>
                  <a:cubicBezTo>
                    <a:pt x="128" y="142"/>
                    <a:pt x="118" y="156"/>
                    <a:pt x="114" y="152"/>
                  </a:cubicBezTo>
                  <a:cubicBezTo>
                    <a:pt x="109" y="148"/>
                    <a:pt x="104" y="142"/>
                    <a:pt x="98" y="142"/>
                  </a:cubicBezTo>
                  <a:cubicBezTo>
                    <a:pt x="92" y="142"/>
                    <a:pt x="79" y="146"/>
                    <a:pt x="74" y="149"/>
                  </a:cubicBezTo>
                  <a:cubicBezTo>
                    <a:pt x="69" y="152"/>
                    <a:pt x="60" y="153"/>
                    <a:pt x="61" y="159"/>
                  </a:cubicBezTo>
                  <a:cubicBezTo>
                    <a:pt x="62" y="165"/>
                    <a:pt x="69" y="162"/>
                    <a:pt x="68" y="167"/>
                  </a:cubicBezTo>
                  <a:cubicBezTo>
                    <a:pt x="67" y="173"/>
                    <a:pt x="58" y="168"/>
                    <a:pt x="58" y="175"/>
                  </a:cubicBezTo>
                  <a:cubicBezTo>
                    <a:pt x="59" y="182"/>
                    <a:pt x="78" y="187"/>
                    <a:pt x="87" y="184"/>
                  </a:cubicBezTo>
                  <a:cubicBezTo>
                    <a:pt x="96" y="181"/>
                    <a:pt x="102" y="171"/>
                    <a:pt x="107" y="178"/>
                  </a:cubicBezTo>
                  <a:cubicBezTo>
                    <a:pt x="112" y="185"/>
                    <a:pt x="115" y="201"/>
                    <a:pt x="104" y="204"/>
                  </a:cubicBezTo>
                  <a:cubicBezTo>
                    <a:pt x="93" y="207"/>
                    <a:pt x="64" y="214"/>
                    <a:pt x="61" y="221"/>
                  </a:cubicBezTo>
                  <a:cubicBezTo>
                    <a:pt x="59" y="229"/>
                    <a:pt x="50" y="242"/>
                    <a:pt x="46" y="243"/>
                  </a:cubicBezTo>
                  <a:cubicBezTo>
                    <a:pt x="42" y="243"/>
                    <a:pt x="42" y="254"/>
                    <a:pt x="46" y="258"/>
                  </a:cubicBezTo>
                  <a:cubicBezTo>
                    <a:pt x="49" y="262"/>
                    <a:pt x="45" y="261"/>
                    <a:pt x="47" y="269"/>
                  </a:cubicBezTo>
                  <a:cubicBezTo>
                    <a:pt x="49" y="277"/>
                    <a:pt x="52" y="286"/>
                    <a:pt x="59" y="280"/>
                  </a:cubicBezTo>
                  <a:cubicBezTo>
                    <a:pt x="66" y="275"/>
                    <a:pt x="75" y="280"/>
                    <a:pt x="70" y="287"/>
                  </a:cubicBezTo>
                  <a:cubicBezTo>
                    <a:pt x="65" y="295"/>
                    <a:pt x="55" y="299"/>
                    <a:pt x="70" y="299"/>
                  </a:cubicBezTo>
                  <a:cubicBezTo>
                    <a:pt x="85" y="299"/>
                    <a:pt x="83" y="292"/>
                    <a:pt x="95" y="296"/>
                  </a:cubicBezTo>
                  <a:cubicBezTo>
                    <a:pt x="107" y="301"/>
                    <a:pt x="110" y="295"/>
                    <a:pt x="107" y="304"/>
                  </a:cubicBezTo>
                  <a:cubicBezTo>
                    <a:pt x="103" y="314"/>
                    <a:pt x="93" y="327"/>
                    <a:pt x="78" y="334"/>
                  </a:cubicBezTo>
                  <a:cubicBezTo>
                    <a:pt x="63" y="341"/>
                    <a:pt x="60" y="340"/>
                    <a:pt x="48" y="347"/>
                  </a:cubicBezTo>
                  <a:cubicBezTo>
                    <a:pt x="36" y="354"/>
                    <a:pt x="0" y="373"/>
                    <a:pt x="11" y="372"/>
                  </a:cubicBezTo>
                  <a:cubicBezTo>
                    <a:pt x="23" y="372"/>
                    <a:pt x="43" y="358"/>
                    <a:pt x="48" y="356"/>
                  </a:cubicBezTo>
                  <a:cubicBezTo>
                    <a:pt x="54" y="354"/>
                    <a:pt x="56" y="362"/>
                    <a:pt x="65" y="356"/>
                  </a:cubicBezTo>
                  <a:cubicBezTo>
                    <a:pt x="73" y="350"/>
                    <a:pt x="107" y="325"/>
                    <a:pt x="118" y="318"/>
                  </a:cubicBezTo>
                  <a:cubicBezTo>
                    <a:pt x="129" y="311"/>
                    <a:pt x="145" y="307"/>
                    <a:pt x="146" y="297"/>
                  </a:cubicBezTo>
                  <a:cubicBezTo>
                    <a:pt x="147" y="287"/>
                    <a:pt x="147" y="278"/>
                    <a:pt x="155" y="276"/>
                  </a:cubicBezTo>
                  <a:cubicBezTo>
                    <a:pt x="164" y="273"/>
                    <a:pt x="166" y="266"/>
                    <a:pt x="175" y="260"/>
                  </a:cubicBezTo>
                  <a:cubicBezTo>
                    <a:pt x="184" y="253"/>
                    <a:pt x="193" y="244"/>
                    <a:pt x="197" y="246"/>
                  </a:cubicBezTo>
                  <a:cubicBezTo>
                    <a:pt x="201" y="248"/>
                    <a:pt x="193" y="252"/>
                    <a:pt x="186" y="257"/>
                  </a:cubicBezTo>
                  <a:cubicBezTo>
                    <a:pt x="178" y="261"/>
                    <a:pt x="171" y="267"/>
                    <a:pt x="170" y="276"/>
                  </a:cubicBezTo>
                  <a:cubicBezTo>
                    <a:pt x="169" y="286"/>
                    <a:pt x="156" y="296"/>
                    <a:pt x="167" y="291"/>
                  </a:cubicBezTo>
                  <a:cubicBezTo>
                    <a:pt x="177" y="286"/>
                    <a:pt x="184" y="279"/>
                    <a:pt x="191" y="275"/>
                  </a:cubicBezTo>
                  <a:cubicBezTo>
                    <a:pt x="199" y="271"/>
                    <a:pt x="204" y="277"/>
                    <a:pt x="207" y="268"/>
                  </a:cubicBezTo>
                  <a:cubicBezTo>
                    <a:pt x="210" y="259"/>
                    <a:pt x="206" y="251"/>
                    <a:pt x="214" y="256"/>
                  </a:cubicBezTo>
                  <a:cubicBezTo>
                    <a:pt x="221" y="260"/>
                    <a:pt x="231" y="269"/>
                    <a:pt x="240" y="273"/>
                  </a:cubicBezTo>
                  <a:cubicBezTo>
                    <a:pt x="249" y="277"/>
                    <a:pt x="249" y="268"/>
                    <a:pt x="271" y="278"/>
                  </a:cubicBezTo>
                  <a:cubicBezTo>
                    <a:pt x="294" y="288"/>
                    <a:pt x="293" y="282"/>
                    <a:pt x="296" y="299"/>
                  </a:cubicBezTo>
                  <a:cubicBezTo>
                    <a:pt x="298" y="315"/>
                    <a:pt x="307" y="300"/>
                    <a:pt x="313" y="303"/>
                  </a:cubicBezTo>
                  <a:cubicBezTo>
                    <a:pt x="320" y="306"/>
                    <a:pt x="327" y="306"/>
                    <a:pt x="328" y="319"/>
                  </a:cubicBezTo>
                  <a:cubicBezTo>
                    <a:pt x="330" y="333"/>
                    <a:pt x="332" y="338"/>
                    <a:pt x="330" y="347"/>
                  </a:cubicBezTo>
                  <a:cubicBezTo>
                    <a:pt x="328" y="356"/>
                    <a:pt x="341" y="353"/>
                    <a:pt x="342" y="363"/>
                  </a:cubicBezTo>
                  <a:cubicBezTo>
                    <a:pt x="342" y="372"/>
                    <a:pt x="341" y="384"/>
                    <a:pt x="342" y="387"/>
                  </a:cubicBezTo>
                  <a:cubicBezTo>
                    <a:pt x="343" y="389"/>
                    <a:pt x="358" y="391"/>
                    <a:pt x="354" y="398"/>
                  </a:cubicBezTo>
                  <a:cubicBezTo>
                    <a:pt x="351" y="405"/>
                    <a:pt x="352" y="412"/>
                    <a:pt x="355" y="419"/>
                  </a:cubicBezTo>
                  <a:cubicBezTo>
                    <a:pt x="359" y="425"/>
                    <a:pt x="363" y="427"/>
                    <a:pt x="372" y="436"/>
                  </a:cubicBezTo>
                  <a:cubicBezTo>
                    <a:pt x="381" y="445"/>
                    <a:pt x="399" y="461"/>
                    <a:pt x="393" y="463"/>
                  </a:cubicBezTo>
                  <a:cubicBezTo>
                    <a:pt x="388" y="466"/>
                    <a:pt x="382" y="461"/>
                    <a:pt x="376" y="468"/>
                  </a:cubicBezTo>
                  <a:cubicBezTo>
                    <a:pt x="370" y="475"/>
                    <a:pt x="374" y="477"/>
                    <a:pt x="369" y="496"/>
                  </a:cubicBezTo>
                  <a:cubicBezTo>
                    <a:pt x="364" y="514"/>
                    <a:pt x="365" y="515"/>
                    <a:pt x="360" y="529"/>
                  </a:cubicBezTo>
                  <a:cubicBezTo>
                    <a:pt x="354" y="544"/>
                    <a:pt x="351" y="548"/>
                    <a:pt x="349" y="560"/>
                  </a:cubicBezTo>
                  <a:cubicBezTo>
                    <a:pt x="347" y="572"/>
                    <a:pt x="342" y="580"/>
                    <a:pt x="351" y="591"/>
                  </a:cubicBezTo>
                  <a:cubicBezTo>
                    <a:pt x="360" y="602"/>
                    <a:pt x="346" y="603"/>
                    <a:pt x="358" y="619"/>
                  </a:cubicBezTo>
                  <a:cubicBezTo>
                    <a:pt x="370" y="635"/>
                    <a:pt x="376" y="631"/>
                    <a:pt x="382" y="641"/>
                  </a:cubicBezTo>
                  <a:cubicBezTo>
                    <a:pt x="389" y="651"/>
                    <a:pt x="407" y="648"/>
                    <a:pt x="402" y="661"/>
                  </a:cubicBezTo>
                  <a:cubicBezTo>
                    <a:pt x="397" y="674"/>
                    <a:pt x="399" y="681"/>
                    <a:pt x="408" y="691"/>
                  </a:cubicBezTo>
                  <a:cubicBezTo>
                    <a:pt x="418" y="701"/>
                    <a:pt x="419" y="704"/>
                    <a:pt x="415" y="708"/>
                  </a:cubicBezTo>
                  <a:cubicBezTo>
                    <a:pt x="411" y="712"/>
                    <a:pt x="405" y="716"/>
                    <a:pt x="409" y="718"/>
                  </a:cubicBezTo>
                  <a:cubicBezTo>
                    <a:pt x="412" y="720"/>
                    <a:pt x="417" y="719"/>
                    <a:pt x="422" y="727"/>
                  </a:cubicBezTo>
                  <a:cubicBezTo>
                    <a:pt x="427" y="736"/>
                    <a:pt x="427" y="743"/>
                    <a:pt x="430" y="746"/>
                  </a:cubicBezTo>
                  <a:cubicBezTo>
                    <a:pt x="433" y="749"/>
                    <a:pt x="441" y="755"/>
                    <a:pt x="440" y="758"/>
                  </a:cubicBezTo>
                  <a:cubicBezTo>
                    <a:pt x="440" y="762"/>
                    <a:pt x="451" y="766"/>
                    <a:pt x="451" y="761"/>
                  </a:cubicBezTo>
                  <a:cubicBezTo>
                    <a:pt x="451" y="756"/>
                    <a:pt x="458" y="762"/>
                    <a:pt x="451" y="746"/>
                  </a:cubicBezTo>
                  <a:cubicBezTo>
                    <a:pt x="443" y="730"/>
                    <a:pt x="431" y="717"/>
                    <a:pt x="427" y="707"/>
                  </a:cubicBezTo>
                  <a:cubicBezTo>
                    <a:pt x="424" y="697"/>
                    <a:pt x="419" y="683"/>
                    <a:pt x="421" y="679"/>
                  </a:cubicBezTo>
                  <a:cubicBezTo>
                    <a:pt x="422" y="675"/>
                    <a:pt x="424" y="664"/>
                    <a:pt x="431" y="670"/>
                  </a:cubicBezTo>
                  <a:cubicBezTo>
                    <a:pt x="438" y="676"/>
                    <a:pt x="432" y="687"/>
                    <a:pt x="439" y="700"/>
                  </a:cubicBezTo>
                  <a:cubicBezTo>
                    <a:pt x="446" y="713"/>
                    <a:pt x="471" y="741"/>
                    <a:pt x="475" y="746"/>
                  </a:cubicBezTo>
                  <a:cubicBezTo>
                    <a:pt x="478" y="751"/>
                    <a:pt x="492" y="771"/>
                    <a:pt x="488" y="781"/>
                  </a:cubicBezTo>
                  <a:cubicBezTo>
                    <a:pt x="483" y="791"/>
                    <a:pt x="481" y="792"/>
                    <a:pt x="488" y="796"/>
                  </a:cubicBezTo>
                  <a:cubicBezTo>
                    <a:pt x="495" y="800"/>
                    <a:pt x="554" y="831"/>
                    <a:pt x="562" y="831"/>
                  </a:cubicBezTo>
                  <a:cubicBezTo>
                    <a:pt x="570" y="832"/>
                    <a:pt x="586" y="824"/>
                    <a:pt x="592" y="828"/>
                  </a:cubicBezTo>
                  <a:cubicBezTo>
                    <a:pt x="599" y="831"/>
                    <a:pt x="611" y="848"/>
                    <a:pt x="618" y="848"/>
                  </a:cubicBezTo>
                  <a:cubicBezTo>
                    <a:pt x="624" y="848"/>
                    <a:pt x="636" y="845"/>
                    <a:pt x="635" y="852"/>
                  </a:cubicBezTo>
                  <a:cubicBezTo>
                    <a:pt x="633" y="859"/>
                    <a:pt x="627" y="869"/>
                    <a:pt x="634" y="865"/>
                  </a:cubicBezTo>
                  <a:cubicBezTo>
                    <a:pt x="641" y="861"/>
                    <a:pt x="645" y="853"/>
                    <a:pt x="651" y="857"/>
                  </a:cubicBezTo>
                  <a:cubicBezTo>
                    <a:pt x="657" y="861"/>
                    <a:pt x="667" y="871"/>
                    <a:pt x="668" y="879"/>
                  </a:cubicBezTo>
                  <a:cubicBezTo>
                    <a:pt x="670" y="887"/>
                    <a:pt x="676" y="892"/>
                    <a:pt x="681" y="889"/>
                  </a:cubicBezTo>
                  <a:cubicBezTo>
                    <a:pt x="686" y="886"/>
                    <a:pt x="694" y="893"/>
                    <a:pt x="695" y="898"/>
                  </a:cubicBezTo>
                  <a:cubicBezTo>
                    <a:pt x="697" y="903"/>
                    <a:pt x="700" y="907"/>
                    <a:pt x="705" y="906"/>
                  </a:cubicBezTo>
                  <a:cubicBezTo>
                    <a:pt x="710" y="904"/>
                    <a:pt x="714" y="906"/>
                    <a:pt x="714" y="910"/>
                  </a:cubicBezTo>
                  <a:cubicBezTo>
                    <a:pt x="714" y="913"/>
                    <a:pt x="717" y="918"/>
                    <a:pt x="721" y="913"/>
                  </a:cubicBezTo>
                  <a:cubicBezTo>
                    <a:pt x="726" y="908"/>
                    <a:pt x="725" y="903"/>
                    <a:pt x="727" y="903"/>
                  </a:cubicBezTo>
                  <a:cubicBezTo>
                    <a:pt x="729" y="903"/>
                    <a:pt x="737" y="899"/>
                    <a:pt x="738" y="905"/>
                  </a:cubicBezTo>
                  <a:cubicBezTo>
                    <a:pt x="739" y="911"/>
                    <a:pt x="748" y="921"/>
                    <a:pt x="745" y="931"/>
                  </a:cubicBezTo>
                  <a:cubicBezTo>
                    <a:pt x="741" y="940"/>
                    <a:pt x="746" y="954"/>
                    <a:pt x="735" y="955"/>
                  </a:cubicBezTo>
                  <a:cubicBezTo>
                    <a:pt x="723" y="956"/>
                    <a:pt x="720" y="963"/>
                    <a:pt x="724" y="968"/>
                  </a:cubicBezTo>
                  <a:cubicBezTo>
                    <a:pt x="728" y="972"/>
                    <a:pt x="721" y="969"/>
                    <a:pt x="714" y="974"/>
                  </a:cubicBezTo>
                  <a:cubicBezTo>
                    <a:pt x="708" y="979"/>
                    <a:pt x="696" y="975"/>
                    <a:pt x="699" y="985"/>
                  </a:cubicBezTo>
                  <a:cubicBezTo>
                    <a:pt x="703" y="995"/>
                    <a:pt x="698" y="1008"/>
                    <a:pt x="698" y="1008"/>
                  </a:cubicBezTo>
                  <a:cubicBezTo>
                    <a:pt x="698" y="1008"/>
                    <a:pt x="711" y="1014"/>
                    <a:pt x="703" y="1015"/>
                  </a:cubicBezTo>
                  <a:cubicBezTo>
                    <a:pt x="694" y="1016"/>
                    <a:pt x="695" y="1018"/>
                    <a:pt x="692" y="1027"/>
                  </a:cubicBezTo>
                  <a:cubicBezTo>
                    <a:pt x="690" y="1036"/>
                    <a:pt x="690" y="1048"/>
                    <a:pt x="693" y="1048"/>
                  </a:cubicBezTo>
                  <a:cubicBezTo>
                    <a:pt x="696" y="1047"/>
                    <a:pt x="713" y="1067"/>
                    <a:pt x="715" y="1079"/>
                  </a:cubicBezTo>
                  <a:cubicBezTo>
                    <a:pt x="717" y="1091"/>
                    <a:pt x="724" y="1107"/>
                    <a:pt x="726" y="1119"/>
                  </a:cubicBezTo>
                  <a:cubicBezTo>
                    <a:pt x="727" y="1131"/>
                    <a:pt x="743" y="1135"/>
                    <a:pt x="750" y="1138"/>
                  </a:cubicBezTo>
                  <a:cubicBezTo>
                    <a:pt x="756" y="1141"/>
                    <a:pt x="771" y="1146"/>
                    <a:pt x="772" y="1153"/>
                  </a:cubicBezTo>
                  <a:cubicBezTo>
                    <a:pt x="774" y="1159"/>
                    <a:pt x="781" y="1152"/>
                    <a:pt x="779" y="1169"/>
                  </a:cubicBezTo>
                  <a:cubicBezTo>
                    <a:pt x="778" y="1186"/>
                    <a:pt x="772" y="1213"/>
                    <a:pt x="766" y="1225"/>
                  </a:cubicBezTo>
                  <a:cubicBezTo>
                    <a:pt x="760" y="1238"/>
                    <a:pt x="760" y="1241"/>
                    <a:pt x="755" y="1260"/>
                  </a:cubicBezTo>
                  <a:cubicBezTo>
                    <a:pt x="750" y="1279"/>
                    <a:pt x="752" y="1284"/>
                    <a:pt x="749" y="1291"/>
                  </a:cubicBezTo>
                  <a:cubicBezTo>
                    <a:pt x="746" y="1298"/>
                    <a:pt x="739" y="1327"/>
                    <a:pt x="730" y="1338"/>
                  </a:cubicBezTo>
                  <a:cubicBezTo>
                    <a:pt x="720" y="1349"/>
                    <a:pt x="711" y="1350"/>
                    <a:pt x="710" y="1367"/>
                  </a:cubicBezTo>
                  <a:cubicBezTo>
                    <a:pt x="708" y="1384"/>
                    <a:pt x="701" y="1393"/>
                    <a:pt x="698" y="1404"/>
                  </a:cubicBezTo>
                  <a:cubicBezTo>
                    <a:pt x="695" y="1416"/>
                    <a:pt x="688" y="1431"/>
                    <a:pt x="689" y="1436"/>
                  </a:cubicBezTo>
                  <a:cubicBezTo>
                    <a:pt x="689" y="1442"/>
                    <a:pt x="697" y="1435"/>
                    <a:pt x="697" y="1435"/>
                  </a:cubicBezTo>
                  <a:cubicBezTo>
                    <a:pt x="697" y="1435"/>
                    <a:pt x="707" y="1415"/>
                    <a:pt x="710" y="1416"/>
                  </a:cubicBezTo>
                  <a:cubicBezTo>
                    <a:pt x="713" y="1416"/>
                    <a:pt x="712" y="1412"/>
                    <a:pt x="712" y="1423"/>
                  </a:cubicBezTo>
                  <a:cubicBezTo>
                    <a:pt x="712" y="1434"/>
                    <a:pt x="703" y="1447"/>
                    <a:pt x="697" y="1451"/>
                  </a:cubicBezTo>
                  <a:cubicBezTo>
                    <a:pt x="692" y="1456"/>
                    <a:pt x="692" y="1456"/>
                    <a:pt x="682" y="1463"/>
                  </a:cubicBezTo>
                  <a:cubicBezTo>
                    <a:pt x="672" y="1470"/>
                    <a:pt x="672" y="1476"/>
                    <a:pt x="672" y="1479"/>
                  </a:cubicBezTo>
                  <a:cubicBezTo>
                    <a:pt x="672" y="1481"/>
                    <a:pt x="680" y="1484"/>
                    <a:pt x="676" y="1486"/>
                  </a:cubicBezTo>
                  <a:cubicBezTo>
                    <a:pt x="672" y="1488"/>
                    <a:pt x="674" y="1490"/>
                    <a:pt x="670" y="1493"/>
                  </a:cubicBezTo>
                  <a:cubicBezTo>
                    <a:pt x="667" y="1495"/>
                    <a:pt x="660" y="1498"/>
                    <a:pt x="663" y="1502"/>
                  </a:cubicBezTo>
                  <a:cubicBezTo>
                    <a:pt x="666" y="1507"/>
                    <a:pt x="659" y="1517"/>
                    <a:pt x="660" y="1524"/>
                  </a:cubicBezTo>
                  <a:cubicBezTo>
                    <a:pt x="660" y="1530"/>
                    <a:pt x="666" y="1541"/>
                    <a:pt x="666" y="1541"/>
                  </a:cubicBezTo>
                  <a:cubicBezTo>
                    <a:pt x="666" y="1541"/>
                    <a:pt x="674" y="1563"/>
                    <a:pt x="678" y="1566"/>
                  </a:cubicBezTo>
                  <a:cubicBezTo>
                    <a:pt x="682" y="1570"/>
                    <a:pt x="691" y="1572"/>
                    <a:pt x="690" y="1576"/>
                  </a:cubicBezTo>
                  <a:cubicBezTo>
                    <a:pt x="689" y="1581"/>
                    <a:pt x="698" y="1578"/>
                    <a:pt x="707" y="1582"/>
                  </a:cubicBezTo>
                  <a:cubicBezTo>
                    <a:pt x="716" y="1586"/>
                    <a:pt x="710" y="1601"/>
                    <a:pt x="727" y="1597"/>
                  </a:cubicBezTo>
                  <a:cubicBezTo>
                    <a:pt x="744" y="1594"/>
                    <a:pt x="759" y="1595"/>
                    <a:pt x="759" y="1595"/>
                  </a:cubicBezTo>
                  <a:cubicBezTo>
                    <a:pt x="759" y="1595"/>
                    <a:pt x="761" y="1597"/>
                    <a:pt x="767" y="1598"/>
                  </a:cubicBezTo>
                  <a:cubicBezTo>
                    <a:pt x="773" y="1599"/>
                    <a:pt x="790" y="1595"/>
                    <a:pt x="790" y="1595"/>
                  </a:cubicBezTo>
                  <a:lnTo>
                    <a:pt x="792" y="15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2000"/>
            </a:p>
          </p:txBody>
        </p:sp>
        <p:sp>
          <p:nvSpPr>
            <p:cNvPr id="25" name="Freeform 111"/>
            <p:cNvSpPr/>
            <p:nvPr/>
          </p:nvSpPr>
          <p:spPr bwMode="auto">
            <a:xfrm>
              <a:off x="2484437" y="684213"/>
              <a:ext cx="1468438" cy="1327150"/>
            </a:xfrm>
            <a:custGeom>
              <a:avLst/>
              <a:gdLst>
                <a:gd name="T0" fmla="*/ 62 w 550"/>
                <a:gd name="T1" fmla="*/ 110 h 497"/>
                <a:gd name="T2" fmla="*/ 81 w 550"/>
                <a:gd name="T3" fmla="*/ 123 h 497"/>
                <a:gd name="T4" fmla="*/ 27 w 550"/>
                <a:gd name="T5" fmla="*/ 143 h 497"/>
                <a:gd name="T6" fmla="*/ 11 w 550"/>
                <a:gd name="T7" fmla="*/ 164 h 497"/>
                <a:gd name="T8" fmla="*/ 32 w 550"/>
                <a:gd name="T9" fmla="*/ 178 h 497"/>
                <a:gd name="T10" fmla="*/ 55 w 550"/>
                <a:gd name="T11" fmla="*/ 187 h 497"/>
                <a:gd name="T12" fmla="*/ 119 w 550"/>
                <a:gd name="T13" fmla="*/ 204 h 497"/>
                <a:gd name="T14" fmla="*/ 147 w 550"/>
                <a:gd name="T15" fmla="*/ 271 h 497"/>
                <a:gd name="T16" fmla="*/ 164 w 550"/>
                <a:gd name="T17" fmla="*/ 270 h 497"/>
                <a:gd name="T18" fmla="*/ 173 w 550"/>
                <a:gd name="T19" fmla="*/ 313 h 497"/>
                <a:gd name="T20" fmla="*/ 153 w 550"/>
                <a:gd name="T21" fmla="*/ 334 h 497"/>
                <a:gd name="T22" fmla="*/ 150 w 550"/>
                <a:gd name="T23" fmla="*/ 364 h 497"/>
                <a:gd name="T24" fmla="*/ 157 w 550"/>
                <a:gd name="T25" fmla="*/ 401 h 497"/>
                <a:gd name="T26" fmla="*/ 177 w 550"/>
                <a:gd name="T27" fmla="*/ 395 h 497"/>
                <a:gd name="T28" fmla="*/ 160 w 550"/>
                <a:gd name="T29" fmla="*/ 421 h 497"/>
                <a:gd name="T30" fmla="*/ 179 w 550"/>
                <a:gd name="T31" fmla="*/ 454 h 497"/>
                <a:gd name="T32" fmla="*/ 206 w 550"/>
                <a:gd name="T33" fmla="*/ 478 h 497"/>
                <a:gd name="T34" fmla="*/ 227 w 550"/>
                <a:gd name="T35" fmla="*/ 492 h 497"/>
                <a:gd name="T36" fmla="*/ 250 w 550"/>
                <a:gd name="T37" fmla="*/ 446 h 497"/>
                <a:gd name="T38" fmla="*/ 267 w 550"/>
                <a:gd name="T39" fmla="*/ 408 h 497"/>
                <a:gd name="T40" fmla="*/ 296 w 550"/>
                <a:gd name="T41" fmla="*/ 376 h 497"/>
                <a:gd name="T42" fmla="*/ 345 w 550"/>
                <a:gd name="T43" fmla="*/ 345 h 497"/>
                <a:gd name="T44" fmla="*/ 443 w 550"/>
                <a:gd name="T45" fmla="*/ 298 h 497"/>
                <a:gd name="T46" fmla="*/ 401 w 550"/>
                <a:gd name="T47" fmla="*/ 290 h 497"/>
                <a:gd name="T48" fmla="*/ 427 w 550"/>
                <a:gd name="T49" fmla="*/ 287 h 497"/>
                <a:gd name="T50" fmla="*/ 451 w 550"/>
                <a:gd name="T51" fmla="*/ 281 h 497"/>
                <a:gd name="T52" fmla="*/ 411 w 550"/>
                <a:gd name="T53" fmla="*/ 255 h 497"/>
                <a:gd name="T54" fmla="*/ 431 w 550"/>
                <a:gd name="T55" fmla="*/ 236 h 497"/>
                <a:gd name="T56" fmla="*/ 453 w 550"/>
                <a:gd name="T57" fmla="*/ 238 h 497"/>
                <a:gd name="T58" fmla="*/ 453 w 550"/>
                <a:gd name="T59" fmla="*/ 225 h 497"/>
                <a:gd name="T60" fmla="*/ 478 w 550"/>
                <a:gd name="T61" fmla="*/ 198 h 497"/>
                <a:gd name="T62" fmla="*/ 462 w 550"/>
                <a:gd name="T63" fmla="*/ 180 h 497"/>
                <a:gd name="T64" fmla="*/ 484 w 550"/>
                <a:gd name="T65" fmla="*/ 162 h 497"/>
                <a:gd name="T66" fmla="*/ 460 w 550"/>
                <a:gd name="T67" fmla="*/ 149 h 497"/>
                <a:gd name="T68" fmla="*/ 476 w 550"/>
                <a:gd name="T69" fmla="*/ 124 h 497"/>
                <a:gd name="T70" fmla="*/ 498 w 550"/>
                <a:gd name="T71" fmla="*/ 104 h 497"/>
                <a:gd name="T72" fmla="*/ 543 w 550"/>
                <a:gd name="T73" fmla="*/ 73 h 497"/>
                <a:gd name="T74" fmla="*/ 486 w 550"/>
                <a:gd name="T75" fmla="*/ 61 h 497"/>
                <a:gd name="T76" fmla="*/ 442 w 550"/>
                <a:gd name="T77" fmla="*/ 79 h 497"/>
                <a:gd name="T78" fmla="*/ 439 w 550"/>
                <a:gd name="T79" fmla="*/ 60 h 497"/>
                <a:gd name="T80" fmla="*/ 416 w 550"/>
                <a:gd name="T81" fmla="*/ 53 h 497"/>
                <a:gd name="T82" fmla="*/ 458 w 550"/>
                <a:gd name="T83" fmla="*/ 30 h 497"/>
                <a:gd name="T84" fmla="*/ 414 w 550"/>
                <a:gd name="T85" fmla="*/ 6 h 497"/>
                <a:gd name="T86" fmla="*/ 321 w 550"/>
                <a:gd name="T87" fmla="*/ 11 h 497"/>
                <a:gd name="T88" fmla="*/ 288 w 550"/>
                <a:gd name="T89" fmla="*/ 21 h 497"/>
                <a:gd name="T90" fmla="*/ 245 w 550"/>
                <a:gd name="T91" fmla="*/ 35 h 497"/>
                <a:gd name="T92" fmla="*/ 221 w 550"/>
                <a:gd name="T93" fmla="*/ 40 h 497"/>
                <a:gd name="T94" fmla="*/ 192 w 550"/>
                <a:gd name="T95" fmla="*/ 47 h 497"/>
                <a:gd name="T96" fmla="*/ 153 w 550"/>
                <a:gd name="T97" fmla="*/ 51 h 497"/>
                <a:gd name="T98" fmla="*/ 141 w 550"/>
                <a:gd name="T99" fmla="*/ 68 h 497"/>
                <a:gd name="T100" fmla="*/ 89 w 550"/>
                <a:gd name="T101" fmla="*/ 88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50" h="497">
                  <a:moveTo>
                    <a:pt x="67" y="99"/>
                  </a:moveTo>
                  <a:cubicBezTo>
                    <a:pt x="62" y="100"/>
                    <a:pt x="60" y="110"/>
                    <a:pt x="62" y="110"/>
                  </a:cubicBezTo>
                  <a:cubicBezTo>
                    <a:pt x="64" y="111"/>
                    <a:pt x="73" y="106"/>
                    <a:pt x="84" y="110"/>
                  </a:cubicBezTo>
                  <a:cubicBezTo>
                    <a:pt x="95" y="115"/>
                    <a:pt x="87" y="122"/>
                    <a:pt x="81" y="123"/>
                  </a:cubicBezTo>
                  <a:cubicBezTo>
                    <a:pt x="76" y="125"/>
                    <a:pt x="71" y="121"/>
                    <a:pt x="56" y="129"/>
                  </a:cubicBezTo>
                  <a:cubicBezTo>
                    <a:pt x="42" y="137"/>
                    <a:pt x="35" y="146"/>
                    <a:pt x="27" y="143"/>
                  </a:cubicBezTo>
                  <a:cubicBezTo>
                    <a:pt x="20" y="139"/>
                    <a:pt x="5" y="144"/>
                    <a:pt x="3" y="148"/>
                  </a:cubicBezTo>
                  <a:cubicBezTo>
                    <a:pt x="0" y="152"/>
                    <a:pt x="11" y="164"/>
                    <a:pt x="11" y="164"/>
                  </a:cubicBezTo>
                  <a:cubicBezTo>
                    <a:pt x="24" y="163"/>
                    <a:pt x="24" y="163"/>
                    <a:pt x="24" y="163"/>
                  </a:cubicBezTo>
                  <a:cubicBezTo>
                    <a:pt x="24" y="163"/>
                    <a:pt x="37" y="175"/>
                    <a:pt x="32" y="178"/>
                  </a:cubicBezTo>
                  <a:cubicBezTo>
                    <a:pt x="28" y="181"/>
                    <a:pt x="19" y="179"/>
                    <a:pt x="30" y="184"/>
                  </a:cubicBezTo>
                  <a:cubicBezTo>
                    <a:pt x="41" y="189"/>
                    <a:pt x="29" y="185"/>
                    <a:pt x="55" y="187"/>
                  </a:cubicBezTo>
                  <a:cubicBezTo>
                    <a:pt x="81" y="189"/>
                    <a:pt x="72" y="187"/>
                    <a:pt x="84" y="189"/>
                  </a:cubicBezTo>
                  <a:cubicBezTo>
                    <a:pt x="97" y="190"/>
                    <a:pt x="116" y="203"/>
                    <a:pt x="119" y="204"/>
                  </a:cubicBezTo>
                  <a:cubicBezTo>
                    <a:pt x="123" y="204"/>
                    <a:pt x="138" y="205"/>
                    <a:pt x="139" y="217"/>
                  </a:cubicBezTo>
                  <a:cubicBezTo>
                    <a:pt x="140" y="229"/>
                    <a:pt x="153" y="263"/>
                    <a:pt x="147" y="271"/>
                  </a:cubicBezTo>
                  <a:cubicBezTo>
                    <a:pt x="141" y="279"/>
                    <a:pt x="161" y="287"/>
                    <a:pt x="159" y="283"/>
                  </a:cubicBezTo>
                  <a:cubicBezTo>
                    <a:pt x="158" y="280"/>
                    <a:pt x="160" y="268"/>
                    <a:pt x="164" y="270"/>
                  </a:cubicBezTo>
                  <a:cubicBezTo>
                    <a:pt x="168" y="272"/>
                    <a:pt x="178" y="301"/>
                    <a:pt x="177" y="303"/>
                  </a:cubicBezTo>
                  <a:cubicBezTo>
                    <a:pt x="176" y="305"/>
                    <a:pt x="178" y="305"/>
                    <a:pt x="173" y="313"/>
                  </a:cubicBezTo>
                  <a:cubicBezTo>
                    <a:pt x="169" y="321"/>
                    <a:pt x="164" y="329"/>
                    <a:pt x="162" y="329"/>
                  </a:cubicBezTo>
                  <a:cubicBezTo>
                    <a:pt x="159" y="329"/>
                    <a:pt x="154" y="331"/>
                    <a:pt x="153" y="334"/>
                  </a:cubicBezTo>
                  <a:cubicBezTo>
                    <a:pt x="152" y="336"/>
                    <a:pt x="154" y="339"/>
                    <a:pt x="153" y="347"/>
                  </a:cubicBezTo>
                  <a:cubicBezTo>
                    <a:pt x="152" y="355"/>
                    <a:pt x="147" y="356"/>
                    <a:pt x="150" y="364"/>
                  </a:cubicBezTo>
                  <a:cubicBezTo>
                    <a:pt x="154" y="372"/>
                    <a:pt x="151" y="372"/>
                    <a:pt x="152" y="379"/>
                  </a:cubicBezTo>
                  <a:cubicBezTo>
                    <a:pt x="152" y="386"/>
                    <a:pt x="162" y="399"/>
                    <a:pt x="157" y="401"/>
                  </a:cubicBezTo>
                  <a:cubicBezTo>
                    <a:pt x="152" y="402"/>
                    <a:pt x="151" y="410"/>
                    <a:pt x="158" y="405"/>
                  </a:cubicBezTo>
                  <a:cubicBezTo>
                    <a:pt x="164" y="401"/>
                    <a:pt x="177" y="395"/>
                    <a:pt x="177" y="395"/>
                  </a:cubicBezTo>
                  <a:cubicBezTo>
                    <a:pt x="177" y="395"/>
                    <a:pt x="181" y="397"/>
                    <a:pt x="176" y="399"/>
                  </a:cubicBezTo>
                  <a:cubicBezTo>
                    <a:pt x="171" y="400"/>
                    <a:pt x="157" y="416"/>
                    <a:pt x="160" y="421"/>
                  </a:cubicBezTo>
                  <a:cubicBezTo>
                    <a:pt x="164" y="426"/>
                    <a:pt x="169" y="428"/>
                    <a:pt x="171" y="436"/>
                  </a:cubicBezTo>
                  <a:cubicBezTo>
                    <a:pt x="173" y="445"/>
                    <a:pt x="183" y="444"/>
                    <a:pt x="179" y="454"/>
                  </a:cubicBezTo>
                  <a:cubicBezTo>
                    <a:pt x="175" y="465"/>
                    <a:pt x="186" y="468"/>
                    <a:pt x="186" y="474"/>
                  </a:cubicBezTo>
                  <a:cubicBezTo>
                    <a:pt x="186" y="480"/>
                    <a:pt x="197" y="469"/>
                    <a:pt x="206" y="478"/>
                  </a:cubicBezTo>
                  <a:cubicBezTo>
                    <a:pt x="215" y="487"/>
                    <a:pt x="208" y="489"/>
                    <a:pt x="216" y="493"/>
                  </a:cubicBezTo>
                  <a:cubicBezTo>
                    <a:pt x="224" y="497"/>
                    <a:pt x="225" y="494"/>
                    <a:pt x="227" y="492"/>
                  </a:cubicBezTo>
                  <a:cubicBezTo>
                    <a:pt x="229" y="490"/>
                    <a:pt x="230" y="475"/>
                    <a:pt x="237" y="464"/>
                  </a:cubicBezTo>
                  <a:cubicBezTo>
                    <a:pt x="244" y="453"/>
                    <a:pt x="250" y="453"/>
                    <a:pt x="250" y="446"/>
                  </a:cubicBezTo>
                  <a:cubicBezTo>
                    <a:pt x="250" y="439"/>
                    <a:pt x="260" y="426"/>
                    <a:pt x="263" y="421"/>
                  </a:cubicBezTo>
                  <a:cubicBezTo>
                    <a:pt x="265" y="417"/>
                    <a:pt x="273" y="412"/>
                    <a:pt x="267" y="408"/>
                  </a:cubicBezTo>
                  <a:cubicBezTo>
                    <a:pt x="261" y="404"/>
                    <a:pt x="271" y="400"/>
                    <a:pt x="281" y="393"/>
                  </a:cubicBezTo>
                  <a:cubicBezTo>
                    <a:pt x="290" y="386"/>
                    <a:pt x="288" y="378"/>
                    <a:pt x="296" y="376"/>
                  </a:cubicBezTo>
                  <a:cubicBezTo>
                    <a:pt x="305" y="374"/>
                    <a:pt x="298" y="370"/>
                    <a:pt x="311" y="366"/>
                  </a:cubicBezTo>
                  <a:cubicBezTo>
                    <a:pt x="324" y="361"/>
                    <a:pt x="336" y="351"/>
                    <a:pt x="345" y="345"/>
                  </a:cubicBezTo>
                  <a:cubicBezTo>
                    <a:pt x="353" y="339"/>
                    <a:pt x="350" y="336"/>
                    <a:pt x="366" y="332"/>
                  </a:cubicBezTo>
                  <a:cubicBezTo>
                    <a:pt x="383" y="328"/>
                    <a:pt x="443" y="298"/>
                    <a:pt x="443" y="298"/>
                  </a:cubicBezTo>
                  <a:cubicBezTo>
                    <a:pt x="443" y="298"/>
                    <a:pt x="431" y="296"/>
                    <a:pt x="421" y="295"/>
                  </a:cubicBezTo>
                  <a:cubicBezTo>
                    <a:pt x="412" y="295"/>
                    <a:pt x="397" y="293"/>
                    <a:pt x="401" y="290"/>
                  </a:cubicBezTo>
                  <a:cubicBezTo>
                    <a:pt x="405" y="287"/>
                    <a:pt x="410" y="278"/>
                    <a:pt x="413" y="277"/>
                  </a:cubicBezTo>
                  <a:cubicBezTo>
                    <a:pt x="416" y="276"/>
                    <a:pt x="427" y="287"/>
                    <a:pt x="427" y="287"/>
                  </a:cubicBezTo>
                  <a:cubicBezTo>
                    <a:pt x="427" y="287"/>
                    <a:pt x="447" y="291"/>
                    <a:pt x="445" y="289"/>
                  </a:cubicBezTo>
                  <a:cubicBezTo>
                    <a:pt x="444" y="287"/>
                    <a:pt x="451" y="284"/>
                    <a:pt x="451" y="281"/>
                  </a:cubicBezTo>
                  <a:cubicBezTo>
                    <a:pt x="451" y="278"/>
                    <a:pt x="445" y="270"/>
                    <a:pt x="432" y="264"/>
                  </a:cubicBezTo>
                  <a:cubicBezTo>
                    <a:pt x="420" y="258"/>
                    <a:pt x="423" y="261"/>
                    <a:pt x="411" y="255"/>
                  </a:cubicBezTo>
                  <a:cubicBezTo>
                    <a:pt x="398" y="248"/>
                    <a:pt x="387" y="247"/>
                    <a:pt x="397" y="245"/>
                  </a:cubicBezTo>
                  <a:cubicBezTo>
                    <a:pt x="406" y="242"/>
                    <a:pt x="428" y="240"/>
                    <a:pt x="431" y="236"/>
                  </a:cubicBezTo>
                  <a:cubicBezTo>
                    <a:pt x="433" y="232"/>
                    <a:pt x="426" y="227"/>
                    <a:pt x="433" y="232"/>
                  </a:cubicBezTo>
                  <a:cubicBezTo>
                    <a:pt x="441" y="237"/>
                    <a:pt x="444" y="237"/>
                    <a:pt x="453" y="238"/>
                  </a:cubicBezTo>
                  <a:cubicBezTo>
                    <a:pt x="462" y="239"/>
                    <a:pt x="466" y="241"/>
                    <a:pt x="463" y="236"/>
                  </a:cubicBezTo>
                  <a:cubicBezTo>
                    <a:pt x="459" y="231"/>
                    <a:pt x="449" y="239"/>
                    <a:pt x="453" y="225"/>
                  </a:cubicBezTo>
                  <a:cubicBezTo>
                    <a:pt x="458" y="211"/>
                    <a:pt x="476" y="206"/>
                    <a:pt x="476" y="206"/>
                  </a:cubicBezTo>
                  <a:cubicBezTo>
                    <a:pt x="476" y="206"/>
                    <a:pt x="487" y="211"/>
                    <a:pt x="478" y="198"/>
                  </a:cubicBezTo>
                  <a:cubicBezTo>
                    <a:pt x="469" y="186"/>
                    <a:pt x="470" y="187"/>
                    <a:pt x="466" y="183"/>
                  </a:cubicBezTo>
                  <a:cubicBezTo>
                    <a:pt x="462" y="180"/>
                    <a:pt x="462" y="180"/>
                    <a:pt x="462" y="180"/>
                  </a:cubicBezTo>
                  <a:cubicBezTo>
                    <a:pt x="462" y="180"/>
                    <a:pt x="493" y="175"/>
                    <a:pt x="490" y="172"/>
                  </a:cubicBezTo>
                  <a:cubicBezTo>
                    <a:pt x="488" y="168"/>
                    <a:pt x="484" y="162"/>
                    <a:pt x="484" y="162"/>
                  </a:cubicBezTo>
                  <a:cubicBezTo>
                    <a:pt x="484" y="162"/>
                    <a:pt x="484" y="161"/>
                    <a:pt x="472" y="155"/>
                  </a:cubicBezTo>
                  <a:cubicBezTo>
                    <a:pt x="460" y="149"/>
                    <a:pt x="460" y="154"/>
                    <a:pt x="460" y="149"/>
                  </a:cubicBezTo>
                  <a:cubicBezTo>
                    <a:pt x="459" y="144"/>
                    <a:pt x="470" y="137"/>
                    <a:pt x="471" y="133"/>
                  </a:cubicBezTo>
                  <a:cubicBezTo>
                    <a:pt x="473" y="129"/>
                    <a:pt x="476" y="126"/>
                    <a:pt x="476" y="124"/>
                  </a:cubicBezTo>
                  <a:cubicBezTo>
                    <a:pt x="476" y="122"/>
                    <a:pt x="477" y="116"/>
                    <a:pt x="479" y="115"/>
                  </a:cubicBezTo>
                  <a:cubicBezTo>
                    <a:pt x="481" y="114"/>
                    <a:pt x="489" y="112"/>
                    <a:pt x="498" y="104"/>
                  </a:cubicBezTo>
                  <a:cubicBezTo>
                    <a:pt x="507" y="95"/>
                    <a:pt x="515" y="83"/>
                    <a:pt x="518" y="83"/>
                  </a:cubicBezTo>
                  <a:cubicBezTo>
                    <a:pt x="522" y="83"/>
                    <a:pt x="539" y="75"/>
                    <a:pt x="543" y="73"/>
                  </a:cubicBezTo>
                  <a:cubicBezTo>
                    <a:pt x="546" y="71"/>
                    <a:pt x="550" y="64"/>
                    <a:pt x="536" y="63"/>
                  </a:cubicBezTo>
                  <a:cubicBezTo>
                    <a:pt x="521" y="61"/>
                    <a:pt x="490" y="56"/>
                    <a:pt x="486" y="61"/>
                  </a:cubicBezTo>
                  <a:cubicBezTo>
                    <a:pt x="481" y="67"/>
                    <a:pt x="471" y="73"/>
                    <a:pt x="468" y="79"/>
                  </a:cubicBezTo>
                  <a:cubicBezTo>
                    <a:pt x="465" y="85"/>
                    <a:pt x="448" y="80"/>
                    <a:pt x="442" y="79"/>
                  </a:cubicBezTo>
                  <a:cubicBezTo>
                    <a:pt x="436" y="77"/>
                    <a:pt x="466" y="69"/>
                    <a:pt x="459" y="63"/>
                  </a:cubicBezTo>
                  <a:cubicBezTo>
                    <a:pt x="452" y="56"/>
                    <a:pt x="453" y="54"/>
                    <a:pt x="439" y="60"/>
                  </a:cubicBezTo>
                  <a:cubicBezTo>
                    <a:pt x="425" y="66"/>
                    <a:pt x="426" y="71"/>
                    <a:pt x="419" y="72"/>
                  </a:cubicBezTo>
                  <a:cubicBezTo>
                    <a:pt x="412" y="73"/>
                    <a:pt x="401" y="60"/>
                    <a:pt x="416" y="53"/>
                  </a:cubicBezTo>
                  <a:cubicBezTo>
                    <a:pt x="431" y="46"/>
                    <a:pt x="469" y="52"/>
                    <a:pt x="470" y="48"/>
                  </a:cubicBezTo>
                  <a:cubicBezTo>
                    <a:pt x="472" y="44"/>
                    <a:pt x="468" y="33"/>
                    <a:pt x="458" y="30"/>
                  </a:cubicBezTo>
                  <a:cubicBezTo>
                    <a:pt x="448" y="27"/>
                    <a:pt x="429" y="20"/>
                    <a:pt x="422" y="17"/>
                  </a:cubicBezTo>
                  <a:cubicBezTo>
                    <a:pt x="416" y="13"/>
                    <a:pt x="414" y="6"/>
                    <a:pt x="414" y="6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71" y="0"/>
                    <a:pt x="326" y="10"/>
                    <a:pt x="321" y="11"/>
                  </a:cubicBezTo>
                  <a:cubicBezTo>
                    <a:pt x="316" y="11"/>
                    <a:pt x="317" y="15"/>
                    <a:pt x="305" y="17"/>
                  </a:cubicBezTo>
                  <a:cubicBezTo>
                    <a:pt x="293" y="20"/>
                    <a:pt x="288" y="21"/>
                    <a:pt x="288" y="21"/>
                  </a:cubicBezTo>
                  <a:cubicBezTo>
                    <a:pt x="288" y="21"/>
                    <a:pt x="274" y="18"/>
                    <a:pt x="263" y="20"/>
                  </a:cubicBezTo>
                  <a:cubicBezTo>
                    <a:pt x="252" y="22"/>
                    <a:pt x="245" y="35"/>
                    <a:pt x="245" y="35"/>
                  </a:cubicBezTo>
                  <a:cubicBezTo>
                    <a:pt x="245" y="35"/>
                    <a:pt x="250" y="38"/>
                    <a:pt x="252" y="40"/>
                  </a:cubicBezTo>
                  <a:cubicBezTo>
                    <a:pt x="255" y="42"/>
                    <a:pt x="234" y="41"/>
                    <a:pt x="221" y="40"/>
                  </a:cubicBezTo>
                  <a:cubicBezTo>
                    <a:pt x="208" y="38"/>
                    <a:pt x="208" y="43"/>
                    <a:pt x="205" y="52"/>
                  </a:cubicBezTo>
                  <a:cubicBezTo>
                    <a:pt x="201" y="60"/>
                    <a:pt x="197" y="54"/>
                    <a:pt x="192" y="47"/>
                  </a:cubicBezTo>
                  <a:cubicBezTo>
                    <a:pt x="187" y="40"/>
                    <a:pt x="182" y="42"/>
                    <a:pt x="178" y="48"/>
                  </a:cubicBezTo>
                  <a:cubicBezTo>
                    <a:pt x="174" y="54"/>
                    <a:pt x="168" y="46"/>
                    <a:pt x="153" y="51"/>
                  </a:cubicBezTo>
                  <a:cubicBezTo>
                    <a:pt x="139" y="56"/>
                    <a:pt x="126" y="61"/>
                    <a:pt x="126" y="61"/>
                  </a:cubicBezTo>
                  <a:cubicBezTo>
                    <a:pt x="126" y="61"/>
                    <a:pt x="145" y="65"/>
                    <a:pt x="141" y="68"/>
                  </a:cubicBezTo>
                  <a:cubicBezTo>
                    <a:pt x="137" y="71"/>
                    <a:pt x="111" y="77"/>
                    <a:pt x="111" y="77"/>
                  </a:cubicBezTo>
                  <a:cubicBezTo>
                    <a:pt x="111" y="77"/>
                    <a:pt x="92" y="88"/>
                    <a:pt x="89" y="88"/>
                  </a:cubicBezTo>
                  <a:cubicBezTo>
                    <a:pt x="85" y="88"/>
                    <a:pt x="67" y="99"/>
                    <a:pt x="67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2000"/>
            </a:p>
          </p:txBody>
        </p:sp>
        <p:sp>
          <p:nvSpPr>
            <p:cNvPr id="26" name="Freeform 112"/>
            <p:cNvSpPr/>
            <p:nvPr/>
          </p:nvSpPr>
          <p:spPr bwMode="auto">
            <a:xfrm>
              <a:off x="1952625" y="735013"/>
              <a:ext cx="868363" cy="539750"/>
            </a:xfrm>
            <a:custGeom>
              <a:avLst/>
              <a:gdLst>
                <a:gd name="T0" fmla="*/ 297 w 325"/>
                <a:gd name="T1" fmla="*/ 44 h 202"/>
                <a:gd name="T2" fmla="*/ 285 w 325"/>
                <a:gd name="T3" fmla="*/ 53 h 202"/>
                <a:gd name="T4" fmla="*/ 277 w 325"/>
                <a:gd name="T5" fmla="*/ 64 h 202"/>
                <a:gd name="T6" fmla="*/ 232 w 325"/>
                <a:gd name="T7" fmla="*/ 88 h 202"/>
                <a:gd name="T8" fmla="*/ 211 w 325"/>
                <a:gd name="T9" fmla="*/ 104 h 202"/>
                <a:gd name="T10" fmla="*/ 197 w 325"/>
                <a:gd name="T11" fmla="*/ 106 h 202"/>
                <a:gd name="T12" fmla="*/ 192 w 325"/>
                <a:gd name="T13" fmla="*/ 124 h 202"/>
                <a:gd name="T14" fmla="*/ 169 w 325"/>
                <a:gd name="T15" fmla="*/ 138 h 202"/>
                <a:gd name="T16" fmla="*/ 160 w 325"/>
                <a:gd name="T17" fmla="*/ 148 h 202"/>
                <a:gd name="T18" fmla="*/ 162 w 325"/>
                <a:gd name="T19" fmla="*/ 164 h 202"/>
                <a:gd name="T20" fmla="*/ 143 w 325"/>
                <a:gd name="T21" fmla="*/ 169 h 202"/>
                <a:gd name="T22" fmla="*/ 127 w 325"/>
                <a:gd name="T23" fmla="*/ 168 h 202"/>
                <a:gd name="T24" fmla="*/ 105 w 325"/>
                <a:gd name="T25" fmla="*/ 168 h 202"/>
                <a:gd name="T26" fmla="*/ 80 w 325"/>
                <a:gd name="T27" fmla="*/ 168 h 202"/>
                <a:gd name="T28" fmla="*/ 74 w 325"/>
                <a:gd name="T29" fmla="*/ 168 h 202"/>
                <a:gd name="T30" fmla="*/ 60 w 325"/>
                <a:gd name="T31" fmla="*/ 170 h 202"/>
                <a:gd name="T32" fmla="*/ 62 w 325"/>
                <a:gd name="T33" fmla="*/ 177 h 202"/>
                <a:gd name="T34" fmla="*/ 83 w 325"/>
                <a:gd name="T35" fmla="*/ 177 h 202"/>
                <a:gd name="T36" fmla="*/ 118 w 325"/>
                <a:gd name="T37" fmla="*/ 182 h 202"/>
                <a:gd name="T38" fmla="*/ 142 w 325"/>
                <a:gd name="T39" fmla="*/ 182 h 202"/>
                <a:gd name="T40" fmla="*/ 144 w 325"/>
                <a:gd name="T41" fmla="*/ 195 h 202"/>
                <a:gd name="T42" fmla="*/ 129 w 325"/>
                <a:gd name="T43" fmla="*/ 201 h 202"/>
                <a:gd name="T44" fmla="*/ 109 w 325"/>
                <a:gd name="T45" fmla="*/ 200 h 202"/>
                <a:gd name="T46" fmla="*/ 67 w 325"/>
                <a:gd name="T47" fmla="*/ 199 h 202"/>
                <a:gd name="T48" fmla="*/ 37 w 325"/>
                <a:gd name="T49" fmla="*/ 193 h 202"/>
                <a:gd name="T50" fmla="*/ 29 w 325"/>
                <a:gd name="T51" fmla="*/ 181 h 202"/>
                <a:gd name="T52" fmla="*/ 24 w 325"/>
                <a:gd name="T53" fmla="*/ 170 h 202"/>
                <a:gd name="T54" fmla="*/ 3 w 325"/>
                <a:gd name="T55" fmla="*/ 160 h 202"/>
                <a:gd name="T56" fmla="*/ 3 w 325"/>
                <a:gd name="T57" fmla="*/ 153 h 202"/>
                <a:gd name="T58" fmla="*/ 21 w 325"/>
                <a:gd name="T59" fmla="*/ 152 h 202"/>
                <a:gd name="T60" fmla="*/ 35 w 325"/>
                <a:gd name="T61" fmla="*/ 158 h 202"/>
                <a:gd name="T62" fmla="*/ 63 w 325"/>
                <a:gd name="T63" fmla="*/ 156 h 202"/>
                <a:gd name="T64" fmla="*/ 81 w 325"/>
                <a:gd name="T65" fmla="*/ 151 h 202"/>
                <a:gd name="T66" fmla="*/ 77 w 325"/>
                <a:gd name="T67" fmla="*/ 137 h 202"/>
                <a:gd name="T68" fmla="*/ 94 w 325"/>
                <a:gd name="T69" fmla="*/ 137 h 202"/>
                <a:gd name="T70" fmla="*/ 98 w 325"/>
                <a:gd name="T71" fmla="*/ 137 h 202"/>
                <a:gd name="T72" fmla="*/ 94 w 325"/>
                <a:gd name="T73" fmla="*/ 131 h 202"/>
                <a:gd name="T74" fmla="*/ 81 w 325"/>
                <a:gd name="T75" fmla="*/ 127 h 202"/>
                <a:gd name="T76" fmla="*/ 103 w 325"/>
                <a:gd name="T77" fmla="*/ 109 h 202"/>
                <a:gd name="T78" fmla="*/ 116 w 325"/>
                <a:gd name="T79" fmla="*/ 100 h 202"/>
                <a:gd name="T80" fmla="*/ 100 w 325"/>
                <a:gd name="T81" fmla="*/ 87 h 202"/>
                <a:gd name="T82" fmla="*/ 87 w 325"/>
                <a:gd name="T83" fmla="*/ 79 h 202"/>
                <a:gd name="T84" fmla="*/ 74 w 325"/>
                <a:gd name="T85" fmla="*/ 59 h 202"/>
                <a:gd name="T86" fmla="*/ 61 w 325"/>
                <a:gd name="T87" fmla="*/ 52 h 202"/>
                <a:gd name="T88" fmla="*/ 74 w 325"/>
                <a:gd name="T89" fmla="*/ 41 h 202"/>
                <a:gd name="T90" fmla="*/ 98 w 325"/>
                <a:gd name="T91" fmla="*/ 33 h 202"/>
                <a:gd name="T92" fmla="*/ 114 w 325"/>
                <a:gd name="T93" fmla="*/ 37 h 202"/>
                <a:gd name="T94" fmla="*/ 113 w 325"/>
                <a:gd name="T95" fmla="*/ 25 h 202"/>
                <a:gd name="T96" fmla="*/ 134 w 325"/>
                <a:gd name="T97" fmla="*/ 31 h 202"/>
                <a:gd name="T98" fmla="*/ 143 w 325"/>
                <a:gd name="T99" fmla="*/ 22 h 202"/>
                <a:gd name="T100" fmla="*/ 156 w 325"/>
                <a:gd name="T101" fmla="*/ 11 h 202"/>
                <a:gd name="T102" fmla="*/ 194 w 325"/>
                <a:gd name="T103" fmla="*/ 8 h 202"/>
                <a:gd name="T104" fmla="*/ 212 w 325"/>
                <a:gd name="T105" fmla="*/ 3 h 202"/>
                <a:gd name="T106" fmla="*/ 223 w 325"/>
                <a:gd name="T107" fmla="*/ 15 h 202"/>
                <a:gd name="T108" fmla="*/ 226 w 325"/>
                <a:gd name="T109" fmla="*/ 4 h 202"/>
                <a:gd name="T110" fmla="*/ 284 w 325"/>
                <a:gd name="T111" fmla="*/ 12 h 202"/>
                <a:gd name="T112" fmla="*/ 324 w 325"/>
                <a:gd name="T113" fmla="*/ 22 h 202"/>
                <a:gd name="T114" fmla="*/ 318 w 325"/>
                <a:gd name="T115" fmla="*/ 38 h 202"/>
                <a:gd name="T116" fmla="*/ 297 w 325"/>
                <a:gd name="T117" fmla="*/ 44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5" h="202">
                  <a:moveTo>
                    <a:pt x="297" y="44"/>
                  </a:moveTo>
                  <a:cubicBezTo>
                    <a:pt x="280" y="48"/>
                    <a:pt x="275" y="52"/>
                    <a:pt x="285" y="53"/>
                  </a:cubicBezTo>
                  <a:cubicBezTo>
                    <a:pt x="294" y="54"/>
                    <a:pt x="303" y="50"/>
                    <a:pt x="277" y="64"/>
                  </a:cubicBezTo>
                  <a:cubicBezTo>
                    <a:pt x="252" y="77"/>
                    <a:pt x="242" y="83"/>
                    <a:pt x="232" y="88"/>
                  </a:cubicBezTo>
                  <a:cubicBezTo>
                    <a:pt x="222" y="93"/>
                    <a:pt x="223" y="103"/>
                    <a:pt x="211" y="104"/>
                  </a:cubicBezTo>
                  <a:cubicBezTo>
                    <a:pt x="200" y="104"/>
                    <a:pt x="201" y="93"/>
                    <a:pt x="197" y="106"/>
                  </a:cubicBezTo>
                  <a:cubicBezTo>
                    <a:pt x="193" y="119"/>
                    <a:pt x="193" y="122"/>
                    <a:pt x="192" y="124"/>
                  </a:cubicBezTo>
                  <a:cubicBezTo>
                    <a:pt x="191" y="127"/>
                    <a:pt x="180" y="137"/>
                    <a:pt x="169" y="138"/>
                  </a:cubicBezTo>
                  <a:cubicBezTo>
                    <a:pt x="159" y="139"/>
                    <a:pt x="164" y="141"/>
                    <a:pt x="160" y="148"/>
                  </a:cubicBezTo>
                  <a:cubicBezTo>
                    <a:pt x="156" y="154"/>
                    <a:pt x="177" y="161"/>
                    <a:pt x="162" y="164"/>
                  </a:cubicBezTo>
                  <a:cubicBezTo>
                    <a:pt x="147" y="166"/>
                    <a:pt x="145" y="168"/>
                    <a:pt x="143" y="169"/>
                  </a:cubicBezTo>
                  <a:cubicBezTo>
                    <a:pt x="140" y="170"/>
                    <a:pt x="135" y="171"/>
                    <a:pt x="127" y="168"/>
                  </a:cubicBezTo>
                  <a:cubicBezTo>
                    <a:pt x="119" y="166"/>
                    <a:pt x="119" y="169"/>
                    <a:pt x="105" y="168"/>
                  </a:cubicBezTo>
                  <a:cubicBezTo>
                    <a:pt x="91" y="168"/>
                    <a:pt x="86" y="168"/>
                    <a:pt x="80" y="168"/>
                  </a:cubicBezTo>
                  <a:cubicBezTo>
                    <a:pt x="74" y="168"/>
                    <a:pt x="84" y="167"/>
                    <a:pt x="74" y="168"/>
                  </a:cubicBezTo>
                  <a:cubicBezTo>
                    <a:pt x="65" y="168"/>
                    <a:pt x="59" y="166"/>
                    <a:pt x="60" y="170"/>
                  </a:cubicBezTo>
                  <a:cubicBezTo>
                    <a:pt x="61" y="174"/>
                    <a:pt x="60" y="176"/>
                    <a:pt x="62" y="177"/>
                  </a:cubicBezTo>
                  <a:cubicBezTo>
                    <a:pt x="65" y="178"/>
                    <a:pt x="70" y="176"/>
                    <a:pt x="83" y="177"/>
                  </a:cubicBezTo>
                  <a:cubicBezTo>
                    <a:pt x="97" y="178"/>
                    <a:pt x="106" y="182"/>
                    <a:pt x="118" y="182"/>
                  </a:cubicBezTo>
                  <a:cubicBezTo>
                    <a:pt x="130" y="181"/>
                    <a:pt x="136" y="179"/>
                    <a:pt x="142" y="182"/>
                  </a:cubicBezTo>
                  <a:cubicBezTo>
                    <a:pt x="147" y="185"/>
                    <a:pt x="149" y="195"/>
                    <a:pt x="144" y="195"/>
                  </a:cubicBezTo>
                  <a:cubicBezTo>
                    <a:pt x="138" y="196"/>
                    <a:pt x="138" y="201"/>
                    <a:pt x="129" y="201"/>
                  </a:cubicBezTo>
                  <a:cubicBezTo>
                    <a:pt x="120" y="201"/>
                    <a:pt x="126" y="202"/>
                    <a:pt x="109" y="200"/>
                  </a:cubicBezTo>
                  <a:cubicBezTo>
                    <a:pt x="92" y="198"/>
                    <a:pt x="80" y="201"/>
                    <a:pt x="67" y="199"/>
                  </a:cubicBezTo>
                  <a:cubicBezTo>
                    <a:pt x="54" y="196"/>
                    <a:pt x="43" y="198"/>
                    <a:pt x="37" y="193"/>
                  </a:cubicBezTo>
                  <a:cubicBezTo>
                    <a:pt x="31" y="189"/>
                    <a:pt x="31" y="187"/>
                    <a:pt x="29" y="181"/>
                  </a:cubicBezTo>
                  <a:cubicBezTo>
                    <a:pt x="26" y="174"/>
                    <a:pt x="34" y="176"/>
                    <a:pt x="24" y="170"/>
                  </a:cubicBezTo>
                  <a:cubicBezTo>
                    <a:pt x="13" y="164"/>
                    <a:pt x="3" y="160"/>
                    <a:pt x="3" y="160"/>
                  </a:cubicBezTo>
                  <a:cubicBezTo>
                    <a:pt x="3" y="160"/>
                    <a:pt x="0" y="157"/>
                    <a:pt x="3" y="153"/>
                  </a:cubicBezTo>
                  <a:cubicBezTo>
                    <a:pt x="6" y="149"/>
                    <a:pt x="21" y="152"/>
                    <a:pt x="21" y="152"/>
                  </a:cubicBezTo>
                  <a:cubicBezTo>
                    <a:pt x="35" y="158"/>
                    <a:pt x="35" y="158"/>
                    <a:pt x="35" y="158"/>
                  </a:cubicBezTo>
                  <a:cubicBezTo>
                    <a:pt x="35" y="158"/>
                    <a:pt x="61" y="162"/>
                    <a:pt x="63" y="156"/>
                  </a:cubicBezTo>
                  <a:cubicBezTo>
                    <a:pt x="65" y="149"/>
                    <a:pt x="82" y="158"/>
                    <a:pt x="81" y="151"/>
                  </a:cubicBezTo>
                  <a:cubicBezTo>
                    <a:pt x="80" y="144"/>
                    <a:pt x="69" y="142"/>
                    <a:pt x="77" y="137"/>
                  </a:cubicBezTo>
                  <a:cubicBezTo>
                    <a:pt x="86" y="131"/>
                    <a:pt x="94" y="137"/>
                    <a:pt x="94" y="137"/>
                  </a:cubicBezTo>
                  <a:cubicBezTo>
                    <a:pt x="94" y="137"/>
                    <a:pt x="96" y="139"/>
                    <a:pt x="98" y="137"/>
                  </a:cubicBezTo>
                  <a:cubicBezTo>
                    <a:pt x="100" y="135"/>
                    <a:pt x="99" y="133"/>
                    <a:pt x="94" y="131"/>
                  </a:cubicBezTo>
                  <a:cubicBezTo>
                    <a:pt x="90" y="129"/>
                    <a:pt x="81" y="127"/>
                    <a:pt x="81" y="127"/>
                  </a:cubicBezTo>
                  <a:cubicBezTo>
                    <a:pt x="81" y="127"/>
                    <a:pt x="99" y="109"/>
                    <a:pt x="103" y="109"/>
                  </a:cubicBezTo>
                  <a:cubicBezTo>
                    <a:pt x="106" y="109"/>
                    <a:pt x="126" y="110"/>
                    <a:pt x="116" y="100"/>
                  </a:cubicBezTo>
                  <a:cubicBezTo>
                    <a:pt x="105" y="89"/>
                    <a:pt x="107" y="92"/>
                    <a:pt x="100" y="87"/>
                  </a:cubicBezTo>
                  <a:cubicBezTo>
                    <a:pt x="94" y="83"/>
                    <a:pt x="100" y="91"/>
                    <a:pt x="87" y="79"/>
                  </a:cubicBezTo>
                  <a:cubicBezTo>
                    <a:pt x="74" y="68"/>
                    <a:pt x="76" y="70"/>
                    <a:pt x="74" y="59"/>
                  </a:cubicBezTo>
                  <a:cubicBezTo>
                    <a:pt x="72" y="48"/>
                    <a:pt x="60" y="57"/>
                    <a:pt x="61" y="52"/>
                  </a:cubicBezTo>
                  <a:cubicBezTo>
                    <a:pt x="62" y="48"/>
                    <a:pt x="70" y="41"/>
                    <a:pt x="74" y="41"/>
                  </a:cubicBezTo>
                  <a:cubicBezTo>
                    <a:pt x="78" y="41"/>
                    <a:pt x="87" y="29"/>
                    <a:pt x="98" y="33"/>
                  </a:cubicBezTo>
                  <a:cubicBezTo>
                    <a:pt x="109" y="37"/>
                    <a:pt x="109" y="40"/>
                    <a:pt x="114" y="37"/>
                  </a:cubicBezTo>
                  <a:cubicBezTo>
                    <a:pt x="118" y="33"/>
                    <a:pt x="101" y="29"/>
                    <a:pt x="113" y="25"/>
                  </a:cubicBezTo>
                  <a:cubicBezTo>
                    <a:pt x="125" y="21"/>
                    <a:pt x="129" y="31"/>
                    <a:pt x="134" y="31"/>
                  </a:cubicBezTo>
                  <a:cubicBezTo>
                    <a:pt x="139" y="31"/>
                    <a:pt x="144" y="29"/>
                    <a:pt x="143" y="22"/>
                  </a:cubicBezTo>
                  <a:cubicBezTo>
                    <a:pt x="143" y="16"/>
                    <a:pt x="151" y="12"/>
                    <a:pt x="156" y="11"/>
                  </a:cubicBezTo>
                  <a:cubicBezTo>
                    <a:pt x="162" y="10"/>
                    <a:pt x="194" y="8"/>
                    <a:pt x="194" y="8"/>
                  </a:cubicBezTo>
                  <a:cubicBezTo>
                    <a:pt x="194" y="8"/>
                    <a:pt x="213" y="0"/>
                    <a:pt x="212" y="3"/>
                  </a:cubicBezTo>
                  <a:cubicBezTo>
                    <a:pt x="210" y="6"/>
                    <a:pt x="223" y="15"/>
                    <a:pt x="223" y="15"/>
                  </a:cubicBezTo>
                  <a:cubicBezTo>
                    <a:pt x="226" y="4"/>
                    <a:pt x="226" y="4"/>
                    <a:pt x="226" y="4"/>
                  </a:cubicBezTo>
                  <a:cubicBezTo>
                    <a:pt x="226" y="4"/>
                    <a:pt x="282" y="12"/>
                    <a:pt x="284" y="12"/>
                  </a:cubicBezTo>
                  <a:cubicBezTo>
                    <a:pt x="286" y="12"/>
                    <a:pt x="325" y="24"/>
                    <a:pt x="324" y="22"/>
                  </a:cubicBezTo>
                  <a:cubicBezTo>
                    <a:pt x="323" y="20"/>
                    <a:pt x="324" y="37"/>
                    <a:pt x="318" y="38"/>
                  </a:cubicBezTo>
                  <a:cubicBezTo>
                    <a:pt x="313" y="39"/>
                    <a:pt x="297" y="44"/>
                    <a:pt x="297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2000"/>
            </a:p>
          </p:txBody>
        </p:sp>
        <p:sp>
          <p:nvSpPr>
            <p:cNvPr id="27" name="Freeform 113"/>
            <p:cNvSpPr/>
            <p:nvPr/>
          </p:nvSpPr>
          <p:spPr bwMode="auto">
            <a:xfrm>
              <a:off x="1990725" y="884238"/>
              <a:ext cx="255588" cy="217488"/>
            </a:xfrm>
            <a:custGeom>
              <a:avLst/>
              <a:gdLst>
                <a:gd name="T0" fmla="*/ 57 w 96"/>
                <a:gd name="T1" fmla="*/ 73 h 81"/>
                <a:gd name="T2" fmla="*/ 41 w 96"/>
                <a:gd name="T3" fmla="*/ 75 h 81"/>
                <a:gd name="T4" fmla="*/ 17 w 96"/>
                <a:gd name="T5" fmla="*/ 66 h 81"/>
                <a:gd name="T6" fmla="*/ 26 w 96"/>
                <a:gd name="T7" fmla="*/ 52 h 81"/>
                <a:gd name="T8" fmla="*/ 19 w 96"/>
                <a:gd name="T9" fmla="*/ 50 h 81"/>
                <a:gd name="T10" fmla="*/ 3 w 96"/>
                <a:gd name="T11" fmla="*/ 29 h 81"/>
                <a:gd name="T12" fmla="*/ 16 w 96"/>
                <a:gd name="T13" fmla="*/ 17 h 81"/>
                <a:gd name="T14" fmla="*/ 38 w 96"/>
                <a:gd name="T15" fmla="*/ 0 h 81"/>
                <a:gd name="T16" fmla="*/ 55 w 96"/>
                <a:gd name="T17" fmla="*/ 8 h 81"/>
                <a:gd name="T18" fmla="*/ 66 w 96"/>
                <a:gd name="T19" fmla="*/ 23 h 81"/>
                <a:gd name="T20" fmla="*/ 94 w 96"/>
                <a:gd name="T21" fmla="*/ 41 h 81"/>
                <a:gd name="T22" fmla="*/ 75 w 96"/>
                <a:gd name="T23" fmla="*/ 56 h 81"/>
                <a:gd name="T24" fmla="*/ 57 w 96"/>
                <a:gd name="T25" fmla="*/ 7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81">
                  <a:moveTo>
                    <a:pt x="57" y="73"/>
                  </a:moveTo>
                  <a:cubicBezTo>
                    <a:pt x="48" y="81"/>
                    <a:pt x="48" y="79"/>
                    <a:pt x="41" y="75"/>
                  </a:cubicBezTo>
                  <a:cubicBezTo>
                    <a:pt x="34" y="72"/>
                    <a:pt x="18" y="68"/>
                    <a:pt x="17" y="66"/>
                  </a:cubicBezTo>
                  <a:cubicBezTo>
                    <a:pt x="17" y="64"/>
                    <a:pt x="24" y="52"/>
                    <a:pt x="26" y="52"/>
                  </a:cubicBezTo>
                  <a:cubicBezTo>
                    <a:pt x="28" y="52"/>
                    <a:pt x="24" y="51"/>
                    <a:pt x="19" y="50"/>
                  </a:cubicBezTo>
                  <a:cubicBezTo>
                    <a:pt x="14" y="50"/>
                    <a:pt x="0" y="35"/>
                    <a:pt x="3" y="29"/>
                  </a:cubicBezTo>
                  <a:cubicBezTo>
                    <a:pt x="7" y="23"/>
                    <a:pt x="10" y="20"/>
                    <a:pt x="16" y="17"/>
                  </a:cubicBezTo>
                  <a:cubicBezTo>
                    <a:pt x="21" y="15"/>
                    <a:pt x="35" y="1"/>
                    <a:pt x="38" y="0"/>
                  </a:cubicBezTo>
                  <a:cubicBezTo>
                    <a:pt x="41" y="0"/>
                    <a:pt x="53" y="0"/>
                    <a:pt x="55" y="8"/>
                  </a:cubicBezTo>
                  <a:cubicBezTo>
                    <a:pt x="57" y="16"/>
                    <a:pt x="55" y="15"/>
                    <a:pt x="66" y="23"/>
                  </a:cubicBezTo>
                  <a:cubicBezTo>
                    <a:pt x="76" y="31"/>
                    <a:pt x="96" y="37"/>
                    <a:pt x="94" y="41"/>
                  </a:cubicBezTo>
                  <a:cubicBezTo>
                    <a:pt x="93" y="46"/>
                    <a:pt x="81" y="50"/>
                    <a:pt x="75" y="56"/>
                  </a:cubicBezTo>
                  <a:cubicBezTo>
                    <a:pt x="68" y="61"/>
                    <a:pt x="57" y="73"/>
                    <a:pt x="57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2000"/>
            </a:p>
          </p:txBody>
        </p:sp>
        <p:sp>
          <p:nvSpPr>
            <p:cNvPr id="28" name="Freeform 114"/>
            <p:cNvSpPr/>
            <p:nvPr/>
          </p:nvSpPr>
          <p:spPr bwMode="auto">
            <a:xfrm>
              <a:off x="1920875" y="1042988"/>
              <a:ext cx="125413" cy="68263"/>
            </a:xfrm>
            <a:custGeom>
              <a:avLst/>
              <a:gdLst>
                <a:gd name="T0" fmla="*/ 29 w 47"/>
                <a:gd name="T1" fmla="*/ 22 h 26"/>
                <a:gd name="T2" fmla="*/ 12 w 47"/>
                <a:gd name="T3" fmla="*/ 22 h 26"/>
                <a:gd name="T4" fmla="*/ 5 w 47"/>
                <a:gd name="T5" fmla="*/ 3 h 26"/>
                <a:gd name="T6" fmla="*/ 28 w 47"/>
                <a:gd name="T7" fmla="*/ 8 h 26"/>
                <a:gd name="T8" fmla="*/ 29 w 47"/>
                <a:gd name="T9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6">
                  <a:moveTo>
                    <a:pt x="29" y="22"/>
                  </a:moveTo>
                  <a:cubicBezTo>
                    <a:pt x="25" y="22"/>
                    <a:pt x="16" y="26"/>
                    <a:pt x="12" y="22"/>
                  </a:cubicBezTo>
                  <a:cubicBezTo>
                    <a:pt x="8" y="17"/>
                    <a:pt x="0" y="5"/>
                    <a:pt x="5" y="3"/>
                  </a:cubicBezTo>
                  <a:cubicBezTo>
                    <a:pt x="9" y="1"/>
                    <a:pt x="8" y="0"/>
                    <a:pt x="28" y="8"/>
                  </a:cubicBezTo>
                  <a:cubicBezTo>
                    <a:pt x="47" y="16"/>
                    <a:pt x="29" y="22"/>
                    <a:pt x="29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2000"/>
            </a:p>
          </p:txBody>
        </p:sp>
        <p:sp>
          <p:nvSpPr>
            <p:cNvPr id="29" name="Freeform 115"/>
            <p:cNvSpPr/>
            <p:nvPr/>
          </p:nvSpPr>
          <p:spPr bwMode="auto">
            <a:xfrm>
              <a:off x="1741487" y="1012826"/>
              <a:ext cx="182563" cy="98425"/>
            </a:xfrm>
            <a:custGeom>
              <a:avLst/>
              <a:gdLst>
                <a:gd name="T0" fmla="*/ 39 w 68"/>
                <a:gd name="T1" fmla="*/ 34 h 37"/>
                <a:gd name="T2" fmla="*/ 21 w 68"/>
                <a:gd name="T3" fmla="*/ 25 h 37"/>
                <a:gd name="T4" fmla="*/ 8 w 68"/>
                <a:gd name="T5" fmla="*/ 25 h 37"/>
                <a:gd name="T6" fmla="*/ 16 w 68"/>
                <a:gd name="T7" fmla="*/ 18 h 37"/>
                <a:gd name="T8" fmla="*/ 11 w 68"/>
                <a:gd name="T9" fmla="*/ 10 h 37"/>
                <a:gd name="T10" fmla="*/ 15 w 68"/>
                <a:gd name="T11" fmla="*/ 0 h 37"/>
                <a:gd name="T12" fmla="*/ 46 w 68"/>
                <a:gd name="T13" fmla="*/ 14 h 37"/>
                <a:gd name="T14" fmla="*/ 64 w 68"/>
                <a:gd name="T15" fmla="*/ 30 h 37"/>
                <a:gd name="T16" fmla="*/ 39 w 68"/>
                <a:gd name="T17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37">
                  <a:moveTo>
                    <a:pt x="39" y="34"/>
                  </a:moveTo>
                  <a:cubicBezTo>
                    <a:pt x="30" y="33"/>
                    <a:pt x="27" y="29"/>
                    <a:pt x="21" y="25"/>
                  </a:cubicBezTo>
                  <a:cubicBezTo>
                    <a:pt x="15" y="22"/>
                    <a:pt x="17" y="37"/>
                    <a:pt x="8" y="25"/>
                  </a:cubicBezTo>
                  <a:cubicBezTo>
                    <a:pt x="0" y="12"/>
                    <a:pt x="13" y="19"/>
                    <a:pt x="16" y="18"/>
                  </a:cubicBezTo>
                  <a:cubicBezTo>
                    <a:pt x="20" y="16"/>
                    <a:pt x="13" y="12"/>
                    <a:pt x="11" y="10"/>
                  </a:cubicBezTo>
                  <a:cubicBezTo>
                    <a:pt x="9" y="9"/>
                    <a:pt x="11" y="0"/>
                    <a:pt x="15" y="0"/>
                  </a:cubicBezTo>
                  <a:cubicBezTo>
                    <a:pt x="19" y="0"/>
                    <a:pt x="36" y="5"/>
                    <a:pt x="46" y="14"/>
                  </a:cubicBezTo>
                  <a:cubicBezTo>
                    <a:pt x="56" y="22"/>
                    <a:pt x="68" y="29"/>
                    <a:pt x="64" y="30"/>
                  </a:cubicBezTo>
                  <a:cubicBezTo>
                    <a:pt x="60" y="31"/>
                    <a:pt x="39" y="34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2000"/>
            </a:p>
          </p:txBody>
        </p:sp>
        <p:sp>
          <p:nvSpPr>
            <p:cNvPr id="30" name="Freeform 116"/>
            <p:cNvSpPr/>
            <p:nvPr/>
          </p:nvSpPr>
          <p:spPr bwMode="auto">
            <a:xfrm>
              <a:off x="1373187" y="1311276"/>
              <a:ext cx="409575" cy="265113"/>
            </a:xfrm>
            <a:custGeom>
              <a:avLst/>
              <a:gdLst>
                <a:gd name="T0" fmla="*/ 153 w 153"/>
                <a:gd name="T1" fmla="*/ 68 h 99"/>
                <a:gd name="T2" fmla="*/ 136 w 153"/>
                <a:gd name="T3" fmla="*/ 54 h 99"/>
                <a:gd name="T4" fmla="*/ 123 w 153"/>
                <a:gd name="T5" fmla="*/ 43 h 99"/>
                <a:gd name="T6" fmla="*/ 128 w 153"/>
                <a:gd name="T7" fmla="*/ 23 h 99"/>
                <a:gd name="T8" fmla="*/ 133 w 153"/>
                <a:gd name="T9" fmla="*/ 0 h 99"/>
                <a:gd name="T10" fmla="*/ 115 w 153"/>
                <a:gd name="T11" fmla="*/ 0 h 99"/>
                <a:gd name="T12" fmla="*/ 106 w 153"/>
                <a:gd name="T13" fmla="*/ 9 h 99"/>
                <a:gd name="T14" fmla="*/ 99 w 153"/>
                <a:gd name="T15" fmla="*/ 20 h 99"/>
                <a:gd name="T16" fmla="*/ 93 w 153"/>
                <a:gd name="T17" fmla="*/ 35 h 99"/>
                <a:gd name="T18" fmla="*/ 89 w 153"/>
                <a:gd name="T19" fmla="*/ 22 h 99"/>
                <a:gd name="T20" fmla="*/ 85 w 153"/>
                <a:gd name="T21" fmla="*/ 18 h 99"/>
                <a:gd name="T22" fmla="*/ 74 w 153"/>
                <a:gd name="T23" fmla="*/ 21 h 99"/>
                <a:gd name="T24" fmla="*/ 68 w 153"/>
                <a:gd name="T25" fmla="*/ 18 h 99"/>
                <a:gd name="T26" fmla="*/ 66 w 153"/>
                <a:gd name="T27" fmla="*/ 16 h 99"/>
                <a:gd name="T28" fmla="*/ 57 w 153"/>
                <a:gd name="T29" fmla="*/ 15 h 99"/>
                <a:gd name="T30" fmla="*/ 45 w 153"/>
                <a:gd name="T31" fmla="*/ 19 h 99"/>
                <a:gd name="T32" fmla="*/ 43 w 153"/>
                <a:gd name="T33" fmla="*/ 6 h 99"/>
                <a:gd name="T34" fmla="*/ 35 w 153"/>
                <a:gd name="T35" fmla="*/ 12 h 99"/>
                <a:gd name="T36" fmla="*/ 19 w 153"/>
                <a:gd name="T37" fmla="*/ 19 h 99"/>
                <a:gd name="T38" fmla="*/ 0 w 153"/>
                <a:gd name="T39" fmla="*/ 37 h 99"/>
                <a:gd name="T40" fmla="*/ 7 w 153"/>
                <a:gd name="T41" fmla="*/ 45 h 99"/>
                <a:gd name="T42" fmla="*/ 3 w 153"/>
                <a:gd name="T43" fmla="*/ 56 h 99"/>
                <a:gd name="T44" fmla="*/ 14 w 153"/>
                <a:gd name="T45" fmla="*/ 60 h 99"/>
                <a:gd name="T46" fmla="*/ 3 w 153"/>
                <a:gd name="T47" fmla="*/ 72 h 99"/>
                <a:gd name="T48" fmla="*/ 19 w 153"/>
                <a:gd name="T49" fmla="*/ 83 h 99"/>
                <a:gd name="T50" fmla="*/ 35 w 153"/>
                <a:gd name="T51" fmla="*/ 86 h 99"/>
                <a:gd name="T52" fmla="*/ 54 w 153"/>
                <a:gd name="T53" fmla="*/ 93 h 99"/>
                <a:gd name="T54" fmla="*/ 73 w 153"/>
                <a:gd name="T55" fmla="*/ 84 h 99"/>
                <a:gd name="T56" fmla="*/ 95 w 153"/>
                <a:gd name="T57" fmla="*/ 84 h 99"/>
                <a:gd name="T58" fmla="*/ 113 w 153"/>
                <a:gd name="T59" fmla="*/ 83 h 99"/>
                <a:gd name="T60" fmla="*/ 132 w 153"/>
                <a:gd name="T61" fmla="*/ 88 h 99"/>
                <a:gd name="T62" fmla="*/ 139 w 153"/>
                <a:gd name="T63" fmla="*/ 80 h 99"/>
                <a:gd name="T64" fmla="*/ 128 w 153"/>
                <a:gd name="T65" fmla="*/ 75 h 99"/>
                <a:gd name="T66" fmla="*/ 153 w 153"/>
                <a:gd name="T67" fmla="*/ 6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3" h="99">
                  <a:moveTo>
                    <a:pt x="153" y="68"/>
                  </a:moveTo>
                  <a:cubicBezTo>
                    <a:pt x="145" y="64"/>
                    <a:pt x="149" y="60"/>
                    <a:pt x="136" y="54"/>
                  </a:cubicBezTo>
                  <a:cubicBezTo>
                    <a:pt x="123" y="49"/>
                    <a:pt x="123" y="56"/>
                    <a:pt x="123" y="43"/>
                  </a:cubicBezTo>
                  <a:cubicBezTo>
                    <a:pt x="123" y="30"/>
                    <a:pt x="127" y="29"/>
                    <a:pt x="128" y="23"/>
                  </a:cubicBezTo>
                  <a:cubicBezTo>
                    <a:pt x="130" y="18"/>
                    <a:pt x="133" y="0"/>
                    <a:pt x="133" y="0"/>
                  </a:cubicBezTo>
                  <a:cubicBezTo>
                    <a:pt x="133" y="0"/>
                    <a:pt x="125" y="1"/>
                    <a:pt x="115" y="0"/>
                  </a:cubicBezTo>
                  <a:cubicBezTo>
                    <a:pt x="104" y="0"/>
                    <a:pt x="106" y="8"/>
                    <a:pt x="106" y="9"/>
                  </a:cubicBezTo>
                  <a:cubicBezTo>
                    <a:pt x="107" y="10"/>
                    <a:pt x="99" y="20"/>
                    <a:pt x="99" y="20"/>
                  </a:cubicBezTo>
                  <a:cubicBezTo>
                    <a:pt x="93" y="35"/>
                    <a:pt x="93" y="35"/>
                    <a:pt x="93" y="35"/>
                  </a:cubicBezTo>
                  <a:cubicBezTo>
                    <a:pt x="89" y="30"/>
                    <a:pt x="89" y="22"/>
                    <a:pt x="89" y="22"/>
                  </a:cubicBezTo>
                  <a:cubicBezTo>
                    <a:pt x="89" y="22"/>
                    <a:pt x="87" y="19"/>
                    <a:pt x="85" y="18"/>
                  </a:cubicBezTo>
                  <a:cubicBezTo>
                    <a:pt x="83" y="18"/>
                    <a:pt x="74" y="21"/>
                    <a:pt x="74" y="21"/>
                  </a:cubicBezTo>
                  <a:cubicBezTo>
                    <a:pt x="74" y="21"/>
                    <a:pt x="70" y="21"/>
                    <a:pt x="68" y="18"/>
                  </a:cubicBezTo>
                  <a:cubicBezTo>
                    <a:pt x="66" y="16"/>
                    <a:pt x="70" y="18"/>
                    <a:pt x="66" y="16"/>
                  </a:cubicBezTo>
                  <a:cubicBezTo>
                    <a:pt x="61" y="14"/>
                    <a:pt x="62" y="11"/>
                    <a:pt x="57" y="15"/>
                  </a:cubicBezTo>
                  <a:cubicBezTo>
                    <a:pt x="52" y="19"/>
                    <a:pt x="49" y="26"/>
                    <a:pt x="45" y="19"/>
                  </a:cubicBezTo>
                  <a:cubicBezTo>
                    <a:pt x="41" y="12"/>
                    <a:pt x="46" y="6"/>
                    <a:pt x="43" y="6"/>
                  </a:cubicBezTo>
                  <a:cubicBezTo>
                    <a:pt x="40" y="7"/>
                    <a:pt x="44" y="10"/>
                    <a:pt x="35" y="12"/>
                  </a:cubicBezTo>
                  <a:cubicBezTo>
                    <a:pt x="25" y="14"/>
                    <a:pt x="24" y="14"/>
                    <a:pt x="19" y="19"/>
                  </a:cubicBezTo>
                  <a:cubicBezTo>
                    <a:pt x="14" y="23"/>
                    <a:pt x="0" y="35"/>
                    <a:pt x="0" y="37"/>
                  </a:cubicBezTo>
                  <a:cubicBezTo>
                    <a:pt x="0" y="39"/>
                    <a:pt x="9" y="43"/>
                    <a:pt x="7" y="45"/>
                  </a:cubicBezTo>
                  <a:cubicBezTo>
                    <a:pt x="5" y="48"/>
                    <a:pt x="3" y="56"/>
                    <a:pt x="3" y="56"/>
                  </a:cubicBezTo>
                  <a:cubicBezTo>
                    <a:pt x="3" y="56"/>
                    <a:pt x="12" y="60"/>
                    <a:pt x="14" y="60"/>
                  </a:cubicBezTo>
                  <a:cubicBezTo>
                    <a:pt x="16" y="61"/>
                    <a:pt x="1" y="72"/>
                    <a:pt x="3" y="72"/>
                  </a:cubicBezTo>
                  <a:cubicBezTo>
                    <a:pt x="6" y="73"/>
                    <a:pt x="19" y="83"/>
                    <a:pt x="19" y="83"/>
                  </a:cubicBezTo>
                  <a:cubicBezTo>
                    <a:pt x="19" y="83"/>
                    <a:pt x="29" y="82"/>
                    <a:pt x="35" y="86"/>
                  </a:cubicBezTo>
                  <a:cubicBezTo>
                    <a:pt x="40" y="90"/>
                    <a:pt x="46" y="99"/>
                    <a:pt x="54" y="93"/>
                  </a:cubicBezTo>
                  <a:cubicBezTo>
                    <a:pt x="63" y="88"/>
                    <a:pt x="62" y="87"/>
                    <a:pt x="73" y="84"/>
                  </a:cubicBezTo>
                  <a:cubicBezTo>
                    <a:pt x="84" y="81"/>
                    <a:pt x="90" y="87"/>
                    <a:pt x="95" y="84"/>
                  </a:cubicBezTo>
                  <a:cubicBezTo>
                    <a:pt x="101" y="81"/>
                    <a:pt x="113" y="83"/>
                    <a:pt x="113" y="83"/>
                  </a:cubicBezTo>
                  <a:cubicBezTo>
                    <a:pt x="113" y="83"/>
                    <a:pt x="114" y="91"/>
                    <a:pt x="132" y="88"/>
                  </a:cubicBezTo>
                  <a:cubicBezTo>
                    <a:pt x="150" y="85"/>
                    <a:pt x="145" y="80"/>
                    <a:pt x="139" y="80"/>
                  </a:cubicBezTo>
                  <a:cubicBezTo>
                    <a:pt x="133" y="80"/>
                    <a:pt x="125" y="75"/>
                    <a:pt x="128" y="75"/>
                  </a:cubicBezTo>
                  <a:cubicBezTo>
                    <a:pt x="131" y="75"/>
                    <a:pt x="153" y="68"/>
                    <a:pt x="153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2000"/>
            </a:p>
          </p:txBody>
        </p:sp>
        <p:sp>
          <p:nvSpPr>
            <p:cNvPr id="31" name="Freeform 117"/>
            <p:cNvSpPr/>
            <p:nvPr/>
          </p:nvSpPr>
          <p:spPr bwMode="auto">
            <a:xfrm>
              <a:off x="1201837" y="1260476"/>
              <a:ext cx="265113" cy="187325"/>
            </a:xfrm>
            <a:custGeom>
              <a:avLst/>
              <a:gdLst>
                <a:gd name="T0" fmla="*/ 33 w 99"/>
                <a:gd name="T1" fmla="*/ 65 h 70"/>
                <a:gd name="T2" fmla="*/ 16 w 99"/>
                <a:gd name="T3" fmla="*/ 62 h 70"/>
                <a:gd name="T4" fmla="*/ 5 w 99"/>
                <a:gd name="T5" fmla="*/ 52 h 70"/>
                <a:gd name="T6" fmla="*/ 7 w 99"/>
                <a:gd name="T7" fmla="*/ 40 h 70"/>
                <a:gd name="T8" fmla="*/ 16 w 99"/>
                <a:gd name="T9" fmla="*/ 33 h 70"/>
                <a:gd name="T10" fmla="*/ 23 w 99"/>
                <a:gd name="T11" fmla="*/ 16 h 70"/>
                <a:gd name="T12" fmla="*/ 21 w 99"/>
                <a:gd name="T13" fmla="*/ 6 h 70"/>
                <a:gd name="T14" fmla="*/ 45 w 99"/>
                <a:gd name="T15" fmla="*/ 3 h 70"/>
                <a:gd name="T16" fmla="*/ 66 w 99"/>
                <a:gd name="T17" fmla="*/ 6 h 70"/>
                <a:gd name="T18" fmla="*/ 82 w 99"/>
                <a:gd name="T19" fmla="*/ 6 h 70"/>
                <a:gd name="T20" fmla="*/ 96 w 99"/>
                <a:gd name="T21" fmla="*/ 15 h 70"/>
                <a:gd name="T22" fmla="*/ 77 w 99"/>
                <a:gd name="T23" fmla="*/ 35 h 70"/>
                <a:gd name="T24" fmla="*/ 61 w 99"/>
                <a:gd name="T25" fmla="*/ 43 h 70"/>
                <a:gd name="T26" fmla="*/ 33 w 99"/>
                <a:gd name="T27" fmla="*/ 6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9" h="70">
                  <a:moveTo>
                    <a:pt x="33" y="65"/>
                  </a:moveTo>
                  <a:cubicBezTo>
                    <a:pt x="28" y="70"/>
                    <a:pt x="20" y="65"/>
                    <a:pt x="16" y="62"/>
                  </a:cubicBezTo>
                  <a:cubicBezTo>
                    <a:pt x="12" y="58"/>
                    <a:pt x="11" y="54"/>
                    <a:pt x="5" y="52"/>
                  </a:cubicBezTo>
                  <a:cubicBezTo>
                    <a:pt x="0" y="49"/>
                    <a:pt x="4" y="42"/>
                    <a:pt x="7" y="40"/>
                  </a:cubicBezTo>
                  <a:cubicBezTo>
                    <a:pt x="10" y="39"/>
                    <a:pt x="16" y="33"/>
                    <a:pt x="16" y="33"/>
                  </a:cubicBezTo>
                  <a:cubicBezTo>
                    <a:pt x="16" y="33"/>
                    <a:pt x="25" y="18"/>
                    <a:pt x="23" y="16"/>
                  </a:cubicBezTo>
                  <a:cubicBezTo>
                    <a:pt x="20" y="14"/>
                    <a:pt x="19" y="9"/>
                    <a:pt x="21" y="6"/>
                  </a:cubicBezTo>
                  <a:cubicBezTo>
                    <a:pt x="23" y="4"/>
                    <a:pt x="41" y="0"/>
                    <a:pt x="45" y="3"/>
                  </a:cubicBezTo>
                  <a:cubicBezTo>
                    <a:pt x="49" y="6"/>
                    <a:pt x="64" y="10"/>
                    <a:pt x="66" y="6"/>
                  </a:cubicBezTo>
                  <a:cubicBezTo>
                    <a:pt x="68" y="2"/>
                    <a:pt x="77" y="4"/>
                    <a:pt x="82" y="6"/>
                  </a:cubicBezTo>
                  <a:cubicBezTo>
                    <a:pt x="86" y="8"/>
                    <a:pt x="99" y="13"/>
                    <a:pt x="96" y="15"/>
                  </a:cubicBezTo>
                  <a:cubicBezTo>
                    <a:pt x="93" y="18"/>
                    <a:pt x="87" y="32"/>
                    <a:pt x="77" y="35"/>
                  </a:cubicBezTo>
                  <a:cubicBezTo>
                    <a:pt x="68" y="37"/>
                    <a:pt x="65" y="39"/>
                    <a:pt x="61" y="43"/>
                  </a:cubicBezTo>
                  <a:cubicBezTo>
                    <a:pt x="58" y="47"/>
                    <a:pt x="33" y="65"/>
                    <a:pt x="33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2000"/>
            </a:p>
          </p:txBody>
        </p:sp>
        <p:sp>
          <p:nvSpPr>
            <p:cNvPr id="32" name="Freeform 118"/>
            <p:cNvSpPr/>
            <p:nvPr/>
          </p:nvSpPr>
          <p:spPr bwMode="auto">
            <a:xfrm>
              <a:off x="1314450" y="1114426"/>
              <a:ext cx="198438" cy="96838"/>
            </a:xfrm>
            <a:custGeom>
              <a:avLst/>
              <a:gdLst>
                <a:gd name="T0" fmla="*/ 3 w 74"/>
                <a:gd name="T1" fmla="*/ 30 h 36"/>
                <a:gd name="T2" fmla="*/ 27 w 74"/>
                <a:gd name="T3" fmla="*/ 31 h 36"/>
                <a:gd name="T4" fmla="*/ 44 w 74"/>
                <a:gd name="T5" fmla="*/ 23 h 36"/>
                <a:gd name="T6" fmla="*/ 64 w 74"/>
                <a:gd name="T7" fmla="*/ 20 h 36"/>
                <a:gd name="T8" fmla="*/ 71 w 74"/>
                <a:gd name="T9" fmla="*/ 4 h 36"/>
                <a:gd name="T10" fmla="*/ 55 w 74"/>
                <a:gd name="T11" fmla="*/ 5 h 36"/>
                <a:gd name="T12" fmla="*/ 31 w 74"/>
                <a:gd name="T13" fmla="*/ 7 h 36"/>
                <a:gd name="T14" fmla="*/ 20 w 74"/>
                <a:gd name="T15" fmla="*/ 16 h 36"/>
                <a:gd name="T16" fmla="*/ 3 w 74"/>
                <a:gd name="T1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36">
                  <a:moveTo>
                    <a:pt x="3" y="30"/>
                  </a:moveTo>
                  <a:cubicBezTo>
                    <a:pt x="0" y="36"/>
                    <a:pt x="21" y="34"/>
                    <a:pt x="27" y="31"/>
                  </a:cubicBezTo>
                  <a:cubicBezTo>
                    <a:pt x="32" y="28"/>
                    <a:pt x="30" y="22"/>
                    <a:pt x="44" y="23"/>
                  </a:cubicBezTo>
                  <a:cubicBezTo>
                    <a:pt x="57" y="24"/>
                    <a:pt x="62" y="22"/>
                    <a:pt x="64" y="20"/>
                  </a:cubicBezTo>
                  <a:cubicBezTo>
                    <a:pt x="66" y="18"/>
                    <a:pt x="74" y="8"/>
                    <a:pt x="71" y="4"/>
                  </a:cubicBezTo>
                  <a:cubicBezTo>
                    <a:pt x="69" y="0"/>
                    <a:pt x="58" y="5"/>
                    <a:pt x="55" y="5"/>
                  </a:cubicBezTo>
                  <a:cubicBezTo>
                    <a:pt x="51" y="5"/>
                    <a:pt x="34" y="7"/>
                    <a:pt x="31" y="7"/>
                  </a:cubicBezTo>
                  <a:cubicBezTo>
                    <a:pt x="29" y="8"/>
                    <a:pt x="22" y="14"/>
                    <a:pt x="20" y="16"/>
                  </a:cubicBezTo>
                  <a:cubicBezTo>
                    <a:pt x="18" y="18"/>
                    <a:pt x="5" y="22"/>
                    <a:pt x="3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2000"/>
            </a:p>
          </p:txBody>
        </p:sp>
        <p:sp>
          <p:nvSpPr>
            <p:cNvPr id="33" name="Freeform 119"/>
            <p:cNvSpPr/>
            <p:nvPr/>
          </p:nvSpPr>
          <p:spPr bwMode="auto">
            <a:xfrm>
              <a:off x="1520825" y="1079501"/>
              <a:ext cx="153988" cy="63500"/>
            </a:xfrm>
            <a:custGeom>
              <a:avLst/>
              <a:gdLst>
                <a:gd name="T0" fmla="*/ 4 w 58"/>
                <a:gd name="T1" fmla="*/ 3 h 24"/>
                <a:gd name="T2" fmla="*/ 16 w 58"/>
                <a:gd name="T3" fmla="*/ 6 h 24"/>
                <a:gd name="T4" fmla="*/ 44 w 58"/>
                <a:gd name="T5" fmla="*/ 6 h 24"/>
                <a:gd name="T6" fmla="*/ 50 w 58"/>
                <a:gd name="T7" fmla="*/ 14 h 24"/>
                <a:gd name="T8" fmla="*/ 37 w 58"/>
                <a:gd name="T9" fmla="*/ 22 h 24"/>
                <a:gd name="T10" fmla="*/ 15 w 58"/>
                <a:gd name="T11" fmla="*/ 16 h 24"/>
                <a:gd name="T12" fmla="*/ 0 w 58"/>
                <a:gd name="T13" fmla="*/ 12 h 24"/>
                <a:gd name="T14" fmla="*/ 4 w 58"/>
                <a:gd name="T15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24">
                  <a:moveTo>
                    <a:pt x="4" y="3"/>
                  </a:moveTo>
                  <a:cubicBezTo>
                    <a:pt x="8" y="0"/>
                    <a:pt x="11" y="2"/>
                    <a:pt x="16" y="6"/>
                  </a:cubicBezTo>
                  <a:cubicBezTo>
                    <a:pt x="21" y="11"/>
                    <a:pt x="38" y="3"/>
                    <a:pt x="44" y="6"/>
                  </a:cubicBezTo>
                  <a:cubicBezTo>
                    <a:pt x="49" y="10"/>
                    <a:pt x="58" y="8"/>
                    <a:pt x="50" y="14"/>
                  </a:cubicBezTo>
                  <a:cubicBezTo>
                    <a:pt x="41" y="21"/>
                    <a:pt x="44" y="24"/>
                    <a:pt x="37" y="22"/>
                  </a:cubicBezTo>
                  <a:cubicBezTo>
                    <a:pt x="29" y="19"/>
                    <a:pt x="23" y="19"/>
                    <a:pt x="15" y="16"/>
                  </a:cubicBezTo>
                  <a:cubicBezTo>
                    <a:pt x="7" y="12"/>
                    <a:pt x="0" y="12"/>
                    <a:pt x="0" y="12"/>
                  </a:cubicBezTo>
                  <a:lnTo>
                    <a:pt x="4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2000"/>
            </a:p>
          </p:txBody>
        </p:sp>
        <p:sp>
          <p:nvSpPr>
            <p:cNvPr id="34" name="Freeform 120"/>
            <p:cNvSpPr/>
            <p:nvPr/>
          </p:nvSpPr>
          <p:spPr bwMode="auto">
            <a:xfrm>
              <a:off x="1584325" y="1036638"/>
              <a:ext cx="85725" cy="58738"/>
            </a:xfrm>
            <a:custGeom>
              <a:avLst/>
              <a:gdLst>
                <a:gd name="T0" fmla="*/ 2 w 32"/>
                <a:gd name="T1" fmla="*/ 18 h 22"/>
                <a:gd name="T2" fmla="*/ 27 w 32"/>
                <a:gd name="T3" fmla="*/ 16 h 22"/>
                <a:gd name="T4" fmla="*/ 13 w 32"/>
                <a:gd name="T5" fmla="*/ 3 h 22"/>
                <a:gd name="T6" fmla="*/ 0 w 32"/>
                <a:gd name="T7" fmla="*/ 9 h 22"/>
                <a:gd name="T8" fmla="*/ 2 w 32"/>
                <a:gd name="T9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2">
                  <a:moveTo>
                    <a:pt x="2" y="18"/>
                  </a:moveTo>
                  <a:cubicBezTo>
                    <a:pt x="7" y="17"/>
                    <a:pt x="22" y="22"/>
                    <a:pt x="27" y="16"/>
                  </a:cubicBezTo>
                  <a:cubicBezTo>
                    <a:pt x="32" y="9"/>
                    <a:pt x="19" y="0"/>
                    <a:pt x="13" y="3"/>
                  </a:cubicBezTo>
                  <a:cubicBezTo>
                    <a:pt x="8" y="5"/>
                    <a:pt x="0" y="9"/>
                    <a:pt x="0" y="9"/>
                  </a:cubicBezTo>
                  <a:lnTo>
                    <a:pt x="2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2000"/>
            </a:p>
          </p:txBody>
        </p:sp>
        <p:sp>
          <p:nvSpPr>
            <p:cNvPr id="35" name="Freeform 121"/>
            <p:cNvSpPr/>
            <p:nvPr/>
          </p:nvSpPr>
          <p:spPr bwMode="auto">
            <a:xfrm>
              <a:off x="1428750" y="1157288"/>
              <a:ext cx="304800" cy="125413"/>
            </a:xfrm>
            <a:custGeom>
              <a:avLst/>
              <a:gdLst>
                <a:gd name="T0" fmla="*/ 75 w 114"/>
                <a:gd name="T1" fmla="*/ 17 h 47"/>
                <a:gd name="T2" fmla="*/ 60 w 114"/>
                <a:gd name="T3" fmla="*/ 17 h 47"/>
                <a:gd name="T4" fmla="*/ 38 w 114"/>
                <a:gd name="T5" fmla="*/ 8 h 47"/>
                <a:gd name="T6" fmla="*/ 14 w 114"/>
                <a:gd name="T7" fmla="*/ 12 h 47"/>
                <a:gd name="T8" fmla="*/ 5 w 114"/>
                <a:gd name="T9" fmla="*/ 24 h 47"/>
                <a:gd name="T10" fmla="*/ 5 w 114"/>
                <a:gd name="T11" fmla="*/ 28 h 47"/>
                <a:gd name="T12" fmla="*/ 26 w 114"/>
                <a:gd name="T13" fmla="*/ 27 h 47"/>
                <a:gd name="T14" fmla="*/ 43 w 114"/>
                <a:gd name="T15" fmla="*/ 33 h 47"/>
                <a:gd name="T16" fmla="*/ 34 w 114"/>
                <a:gd name="T17" fmla="*/ 37 h 47"/>
                <a:gd name="T18" fmla="*/ 49 w 114"/>
                <a:gd name="T19" fmla="*/ 42 h 47"/>
                <a:gd name="T20" fmla="*/ 67 w 114"/>
                <a:gd name="T21" fmla="*/ 35 h 47"/>
                <a:gd name="T22" fmla="*/ 90 w 114"/>
                <a:gd name="T23" fmla="*/ 35 h 47"/>
                <a:gd name="T24" fmla="*/ 108 w 114"/>
                <a:gd name="T25" fmla="*/ 27 h 47"/>
                <a:gd name="T26" fmla="*/ 112 w 114"/>
                <a:gd name="T27" fmla="*/ 19 h 47"/>
                <a:gd name="T28" fmla="*/ 106 w 114"/>
                <a:gd name="T29" fmla="*/ 14 h 47"/>
                <a:gd name="T30" fmla="*/ 98 w 114"/>
                <a:gd name="T31" fmla="*/ 14 h 47"/>
                <a:gd name="T32" fmla="*/ 92 w 114"/>
                <a:gd name="T33" fmla="*/ 7 h 47"/>
                <a:gd name="T34" fmla="*/ 86 w 114"/>
                <a:gd name="T35" fmla="*/ 0 h 47"/>
                <a:gd name="T36" fmla="*/ 69 w 114"/>
                <a:gd name="T37" fmla="*/ 4 h 47"/>
                <a:gd name="T38" fmla="*/ 75 w 114"/>
                <a:gd name="T3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4" h="47">
                  <a:moveTo>
                    <a:pt x="75" y="17"/>
                  </a:moveTo>
                  <a:cubicBezTo>
                    <a:pt x="69" y="18"/>
                    <a:pt x="65" y="26"/>
                    <a:pt x="60" y="17"/>
                  </a:cubicBezTo>
                  <a:cubicBezTo>
                    <a:pt x="55" y="8"/>
                    <a:pt x="42" y="6"/>
                    <a:pt x="38" y="8"/>
                  </a:cubicBezTo>
                  <a:cubicBezTo>
                    <a:pt x="33" y="10"/>
                    <a:pt x="13" y="8"/>
                    <a:pt x="14" y="12"/>
                  </a:cubicBezTo>
                  <a:cubicBezTo>
                    <a:pt x="14" y="17"/>
                    <a:pt x="9" y="24"/>
                    <a:pt x="5" y="24"/>
                  </a:cubicBezTo>
                  <a:cubicBezTo>
                    <a:pt x="0" y="25"/>
                    <a:pt x="3" y="27"/>
                    <a:pt x="5" y="28"/>
                  </a:cubicBezTo>
                  <a:cubicBezTo>
                    <a:pt x="8" y="29"/>
                    <a:pt x="11" y="24"/>
                    <a:pt x="26" y="27"/>
                  </a:cubicBezTo>
                  <a:cubicBezTo>
                    <a:pt x="41" y="31"/>
                    <a:pt x="45" y="31"/>
                    <a:pt x="43" y="33"/>
                  </a:cubicBezTo>
                  <a:cubicBezTo>
                    <a:pt x="41" y="36"/>
                    <a:pt x="31" y="35"/>
                    <a:pt x="34" y="37"/>
                  </a:cubicBezTo>
                  <a:cubicBezTo>
                    <a:pt x="37" y="39"/>
                    <a:pt x="41" y="47"/>
                    <a:pt x="49" y="42"/>
                  </a:cubicBezTo>
                  <a:cubicBezTo>
                    <a:pt x="58" y="37"/>
                    <a:pt x="59" y="35"/>
                    <a:pt x="67" y="35"/>
                  </a:cubicBezTo>
                  <a:cubicBezTo>
                    <a:pt x="75" y="35"/>
                    <a:pt x="73" y="40"/>
                    <a:pt x="90" y="35"/>
                  </a:cubicBezTo>
                  <a:cubicBezTo>
                    <a:pt x="107" y="31"/>
                    <a:pt x="108" y="27"/>
                    <a:pt x="108" y="27"/>
                  </a:cubicBezTo>
                  <a:cubicBezTo>
                    <a:pt x="108" y="27"/>
                    <a:pt x="114" y="22"/>
                    <a:pt x="112" y="19"/>
                  </a:cubicBezTo>
                  <a:cubicBezTo>
                    <a:pt x="110" y="16"/>
                    <a:pt x="108" y="14"/>
                    <a:pt x="106" y="14"/>
                  </a:cubicBezTo>
                  <a:cubicBezTo>
                    <a:pt x="104" y="14"/>
                    <a:pt x="103" y="17"/>
                    <a:pt x="98" y="14"/>
                  </a:cubicBezTo>
                  <a:cubicBezTo>
                    <a:pt x="93" y="10"/>
                    <a:pt x="95" y="14"/>
                    <a:pt x="92" y="7"/>
                  </a:cubicBezTo>
                  <a:cubicBezTo>
                    <a:pt x="89" y="0"/>
                    <a:pt x="91" y="0"/>
                    <a:pt x="86" y="0"/>
                  </a:cubicBezTo>
                  <a:cubicBezTo>
                    <a:pt x="80" y="0"/>
                    <a:pt x="62" y="2"/>
                    <a:pt x="69" y="4"/>
                  </a:cubicBezTo>
                  <a:cubicBezTo>
                    <a:pt x="76" y="7"/>
                    <a:pt x="75" y="17"/>
                    <a:pt x="7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2000"/>
            </a:p>
          </p:txBody>
        </p:sp>
        <p:sp>
          <p:nvSpPr>
            <p:cNvPr id="36" name="Freeform 122"/>
            <p:cNvSpPr/>
            <p:nvPr/>
          </p:nvSpPr>
          <p:spPr bwMode="auto">
            <a:xfrm>
              <a:off x="1779587" y="1282701"/>
              <a:ext cx="157163" cy="160338"/>
            </a:xfrm>
            <a:custGeom>
              <a:avLst/>
              <a:gdLst>
                <a:gd name="T0" fmla="*/ 40 w 59"/>
                <a:gd name="T1" fmla="*/ 20 h 60"/>
                <a:gd name="T2" fmla="*/ 51 w 59"/>
                <a:gd name="T3" fmla="*/ 9 h 60"/>
                <a:gd name="T4" fmla="*/ 32 w 59"/>
                <a:gd name="T5" fmla="*/ 4 h 60"/>
                <a:gd name="T6" fmla="*/ 11 w 59"/>
                <a:gd name="T7" fmla="*/ 10 h 60"/>
                <a:gd name="T8" fmla="*/ 11 w 59"/>
                <a:gd name="T9" fmla="*/ 21 h 60"/>
                <a:gd name="T10" fmla="*/ 0 w 59"/>
                <a:gd name="T11" fmla="*/ 26 h 60"/>
                <a:gd name="T12" fmla="*/ 4 w 59"/>
                <a:gd name="T13" fmla="*/ 40 h 60"/>
                <a:gd name="T14" fmla="*/ 16 w 59"/>
                <a:gd name="T15" fmla="*/ 50 h 60"/>
                <a:gd name="T16" fmla="*/ 22 w 59"/>
                <a:gd name="T17" fmla="*/ 59 h 60"/>
                <a:gd name="T18" fmla="*/ 34 w 59"/>
                <a:gd name="T19" fmla="*/ 52 h 60"/>
                <a:gd name="T20" fmla="*/ 44 w 59"/>
                <a:gd name="T21" fmla="*/ 49 h 60"/>
                <a:gd name="T22" fmla="*/ 46 w 59"/>
                <a:gd name="T23" fmla="*/ 42 h 60"/>
                <a:gd name="T24" fmla="*/ 47 w 59"/>
                <a:gd name="T25" fmla="*/ 31 h 60"/>
                <a:gd name="T26" fmla="*/ 40 w 59"/>
                <a:gd name="T27" fmla="*/ 2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9" h="60">
                  <a:moveTo>
                    <a:pt x="40" y="20"/>
                  </a:moveTo>
                  <a:cubicBezTo>
                    <a:pt x="32" y="19"/>
                    <a:pt x="59" y="9"/>
                    <a:pt x="51" y="9"/>
                  </a:cubicBezTo>
                  <a:cubicBezTo>
                    <a:pt x="43" y="9"/>
                    <a:pt x="37" y="0"/>
                    <a:pt x="32" y="4"/>
                  </a:cubicBezTo>
                  <a:cubicBezTo>
                    <a:pt x="27" y="8"/>
                    <a:pt x="11" y="10"/>
                    <a:pt x="11" y="1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36"/>
                    <a:pt x="4" y="40"/>
                  </a:cubicBezTo>
                  <a:cubicBezTo>
                    <a:pt x="9" y="43"/>
                    <a:pt x="20" y="46"/>
                    <a:pt x="16" y="50"/>
                  </a:cubicBezTo>
                  <a:cubicBezTo>
                    <a:pt x="12" y="53"/>
                    <a:pt x="25" y="59"/>
                    <a:pt x="22" y="59"/>
                  </a:cubicBezTo>
                  <a:cubicBezTo>
                    <a:pt x="19" y="60"/>
                    <a:pt x="26" y="55"/>
                    <a:pt x="34" y="52"/>
                  </a:cubicBezTo>
                  <a:cubicBezTo>
                    <a:pt x="41" y="50"/>
                    <a:pt x="45" y="48"/>
                    <a:pt x="44" y="49"/>
                  </a:cubicBezTo>
                  <a:cubicBezTo>
                    <a:pt x="44" y="50"/>
                    <a:pt x="45" y="45"/>
                    <a:pt x="46" y="42"/>
                  </a:cubicBezTo>
                  <a:cubicBezTo>
                    <a:pt x="47" y="38"/>
                    <a:pt x="47" y="31"/>
                    <a:pt x="47" y="31"/>
                  </a:cubicBezTo>
                  <a:cubicBezTo>
                    <a:pt x="47" y="31"/>
                    <a:pt x="50" y="21"/>
                    <a:pt x="4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2000"/>
            </a:p>
          </p:txBody>
        </p:sp>
        <p:sp>
          <p:nvSpPr>
            <p:cNvPr id="37" name="Freeform 123"/>
            <p:cNvSpPr/>
            <p:nvPr/>
          </p:nvSpPr>
          <p:spPr bwMode="auto">
            <a:xfrm>
              <a:off x="1755775" y="1152526"/>
              <a:ext cx="254000" cy="125413"/>
            </a:xfrm>
            <a:custGeom>
              <a:avLst/>
              <a:gdLst>
                <a:gd name="T0" fmla="*/ 21 w 95"/>
                <a:gd name="T1" fmla="*/ 14 h 47"/>
                <a:gd name="T2" fmla="*/ 6 w 95"/>
                <a:gd name="T3" fmla="*/ 4 h 47"/>
                <a:gd name="T4" fmla="*/ 7 w 95"/>
                <a:gd name="T5" fmla="*/ 16 h 47"/>
                <a:gd name="T6" fmla="*/ 5 w 95"/>
                <a:gd name="T7" fmla="*/ 27 h 47"/>
                <a:gd name="T8" fmla="*/ 12 w 95"/>
                <a:gd name="T9" fmla="*/ 34 h 47"/>
                <a:gd name="T10" fmla="*/ 19 w 95"/>
                <a:gd name="T11" fmla="*/ 44 h 47"/>
                <a:gd name="T12" fmla="*/ 59 w 95"/>
                <a:gd name="T13" fmla="*/ 42 h 47"/>
                <a:gd name="T14" fmla="*/ 82 w 95"/>
                <a:gd name="T15" fmla="*/ 40 h 47"/>
                <a:gd name="T16" fmla="*/ 95 w 95"/>
                <a:gd name="T17" fmla="*/ 35 h 47"/>
                <a:gd name="T18" fmla="*/ 86 w 95"/>
                <a:gd name="T19" fmla="*/ 18 h 47"/>
                <a:gd name="T20" fmla="*/ 75 w 95"/>
                <a:gd name="T21" fmla="*/ 23 h 47"/>
                <a:gd name="T22" fmla="*/ 64 w 95"/>
                <a:gd name="T23" fmla="*/ 12 h 47"/>
                <a:gd name="T24" fmla="*/ 61 w 95"/>
                <a:gd name="T25" fmla="*/ 2 h 47"/>
                <a:gd name="T26" fmla="*/ 40 w 95"/>
                <a:gd name="T27" fmla="*/ 2 h 47"/>
                <a:gd name="T28" fmla="*/ 26 w 95"/>
                <a:gd name="T29" fmla="*/ 3 h 47"/>
                <a:gd name="T30" fmla="*/ 21 w 95"/>
                <a:gd name="T31" fmla="*/ 1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5" h="47">
                  <a:moveTo>
                    <a:pt x="21" y="14"/>
                  </a:moveTo>
                  <a:cubicBezTo>
                    <a:pt x="15" y="8"/>
                    <a:pt x="10" y="3"/>
                    <a:pt x="6" y="4"/>
                  </a:cubicBezTo>
                  <a:cubicBezTo>
                    <a:pt x="3" y="4"/>
                    <a:pt x="9" y="12"/>
                    <a:pt x="7" y="16"/>
                  </a:cubicBezTo>
                  <a:cubicBezTo>
                    <a:pt x="6" y="19"/>
                    <a:pt x="10" y="26"/>
                    <a:pt x="5" y="27"/>
                  </a:cubicBezTo>
                  <a:cubicBezTo>
                    <a:pt x="0" y="29"/>
                    <a:pt x="5" y="27"/>
                    <a:pt x="12" y="34"/>
                  </a:cubicBezTo>
                  <a:cubicBezTo>
                    <a:pt x="18" y="41"/>
                    <a:pt x="5" y="47"/>
                    <a:pt x="19" y="44"/>
                  </a:cubicBezTo>
                  <a:cubicBezTo>
                    <a:pt x="32" y="41"/>
                    <a:pt x="46" y="43"/>
                    <a:pt x="59" y="42"/>
                  </a:cubicBezTo>
                  <a:cubicBezTo>
                    <a:pt x="71" y="41"/>
                    <a:pt x="82" y="40"/>
                    <a:pt x="82" y="40"/>
                  </a:cubicBezTo>
                  <a:cubicBezTo>
                    <a:pt x="95" y="35"/>
                    <a:pt x="95" y="35"/>
                    <a:pt x="95" y="35"/>
                  </a:cubicBezTo>
                  <a:cubicBezTo>
                    <a:pt x="95" y="35"/>
                    <a:pt x="89" y="20"/>
                    <a:pt x="86" y="18"/>
                  </a:cubicBezTo>
                  <a:cubicBezTo>
                    <a:pt x="83" y="16"/>
                    <a:pt x="75" y="23"/>
                    <a:pt x="75" y="23"/>
                  </a:cubicBezTo>
                  <a:cubicBezTo>
                    <a:pt x="75" y="23"/>
                    <a:pt x="64" y="14"/>
                    <a:pt x="64" y="12"/>
                  </a:cubicBezTo>
                  <a:cubicBezTo>
                    <a:pt x="64" y="9"/>
                    <a:pt x="65" y="4"/>
                    <a:pt x="61" y="2"/>
                  </a:cubicBezTo>
                  <a:cubicBezTo>
                    <a:pt x="57" y="1"/>
                    <a:pt x="47" y="2"/>
                    <a:pt x="40" y="2"/>
                  </a:cubicBezTo>
                  <a:cubicBezTo>
                    <a:pt x="34" y="2"/>
                    <a:pt x="26" y="0"/>
                    <a:pt x="26" y="3"/>
                  </a:cubicBezTo>
                  <a:cubicBezTo>
                    <a:pt x="26" y="6"/>
                    <a:pt x="21" y="14"/>
                    <a:pt x="21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2000"/>
            </a:p>
          </p:txBody>
        </p:sp>
        <p:sp>
          <p:nvSpPr>
            <p:cNvPr id="38" name="Freeform 124"/>
            <p:cNvSpPr/>
            <p:nvPr/>
          </p:nvSpPr>
          <p:spPr bwMode="auto">
            <a:xfrm>
              <a:off x="2038350" y="1298576"/>
              <a:ext cx="660400" cy="614363"/>
            </a:xfrm>
            <a:custGeom>
              <a:avLst/>
              <a:gdLst>
                <a:gd name="T0" fmla="*/ 57 w 247"/>
                <a:gd name="T1" fmla="*/ 3 h 230"/>
                <a:gd name="T2" fmla="*/ 35 w 247"/>
                <a:gd name="T3" fmla="*/ 6 h 230"/>
                <a:gd name="T4" fmla="*/ 14 w 247"/>
                <a:gd name="T5" fmla="*/ 26 h 230"/>
                <a:gd name="T6" fmla="*/ 20 w 247"/>
                <a:gd name="T7" fmla="*/ 56 h 230"/>
                <a:gd name="T8" fmla="*/ 22 w 247"/>
                <a:gd name="T9" fmla="*/ 76 h 230"/>
                <a:gd name="T10" fmla="*/ 73 w 247"/>
                <a:gd name="T11" fmla="*/ 71 h 230"/>
                <a:gd name="T12" fmla="*/ 113 w 247"/>
                <a:gd name="T13" fmla="*/ 69 h 230"/>
                <a:gd name="T14" fmla="*/ 121 w 247"/>
                <a:gd name="T15" fmla="*/ 94 h 230"/>
                <a:gd name="T16" fmla="*/ 121 w 247"/>
                <a:gd name="T17" fmla="*/ 107 h 230"/>
                <a:gd name="T18" fmla="*/ 149 w 247"/>
                <a:gd name="T19" fmla="*/ 107 h 230"/>
                <a:gd name="T20" fmla="*/ 143 w 247"/>
                <a:gd name="T21" fmla="*/ 121 h 230"/>
                <a:gd name="T22" fmla="*/ 130 w 247"/>
                <a:gd name="T23" fmla="*/ 147 h 230"/>
                <a:gd name="T24" fmla="*/ 120 w 247"/>
                <a:gd name="T25" fmla="*/ 156 h 230"/>
                <a:gd name="T26" fmla="*/ 94 w 247"/>
                <a:gd name="T27" fmla="*/ 150 h 230"/>
                <a:gd name="T28" fmla="*/ 84 w 247"/>
                <a:gd name="T29" fmla="*/ 176 h 230"/>
                <a:gd name="T30" fmla="*/ 88 w 247"/>
                <a:gd name="T31" fmla="*/ 187 h 230"/>
                <a:gd name="T32" fmla="*/ 121 w 247"/>
                <a:gd name="T33" fmla="*/ 173 h 230"/>
                <a:gd name="T34" fmla="*/ 128 w 247"/>
                <a:gd name="T35" fmla="*/ 188 h 230"/>
                <a:gd name="T36" fmla="*/ 142 w 247"/>
                <a:gd name="T37" fmla="*/ 201 h 230"/>
                <a:gd name="T38" fmla="*/ 159 w 247"/>
                <a:gd name="T39" fmla="*/ 226 h 230"/>
                <a:gd name="T40" fmla="*/ 165 w 247"/>
                <a:gd name="T41" fmla="*/ 227 h 230"/>
                <a:gd name="T42" fmla="*/ 182 w 247"/>
                <a:gd name="T43" fmla="*/ 227 h 230"/>
                <a:gd name="T44" fmla="*/ 192 w 247"/>
                <a:gd name="T45" fmla="*/ 227 h 230"/>
                <a:gd name="T46" fmla="*/ 184 w 247"/>
                <a:gd name="T47" fmla="*/ 212 h 230"/>
                <a:gd name="T48" fmla="*/ 172 w 247"/>
                <a:gd name="T49" fmla="*/ 187 h 230"/>
                <a:gd name="T50" fmla="*/ 191 w 247"/>
                <a:gd name="T51" fmla="*/ 207 h 230"/>
                <a:gd name="T52" fmla="*/ 194 w 247"/>
                <a:gd name="T53" fmla="*/ 209 h 230"/>
                <a:gd name="T54" fmla="*/ 210 w 247"/>
                <a:gd name="T55" fmla="*/ 194 h 230"/>
                <a:gd name="T56" fmla="*/ 206 w 247"/>
                <a:gd name="T57" fmla="*/ 181 h 230"/>
                <a:gd name="T58" fmla="*/ 189 w 247"/>
                <a:gd name="T59" fmla="*/ 151 h 230"/>
                <a:gd name="T60" fmla="*/ 194 w 247"/>
                <a:gd name="T61" fmla="*/ 132 h 230"/>
                <a:gd name="T62" fmla="*/ 212 w 247"/>
                <a:gd name="T63" fmla="*/ 137 h 230"/>
                <a:gd name="T64" fmla="*/ 213 w 247"/>
                <a:gd name="T65" fmla="*/ 154 h 230"/>
                <a:gd name="T66" fmla="*/ 225 w 247"/>
                <a:gd name="T67" fmla="*/ 158 h 230"/>
                <a:gd name="T68" fmla="*/ 237 w 247"/>
                <a:gd name="T69" fmla="*/ 148 h 230"/>
                <a:gd name="T70" fmla="*/ 244 w 247"/>
                <a:gd name="T71" fmla="*/ 136 h 230"/>
                <a:gd name="T72" fmla="*/ 247 w 247"/>
                <a:gd name="T73" fmla="*/ 125 h 230"/>
                <a:gd name="T74" fmla="*/ 218 w 247"/>
                <a:gd name="T75" fmla="*/ 117 h 230"/>
                <a:gd name="T76" fmla="*/ 194 w 247"/>
                <a:gd name="T77" fmla="*/ 111 h 230"/>
                <a:gd name="T78" fmla="*/ 190 w 247"/>
                <a:gd name="T79" fmla="*/ 98 h 230"/>
                <a:gd name="T80" fmla="*/ 195 w 247"/>
                <a:gd name="T81" fmla="*/ 88 h 230"/>
                <a:gd name="T82" fmla="*/ 204 w 247"/>
                <a:gd name="T83" fmla="*/ 82 h 230"/>
                <a:gd name="T84" fmla="*/ 183 w 247"/>
                <a:gd name="T85" fmla="*/ 59 h 230"/>
                <a:gd name="T86" fmla="*/ 174 w 247"/>
                <a:gd name="T87" fmla="*/ 60 h 230"/>
                <a:gd name="T88" fmla="*/ 171 w 247"/>
                <a:gd name="T89" fmla="*/ 45 h 230"/>
                <a:gd name="T90" fmla="*/ 153 w 247"/>
                <a:gd name="T91" fmla="*/ 49 h 230"/>
                <a:gd name="T92" fmla="*/ 145 w 247"/>
                <a:gd name="T93" fmla="*/ 36 h 230"/>
                <a:gd name="T94" fmla="*/ 138 w 247"/>
                <a:gd name="T95" fmla="*/ 28 h 230"/>
                <a:gd name="T96" fmla="*/ 140 w 247"/>
                <a:gd name="T97" fmla="*/ 17 h 230"/>
                <a:gd name="T98" fmla="*/ 123 w 247"/>
                <a:gd name="T99" fmla="*/ 9 h 230"/>
                <a:gd name="T100" fmla="*/ 110 w 247"/>
                <a:gd name="T101" fmla="*/ 3 h 230"/>
                <a:gd name="T102" fmla="*/ 97 w 247"/>
                <a:gd name="T103" fmla="*/ 4 h 230"/>
                <a:gd name="T104" fmla="*/ 88 w 247"/>
                <a:gd name="T105" fmla="*/ 14 h 230"/>
                <a:gd name="T106" fmla="*/ 87 w 247"/>
                <a:gd name="T107" fmla="*/ 35 h 230"/>
                <a:gd name="T108" fmla="*/ 73 w 247"/>
                <a:gd name="T109" fmla="*/ 24 h 230"/>
                <a:gd name="T110" fmla="*/ 68 w 247"/>
                <a:gd name="T111" fmla="*/ 8 h 230"/>
                <a:gd name="T112" fmla="*/ 64 w 247"/>
                <a:gd name="T113" fmla="*/ 7 h 230"/>
                <a:gd name="T114" fmla="*/ 57 w 247"/>
                <a:gd name="T115" fmla="*/ 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47" h="230">
                  <a:moveTo>
                    <a:pt x="57" y="3"/>
                  </a:moveTo>
                  <a:cubicBezTo>
                    <a:pt x="49" y="3"/>
                    <a:pt x="44" y="0"/>
                    <a:pt x="35" y="6"/>
                  </a:cubicBezTo>
                  <a:cubicBezTo>
                    <a:pt x="26" y="12"/>
                    <a:pt x="17" y="19"/>
                    <a:pt x="14" y="26"/>
                  </a:cubicBezTo>
                  <a:cubicBezTo>
                    <a:pt x="11" y="32"/>
                    <a:pt x="20" y="54"/>
                    <a:pt x="20" y="56"/>
                  </a:cubicBezTo>
                  <a:cubicBezTo>
                    <a:pt x="20" y="58"/>
                    <a:pt x="0" y="76"/>
                    <a:pt x="22" y="76"/>
                  </a:cubicBezTo>
                  <a:cubicBezTo>
                    <a:pt x="44" y="76"/>
                    <a:pt x="65" y="71"/>
                    <a:pt x="73" y="71"/>
                  </a:cubicBezTo>
                  <a:cubicBezTo>
                    <a:pt x="81" y="72"/>
                    <a:pt x="105" y="48"/>
                    <a:pt x="113" y="69"/>
                  </a:cubicBezTo>
                  <a:cubicBezTo>
                    <a:pt x="122" y="90"/>
                    <a:pt x="126" y="93"/>
                    <a:pt x="121" y="94"/>
                  </a:cubicBezTo>
                  <a:cubicBezTo>
                    <a:pt x="117" y="96"/>
                    <a:pt x="117" y="104"/>
                    <a:pt x="121" y="107"/>
                  </a:cubicBezTo>
                  <a:cubicBezTo>
                    <a:pt x="125" y="110"/>
                    <a:pt x="144" y="107"/>
                    <a:pt x="149" y="107"/>
                  </a:cubicBezTo>
                  <a:cubicBezTo>
                    <a:pt x="153" y="107"/>
                    <a:pt x="155" y="111"/>
                    <a:pt x="143" y="121"/>
                  </a:cubicBezTo>
                  <a:cubicBezTo>
                    <a:pt x="131" y="131"/>
                    <a:pt x="134" y="142"/>
                    <a:pt x="130" y="147"/>
                  </a:cubicBezTo>
                  <a:cubicBezTo>
                    <a:pt x="125" y="152"/>
                    <a:pt x="123" y="156"/>
                    <a:pt x="120" y="156"/>
                  </a:cubicBezTo>
                  <a:cubicBezTo>
                    <a:pt x="117" y="157"/>
                    <a:pt x="102" y="145"/>
                    <a:pt x="94" y="150"/>
                  </a:cubicBezTo>
                  <a:cubicBezTo>
                    <a:pt x="87" y="154"/>
                    <a:pt x="84" y="173"/>
                    <a:pt x="84" y="176"/>
                  </a:cubicBezTo>
                  <a:cubicBezTo>
                    <a:pt x="84" y="179"/>
                    <a:pt x="81" y="192"/>
                    <a:pt x="88" y="187"/>
                  </a:cubicBezTo>
                  <a:cubicBezTo>
                    <a:pt x="96" y="183"/>
                    <a:pt x="121" y="173"/>
                    <a:pt x="121" y="173"/>
                  </a:cubicBezTo>
                  <a:cubicBezTo>
                    <a:pt x="121" y="173"/>
                    <a:pt x="121" y="186"/>
                    <a:pt x="128" y="188"/>
                  </a:cubicBezTo>
                  <a:cubicBezTo>
                    <a:pt x="134" y="190"/>
                    <a:pt x="133" y="196"/>
                    <a:pt x="142" y="201"/>
                  </a:cubicBezTo>
                  <a:cubicBezTo>
                    <a:pt x="152" y="206"/>
                    <a:pt x="159" y="226"/>
                    <a:pt x="159" y="226"/>
                  </a:cubicBezTo>
                  <a:cubicBezTo>
                    <a:pt x="159" y="226"/>
                    <a:pt x="160" y="227"/>
                    <a:pt x="165" y="227"/>
                  </a:cubicBezTo>
                  <a:cubicBezTo>
                    <a:pt x="171" y="227"/>
                    <a:pt x="182" y="227"/>
                    <a:pt x="182" y="227"/>
                  </a:cubicBezTo>
                  <a:cubicBezTo>
                    <a:pt x="182" y="227"/>
                    <a:pt x="194" y="230"/>
                    <a:pt x="192" y="227"/>
                  </a:cubicBezTo>
                  <a:cubicBezTo>
                    <a:pt x="189" y="223"/>
                    <a:pt x="189" y="221"/>
                    <a:pt x="184" y="212"/>
                  </a:cubicBezTo>
                  <a:cubicBezTo>
                    <a:pt x="178" y="204"/>
                    <a:pt x="161" y="180"/>
                    <a:pt x="172" y="187"/>
                  </a:cubicBezTo>
                  <a:cubicBezTo>
                    <a:pt x="183" y="193"/>
                    <a:pt x="192" y="204"/>
                    <a:pt x="191" y="207"/>
                  </a:cubicBezTo>
                  <a:cubicBezTo>
                    <a:pt x="191" y="210"/>
                    <a:pt x="183" y="212"/>
                    <a:pt x="194" y="209"/>
                  </a:cubicBezTo>
                  <a:cubicBezTo>
                    <a:pt x="205" y="206"/>
                    <a:pt x="213" y="198"/>
                    <a:pt x="210" y="194"/>
                  </a:cubicBezTo>
                  <a:cubicBezTo>
                    <a:pt x="208" y="191"/>
                    <a:pt x="212" y="189"/>
                    <a:pt x="206" y="181"/>
                  </a:cubicBezTo>
                  <a:cubicBezTo>
                    <a:pt x="201" y="173"/>
                    <a:pt x="185" y="162"/>
                    <a:pt x="189" y="151"/>
                  </a:cubicBezTo>
                  <a:cubicBezTo>
                    <a:pt x="192" y="140"/>
                    <a:pt x="194" y="132"/>
                    <a:pt x="194" y="132"/>
                  </a:cubicBezTo>
                  <a:cubicBezTo>
                    <a:pt x="194" y="132"/>
                    <a:pt x="214" y="133"/>
                    <a:pt x="212" y="137"/>
                  </a:cubicBezTo>
                  <a:cubicBezTo>
                    <a:pt x="211" y="141"/>
                    <a:pt x="213" y="154"/>
                    <a:pt x="213" y="154"/>
                  </a:cubicBezTo>
                  <a:cubicBezTo>
                    <a:pt x="213" y="154"/>
                    <a:pt x="217" y="160"/>
                    <a:pt x="225" y="158"/>
                  </a:cubicBezTo>
                  <a:cubicBezTo>
                    <a:pt x="234" y="156"/>
                    <a:pt x="237" y="148"/>
                    <a:pt x="237" y="148"/>
                  </a:cubicBezTo>
                  <a:cubicBezTo>
                    <a:pt x="237" y="148"/>
                    <a:pt x="246" y="141"/>
                    <a:pt x="244" y="136"/>
                  </a:cubicBezTo>
                  <a:cubicBezTo>
                    <a:pt x="243" y="131"/>
                    <a:pt x="247" y="125"/>
                    <a:pt x="247" y="125"/>
                  </a:cubicBezTo>
                  <a:cubicBezTo>
                    <a:pt x="247" y="125"/>
                    <a:pt x="228" y="119"/>
                    <a:pt x="218" y="117"/>
                  </a:cubicBezTo>
                  <a:cubicBezTo>
                    <a:pt x="207" y="115"/>
                    <a:pt x="199" y="119"/>
                    <a:pt x="194" y="111"/>
                  </a:cubicBezTo>
                  <a:cubicBezTo>
                    <a:pt x="189" y="104"/>
                    <a:pt x="189" y="105"/>
                    <a:pt x="190" y="98"/>
                  </a:cubicBezTo>
                  <a:cubicBezTo>
                    <a:pt x="191" y="90"/>
                    <a:pt x="189" y="89"/>
                    <a:pt x="195" y="88"/>
                  </a:cubicBezTo>
                  <a:cubicBezTo>
                    <a:pt x="202" y="86"/>
                    <a:pt x="207" y="90"/>
                    <a:pt x="204" y="82"/>
                  </a:cubicBezTo>
                  <a:cubicBezTo>
                    <a:pt x="201" y="73"/>
                    <a:pt x="186" y="61"/>
                    <a:pt x="183" y="59"/>
                  </a:cubicBezTo>
                  <a:cubicBezTo>
                    <a:pt x="180" y="57"/>
                    <a:pt x="179" y="60"/>
                    <a:pt x="174" y="60"/>
                  </a:cubicBezTo>
                  <a:cubicBezTo>
                    <a:pt x="170" y="60"/>
                    <a:pt x="181" y="45"/>
                    <a:pt x="171" y="45"/>
                  </a:cubicBezTo>
                  <a:cubicBezTo>
                    <a:pt x="161" y="45"/>
                    <a:pt x="156" y="48"/>
                    <a:pt x="153" y="49"/>
                  </a:cubicBezTo>
                  <a:cubicBezTo>
                    <a:pt x="150" y="49"/>
                    <a:pt x="151" y="43"/>
                    <a:pt x="145" y="36"/>
                  </a:cubicBezTo>
                  <a:cubicBezTo>
                    <a:pt x="138" y="28"/>
                    <a:pt x="138" y="34"/>
                    <a:pt x="138" y="28"/>
                  </a:cubicBezTo>
                  <a:cubicBezTo>
                    <a:pt x="137" y="23"/>
                    <a:pt x="153" y="22"/>
                    <a:pt x="140" y="17"/>
                  </a:cubicBezTo>
                  <a:cubicBezTo>
                    <a:pt x="127" y="13"/>
                    <a:pt x="137" y="15"/>
                    <a:pt x="123" y="9"/>
                  </a:cubicBezTo>
                  <a:cubicBezTo>
                    <a:pt x="110" y="3"/>
                    <a:pt x="113" y="3"/>
                    <a:pt x="110" y="3"/>
                  </a:cubicBezTo>
                  <a:cubicBezTo>
                    <a:pt x="106" y="2"/>
                    <a:pt x="103" y="0"/>
                    <a:pt x="97" y="4"/>
                  </a:cubicBezTo>
                  <a:cubicBezTo>
                    <a:pt x="90" y="8"/>
                    <a:pt x="88" y="1"/>
                    <a:pt x="88" y="14"/>
                  </a:cubicBezTo>
                  <a:cubicBezTo>
                    <a:pt x="87" y="27"/>
                    <a:pt x="94" y="36"/>
                    <a:pt x="87" y="35"/>
                  </a:cubicBezTo>
                  <a:cubicBezTo>
                    <a:pt x="81" y="34"/>
                    <a:pt x="73" y="24"/>
                    <a:pt x="73" y="24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4" y="7"/>
                    <a:pt x="64" y="7"/>
                    <a:pt x="64" y="7"/>
                  </a:cubicBezTo>
                  <a:lnTo>
                    <a:pt x="57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2000"/>
            </a:p>
          </p:txBody>
        </p:sp>
        <p:sp>
          <p:nvSpPr>
            <p:cNvPr id="39" name="Freeform 125"/>
            <p:cNvSpPr/>
            <p:nvPr/>
          </p:nvSpPr>
          <p:spPr bwMode="auto">
            <a:xfrm>
              <a:off x="2046287" y="1689101"/>
              <a:ext cx="176213" cy="141288"/>
            </a:xfrm>
            <a:custGeom>
              <a:avLst/>
              <a:gdLst>
                <a:gd name="T0" fmla="*/ 17 w 66"/>
                <a:gd name="T1" fmla="*/ 53 h 53"/>
                <a:gd name="T2" fmla="*/ 39 w 66"/>
                <a:gd name="T3" fmla="*/ 37 h 53"/>
                <a:gd name="T4" fmla="*/ 50 w 66"/>
                <a:gd name="T5" fmla="*/ 45 h 53"/>
                <a:gd name="T6" fmla="*/ 62 w 66"/>
                <a:gd name="T7" fmla="*/ 37 h 53"/>
                <a:gd name="T8" fmla="*/ 54 w 66"/>
                <a:gd name="T9" fmla="*/ 25 h 53"/>
                <a:gd name="T10" fmla="*/ 42 w 66"/>
                <a:gd name="T11" fmla="*/ 10 h 53"/>
                <a:gd name="T12" fmla="*/ 28 w 66"/>
                <a:gd name="T13" fmla="*/ 2 h 53"/>
                <a:gd name="T14" fmla="*/ 18 w 66"/>
                <a:gd name="T15" fmla="*/ 12 h 53"/>
                <a:gd name="T16" fmla="*/ 12 w 66"/>
                <a:gd name="T17" fmla="*/ 29 h 53"/>
                <a:gd name="T18" fmla="*/ 0 w 66"/>
                <a:gd name="T19" fmla="*/ 41 h 53"/>
                <a:gd name="T20" fmla="*/ 17 w 66"/>
                <a:gd name="T2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53">
                  <a:moveTo>
                    <a:pt x="17" y="53"/>
                  </a:moveTo>
                  <a:cubicBezTo>
                    <a:pt x="24" y="45"/>
                    <a:pt x="34" y="40"/>
                    <a:pt x="39" y="37"/>
                  </a:cubicBezTo>
                  <a:cubicBezTo>
                    <a:pt x="44" y="35"/>
                    <a:pt x="37" y="48"/>
                    <a:pt x="50" y="45"/>
                  </a:cubicBezTo>
                  <a:cubicBezTo>
                    <a:pt x="63" y="42"/>
                    <a:pt x="66" y="41"/>
                    <a:pt x="62" y="37"/>
                  </a:cubicBezTo>
                  <a:cubicBezTo>
                    <a:pt x="58" y="33"/>
                    <a:pt x="61" y="38"/>
                    <a:pt x="54" y="25"/>
                  </a:cubicBezTo>
                  <a:cubicBezTo>
                    <a:pt x="46" y="13"/>
                    <a:pt x="52" y="14"/>
                    <a:pt x="42" y="10"/>
                  </a:cubicBezTo>
                  <a:cubicBezTo>
                    <a:pt x="32" y="6"/>
                    <a:pt x="31" y="4"/>
                    <a:pt x="28" y="2"/>
                  </a:cubicBezTo>
                  <a:cubicBezTo>
                    <a:pt x="25" y="0"/>
                    <a:pt x="18" y="10"/>
                    <a:pt x="18" y="12"/>
                  </a:cubicBezTo>
                  <a:cubicBezTo>
                    <a:pt x="18" y="14"/>
                    <a:pt x="21" y="27"/>
                    <a:pt x="12" y="29"/>
                  </a:cubicBezTo>
                  <a:cubicBezTo>
                    <a:pt x="2" y="32"/>
                    <a:pt x="0" y="41"/>
                    <a:pt x="0" y="41"/>
                  </a:cubicBezTo>
                  <a:lnTo>
                    <a:pt x="17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2000"/>
            </a:p>
          </p:txBody>
        </p:sp>
        <p:sp>
          <p:nvSpPr>
            <p:cNvPr id="40" name="Freeform 126"/>
            <p:cNvSpPr/>
            <p:nvPr/>
          </p:nvSpPr>
          <p:spPr bwMode="auto">
            <a:xfrm>
              <a:off x="2092325" y="1841501"/>
              <a:ext cx="76200" cy="39688"/>
            </a:xfrm>
            <a:custGeom>
              <a:avLst/>
              <a:gdLst>
                <a:gd name="T0" fmla="*/ 25 w 29"/>
                <a:gd name="T1" fmla="*/ 0 h 15"/>
                <a:gd name="T2" fmla="*/ 8 w 29"/>
                <a:gd name="T3" fmla="*/ 14 h 15"/>
                <a:gd name="T4" fmla="*/ 23 w 29"/>
                <a:gd name="T5" fmla="*/ 12 h 15"/>
                <a:gd name="T6" fmla="*/ 29 w 29"/>
                <a:gd name="T7" fmla="*/ 2 h 15"/>
                <a:gd name="T8" fmla="*/ 25 w 29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5">
                  <a:moveTo>
                    <a:pt x="25" y="0"/>
                  </a:moveTo>
                  <a:cubicBezTo>
                    <a:pt x="18" y="7"/>
                    <a:pt x="0" y="14"/>
                    <a:pt x="8" y="14"/>
                  </a:cubicBezTo>
                  <a:cubicBezTo>
                    <a:pt x="15" y="15"/>
                    <a:pt x="23" y="12"/>
                    <a:pt x="23" y="12"/>
                  </a:cubicBezTo>
                  <a:cubicBezTo>
                    <a:pt x="29" y="2"/>
                    <a:pt x="29" y="2"/>
                    <a:pt x="29" y="2"/>
                  </a:cubicBezTo>
                  <a:lnTo>
                    <a:pt x="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2000"/>
            </a:p>
          </p:txBody>
        </p:sp>
        <p:sp>
          <p:nvSpPr>
            <p:cNvPr id="41" name="Freeform 127"/>
            <p:cNvSpPr/>
            <p:nvPr/>
          </p:nvSpPr>
          <p:spPr bwMode="auto">
            <a:xfrm>
              <a:off x="2171700" y="1884363"/>
              <a:ext cx="61913" cy="52388"/>
            </a:xfrm>
            <a:custGeom>
              <a:avLst/>
              <a:gdLst>
                <a:gd name="T0" fmla="*/ 13 w 23"/>
                <a:gd name="T1" fmla="*/ 0 h 20"/>
                <a:gd name="T2" fmla="*/ 9 w 23"/>
                <a:gd name="T3" fmla="*/ 14 h 20"/>
                <a:gd name="T4" fmla="*/ 21 w 23"/>
                <a:gd name="T5" fmla="*/ 15 h 20"/>
                <a:gd name="T6" fmla="*/ 20 w 23"/>
                <a:gd name="T7" fmla="*/ 6 h 20"/>
                <a:gd name="T8" fmla="*/ 13 w 23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0">
                  <a:moveTo>
                    <a:pt x="13" y="0"/>
                  </a:moveTo>
                  <a:cubicBezTo>
                    <a:pt x="12" y="7"/>
                    <a:pt x="0" y="13"/>
                    <a:pt x="9" y="14"/>
                  </a:cubicBezTo>
                  <a:cubicBezTo>
                    <a:pt x="18" y="16"/>
                    <a:pt x="19" y="20"/>
                    <a:pt x="21" y="15"/>
                  </a:cubicBezTo>
                  <a:cubicBezTo>
                    <a:pt x="23" y="10"/>
                    <a:pt x="19" y="8"/>
                    <a:pt x="20" y="6"/>
                  </a:cubicBezTo>
                  <a:cubicBezTo>
                    <a:pt x="20" y="3"/>
                    <a:pt x="13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2000"/>
            </a:p>
          </p:txBody>
        </p:sp>
        <p:sp>
          <p:nvSpPr>
            <p:cNvPr id="42" name="Freeform 128"/>
            <p:cNvSpPr/>
            <p:nvPr/>
          </p:nvSpPr>
          <p:spPr bwMode="auto">
            <a:xfrm>
              <a:off x="2468562" y="1974851"/>
              <a:ext cx="26988" cy="34925"/>
            </a:xfrm>
            <a:custGeom>
              <a:avLst/>
              <a:gdLst>
                <a:gd name="T0" fmla="*/ 3 w 10"/>
                <a:gd name="T1" fmla="*/ 0 h 13"/>
                <a:gd name="T2" fmla="*/ 9 w 10"/>
                <a:gd name="T3" fmla="*/ 7 h 13"/>
                <a:gd name="T4" fmla="*/ 3 w 10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3">
                  <a:moveTo>
                    <a:pt x="3" y="0"/>
                  </a:moveTo>
                  <a:cubicBezTo>
                    <a:pt x="0" y="9"/>
                    <a:pt x="10" y="13"/>
                    <a:pt x="9" y="7"/>
                  </a:cubicBezTo>
                  <a:cubicBezTo>
                    <a:pt x="8" y="0"/>
                    <a:pt x="3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2000"/>
            </a:p>
          </p:txBody>
        </p:sp>
        <p:sp>
          <p:nvSpPr>
            <p:cNvPr id="43" name="Freeform 129"/>
            <p:cNvSpPr/>
            <p:nvPr/>
          </p:nvSpPr>
          <p:spPr bwMode="auto">
            <a:xfrm>
              <a:off x="2547937" y="1916113"/>
              <a:ext cx="30163" cy="20638"/>
            </a:xfrm>
            <a:custGeom>
              <a:avLst/>
              <a:gdLst>
                <a:gd name="T0" fmla="*/ 0 w 11"/>
                <a:gd name="T1" fmla="*/ 0 h 8"/>
                <a:gd name="T2" fmla="*/ 10 w 11"/>
                <a:gd name="T3" fmla="*/ 1 h 8"/>
                <a:gd name="T4" fmla="*/ 8 w 11"/>
                <a:gd name="T5" fmla="*/ 8 h 8"/>
                <a:gd name="T6" fmla="*/ 0 w 11"/>
                <a:gd name="T7" fmla="*/ 6 h 8"/>
                <a:gd name="T8" fmla="*/ 0 w 11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8">
                  <a:moveTo>
                    <a:pt x="0" y="0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1" y="8"/>
                    <a:pt x="8" y="8"/>
                  </a:cubicBezTo>
                  <a:cubicBezTo>
                    <a:pt x="5" y="7"/>
                    <a:pt x="0" y="6"/>
                    <a:pt x="0" y="6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2000"/>
            </a:p>
          </p:txBody>
        </p:sp>
        <p:sp>
          <p:nvSpPr>
            <p:cNvPr id="44" name="Freeform 130"/>
            <p:cNvSpPr/>
            <p:nvPr/>
          </p:nvSpPr>
          <p:spPr bwMode="auto">
            <a:xfrm>
              <a:off x="2136775" y="2170113"/>
              <a:ext cx="42863" cy="39688"/>
            </a:xfrm>
            <a:custGeom>
              <a:avLst/>
              <a:gdLst>
                <a:gd name="T0" fmla="*/ 14 w 16"/>
                <a:gd name="T1" fmla="*/ 0 h 15"/>
                <a:gd name="T2" fmla="*/ 0 w 16"/>
                <a:gd name="T3" fmla="*/ 11 h 15"/>
                <a:gd name="T4" fmla="*/ 11 w 16"/>
                <a:gd name="T5" fmla="*/ 11 h 15"/>
                <a:gd name="T6" fmla="*/ 14 w 16"/>
                <a:gd name="T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5">
                  <a:moveTo>
                    <a:pt x="14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8" y="15"/>
                    <a:pt x="11" y="11"/>
                  </a:cubicBezTo>
                  <a:cubicBezTo>
                    <a:pt x="14" y="6"/>
                    <a:pt x="16" y="1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2000"/>
            </a:p>
          </p:txBody>
        </p:sp>
        <p:sp>
          <p:nvSpPr>
            <p:cNvPr id="45" name="Freeform 131"/>
            <p:cNvSpPr/>
            <p:nvPr/>
          </p:nvSpPr>
          <p:spPr bwMode="auto">
            <a:xfrm>
              <a:off x="765175" y="2152651"/>
              <a:ext cx="58738" cy="104775"/>
            </a:xfrm>
            <a:custGeom>
              <a:avLst/>
              <a:gdLst>
                <a:gd name="T0" fmla="*/ 6 w 22"/>
                <a:gd name="T1" fmla="*/ 0 h 39"/>
                <a:gd name="T2" fmla="*/ 5 w 22"/>
                <a:gd name="T3" fmla="*/ 10 h 39"/>
                <a:gd name="T4" fmla="*/ 7 w 22"/>
                <a:gd name="T5" fmla="*/ 27 h 39"/>
                <a:gd name="T6" fmla="*/ 19 w 22"/>
                <a:gd name="T7" fmla="*/ 37 h 39"/>
                <a:gd name="T8" fmla="*/ 18 w 22"/>
                <a:gd name="T9" fmla="*/ 27 h 39"/>
                <a:gd name="T10" fmla="*/ 12 w 22"/>
                <a:gd name="T11" fmla="*/ 15 h 39"/>
                <a:gd name="T12" fmla="*/ 10 w 22"/>
                <a:gd name="T13" fmla="*/ 5 h 39"/>
                <a:gd name="T14" fmla="*/ 6 w 22"/>
                <a:gd name="T1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39">
                  <a:moveTo>
                    <a:pt x="6" y="0"/>
                  </a:moveTo>
                  <a:cubicBezTo>
                    <a:pt x="0" y="4"/>
                    <a:pt x="5" y="10"/>
                    <a:pt x="5" y="10"/>
                  </a:cubicBezTo>
                  <a:cubicBezTo>
                    <a:pt x="5" y="10"/>
                    <a:pt x="9" y="21"/>
                    <a:pt x="7" y="27"/>
                  </a:cubicBezTo>
                  <a:cubicBezTo>
                    <a:pt x="6" y="34"/>
                    <a:pt x="15" y="39"/>
                    <a:pt x="19" y="37"/>
                  </a:cubicBezTo>
                  <a:cubicBezTo>
                    <a:pt x="22" y="35"/>
                    <a:pt x="20" y="29"/>
                    <a:pt x="18" y="27"/>
                  </a:cubicBezTo>
                  <a:cubicBezTo>
                    <a:pt x="15" y="25"/>
                    <a:pt x="14" y="21"/>
                    <a:pt x="12" y="15"/>
                  </a:cubicBezTo>
                  <a:cubicBezTo>
                    <a:pt x="10" y="8"/>
                    <a:pt x="11" y="8"/>
                    <a:pt x="10" y="5"/>
                  </a:cubicBezTo>
                  <a:cubicBezTo>
                    <a:pt x="9" y="2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2000"/>
            </a:p>
          </p:txBody>
        </p:sp>
        <p:sp>
          <p:nvSpPr>
            <p:cNvPr id="46" name="Freeform 132"/>
            <p:cNvSpPr/>
            <p:nvPr/>
          </p:nvSpPr>
          <p:spPr bwMode="auto">
            <a:xfrm>
              <a:off x="769937" y="2281238"/>
              <a:ext cx="47625" cy="46038"/>
            </a:xfrm>
            <a:custGeom>
              <a:avLst/>
              <a:gdLst>
                <a:gd name="T0" fmla="*/ 11 w 18"/>
                <a:gd name="T1" fmla="*/ 0 h 17"/>
                <a:gd name="T2" fmla="*/ 3 w 18"/>
                <a:gd name="T3" fmla="*/ 6 h 17"/>
                <a:gd name="T4" fmla="*/ 11 w 18"/>
                <a:gd name="T5" fmla="*/ 14 h 17"/>
                <a:gd name="T6" fmla="*/ 8 w 18"/>
                <a:gd name="T7" fmla="*/ 15 h 17"/>
                <a:gd name="T8" fmla="*/ 18 w 18"/>
                <a:gd name="T9" fmla="*/ 7 h 17"/>
                <a:gd name="T10" fmla="*/ 11 w 18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7">
                  <a:moveTo>
                    <a:pt x="11" y="0"/>
                  </a:moveTo>
                  <a:cubicBezTo>
                    <a:pt x="6" y="0"/>
                    <a:pt x="0" y="2"/>
                    <a:pt x="3" y="6"/>
                  </a:cubicBezTo>
                  <a:cubicBezTo>
                    <a:pt x="7" y="10"/>
                    <a:pt x="13" y="12"/>
                    <a:pt x="11" y="14"/>
                  </a:cubicBezTo>
                  <a:cubicBezTo>
                    <a:pt x="8" y="15"/>
                    <a:pt x="3" y="17"/>
                    <a:pt x="8" y="15"/>
                  </a:cubicBezTo>
                  <a:cubicBezTo>
                    <a:pt x="14" y="14"/>
                    <a:pt x="18" y="7"/>
                    <a:pt x="18" y="7"/>
                  </a:cubicBez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2000"/>
            </a:p>
          </p:txBody>
        </p:sp>
        <p:sp>
          <p:nvSpPr>
            <p:cNvPr id="47" name="Freeform 133"/>
            <p:cNvSpPr/>
            <p:nvPr/>
          </p:nvSpPr>
          <p:spPr bwMode="auto">
            <a:xfrm>
              <a:off x="790575" y="2332038"/>
              <a:ext cx="23813" cy="15875"/>
            </a:xfrm>
            <a:custGeom>
              <a:avLst/>
              <a:gdLst>
                <a:gd name="T0" fmla="*/ 0 w 9"/>
                <a:gd name="T1" fmla="*/ 1 h 6"/>
                <a:gd name="T2" fmla="*/ 7 w 9"/>
                <a:gd name="T3" fmla="*/ 0 h 6"/>
                <a:gd name="T4" fmla="*/ 0 w 9"/>
                <a:gd name="T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0" y="1"/>
                  </a:moveTo>
                  <a:cubicBezTo>
                    <a:pt x="9" y="6"/>
                    <a:pt x="7" y="0"/>
                    <a:pt x="7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2000"/>
            </a:p>
          </p:txBody>
        </p:sp>
        <p:sp>
          <p:nvSpPr>
            <p:cNvPr id="48" name="Freeform 134"/>
            <p:cNvSpPr/>
            <p:nvPr/>
          </p:nvSpPr>
          <p:spPr bwMode="auto">
            <a:xfrm>
              <a:off x="798512" y="2338388"/>
              <a:ext cx="25400" cy="20638"/>
            </a:xfrm>
            <a:custGeom>
              <a:avLst/>
              <a:gdLst>
                <a:gd name="T0" fmla="*/ 4 w 9"/>
                <a:gd name="T1" fmla="*/ 8 h 8"/>
                <a:gd name="T2" fmla="*/ 9 w 9"/>
                <a:gd name="T3" fmla="*/ 6 h 8"/>
                <a:gd name="T4" fmla="*/ 2 w 9"/>
                <a:gd name="T5" fmla="*/ 4 h 8"/>
                <a:gd name="T6" fmla="*/ 4 w 9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8">
                  <a:moveTo>
                    <a:pt x="4" y="8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4" y="0"/>
                    <a:pt x="2" y="4"/>
                  </a:cubicBezTo>
                  <a:cubicBezTo>
                    <a:pt x="0" y="7"/>
                    <a:pt x="4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2000"/>
            </a:p>
          </p:txBody>
        </p:sp>
        <p:sp>
          <p:nvSpPr>
            <p:cNvPr id="49" name="Freeform 135"/>
            <p:cNvSpPr/>
            <p:nvPr/>
          </p:nvSpPr>
          <p:spPr bwMode="auto">
            <a:xfrm>
              <a:off x="-177801" y="2295526"/>
              <a:ext cx="103188" cy="39688"/>
            </a:xfrm>
            <a:custGeom>
              <a:avLst/>
              <a:gdLst>
                <a:gd name="T0" fmla="*/ 39 w 39"/>
                <a:gd name="T1" fmla="*/ 0 h 15"/>
                <a:gd name="T2" fmla="*/ 31 w 39"/>
                <a:gd name="T3" fmla="*/ 8 h 15"/>
                <a:gd name="T4" fmla="*/ 15 w 39"/>
                <a:gd name="T5" fmla="*/ 8 h 15"/>
                <a:gd name="T6" fmla="*/ 6 w 39"/>
                <a:gd name="T7" fmla="*/ 14 h 15"/>
                <a:gd name="T8" fmla="*/ 3 w 39"/>
                <a:gd name="T9" fmla="*/ 6 h 15"/>
                <a:gd name="T10" fmla="*/ 17 w 39"/>
                <a:gd name="T11" fmla="*/ 4 h 15"/>
                <a:gd name="T12" fmla="*/ 30 w 39"/>
                <a:gd name="T13" fmla="*/ 3 h 15"/>
                <a:gd name="T14" fmla="*/ 39 w 39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15">
                  <a:moveTo>
                    <a:pt x="39" y="0"/>
                  </a:moveTo>
                  <a:cubicBezTo>
                    <a:pt x="39" y="0"/>
                    <a:pt x="35" y="9"/>
                    <a:pt x="31" y="8"/>
                  </a:cubicBezTo>
                  <a:cubicBezTo>
                    <a:pt x="27" y="7"/>
                    <a:pt x="21" y="5"/>
                    <a:pt x="15" y="8"/>
                  </a:cubicBezTo>
                  <a:cubicBezTo>
                    <a:pt x="8" y="11"/>
                    <a:pt x="9" y="12"/>
                    <a:pt x="6" y="14"/>
                  </a:cubicBezTo>
                  <a:cubicBezTo>
                    <a:pt x="2" y="15"/>
                    <a:pt x="0" y="7"/>
                    <a:pt x="3" y="6"/>
                  </a:cubicBezTo>
                  <a:cubicBezTo>
                    <a:pt x="6" y="5"/>
                    <a:pt x="8" y="7"/>
                    <a:pt x="17" y="4"/>
                  </a:cubicBezTo>
                  <a:cubicBezTo>
                    <a:pt x="26" y="1"/>
                    <a:pt x="30" y="3"/>
                    <a:pt x="30" y="3"/>
                  </a:cubicBezTo>
                  <a:lnTo>
                    <a:pt x="3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2000"/>
            </a:p>
          </p:txBody>
        </p:sp>
        <p:sp>
          <p:nvSpPr>
            <p:cNvPr id="50" name="Freeform 136"/>
            <p:cNvSpPr/>
            <p:nvPr/>
          </p:nvSpPr>
          <p:spPr bwMode="auto">
            <a:xfrm>
              <a:off x="-23813" y="1982788"/>
              <a:ext cx="85725" cy="44450"/>
            </a:xfrm>
            <a:custGeom>
              <a:avLst/>
              <a:gdLst>
                <a:gd name="T0" fmla="*/ 21 w 32"/>
                <a:gd name="T1" fmla="*/ 15 h 17"/>
                <a:gd name="T2" fmla="*/ 29 w 32"/>
                <a:gd name="T3" fmla="*/ 4 h 17"/>
                <a:gd name="T4" fmla="*/ 15 w 32"/>
                <a:gd name="T5" fmla="*/ 2 h 17"/>
                <a:gd name="T6" fmla="*/ 13 w 32"/>
                <a:gd name="T7" fmla="*/ 14 h 17"/>
                <a:gd name="T8" fmla="*/ 8 w 32"/>
                <a:gd name="T9" fmla="*/ 15 h 17"/>
                <a:gd name="T10" fmla="*/ 21 w 32"/>
                <a:gd name="T11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17">
                  <a:moveTo>
                    <a:pt x="21" y="15"/>
                  </a:moveTo>
                  <a:cubicBezTo>
                    <a:pt x="23" y="14"/>
                    <a:pt x="32" y="6"/>
                    <a:pt x="29" y="4"/>
                  </a:cubicBezTo>
                  <a:cubicBezTo>
                    <a:pt x="26" y="2"/>
                    <a:pt x="16" y="0"/>
                    <a:pt x="15" y="2"/>
                  </a:cubicBezTo>
                  <a:cubicBezTo>
                    <a:pt x="14" y="4"/>
                    <a:pt x="18" y="14"/>
                    <a:pt x="13" y="14"/>
                  </a:cubicBezTo>
                  <a:cubicBezTo>
                    <a:pt x="8" y="15"/>
                    <a:pt x="0" y="13"/>
                    <a:pt x="8" y="15"/>
                  </a:cubicBezTo>
                  <a:cubicBezTo>
                    <a:pt x="17" y="17"/>
                    <a:pt x="21" y="15"/>
                    <a:pt x="2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2000"/>
            </a:p>
          </p:txBody>
        </p:sp>
        <p:sp>
          <p:nvSpPr>
            <p:cNvPr id="51" name="Freeform 137"/>
            <p:cNvSpPr/>
            <p:nvPr/>
          </p:nvSpPr>
          <p:spPr bwMode="auto">
            <a:xfrm>
              <a:off x="-71438" y="1581151"/>
              <a:ext cx="160338" cy="182563"/>
            </a:xfrm>
            <a:custGeom>
              <a:avLst/>
              <a:gdLst>
                <a:gd name="T0" fmla="*/ 7 w 60"/>
                <a:gd name="T1" fmla="*/ 57 h 68"/>
                <a:gd name="T2" fmla="*/ 11 w 60"/>
                <a:gd name="T3" fmla="*/ 68 h 68"/>
                <a:gd name="T4" fmla="*/ 20 w 60"/>
                <a:gd name="T5" fmla="*/ 58 h 68"/>
                <a:gd name="T6" fmla="*/ 25 w 60"/>
                <a:gd name="T7" fmla="*/ 48 h 68"/>
                <a:gd name="T8" fmla="*/ 52 w 60"/>
                <a:gd name="T9" fmla="*/ 38 h 68"/>
                <a:gd name="T10" fmla="*/ 57 w 60"/>
                <a:gd name="T11" fmla="*/ 31 h 68"/>
                <a:gd name="T12" fmla="*/ 58 w 60"/>
                <a:gd name="T13" fmla="*/ 19 h 68"/>
                <a:gd name="T14" fmla="*/ 50 w 60"/>
                <a:gd name="T15" fmla="*/ 16 h 68"/>
                <a:gd name="T16" fmla="*/ 37 w 60"/>
                <a:gd name="T17" fmla="*/ 7 h 68"/>
                <a:gd name="T18" fmla="*/ 19 w 60"/>
                <a:gd name="T19" fmla="*/ 14 h 68"/>
                <a:gd name="T20" fmla="*/ 24 w 60"/>
                <a:gd name="T21" fmla="*/ 0 h 68"/>
                <a:gd name="T22" fmla="*/ 21 w 60"/>
                <a:gd name="T23" fmla="*/ 1 h 68"/>
                <a:gd name="T24" fmla="*/ 0 w 60"/>
                <a:gd name="T25" fmla="*/ 57 h 68"/>
                <a:gd name="T26" fmla="*/ 7 w 60"/>
                <a:gd name="T27" fmla="*/ 5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68">
                  <a:moveTo>
                    <a:pt x="7" y="57"/>
                  </a:moveTo>
                  <a:cubicBezTo>
                    <a:pt x="7" y="57"/>
                    <a:pt x="8" y="68"/>
                    <a:pt x="11" y="68"/>
                  </a:cubicBezTo>
                  <a:cubicBezTo>
                    <a:pt x="14" y="68"/>
                    <a:pt x="20" y="58"/>
                    <a:pt x="20" y="58"/>
                  </a:cubicBezTo>
                  <a:cubicBezTo>
                    <a:pt x="20" y="58"/>
                    <a:pt x="17" y="54"/>
                    <a:pt x="25" y="48"/>
                  </a:cubicBezTo>
                  <a:cubicBezTo>
                    <a:pt x="33" y="43"/>
                    <a:pt x="52" y="38"/>
                    <a:pt x="52" y="38"/>
                  </a:cubicBezTo>
                  <a:cubicBezTo>
                    <a:pt x="52" y="38"/>
                    <a:pt x="55" y="35"/>
                    <a:pt x="57" y="31"/>
                  </a:cubicBezTo>
                  <a:cubicBezTo>
                    <a:pt x="58" y="27"/>
                    <a:pt x="60" y="20"/>
                    <a:pt x="58" y="19"/>
                  </a:cubicBezTo>
                  <a:cubicBezTo>
                    <a:pt x="56" y="19"/>
                    <a:pt x="50" y="16"/>
                    <a:pt x="50" y="16"/>
                  </a:cubicBezTo>
                  <a:cubicBezTo>
                    <a:pt x="50" y="16"/>
                    <a:pt x="48" y="6"/>
                    <a:pt x="37" y="7"/>
                  </a:cubicBezTo>
                  <a:cubicBezTo>
                    <a:pt x="25" y="9"/>
                    <a:pt x="19" y="14"/>
                    <a:pt x="19" y="14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7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2000"/>
            </a:p>
          </p:txBody>
        </p:sp>
        <p:sp>
          <p:nvSpPr>
            <p:cNvPr id="52" name="Freeform 138"/>
            <p:cNvSpPr/>
            <p:nvPr/>
          </p:nvSpPr>
          <p:spPr bwMode="auto">
            <a:xfrm>
              <a:off x="3533775" y="1589088"/>
              <a:ext cx="390525" cy="276225"/>
            </a:xfrm>
            <a:custGeom>
              <a:avLst/>
              <a:gdLst>
                <a:gd name="T0" fmla="*/ 39 w 146"/>
                <a:gd name="T1" fmla="*/ 87 h 103"/>
                <a:gd name="T2" fmla="*/ 21 w 146"/>
                <a:gd name="T3" fmla="*/ 84 h 103"/>
                <a:gd name="T4" fmla="*/ 31 w 146"/>
                <a:gd name="T5" fmla="*/ 76 h 103"/>
                <a:gd name="T6" fmla="*/ 29 w 146"/>
                <a:gd name="T7" fmla="*/ 71 h 103"/>
                <a:gd name="T8" fmla="*/ 22 w 146"/>
                <a:gd name="T9" fmla="*/ 62 h 103"/>
                <a:gd name="T10" fmla="*/ 13 w 146"/>
                <a:gd name="T11" fmla="*/ 62 h 103"/>
                <a:gd name="T12" fmla="*/ 9 w 146"/>
                <a:gd name="T13" fmla="*/ 53 h 103"/>
                <a:gd name="T14" fmla="*/ 23 w 146"/>
                <a:gd name="T15" fmla="*/ 50 h 103"/>
                <a:gd name="T16" fmla="*/ 32 w 146"/>
                <a:gd name="T17" fmla="*/ 44 h 103"/>
                <a:gd name="T18" fmla="*/ 25 w 146"/>
                <a:gd name="T19" fmla="*/ 38 h 103"/>
                <a:gd name="T20" fmla="*/ 2 w 146"/>
                <a:gd name="T21" fmla="*/ 34 h 103"/>
                <a:gd name="T22" fmla="*/ 9 w 146"/>
                <a:gd name="T23" fmla="*/ 27 h 103"/>
                <a:gd name="T24" fmla="*/ 15 w 146"/>
                <a:gd name="T25" fmla="*/ 15 h 103"/>
                <a:gd name="T26" fmla="*/ 35 w 146"/>
                <a:gd name="T27" fmla="*/ 5 h 103"/>
                <a:gd name="T28" fmla="*/ 40 w 146"/>
                <a:gd name="T29" fmla="*/ 10 h 103"/>
                <a:gd name="T30" fmla="*/ 46 w 146"/>
                <a:gd name="T31" fmla="*/ 29 h 103"/>
                <a:gd name="T32" fmla="*/ 59 w 146"/>
                <a:gd name="T33" fmla="*/ 29 h 103"/>
                <a:gd name="T34" fmla="*/ 67 w 146"/>
                <a:gd name="T35" fmla="*/ 18 h 103"/>
                <a:gd name="T36" fmla="*/ 95 w 146"/>
                <a:gd name="T37" fmla="*/ 20 h 103"/>
                <a:gd name="T38" fmla="*/ 104 w 146"/>
                <a:gd name="T39" fmla="*/ 13 h 103"/>
                <a:gd name="T40" fmla="*/ 103 w 146"/>
                <a:gd name="T41" fmla="*/ 7 h 103"/>
                <a:gd name="T42" fmla="*/ 123 w 146"/>
                <a:gd name="T43" fmla="*/ 5 h 103"/>
                <a:gd name="T44" fmla="*/ 127 w 146"/>
                <a:gd name="T45" fmla="*/ 6 h 103"/>
                <a:gd name="T46" fmla="*/ 136 w 146"/>
                <a:gd name="T47" fmla="*/ 20 h 103"/>
                <a:gd name="T48" fmla="*/ 131 w 146"/>
                <a:gd name="T49" fmla="*/ 29 h 103"/>
                <a:gd name="T50" fmla="*/ 143 w 146"/>
                <a:gd name="T51" fmla="*/ 36 h 103"/>
                <a:gd name="T52" fmla="*/ 142 w 146"/>
                <a:gd name="T53" fmla="*/ 54 h 103"/>
                <a:gd name="T54" fmla="*/ 130 w 146"/>
                <a:gd name="T55" fmla="*/ 65 h 103"/>
                <a:gd name="T56" fmla="*/ 116 w 146"/>
                <a:gd name="T57" fmla="*/ 77 h 103"/>
                <a:gd name="T58" fmla="*/ 109 w 146"/>
                <a:gd name="T59" fmla="*/ 85 h 103"/>
                <a:gd name="T60" fmla="*/ 92 w 146"/>
                <a:gd name="T61" fmla="*/ 92 h 103"/>
                <a:gd name="T62" fmla="*/ 86 w 146"/>
                <a:gd name="T63" fmla="*/ 95 h 103"/>
                <a:gd name="T64" fmla="*/ 69 w 146"/>
                <a:gd name="T65" fmla="*/ 97 h 103"/>
                <a:gd name="T66" fmla="*/ 43 w 146"/>
                <a:gd name="T67" fmla="*/ 92 h 103"/>
                <a:gd name="T68" fmla="*/ 39 w 146"/>
                <a:gd name="T69" fmla="*/ 8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6" h="103">
                  <a:moveTo>
                    <a:pt x="39" y="87"/>
                  </a:moveTo>
                  <a:cubicBezTo>
                    <a:pt x="24" y="89"/>
                    <a:pt x="23" y="86"/>
                    <a:pt x="21" y="84"/>
                  </a:cubicBezTo>
                  <a:cubicBezTo>
                    <a:pt x="19" y="82"/>
                    <a:pt x="31" y="76"/>
                    <a:pt x="31" y="76"/>
                  </a:cubicBezTo>
                  <a:cubicBezTo>
                    <a:pt x="31" y="76"/>
                    <a:pt x="36" y="79"/>
                    <a:pt x="29" y="71"/>
                  </a:cubicBezTo>
                  <a:cubicBezTo>
                    <a:pt x="22" y="62"/>
                    <a:pt x="26" y="63"/>
                    <a:pt x="22" y="62"/>
                  </a:cubicBezTo>
                  <a:cubicBezTo>
                    <a:pt x="18" y="62"/>
                    <a:pt x="18" y="63"/>
                    <a:pt x="13" y="62"/>
                  </a:cubicBezTo>
                  <a:cubicBezTo>
                    <a:pt x="7" y="60"/>
                    <a:pt x="6" y="54"/>
                    <a:pt x="9" y="53"/>
                  </a:cubicBezTo>
                  <a:cubicBezTo>
                    <a:pt x="11" y="52"/>
                    <a:pt x="23" y="50"/>
                    <a:pt x="23" y="50"/>
                  </a:cubicBezTo>
                  <a:cubicBezTo>
                    <a:pt x="23" y="50"/>
                    <a:pt x="34" y="47"/>
                    <a:pt x="32" y="44"/>
                  </a:cubicBezTo>
                  <a:cubicBezTo>
                    <a:pt x="29" y="40"/>
                    <a:pt x="29" y="38"/>
                    <a:pt x="25" y="38"/>
                  </a:cubicBezTo>
                  <a:cubicBezTo>
                    <a:pt x="21" y="38"/>
                    <a:pt x="0" y="36"/>
                    <a:pt x="2" y="34"/>
                  </a:cubicBezTo>
                  <a:cubicBezTo>
                    <a:pt x="3" y="32"/>
                    <a:pt x="8" y="30"/>
                    <a:pt x="9" y="27"/>
                  </a:cubicBezTo>
                  <a:cubicBezTo>
                    <a:pt x="10" y="24"/>
                    <a:pt x="15" y="18"/>
                    <a:pt x="15" y="15"/>
                  </a:cubicBezTo>
                  <a:cubicBezTo>
                    <a:pt x="16" y="11"/>
                    <a:pt x="35" y="5"/>
                    <a:pt x="35" y="5"/>
                  </a:cubicBezTo>
                  <a:cubicBezTo>
                    <a:pt x="35" y="5"/>
                    <a:pt x="31" y="5"/>
                    <a:pt x="40" y="10"/>
                  </a:cubicBezTo>
                  <a:cubicBezTo>
                    <a:pt x="49" y="15"/>
                    <a:pt x="39" y="27"/>
                    <a:pt x="46" y="29"/>
                  </a:cubicBezTo>
                  <a:cubicBezTo>
                    <a:pt x="54" y="32"/>
                    <a:pt x="61" y="31"/>
                    <a:pt x="59" y="29"/>
                  </a:cubicBezTo>
                  <a:cubicBezTo>
                    <a:pt x="58" y="27"/>
                    <a:pt x="51" y="15"/>
                    <a:pt x="67" y="18"/>
                  </a:cubicBezTo>
                  <a:cubicBezTo>
                    <a:pt x="84" y="20"/>
                    <a:pt x="93" y="19"/>
                    <a:pt x="95" y="20"/>
                  </a:cubicBezTo>
                  <a:cubicBezTo>
                    <a:pt x="97" y="20"/>
                    <a:pt x="104" y="13"/>
                    <a:pt x="104" y="13"/>
                  </a:cubicBezTo>
                  <a:cubicBezTo>
                    <a:pt x="104" y="13"/>
                    <a:pt x="98" y="12"/>
                    <a:pt x="103" y="7"/>
                  </a:cubicBezTo>
                  <a:cubicBezTo>
                    <a:pt x="109" y="3"/>
                    <a:pt x="123" y="5"/>
                    <a:pt x="123" y="5"/>
                  </a:cubicBezTo>
                  <a:cubicBezTo>
                    <a:pt x="123" y="5"/>
                    <a:pt x="125" y="0"/>
                    <a:pt x="127" y="6"/>
                  </a:cubicBezTo>
                  <a:cubicBezTo>
                    <a:pt x="129" y="12"/>
                    <a:pt x="140" y="18"/>
                    <a:pt x="136" y="20"/>
                  </a:cubicBezTo>
                  <a:cubicBezTo>
                    <a:pt x="132" y="23"/>
                    <a:pt x="124" y="23"/>
                    <a:pt x="131" y="29"/>
                  </a:cubicBezTo>
                  <a:cubicBezTo>
                    <a:pt x="139" y="34"/>
                    <a:pt x="146" y="33"/>
                    <a:pt x="143" y="36"/>
                  </a:cubicBezTo>
                  <a:cubicBezTo>
                    <a:pt x="140" y="40"/>
                    <a:pt x="145" y="51"/>
                    <a:pt x="142" y="54"/>
                  </a:cubicBezTo>
                  <a:cubicBezTo>
                    <a:pt x="138" y="58"/>
                    <a:pt x="143" y="62"/>
                    <a:pt x="130" y="65"/>
                  </a:cubicBezTo>
                  <a:cubicBezTo>
                    <a:pt x="118" y="68"/>
                    <a:pt x="120" y="75"/>
                    <a:pt x="116" y="77"/>
                  </a:cubicBezTo>
                  <a:cubicBezTo>
                    <a:pt x="112" y="80"/>
                    <a:pt x="113" y="84"/>
                    <a:pt x="109" y="85"/>
                  </a:cubicBezTo>
                  <a:cubicBezTo>
                    <a:pt x="104" y="86"/>
                    <a:pt x="92" y="92"/>
                    <a:pt x="92" y="92"/>
                  </a:cubicBezTo>
                  <a:cubicBezTo>
                    <a:pt x="92" y="92"/>
                    <a:pt x="96" y="94"/>
                    <a:pt x="86" y="95"/>
                  </a:cubicBezTo>
                  <a:cubicBezTo>
                    <a:pt x="76" y="97"/>
                    <a:pt x="88" y="103"/>
                    <a:pt x="69" y="97"/>
                  </a:cubicBezTo>
                  <a:cubicBezTo>
                    <a:pt x="50" y="92"/>
                    <a:pt x="43" y="92"/>
                    <a:pt x="43" y="92"/>
                  </a:cubicBezTo>
                  <a:lnTo>
                    <a:pt x="39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2000"/>
            </a:p>
          </p:txBody>
        </p:sp>
        <p:sp>
          <p:nvSpPr>
            <p:cNvPr id="53" name="Freeform 139"/>
            <p:cNvSpPr/>
            <p:nvPr/>
          </p:nvSpPr>
          <p:spPr bwMode="auto">
            <a:xfrm>
              <a:off x="4773612" y="2895601"/>
              <a:ext cx="1917700" cy="1933575"/>
            </a:xfrm>
            <a:custGeom>
              <a:avLst/>
              <a:gdLst>
                <a:gd name="T0" fmla="*/ 384 w 718"/>
                <a:gd name="T1" fmla="*/ 710 h 724"/>
                <a:gd name="T2" fmla="*/ 364 w 718"/>
                <a:gd name="T3" fmla="*/ 658 h 724"/>
                <a:gd name="T4" fmla="*/ 318 w 718"/>
                <a:gd name="T5" fmla="*/ 562 h 724"/>
                <a:gd name="T6" fmla="*/ 331 w 718"/>
                <a:gd name="T7" fmla="*/ 480 h 724"/>
                <a:gd name="T8" fmla="*/ 288 w 718"/>
                <a:gd name="T9" fmla="*/ 389 h 724"/>
                <a:gd name="T10" fmla="*/ 267 w 718"/>
                <a:gd name="T11" fmla="*/ 334 h 724"/>
                <a:gd name="T12" fmla="*/ 233 w 718"/>
                <a:gd name="T13" fmla="*/ 318 h 724"/>
                <a:gd name="T14" fmla="*/ 167 w 718"/>
                <a:gd name="T15" fmla="*/ 328 h 724"/>
                <a:gd name="T16" fmla="*/ 93 w 718"/>
                <a:gd name="T17" fmla="*/ 333 h 724"/>
                <a:gd name="T18" fmla="*/ 43 w 718"/>
                <a:gd name="T19" fmla="*/ 291 h 724"/>
                <a:gd name="T20" fmla="*/ 10 w 718"/>
                <a:gd name="T21" fmla="*/ 241 h 724"/>
                <a:gd name="T22" fmla="*/ 21 w 718"/>
                <a:gd name="T23" fmla="*/ 199 h 724"/>
                <a:gd name="T24" fmla="*/ 19 w 718"/>
                <a:gd name="T25" fmla="*/ 172 h 724"/>
                <a:gd name="T26" fmla="*/ 52 w 718"/>
                <a:gd name="T27" fmla="*/ 114 h 724"/>
                <a:gd name="T28" fmla="*/ 95 w 718"/>
                <a:gd name="T29" fmla="*/ 71 h 724"/>
                <a:gd name="T30" fmla="*/ 132 w 718"/>
                <a:gd name="T31" fmla="*/ 22 h 724"/>
                <a:gd name="T32" fmla="*/ 207 w 718"/>
                <a:gd name="T33" fmla="*/ 10 h 724"/>
                <a:gd name="T34" fmla="*/ 302 w 718"/>
                <a:gd name="T35" fmla="*/ 3 h 724"/>
                <a:gd name="T36" fmla="*/ 304 w 718"/>
                <a:gd name="T37" fmla="*/ 46 h 724"/>
                <a:gd name="T38" fmla="*/ 347 w 718"/>
                <a:gd name="T39" fmla="*/ 57 h 724"/>
                <a:gd name="T40" fmla="*/ 396 w 718"/>
                <a:gd name="T41" fmla="*/ 68 h 724"/>
                <a:gd name="T42" fmla="*/ 443 w 718"/>
                <a:gd name="T43" fmla="*/ 57 h 724"/>
                <a:gd name="T44" fmla="*/ 509 w 718"/>
                <a:gd name="T45" fmla="*/ 63 h 724"/>
                <a:gd name="T46" fmla="*/ 540 w 718"/>
                <a:gd name="T47" fmla="*/ 120 h 724"/>
                <a:gd name="T48" fmla="*/ 577 w 718"/>
                <a:gd name="T49" fmla="*/ 199 h 724"/>
                <a:gd name="T50" fmla="*/ 646 w 718"/>
                <a:gd name="T51" fmla="*/ 260 h 724"/>
                <a:gd name="T52" fmla="*/ 716 w 718"/>
                <a:gd name="T53" fmla="*/ 292 h 724"/>
                <a:gd name="T54" fmla="*/ 659 w 718"/>
                <a:gd name="T55" fmla="*/ 351 h 724"/>
                <a:gd name="T56" fmla="*/ 606 w 718"/>
                <a:gd name="T57" fmla="*/ 413 h 724"/>
                <a:gd name="T58" fmla="*/ 605 w 718"/>
                <a:gd name="T59" fmla="*/ 454 h 724"/>
                <a:gd name="T60" fmla="*/ 625 w 718"/>
                <a:gd name="T61" fmla="*/ 501 h 724"/>
                <a:gd name="T62" fmla="*/ 596 w 718"/>
                <a:gd name="T63" fmla="*/ 539 h 724"/>
                <a:gd name="T64" fmla="*/ 566 w 718"/>
                <a:gd name="T65" fmla="*/ 583 h 724"/>
                <a:gd name="T66" fmla="*/ 568 w 718"/>
                <a:gd name="T67" fmla="*/ 608 h 724"/>
                <a:gd name="T68" fmla="*/ 530 w 718"/>
                <a:gd name="T69" fmla="*/ 639 h 724"/>
                <a:gd name="T70" fmla="*/ 519 w 718"/>
                <a:gd name="T71" fmla="*/ 680 h 724"/>
                <a:gd name="T72" fmla="*/ 470 w 718"/>
                <a:gd name="T73" fmla="*/ 713 h 724"/>
                <a:gd name="T74" fmla="*/ 401 w 718"/>
                <a:gd name="T75" fmla="*/ 724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8" h="724">
                  <a:moveTo>
                    <a:pt x="401" y="724"/>
                  </a:moveTo>
                  <a:cubicBezTo>
                    <a:pt x="396" y="721"/>
                    <a:pt x="388" y="712"/>
                    <a:pt x="384" y="710"/>
                  </a:cubicBezTo>
                  <a:cubicBezTo>
                    <a:pt x="380" y="708"/>
                    <a:pt x="378" y="689"/>
                    <a:pt x="378" y="683"/>
                  </a:cubicBezTo>
                  <a:cubicBezTo>
                    <a:pt x="378" y="677"/>
                    <a:pt x="371" y="664"/>
                    <a:pt x="364" y="658"/>
                  </a:cubicBezTo>
                  <a:cubicBezTo>
                    <a:pt x="358" y="651"/>
                    <a:pt x="351" y="635"/>
                    <a:pt x="346" y="618"/>
                  </a:cubicBezTo>
                  <a:cubicBezTo>
                    <a:pt x="340" y="602"/>
                    <a:pt x="329" y="571"/>
                    <a:pt x="318" y="562"/>
                  </a:cubicBezTo>
                  <a:cubicBezTo>
                    <a:pt x="307" y="554"/>
                    <a:pt x="312" y="536"/>
                    <a:pt x="312" y="520"/>
                  </a:cubicBezTo>
                  <a:cubicBezTo>
                    <a:pt x="312" y="503"/>
                    <a:pt x="339" y="494"/>
                    <a:pt x="331" y="480"/>
                  </a:cubicBezTo>
                  <a:cubicBezTo>
                    <a:pt x="323" y="467"/>
                    <a:pt x="330" y="444"/>
                    <a:pt x="321" y="435"/>
                  </a:cubicBezTo>
                  <a:cubicBezTo>
                    <a:pt x="312" y="426"/>
                    <a:pt x="289" y="399"/>
                    <a:pt x="288" y="389"/>
                  </a:cubicBezTo>
                  <a:cubicBezTo>
                    <a:pt x="286" y="380"/>
                    <a:pt x="274" y="357"/>
                    <a:pt x="280" y="348"/>
                  </a:cubicBezTo>
                  <a:cubicBezTo>
                    <a:pt x="286" y="339"/>
                    <a:pt x="270" y="334"/>
                    <a:pt x="267" y="334"/>
                  </a:cubicBezTo>
                  <a:cubicBezTo>
                    <a:pt x="265" y="334"/>
                    <a:pt x="251" y="332"/>
                    <a:pt x="248" y="332"/>
                  </a:cubicBezTo>
                  <a:cubicBezTo>
                    <a:pt x="246" y="332"/>
                    <a:pt x="245" y="321"/>
                    <a:pt x="233" y="318"/>
                  </a:cubicBezTo>
                  <a:cubicBezTo>
                    <a:pt x="221" y="316"/>
                    <a:pt x="205" y="313"/>
                    <a:pt x="194" y="318"/>
                  </a:cubicBezTo>
                  <a:cubicBezTo>
                    <a:pt x="182" y="322"/>
                    <a:pt x="189" y="328"/>
                    <a:pt x="167" y="328"/>
                  </a:cubicBezTo>
                  <a:cubicBezTo>
                    <a:pt x="146" y="328"/>
                    <a:pt x="126" y="322"/>
                    <a:pt x="115" y="330"/>
                  </a:cubicBezTo>
                  <a:cubicBezTo>
                    <a:pt x="105" y="337"/>
                    <a:pt x="103" y="342"/>
                    <a:pt x="93" y="333"/>
                  </a:cubicBezTo>
                  <a:cubicBezTo>
                    <a:pt x="84" y="324"/>
                    <a:pt x="72" y="319"/>
                    <a:pt x="57" y="309"/>
                  </a:cubicBezTo>
                  <a:cubicBezTo>
                    <a:pt x="43" y="299"/>
                    <a:pt x="46" y="301"/>
                    <a:pt x="43" y="291"/>
                  </a:cubicBezTo>
                  <a:cubicBezTo>
                    <a:pt x="41" y="282"/>
                    <a:pt x="57" y="288"/>
                    <a:pt x="28" y="269"/>
                  </a:cubicBezTo>
                  <a:cubicBezTo>
                    <a:pt x="0" y="250"/>
                    <a:pt x="6" y="248"/>
                    <a:pt x="10" y="241"/>
                  </a:cubicBezTo>
                  <a:cubicBezTo>
                    <a:pt x="14" y="233"/>
                    <a:pt x="11" y="221"/>
                    <a:pt x="19" y="214"/>
                  </a:cubicBezTo>
                  <a:cubicBezTo>
                    <a:pt x="27" y="208"/>
                    <a:pt x="29" y="200"/>
                    <a:pt x="21" y="199"/>
                  </a:cubicBezTo>
                  <a:cubicBezTo>
                    <a:pt x="14" y="197"/>
                    <a:pt x="17" y="183"/>
                    <a:pt x="20" y="181"/>
                  </a:cubicBezTo>
                  <a:cubicBezTo>
                    <a:pt x="22" y="180"/>
                    <a:pt x="27" y="179"/>
                    <a:pt x="19" y="172"/>
                  </a:cubicBezTo>
                  <a:cubicBezTo>
                    <a:pt x="12" y="166"/>
                    <a:pt x="13" y="158"/>
                    <a:pt x="21" y="152"/>
                  </a:cubicBezTo>
                  <a:cubicBezTo>
                    <a:pt x="29" y="146"/>
                    <a:pt x="48" y="121"/>
                    <a:pt x="52" y="114"/>
                  </a:cubicBezTo>
                  <a:cubicBezTo>
                    <a:pt x="55" y="108"/>
                    <a:pt x="68" y="102"/>
                    <a:pt x="75" y="97"/>
                  </a:cubicBezTo>
                  <a:cubicBezTo>
                    <a:pt x="82" y="92"/>
                    <a:pt x="94" y="87"/>
                    <a:pt x="95" y="71"/>
                  </a:cubicBezTo>
                  <a:cubicBezTo>
                    <a:pt x="95" y="56"/>
                    <a:pt x="100" y="51"/>
                    <a:pt x="107" y="44"/>
                  </a:cubicBezTo>
                  <a:cubicBezTo>
                    <a:pt x="115" y="38"/>
                    <a:pt x="133" y="34"/>
                    <a:pt x="132" y="22"/>
                  </a:cubicBezTo>
                  <a:cubicBezTo>
                    <a:pt x="131" y="10"/>
                    <a:pt x="144" y="20"/>
                    <a:pt x="161" y="20"/>
                  </a:cubicBezTo>
                  <a:cubicBezTo>
                    <a:pt x="178" y="20"/>
                    <a:pt x="197" y="17"/>
                    <a:pt x="207" y="10"/>
                  </a:cubicBezTo>
                  <a:cubicBezTo>
                    <a:pt x="217" y="4"/>
                    <a:pt x="256" y="5"/>
                    <a:pt x="265" y="3"/>
                  </a:cubicBezTo>
                  <a:cubicBezTo>
                    <a:pt x="273" y="1"/>
                    <a:pt x="304" y="0"/>
                    <a:pt x="302" y="3"/>
                  </a:cubicBezTo>
                  <a:cubicBezTo>
                    <a:pt x="301" y="6"/>
                    <a:pt x="302" y="6"/>
                    <a:pt x="302" y="18"/>
                  </a:cubicBezTo>
                  <a:cubicBezTo>
                    <a:pt x="302" y="30"/>
                    <a:pt x="297" y="45"/>
                    <a:pt x="304" y="46"/>
                  </a:cubicBezTo>
                  <a:cubicBezTo>
                    <a:pt x="310" y="47"/>
                    <a:pt x="311" y="42"/>
                    <a:pt x="328" y="47"/>
                  </a:cubicBezTo>
                  <a:cubicBezTo>
                    <a:pt x="346" y="52"/>
                    <a:pt x="338" y="52"/>
                    <a:pt x="347" y="57"/>
                  </a:cubicBezTo>
                  <a:cubicBezTo>
                    <a:pt x="355" y="62"/>
                    <a:pt x="368" y="72"/>
                    <a:pt x="374" y="71"/>
                  </a:cubicBezTo>
                  <a:cubicBezTo>
                    <a:pt x="380" y="70"/>
                    <a:pt x="397" y="76"/>
                    <a:pt x="396" y="68"/>
                  </a:cubicBezTo>
                  <a:cubicBezTo>
                    <a:pt x="396" y="60"/>
                    <a:pt x="395" y="51"/>
                    <a:pt x="405" y="50"/>
                  </a:cubicBezTo>
                  <a:cubicBezTo>
                    <a:pt x="415" y="49"/>
                    <a:pt x="425" y="47"/>
                    <a:pt x="443" y="57"/>
                  </a:cubicBezTo>
                  <a:cubicBezTo>
                    <a:pt x="462" y="67"/>
                    <a:pt x="478" y="71"/>
                    <a:pt x="487" y="70"/>
                  </a:cubicBezTo>
                  <a:cubicBezTo>
                    <a:pt x="496" y="69"/>
                    <a:pt x="502" y="65"/>
                    <a:pt x="509" y="63"/>
                  </a:cubicBezTo>
                  <a:cubicBezTo>
                    <a:pt x="517" y="61"/>
                    <a:pt x="507" y="65"/>
                    <a:pt x="524" y="87"/>
                  </a:cubicBezTo>
                  <a:cubicBezTo>
                    <a:pt x="541" y="108"/>
                    <a:pt x="528" y="100"/>
                    <a:pt x="540" y="120"/>
                  </a:cubicBezTo>
                  <a:cubicBezTo>
                    <a:pt x="552" y="140"/>
                    <a:pt x="560" y="150"/>
                    <a:pt x="563" y="163"/>
                  </a:cubicBezTo>
                  <a:cubicBezTo>
                    <a:pt x="566" y="175"/>
                    <a:pt x="563" y="188"/>
                    <a:pt x="577" y="199"/>
                  </a:cubicBezTo>
                  <a:cubicBezTo>
                    <a:pt x="592" y="210"/>
                    <a:pt x="597" y="226"/>
                    <a:pt x="615" y="235"/>
                  </a:cubicBezTo>
                  <a:cubicBezTo>
                    <a:pt x="633" y="244"/>
                    <a:pt x="603" y="255"/>
                    <a:pt x="646" y="260"/>
                  </a:cubicBezTo>
                  <a:cubicBezTo>
                    <a:pt x="689" y="266"/>
                    <a:pt x="718" y="259"/>
                    <a:pt x="718" y="259"/>
                  </a:cubicBezTo>
                  <a:cubicBezTo>
                    <a:pt x="716" y="292"/>
                    <a:pt x="716" y="292"/>
                    <a:pt x="716" y="292"/>
                  </a:cubicBezTo>
                  <a:cubicBezTo>
                    <a:pt x="716" y="292"/>
                    <a:pt x="704" y="312"/>
                    <a:pt x="694" y="322"/>
                  </a:cubicBezTo>
                  <a:cubicBezTo>
                    <a:pt x="684" y="332"/>
                    <a:pt x="673" y="341"/>
                    <a:pt x="659" y="351"/>
                  </a:cubicBezTo>
                  <a:cubicBezTo>
                    <a:pt x="645" y="361"/>
                    <a:pt x="634" y="372"/>
                    <a:pt x="628" y="385"/>
                  </a:cubicBezTo>
                  <a:cubicBezTo>
                    <a:pt x="622" y="398"/>
                    <a:pt x="608" y="406"/>
                    <a:pt x="606" y="413"/>
                  </a:cubicBezTo>
                  <a:cubicBezTo>
                    <a:pt x="604" y="420"/>
                    <a:pt x="596" y="422"/>
                    <a:pt x="596" y="430"/>
                  </a:cubicBezTo>
                  <a:cubicBezTo>
                    <a:pt x="597" y="438"/>
                    <a:pt x="601" y="451"/>
                    <a:pt x="605" y="454"/>
                  </a:cubicBezTo>
                  <a:cubicBezTo>
                    <a:pt x="610" y="457"/>
                    <a:pt x="628" y="474"/>
                    <a:pt x="622" y="474"/>
                  </a:cubicBezTo>
                  <a:cubicBezTo>
                    <a:pt x="617" y="474"/>
                    <a:pt x="625" y="501"/>
                    <a:pt x="625" y="501"/>
                  </a:cubicBezTo>
                  <a:cubicBezTo>
                    <a:pt x="625" y="501"/>
                    <a:pt x="633" y="525"/>
                    <a:pt x="625" y="527"/>
                  </a:cubicBezTo>
                  <a:cubicBezTo>
                    <a:pt x="617" y="529"/>
                    <a:pt x="607" y="537"/>
                    <a:pt x="596" y="539"/>
                  </a:cubicBezTo>
                  <a:cubicBezTo>
                    <a:pt x="585" y="541"/>
                    <a:pt x="565" y="555"/>
                    <a:pt x="565" y="561"/>
                  </a:cubicBezTo>
                  <a:cubicBezTo>
                    <a:pt x="565" y="568"/>
                    <a:pt x="566" y="583"/>
                    <a:pt x="566" y="583"/>
                  </a:cubicBezTo>
                  <a:cubicBezTo>
                    <a:pt x="566" y="583"/>
                    <a:pt x="569" y="580"/>
                    <a:pt x="569" y="587"/>
                  </a:cubicBezTo>
                  <a:cubicBezTo>
                    <a:pt x="569" y="593"/>
                    <a:pt x="571" y="602"/>
                    <a:pt x="568" y="608"/>
                  </a:cubicBezTo>
                  <a:cubicBezTo>
                    <a:pt x="565" y="614"/>
                    <a:pt x="558" y="621"/>
                    <a:pt x="550" y="623"/>
                  </a:cubicBezTo>
                  <a:cubicBezTo>
                    <a:pt x="543" y="625"/>
                    <a:pt x="528" y="635"/>
                    <a:pt x="530" y="639"/>
                  </a:cubicBezTo>
                  <a:cubicBezTo>
                    <a:pt x="533" y="643"/>
                    <a:pt x="551" y="644"/>
                    <a:pt x="541" y="650"/>
                  </a:cubicBezTo>
                  <a:cubicBezTo>
                    <a:pt x="531" y="656"/>
                    <a:pt x="523" y="671"/>
                    <a:pt x="519" y="680"/>
                  </a:cubicBezTo>
                  <a:cubicBezTo>
                    <a:pt x="514" y="689"/>
                    <a:pt x="517" y="686"/>
                    <a:pt x="500" y="698"/>
                  </a:cubicBezTo>
                  <a:cubicBezTo>
                    <a:pt x="483" y="710"/>
                    <a:pt x="497" y="711"/>
                    <a:pt x="470" y="713"/>
                  </a:cubicBezTo>
                  <a:cubicBezTo>
                    <a:pt x="442" y="716"/>
                    <a:pt x="423" y="720"/>
                    <a:pt x="419" y="721"/>
                  </a:cubicBezTo>
                  <a:cubicBezTo>
                    <a:pt x="415" y="723"/>
                    <a:pt x="401" y="724"/>
                    <a:pt x="401" y="7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2000"/>
            </a:p>
          </p:txBody>
        </p:sp>
        <p:sp>
          <p:nvSpPr>
            <p:cNvPr id="54" name="Freeform 140"/>
            <p:cNvSpPr/>
            <p:nvPr/>
          </p:nvSpPr>
          <p:spPr bwMode="auto">
            <a:xfrm>
              <a:off x="6515100" y="4186238"/>
              <a:ext cx="212725" cy="382588"/>
            </a:xfrm>
            <a:custGeom>
              <a:avLst/>
              <a:gdLst>
                <a:gd name="T0" fmla="*/ 63 w 80"/>
                <a:gd name="T1" fmla="*/ 2 h 143"/>
                <a:gd name="T2" fmla="*/ 62 w 80"/>
                <a:gd name="T3" fmla="*/ 13 h 143"/>
                <a:gd name="T4" fmla="*/ 52 w 80"/>
                <a:gd name="T5" fmla="*/ 22 h 143"/>
                <a:gd name="T6" fmla="*/ 35 w 80"/>
                <a:gd name="T7" fmla="*/ 38 h 143"/>
                <a:gd name="T8" fmla="*/ 13 w 80"/>
                <a:gd name="T9" fmla="*/ 55 h 143"/>
                <a:gd name="T10" fmla="*/ 9 w 80"/>
                <a:gd name="T11" fmla="*/ 75 h 143"/>
                <a:gd name="T12" fmla="*/ 9 w 80"/>
                <a:gd name="T13" fmla="*/ 97 h 143"/>
                <a:gd name="T14" fmla="*/ 12 w 80"/>
                <a:gd name="T15" fmla="*/ 119 h 143"/>
                <a:gd name="T16" fmla="*/ 25 w 80"/>
                <a:gd name="T17" fmla="*/ 143 h 143"/>
                <a:gd name="T18" fmla="*/ 56 w 80"/>
                <a:gd name="T19" fmla="*/ 118 h 143"/>
                <a:gd name="T20" fmla="*/ 64 w 80"/>
                <a:gd name="T21" fmla="*/ 63 h 143"/>
                <a:gd name="T22" fmla="*/ 78 w 80"/>
                <a:gd name="T23" fmla="*/ 35 h 143"/>
                <a:gd name="T24" fmla="*/ 63 w 80"/>
                <a:gd name="T25" fmla="*/ 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143">
                  <a:moveTo>
                    <a:pt x="63" y="2"/>
                  </a:moveTo>
                  <a:cubicBezTo>
                    <a:pt x="64" y="0"/>
                    <a:pt x="64" y="11"/>
                    <a:pt x="62" y="13"/>
                  </a:cubicBezTo>
                  <a:cubicBezTo>
                    <a:pt x="59" y="16"/>
                    <a:pt x="58" y="17"/>
                    <a:pt x="52" y="22"/>
                  </a:cubicBezTo>
                  <a:cubicBezTo>
                    <a:pt x="46" y="27"/>
                    <a:pt x="49" y="34"/>
                    <a:pt x="35" y="38"/>
                  </a:cubicBezTo>
                  <a:cubicBezTo>
                    <a:pt x="21" y="42"/>
                    <a:pt x="17" y="47"/>
                    <a:pt x="13" y="55"/>
                  </a:cubicBezTo>
                  <a:cubicBezTo>
                    <a:pt x="10" y="63"/>
                    <a:pt x="9" y="65"/>
                    <a:pt x="9" y="75"/>
                  </a:cubicBezTo>
                  <a:cubicBezTo>
                    <a:pt x="10" y="84"/>
                    <a:pt x="18" y="85"/>
                    <a:pt x="9" y="97"/>
                  </a:cubicBezTo>
                  <a:cubicBezTo>
                    <a:pt x="0" y="109"/>
                    <a:pt x="11" y="114"/>
                    <a:pt x="12" y="119"/>
                  </a:cubicBezTo>
                  <a:cubicBezTo>
                    <a:pt x="13" y="125"/>
                    <a:pt x="13" y="142"/>
                    <a:pt x="25" y="143"/>
                  </a:cubicBezTo>
                  <a:cubicBezTo>
                    <a:pt x="37" y="143"/>
                    <a:pt x="56" y="131"/>
                    <a:pt x="56" y="118"/>
                  </a:cubicBezTo>
                  <a:cubicBezTo>
                    <a:pt x="56" y="105"/>
                    <a:pt x="60" y="74"/>
                    <a:pt x="64" y="63"/>
                  </a:cubicBezTo>
                  <a:cubicBezTo>
                    <a:pt x="69" y="52"/>
                    <a:pt x="80" y="49"/>
                    <a:pt x="78" y="35"/>
                  </a:cubicBezTo>
                  <a:cubicBezTo>
                    <a:pt x="76" y="21"/>
                    <a:pt x="63" y="4"/>
                    <a:pt x="6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2000"/>
            </a:p>
          </p:txBody>
        </p:sp>
        <p:sp>
          <p:nvSpPr>
            <p:cNvPr id="55" name="Freeform 141"/>
            <p:cNvSpPr/>
            <p:nvPr/>
          </p:nvSpPr>
          <p:spPr bwMode="auto">
            <a:xfrm>
              <a:off x="5048250" y="1098551"/>
              <a:ext cx="4883150" cy="2771775"/>
            </a:xfrm>
            <a:custGeom>
              <a:avLst/>
              <a:gdLst>
                <a:gd name="T0" fmla="*/ 430 w 1828"/>
                <a:gd name="T1" fmla="*/ 679 h 1038"/>
                <a:gd name="T2" fmla="*/ 320 w 1828"/>
                <a:gd name="T3" fmla="*/ 638 h 1038"/>
                <a:gd name="T4" fmla="*/ 221 w 1828"/>
                <a:gd name="T5" fmla="*/ 574 h 1038"/>
                <a:gd name="T6" fmla="*/ 240 w 1828"/>
                <a:gd name="T7" fmla="*/ 677 h 1038"/>
                <a:gd name="T8" fmla="*/ 169 w 1828"/>
                <a:gd name="T9" fmla="*/ 589 h 1038"/>
                <a:gd name="T10" fmla="*/ 44 w 1828"/>
                <a:gd name="T11" fmla="*/ 683 h 1038"/>
                <a:gd name="T12" fmla="*/ 74 w 1828"/>
                <a:gd name="T13" fmla="*/ 548 h 1038"/>
                <a:gd name="T14" fmla="*/ 108 w 1828"/>
                <a:gd name="T15" fmla="*/ 497 h 1038"/>
                <a:gd name="T16" fmla="*/ 181 w 1828"/>
                <a:gd name="T17" fmla="*/ 386 h 1038"/>
                <a:gd name="T18" fmla="*/ 197 w 1828"/>
                <a:gd name="T19" fmla="*/ 437 h 1038"/>
                <a:gd name="T20" fmla="*/ 319 w 1828"/>
                <a:gd name="T21" fmla="*/ 385 h 1038"/>
                <a:gd name="T22" fmla="*/ 365 w 1828"/>
                <a:gd name="T23" fmla="*/ 342 h 1038"/>
                <a:gd name="T24" fmla="*/ 298 w 1828"/>
                <a:gd name="T25" fmla="*/ 288 h 1038"/>
                <a:gd name="T26" fmla="*/ 269 w 1828"/>
                <a:gd name="T27" fmla="*/ 321 h 1038"/>
                <a:gd name="T28" fmla="*/ 191 w 1828"/>
                <a:gd name="T29" fmla="*/ 357 h 1038"/>
                <a:gd name="T30" fmla="*/ 147 w 1828"/>
                <a:gd name="T31" fmla="*/ 330 h 1038"/>
                <a:gd name="T32" fmla="*/ 240 w 1828"/>
                <a:gd name="T33" fmla="*/ 182 h 1038"/>
                <a:gd name="T34" fmla="*/ 300 w 1828"/>
                <a:gd name="T35" fmla="*/ 137 h 1038"/>
                <a:gd name="T36" fmla="*/ 466 w 1828"/>
                <a:gd name="T37" fmla="*/ 199 h 1038"/>
                <a:gd name="T38" fmla="*/ 414 w 1828"/>
                <a:gd name="T39" fmla="*/ 229 h 1038"/>
                <a:gd name="T40" fmla="*/ 462 w 1828"/>
                <a:gd name="T41" fmla="*/ 229 h 1038"/>
                <a:gd name="T42" fmla="*/ 517 w 1828"/>
                <a:gd name="T43" fmla="*/ 193 h 1038"/>
                <a:gd name="T44" fmla="*/ 622 w 1828"/>
                <a:gd name="T45" fmla="*/ 165 h 1038"/>
                <a:gd name="T46" fmla="*/ 714 w 1828"/>
                <a:gd name="T47" fmla="*/ 163 h 1038"/>
                <a:gd name="T48" fmla="*/ 736 w 1828"/>
                <a:gd name="T49" fmla="*/ 94 h 1038"/>
                <a:gd name="T50" fmla="*/ 755 w 1828"/>
                <a:gd name="T51" fmla="*/ 184 h 1038"/>
                <a:gd name="T52" fmla="*/ 763 w 1828"/>
                <a:gd name="T53" fmla="*/ 137 h 1038"/>
                <a:gd name="T54" fmla="*/ 781 w 1828"/>
                <a:gd name="T55" fmla="*/ 123 h 1038"/>
                <a:gd name="T56" fmla="*/ 830 w 1828"/>
                <a:gd name="T57" fmla="*/ 105 h 1038"/>
                <a:gd name="T58" fmla="*/ 935 w 1828"/>
                <a:gd name="T59" fmla="*/ 30 h 1038"/>
                <a:gd name="T60" fmla="*/ 1062 w 1828"/>
                <a:gd name="T61" fmla="*/ 20 h 1038"/>
                <a:gd name="T62" fmla="*/ 1098 w 1828"/>
                <a:gd name="T63" fmla="*/ 77 h 1038"/>
                <a:gd name="T64" fmla="*/ 1243 w 1828"/>
                <a:gd name="T65" fmla="*/ 88 h 1038"/>
                <a:gd name="T66" fmla="*/ 1344 w 1828"/>
                <a:gd name="T67" fmla="*/ 115 h 1038"/>
                <a:gd name="T68" fmla="*/ 1466 w 1828"/>
                <a:gd name="T69" fmla="*/ 128 h 1038"/>
                <a:gd name="T70" fmla="*/ 1636 w 1828"/>
                <a:gd name="T71" fmla="*/ 158 h 1038"/>
                <a:gd name="T72" fmla="*/ 1812 w 1828"/>
                <a:gd name="T73" fmla="*/ 229 h 1038"/>
                <a:gd name="T74" fmla="*/ 1741 w 1828"/>
                <a:gd name="T75" fmla="*/ 215 h 1038"/>
                <a:gd name="T76" fmla="*/ 1753 w 1828"/>
                <a:gd name="T77" fmla="*/ 285 h 1038"/>
                <a:gd name="T78" fmla="*/ 1622 w 1828"/>
                <a:gd name="T79" fmla="*/ 344 h 1038"/>
                <a:gd name="T80" fmla="*/ 1628 w 1828"/>
                <a:gd name="T81" fmla="*/ 427 h 1038"/>
                <a:gd name="T82" fmla="*/ 1566 w 1828"/>
                <a:gd name="T83" fmla="*/ 392 h 1038"/>
                <a:gd name="T84" fmla="*/ 1604 w 1828"/>
                <a:gd name="T85" fmla="*/ 303 h 1038"/>
                <a:gd name="T86" fmla="*/ 1546 w 1828"/>
                <a:gd name="T87" fmla="*/ 344 h 1038"/>
                <a:gd name="T88" fmla="*/ 1424 w 1828"/>
                <a:gd name="T89" fmla="*/ 367 h 1038"/>
                <a:gd name="T90" fmla="*/ 1448 w 1828"/>
                <a:gd name="T91" fmla="*/ 480 h 1038"/>
                <a:gd name="T92" fmla="*/ 1371 w 1828"/>
                <a:gd name="T93" fmla="*/ 624 h 1038"/>
                <a:gd name="T94" fmla="*/ 1334 w 1828"/>
                <a:gd name="T95" fmla="*/ 660 h 1038"/>
                <a:gd name="T96" fmla="*/ 1300 w 1828"/>
                <a:gd name="T97" fmla="*/ 661 h 1038"/>
                <a:gd name="T98" fmla="*/ 1280 w 1828"/>
                <a:gd name="T99" fmla="*/ 830 h 1038"/>
                <a:gd name="T100" fmla="*/ 1192 w 1828"/>
                <a:gd name="T101" fmla="*/ 965 h 1038"/>
                <a:gd name="T102" fmla="*/ 1177 w 1828"/>
                <a:gd name="T103" fmla="*/ 1027 h 1038"/>
                <a:gd name="T104" fmla="*/ 1044 w 1828"/>
                <a:gd name="T105" fmla="*/ 849 h 1038"/>
                <a:gd name="T106" fmla="*/ 902 w 1828"/>
                <a:gd name="T107" fmla="*/ 969 h 1038"/>
                <a:gd name="T108" fmla="*/ 782 w 1828"/>
                <a:gd name="T109" fmla="*/ 820 h 1038"/>
                <a:gd name="T110" fmla="*/ 608 w 1828"/>
                <a:gd name="T111" fmla="*/ 774 h 1038"/>
                <a:gd name="T112" fmla="*/ 661 w 1828"/>
                <a:gd name="T113" fmla="*/ 797 h 1038"/>
                <a:gd name="T114" fmla="*/ 633 w 1828"/>
                <a:gd name="T115" fmla="*/ 887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28" h="1038">
                  <a:moveTo>
                    <a:pt x="541" y="926"/>
                  </a:moveTo>
                  <a:cubicBezTo>
                    <a:pt x="521" y="908"/>
                    <a:pt x="526" y="906"/>
                    <a:pt x="517" y="886"/>
                  </a:cubicBezTo>
                  <a:cubicBezTo>
                    <a:pt x="509" y="866"/>
                    <a:pt x="505" y="870"/>
                    <a:pt x="499" y="853"/>
                  </a:cubicBezTo>
                  <a:cubicBezTo>
                    <a:pt x="493" y="837"/>
                    <a:pt x="481" y="821"/>
                    <a:pt x="472" y="810"/>
                  </a:cubicBezTo>
                  <a:cubicBezTo>
                    <a:pt x="462" y="799"/>
                    <a:pt x="452" y="786"/>
                    <a:pt x="452" y="786"/>
                  </a:cubicBezTo>
                  <a:cubicBezTo>
                    <a:pt x="433" y="766"/>
                    <a:pt x="433" y="766"/>
                    <a:pt x="433" y="766"/>
                  </a:cubicBezTo>
                  <a:cubicBezTo>
                    <a:pt x="433" y="766"/>
                    <a:pt x="423" y="765"/>
                    <a:pt x="423" y="755"/>
                  </a:cubicBezTo>
                  <a:cubicBezTo>
                    <a:pt x="423" y="745"/>
                    <a:pt x="426" y="730"/>
                    <a:pt x="426" y="730"/>
                  </a:cubicBezTo>
                  <a:cubicBezTo>
                    <a:pt x="426" y="730"/>
                    <a:pt x="440" y="714"/>
                    <a:pt x="446" y="708"/>
                  </a:cubicBezTo>
                  <a:cubicBezTo>
                    <a:pt x="452" y="702"/>
                    <a:pt x="456" y="693"/>
                    <a:pt x="451" y="688"/>
                  </a:cubicBezTo>
                  <a:cubicBezTo>
                    <a:pt x="446" y="683"/>
                    <a:pt x="442" y="679"/>
                    <a:pt x="442" y="679"/>
                  </a:cubicBezTo>
                  <a:cubicBezTo>
                    <a:pt x="442" y="679"/>
                    <a:pt x="435" y="679"/>
                    <a:pt x="430" y="679"/>
                  </a:cubicBezTo>
                  <a:cubicBezTo>
                    <a:pt x="425" y="679"/>
                    <a:pt x="404" y="680"/>
                    <a:pt x="404" y="680"/>
                  </a:cubicBezTo>
                  <a:cubicBezTo>
                    <a:pt x="404" y="680"/>
                    <a:pt x="395" y="672"/>
                    <a:pt x="392" y="672"/>
                  </a:cubicBezTo>
                  <a:cubicBezTo>
                    <a:pt x="388" y="672"/>
                    <a:pt x="387" y="677"/>
                    <a:pt x="382" y="677"/>
                  </a:cubicBezTo>
                  <a:cubicBezTo>
                    <a:pt x="377" y="677"/>
                    <a:pt x="378" y="676"/>
                    <a:pt x="372" y="676"/>
                  </a:cubicBezTo>
                  <a:cubicBezTo>
                    <a:pt x="366" y="676"/>
                    <a:pt x="366" y="678"/>
                    <a:pt x="362" y="675"/>
                  </a:cubicBezTo>
                  <a:cubicBezTo>
                    <a:pt x="359" y="672"/>
                    <a:pt x="349" y="662"/>
                    <a:pt x="349" y="662"/>
                  </a:cubicBezTo>
                  <a:cubicBezTo>
                    <a:pt x="350" y="651"/>
                    <a:pt x="350" y="651"/>
                    <a:pt x="350" y="651"/>
                  </a:cubicBezTo>
                  <a:cubicBezTo>
                    <a:pt x="350" y="651"/>
                    <a:pt x="348" y="644"/>
                    <a:pt x="351" y="641"/>
                  </a:cubicBezTo>
                  <a:cubicBezTo>
                    <a:pt x="353" y="638"/>
                    <a:pt x="354" y="634"/>
                    <a:pt x="354" y="634"/>
                  </a:cubicBezTo>
                  <a:cubicBezTo>
                    <a:pt x="350" y="629"/>
                    <a:pt x="349" y="625"/>
                    <a:pt x="344" y="628"/>
                  </a:cubicBezTo>
                  <a:cubicBezTo>
                    <a:pt x="339" y="631"/>
                    <a:pt x="339" y="632"/>
                    <a:pt x="334" y="632"/>
                  </a:cubicBezTo>
                  <a:cubicBezTo>
                    <a:pt x="330" y="632"/>
                    <a:pt x="316" y="632"/>
                    <a:pt x="320" y="638"/>
                  </a:cubicBezTo>
                  <a:cubicBezTo>
                    <a:pt x="324" y="644"/>
                    <a:pt x="329" y="651"/>
                    <a:pt x="329" y="651"/>
                  </a:cubicBezTo>
                  <a:cubicBezTo>
                    <a:pt x="329" y="651"/>
                    <a:pt x="341" y="658"/>
                    <a:pt x="332" y="665"/>
                  </a:cubicBezTo>
                  <a:cubicBezTo>
                    <a:pt x="323" y="671"/>
                    <a:pt x="326" y="669"/>
                    <a:pt x="323" y="675"/>
                  </a:cubicBezTo>
                  <a:cubicBezTo>
                    <a:pt x="321" y="682"/>
                    <a:pt x="311" y="677"/>
                    <a:pt x="307" y="675"/>
                  </a:cubicBezTo>
                  <a:cubicBezTo>
                    <a:pt x="304" y="674"/>
                    <a:pt x="302" y="665"/>
                    <a:pt x="301" y="661"/>
                  </a:cubicBezTo>
                  <a:cubicBezTo>
                    <a:pt x="300" y="658"/>
                    <a:pt x="295" y="661"/>
                    <a:pt x="289" y="657"/>
                  </a:cubicBezTo>
                  <a:cubicBezTo>
                    <a:pt x="283" y="652"/>
                    <a:pt x="278" y="646"/>
                    <a:pt x="284" y="643"/>
                  </a:cubicBezTo>
                  <a:cubicBezTo>
                    <a:pt x="291" y="641"/>
                    <a:pt x="296" y="637"/>
                    <a:pt x="285" y="629"/>
                  </a:cubicBezTo>
                  <a:cubicBezTo>
                    <a:pt x="274" y="621"/>
                    <a:pt x="277" y="613"/>
                    <a:pt x="278" y="610"/>
                  </a:cubicBezTo>
                  <a:cubicBezTo>
                    <a:pt x="280" y="606"/>
                    <a:pt x="283" y="610"/>
                    <a:pt x="266" y="603"/>
                  </a:cubicBezTo>
                  <a:cubicBezTo>
                    <a:pt x="250" y="596"/>
                    <a:pt x="255" y="596"/>
                    <a:pt x="248" y="589"/>
                  </a:cubicBezTo>
                  <a:cubicBezTo>
                    <a:pt x="240" y="581"/>
                    <a:pt x="225" y="574"/>
                    <a:pt x="221" y="574"/>
                  </a:cubicBezTo>
                  <a:cubicBezTo>
                    <a:pt x="217" y="574"/>
                    <a:pt x="214" y="577"/>
                    <a:pt x="218" y="585"/>
                  </a:cubicBezTo>
                  <a:cubicBezTo>
                    <a:pt x="221" y="592"/>
                    <a:pt x="217" y="592"/>
                    <a:pt x="236" y="606"/>
                  </a:cubicBezTo>
                  <a:cubicBezTo>
                    <a:pt x="255" y="619"/>
                    <a:pt x="256" y="612"/>
                    <a:pt x="257" y="616"/>
                  </a:cubicBezTo>
                  <a:cubicBezTo>
                    <a:pt x="259" y="619"/>
                    <a:pt x="268" y="622"/>
                    <a:pt x="273" y="628"/>
                  </a:cubicBezTo>
                  <a:cubicBezTo>
                    <a:pt x="277" y="635"/>
                    <a:pt x="277" y="639"/>
                    <a:pt x="277" y="639"/>
                  </a:cubicBezTo>
                  <a:cubicBezTo>
                    <a:pt x="277" y="639"/>
                    <a:pt x="268" y="639"/>
                    <a:pt x="266" y="639"/>
                  </a:cubicBezTo>
                  <a:cubicBezTo>
                    <a:pt x="264" y="638"/>
                    <a:pt x="262" y="643"/>
                    <a:pt x="262" y="643"/>
                  </a:cubicBezTo>
                  <a:cubicBezTo>
                    <a:pt x="262" y="643"/>
                    <a:pt x="267" y="649"/>
                    <a:pt x="263" y="651"/>
                  </a:cubicBezTo>
                  <a:cubicBezTo>
                    <a:pt x="258" y="653"/>
                    <a:pt x="257" y="660"/>
                    <a:pt x="252" y="660"/>
                  </a:cubicBezTo>
                  <a:cubicBezTo>
                    <a:pt x="247" y="660"/>
                    <a:pt x="253" y="664"/>
                    <a:pt x="247" y="667"/>
                  </a:cubicBezTo>
                  <a:cubicBezTo>
                    <a:pt x="240" y="670"/>
                    <a:pt x="245" y="671"/>
                    <a:pt x="243" y="673"/>
                  </a:cubicBezTo>
                  <a:cubicBezTo>
                    <a:pt x="242" y="675"/>
                    <a:pt x="242" y="678"/>
                    <a:pt x="240" y="677"/>
                  </a:cubicBezTo>
                  <a:cubicBezTo>
                    <a:pt x="238" y="677"/>
                    <a:pt x="237" y="679"/>
                    <a:pt x="225" y="671"/>
                  </a:cubicBezTo>
                  <a:cubicBezTo>
                    <a:pt x="213" y="662"/>
                    <a:pt x="213" y="662"/>
                    <a:pt x="213" y="662"/>
                  </a:cubicBezTo>
                  <a:cubicBezTo>
                    <a:pt x="213" y="662"/>
                    <a:pt x="207" y="654"/>
                    <a:pt x="219" y="657"/>
                  </a:cubicBezTo>
                  <a:cubicBezTo>
                    <a:pt x="231" y="661"/>
                    <a:pt x="236" y="663"/>
                    <a:pt x="240" y="660"/>
                  </a:cubicBezTo>
                  <a:cubicBezTo>
                    <a:pt x="244" y="657"/>
                    <a:pt x="244" y="657"/>
                    <a:pt x="244" y="653"/>
                  </a:cubicBezTo>
                  <a:cubicBezTo>
                    <a:pt x="244" y="650"/>
                    <a:pt x="246" y="650"/>
                    <a:pt x="243" y="646"/>
                  </a:cubicBezTo>
                  <a:cubicBezTo>
                    <a:pt x="240" y="641"/>
                    <a:pt x="251" y="636"/>
                    <a:pt x="241" y="632"/>
                  </a:cubicBezTo>
                  <a:cubicBezTo>
                    <a:pt x="232" y="628"/>
                    <a:pt x="228" y="627"/>
                    <a:pt x="223" y="622"/>
                  </a:cubicBezTo>
                  <a:cubicBezTo>
                    <a:pt x="218" y="617"/>
                    <a:pt x="223" y="621"/>
                    <a:pt x="211" y="611"/>
                  </a:cubicBezTo>
                  <a:cubicBezTo>
                    <a:pt x="198" y="601"/>
                    <a:pt x="198" y="602"/>
                    <a:pt x="195" y="598"/>
                  </a:cubicBezTo>
                  <a:cubicBezTo>
                    <a:pt x="192" y="594"/>
                    <a:pt x="188" y="581"/>
                    <a:pt x="186" y="581"/>
                  </a:cubicBezTo>
                  <a:cubicBezTo>
                    <a:pt x="185" y="581"/>
                    <a:pt x="178" y="585"/>
                    <a:pt x="169" y="589"/>
                  </a:cubicBezTo>
                  <a:cubicBezTo>
                    <a:pt x="160" y="593"/>
                    <a:pt x="165" y="600"/>
                    <a:pt x="158" y="599"/>
                  </a:cubicBezTo>
                  <a:cubicBezTo>
                    <a:pt x="150" y="597"/>
                    <a:pt x="153" y="598"/>
                    <a:pt x="145" y="597"/>
                  </a:cubicBezTo>
                  <a:cubicBezTo>
                    <a:pt x="138" y="596"/>
                    <a:pt x="131" y="596"/>
                    <a:pt x="130" y="597"/>
                  </a:cubicBezTo>
                  <a:cubicBezTo>
                    <a:pt x="128" y="598"/>
                    <a:pt x="128" y="606"/>
                    <a:pt x="128" y="606"/>
                  </a:cubicBezTo>
                  <a:cubicBezTo>
                    <a:pt x="128" y="606"/>
                    <a:pt x="128" y="606"/>
                    <a:pt x="123" y="613"/>
                  </a:cubicBezTo>
                  <a:cubicBezTo>
                    <a:pt x="117" y="619"/>
                    <a:pt x="112" y="617"/>
                    <a:pt x="108" y="622"/>
                  </a:cubicBezTo>
                  <a:cubicBezTo>
                    <a:pt x="103" y="628"/>
                    <a:pt x="96" y="630"/>
                    <a:pt x="96" y="637"/>
                  </a:cubicBezTo>
                  <a:cubicBezTo>
                    <a:pt x="96" y="644"/>
                    <a:pt x="98" y="641"/>
                    <a:pt x="90" y="655"/>
                  </a:cubicBezTo>
                  <a:cubicBezTo>
                    <a:pt x="82" y="670"/>
                    <a:pt x="85" y="675"/>
                    <a:pt x="79" y="675"/>
                  </a:cubicBezTo>
                  <a:cubicBezTo>
                    <a:pt x="73" y="676"/>
                    <a:pt x="68" y="677"/>
                    <a:pt x="65" y="678"/>
                  </a:cubicBezTo>
                  <a:cubicBezTo>
                    <a:pt x="61" y="679"/>
                    <a:pt x="52" y="680"/>
                    <a:pt x="52" y="680"/>
                  </a:cubicBezTo>
                  <a:cubicBezTo>
                    <a:pt x="52" y="680"/>
                    <a:pt x="47" y="687"/>
                    <a:pt x="44" y="683"/>
                  </a:cubicBezTo>
                  <a:cubicBezTo>
                    <a:pt x="41" y="679"/>
                    <a:pt x="42" y="671"/>
                    <a:pt x="40" y="675"/>
                  </a:cubicBezTo>
                  <a:cubicBezTo>
                    <a:pt x="37" y="678"/>
                    <a:pt x="41" y="695"/>
                    <a:pt x="39" y="695"/>
                  </a:cubicBezTo>
                  <a:cubicBezTo>
                    <a:pt x="37" y="695"/>
                    <a:pt x="33" y="695"/>
                    <a:pt x="31" y="694"/>
                  </a:cubicBezTo>
                  <a:cubicBezTo>
                    <a:pt x="30" y="694"/>
                    <a:pt x="30" y="679"/>
                    <a:pt x="27" y="680"/>
                  </a:cubicBezTo>
                  <a:cubicBezTo>
                    <a:pt x="25" y="681"/>
                    <a:pt x="24" y="680"/>
                    <a:pt x="14" y="676"/>
                  </a:cubicBezTo>
                  <a:cubicBezTo>
                    <a:pt x="5" y="672"/>
                    <a:pt x="5" y="671"/>
                    <a:pt x="3" y="670"/>
                  </a:cubicBezTo>
                  <a:cubicBezTo>
                    <a:pt x="0" y="669"/>
                    <a:pt x="10" y="638"/>
                    <a:pt x="7" y="618"/>
                  </a:cubicBezTo>
                  <a:cubicBezTo>
                    <a:pt x="4" y="599"/>
                    <a:pt x="5" y="601"/>
                    <a:pt x="10" y="595"/>
                  </a:cubicBezTo>
                  <a:cubicBezTo>
                    <a:pt x="14" y="588"/>
                    <a:pt x="18" y="589"/>
                    <a:pt x="46" y="593"/>
                  </a:cubicBezTo>
                  <a:cubicBezTo>
                    <a:pt x="73" y="598"/>
                    <a:pt x="82" y="590"/>
                    <a:pt x="81" y="585"/>
                  </a:cubicBezTo>
                  <a:cubicBezTo>
                    <a:pt x="80" y="581"/>
                    <a:pt x="83" y="555"/>
                    <a:pt x="83" y="555"/>
                  </a:cubicBezTo>
                  <a:cubicBezTo>
                    <a:pt x="83" y="555"/>
                    <a:pt x="75" y="551"/>
                    <a:pt x="74" y="548"/>
                  </a:cubicBezTo>
                  <a:cubicBezTo>
                    <a:pt x="73" y="545"/>
                    <a:pt x="74" y="541"/>
                    <a:pt x="70" y="541"/>
                  </a:cubicBezTo>
                  <a:cubicBezTo>
                    <a:pt x="67" y="541"/>
                    <a:pt x="57" y="538"/>
                    <a:pt x="55" y="535"/>
                  </a:cubicBezTo>
                  <a:cubicBezTo>
                    <a:pt x="54" y="533"/>
                    <a:pt x="51" y="524"/>
                    <a:pt x="51" y="524"/>
                  </a:cubicBezTo>
                  <a:cubicBezTo>
                    <a:pt x="51" y="524"/>
                    <a:pt x="56" y="524"/>
                    <a:pt x="56" y="523"/>
                  </a:cubicBezTo>
                  <a:cubicBezTo>
                    <a:pt x="57" y="521"/>
                    <a:pt x="58" y="523"/>
                    <a:pt x="65" y="522"/>
                  </a:cubicBezTo>
                  <a:cubicBezTo>
                    <a:pt x="71" y="520"/>
                    <a:pt x="80" y="521"/>
                    <a:pt x="80" y="521"/>
                  </a:cubicBezTo>
                  <a:cubicBezTo>
                    <a:pt x="76" y="513"/>
                    <a:pt x="76" y="513"/>
                    <a:pt x="76" y="513"/>
                  </a:cubicBezTo>
                  <a:cubicBezTo>
                    <a:pt x="76" y="513"/>
                    <a:pt x="74" y="505"/>
                    <a:pt x="81" y="507"/>
                  </a:cubicBezTo>
                  <a:cubicBezTo>
                    <a:pt x="88" y="508"/>
                    <a:pt x="97" y="514"/>
                    <a:pt x="98" y="513"/>
                  </a:cubicBezTo>
                  <a:cubicBezTo>
                    <a:pt x="98" y="512"/>
                    <a:pt x="98" y="505"/>
                    <a:pt x="99" y="504"/>
                  </a:cubicBezTo>
                  <a:cubicBezTo>
                    <a:pt x="100" y="502"/>
                    <a:pt x="103" y="498"/>
                    <a:pt x="103" y="498"/>
                  </a:cubicBezTo>
                  <a:cubicBezTo>
                    <a:pt x="103" y="498"/>
                    <a:pt x="104" y="496"/>
                    <a:pt x="108" y="497"/>
                  </a:cubicBezTo>
                  <a:cubicBezTo>
                    <a:pt x="113" y="498"/>
                    <a:pt x="114" y="489"/>
                    <a:pt x="114" y="489"/>
                  </a:cubicBezTo>
                  <a:cubicBezTo>
                    <a:pt x="114" y="489"/>
                    <a:pt x="121" y="482"/>
                    <a:pt x="125" y="483"/>
                  </a:cubicBezTo>
                  <a:cubicBezTo>
                    <a:pt x="129" y="484"/>
                    <a:pt x="137" y="480"/>
                    <a:pt x="136" y="476"/>
                  </a:cubicBezTo>
                  <a:cubicBezTo>
                    <a:pt x="135" y="472"/>
                    <a:pt x="145" y="458"/>
                    <a:pt x="145" y="458"/>
                  </a:cubicBezTo>
                  <a:cubicBezTo>
                    <a:pt x="145" y="458"/>
                    <a:pt x="145" y="453"/>
                    <a:pt x="148" y="452"/>
                  </a:cubicBezTo>
                  <a:cubicBezTo>
                    <a:pt x="151" y="452"/>
                    <a:pt x="158" y="454"/>
                    <a:pt x="159" y="451"/>
                  </a:cubicBezTo>
                  <a:cubicBezTo>
                    <a:pt x="161" y="449"/>
                    <a:pt x="163" y="440"/>
                    <a:pt x="163" y="443"/>
                  </a:cubicBezTo>
                  <a:cubicBezTo>
                    <a:pt x="164" y="446"/>
                    <a:pt x="176" y="443"/>
                    <a:pt x="176" y="443"/>
                  </a:cubicBezTo>
                  <a:cubicBezTo>
                    <a:pt x="176" y="443"/>
                    <a:pt x="176" y="433"/>
                    <a:pt x="176" y="432"/>
                  </a:cubicBezTo>
                  <a:cubicBezTo>
                    <a:pt x="176" y="430"/>
                    <a:pt x="176" y="409"/>
                    <a:pt x="174" y="407"/>
                  </a:cubicBezTo>
                  <a:cubicBezTo>
                    <a:pt x="172" y="405"/>
                    <a:pt x="169" y="400"/>
                    <a:pt x="171" y="398"/>
                  </a:cubicBezTo>
                  <a:cubicBezTo>
                    <a:pt x="174" y="396"/>
                    <a:pt x="180" y="389"/>
                    <a:pt x="181" y="386"/>
                  </a:cubicBezTo>
                  <a:cubicBezTo>
                    <a:pt x="181" y="384"/>
                    <a:pt x="180" y="384"/>
                    <a:pt x="183" y="382"/>
                  </a:cubicBezTo>
                  <a:cubicBezTo>
                    <a:pt x="186" y="380"/>
                    <a:pt x="201" y="382"/>
                    <a:pt x="199" y="383"/>
                  </a:cubicBezTo>
                  <a:cubicBezTo>
                    <a:pt x="197" y="385"/>
                    <a:pt x="195" y="382"/>
                    <a:pt x="195" y="388"/>
                  </a:cubicBezTo>
                  <a:cubicBezTo>
                    <a:pt x="195" y="394"/>
                    <a:pt x="198" y="394"/>
                    <a:pt x="199" y="397"/>
                  </a:cubicBezTo>
                  <a:cubicBezTo>
                    <a:pt x="200" y="399"/>
                    <a:pt x="208" y="405"/>
                    <a:pt x="207" y="407"/>
                  </a:cubicBezTo>
                  <a:cubicBezTo>
                    <a:pt x="206" y="408"/>
                    <a:pt x="206" y="411"/>
                    <a:pt x="208" y="413"/>
                  </a:cubicBezTo>
                  <a:cubicBezTo>
                    <a:pt x="210" y="415"/>
                    <a:pt x="217" y="419"/>
                    <a:pt x="216" y="421"/>
                  </a:cubicBezTo>
                  <a:cubicBezTo>
                    <a:pt x="215" y="422"/>
                    <a:pt x="214" y="422"/>
                    <a:pt x="210" y="423"/>
                  </a:cubicBezTo>
                  <a:cubicBezTo>
                    <a:pt x="206" y="423"/>
                    <a:pt x="202" y="421"/>
                    <a:pt x="197" y="421"/>
                  </a:cubicBezTo>
                  <a:cubicBezTo>
                    <a:pt x="192" y="422"/>
                    <a:pt x="190" y="427"/>
                    <a:pt x="190" y="427"/>
                  </a:cubicBezTo>
                  <a:cubicBezTo>
                    <a:pt x="194" y="435"/>
                    <a:pt x="194" y="435"/>
                    <a:pt x="194" y="435"/>
                  </a:cubicBezTo>
                  <a:cubicBezTo>
                    <a:pt x="194" y="435"/>
                    <a:pt x="192" y="434"/>
                    <a:pt x="197" y="437"/>
                  </a:cubicBezTo>
                  <a:cubicBezTo>
                    <a:pt x="202" y="439"/>
                    <a:pt x="195" y="438"/>
                    <a:pt x="205" y="437"/>
                  </a:cubicBezTo>
                  <a:cubicBezTo>
                    <a:pt x="215" y="437"/>
                    <a:pt x="216" y="429"/>
                    <a:pt x="220" y="431"/>
                  </a:cubicBezTo>
                  <a:cubicBezTo>
                    <a:pt x="224" y="433"/>
                    <a:pt x="223" y="437"/>
                    <a:pt x="223" y="437"/>
                  </a:cubicBezTo>
                  <a:cubicBezTo>
                    <a:pt x="223" y="437"/>
                    <a:pt x="244" y="438"/>
                    <a:pt x="248" y="436"/>
                  </a:cubicBezTo>
                  <a:cubicBezTo>
                    <a:pt x="252" y="434"/>
                    <a:pt x="252" y="429"/>
                    <a:pt x="259" y="428"/>
                  </a:cubicBezTo>
                  <a:cubicBezTo>
                    <a:pt x="266" y="428"/>
                    <a:pt x="273" y="423"/>
                    <a:pt x="276" y="429"/>
                  </a:cubicBezTo>
                  <a:cubicBezTo>
                    <a:pt x="279" y="434"/>
                    <a:pt x="277" y="434"/>
                    <a:pt x="282" y="433"/>
                  </a:cubicBezTo>
                  <a:cubicBezTo>
                    <a:pt x="287" y="433"/>
                    <a:pt x="294" y="415"/>
                    <a:pt x="295" y="412"/>
                  </a:cubicBezTo>
                  <a:cubicBezTo>
                    <a:pt x="295" y="410"/>
                    <a:pt x="285" y="414"/>
                    <a:pt x="293" y="403"/>
                  </a:cubicBezTo>
                  <a:cubicBezTo>
                    <a:pt x="300" y="393"/>
                    <a:pt x="302" y="387"/>
                    <a:pt x="304" y="386"/>
                  </a:cubicBezTo>
                  <a:cubicBezTo>
                    <a:pt x="305" y="384"/>
                    <a:pt x="288" y="371"/>
                    <a:pt x="299" y="375"/>
                  </a:cubicBezTo>
                  <a:cubicBezTo>
                    <a:pt x="310" y="379"/>
                    <a:pt x="316" y="385"/>
                    <a:pt x="319" y="385"/>
                  </a:cubicBezTo>
                  <a:cubicBezTo>
                    <a:pt x="322" y="386"/>
                    <a:pt x="333" y="390"/>
                    <a:pt x="331" y="388"/>
                  </a:cubicBezTo>
                  <a:cubicBezTo>
                    <a:pt x="329" y="386"/>
                    <a:pt x="321" y="382"/>
                    <a:pt x="323" y="379"/>
                  </a:cubicBezTo>
                  <a:cubicBezTo>
                    <a:pt x="325" y="376"/>
                    <a:pt x="330" y="376"/>
                    <a:pt x="323" y="373"/>
                  </a:cubicBezTo>
                  <a:cubicBezTo>
                    <a:pt x="316" y="370"/>
                    <a:pt x="315" y="367"/>
                    <a:pt x="311" y="370"/>
                  </a:cubicBezTo>
                  <a:cubicBezTo>
                    <a:pt x="308" y="373"/>
                    <a:pt x="308" y="372"/>
                    <a:pt x="306" y="368"/>
                  </a:cubicBezTo>
                  <a:cubicBezTo>
                    <a:pt x="305" y="364"/>
                    <a:pt x="306" y="364"/>
                    <a:pt x="307" y="361"/>
                  </a:cubicBezTo>
                  <a:cubicBezTo>
                    <a:pt x="308" y="358"/>
                    <a:pt x="313" y="357"/>
                    <a:pt x="316" y="357"/>
                  </a:cubicBezTo>
                  <a:cubicBezTo>
                    <a:pt x="319" y="356"/>
                    <a:pt x="321" y="355"/>
                    <a:pt x="319" y="353"/>
                  </a:cubicBezTo>
                  <a:cubicBezTo>
                    <a:pt x="317" y="350"/>
                    <a:pt x="311" y="350"/>
                    <a:pt x="316" y="346"/>
                  </a:cubicBezTo>
                  <a:cubicBezTo>
                    <a:pt x="321" y="343"/>
                    <a:pt x="319" y="342"/>
                    <a:pt x="327" y="343"/>
                  </a:cubicBezTo>
                  <a:cubicBezTo>
                    <a:pt x="335" y="344"/>
                    <a:pt x="333" y="346"/>
                    <a:pt x="343" y="345"/>
                  </a:cubicBezTo>
                  <a:cubicBezTo>
                    <a:pt x="352" y="343"/>
                    <a:pt x="364" y="343"/>
                    <a:pt x="365" y="342"/>
                  </a:cubicBezTo>
                  <a:cubicBezTo>
                    <a:pt x="366" y="341"/>
                    <a:pt x="366" y="333"/>
                    <a:pt x="366" y="333"/>
                  </a:cubicBezTo>
                  <a:cubicBezTo>
                    <a:pt x="369" y="333"/>
                    <a:pt x="369" y="333"/>
                    <a:pt x="369" y="333"/>
                  </a:cubicBezTo>
                  <a:cubicBezTo>
                    <a:pt x="369" y="333"/>
                    <a:pt x="360" y="330"/>
                    <a:pt x="356" y="330"/>
                  </a:cubicBezTo>
                  <a:cubicBezTo>
                    <a:pt x="352" y="329"/>
                    <a:pt x="353" y="325"/>
                    <a:pt x="342" y="329"/>
                  </a:cubicBezTo>
                  <a:cubicBezTo>
                    <a:pt x="331" y="334"/>
                    <a:pt x="324" y="339"/>
                    <a:pt x="321" y="339"/>
                  </a:cubicBezTo>
                  <a:cubicBezTo>
                    <a:pt x="318" y="339"/>
                    <a:pt x="306" y="337"/>
                    <a:pt x="306" y="337"/>
                  </a:cubicBezTo>
                  <a:cubicBezTo>
                    <a:pt x="301" y="329"/>
                    <a:pt x="301" y="329"/>
                    <a:pt x="301" y="329"/>
                  </a:cubicBezTo>
                  <a:cubicBezTo>
                    <a:pt x="301" y="329"/>
                    <a:pt x="298" y="325"/>
                    <a:pt x="297" y="322"/>
                  </a:cubicBezTo>
                  <a:cubicBezTo>
                    <a:pt x="296" y="320"/>
                    <a:pt x="296" y="318"/>
                    <a:pt x="295" y="313"/>
                  </a:cubicBezTo>
                  <a:cubicBezTo>
                    <a:pt x="294" y="309"/>
                    <a:pt x="294" y="303"/>
                    <a:pt x="294" y="303"/>
                  </a:cubicBezTo>
                  <a:cubicBezTo>
                    <a:pt x="294" y="303"/>
                    <a:pt x="293" y="299"/>
                    <a:pt x="293" y="296"/>
                  </a:cubicBezTo>
                  <a:cubicBezTo>
                    <a:pt x="293" y="293"/>
                    <a:pt x="297" y="290"/>
                    <a:pt x="298" y="288"/>
                  </a:cubicBezTo>
                  <a:cubicBezTo>
                    <a:pt x="298" y="286"/>
                    <a:pt x="304" y="268"/>
                    <a:pt x="308" y="264"/>
                  </a:cubicBezTo>
                  <a:cubicBezTo>
                    <a:pt x="311" y="259"/>
                    <a:pt x="328" y="246"/>
                    <a:pt x="328" y="242"/>
                  </a:cubicBezTo>
                  <a:cubicBezTo>
                    <a:pt x="329" y="239"/>
                    <a:pt x="334" y="222"/>
                    <a:pt x="334" y="222"/>
                  </a:cubicBezTo>
                  <a:cubicBezTo>
                    <a:pt x="334" y="222"/>
                    <a:pt x="328" y="217"/>
                    <a:pt x="324" y="215"/>
                  </a:cubicBezTo>
                  <a:cubicBezTo>
                    <a:pt x="320" y="212"/>
                    <a:pt x="324" y="217"/>
                    <a:pt x="315" y="219"/>
                  </a:cubicBezTo>
                  <a:cubicBezTo>
                    <a:pt x="307" y="222"/>
                    <a:pt x="302" y="224"/>
                    <a:pt x="299" y="229"/>
                  </a:cubicBezTo>
                  <a:cubicBezTo>
                    <a:pt x="296" y="235"/>
                    <a:pt x="296" y="245"/>
                    <a:pt x="293" y="249"/>
                  </a:cubicBezTo>
                  <a:cubicBezTo>
                    <a:pt x="290" y="252"/>
                    <a:pt x="291" y="258"/>
                    <a:pt x="287" y="262"/>
                  </a:cubicBezTo>
                  <a:cubicBezTo>
                    <a:pt x="282" y="267"/>
                    <a:pt x="282" y="268"/>
                    <a:pt x="276" y="274"/>
                  </a:cubicBezTo>
                  <a:cubicBezTo>
                    <a:pt x="270" y="280"/>
                    <a:pt x="265" y="291"/>
                    <a:pt x="264" y="292"/>
                  </a:cubicBezTo>
                  <a:cubicBezTo>
                    <a:pt x="264" y="294"/>
                    <a:pt x="263" y="298"/>
                    <a:pt x="263" y="306"/>
                  </a:cubicBezTo>
                  <a:cubicBezTo>
                    <a:pt x="264" y="313"/>
                    <a:pt x="265" y="316"/>
                    <a:pt x="269" y="321"/>
                  </a:cubicBezTo>
                  <a:cubicBezTo>
                    <a:pt x="272" y="325"/>
                    <a:pt x="281" y="338"/>
                    <a:pt x="273" y="347"/>
                  </a:cubicBezTo>
                  <a:cubicBezTo>
                    <a:pt x="266" y="357"/>
                    <a:pt x="258" y="350"/>
                    <a:pt x="258" y="365"/>
                  </a:cubicBezTo>
                  <a:cubicBezTo>
                    <a:pt x="259" y="381"/>
                    <a:pt x="256" y="390"/>
                    <a:pt x="254" y="394"/>
                  </a:cubicBezTo>
                  <a:cubicBezTo>
                    <a:pt x="251" y="397"/>
                    <a:pt x="237" y="408"/>
                    <a:pt x="237" y="409"/>
                  </a:cubicBezTo>
                  <a:cubicBezTo>
                    <a:pt x="237" y="410"/>
                    <a:pt x="239" y="414"/>
                    <a:pt x="232" y="414"/>
                  </a:cubicBezTo>
                  <a:cubicBezTo>
                    <a:pt x="226" y="414"/>
                    <a:pt x="224" y="414"/>
                    <a:pt x="222" y="414"/>
                  </a:cubicBezTo>
                  <a:cubicBezTo>
                    <a:pt x="221" y="413"/>
                    <a:pt x="218" y="409"/>
                    <a:pt x="217" y="404"/>
                  </a:cubicBezTo>
                  <a:cubicBezTo>
                    <a:pt x="216" y="399"/>
                    <a:pt x="215" y="397"/>
                    <a:pt x="213" y="391"/>
                  </a:cubicBezTo>
                  <a:cubicBezTo>
                    <a:pt x="211" y="386"/>
                    <a:pt x="211" y="383"/>
                    <a:pt x="209" y="378"/>
                  </a:cubicBezTo>
                  <a:cubicBezTo>
                    <a:pt x="207" y="373"/>
                    <a:pt x="209" y="365"/>
                    <a:pt x="206" y="363"/>
                  </a:cubicBezTo>
                  <a:cubicBezTo>
                    <a:pt x="204" y="361"/>
                    <a:pt x="201" y="350"/>
                    <a:pt x="201" y="350"/>
                  </a:cubicBezTo>
                  <a:cubicBezTo>
                    <a:pt x="201" y="350"/>
                    <a:pt x="195" y="355"/>
                    <a:pt x="191" y="357"/>
                  </a:cubicBezTo>
                  <a:cubicBezTo>
                    <a:pt x="188" y="358"/>
                    <a:pt x="190" y="361"/>
                    <a:pt x="187" y="362"/>
                  </a:cubicBezTo>
                  <a:cubicBezTo>
                    <a:pt x="183" y="362"/>
                    <a:pt x="183" y="363"/>
                    <a:pt x="179" y="368"/>
                  </a:cubicBezTo>
                  <a:cubicBezTo>
                    <a:pt x="175" y="372"/>
                    <a:pt x="172" y="373"/>
                    <a:pt x="169" y="374"/>
                  </a:cubicBezTo>
                  <a:cubicBezTo>
                    <a:pt x="167" y="374"/>
                    <a:pt x="166" y="378"/>
                    <a:pt x="162" y="375"/>
                  </a:cubicBezTo>
                  <a:cubicBezTo>
                    <a:pt x="159" y="372"/>
                    <a:pt x="159" y="371"/>
                    <a:pt x="157" y="369"/>
                  </a:cubicBezTo>
                  <a:cubicBezTo>
                    <a:pt x="156" y="367"/>
                    <a:pt x="149" y="363"/>
                    <a:pt x="149" y="363"/>
                  </a:cubicBezTo>
                  <a:cubicBezTo>
                    <a:pt x="149" y="363"/>
                    <a:pt x="148" y="366"/>
                    <a:pt x="149" y="359"/>
                  </a:cubicBezTo>
                  <a:cubicBezTo>
                    <a:pt x="149" y="353"/>
                    <a:pt x="150" y="350"/>
                    <a:pt x="151" y="346"/>
                  </a:cubicBezTo>
                  <a:cubicBezTo>
                    <a:pt x="153" y="343"/>
                    <a:pt x="153" y="343"/>
                    <a:pt x="153" y="343"/>
                  </a:cubicBezTo>
                  <a:cubicBezTo>
                    <a:pt x="153" y="343"/>
                    <a:pt x="152" y="343"/>
                    <a:pt x="153" y="339"/>
                  </a:cubicBezTo>
                  <a:cubicBezTo>
                    <a:pt x="155" y="335"/>
                    <a:pt x="151" y="334"/>
                    <a:pt x="149" y="332"/>
                  </a:cubicBezTo>
                  <a:cubicBezTo>
                    <a:pt x="147" y="330"/>
                    <a:pt x="146" y="335"/>
                    <a:pt x="147" y="330"/>
                  </a:cubicBezTo>
                  <a:cubicBezTo>
                    <a:pt x="148" y="326"/>
                    <a:pt x="147" y="299"/>
                    <a:pt x="147" y="299"/>
                  </a:cubicBezTo>
                  <a:cubicBezTo>
                    <a:pt x="147" y="299"/>
                    <a:pt x="154" y="296"/>
                    <a:pt x="153" y="294"/>
                  </a:cubicBezTo>
                  <a:cubicBezTo>
                    <a:pt x="153" y="292"/>
                    <a:pt x="160" y="286"/>
                    <a:pt x="160" y="286"/>
                  </a:cubicBezTo>
                  <a:cubicBezTo>
                    <a:pt x="160" y="286"/>
                    <a:pt x="166" y="285"/>
                    <a:pt x="168" y="281"/>
                  </a:cubicBezTo>
                  <a:cubicBezTo>
                    <a:pt x="171" y="277"/>
                    <a:pt x="173" y="271"/>
                    <a:pt x="179" y="268"/>
                  </a:cubicBezTo>
                  <a:cubicBezTo>
                    <a:pt x="184" y="265"/>
                    <a:pt x="186" y="263"/>
                    <a:pt x="187" y="261"/>
                  </a:cubicBezTo>
                  <a:cubicBezTo>
                    <a:pt x="188" y="260"/>
                    <a:pt x="185" y="266"/>
                    <a:pt x="189" y="257"/>
                  </a:cubicBezTo>
                  <a:cubicBezTo>
                    <a:pt x="193" y="249"/>
                    <a:pt x="208" y="239"/>
                    <a:pt x="211" y="232"/>
                  </a:cubicBezTo>
                  <a:cubicBezTo>
                    <a:pt x="215" y="225"/>
                    <a:pt x="219" y="213"/>
                    <a:pt x="219" y="213"/>
                  </a:cubicBezTo>
                  <a:cubicBezTo>
                    <a:pt x="219" y="213"/>
                    <a:pt x="215" y="208"/>
                    <a:pt x="220" y="202"/>
                  </a:cubicBezTo>
                  <a:cubicBezTo>
                    <a:pt x="224" y="196"/>
                    <a:pt x="230" y="194"/>
                    <a:pt x="233" y="191"/>
                  </a:cubicBezTo>
                  <a:cubicBezTo>
                    <a:pt x="237" y="188"/>
                    <a:pt x="241" y="183"/>
                    <a:pt x="240" y="182"/>
                  </a:cubicBezTo>
                  <a:cubicBezTo>
                    <a:pt x="238" y="182"/>
                    <a:pt x="242" y="183"/>
                    <a:pt x="242" y="181"/>
                  </a:cubicBezTo>
                  <a:cubicBezTo>
                    <a:pt x="243" y="178"/>
                    <a:pt x="246" y="174"/>
                    <a:pt x="246" y="174"/>
                  </a:cubicBezTo>
                  <a:cubicBezTo>
                    <a:pt x="239" y="173"/>
                    <a:pt x="241" y="174"/>
                    <a:pt x="237" y="176"/>
                  </a:cubicBezTo>
                  <a:cubicBezTo>
                    <a:pt x="233" y="177"/>
                    <a:pt x="235" y="175"/>
                    <a:pt x="233" y="173"/>
                  </a:cubicBezTo>
                  <a:cubicBezTo>
                    <a:pt x="231" y="171"/>
                    <a:pt x="231" y="171"/>
                    <a:pt x="232" y="170"/>
                  </a:cubicBezTo>
                  <a:cubicBezTo>
                    <a:pt x="233" y="168"/>
                    <a:pt x="236" y="166"/>
                    <a:pt x="236" y="166"/>
                  </a:cubicBezTo>
                  <a:cubicBezTo>
                    <a:pt x="236" y="166"/>
                    <a:pt x="238" y="170"/>
                    <a:pt x="243" y="165"/>
                  </a:cubicBezTo>
                  <a:cubicBezTo>
                    <a:pt x="249" y="160"/>
                    <a:pt x="258" y="155"/>
                    <a:pt x="258" y="155"/>
                  </a:cubicBezTo>
                  <a:cubicBezTo>
                    <a:pt x="272" y="144"/>
                    <a:pt x="272" y="144"/>
                    <a:pt x="272" y="144"/>
                  </a:cubicBezTo>
                  <a:cubicBezTo>
                    <a:pt x="272" y="144"/>
                    <a:pt x="284" y="140"/>
                    <a:pt x="286" y="140"/>
                  </a:cubicBezTo>
                  <a:cubicBezTo>
                    <a:pt x="288" y="141"/>
                    <a:pt x="290" y="141"/>
                    <a:pt x="291" y="141"/>
                  </a:cubicBezTo>
                  <a:cubicBezTo>
                    <a:pt x="292" y="141"/>
                    <a:pt x="296" y="141"/>
                    <a:pt x="300" y="137"/>
                  </a:cubicBezTo>
                  <a:cubicBezTo>
                    <a:pt x="303" y="134"/>
                    <a:pt x="301" y="131"/>
                    <a:pt x="306" y="130"/>
                  </a:cubicBezTo>
                  <a:cubicBezTo>
                    <a:pt x="311" y="129"/>
                    <a:pt x="315" y="130"/>
                    <a:pt x="318" y="127"/>
                  </a:cubicBezTo>
                  <a:cubicBezTo>
                    <a:pt x="321" y="123"/>
                    <a:pt x="356" y="127"/>
                    <a:pt x="356" y="127"/>
                  </a:cubicBezTo>
                  <a:cubicBezTo>
                    <a:pt x="356" y="127"/>
                    <a:pt x="371" y="131"/>
                    <a:pt x="373" y="134"/>
                  </a:cubicBezTo>
                  <a:cubicBezTo>
                    <a:pt x="375" y="137"/>
                    <a:pt x="382" y="139"/>
                    <a:pt x="379" y="143"/>
                  </a:cubicBezTo>
                  <a:cubicBezTo>
                    <a:pt x="375" y="146"/>
                    <a:pt x="379" y="151"/>
                    <a:pt x="381" y="152"/>
                  </a:cubicBezTo>
                  <a:cubicBezTo>
                    <a:pt x="383" y="153"/>
                    <a:pt x="383" y="144"/>
                    <a:pt x="387" y="145"/>
                  </a:cubicBezTo>
                  <a:cubicBezTo>
                    <a:pt x="390" y="146"/>
                    <a:pt x="392" y="151"/>
                    <a:pt x="395" y="152"/>
                  </a:cubicBezTo>
                  <a:cubicBezTo>
                    <a:pt x="398" y="153"/>
                    <a:pt x="412" y="154"/>
                    <a:pt x="414" y="155"/>
                  </a:cubicBezTo>
                  <a:cubicBezTo>
                    <a:pt x="416" y="157"/>
                    <a:pt x="419" y="159"/>
                    <a:pt x="425" y="162"/>
                  </a:cubicBezTo>
                  <a:cubicBezTo>
                    <a:pt x="430" y="165"/>
                    <a:pt x="468" y="180"/>
                    <a:pt x="469" y="182"/>
                  </a:cubicBezTo>
                  <a:cubicBezTo>
                    <a:pt x="470" y="184"/>
                    <a:pt x="466" y="199"/>
                    <a:pt x="466" y="199"/>
                  </a:cubicBezTo>
                  <a:cubicBezTo>
                    <a:pt x="466" y="199"/>
                    <a:pt x="467" y="204"/>
                    <a:pt x="462" y="205"/>
                  </a:cubicBezTo>
                  <a:cubicBezTo>
                    <a:pt x="457" y="205"/>
                    <a:pt x="462" y="204"/>
                    <a:pt x="454" y="205"/>
                  </a:cubicBezTo>
                  <a:cubicBezTo>
                    <a:pt x="446" y="206"/>
                    <a:pt x="447" y="210"/>
                    <a:pt x="441" y="208"/>
                  </a:cubicBezTo>
                  <a:cubicBezTo>
                    <a:pt x="436" y="206"/>
                    <a:pt x="437" y="206"/>
                    <a:pt x="433" y="203"/>
                  </a:cubicBezTo>
                  <a:cubicBezTo>
                    <a:pt x="429" y="201"/>
                    <a:pt x="425" y="197"/>
                    <a:pt x="421" y="199"/>
                  </a:cubicBezTo>
                  <a:cubicBezTo>
                    <a:pt x="417" y="202"/>
                    <a:pt x="419" y="206"/>
                    <a:pt x="412" y="202"/>
                  </a:cubicBezTo>
                  <a:cubicBezTo>
                    <a:pt x="405" y="197"/>
                    <a:pt x="401" y="196"/>
                    <a:pt x="401" y="196"/>
                  </a:cubicBezTo>
                  <a:cubicBezTo>
                    <a:pt x="401" y="196"/>
                    <a:pt x="398" y="198"/>
                    <a:pt x="398" y="199"/>
                  </a:cubicBezTo>
                  <a:cubicBezTo>
                    <a:pt x="399" y="201"/>
                    <a:pt x="401" y="198"/>
                    <a:pt x="406" y="204"/>
                  </a:cubicBezTo>
                  <a:cubicBezTo>
                    <a:pt x="410" y="209"/>
                    <a:pt x="417" y="213"/>
                    <a:pt x="416" y="216"/>
                  </a:cubicBezTo>
                  <a:cubicBezTo>
                    <a:pt x="416" y="219"/>
                    <a:pt x="419" y="220"/>
                    <a:pt x="416" y="223"/>
                  </a:cubicBezTo>
                  <a:cubicBezTo>
                    <a:pt x="414" y="225"/>
                    <a:pt x="414" y="229"/>
                    <a:pt x="414" y="229"/>
                  </a:cubicBezTo>
                  <a:cubicBezTo>
                    <a:pt x="414" y="229"/>
                    <a:pt x="418" y="234"/>
                    <a:pt x="417" y="236"/>
                  </a:cubicBezTo>
                  <a:cubicBezTo>
                    <a:pt x="416" y="238"/>
                    <a:pt x="416" y="243"/>
                    <a:pt x="416" y="245"/>
                  </a:cubicBezTo>
                  <a:cubicBezTo>
                    <a:pt x="416" y="246"/>
                    <a:pt x="419" y="251"/>
                    <a:pt x="419" y="251"/>
                  </a:cubicBezTo>
                  <a:cubicBezTo>
                    <a:pt x="419" y="251"/>
                    <a:pt x="423" y="248"/>
                    <a:pt x="428" y="253"/>
                  </a:cubicBezTo>
                  <a:cubicBezTo>
                    <a:pt x="433" y="257"/>
                    <a:pt x="440" y="257"/>
                    <a:pt x="440" y="257"/>
                  </a:cubicBezTo>
                  <a:cubicBezTo>
                    <a:pt x="440" y="251"/>
                    <a:pt x="440" y="251"/>
                    <a:pt x="440" y="251"/>
                  </a:cubicBezTo>
                  <a:cubicBezTo>
                    <a:pt x="440" y="251"/>
                    <a:pt x="438" y="250"/>
                    <a:pt x="436" y="246"/>
                  </a:cubicBezTo>
                  <a:cubicBezTo>
                    <a:pt x="433" y="243"/>
                    <a:pt x="430" y="238"/>
                    <a:pt x="430" y="237"/>
                  </a:cubicBezTo>
                  <a:cubicBezTo>
                    <a:pt x="429" y="235"/>
                    <a:pt x="429" y="230"/>
                    <a:pt x="430" y="230"/>
                  </a:cubicBezTo>
                  <a:cubicBezTo>
                    <a:pt x="432" y="230"/>
                    <a:pt x="435" y="231"/>
                    <a:pt x="441" y="234"/>
                  </a:cubicBezTo>
                  <a:cubicBezTo>
                    <a:pt x="447" y="236"/>
                    <a:pt x="459" y="245"/>
                    <a:pt x="462" y="240"/>
                  </a:cubicBezTo>
                  <a:cubicBezTo>
                    <a:pt x="465" y="235"/>
                    <a:pt x="464" y="234"/>
                    <a:pt x="462" y="229"/>
                  </a:cubicBezTo>
                  <a:cubicBezTo>
                    <a:pt x="460" y="224"/>
                    <a:pt x="457" y="227"/>
                    <a:pt x="459" y="221"/>
                  </a:cubicBezTo>
                  <a:cubicBezTo>
                    <a:pt x="462" y="215"/>
                    <a:pt x="456" y="220"/>
                    <a:pt x="468" y="210"/>
                  </a:cubicBezTo>
                  <a:cubicBezTo>
                    <a:pt x="480" y="200"/>
                    <a:pt x="490" y="203"/>
                    <a:pt x="492" y="203"/>
                  </a:cubicBezTo>
                  <a:cubicBezTo>
                    <a:pt x="494" y="203"/>
                    <a:pt x="502" y="198"/>
                    <a:pt x="501" y="196"/>
                  </a:cubicBezTo>
                  <a:cubicBezTo>
                    <a:pt x="500" y="195"/>
                    <a:pt x="502" y="192"/>
                    <a:pt x="500" y="187"/>
                  </a:cubicBezTo>
                  <a:cubicBezTo>
                    <a:pt x="497" y="182"/>
                    <a:pt x="492" y="172"/>
                    <a:pt x="492" y="172"/>
                  </a:cubicBezTo>
                  <a:cubicBezTo>
                    <a:pt x="492" y="172"/>
                    <a:pt x="487" y="163"/>
                    <a:pt x="490" y="163"/>
                  </a:cubicBezTo>
                  <a:cubicBezTo>
                    <a:pt x="493" y="164"/>
                    <a:pt x="496" y="166"/>
                    <a:pt x="505" y="170"/>
                  </a:cubicBezTo>
                  <a:cubicBezTo>
                    <a:pt x="515" y="174"/>
                    <a:pt x="519" y="175"/>
                    <a:pt x="521" y="176"/>
                  </a:cubicBezTo>
                  <a:cubicBezTo>
                    <a:pt x="523" y="177"/>
                    <a:pt x="525" y="181"/>
                    <a:pt x="521" y="181"/>
                  </a:cubicBezTo>
                  <a:cubicBezTo>
                    <a:pt x="516" y="181"/>
                    <a:pt x="513" y="184"/>
                    <a:pt x="512" y="186"/>
                  </a:cubicBezTo>
                  <a:cubicBezTo>
                    <a:pt x="511" y="188"/>
                    <a:pt x="517" y="193"/>
                    <a:pt x="517" y="193"/>
                  </a:cubicBezTo>
                  <a:cubicBezTo>
                    <a:pt x="517" y="193"/>
                    <a:pt x="526" y="193"/>
                    <a:pt x="528" y="193"/>
                  </a:cubicBezTo>
                  <a:cubicBezTo>
                    <a:pt x="530" y="193"/>
                    <a:pt x="530" y="186"/>
                    <a:pt x="530" y="182"/>
                  </a:cubicBezTo>
                  <a:cubicBezTo>
                    <a:pt x="530" y="179"/>
                    <a:pt x="544" y="181"/>
                    <a:pt x="546" y="180"/>
                  </a:cubicBezTo>
                  <a:cubicBezTo>
                    <a:pt x="548" y="178"/>
                    <a:pt x="553" y="172"/>
                    <a:pt x="556" y="170"/>
                  </a:cubicBezTo>
                  <a:cubicBezTo>
                    <a:pt x="560" y="168"/>
                    <a:pt x="573" y="164"/>
                    <a:pt x="571" y="166"/>
                  </a:cubicBezTo>
                  <a:cubicBezTo>
                    <a:pt x="570" y="168"/>
                    <a:pt x="573" y="174"/>
                    <a:pt x="573" y="172"/>
                  </a:cubicBezTo>
                  <a:cubicBezTo>
                    <a:pt x="573" y="170"/>
                    <a:pt x="577" y="162"/>
                    <a:pt x="579" y="162"/>
                  </a:cubicBezTo>
                  <a:cubicBezTo>
                    <a:pt x="581" y="162"/>
                    <a:pt x="587" y="164"/>
                    <a:pt x="587" y="164"/>
                  </a:cubicBezTo>
                  <a:cubicBezTo>
                    <a:pt x="587" y="164"/>
                    <a:pt x="584" y="172"/>
                    <a:pt x="588" y="172"/>
                  </a:cubicBezTo>
                  <a:cubicBezTo>
                    <a:pt x="593" y="173"/>
                    <a:pt x="599" y="177"/>
                    <a:pt x="600" y="173"/>
                  </a:cubicBezTo>
                  <a:cubicBezTo>
                    <a:pt x="602" y="170"/>
                    <a:pt x="599" y="171"/>
                    <a:pt x="609" y="168"/>
                  </a:cubicBezTo>
                  <a:cubicBezTo>
                    <a:pt x="620" y="166"/>
                    <a:pt x="615" y="166"/>
                    <a:pt x="622" y="165"/>
                  </a:cubicBezTo>
                  <a:cubicBezTo>
                    <a:pt x="629" y="165"/>
                    <a:pt x="633" y="170"/>
                    <a:pt x="636" y="170"/>
                  </a:cubicBezTo>
                  <a:cubicBezTo>
                    <a:pt x="640" y="170"/>
                    <a:pt x="642" y="162"/>
                    <a:pt x="642" y="162"/>
                  </a:cubicBezTo>
                  <a:cubicBezTo>
                    <a:pt x="643" y="156"/>
                    <a:pt x="643" y="156"/>
                    <a:pt x="643" y="156"/>
                  </a:cubicBezTo>
                  <a:cubicBezTo>
                    <a:pt x="639" y="154"/>
                    <a:pt x="639" y="154"/>
                    <a:pt x="639" y="154"/>
                  </a:cubicBezTo>
                  <a:cubicBezTo>
                    <a:pt x="639" y="154"/>
                    <a:pt x="643" y="154"/>
                    <a:pt x="641" y="152"/>
                  </a:cubicBezTo>
                  <a:cubicBezTo>
                    <a:pt x="640" y="151"/>
                    <a:pt x="645" y="150"/>
                    <a:pt x="648" y="150"/>
                  </a:cubicBezTo>
                  <a:cubicBezTo>
                    <a:pt x="651" y="149"/>
                    <a:pt x="660" y="152"/>
                    <a:pt x="664" y="153"/>
                  </a:cubicBezTo>
                  <a:cubicBezTo>
                    <a:pt x="669" y="155"/>
                    <a:pt x="686" y="154"/>
                    <a:pt x="697" y="162"/>
                  </a:cubicBezTo>
                  <a:cubicBezTo>
                    <a:pt x="707" y="170"/>
                    <a:pt x="709" y="171"/>
                    <a:pt x="711" y="171"/>
                  </a:cubicBezTo>
                  <a:cubicBezTo>
                    <a:pt x="713" y="172"/>
                    <a:pt x="721" y="169"/>
                    <a:pt x="721" y="169"/>
                  </a:cubicBezTo>
                  <a:cubicBezTo>
                    <a:pt x="721" y="169"/>
                    <a:pt x="724" y="168"/>
                    <a:pt x="721" y="166"/>
                  </a:cubicBezTo>
                  <a:cubicBezTo>
                    <a:pt x="717" y="163"/>
                    <a:pt x="714" y="164"/>
                    <a:pt x="714" y="163"/>
                  </a:cubicBezTo>
                  <a:cubicBezTo>
                    <a:pt x="714" y="161"/>
                    <a:pt x="711" y="153"/>
                    <a:pt x="710" y="153"/>
                  </a:cubicBezTo>
                  <a:cubicBezTo>
                    <a:pt x="709" y="153"/>
                    <a:pt x="707" y="152"/>
                    <a:pt x="706" y="153"/>
                  </a:cubicBezTo>
                  <a:cubicBezTo>
                    <a:pt x="705" y="154"/>
                    <a:pt x="699" y="149"/>
                    <a:pt x="699" y="148"/>
                  </a:cubicBezTo>
                  <a:cubicBezTo>
                    <a:pt x="699" y="146"/>
                    <a:pt x="699" y="141"/>
                    <a:pt x="701" y="141"/>
                  </a:cubicBezTo>
                  <a:cubicBezTo>
                    <a:pt x="702" y="140"/>
                    <a:pt x="692" y="140"/>
                    <a:pt x="698" y="134"/>
                  </a:cubicBezTo>
                  <a:cubicBezTo>
                    <a:pt x="703" y="127"/>
                    <a:pt x="713" y="119"/>
                    <a:pt x="713" y="118"/>
                  </a:cubicBezTo>
                  <a:cubicBezTo>
                    <a:pt x="712" y="116"/>
                    <a:pt x="714" y="92"/>
                    <a:pt x="714" y="92"/>
                  </a:cubicBezTo>
                  <a:cubicBezTo>
                    <a:pt x="714" y="92"/>
                    <a:pt x="720" y="95"/>
                    <a:pt x="722" y="93"/>
                  </a:cubicBezTo>
                  <a:cubicBezTo>
                    <a:pt x="724" y="90"/>
                    <a:pt x="726" y="84"/>
                    <a:pt x="726" y="84"/>
                  </a:cubicBezTo>
                  <a:cubicBezTo>
                    <a:pt x="733" y="83"/>
                    <a:pt x="733" y="83"/>
                    <a:pt x="733" y="83"/>
                  </a:cubicBezTo>
                  <a:cubicBezTo>
                    <a:pt x="733" y="83"/>
                    <a:pt x="736" y="88"/>
                    <a:pt x="736" y="89"/>
                  </a:cubicBezTo>
                  <a:cubicBezTo>
                    <a:pt x="735" y="90"/>
                    <a:pt x="732" y="94"/>
                    <a:pt x="736" y="94"/>
                  </a:cubicBezTo>
                  <a:cubicBezTo>
                    <a:pt x="739" y="94"/>
                    <a:pt x="748" y="100"/>
                    <a:pt x="748" y="100"/>
                  </a:cubicBezTo>
                  <a:cubicBezTo>
                    <a:pt x="748" y="100"/>
                    <a:pt x="751" y="112"/>
                    <a:pt x="749" y="112"/>
                  </a:cubicBezTo>
                  <a:cubicBezTo>
                    <a:pt x="747" y="112"/>
                    <a:pt x="748" y="118"/>
                    <a:pt x="748" y="118"/>
                  </a:cubicBezTo>
                  <a:cubicBezTo>
                    <a:pt x="748" y="118"/>
                    <a:pt x="746" y="114"/>
                    <a:pt x="745" y="119"/>
                  </a:cubicBezTo>
                  <a:cubicBezTo>
                    <a:pt x="743" y="124"/>
                    <a:pt x="748" y="127"/>
                    <a:pt x="748" y="127"/>
                  </a:cubicBezTo>
                  <a:cubicBezTo>
                    <a:pt x="748" y="127"/>
                    <a:pt x="753" y="125"/>
                    <a:pt x="751" y="130"/>
                  </a:cubicBezTo>
                  <a:cubicBezTo>
                    <a:pt x="750" y="135"/>
                    <a:pt x="750" y="133"/>
                    <a:pt x="751" y="137"/>
                  </a:cubicBezTo>
                  <a:cubicBezTo>
                    <a:pt x="751" y="142"/>
                    <a:pt x="755" y="148"/>
                    <a:pt x="755" y="150"/>
                  </a:cubicBezTo>
                  <a:cubicBezTo>
                    <a:pt x="755" y="152"/>
                    <a:pt x="755" y="164"/>
                    <a:pt x="755" y="164"/>
                  </a:cubicBezTo>
                  <a:cubicBezTo>
                    <a:pt x="755" y="164"/>
                    <a:pt x="758" y="170"/>
                    <a:pt x="760" y="172"/>
                  </a:cubicBezTo>
                  <a:cubicBezTo>
                    <a:pt x="762" y="174"/>
                    <a:pt x="767" y="169"/>
                    <a:pt x="762" y="174"/>
                  </a:cubicBezTo>
                  <a:cubicBezTo>
                    <a:pt x="756" y="179"/>
                    <a:pt x="759" y="179"/>
                    <a:pt x="755" y="184"/>
                  </a:cubicBezTo>
                  <a:cubicBezTo>
                    <a:pt x="751" y="189"/>
                    <a:pt x="748" y="190"/>
                    <a:pt x="746" y="192"/>
                  </a:cubicBezTo>
                  <a:cubicBezTo>
                    <a:pt x="744" y="194"/>
                    <a:pt x="738" y="196"/>
                    <a:pt x="738" y="196"/>
                  </a:cubicBezTo>
                  <a:cubicBezTo>
                    <a:pt x="738" y="196"/>
                    <a:pt x="752" y="200"/>
                    <a:pt x="754" y="200"/>
                  </a:cubicBezTo>
                  <a:cubicBezTo>
                    <a:pt x="756" y="200"/>
                    <a:pt x="772" y="198"/>
                    <a:pt x="772" y="194"/>
                  </a:cubicBezTo>
                  <a:cubicBezTo>
                    <a:pt x="772" y="190"/>
                    <a:pt x="781" y="180"/>
                    <a:pt x="776" y="177"/>
                  </a:cubicBezTo>
                  <a:cubicBezTo>
                    <a:pt x="772" y="174"/>
                    <a:pt x="771" y="175"/>
                    <a:pt x="770" y="172"/>
                  </a:cubicBezTo>
                  <a:cubicBezTo>
                    <a:pt x="770" y="169"/>
                    <a:pt x="768" y="168"/>
                    <a:pt x="770" y="166"/>
                  </a:cubicBezTo>
                  <a:cubicBezTo>
                    <a:pt x="771" y="164"/>
                    <a:pt x="774" y="160"/>
                    <a:pt x="770" y="161"/>
                  </a:cubicBezTo>
                  <a:cubicBezTo>
                    <a:pt x="766" y="161"/>
                    <a:pt x="766" y="162"/>
                    <a:pt x="764" y="159"/>
                  </a:cubicBezTo>
                  <a:cubicBezTo>
                    <a:pt x="762" y="156"/>
                    <a:pt x="763" y="160"/>
                    <a:pt x="760" y="152"/>
                  </a:cubicBezTo>
                  <a:cubicBezTo>
                    <a:pt x="757" y="144"/>
                    <a:pt x="762" y="140"/>
                    <a:pt x="762" y="140"/>
                  </a:cubicBezTo>
                  <a:cubicBezTo>
                    <a:pt x="762" y="140"/>
                    <a:pt x="766" y="144"/>
                    <a:pt x="763" y="137"/>
                  </a:cubicBezTo>
                  <a:cubicBezTo>
                    <a:pt x="760" y="130"/>
                    <a:pt x="756" y="128"/>
                    <a:pt x="756" y="126"/>
                  </a:cubicBezTo>
                  <a:cubicBezTo>
                    <a:pt x="755" y="123"/>
                    <a:pt x="757" y="121"/>
                    <a:pt x="756" y="117"/>
                  </a:cubicBezTo>
                  <a:cubicBezTo>
                    <a:pt x="756" y="113"/>
                    <a:pt x="768" y="111"/>
                    <a:pt x="768" y="111"/>
                  </a:cubicBezTo>
                  <a:cubicBezTo>
                    <a:pt x="768" y="111"/>
                    <a:pt x="769" y="105"/>
                    <a:pt x="767" y="102"/>
                  </a:cubicBezTo>
                  <a:cubicBezTo>
                    <a:pt x="764" y="100"/>
                    <a:pt x="760" y="95"/>
                    <a:pt x="760" y="95"/>
                  </a:cubicBezTo>
                  <a:cubicBezTo>
                    <a:pt x="760" y="95"/>
                    <a:pt x="761" y="92"/>
                    <a:pt x="761" y="91"/>
                  </a:cubicBezTo>
                  <a:cubicBezTo>
                    <a:pt x="762" y="89"/>
                    <a:pt x="767" y="92"/>
                    <a:pt x="769" y="94"/>
                  </a:cubicBezTo>
                  <a:cubicBezTo>
                    <a:pt x="770" y="96"/>
                    <a:pt x="776" y="100"/>
                    <a:pt x="776" y="100"/>
                  </a:cubicBezTo>
                  <a:cubicBezTo>
                    <a:pt x="776" y="100"/>
                    <a:pt x="774" y="103"/>
                    <a:pt x="775" y="106"/>
                  </a:cubicBezTo>
                  <a:cubicBezTo>
                    <a:pt x="776" y="109"/>
                    <a:pt x="777" y="116"/>
                    <a:pt x="777" y="116"/>
                  </a:cubicBezTo>
                  <a:cubicBezTo>
                    <a:pt x="777" y="116"/>
                    <a:pt x="779" y="121"/>
                    <a:pt x="780" y="122"/>
                  </a:cubicBezTo>
                  <a:cubicBezTo>
                    <a:pt x="781" y="123"/>
                    <a:pt x="778" y="124"/>
                    <a:pt x="781" y="123"/>
                  </a:cubicBezTo>
                  <a:cubicBezTo>
                    <a:pt x="784" y="123"/>
                    <a:pt x="797" y="126"/>
                    <a:pt x="797" y="126"/>
                  </a:cubicBezTo>
                  <a:cubicBezTo>
                    <a:pt x="797" y="126"/>
                    <a:pt x="798" y="117"/>
                    <a:pt x="796" y="117"/>
                  </a:cubicBezTo>
                  <a:cubicBezTo>
                    <a:pt x="793" y="118"/>
                    <a:pt x="791" y="119"/>
                    <a:pt x="789" y="118"/>
                  </a:cubicBezTo>
                  <a:cubicBezTo>
                    <a:pt x="786" y="116"/>
                    <a:pt x="785" y="112"/>
                    <a:pt x="785" y="112"/>
                  </a:cubicBezTo>
                  <a:cubicBezTo>
                    <a:pt x="785" y="112"/>
                    <a:pt x="785" y="109"/>
                    <a:pt x="786" y="107"/>
                  </a:cubicBezTo>
                  <a:cubicBezTo>
                    <a:pt x="787" y="105"/>
                    <a:pt x="794" y="101"/>
                    <a:pt x="794" y="101"/>
                  </a:cubicBezTo>
                  <a:cubicBezTo>
                    <a:pt x="794" y="101"/>
                    <a:pt x="800" y="102"/>
                    <a:pt x="804" y="102"/>
                  </a:cubicBezTo>
                  <a:cubicBezTo>
                    <a:pt x="808" y="102"/>
                    <a:pt x="824" y="113"/>
                    <a:pt x="824" y="113"/>
                  </a:cubicBezTo>
                  <a:cubicBezTo>
                    <a:pt x="827" y="116"/>
                    <a:pt x="827" y="116"/>
                    <a:pt x="827" y="116"/>
                  </a:cubicBezTo>
                  <a:cubicBezTo>
                    <a:pt x="827" y="116"/>
                    <a:pt x="828" y="109"/>
                    <a:pt x="831" y="111"/>
                  </a:cubicBezTo>
                  <a:cubicBezTo>
                    <a:pt x="833" y="112"/>
                    <a:pt x="833" y="112"/>
                    <a:pt x="833" y="112"/>
                  </a:cubicBezTo>
                  <a:cubicBezTo>
                    <a:pt x="833" y="112"/>
                    <a:pt x="834" y="107"/>
                    <a:pt x="830" y="105"/>
                  </a:cubicBezTo>
                  <a:cubicBezTo>
                    <a:pt x="825" y="104"/>
                    <a:pt x="819" y="97"/>
                    <a:pt x="819" y="97"/>
                  </a:cubicBezTo>
                  <a:cubicBezTo>
                    <a:pt x="819" y="97"/>
                    <a:pt x="814" y="89"/>
                    <a:pt x="815" y="85"/>
                  </a:cubicBezTo>
                  <a:cubicBezTo>
                    <a:pt x="816" y="81"/>
                    <a:pt x="815" y="79"/>
                    <a:pt x="817" y="79"/>
                  </a:cubicBezTo>
                  <a:cubicBezTo>
                    <a:pt x="819" y="79"/>
                    <a:pt x="831" y="78"/>
                    <a:pt x="835" y="76"/>
                  </a:cubicBezTo>
                  <a:cubicBezTo>
                    <a:pt x="839" y="75"/>
                    <a:pt x="844" y="77"/>
                    <a:pt x="850" y="75"/>
                  </a:cubicBezTo>
                  <a:cubicBezTo>
                    <a:pt x="856" y="73"/>
                    <a:pt x="857" y="72"/>
                    <a:pt x="862" y="73"/>
                  </a:cubicBezTo>
                  <a:cubicBezTo>
                    <a:pt x="868" y="75"/>
                    <a:pt x="864" y="70"/>
                    <a:pt x="863" y="67"/>
                  </a:cubicBezTo>
                  <a:cubicBezTo>
                    <a:pt x="862" y="65"/>
                    <a:pt x="861" y="54"/>
                    <a:pt x="861" y="57"/>
                  </a:cubicBezTo>
                  <a:cubicBezTo>
                    <a:pt x="861" y="59"/>
                    <a:pt x="861" y="46"/>
                    <a:pt x="873" y="44"/>
                  </a:cubicBezTo>
                  <a:cubicBezTo>
                    <a:pt x="884" y="43"/>
                    <a:pt x="894" y="41"/>
                    <a:pt x="907" y="39"/>
                  </a:cubicBezTo>
                  <a:cubicBezTo>
                    <a:pt x="921" y="36"/>
                    <a:pt x="923" y="31"/>
                    <a:pt x="923" y="31"/>
                  </a:cubicBezTo>
                  <a:cubicBezTo>
                    <a:pt x="923" y="31"/>
                    <a:pt x="933" y="30"/>
                    <a:pt x="935" y="30"/>
                  </a:cubicBezTo>
                  <a:cubicBezTo>
                    <a:pt x="936" y="30"/>
                    <a:pt x="939" y="28"/>
                    <a:pt x="943" y="29"/>
                  </a:cubicBezTo>
                  <a:cubicBezTo>
                    <a:pt x="948" y="30"/>
                    <a:pt x="950" y="32"/>
                    <a:pt x="953" y="32"/>
                  </a:cubicBezTo>
                  <a:cubicBezTo>
                    <a:pt x="956" y="32"/>
                    <a:pt x="973" y="29"/>
                    <a:pt x="973" y="29"/>
                  </a:cubicBezTo>
                  <a:cubicBezTo>
                    <a:pt x="973" y="29"/>
                    <a:pt x="973" y="26"/>
                    <a:pt x="975" y="24"/>
                  </a:cubicBezTo>
                  <a:cubicBezTo>
                    <a:pt x="976" y="22"/>
                    <a:pt x="978" y="18"/>
                    <a:pt x="980" y="18"/>
                  </a:cubicBezTo>
                  <a:cubicBezTo>
                    <a:pt x="983" y="19"/>
                    <a:pt x="986" y="20"/>
                    <a:pt x="986" y="18"/>
                  </a:cubicBezTo>
                  <a:cubicBezTo>
                    <a:pt x="987" y="15"/>
                    <a:pt x="997" y="0"/>
                    <a:pt x="1004" y="3"/>
                  </a:cubicBezTo>
                  <a:cubicBezTo>
                    <a:pt x="1011" y="5"/>
                    <a:pt x="1027" y="5"/>
                    <a:pt x="1027" y="6"/>
                  </a:cubicBezTo>
                  <a:cubicBezTo>
                    <a:pt x="1027" y="8"/>
                    <a:pt x="1030" y="12"/>
                    <a:pt x="1030" y="12"/>
                  </a:cubicBezTo>
                  <a:cubicBezTo>
                    <a:pt x="1030" y="12"/>
                    <a:pt x="1029" y="15"/>
                    <a:pt x="1034" y="16"/>
                  </a:cubicBezTo>
                  <a:cubicBezTo>
                    <a:pt x="1040" y="18"/>
                    <a:pt x="1043" y="20"/>
                    <a:pt x="1043" y="20"/>
                  </a:cubicBezTo>
                  <a:cubicBezTo>
                    <a:pt x="1043" y="20"/>
                    <a:pt x="1059" y="20"/>
                    <a:pt x="1062" y="20"/>
                  </a:cubicBezTo>
                  <a:cubicBezTo>
                    <a:pt x="1066" y="19"/>
                    <a:pt x="1094" y="25"/>
                    <a:pt x="1094" y="26"/>
                  </a:cubicBezTo>
                  <a:cubicBezTo>
                    <a:pt x="1094" y="28"/>
                    <a:pt x="1103" y="42"/>
                    <a:pt x="1098" y="44"/>
                  </a:cubicBezTo>
                  <a:cubicBezTo>
                    <a:pt x="1093" y="47"/>
                    <a:pt x="1099" y="47"/>
                    <a:pt x="1087" y="57"/>
                  </a:cubicBezTo>
                  <a:cubicBezTo>
                    <a:pt x="1075" y="66"/>
                    <a:pt x="1067" y="70"/>
                    <a:pt x="1060" y="73"/>
                  </a:cubicBezTo>
                  <a:cubicBezTo>
                    <a:pt x="1053" y="76"/>
                    <a:pt x="1050" y="85"/>
                    <a:pt x="1046" y="86"/>
                  </a:cubicBezTo>
                  <a:cubicBezTo>
                    <a:pt x="1041" y="87"/>
                    <a:pt x="1040" y="90"/>
                    <a:pt x="1040" y="90"/>
                  </a:cubicBezTo>
                  <a:cubicBezTo>
                    <a:pt x="1040" y="90"/>
                    <a:pt x="1046" y="89"/>
                    <a:pt x="1049" y="88"/>
                  </a:cubicBezTo>
                  <a:cubicBezTo>
                    <a:pt x="1051" y="87"/>
                    <a:pt x="1075" y="83"/>
                    <a:pt x="1075" y="83"/>
                  </a:cubicBezTo>
                  <a:cubicBezTo>
                    <a:pt x="1075" y="83"/>
                    <a:pt x="1063" y="78"/>
                    <a:pt x="1071" y="74"/>
                  </a:cubicBezTo>
                  <a:cubicBezTo>
                    <a:pt x="1079" y="70"/>
                    <a:pt x="1081" y="71"/>
                    <a:pt x="1081" y="71"/>
                  </a:cubicBezTo>
                  <a:cubicBezTo>
                    <a:pt x="1081" y="71"/>
                    <a:pt x="1086" y="71"/>
                    <a:pt x="1088" y="72"/>
                  </a:cubicBezTo>
                  <a:cubicBezTo>
                    <a:pt x="1091" y="72"/>
                    <a:pt x="1094" y="74"/>
                    <a:pt x="1098" y="77"/>
                  </a:cubicBezTo>
                  <a:cubicBezTo>
                    <a:pt x="1103" y="80"/>
                    <a:pt x="1101" y="80"/>
                    <a:pt x="1104" y="77"/>
                  </a:cubicBezTo>
                  <a:cubicBezTo>
                    <a:pt x="1108" y="73"/>
                    <a:pt x="1111" y="71"/>
                    <a:pt x="1115" y="72"/>
                  </a:cubicBezTo>
                  <a:cubicBezTo>
                    <a:pt x="1120" y="73"/>
                    <a:pt x="1144" y="76"/>
                    <a:pt x="1151" y="77"/>
                  </a:cubicBezTo>
                  <a:cubicBezTo>
                    <a:pt x="1157" y="77"/>
                    <a:pt x="1145" y="82"/>
                    <a:pt x="1154" y="87"/>
                  </a:cubicBezTo>
                  <a:cubicBezTo>
                    <a:pt x="1163" y="91"/>
                    <a:pt x="1173" y="96"/>
                    <a:pt x="1175" y="96"/>
                  </a:cubicBezTo>
                  <a:cubicBezTo>
                    <a:pt x="1177" y="95"/>
                    <a:pt x="1191" y="91"/>
                    <a:pt x="1191" y="91"/>
                  </a:cubicBezTo>
                  <a:cubicBezTo>
                    <a:pt x="1191" y="91"/>
                    <a:pt x="1191" y="91"/>
                    <a:pt x="1194" y="85"/>
                  </a:cubicBezTo>
                  <a:cubicBezTo>
                    <a:pt x="1196" y="79"/>
                    <a:pt x="1195" y="80"/>
                    <a:pt x="1195" y="77"/>
                  </a:cubicBezTo>
                  <a:cubicBezTo>
                    <a:pt x="1196" y="75"/>
                    <a:pt x="1198" y="73"/>
                    <a:pt x="1200" y="71"/>
                  </a:cubicBezTo>
                  <a:cubicBezTo>
                    <a:pt x="1203" y="69"/>
                    <a:pt x="1203" y="67"/>
                    <a:pt x="1210" y="71"/>
                  </a:cubicBezTo>
                  <a:cubicBezTo>
                    <a:pt x="1217" y="76"/>
                    <a:pt x="1218" y="78"/>
                    <a:pt x="1218" y="78"/>
                  </a:cubicBezTo>
                  <a:cubicBezTo>
                    <a:pt x="1218" y="78"/>
                    <a:pt x="1230" y="77"/>
                    <a:pt x="1243" y="88"/>
                  </a:cubicBezTo>
                  <a:cubicBezTo>
                    <a:pt x="1256" y="98"/>
                    <a:pt x="1253" y="101"/>
                    <a:pt x="1254" y="103"/>
                  </a:cubicBezTo>
                  <a:cubicBezTo>
                    <a:pt x="1254" y="106"/>
                    <a:pt x="1253" y="112"/>
                    <a:pt x="1254" y="114"/>
                  </a:cubicBezTo>
                  <a:cubicBezTo>
                    <a:pt x="1254" y="116"/>
                    <a:pt x="1254" y="112"/>
                    <a:pt x="1261" y="119"/>
                  </a:cubicBezTo>
                  <a:cubicBezTo>
                    <a:pt x="1268" y="127"/>
                    <a:pt x="1282" y="127"/>
                    <a:pt x="1281" y="127"/>
                  </a:cubicBezTo>
                  <a:cubicBezTo>
                    <a:pt x="1279" y="127"/>
                    <a:pt x="1282" y="121"/>
                    <a:pt x="1280" y="118"/>
                  </a:cubicBezTo>
                  <a:cubicBezTo>
                    <a:pt x="1278" y="115"/>
                    <a:pt x="1281" y="116"/>
                    <a:pt x="1284" y="113"/>
                  </a:cubicBezTo>
                  <a:cubicBezTo>
                    <a:pt x="1286" y="111"/>
                    <a:pt x="1291" y="112"/>
                    <a:pt x="1291" y="112"/>
                  </a:cubicBezTo>
                  <a:cubicBezTo>
                    <a:pt x="1291" y="112"/>
                    <a:pt x="1293" y="113"/>
                    <a:pt x="1299" y="115"/>
                  </a:cubicBezTo>
                  <a:cubicBezTo>
                    <a:pt x="1304" y="116"/>
                    <a:pt x="1296" y="116"/>
                    <a:pt x="1310" y="116"/>
                  </a:cubicBezTo>
                  <a:cubicBezTo>
                    <a:pt x="1324" y="116"/>
                    <a:pt x="1324" y="112"/>
                    <a:pt x="1329" y="112"/>
                  </a:cubicBezTo>
                  <a:cubicBezTo>
                    <a:pt x="1333" y="112"/>
                    <a:pt x="1337" y="111"/>
                    <a:pt x="1338" y="112"/>
                  </a:cubicBezTo>
                  <a:cubicBezTo>
                    <a:pt x="1339" y="114"/>
                    <a:pt x="1339" y="115"/>
                    <a:pt x="1344" y="115"/>
                  </a:cubicBezTo>
                  <a:cubicBezTo>
                    <a:pt x="1349" y="116"/>
                    <a:pt x="1350" y="118"/>
                    <a:pt x="1348" y="113"/>
                  </a:cubicBezTo>
                  <a:cubicBezTo>
                    <a:pt x="1345" y="108"/>
                    <a:pt x="1342" y="104"/>
                    <a:pt x="1342" y="104"/>
                  </a:cubicBezTo>
                  <a:cubicBezTo>
                    <a:pt x="1338" y="102"/>
                    <a:pt x="1338" y="102"/>
                    <a:pt x="1338" y="102"/>
                  </a:cubicBezTo>
                  <a:cubicBezTo>
                    <a:pt x="1338" y="102"/>
                    <a:pt x="1336" y="101"/>
                    <a:pt x="1342" y="97"/>
                  </a:cubicBezTo>
                  <a:cubicBezTo>
                    <a:pt x="1348" y="93"/>
                    <a:pt x="1347" y="99"/>
                    <a:pt x="1352" y="98"/>
                  </a:cubicBezTo>
                  <a:cubicBezTo>
                    <a:pt x="1357" y="98"/>
                    <a:pt x="1369" y="96"/>
                    <a:pt x="1369" y="96"/>
                  </a:cubicBezTo>
                  <a:cubicBezTo>
                    <a:pt x="1369" y="96"/>
                    <a:pt x="1381" y="98"/>
                    <a:pt x="1391" y="102"/>
                  </a:cubicBezTo>
                  <a:cubicBezTo>
                    <a:pt x="1402" y="106"/>
                    <a:pt x="1422" y="108"/>
                    <a:pt x="1422" y="106"/>
                  </a:cubicBezTo>
                  <a:cubicBezTo>
                    <a:pt x="1422" y="105"/>
                    <a:pt x="1427" y="106"/>
                    <a:pt x="1430" y="106"/>
                  </a:cubicBezTo>
                  <a:cubicBezTo>
                    <a:pt x="1434" y="106"/>
                    <a:pt x="1444" y="116"/>
                    <a:pt x="1444" y="116"/>
                  </a:cubicBezTo>
                  <a:cubicBezTo>
                    <a:pt x="1444" y="116"/>
                    <a:pt x="1452" y="123"/>
                    <a:pt x="1456" y="125"/>
                  </a:cubicBezTo>
                  <a:cubicBezTo>
                    <a:pt x="1460" y="127"/>
                    <a:pt x="1461" y="128"/>
                    <a:pt x="1466" y="128"/>
                  </a:cubicBezTo>
                  <a:cubicBezTo>
                    <a:pt x="1471" y="128"/>
                    <a:pt x="1484" y="134"/>
                    <a:pt x="1484" y="133"/>
                  </a:cubicBezTo>
                  <a:cubicBezTo>
                    <a:pt x="1485" y="131"/>
                    <a:pt x="1501" y="132"/>
                    <a:pt x="1501" y="129"/>
                  </a:cubicBezTo>
                  <a:cubicBezTo>
                    <a:pt x="1500" y="125"/>
                    <a:pt x="1510" y="130"/>
                    <a:pt x="1523" y="132"/>
                  </a:cubicBezTo>
                  <a:cubicBezTo>
                    <a:pt x="1536" y="134"/>
                    <a:pt x="1538" y="137"/>
                    <a:pt x="1538" y="139"/>
                  </a:cubicBezTo>
                  <a:cubicBezTo>
                    <a:pt x="1539" y="140"/>
                    <a:pt x="1542" y="147"/>
                    <a:pt x="1542" y="147"/>
                  </a:cubicBezTo>
                  <a:cubicBezTo>
                    <a:pt x="1542" y="147"/>
                    <a:pt x="1554" y="152"/>
                    <a:pt x="1559" y="152"/>
                  </a:cubicBezTo>
                  <a:cubicBezTo>
                    <a:pt x="1564" y="151"/>
                    <a:pt x="1575" y="152"/>
                    <a:pt x="1575" y="152"/>
                  </a:cubicBezTo>
                  <a:cubicBezTo>
                    <a:pt x="1575" y="152"/>
                    <a:pt x="1606" y="149"/>
                    <a:pt x="1613" y="149"/>
                  </a:cubicBezTo>
                  <a:cubicBezTo>
                    <a:pt x="1619" y="148"/>
                    <a:pt x="1619" y="137"/>
                    <a:pt x="1620" y="142"/>
                  </a:cubicBezTo>
                  <a:cubicBezTo>
                    <a:pt x="1622" y="147"/>
                    <a:pt x="1620" y="154"/>
                    <a:pt x="1620" y="154"/>
                  </a:cubicBezTo>
                  <a:cubicBezTo>
                    <a:pt x="1620" y="154"/>
                    <a:pt x="1625" y="161"/>
                    <a:pt x="1629" y="160"/>
                  </a:cubicBezTo>
                  <a:cubicBezTo>
                    <a:pt x="1632" y="159"/>
                    <a:pt x="1636" y="158"/>
                    <a:pt x="1636" y="158"/>
                  </a:cubicBezTo>
                  <a:cubicBezTo>
                    <a:pt x="1636" y="158"/>
                    <a:pt x="1638" y="157"/>
                    <a:pt x="1632" y="153"/>
                  </a:cubicBezTo>
                  <a:cubicBezTo>
                    <a:pt x="1627" y="149"/>
                    <a:pt x="1629" y="143"/>
                    <a:pt x="1631" y="141"/>
                  </a:cubicBezTo>
                  <a:cubicBezTo>
                    <a:pt x="1633" y="140"/>
                    <a:pt x="1678" y="142"/>
                    <a:pt x="1694" y="149"/>
                  </a:cubicBezTo>
                  <a:cubicBezTo>
                    <a:pt x="1710" y="155"/>
                    <a:pt x="1761" y="176"/>
                    <a:pt x="1767" y="182"/>
                  </a:cubicBezTo>
                  <a:cubicBezTo>
                    <a:pt x="1773" y="188"/>
                    <a:pt x="1777" y="192"/>
                    <a:pt x="1778" y="194"/>
                  </a:cubicBezTo>
                  <a:cubicBezTo>
                    <a:pt x="1780" y="195"/>
                    <a:pt x="1784" y="188"/>
                    <a:pt x="1784" y="188"/>
                  </a:cubicBezTo>
                  <a:cubicBezTo>
                    <a:pt x="1784" y="188"/>
                    <a:pt x="1794" y="189"/>
                    <a:pt x="1798" y="190"/>
                  </a:cubicBezTo>
                  <a:cubicBezTo>
                    <a:pt x="1801" y="190"/>
                    <a:pt x="1801" y="186"/>
                    <a:pt x="1811" y="193"/>
                  </a:cubicBezTo>
                  <a:cubicBezTo>
                    <a:pt x="1821" y="199"/>
                    <a:pt x="1822" y="206"/>
                    <a:pt x="1822" y="206"/>
                  </a:cubicBezTo>
                  <a:cubicBezTo>
                    <a:pt x="1822" y="206"/>
                    <a:pt x="1828" y="213"/>
                    <a:pt x="1821" y="214"/>
                  </a:cubicBezTo>
                  <a:cubicBezTo>
                    <a:pt x="1813" y="216"/>
                    <a:pt x="1810" y="224"/>
                    <a:pt x="1810" y="224"/>
                  </a:cubicBezTo>
                  <a:cubicBezTo>
                    <a:pt x="1810" y="224"/>
                    <a:pt x="1812" y="227"/>
                    <a:pt x="1812" y="229"/>
                  </a:cubicBezTo>
                  <a:cubicBezTo>
                    <a:pt x="1812" y="231"/>
                    <a:pt x="1810" y="234"/>
                    <a:pt x="1811" y="237"/>
                  </a:cubicBezTo>
                  <a:cubicBezTo>
                    <a:pt x="1812" y="240"/>
                    <a:pt x="1817" y="244"/>
                    <a:pt x="1815" y="246"/>
                  </a:cubicBezTo>
                  <a:cubicBezTo>
                    <a:pt x="1813" y="247"/>
                    <a:pt x="1815" y="247"/>
                    <a:pt x="1810" y="247"/>
                  </a:cubicBezTo>
                  <a:cubicBezTo>
                    <a:pt x="1806" y="246"/>
                    <a:pt x="1798" y="244"/>
                    <a:pt x="1797" y="242"/>
                  </a:cubicBezTo>
                  <a:cubicBezTo>
                    <a:pt x="1795" y="241"/>
                    <a:pt x="1795" y="239"/>
                    <a:pt x="1792" y="239"/>
                  </a:cubicBezTo>
                  <a:cubicBezTo>
                    <a:pt x="1789" y="239"/>
                    <a:pt x="1778" y="234"/>
                    <a:pt x="1778" y="234"/>
                  </a:cubicBezTo>
                  <a:cubicBezTo>
                    <a:pt x="1774" y="229"/>
                    <a:pt x="1774" y="229"/>
                    <a:pt x="1774" y="229"/>
                  </a:cubicBezTo>
                  <a:cubicBezTo>
                    <a:pt x="1770" y="223"/>
                    <a:pt x="1770" y="223"/>
                    <a:pt x="1770" y="223"/>
                  </a:cubicBezTo>
                  <a:cubicBezTo>
                    <a:pt x="1770" y="223"/>
                    <a:pt x="1752" y="222"/>
                    <a:pt x="1751" y="220"/>
                  </a:cubicBezTo>
                  <a:cubicBezTo>
                    <a:pt x="1751" y="219"/>
                    <a:pt x="1746" y="203"/>
                    <a:pt x="1745" y="203"/>
                  </a:cubicBezTo>
                  <a:cubicBezTo>
                    <a:pt x="1744" y="203"/>
                    <a:pt x="1738" y="199"/>
                    <a:pt x="1740" y="205"/>
                  </a:cubicBezTo>
                  <a:cubicBezTo>
                    <a:pt x="1741" y="210"/>
                    <a:pt x="1741" y="215"/>
                    <a:pt x="1741" y="215"/>
                  </a:cubicBezTo>
                  <a:cubicBezTo>
                    <a:pt x="1741" y="215"/>
                    <a:pt x="1751" y="223"/>
                    <a:pt x="1749" y="223"/>
                  </a:cubicBezTo>
                  <a:cubicBezTo>
                    <a:pt x="1746" y="223"/>
                    <a:pt x="1747" y="230"/>
                    <a:pt x="1745" y="230"/>
                  </a:cubicBezTo>
                  <a:cubicBezTo>
                    <a:pt x="1744" y="230"/>
                    <a:pt x="1738" y="238"/>
                    <a:pt x="1736" y="237"/>
                  </a:cubicBezTo>
                  <a:cubicBezTo>
                    <a:pt x="1734" y="236"/>
                    <a:pt x="1729" y="238"/>
                    <a:pt x="1728" y="238"/>
                  </a:cubicBezTo>
                  <a:cubicBezTo>
                    <a:pt x="1726" y="238"/>
                    <a:pt x="1726" y="237"/>
                    <a:pt x="1724" y="236"/>
                  </a:cubicBezTo>
                  <a:cubicBezTo>
                    <a:pt x="1722" y="236"/>
                    <a:pt x="1717" y="235"/>
                    <a:pt x="1717" y="237"/>
                  </a:cubicBezTo>
                  <a:cubicBezTo>
                    <a:pt x="1716" y="239"/>
                    <a:pt x="1719" y="245"/>
                    <a:pt x="1722" y="244"/>
                  </a:cubicBezTo>
                  <a:cubicBezTo>
                    <a:pt x="1725" y="243"/>
                    <a:pt x="1734" y="244"/>
                    <a:pt x="1734" y="244"/>
                  </a:cubicBezTo>
                  <a:cubicBezTo>
                    <a:pt x="1734" y="244"/>
                    <a:pt x="1746" y="262"/>
                    <a:pt x="1745" y="264"/>
                  </a:cubicBezTo>
                  <a:cubicBezTo>
                    <a:pt x="1745" y="266"/>
                    <a:pt x="1758" y="275"/>
                    <a:pt x="1756" y="276"/>
                  </a:cubicBezTo>
                  <a:cubicBezTo>
                    <a:pt x="1753" y="277"/>
                    <a:pt x="1754" y="280"/>
                    <a:pt x="1752" y="281"/>
                  </a:cubicBezTo>
                  <a:cubicBezTo>
                    <a:pt x="1751" y="281"/>
                    <a:pt x="1753" y="284"/>
                    <a:pt x="1753" y="285"/>
                  </a:cubicBezTo>
                  <a:cubicBezTo>
                    <a:pt x="1753" y="287"/>
                    <a:pt x="1742" y="284"/>
                    <a:pt x="1732" y="286"/>
                  </a:cubicBezTo>
                  <a:cubicBezTo>
                    <a:pt x="1722" y="288"/>
                    <a:pt x="1709" y="293"/>
                    <a:pt x="1705" y="300"/>
                  </a:cubicBezTo>
                  <a:cubicBezTo>
                    <a:pt x="1701" y="307"/>
                    <a:pt x="1696" y="325"/>
                    <a:pt x="1692" y="326"/>
                  </a:cubicBezTo>
                  <a:cubicBezTo>
                    <a:pt x="1689" y="328"/>
                    <a:pt x="1684" y="336"/>
                    <a:pt x="1684" y="336"/>
                  </a:cubicBezTo>
                  <a:cubicBezTo>
                    <a:pt x="1684" y="336"/>
                    <a:pt x="1675" y="329"/>
                    <a:pt x="1674" y="325"/>
                  </a:cubicBezTo>
                  <a:cubicBezTo>
                    <a:pt x="1673" y="321"/>
                    <a:pt x="1652" y="325"/>
                    <a:pt x="1651" y="325"/>
                  </a:cubicBezTo>
                  <a:cubicBezTo>
                    <a:pt x="1650" y="326"/>
                    <a:pt x="1653" y="330"/>
                    <a:pt x="1651" y="333"/>
                  </a:cubicBezTo>
                  <a:cubicBezTo>
                    <a:pt x="1650" y="336"/>
                    <a:pt x="1655" y="344"/>
                    <a:pt x="1650" y="340"/>
                  </a:cubicBezTo>
                  <a:cubicBezTo>
                    <a:pt x="1644" y="337"/>
                    <a:pt x="1642" y="330"/>
                    <a:pt x="1642" y="330"/>
                  </a:cubicBezTo>
                  <a:cubicBezTo>
                    <a:pt x="1642" y="330"/>
                    <a:pt x="1640" y="334"/>
                    <a:pt x="1638" y="335"/>
                  </a:cubicBezTo>
                  <a:cubicBezTo>
                    <a:pt x="1636" y="335"/>
                    <a:pt x="1629" y="341"/>
                    <a:pt x="1626" y="343"/>
                  </a:cubicBezTo>
                  <a:cubicBezTo>
                    <a:pt x="1622" y="344"/>
                    <a:pt x="1621" y="340"/>
                    <a:pt x="1622" y="344"/>
                  </a:cubicBezTo>
                  <a:cubicBezTo>
                    <a:pt x="1624" y="348"/>
                    <a:pt x="1623" y="356"/>
                    <a:pt x="1622" y="358"/>
                  </a:cubicBezTo>
                  <a:cubicBezTo>
                    <a:pt x="1620" y="361"/>
                    <a:pt x="1622" y="365"/>
                    <a:pt x="1623" y="368"/>
                  </a:cubicBezTo>
                  <a:cubicBezTo>
                    <a:pt x="1624" y="370"/>
                    <a:pt x="1637" y="376"/>
                    <a:pt x="1635" y="376"/>
                  </a:cubicBezTo>
                  <a:cubicBezTo>
                    <a:pt x="1634" y="376"/>
                    <a:pt x="1636" y="386"/>
                    <a:pt x="1636" y="387"/>
                  </a:cubicBezTo>
                  <a:cubicBezTo>
                    <a:pt x="1636" y="389"/>
                    <a:pt x="1642" y="393"/>
                    <a:pt x="1640" y="395"/>
                  </a:cubicBezTo>
                  <a:cubicBezTo>
                    <a:pt x="1638" y="397"/>
                    <a:pt x="1642" y="405"/>
                    <a:pt x="1639" y="404"/>
                  </a:cubicBezTo>
                  <a:cubicBezTo>
                    <a:pt x="1636" y="403"/>
                    <a:pt x="1632" y="401"/>
                    <a:pt x="1632" y="401"/>
                  </a:cubicBezTo>
                  <a:cubicBezTo>
                    <a:pt x="1632" y="401"/>
                    <a:pt x="1640" y="405"/>
                    <a:pt x="1634" y="406"/>
                  </a:cubicBezTo>
                  <a:cubicBezTo>
                    <a:pt x="1628" y="407"/>
                    <a:pt x="1628" y="412"/>
                    <a:pt x="1628" y="412"/>
                  </a:cubicBezTo>
                  <a:cubicBezTo>
                    <a:pt x="1628" y="412"/>
                    <a:pt x="1631" y="413"/>
                    <a:pt x="1631" y="416"/>
                  </a:cubicBezTo>
                  <a:cubicBezTo>
                    <a:pt x="1631" y="419"/>
                    <a:pt x="1639" y="424"/>
                    <a:pt x="1636" y="424"/>
                  </a:cubicBezTo>
                  <a:cubicBezTo>
                    <a:pt x="1634" y="424"/>
                    <a:pt x="1631" y="427"/>
                    <a:pt x="1628" y="427"/>
                  </a:cubicBezTo>
                  <a:cubicBezTo>
                    <a:pt x="1626" y="428"/>
                    <a:pt x="1623" y="436"/>
                    <a:pt x="1623" y="438"/>
                  </a:cubicBezTo>
                  <a:cubicBezTo>
                    <a:pt x="1624" y="440"/>
                    <a:pt x="1622" y="450"/>
                    <a:pt x="1623" y="451"/>
                  </a:cubicBezTo>
                  <a:cubicBezTo>
                    <a:pt x="1624" y="453"/>
                    <a:pt x="1612" y="453"/>
                    <a:pt x="1612" y="453"/>
                  </a:cubicBezTo>
                  <a:cubicBezTo>
                    <a:pt x="1612" y="453"/>
                    <a:pt x="1618" y="462"/>
                    <a:pt x="1616" y="462"/>
                  </a:cubicBezTo>
                  <a:cubicBezTo>
                    <a:pt x="1614" y="463"/>
                    <a:pt x="1613" y="463"/>
                    <a:pt x="1611" y="468"/>
                  </a:cubicBezTo>
                  <a:cubicBezTo>
                    <a:pt x="1609" y="473"/>
                    <a:pt x="1606" y="479"/>
                    <a:pt x="1604" y="480"/>
                  </a:cubicBezTo>
                  <a:cubicBezTo>
                    <a:pt x="1601" y="481"/>
                    <a:pt x="1600" y="484"/>
                    <a:pt x="1600" y="485"/>
                  </a:cubicBezTo>
                  <a:cubicBezTo>
                    <a:pt x="1600" y="487"/>
                    <a:pt x="1591" y="461"/>
                    <a:pt x="1589" y="459"/>
                  </a:cubicBezTo>
                  <a:cubicBezTo>
                    <a:pt x="1587" y="457"/>
                    <a:pt x="1584" y="447"/>
                    <a:pt x="1584" y="447"/>
                  </a:cubicBezTo>
                  <a:cubicBezTo>
                    <a:pt x="1581" y="441"/>
                    <a:pt x="1581" y="441"/>
                    <a:pt x="1581" y="441"/>
                  </a:cubicBezTo>
                  <a:cubicBezTo>
                    <a:pt x="1581" y="441"/>
                    <a:pt x="1579" y="442"/>
                    <a:pt x="1577" y="438"/>
                  </a:cubicBezTo>
                  <a:cubicBezTo>
                    <a:pt x="1574" y="433"/>
                    <a:pt x="1566" y="392"/>
                    <a:pt x="1566" y="392"/>
                  </a:cubicBezTo>
                  <a:cubicBezTo>
                    <a:pt x="1566" y="392"/>
                    <a:pt x="1572" y="390"/>
                    <a:pt x="1571" y="388"/>
                  </a:cubicBezTo>
                  <a:cubicBezTo>
                    <a:pt x="1570" y="386"/>
                    <a:pt x="1568" y="372"/>
                    <a:pt x="1568" y="372"/>
                  </a:cubicBezTo>
                  <a:cubicBezTo>
                    <a:pt x="1568" y="372"/>
                    <a:pt x="1585" y="367"/>
                    <a:pt x="1586" y="360"/>
                  </a:cubicBezTo>
                  <a:cubicBezTo>
                    <a:pt x="1586" y="353"/>
                    <a:pt x="1594" y="345"/>
                    <a:pt x="1599" y="335"/>
                  </a:cubicBezTo>
                  <a:cubicBezTo>
                    <a:pt x="1603" y="325"/>
                    <a:pt x="1607" y="318"/>
                    <a:pt x="1607" y="318"/>
                  </a:cubicBezTo>
                  <a:cubicBezTo>
                    <a:pt x="1607" y="318"/>
                    <a:pt x="1616" y="316"/>
                    <a:pt x="1619" y="316"/>
                  </a:cubicBezTo>
                  <a:cubicBezTo>
                    <a:pt x="1621" y="315"/>
                    <a:pt x="1621" y="316"/>
                    <a:pt x="1620" y="311"/>
                  </a:cubicBezTo>
                  <a:cubicBezTo>
                    <a:pt x="1619" y="307"/>
                    <a:pt x="1615" y="313"/>
                    <a:pt x="1616" y="299"/>
                  </a:cubicBezTo>
                  <a:cubicBezTo>
                    <a:pt x="1618" y="285"/>
                    <a:pt x="1619" y="282"/>
                    <a:pt x="1619" y="282"/>
                  </a:cubicBezTo>
                  <a:cubicBezTo>
                    <a:pt x="1619" y="282"/>
                    <a:pt x="1614" y="280"/>
                    <a:pt x="1612" y="282"/>
                  </a:cubicBezTo>
                  <a:cubicBezTo>
                    <a:pt x="1610" y="283"/>
                    <a:pt x="1605" y="290"/>
                    <a:pt x="1606" y="292"/>
                  </a:cubicBezTo>
                  <a:cubicBezTo>
                    <a:pt x="1607" y="295"/>
                    <a:pt x="1611" y="304"/>
                    <a:pt x="1604" y="303"/>
                  </a:cubicBezTo>
                  <a:cubicBezTo>
                    <a:pt x="1597" y="302"/>
                    <a:pt x="1589" y="309"/>
                    <a:pt x="1590" y="311"/>
                  </a:cubicBezTo>
                  <a:cubicBezTo>
                    <a:pt x="1590" y="313"/>
                    <a:pt x="1593" y="318"/>
                    <a:pt x="1593" y="318"/>
                  </a:cubicBezTo>
                  <a:cubicBezTo>
                    <a:pt x="1589" y="319"/>
                    <a:pt x="1589" y="319"/>
                    <a:pt x="1589" y="319"/>
                  </a:cubicBezTo>
                  <a:cubicBezTo>
                    <a:pt x="1589" y="319"/>
                    <a:pt x="1586" y="315"/>
                    <a:pt x="1585" y="312"/>
                  </a:cubicBezTo>
                  <a:cubicBezTo>
                    <a:pt x="1583" y="309"/>
                    <a:pt x="1585" y="308"/>
                    <a:pt x="1582" y="304"/>
                  </a:cubicBezTo>
                  <a:cubicBezTo>
                    <a:pt x="1580" y="300"/>
                    <a:pt x="1580" y="299"/>
                    <a:pt x="1578" y="298"/>
                  </a:cubicBezTo>
                  <a:cubicBezTo>
                    <a:pt x="1576" y="298"/>
                    <a:pt x="1583" y="294"/>
                    <a:pt x="1574" y="297"/>
                  </a:cubicBezTo>
                  <a:cubicBezTo>
                    <a:pt x="1565" y="301"/>
                    <a:pt x="1571" y="304"/>
                    <a:pt x="1561" y="305"/>
                  </a:cubicBezTo>
                  <a:cubicBezTo>
                    <a:pt x="1552" y="306"/>
                    <a:pt x="1552" y="314"/>
                    <a:pt x="1551" y="317"/>
                  </a:cubicBezTo>
                  <a:cubicBezTo>
                    <a:pt x="1551" y="319"/>
                    <a:pt x="1551" y="313"/>
                    <a:pt x="1546" y="322"/>
                  </a:cubicBezTo>
                  <a:cubicBezTo>
                    <a:pt x="1541" y="331"/>
                    <a:pt x="1544" y="328"/>
                    <a:pt x="1540" y="333"/>
                  </a:cubicBezTo>
                  <a:cubicBezTo>
                    <a:pt x="1537" y="339"/>
                    <a:pt x="1547" y="343"/>
                    <a:pt x="1546" y="344"/>
                  </a:cubicBezTo>
                  <a:cubicBezTo>
                    <a:pt x="1545" y="346"/>
                    <a:pt x="1542" y="350"/>
                    <a:pt x="1542" y="350"/>
                  </a:cubicBezTo>
                  <a:cubicBezTo>
                    <a:pt x="1542" y="350"/>
                    <a:pt x="1541" y="350"/>
                    <a:pt x="1534" y="350"/>
                  </a:cubicBezTo>
                  <a:cubicBezTo>
                    <a:pt x="1528" y="350"/>
                    <a:pt x="1517" y="354"/>
                    <a:pt x="1515" y="353"/>
                  </a:cubicBezTo>
                  <a:cubicBezTo>
                    <a:pt x="1513" y="352"/>
                    <a:pt x="1516" y="343"/>
                    <a:pt x="1516" y="343"/>
                  </a:cubicBezTo>
                  <a:cubicBezTo>
                    <a:pt x="1516" y="343"/>
                    <a:pt x="1499" y="341"/>
                    <a:pt x="1496" y="342"/>
                  </a:cubicBezTo>
                  <a:cubicBezTo>
                    <a:pt x="1494" y="342"/>
                    <a:pt x="1495" y="343"/>
                    <a:pt x="1493" y="345"/>
                  </a:cubicBezTo>
                  <a:cubicBezTo>
                    <a:pt x="1491" y="347"/>
                    <a:pt x="1498" y="350"/>
                    <a:pt x="1489" y="349"/>
                  </a:cubicBezTo>
                  <a:cubicBezTo>
                    <a:pt x="1480" y="348"/>
                    <a:pt x="1474" y="346"/>
                    <a:pt x="1469" y="347"/>
                  </a:cubicBezTo>
                  <a:cubicBezTo>
                    <a:pt x="1464" y="348"/>
                    <a:pt x="1460" y="352"/>
                    <a:pt x="1460" y="352"/>
                  </a:cubicBezTo>
                  <a:cubicBezTo>
                    <a:pt x="1457" y="346"/>
                    <a:pt x="1457" y="346"/>
                    <a:pt x="1457" y="346"/>
                  </a:cubicBezTo>
                  <a:cubicBezTo>
                    <a:pt x="1428" y="350"/>
                    <a:pt x="1428" y="350"/>
                    <a:pt x="1428" y="350"/>
                  </a:cubicBezTo>
                  <a:cubicBezTo>
                    <a:pt x="1428" y="350"/>
                    <a:pt x="1431" y="357"/>
                    <a:pt x="1424" y="367"/>
                  </a:cubicBezTo>
                  <a:cubicBezTo>
                    <a:pt x="1417" y="378"/>
                    <a:pt x="1403" y="408"/>
                    <a:pt x="1396" y="408"/>
                  </a:cubicBezTo>
                  <a:cubicBezTo>
                    <a:pt x="1390" y="408"/>
                    <a:pt x="1373" y="419"/>
                    <a:pt x="1378" y="422"/>
                  </a:cubicBezTo>
                  <a:cubicBezTo>
                    <a:pt x="1383" y="426"/>
                    <a:pt x="1386" y="428"/>
                    <a:pt x="1388" y="429"/>
                  </a:cubicBezTo>
                  <a:cubicBezTo>
                    <a:pt x="1391" y="429"/>
                    <a:pt x="1400" y="427"/>
                    <a:pt x="1401" y="430"/>
                  </a:cubicBezTo>
                  <a:cubicBezTo>
                    <a:pt x="1402" y="433"/>
                    <a:pt x="1409" y="443"/>
                    <a:pt x="1409" y="443"/>
                  </a:cubicBezTo>
                  <a:cubicBezTo>
                    <a:pt x="1409" y="443"/>
                    <a:pt x="1406" y="447"/>
                    <a:pt x="1415" y="444"/>
                  </a:cubicBezTo>
                  <a:cubicBezTo>
                    <a:pt x="1424" y="440"/>
                    <a:pt x="1416" y="434"/>
                    <a:pt x="1416" y="434"/>
                  </a:cubicBezTo>
                  <a:cubicBezTo>
                    <a:pt x="1416" y="434"/>
                    <a:pt x="1431" y="434"/>
                    <a:pt x="1431" y="437"/>
                  </a:cubicBezTo>
                  <a:cubicBezTo>
                    <a:pt x="1432" y="439"/>
                    <a:pt x="1441" y="450"/>
                    <a:pt x="1439" y="450"/>
                  </a:cubicBezTo>
                  <a:cubicBezTo>
                    <a:pt x="1437" y="450"/>
                    <a:pt x="1445" y="447"/>
                    <a:pt x="1446" y="454"/>
                  </a:cubicBezTo>
                  <a:cubicBezTo>
                    <a:pt x="1447" y="460"/>
                    <a:pt x="1447" y="465"/>
                    <a:pt x="1449" y="469"/>
                  </a:cubicBezTo>
                  <a:cubicBezTo>
                    <a:pt x="1450" y="472"/>
                    <a:pt x="1448" y="480"/>
                    <a:pt x="1448" y="480"/>
                  </a:cubicBezTo>
                  <a:cubicBezTo>
                    <a:pt x="1448" y="480"/>
                    <a:pt x="1453" y="489"/>
                    <a:pt x="1452" y="491"/>
                  </a:cubicBezTo>
                  <a:cubicBezTo>
                    <a:pt x="1451" y="493"/>
                    <a:pt x="1456" y="476"/>
                    <a:pt x="1453" y="501"/>
                  </a:cubicBezTo>
                  <a:cubicBezTo>
                    <a:pt x="1450" y="526"/>
                    <a:pt x="1454" y="532"/>
                    <a:pt x="1452" y="535"/>
                  </a:cubicBezTo>
                  <a:cubicBezTo>
                    <a:pt x="1451" y="539"/>
                    <a:pt x="1452" y="538"/>
                    <a:pt x="1448" y="541"/>
                  </a:cubicBezTo>
                  <a:cubicBezTo>
                    <a:pt x="1445" y="544"/>
                    <a:pt x="1445" y="546"/>
                    <a:pt x="1442" y="551"/>
                  </a:cubicBezTo>
                  <a:cubicBezTo>
                    <a:pt x="1439" y="556"/>
                    <a:pt x="1443" y="564"/>
                    <a:pt x="1441" y="566"/>
                  </a:cubicBezTo>
                  <a:cubicBezTo>
                    <a:pt x="1439" y="568"/>
                    <a:pt x="1438" y="573"/>
                    <a:pt x="1433" y="577"/>
                  </a:cubicBezTo>
                  <a:cubicBezTo>
                    <a:pt x="1428" y="580"/>
                    <a:pt x="1412" y="595"/>
                    <a:pt x="1406" y="596"/>
                  </a:cubicBezTo>
                  <a:cubicBezTo>
                    <a:pt x="1400" y="597"/>
                    <a:pt x="1385" y="593"/>
                    <a:pt x="1385" y="593"/>
                  </a:cubicBezTo>
                  <a:cubicBezTo>
                    <a:pt x="1385" y="593"/>
                    <a:pt x="1382" y="602"/>
                    <a:pt x="1379" y="604"/>
                  </a:cubicBezTo>
                  <a:cubicBezTo>
                    <a:pt x="1377" y="606"/>
                    <a:pt x="1372" y="612"/>
                    <a:pt x="1372" y="615"/>
                  </a:cubicBezTo>
                  <a:cubicBezTo>
                    <a:pt x="1372" y="618"/>
                    <a:pt x="1368" y="617"/>
                    <a:pt x="1371" y="624"/>
                  </a:cubicBezTo>
                  <a:cubicBezTo>
                    <a:pt x="1373" y="632"/>
                    <a:pt x="1366" y="637"/>
                    <a:pt x="1366" y="637"/>
                  </a:cubicBezTo>
                  <a:cubicBezTo>
                    <a:pt x="1366" y="637"/>
                    <a:pt x="1363" y="642"/>
                    <a:pt x="1363" y="644"/>
                  </a:cubicBezTo>
                  <a:cubicBezTo>
                    <a:pt x="1364" y="646"/>
                    <a:pt x="1372" y="651"/>
                    <a:pt x="1372" y="654"/>
                  </a:cubicBezTo>
                  <a:cubicBezTo>
                    <a:pt x="1372" y="657"/>
                    <a:pt x="1385" y="670"/>
                    <a:pt x="1384" y="670"/>
                  </a:cubicBezTo>
                  <a:cubicBezTo>
                    <a:pt x="1382" y="670"/>
                    <a:pt x="1386" y="680"/>
                    <a:pt x="1383" y="687"/>
                  </a:cubicBezTo>
                  <a:cubicBezTo>
                    <a:pt x="1379" y="694"/>
                    <a:pt x="1372" y="698"/>
                    <a:pt x="1372" y="698"/>
                  </a:cubicBezTo>
                  <a:cubicBezTo>
                    <a:pt x="1372" y="698"/>
                    <a:pt x="1363" y="706"/>
                    <a:pt x="1360" y="702"/>
                  </a:cubicBezTo>
                  <a:cubicBezTo>
                    <a:pt x="1356" y="698"/>
                    <a:pt x="1352" y="692"/>
                    <a:pt x="1352" y="692"/>
                  </a:cubicBezTo>
                  <a:cubicBezTo>
                    <a:pt x="1352" y="692"/>
                    <a:pt x="1351" y="686"/>
                    <a:pt x="1350" y="677"/>
                  </a:cubicBezTo>
                  <a:cubicBezTo>
                    <a:pt x="1349" y="668"/>
                    <a:pt x="1346" y="666"/>
                    <a:pt x="1348" y="663"/>
                  </a:cubicBezTo>
                  <a:cubicBezTo>
                    <a:pt x="1349" y="660"/>
                    <a:pt x="1347" y="663"/>
                    <a:pt x="1340" y="661"/>
                  </a:cubicBezTo>
                  <a:cubicBezTo>
                    <a:pt x="1334" y="660"/>
                    <a:pt x="1335" y="664"/>
                    <a:pt x="1334" y="660"/>
                  </a:cubicBezTo>
                  <a:cubicBezTo>
                    <a:pt x="1333" y="656"/>
                    <a:pt x="1334" y="650"/>
                    <a:pt x="1333" y="648"/>
                  </a:cubicBezTo>
                  <a:cubicBezTo>
                    <a:pt x="1332" y="645"/>
                    <a:pt x="1332" y="642"/>
                    <a:pt x="1327" y="640"/>
                  </a:cubicBezTo>
                  <a:cubicBezTo>
                    <a:pt x="1322" y="638"/>
                    <a:pt x="1313" y="644"/>
                    <a:pt x="1313" y="644"/>
                  </a:cubicBezTo>
                  <a:cubicBezTo>
                    <a:pt x="1313" y="644"/>
                    <a:pt x="1311" y="647"/>
                    <a:pt x="1307" y="646"/>
                  </a:cubicBezTo>
                  <a:cubicBezTo>
                    <a:pt x="1303" y="644"/>
                    <a:pt x="1291" y="642"/>
                    <a:pt x="1292" y="638"/>
                  </a:cubicBezTo>
                  <a:cubicBezTo>
                    <a:pt x="1293" y="633"/>
                    <a:pt x="1295" y="628"/>
                    <a:pt x="1293" y="628"/>
                  </a:cubicBezTo>
                  <a:cubicBezTo>
                    <a:pt x="1290" y="628"/>
                    <a:pt x="1280" y="633"/>
                    <a:pt x="1276" y="635"/>
                  </a:cubicBezTo>
                  <a:cubicBezTo>
                    <a:pt x="1273" y="638"/>
                    <a:pt x="1274" y="645"/>
                    <a:pt x="1272" y="646"/>
                  </a:cubicBezTo>
                  <a:cubicBezTo>
                    <a:pt x="1271" y="647"/>
                    <a:pt x="1264" y="647"/>
                    <a:pt x="1266" y="652"/>
                  </a:cubicBezTo>
                  <a:cubicBezTo>
                    <a:pt x="1268" y="657"/>
                    <a:pt x="1272" y="664"/>
                    <a:pt x="1275" y="664"/>
                  </a:cubicBezTo>
                  <a:cubicBezTo>
                    <a:pt x="1277" y="665"/>
                    <a:pt x="1283" y="661"/>
                    <a:pt x="1286" y="661"/>
                  </a:cubicBezTo>
                  <a:cubicBezTo>
                    <a:pt x="1289" y="661"/>
                    <a:pt x="1293" y="657"/>
                    <a:pt x="1300" y="661"/>
                  </a:cubicBezTo>
                  <a:cubicBezTo>
                    <a:pt x="1308" y="665"/>
                    <a:pt x="1313" y="667"/>
                    <a:pt x="1315" y="667"/>
                  </a:cubicBezTo>
                  <a:cubicBezTo>
                    <a:pt x="1317" y="668"/>
                    <a:pt x="1328" y="671"/>
                    <a:pt x="1324" y="672"/>
                  </a:cubicBezTo>
                  <a:cubicBezTo>
                    <a:pt x="1319" y="673"/>
                    <a:pt x="1310" y="675"/>
                    <a:pt x="1303" y="677"/>
                  </a:cubicBezTo>
                  <a:cubicBezTo>
                    <a:pt x="1297" y="679"/>
                    <a:pt x="1298" y="679"/>
                    <a:pt x="1296" y="682"/>
                  </a:cubicBezTo>
                  <a:cubicBezTo>
                    <a:pt x="1294" y="685"/>
                    <a:pt x="1290" y="690"/>
                    <a:pt x="1291" y="691"/>
                  </a:cubicBezTo>
                  <a:cubicBezTo>
                    <a:pt x="1292" y="693"/>
                    <a:pt x="1298" y="700"/>
                    <a:pt x="1298" y="700"/>
                  </a:cubicBezTo>
                  <a:cubicBezTo>
                    <a:pt x="1298" y="700"/>
                    <a:pt x="1321" y="723"/>
                    <a:pt x="1319" y="729"/>
                  </a:cubicBezTo>
                  <a:cubicBezTo>
                    <a:pt x="1318" y="735"/>
                    <a:pt x="1319" y="740"/>
                    <a:pt x="1317" y="743"/>
                  </a:cubicBezTo>
                  <a:cubicBezTo>
                    <a:pt x="1316" y="746"/>
                    <a:pt x="1317" y="745"/>
                    <a:pt x="1320" y="750"/>
                  </a:cubicBezTo>
                  <a:cubicBezTo>
                    <a:pt x="1323" y="755"/>
                    <a:pt x="1311" y="784"/>
                    <a:pt x="1311" y="784"/>
                  </a:cubicBezTo>
                  <a:cubicBezTo>
                    <a:pt x="1311" y="784"/>
                    <a:pt x="1295" y="815"/>
                    <a:pt x="1293" y="816"/>
                  </a:cubicBezTo>
                  <a:cubicBezTo>
                    <a:pt x="1291" y="818"/>
                    <a:pt x="1289" y="828"/>
                    <a:pt x="1280" y="830"/>
                  </a:cubicBezTo>
                  <a:cubicBezTo>
                    <a:pt x="1271" y="831"/>
                    <a:pt x="1267" y="832"/>
                    <a:pt x="1262" y="832"/>
                  </a:cubicBezTo>
                  <a:cubicBezTo>
                    <a:pt x="1256" y="833"/>
                    <a:pt x="1244" y="838"/>
                    <a:pt x="1234" y="841"/>
                  </a:cubicBezTo>
                  <a:cubicBezTo>
                    <a:pt x="1224" y="845"/>
                    <a:pt x="1219" y="843"/>
                    <a:pt x="1218" y="844"/>
                  </a:cubicBezTo>
                  <a:cubicBezTo>
                    <a:pt x="1216" y="846"/>
                    <a:pt x="1224" y="852"/>
                    <a:pt x="1216" y="846"/>
                  </a:cubicBezTo>
                  <a:cubicBezTo>
                    <a:pt x="1209" y="840"/>
                    <a:pt x="1217" y="837"/>
                    <a:pt x="1208" y="838"/>
                  </a:cubicBezTo>
                  <a:cubicBezTo>
                    <a:pt x="1199" y="840"/>
                    <a:pt x="1187" y="843"/>
                    <a:pt x="1186" y="848"/>
                  </a:cubicBezTo>
                  <a:cubicBezTo>
                    <a:pt x="1184" y="853"/>
                    <a:pt x="1180" y="861"/>
                    <a:pt x="1183" y="863"/>
                  </a:cubicBezTo>
                  <a:cubicBezTo>
                    <a:pt x="1186" y="866"/>
                    <a:pt x="1176" y="856"/>
                    <a:pt x="1199" y="880"/>
                  </a:cubicBezTo>
                  <a:cubicBezTo>
                    <a:pt x="1222" y="904"/>
                    <a:pt x="1232" y="914"/>
                    <a:pt x="1228" y="923"/>
                  </a:cubicBezTo>
                  <a:cubicBezTo>
                    <a:pt x="1223" y="931"/>
                    <a:pt x="1226" y="940"/>
                    <a:pt x="1216" y="946"/>
                  </a:cubicBezTo>
                  <a:cubicBezTo>
                    <a:pt x="1207" y="952"/>
                    <a:pt x="1211" y="949"/>
                    <a:pt x="1203" y="956"/>
                  </a:cubicBezTo>
                  <a:cubicBezTo>
                    <a:pt x="1195" y="963"/>
                    <a:pt x="1197" y="970"/>
                    <a:pt x="1192" y="965"/>
                  </a:cubicBezTo>
                  <a:cubicBezTo>
                    <a:pt x="1187" y="960"/>
                    <a:pt x="1186" y="960"/>
                    <a:pt x="1174" y="946"/>
                  </a:cubicBezTo>
                  <a:cubicBezTo>
                    <a:pt x="1162" y="933"/>
                    <a:pt x="1171" y="937"/>
                    <a:pt x="1158" y="931"/>
                  </a:cubicBezTo>
                  <a:cubicBezTo>
                    <a:pt x="1145" y="926"/>
                    <a:pt x="1140" y="922"/>
                    <a:pt x="1137" y="921"/>
                  </a:cubicBezTo>
                  <a:cubicBezTo>
                    <a:pt x="1134" y="920"/>
                    <a:pt x="1137" y="922"/>
                    <a:pt x="1134" y="929"/>
                  </a:cubicBezTo>
                  <a:cubicBezTo>
                    <a:pt x="1131" y="935"/>
                    <a:pt x="1126" y="945"/>
                    <a:pt x="1129" y="950"/>
                  </a:cubicBezTo>
                  <a:cubicBezTo>
                    <a:pt x="1132" y="956"/>
                    <a:pt x="1135" y="962"/>
                    <a:pt x="1137" y="965"/>
                  </a:cubicBezTo>
                  <a:cubicBezTo>
                    <a:pt x="1138" y="968"/>
                    <a:pt x="1150" y="979"/>
                    <a:pt x="1154" y="981"/>
                  </a:cubicBezTo>
                  <a:cubicBezTo>
                    <a:pt x="1158" y="984"/>
                    <a:pt x="1189" y="999"/>
                    <a:pt x="1185" y="1007"/>
                  </a:cubicBezTo>
                  <a:cubicBezTo>
                    <a:pt x="1180" y="1015"/>
                    <a:pt x="1193" y="1027"/>
                    <a:pt x="1193" y="1027"/>
                  </a:cubicBezTo>
                  <a:cubicBezTo>
                    <a:pt x="1193" y="1027"/>
                    <a:pt x="1204" y="1034"/>
                    <a:pt x="1201" y="1035"/>
                  </a:cubicBezTo>
                  <a:cubicBezTo>
                    <a:pt x="1197" y="1036"/>
                    <a:pt x="1197" y="1038"/>
                    <a:pt x="1194" y="1038"/>
                  </a:cubicBezTo>
                  <a:cubicBezTo>
                    <a:pt x="1191" y="1038"/>
                    <a:pt x="1181" y="1029"/>
                    <a:pt x="1177" y="1027"/>
                  </a:cubicBezTo>
                  <a:cubicBezTo>
                    <a:pt x="1172" y="1025"/>
                    <a:pt x="1149" y="1007"/>
                    <a:pt x="1149" y="1007"/>
                  </a:cubicBezTo>
                  <a:cubicBezTo>
                    <a:pt x="1149" y="1007"/>
                    <a:pt x="1150" y="999"/>
                    <a:pt x="1146" y="995"/>
                  </a:cubicBezTo>
                  <a:cubicBezTo>
                    <a:pt x="1142" y="991"/>
                    <a:pt x="1140" y="990"/>
                    <a:pt x="1132" y="982"/>
                  </a:cubicBezTo>
                  <a:cubicBezTo>
                    <a:pt x="1124" y="975"/>
                    <a:pt x="1116" y="972"/>
                    <a:pt x="1116" y="961"/>
                  </a:cubicBezTo>
                  <a:cubicBezTo>
                    <a:pt x="1116" y="951"/>
                    <a:pt x="1116" y="935"/>
                    <a:pt x="1113" y="929"/>
                  </a:cubicBezTo>
                  <a:cubicBezTo>
                    <a:pt x="1111" y="923"/>
                    <a:pt x="1104" y="907"/>
                    <a:pt x="1104" y="905"/>
                  </a:cubicBezTo>
                  <a:cubicBezTo>
                    <a:pt x="1105" y="902"/>
                    <a:pt x="1102" y="888"/>
                    <a:pt x="1098" y="888"/>
                  </a:cubicBezTo>
                  <a:cubicBezTo>
                    <a:pt x="1094" y="887"/>
                    <a:pt x="1089" y="885"/>
                    <a:pt x="1086" y="889"/>
                  </a:cubicBezTo>
                  <a:cubicBezTo>
                    <a:pt x="1083" y="893"/>
                    <a:pt x="1076" y="897"/>
                    <a:pt x="1073" y="895"/>
                  </a:cubicBezTo>
                  <a:cubicBezTo>
                    <a:pt x="1069" y="893"/>
                    <a:pt x="1063" y="891"/>
                    <a:pt x="1063" y="891"/>
                  </a:cubicBezTo>
                  <a:cubicBezTo>
                    <a:pt x="1063" y="891"/>
                    <a:pt x="1058" y="870"/>
                    <a:pt x="1056" y="869"/>
                  </a:cubicBezTo>
                  <a:cubicBezTo>
                    <a:pt x="1054" y="868"/>
                    <a:pt x="1051" y="854"/>
                    <a:pt x="1044" y="849"/>
                  </a:cubicBezTo>
                  <a:cubicBezTo>
                    <a:pt x="1037" y="844"/>
                    <a:pt x="1029" y="838"/>
                    <a:pt x="1025" y="833"/>
                  </a:cubicBezTo>
                  <a:cubicBezTo>
                    <a:pt x="1020" y="828"/>
                    <a:pt x="1025" y="827"/>
                    <a:pt x="1020" y="828"/>
                  </a:cubicBezTo>
                  <a:cubicBezTo>
                    <a:pt x="1015" y="829"/>
                    <a:pt x="1016" y="830"/>
                    <a:pt x="1009" y="831"/>
                  </a:cubicBezTo>
                  <a:cubicBezTo>
                    <a:pt x="1001" y="833"/>
                    <a:pt x="993" y="836"/>
                    <a:pt x="991" y="836"/>
                  </a:cubicBezTo>
                  <a:cubicBezTo>
                    <a:pt x="989" y="836"/>
                    <a:pt x="980" y="837"/>
                    <a:pt x="980" y="840"/>
                  </a:cubicBezTo>
                  <a:cubicBezTo>
                    <a:pt x="979" y="842"/>
                    <a:pt x="980" y="849"/>
                    <a:pt x="982" y="851"/>
                  </a:cubicBezTo>
                  <a:cubicBezTo>
                    <a:pt x="983" y="853"/>
                    <a:pt x="994" y="851"/>
                    <a:pt x="976" y="858"/>
                  </a:cubicBezTo>
                  <a:cubicBezTo>
                    <a:pt x="958" y="864"/>
                    <a:pt x="953" y="872"/>
                    <a:pt x="952" y="874"/>
                  </a:cubicBezTo>
                  <a:cubicBezTo>
                    <a:pt x="951" y="877"/>
                    <a:pt x="963" y="878"/>
                    <a:pt x="950" y="883"/>
                  </a:cubicBezTo>
                  <a:cubicBezTo>
                    <a:pt x="937" y="887"/>
                    <a:pt x="926" y="890"/>
                    <a:pt x="920" y="899"/>
                  </a:cubicBezTo>
                  <a:cubicBezTo>
                    <a:pt x="919" y="901"/>
                    <a:pt x="925" y="941"/>
                    <a:pt x="920" y="950"/>
                  </a:cubicBezTo>
                  <a:cubicBezTo>
                    <a:pt x="914" y="959"/>
                    <a:pt x="902" y="969"/>
                    <a:pt x="902" y="969"/>
                  </a:cubicBezTo>
                  <a:cubicBezTo>
                    <a:pt x="902" y="969"/>
                    <a:pt x="905" y="978"/>
                    <a:pt x="886" y="964"/>
                  </a:cubicBezTo>
                  <a:cubicBezTo>
                    <a:pt x="868" y="951"/>
                    <a:pt x="884" y="963"/>
                    <a:pt x="884" y="963"/>
                  </a:cubicBezTo>
                  <a:cubicBezTo>
                    <a:pt x="884" y="963"/>
                    <a:pt x="876" y="937"/>
                    <a:pt x="869" y="930"/>
                  </a:cubicBezTo>
                  <a:cubicBezTo>
                    <a:pt x="863" y="923"/>
                    <a:pt x="851" y="908"/>
                    <a:pt x="848" y="897"/>
                  </a:cubicBezTo>
                  <a:cubicBezTo>
                    <a:pt x="844" y="886"/>
                    <a:pt x="840" y="879"/>
                    <a:pt x="838" y="872"/>
                  </a:cubicBezTo>
                  <a:cubicBezTo>
                    <a:pt x="837" y="866"/>
                    <a:pt x="835" y="849"/>
                    <a:pt x="836" y="848"/>
                  </a:cubicBezTo>
                  <a:cubicBezTo>
                    <a:pt x="836" y="846"/>
                    <a:pt x="832" y="834"/>
                    <a:pt x="832" y="834"/>
                  </a:cubicBezTo>
                  <a:cubicBezTo>
                    <a:pt x="832" y="834"/>
                    <a:pt x="827" y="832"/>
                    <a:pt x="827" y="834"/>
                  </a:cubicBezTo>
                  <a:cubicBezTo>
                    <a:pt x="826" y="836"/>
                    <a:pt x="826" y="840"/>
                    <a:pt x="826" y="844"/>
                  </a:cubicBezTo>
                  <a:cubicBezTo>
                    <a:pt x="825" y="847"/>
                    <a:pt x="811" y="848"/>
                    <a:pt x="811" y="848"/>
                  </a:cubicBezTo>
                  <a:cubicBezTo>
                    <a:pt x="806" y="845"/>
                    <a:pt x="806" y="845"/>
                    <a:pt x="806" y="845"/>
                  </a:cubicBezTo>
                  <a:cubicBezTo>
                    <a:pt x="806" y="845"/>
                    <a:pt x="785" y="823"/>
                    <a:pt x="782" y="820"/>
                  </a:cubicBezTo>
                  <a:cubicBezTo>
                    <a:pt x="779" y="816"/>
                    <a:pt x="775" y="811"/>
                    <a:pt x="770" y="808"/>
                  </a:cubicBezTo>
                  <a:cubicBezTo>
                    <a:pt x="765" y="805"/>
                    <a:pt x="769" y="802"/>
                    <a:pt x="759" y="802"/>
                  </a:cubicBezTo>
                  <a:cubicBezTo>
                    <a:pt x="750" y="802"/>
                    <a:pt x="751" y="802"/>
                    <a:pt x="735" y="801"/>
                  </a:cubicBezTo>
                  <a:cubicBezTo>
                    <a:pt x="719" y="799"/>
                    <a:pt x="715" y="804"/>
                    <a:pt x="708" y="803"/>
                  </a:cubicBezTo>
                  <a:cubicBezTo>
                    <a:pt x="701" y="801"/>
                    <a:pt x="699" y="803"/>
                    <a:pt x="684" y="800"/>
                  </a:cubicBezTo>
                  <a:cubicBezTo>
                    <a:pt x="668" y="797"/>
                    <a:pt x="668" y="797"/>
                    <a:pt x="668" y="797"/>
                  </a:cubicBezTo>
                  <a:cubicBezTo>
                    <a:pt x="668" y="797"/>
                    <a:pt x="666" y="793"/>
                    <a:pt x="663" y="789"/>
                  </a:cubicBezTo>
                  <a:cubicBezTo>
                    <a:pt x="661" y="785"/>
                    <a:pt x="661" y="785"/>
                    <a:pt x="661" y="785"/>
                  </a:cubicBezTo>
                  <a:cubicBezTo>
                    <a:pt x="657" y="788"/>
                    <a:pt x="657" y="788"/>
                    <a:pt x="657" y="788"/>
                  </a:cubicBezTo>
                  <a:cubicBezTo>
                    <a:pt x="657" y="788"/>
                    <a:pt x="654" y="789"/>
                    <a:pt x="652" y="789"/>
                  </a:cubicBezTo>
                  <a:cubicBezTo>
                    <a:pt x="650" y="788"/>
                    <a:pt x="629" y="783"/>
                    <a:pt x="625" y="782"/>
                  </a:cubicBezTo>
                  <a:cubicBezTo>
                    <a:pt x="622" y="781"/>
                    <a:pt x="622" y="784"/>
                    <a:pt x="608" y="774"/>
                  </a:cubicBezTo>
                  <a:cubicBezTo>
                    <a:pt x="594" y="763"/>
                    <a:pt x="599" y="759"/>
                    <a:pt x="599" y="759"/>
                  </a:cubicBezTo>
                  <a:cubicBezTo>
                    <a:pt x="599" y="759"/>
                    <a:pt x="596" y="756"/>
                    <a:pt x="592" y="754"/>
                  </a:cubicBezTo>
                  <a:cubicBezTo>
                    <a:pt x="589" y="752"/>
                    <a:pt x="584" y="749"/>
                    <a:pt x="582" y="749"/>
                  </a:cubicBezTo>
                  <a:cubicBezTo>
                    <a:pt x="581" y="750"/>
                    <a:pt x="572" y="754"/>
                    <a:pt x="574" y="758"/>
                  </a:cubicBezTo>
                  <a:cubicBezTo>
                    <a:pt x="576" y="762"/>
                    <a:pt x="589" y="775"/>
                    <a:pt x="590" y="775"/>
                  </a:cubicBezTo>
                  <a:cubicBezTo>
                    <a:pt x="591" y="775"/>
                    <a:pt x="608" y="794"/>
                    <a:pt x="608" y="794"/>
                  </a:cubicBezTo>
                  <a:cubicBezTo>
                    <a:pt x="615" y="803"/>
                    <a:pt x="615" y="803"/>
                    <a:pt x="615" y="803"/>
                  </a:cubicBezTo>
                  <a:cubicBezTo>
                    <a:pt x="615" y="803"/>
                    <a:pt x="609" y="808"/>
                    <a:pt x="615" y="807"/>
                  </a:cubicBezTo>
                  <a:cubicBezTo>
                    <a:pt x="621" y="806"/>
                    <a:pt x="616" y="805"/>
                    <a:pt x="625" y="806"/>
                  </a:cubicBezTo>
                  <a:cubicBezTo>
                    <a:pt x="634" y="807"/>
                    <a:pt x="639" y="809"/>
                    <a:pt x="642" y="806"/>
                  </a:cubicBezTo>
                  <a:cubicBezTo>
                    <a:pt x="645" y="804"/>
                    <a:pt x="640" y="801"/>
                    <a:pt x="647" y="798"/>
                  </a:cubicBezTo>
                  <a:cubicBezTo>
                    <a:pt x="654" y="795"/>
                    <a:pt x="660" y="796"/>
                    <a:pt x="661" y="797"/>
                  </a:cubicBezTo>
                  <a:cubicBezTo>
                    <a:pt x="662" y="799"/>
                    <a:pt x="666" y="803"/>
                    <a:pt x="667" y="805"/>
                  </a:cubicBezTo>
                  <a:cubicBezTo>
                    <a:pt x="667" y="807"/>
                    <a:pt x="669" y="812"/>
                    <a:pt x="672" y="812"/>
                  </a:cubicBezTo>
                  <a:cubicBezTo>
                    <a:pt x="674" y="813"/>
                    <a:pt x="680" y="812"/>
                    <a:pt x="681" y="816"/>
                  </a:cubicBezTo>
                  <a:cubicBezTo>
                    <a:pt x="682" y="819"/>
                    <a:pt x="689" y="825"/>
                    <a:pt x="689" y="825"/>
                  </a:cubicBezTo>
                  <a:cubicBezTo>
                    <a:pt x="689" y="825"/>
                    <a:pt x="691" y="826"/>
                    <a:pt x="695" y="827"/>
                  </a:cubicBezTo>
                  <a:cubicBezTo>
                    <a:pt x="699" y="829"/>
                    <a:pt x="710" y="835"/>
                    <a:pt x="710" y="835"/>
                  </a:cubicBezTo>
                  <a:cubicBezTo>
                    <a:pt x="707" y="837"/>
                    <a:pt x="702" y="846"/>
                    <a:pt x="698" y="846"/>
                  </a:cubicBezTo>
                  <a:cubicBezTo>
                    <a:pt x="695" y="846"/>
                    <a:pt x="696" y="845"/>
                    <a:pt x="688" y="850"/>
                  </a:cubicBezTo>
                  <a:cubicBezTo>
                    <a:pt x="680" y="854"/>
                    <a:pt x="684" y="864"/>
                    <a:pt x="680" y="865"/>
                  </a:cubicBezTo>
                  <a:cubicBezTo>
                    <a:pt x="676" y="866"/>
                    <a:pt x="670" y="874"/>
                    <a:pt x="667" y="876"/>
                  </a:cubicBezTo>
                  <a:cubicBezTo>
                    <a:pt x="664" y="877"/>
                    <a:pt x="644" y="885"/>
                    <a:pt x="642" y="884"/>
                  </a:cubicBezTo>
                  <a:cubicBezTo>
                    <a:pt x="640" y="884"/>
                    <a:pt x="635" y="887"/>
                    <a:pt x="633" y="887"/>
                  </a:cubicBezTo>
                  <a:cubicBezTo>
                    <a:pt x="632" y="887"/>
                    <a:pt x="633" y="892"/>
                    <a:pt x="632" y="893"/>
                  </a:cubicBezTo>
                  <a:cubicBezTo>
                    <a:pt x="630" y="894"/>
                    <a:pt x="638" y="899"/>
                    <a:pt x="626" y="901"/>
                  </a:cubicBezTo>
                  <a:cubicBezTo>
                    <a:pt x="615" y="902"/>
                    <a:pt x="607" y="906"/>
                    <a:pt x="605" y="906"/>
                  </a:cubicBezTo>
                  <a:cubicBezTo>
                    <a:pt x="602" y="907"/>
                    <a:pt x="597" y="918"/>
                    <a:pt x="588" y="917"/>
                  </a:cubicBezTo>
                  <a:cubicBezTo>
                    <a:pt x="579" y="916"/>
                    <a:pt x="583" y="916"/>
                    <a:pt x="575" y="917"/>
                  </a:cubicBezTo>
                  <a:cubicBezTo>
                    <a:pt x="567" y="917"/>
                    <a:pt x="566" y="920"/>
                    <a:pt x="558" y="921"/>
                  </a:cubicBezTo>
                  <a:cubicBezTo>
                    <a:pt x="550" y="922"/>
                    <a:pt x="545" y="923"/>
                    <a:pt x="545" y="923"/>
                  </a:cubicBezTo>
                  <a:lnTo>
                    <a:pt x="541" y="9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2000"/>
            </a:p>
          </p:txBody>
        </p:sp>
        <p:sp>
          <p:nvSpPr>
            <p:cNvPr id="56" name="Freeform 142"/>
            <p:cNvSpPr/>
            <p:nvPr/>
          </p:nvSpPr>
          <p:spPr bwMode="auto">
            <a:xfrm>
              <a:off x="5564188" y="941388"/>
              <a:ext cx="414338" cy="223838"/>
            </a:xfrm>
            <a:custGeom>
              <a:avLst/>
              <a:gdLst>
                <a:gd name="T0" fmla="*/ 83 w 155"/>
                <a:gd name="T1" fmla="*/ 44 h 84"/>
                <a:gd name="T2" fmla="*/ 72 w 155"/>
                <a:gd name="T3" fmla="*/ 57 h 84"/>
                <a:gd name="T4" fmla="*/ 60 w 155"/>
                <a:gd name="T5" fmla="*/ 78 h 84"/>
                <a:gd name="T6" fmla="*/ 52 w 155"/>
                <a:gd name="T7" fmla="*/ 81 h 84"/>
                <a:gd name="T8" fmla="*/ 39 w 155"/>
                <a:gd name="T9" fmla="*/ 69 h 84"/>
                <a:gd name="T10" fmla="*/ 30 w 155"/>
                <a:gd name="T11" fmla="*/ 61 h 84"/>
                <a:gd name="T12" fmla="*/ 30 w 155"/>
                <a:gd name="T13" fmla="*/ 54 h 84"/>
                <a:gd name="T14" fmla="*/ 36 w 155"/>
                <a:gd name="T15" fmla="*/ 52 h 84"/>
                <a:gd name="T16" fmla="*/ 20 w 155"/>
                <a:gd name="T17" fmla="*/ 49 h 84"/>
                <a:gd name="T18" fmla="*/ 21 w 155"/>
                <a:gd name="T19" fmla="*/ 54 h 84"/>
                <a:gd name="T20" fmla="*/ 12 w 155"/>
                <a:gd name="T21" fmla="*/ 50 h 84"/>
                <a:gd name="T22" fmla="*/ 2 w 155"/>
                <a:gd name="T23" fmla="*/ 37 h 84"/>
                <a:gd name="T24" fmla="*/ 16 w 155"/>
                <a:gd name="T25" fmla="*/ 38 h 84"/>
                <a:gd name="T26" fmla="*/ 6 w 155"/>
                <a:gd name="T27" fmla="*/ 27 h 84"/>
                <a:gd name="T28" fmla="*/ 9 w 155"/>
                <a:gd name="T29" fmla="*/ 20 h 84"/>
                <a:gd name="T30" fmla="*/ 20 w 155"/>
                <a:gd name="T31" fmla="*/ 18 h 84"/>
                <a:gd name="T32" fmla="*/ 35 w 155"/>
                <a:gd name="T33" fmla="*/ 18 h 84"/>
                <a:gd name="T34" fmla="*/ 42 w 155"/>
                <a:gd name="T35" fmla="*/ 19 h 84"/>
                <a:gd name="T36" fmla="*/ 50 w 155"/>
                <a:gd name="T37" fmla="*/ 14 h 84"/>
                <a:gd name="T38" fmla="*/ 48 w 155"/>
                <a:gd name="T39" fmla="*/ 10 h 84"/>
                <a:gd name="T40" fmla="*/ 60 w 155"/>
                <a:gd name="T41" fmla="*/ 15 h 84"/>
                <a:gd name="T42" fmla="*/ 82 w 155"/>
                <a:gd name="T43" fmla="*/ 24 h 84"/>
                <a:gd name="T44" fmla="*/ 76 w 155"/>
                <a:gd name="T45" fmla="*/ 27 h 84"/>
                <a:gd name="T46" fmla="*/ 84 w 155"/>
                <a:gd name="T47" fmla="*/ 31 h 84"/>
                <a:gd name="T48" fmla="*/ 85 w 155"/>
                <a:gd name="T49" fmla="*/ 21 h 84"/>
                <a:gd name="T50" fmla="*/ 75 w 155"/>
                <a:gd name="T51" fmla="*/ 14 h 84"/>
                <a:gd name="T52" fmla="*/ 67 w 155"/>
                <a:gd name="T53" fmla="*/ 7 h 84"/>
                <a:gd name="T54" fmla="*/ 76 w 155"/>
                <a:gd name="T55" fmla="*/ 2 h 84"/>
                <a:gd name="T56" fmla="*/ 95 w 155"/>
                <a:gd name="T57" fmla="*/ 4 h 84"/>
                <a:gd name="T58" fmla="*/ 110 w 155"/>
                <a:gd name="T59" fmla="*/ 8 h 84"/>
                <a:gd name="T60" fmla="*/ 116 w 155"/>
                <a:gd name="T61" fmla="*/ 4 h 84"/>
                <a:gd name="T62" fmla="*/ 139 w 155"/>
                <a:gd name="T63" fmla="*/ 8 h 84"/>
                <a:gd name="T64" fmla="*/ 148 w 155"/>
                <a:gd name="T65" fmla="*/ 11 h 84"/>
                <a:gd name="T66" fmla="*/ 151 w 155"/>
                <a:gd name="T67" fmla="*/ 19 h 84"/>
                <a:gd name="T68" fmla="*/ 140 w 155"/>
                <a:gd name="T69" fmla="*/ 26 h 84"/>
                <a:gd name="T70" fmla="*/ 116 w 155"/>
                <a:gd name="T71" fmla="*/ 29 h 84"/>
                <a:gd name="T72" fmla="*/ 99 w 155"/>
                <a:gd name="T73" fmla="*/ 31 h 84"/>
                <a:gd name="T74" fmla="*/ 103 w 155"/>
                <a:gd name="T75" fmla="*/ 42 h 84"/>
                <a:gd name="T76" fmla="*/ 108 w 155"/>
                <a:gd name="T77" fmla="*/ 43 h 84"/>
                <a:gd name="T78" fmla="*/ 128 w 155"/>
                <a:gd name="T79" fmla="*/ 60 h 84"/>
                <a:gd name="T80" fmla="*/ 122 w 155"/>
                <a:gd name="T81" fmla="*/ 62 h 84"/>
                <a:gd name="T82" fmla="*/ 117 w 155"/>
                <a:gd name="T83" fmla="*/ 67 h 84"/>
                <a:gd name="T84" fmla="*/ 101 w 155"/>
                <a:gd name="T85" fmla="*/ 71 h 84"/>
                <a:gd name="T86" fmla="*/ 93 w 155"/>
                <a:gd name="T87" fmla="*/ 68 h 84"/>
                <a:gd name="T88" fmla="*/ 97 w 155"/>
                <a:gd name="T89" fmla="*/ 55 h 84"/>
                <a:gd name="T90" fmla="*/ 88 w 155"/>
                <a:gd name="T91" fmla="*/ 48 h 84"/>
                <a:gd name="T92" fmla="*/ 83 w 155"/>
                <a:gd name="T93" fmla="*/ 4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5" h="84">
                  <a:moveTo>
                    <a:pt x="83" y="44"/>
                  </a:moveTo>
                  <a:cubicBezTo>
                    <a:pt x="79" y="52"/>
                    <a:pt x="78" y="55"/>
                    <a:pt x="72" y="57"/>
                  </a:cubicBezTo>
                  <a:cubicBezTo>
                    <a:pt x="66" y="59"/>
                    <a:pt x="60" y="78"/>
                    <a:pt x="60" y="78"/>
                  </a:cubicBezTo>
                  <a:cubicBezTo>
                    <a:pt x="60" y="78"/>
                    <a:pt x="55" y="84"/>
                    <a:pt x="52" y="81"/>
                  </a:cubicBezTo>
                  <a:cubicBezTo>
                    <a:pt x="49" y="78"/>
                    <a:pt x="43" y="74"/>
                    <a:pt x="39" y="69"/>
                  </a:cubicBezTo>
                  <a:cubicBezTo>
                    <a:pt x="35" y="64"/>
                    <a:pt x="32" y="63"/>
                    <a:pt x="30" y="61"/>
                  </a:cubicBezTo>
                  <a:cubicBezTo>
                    <a:pt x="29" y="59"/>
                    <a:pt x="24" y="54"/>
                    <a:pt x="30" y="54"/>
                  </a:cubicBezTo>
                  <a:cubicBezTo>
                    <a:pt x="35" y="54"/>
                    <a:pt x="40" y="55"/>
                    <a:pt x="36" y="52"/>
                  </a:cubicBezTo>
                  <a:cubicBezTo>
                    <a:pt x="32" y="48"/>
                    <a:pt x="21" y="46"/>
                    <a:pt x="20" y="49"/>
                  </a:cubicBezTo>
                  <a:cubicBezTo>
                    <a:pt x="20" y="52"/>
                    <a:pt x="24" y="53"/>
                    <a:pt x="21" y="54"/>
                  </a:cubicBezTo>
                  <a:cubicBezTo>
                    <a:pt x="17" y="54"/>
                    <a:pt x="18" y="55"/>
                    <a:pt x="12" y="50"/>
                  </a:cubicBezTo>
                  <a:cubicBezTo>
                    <a:pt x="6" y="45"/>
                    <a:pt x="0" y="38"/>
                    <a:pt x="2" y="37"/>
                  </a:cubicBezTo>
                  <a:cubicBezTo>
                    <a:pt x="4" y="35"/>
                    <a:pt x="22" y="45"/>
                    <a:pt x="16" y="38"/>
                  </a:cubicBezTo>
                  <a:cubicBezTo>
                    <a:pt x="10" y="30"/>
                    <a:pt x="6" y="27"/>
                    <a:pt x="6" y="27"/>
                  </a:cubicBezTo>
                  <a:cubicBezTo>
                    <a:pt x="6" y="27"/>
                    <a:pt x="6" y="25"/>
                    <a:pt x="9" y="20"/>
                  </a:cubicBezTo>
                  <a:cubicBezTo>
                    <a:pt x="12" y="15"/>
                    <a:pt x="20" y="18"/>
                    <a:pt x="20" y="18"/>
                  </a:cubicBezTo>
                  <a:cubicBezTo>
                    <a:pt x="20" y="18"/>
                    <a:pt x="33" y="17"/>
                    <a:pt x="35" y="18"/>
                  </a:cubicBezTo>
                  <a:cubicBezTo>
                    <a:pt x="37" y="18"/>
                    <a:pt x="36" y="21"/>
                    <a:pt x="42" y="19"/>
                  </a:cubicBezTo>
                  <a:cubicBezTo>
                    <a:pt x="47" y="17"/>
                    <a:pt x="52" y="18"/>
                    <a:pt x="50" y="14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0"/>
                    <a:pt x="54" y="16"/>
                    <a:pt x="60" y="15"/>
                  </a:cubicBezTo>
                  <a:cubicBezTo>
                    <a:pt x="66" y="14"/>
                    <a:pt x="85" y="21"/>
                    <a:pt x="82" y="24"/>
                  </a:cubicBezTo>
                  <a:cubicBezTo>
                    <a:pt x="78" y="27"/>
                    <a:pt x="74" y="26"/>
                    <a:pt x="76" y="27"/>
                  </a:cubicBezTo>
                  <a:cubicBezTo>
                    <a:pt x="77" y="28"/>
                    <a:pt x="79" y="29"/>
                    <a:pt x="84" y="31"/>
                  </a:cubicBezTo>
                  <a:cubicBezTo>
                    <a:pt x="89" y="32"/>
                    <a:pt x="91" y="27"/>
                    <a:pt x="85" y="21"/>
                  </a:cubicBezTo>
                  <a:cubicBezTo>
                    <a:pt x="80" y="16"/>
                    <a:pt x="75" y="14"/>
                    <a:pt x="75" y="14"/>
                  </a:cubicBezTo>
                  <a:cubicBezTo>
                    <a:pt x="75" y="14"/>
                    <a:pt x="68" y="9"/>
                    <a:pt x="67" y="7"/>
                  </a:cubicBezTo>
                  <a:cubicBezTo>
                    <a:pt x="67" y="5"/>
                    <a:pt x="73" y="3"/>
                    <a:pt x="76" y="2"/>
                  </a:cubicBezTo>
                  <a:cubicBezTo>
                    <a:pt x="79" y="0"/>
                    <a:pt x="91" y="6"/>
                    <a:pt x="95" y="4"/>
                  </a:cubicBezTo>
                  <a:cubicBezTo>
                    <a:pt x="100" y="2"/>
                    <a:pt x="110" y="9"/>
                    <a:pt x="110" y="8"/>
                  </a:cubicBezTo>
                  <a:cubicBezTo>
                    <a:pt x="109" y="6"/>
                    <a:pt x="102" y="4"/>
                    <a:pt x="116" y="4"/>
                  </a:cubicBezTo>
                  <a:cubicBezTo>
                    <a:pt x="130" y="3"/>
                    <a:pt x="135" y="7"/>
                    <a:pt x="139" y="8"/>
                  </a:cubicBezTo>
                  <a:cubicBezTo>
                    <a:pt x="142" y="9"/>
                    <a:pt x="146" y="12"/>
                    <a:pt x="148" y="11"/>
                  </a:cubicBezTo>
                  <a:cubicBezTo>
                    <a:pt x="149" y="11"/>
                    <a:pt x="155" y="18"/>
                    <a:pt x="151" y="19"/>
                  </a:cubicBezTo>
                  <a:cubicBezTo>
                    <a:pt x="148" y="19"/>
                    <a:pt x="147" y="28"/>
                    <a:pt x="140" y="26"/>
                  </a:cubicBezTo>
                  <a:cubicBezTo>
                    <a:pt x="133" y="24"/>
                    <a:pt x="136" y="31"/>
                    <a:pt x="116" y="29"/>
                  </a:cubicBezTo>
                  <a:cubicBezTo>
                    <a:pt x="97" y="27"/>
                    <a:pt x="98" y="26"/>
                    <a:pt x="99" y="31"/>
                  </a:cubicBezTo>
                  <a:cubicBezTo>
                    <a:pt x="100" y="35"/>
                    <a:pt x="103" y="42"/>
                    <a:pt x="103" y="42"/>
                  </a:cubicBezTo>
                  <a:cubicBezTo>
                    <a:pt x="108" y="43"/>
                    <a:pt x="108" y="43"/>
                    <a:pt x="108" y="43"/>
                  </a:cubicBezTo>
                  <a:cubicBezTo>
                    <a:pt x="108" y="43"/>
                    <a:pt x="129" y="60"/>
                    <a:pt x="128" y="60"/>
                  </a:cubicBezTo>
                  <a:cubicBezTo>
                    <a:pt x="127" y="60"/>
                    <a:pt x="126" y="61"/>
                    <a:pt x="122" y="62"/>
                  </a:cubicBezTo>
                  <a:cubicBezTo>
                    <a:pt x="119" y="62"/>
                    <a:pt x="117" y="63"/>
                    <a:pt x="117" y="67"/>
                  </a:cubicBezTo>
                  <a:cubicBezTo>
                    <a:pt x="118" y="71"/>
                    <a:pt x="106" y="74"/>
                    <a:pt x="101" y="71"/>
                  </a:cubicBezTo>
                  <a:cubicBezTo>
                    <a:pt x="96" y="68"/>
                    <a:pt x="95" y="70"/>
                    <a:pt x="93" y="68"/>
                  </a:cubicBezTo>
                  <a:cubicBezTo>
                    <a:pt x="90" y="66"/>
                    <a:pt x="100" y="57"/>
                    <a:pt x="97" y="55"/>
                  </a:cubicBezTo>
                  <a:cubicBezTo>
                    <a:pt x="93" y="52"/>
                    <a:pt x="90" y="49"/>
                    <a:pt x="88" y="48"/>
                  </a:cubicBezTo>
                  <a:cubicBezTo>
                    <a:pt x="87" y="47"/>
                    <a:pt x="83" y="44"/>
                    <a:pt x="83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2000"/>
            </a:p>
          </p:txBody>
        </p:sp>
        <p:sp>
          <p:nvSpPr>
            <p:cNvPr id="57" name="Freeform 143"/>
            <p:cNvSpPr/>
            <p:nvPr/>
          </p:nvSpPr>
          <p:spPr bwMode="auto">
            <a:xfrm>
              <a:off x="6503988" y="1135063"/>
              <a:ext cx="427038" cy="342900"/>
            </a:xfrm>
            <a:custGeom>
              <a:avLst/>
              <a:gdLst>
                <a:gd name="T0" fmla="*/ 66 w 160"/>
                <a:gd name="T1" fmla="*/ 120 h 128"/>
                <a:gd name="T2" fmla="*/ 59 w 160"/>
                <a:gd name="T3" fmla="*/ 124 h 128"/>
                <a:gd name="T4" fmla="*/ 33 w 160"/>
                <a:gd name="T5" fmla="*/ 116 h 128"/>
                <a:gd name="T6" fmla="*/ 16 w 160"/>
                <a:gd name="T7" fmla="*/ 111 h 128"/>
                <a:gd name="T8" fmla="*/ 12 w 160"/>
                <a:gd name="T9" fmla="*/ 103 h 128"/>
                <a:gd name="T10" fmla="*/ 24 w 160"/>
                <a:gd name="T11" fmla="*/ 89 h 128"/>
                <a:gd name="T12" fmla="*/ 26 w 160"/>
                <a:gd name="T13" fmla="*/ 74 h 128"/>
                <a:gd name="T14" fmla="*/ 31 w 160"/>
                <a:gd name="T15" fmla="*/ 73 h 128"/>
                <a:gd name="T16" fmla="*/ 38 w 160"/>
                <a:gd name="T17" fmla="*/ 68 h 128"/>
                <a:gd name="T18" fmla="*/ 32 w 160"/>
                <a:gd name="T19" fmla="*/ 65 h 128"/>
                <a:gd name="T20" fmla="*/ 30 w 160"/>
                <a:gd name="T21" fmla="*/ 59 h 128"/>
                <a:gd name="T22" fmla="*/ 47 w 160"/>
                <a:gd name="T23" fmla="*/ 53 h 128"/>
                <a:gd name="T24" fmla="*/ 46 w 160"/>
                <a:gd name="T25" fmla="*/ 42 h 128"/>
                <a:gd name="T26" fmla="*/ 46 w 160"/>
                <a:gd name="T27" fmla="*/ 33 h 128"/>
                <a:gd name="T28" fmla="*/ 64 w 160"/>
                <a:gd name="T29" fmla="*/ 31 h 128"/>
                <a:gd name="T30" fmla="*/ 87 w 160"/>
                <a:gd name="T31" fmla="*/ 14 h 128"/>
                <a:gd name="T32" fmla="*/ 111 w 160"/>
                <a:gd name="T33" fmla="*/ 14 h 128"/>
                <a:gd name="T34" fmla="*/ 126 w 160"/>
                <a:gd name="T35" fmla="*/ 10 h 128"/>
                <a:gd name="T36" fmla="*/ 136 w 160"/>
                <a:gd name="T37" fmla="*/ 4 h 128"/>
                <a:gd name="T38" fmla="*/ 159 w 160"/>
                <a:gd name="T39" fmla="*/ 3 h 128"/>
                <a:gd name="T40" fmla="*/ 158 w 160"/>
                <a:gd name="T41" fmla="*/ 12 h 128"/>
                <a:gd name="T42" fmla="*/ 152 w 160"/>
                <a:gd name="T43" fmla="*/ 15 h 128"/>
                <a:gd name="T44" fmla="*/ 126 w 160"/>
                <a:gd name="T45" fmla="*/ 23 h 128"/>
                <a:gd name="T46" fmla="*/ 111 w 160"/>
                <a:gd name="T47" fmla="*/ 29 h 128"/>
                <a:gd name="T48" fmla="*/ 94 w 160"/>
                <a:gd name="T49" fmla="*/ 41 h 128"/>
                <a:gd name="T50" fmla="*/ 69 w 160"/>
                <a:gd name="T51" fmla="*/ 49 h 128"/>
                <a:gd name="T52" fmla="*/ 64 w 160"/>
                <a:gd name="T53" fmla="*/ 63 h 128"/>
                <a:gd name="T54" fmla="*/ 57 w 160"/>
                <a:gd name="T55" fmla="*/ 71 h 128"/>
                <a:gd name="T56" fmla="*/ 54 w 160"/>
                <a:gd name="T57" fmla="*/ 77 h 128"/>
                <a:gd name="T58" fmla="*/ 49 w 160"/>
                <a:gd name="T59" fmla="*/ 91 h 128"/>
                <a:gd name="T60" fmla="*/ 49 w 160"/>
                <a:gd name="T61" fmla="*/ 105 h 128"/>
                <a:gd name="T62" fmla="*/ 66 w 160"/>
                <a:gd name="T63" fmla="*/ 116 h 128"/>
                <a:gd name="T64" fmla="*/ 66 w 160"/>
                <a:gd name="T65" fmla="*/ 12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128">
                  <a:moveTo>
                    <a:pt x="66" y="120"/>
                  </a:moveTo>
                  <a:cubicBezTo>
                    <a:pt x="64" y="122"/>
                    <a:pt x="72" y="128"/>
                    <a:pt x="59" y="124"/>
                  </a:cubicBezTo>
                  <a:cubicBezTo>
                    <a:pt x="46" y="120"/>
                    <a:pt x="37" y="123"/>
                    <a:pt x="33" y="116"/>
                  </a:cubicBezTo>
                  <a:cubicBezTo>
                    <a:pt x="30" y="109"/>
                    <a:pt x="20" y="115"/>
                    <a:pt x="16" y="111"/>
                  </a:cubicBezTo>
                  <a:cubicBezTo>
                    <a:pt x="12" y="106"/>
                    <a:pt x="0" y="116"/>
                    <a:pt x="12" y="103"/>
                  </a:cubicBezTo>
                  <a:cubicBezTo>
                    <a:pt x="24" y="89"/>
                    <a:pt x="23" y="98"/>
                    <a:pt x="24" y="89"/>
                  </a:cubicBezTo>
                  <a:cubicBezTo>
                    <a:pt x="25" y="81"/>
                    <a:pt x="26" y="74"/>
                    <a:pt x="26" y="74"/>
                  </a:cubicBezTo>
                  <a:cubicBezTo>
                    <a:pt x="26" y="74"/>
                    <a:pt x="27" y="71"/>
                    <a:pt x="31" y="73"/>
                  </a:cubicBezTo>
                  <a:cubicBezTo>
                    <a:pt x="35" y="74"/>
                    <a:pt x="39" y="69"/>
                    <a:pt x="38" y="68"/>
                  </a:cubicBezTo>
                  <a:cubicBezTo>
                    <a:pt x="36" y="68"/>
                    <a:pt x="35" y="68"/>
                    <a:pt x="32" y="65"/>
                  </a:cubicBezTo>
                  <a:cubicBezTo>
                    <a:pt x="30" y="62"/>
                    <a:pt x="25" y="60"/>
                    <a:pt x="30" y="59"/>
                  </a:cubicBezTo>
                  <a:cubicBezTo>
                    <a:pt x="34" y="58"/>
                    <a:pt x="48" y="56"/>
                    <a:pt x="47" y="53"/>
                  </a:cubicBezTo>
                  <a:cubicBezTo>
                    <a:pt x="47" y="50"/>
                    <a:pt x="46" y="42"/>
                    <a:pt x="46" y="42"/>
                  </a:cubicBezTo>
                  <a:cubicBezTo>
                    <a:pt x="46" y="42"/>
                    <a:pt x="44" y="33"/>
                    <a:pt x="46" y="33"/>
                  </a:cubicBezTo>
                  <a:cubicBezTo>
                    <a:pt x="48" y="32"/>
                    <a:pt x="61" y="33"/>
                    <a:pt x="64" y="31"/>
                  </a:cubicBezTo>
                  <a:cubicBezTo>
                    <a:pt x="66" y="29"/>
                    <a:pt x="83" y="16"/>
                    <a:pt x="87" y="14"/>
                  </a:cubicBezTo>
                  <a:cubicBezTo>
                    <a:pt x="90" y="12"/>
                    <a:pt x="109" y="14"/>
                    <a:pt x="111" y="14"/>
                  </a:cubicBezTo>
                  <a:cubicBezTo>
                    <a:pt x="113" y="14"/>
                    <a:pt x="123" y="13"/>
                    <a:pt x="126" y="10"/>
                  </a:cubicBezTo>
                  <a:cubicBezTo>
                    <a:pt x="130" y="8"/>
                    <a:pt x="131" y="7"/>
                    <a:pt x="136" y="4"/>
                  </a:cubicBezTo>
                  <a:cubicBezTo>
                    <a:pt x="140" y="0"/>
                    <a:pt x="159" y="1"/>
                    <a:pt x="159" y="3"/>
                  </a:cubicBezTo>
                  <a:cubicBezTo>
                    <a:pt x="160" y="6"/>
                    <a:pt x="158" y="12"/>
                    <a:pt x="158" y="12"/>
                  </a:cubicBezTo>
                  <a:cubicBezTo>
                    <a:pt x="158" y="12"/>
                    <a:pt x="157" y="11"/>
                    <a:pt x="152" y="15"/>
                  </a:cubicBezTo>
                  <a:cubicBezTo>
                    <a:pt x="148" y="20"/>
                    <a:pt x="131" y="22"/>
                    <a:pt x="126" y="23"/>
                  </a:cubicBezTo>
                  <a:cubicBezTo>
                    <a:pt x="121" y="24"/>
                    <a:pt x="122" y="26"/>
                    <a:pt x="111" y="29"/>
                  </a:cubicBezTo>
                  <a:cubicBezTo>
                    <a:pt x="101" y="32"/>
                    <a:pt x="108" y="39"/>
                    <a:pt x="94" y="41"/>
                  </a:cubicBezTo>
                  <a:cubicBezTo>
                    <a:pt x="81" y="44"/>
                    <a:pt x="73" y="44"/>
                    <a:pt x="69" y="49"/>
                  </a:cubicBezTo>
                  <a:cubicBezTo>
                    <a:pt x="66" y="55"/>
                    <a:pt x="66" y="61"/>
                    <a:pt x="64" y="63"/>
                  </a:cubicBezTo>
                  <a:cubicBezTo>
                    <a:pt x="62" y="65"/>
                    <a:pt x="57" y="69"/>
                    <a:pt x="57" y="71"/>
                  </a:cubicBezTo>
                  <a:cubicBezTo>
                    <a:pt x="58" y="73"/>
                    <a:pt x="54" y="77"/>
                    <a:pt x="54" y="77"/>
                  </a:cubicBezTo>
                  <a:cubicBezTo>
                    <a:pt x="54" y="77"/>
                    <a:pt x="52" y="89"/>
                    <a:pt x="49" y="91"/>
                  </a:cubicBezTo>
                  <a:cubicBezTo>
                    <a:pt x="47" y="92"/>
                    <a:pt x="44" y="98"/>
                    <a:pt x="49" y="105"/>
                  </a:cubicBezTo>
                  <a:cubicBezTo>
                    <a:pt x="54" y="111"/>
                    <a:pt x="66" y="116"/>
                    <a:pt x="66" y="116"/>
                  </a:cubicBezTo>
                  <a:lnTo>
                    <a:pt x="66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2000"/>
            </a:p>
          </p:txBody>
        </p:sp>
        <p:sp>
          <p:nvSpPr>
            <p:cNvPr id="58" name="Freeform 144"/>
            <p:cNvSpPr/>
            <p:nvPr/>
          </p:nvSpPr>
          <p:spPr bwMode="auto">
            <a:xfrm>
              <a:off x="6338888" y="900113"/>
              <a:ext cx="180975" cy="84138"/>
            </a:xfrm>
            <a:custGeom>
              <a:avLst/>
              <a:gdLst>
                <a:gd name="T0" fmla="*/ 60 w 68"/>
                <a:gd name="T1" fmla="*/ 29 h 31"/>
                <a:gd name="T2" fmla="*/ 41 w 68"/>
                <a:gd name="T3" fmla="*/ 26 h 31"/>
                <a:gd name="T4" fmla="*/ 22 w 68"/>
                <a:gd name="T5" fmla="*/ 21 h 31"/>
                <a:gd name="T6" fmla="*/ 3 w 68"/>
                <a:gd name="T7" fmla="*/ 15 h 31"/>
                <a:gd name="T8" fmla="*/ 4 w 68"/>
                <a:gd name="T9" fmla="*/ 9 h 31"/>
                <a:gd name="T10" fmla="*/ 11 w 68"/>
                <a:gd name="T11" fmla="*/ 8 h 31"/>
                <a:gd name="T12" fmla="*/ 17 w 68"/>
                <a:gd name="T13" fmla="*/ 9 h 31"/>
                <a:gd name="T14" fmla="*/ 37 w 68"/>
                <a:gd name="T15" fmla="*/ 5 h 31"/>
                <a:gd name="T16" fmla="*/ 41 w 68"/>
                <a:gd name="T17" fmla="*/ 8 h 31"/>
                <a:gd name="T18" fmla="*/ 48 w 68"/>
                <a:gd name="T19" fmla="*/ 4 h 31"/>
                <a:gd name="T20" fmla="*/ 64 w 68"/>
                <a:gd name="T21" fmla="*/ 13 h 31"/>
                <a:gd name="T22" fmla="*/ 61 w 68"/>
                <a:gd name="T23" fmla="*/ 24 h 31"/>
                <a:gd name="T24" fmla="*/ 60 w 68"/>
                <a:gd name="T25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31">
                  <a:moveTo>
                    <a:pt x="60" y="29"/>
                  </a:moveTo>
                  <a:cubicBezTo>
                    <a:pt x="50" y="27"/>
                    <a:pt x="51" y="31"/>
                    <a:pt x="41" y="26"/>
                  </a:cubicBezTo>
                  <a:cubicBezTo>
                    <a:pt x="31" y="20"/>
                    <a:pt x="33" y="20"/>
                    <a:pt x="22" y="21"/>
                  </a:cubicBezTo>
                  <a:cubicBezTo>
                    <a:pt x="10" y="22"/>
                    <a:pt x="6" y="19"/>
                    <a:pt x="3" y="15"/>
                  </a:cubicBezTo>
                  <a:cubicBezTo>
                    <a:pt x="0" y="10"/>
                    <a:pt x="0" y="10"/>
                    <a:pt x="4" y="9"/>
                  </a:cubicBezTo>
                  <a:cubicBezTo>
                    <a:pt x="7" y="8"/>
                    <a:pt x="6" y="7"/>
                    <a:pt x="11" y="8"/>
                  </a:cubicBezTo>
                  <a:cubicBezTo>
                    <a:pt x="17" y="9"/>
                    <a:pt x="4" y="18"/>
                    <a:pt x="17" y="9"/>
                  </a:cubicBezTo>
                  <a:cubicBezTo>
                    <a:pt x="30" y="0"/>
                    <a:pt x="37" y="5"/>
                    <a:pt x="37" y="5"/>
                  </a:cubicBezTo>
                  <a:cubicBezTo>
                    <a:pt x="37" y="5"/>
                    <a:pt x="36" y="11"/>
                    <a:pt x="41" y="8"/>
                  </a:cubicBezTo>
                  <a:cubicBezTo>
                    <a:pt x="47" y="6"/>
                    <a:pt x="48" y="4"/>
                    <a:pt x="48" y="4"/>
                  </a:cubicBezTo>
                  <a:cubicBezTo>
                    <a:pt x="48" y="4"/>
                    <a:pt x="68" y="10"/>
                    <a:pt x="64" y="13"/>
                  </a:cubicBezTo>
                  <a:cubicBezTo>
                    <a:pt x="59" y="17"/>
                    <a:pt x="61" y="24"/>
                    <a:pt x="61" y="24"/>
                  </a:cubicBezTo>
                  <a:lnTo>
                    <a:pt x="6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2000"/>
            </a:p>
          </p:txBody>
        </p:sp>
        <p:sp>
          <p:nvSpPr>
            <p:cNvPr id="59" name="Freeform 145"/>
            <p:cNvSpPr/>
            <p:nvPr/>
          </p:nvSpPr>
          <p:spPr bwMode="auto">
            <a:xfrm>
              <a:off x="6527800" y="933451"/>
              <a:ext cx="77788" cy="31750"/>
            </a:xfrm>
            <a:custGeom>
              <a:avLst/>
              <a:gdLst>
                <a:gd name="T0" fmla="*/ 21 w 29"/>
                <a:gd name="T1" fmla="*/ 10 h 12"/>
                <a:gd name="T2" fmla="*/ 9 w 29"/>
                <a:gd name="T3" fmla="*/ 12 h 12"/>
                <a:gd name="T4" fmla="*/ 1 w 29"/>
                <a:gd name="T5" fmla="*/ 9 h 12"/>
                <a:gd name="T6" fmla="*/ 5 w 29"/>
                <a:gd name="T7" fmla="*/ 6 h 12"/>
                <a:gd name="T8" fmla="*/ 12 w 29"/>
                <a:gd name="T9" fmla="*/ 5 h 12"/>
                <a:gd name="T10" fmla="*/ 13 w 29"/>
                <a:gd name="T11" fmla="*/ 0 h 12"/>
                <a:gd name="T12" fmla="*/ 24 w 29"/>
                <a:gd name="T13" fmla="*/ 2 h 12"/>
                <a:gd name="T14" fmla="*/ 27 w 29"/>
                <a:gd name="T15" fmla="*/ 7 h 12"/>
                <a:gd name="T16" fmla="*/ 21 w 29"/>
                <a:gd name="T17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">
                  <a:moveTo>
                    <a:pt x="21" y="10"/>
                  </a:move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0" y="12"/>
                    <a:pt x="1" y="9"/>
                  </a:cubicBezTo>
                  <a:cubicBezTo>
                    <a:pt x="2" y="7"/>
                    <a:pt x="2" y="9"/>
                    <a:pt x="5" y="6"/>
                  </a:cubicBezTo>
                  <a:cubicBezTo>
                    <a:pt x="8" y="4"/>
                    <a:pt x="9" y="5"/>
                    <a:pt x="12" y="5"/>
                  </a:cubicBezTo>
                  <a:cubicBezTo>
                    <a:pt x="14" y="5"/>
                    <a:pt x="13" y="0"/>
                    <a:pt x="13" y="0"/>
                  </a:cubicBezTo>
                  <a:cubicBezTo>
                    <a:pt x="13" y="0"/>
                    <a:pt x="22" y="1"/>
                    <a:pt x="24" y="2"/>
                  </a:cubicBezTo>
                  <a:cubicBezTo>
                    <a:pt x="26" y="3"/>
                    <a:pt x="29" y="7"/>
                    <a:pt x="27" y="7"/>
                  </a:cubicBezTo>
                  <a:cubicBezTo>
                    <a:pt x="25" y="7"/>
                    <a:pt x="21" y="10"/>
                    <a:pt x="2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2000"/>
            </a:p>
          </p:txBody>
        </p:sp>
        <p:sp>
          <p:nvSpPr>
            <p:cNvPr id="60" name="Freeform 146"/>
            <p:cNvSpPr/>
            <p:nvPr/>
          </p:nvSpPr>
          <p:spPr bwMode="auto">
            <a:xfrm>
              <a:off x="6559550" y="860426"/>
              <a:ext cx="120650" cy="69850"/>
            </a:xfrm>
            <a:custGeom>
              <a:avLst/>
              <a:gdLst>
                <a:gd name="T0" fmla="*/ 31 w 45"/>
                <a:gd name="T1" fmla="*/ 24 h 26"/>
                <a:gd name="T2" fmla="*/ 19 w 45"/>
                <a:gd name="T3" fmla="*/ 25 h 26"/>
                <a:gd name="T4" fmla="*/ 14 w 45"/>
                <a:gd name="T5" fmla="*/ 22 h 26"/>
                <a:gd name="T6" fmla="*/ 5 w 45"/>
                <a:gd name="T7" fmla="*/ 22 h 26"/>
                <a:gd name="T8" fmla="*/ 2 w 45"/>
                <a:gd name="T9" fmla="*/ 20 h 26"/>
                <a:gd name="T10" fmla="*/ 12 w 45"/>
                <a:gd name="T11" fmla="*/ 16 h 26"/>
                <a:gd name="T12" fmla="*/ 16 w 45"/>
                <a:gd name="T13" fmla="*/ 11 h 26"/>
                <a:gd name="T14" fmla="*/ 19 w 45"/>
                <a:gd name="T15" fmla="*/ 6 h 26"/>
                <a:gd name="T16" fmla="*/ 22 w 45"/>
                <a:gd name="T17" fmla="*/ 4 h 26"/>
                <a:gd name="T18" fmla="*/ 28 w 45"/>
                <a:gd name="T19" fmla="*/ 1 h 26"/>
                <a:gd name="T20" fmla="*/ 35 w 45"/>
                <a:gd name="T21" fmla="*/ 4 h 26"/>
                <a:gd name="T22" fmla="*/ 34 w 45"/>
                <a:gd name="T23" fmla="*/ 12 h 26"/>
                <a:gd name="T24" fmla="*/ 34 w 45"/>
                <a:gd name="T25" fmla="*/ 16 h 26"/>
                <a:gd name="T26" fmla="*/ 41 w 45"/>
                <a:gd name="T27" fmla="*/ 21 h 26"/>
                <a:gd name="T28" fmla="*/ 34 w 45"/>
                <a:gd name="T29" fmla="*/ 22 h 26"/>
                <a:gd name="T30" fmla="*/ 31 w 45"/>
                <a:gd name="T31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5" h="26">
                  <a:moveTo>
                    <a:pt x="31" y="24"/>
                  </a:moveTo>
                  <a:cubicBezTo>
                    <a:pt x="29" y="24"/>
                    <a:pt x="22" y="26"/>
                    <a:pt x="19" y="25"/>
                  </a:cubicBezTo>
                  <a:cubicBezTo>
                    <a:pt x="17" y="24"/>
                    <a:pt x="17" y="22"/>
                    <a:pt x="14" y="22"/>
                  </a:cubicBezTo>
                  <a:cubicBezTo>
                    <a:pt x="10" y="21"/>
                    <a:pt x="5" y="22"/>
                    <a:pt x="5" y="22"/>
                  </a:cubicBezTo>
                  <a:cubicBezTo>
                    <a:pt x="5" y="22"/>
                    <a:pt x="0" y="25"/>
                    <a:pt x="2" y="20"/>
                  </a:cubicBezTo>
                  <a:cubicBezTo>
                    <a:pt x="5" y="15"/>
                    <a:pt x="11" y="17"/>
                    <a:pt x="12" y="16"/>
                  </a:cubicBezTo>
                  <a:cubicBezTo>
                    <a:pt x="12" y="14"/>
                    <a:pt x="13" y="13"/>
                    <a:pt x="16" y="11"/>
                  </a:cubicBezTo>
                  <a:cubicBezTo>
                    <a:pt x="19" y="8"/>
                    <a:pt x="15" y="9"/>
                    <a:pt x="19" y="6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5" y="0"/>
                    <a:pt x="28" y="1"/>
                  </a:cubicBezTo>
                  <a:cubicBezTo>
                    <a:pt x="32" y="2"/>
                    <a:pt x="35" y="4"/>
                    <a:pt x="35" y="4"/>
                  </a:cubicBezTo>
                  <a:cubicBezTo>
                    <a:pt x="35" y="4"/>
                    <a:pt x="36" y="12"/>
                    <a:pt x="34" y="12"/>
                  </a:cubicBezTo>
                  <a:cubicBezTo>
                    <a:pt x="32" y="12"/>
                    <a:pt x="34" y="16"/>
                    <a:pt x="34" y="16"/>
                  </a:cubicBezTo>
                  <a:cubicBezTo>
                    <a:pt x="34" y="16"/>
                    <a:pt x="45" y="20"/>
                    <a:pt x="41" y="21"/>
                  </a:cubicBezTo>
                  <a:cubicBezTo>
                    <a:pt x="37" y="22"/>
                    <a:pt x="34" y="22"/>
                    <a:pt x="34" y="22"/>
                  </a:cubicBezTo>
                  <a:lnTo>
                    <a:pt x="3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2000"/>
            </a:p>
          </p:txBody>
        </p:sp>
        <p:sp>
          <p:nvSpPr>
            <p:cNvPr id="61" name="Freeform 147"/>
            <p:cNvSpPr/>
            <p:nvPr/>
          </p:nvSpPr>
          <p:spPr bwMode="auto">
            <a:xfrm>
              <a:off x="6613525" y="938213"/>
              <a:ext cx="74613" cy="28575"/>
            </a:xfrm>
            <a:custGeom>
              <a:avLst/>
              <a:gdLst>
                <a:gd name="T0" fmla="*/ 1 w 28"/>
                <a:gd name="T1" fmla="*/ 10 h 11"/>
                <a:gd name="T2" fmla="*/ 9 w 28"/>
                <a:gd name="T3" fmla="*/ 9 h 11"/>
                <a:gd name="T4" fmla="*/ 16 w 28"/>
                <a:gd name="T5" fmla="*/ 7 h 11"/>
                <a:gd name="T6" fmla="*/ 25 w 28"/>
                <a:gd name="T7" fmla="*/ 3 h 11"/>
                <a:gd name="T8" fmla="*/ 17 w 28"/>
                <a:gd name="T9" fmla="*/ 2 h 11"/>
                <a:gd name="T10" fmla="*/ 5 w 28"/>
                <a:gd name="T11" fmla="*/ 1 h 11"/>
                <a:gd name="T12" fmla="*/ 0 w 28"/>
                <a:gd name="T13" fmla="*/ 7 h 11"/>
                <a:gd name="T14" fmla="*/ 1 w 28"/>
                <a:gd name="T1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1">
                  <a:moveTo>
                    <a:pt x="1" y="10"/>
                  </a:moveTo>
                  <a:cubicBezTo>
                    <a:pt x="4" y="11"/>
                    <a:pt x="6" y="11"/>
                    <a:pt x="9" y="9"/>
                  </a:cubicBezTo>
                  <a:cubicBezTo>
                    <a:pt x="12" y="7"/>
                    <a:pt x="12" y="6"/>
                    <a:pt x="16" y="7"/>
                  </a:cubicBezTo>
                  <a:cubicBezTo>
                    <a:pt x="19" y="8"/>
                    <a:pt x="28" y="3"/>
                    <a:pt x="25" y="3"/>
                  </a:cubicBezTo>
                  <a:cubicBezTo>
                    <a:pt x="23" y="3"/>
                    <a:pt x="19" y="3"/>
                    <a:pt x="17" y="2"/>
                  </a:cubicBezTo>
                  <a:cubicBezTo>
                    <a:pt x="15" y="0"/>
                    <a:pt x="9" y="1"/>
                    <a:pt x="5" y="1"/>
                  </a:cubicBezTo>
                  <a:cubicBezTo>
                    <a:pt x="1" y="2"/>
                    <a:pt x="0" y="7"/>
                    <a:pt x="0" y="7"/>
                  </a:cubicBezTo>
                  <a:lnTo>
                    <a:pt x="1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2000"/>
            </a:p>
          </p:txBody>
        </p:sp>
        <p:sp>
          <p:nvSpPr>
            <p:cNvPr id="62" name="Freeform 148"/>
            <p:cNvSpPr/>
            <p:nvPr/>
          </p:nvSpPr>
          <p:spPr bwMode="auto">
            <a:xfrm>
              <a:off x="6684963" y="900113"/>
              <a:ext cx="69850" cy="66675"/>
            </a:xfrm>
            <a:custGeom>
              <a:avLst/>
              <a:gdLst>
                <a:gd name="T0" fmla="*/ 9 w 26"/>
                <a:gd name="T1" fmla="*/ 18 h 25"/>
                <a:gd name="T2" fmla="*/ 13 w 26"/>
                <a:gd name="T3" fmla="*/ 21 h 25"/>
                <a:gd name="T4" fmla="*/ 21 w 26"/>
                <a:gd name="T5" fmla="*/ 16 h 25"/>
                <a:gd name="T6" fmla="*/ 26 w 26"/>
                <a:gd name="T7" fmla="*/ 10 h 25"/>
                <a:gd name="T8" fmla="*/ 20 w 26"/>
                <a:gd name="T9" fmla="*/ 4 h 25"/>
                <a:gd name="T10" fmla="*/ 15 w 26"/>
                <a:gd name="T11" fmla="*/ 1 h 25"/>
                <a:gd name="T12" fmla="*/ 8 w 26"/>
                <a:gd name="T13" fmla="*/ 10 h 25"/>
                <a:gd name="T14" fmla="*/ 2 w 26"/>
                <a:gd name="T15" fmla="*/ 11 h 25"/>
                <a:gd name="T16" fmla="*/ 9 w 26"/>
                <a:gd name="T17" fmla="*/ 17 h 25"/>
                <a:gd name="T18" fmla="*/ 9 w 26"/>
                <a:gd name="T19" fmla="*/ 1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5">
                  <a:moveTo>
                    <a:pt x="9" y="18"/>
                  </a:moveTo>
                  <a:cubicBezTo>
                    <a:pt x="9" y="18"/>
                    <a:pt x="7" y="25"/>
                    <a:pt x="13" y="21"/>
                  </a:cubicBezTo>
                  <a:cubicBezTo>
                    <a:pt x="19" y="17"/>
                    <a:pt x="19" y="16"/>
                    <a:pt x="21" y="16"/>
                  </a:cubicBezTo>
                  <a:cubicBezTo>
                    <a:pt x="23" y="15"/>
                    <a:pt x="26" y="10"/>
                    <a:pt x="26" y="10"/>
                  </a:cubicBezTo>
                  <a:cubicBezTo>
                    <a:pt x="26" y="10"/>
                    <a:pt x="22" y="6"/>
                    <a:pt x="20" y="4"/>
                  </a:cubicBezTo>
                  <a:cubicBezTo>
                    <a:pt x="17" y="2"/>
                    <a:pt x="20" y="0"/>
                    <a:pt x="15" y="1"/>
                  </a:cubicBezTo>
                  <a:cubicBezTo>
                    <a:pt x="9" y="1"/>
                    <a:pt x="8" y="10"/>
                    <a:pt x="8" y="10"/>
                  </a:cubicBezTo>
                  <a:cubicBezTo>
                    <a:pt x="8" y="10"/>
                    <a:pt x="0" y="7"/>
                    <a:pt x="2" y="11"/>
                  </a:cubicBezTo>
                  <a:cubicBezTo>
                    <a:pt x="4" y="15"/>
                    <a:pt x="9" y="17"/>
                    <a:pt x="9" y="17"/>
                  </a:cubicBezTo>
                  <a:lnTo>
                    <a:pt x="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2000"/>
            </a:p>
          </p:txBody>
        </p:sp>
        <p:sp>
          <p:nvSpPr>
            <p:cNvPr id="63" name="Freeform 149"/>
            <p:cNvSpPr/>
            <p:nvPr/>
          </p:nvSpPr>
          <p:spPr bwMode="auto">
            <a:xfrm>
              <a:off x="6645275" y="965201"/>
              <a:ext cx="57150" cy="19050"/>
            </a:xfrm>
            <a:custGeom>
              <a:avLst/>
              <a:gdLst>
                <a:gd name="T0" fmla="*/ 9 w 21"/>
                <a:gd name="T1" fmla="*/ 0 h 7"/>
                <a:gd name="T2" fmla="*/ 4 w 21"/>
                <a:gd name="T3" fmla="*/ 5 h 7"/>
                <a:gd name="T4" fmla="*/ 15 w 21"/>
                <a:gd name="T5" fmla="*/ 7 h 7"/>
                <a:gd name="T6" fmla="*/ 20 w 21"/>
                <a:gd name="T7" fmla="*/ 5 h 7"/>
                <a:gd name="T8" fmla="*/ 15 w 21"/>
                <a:gd name="T9" fmla="*/ 0 h 7"/>
                <a:gd name="T10" fmla="*/ 9 w 21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7">
                  <a:moveTo>
                    <a:pt x="9" y="0"/>
                  </a:moveTo>
                  <a:cubicBezTo>
                    <a:pt x="7" y="0"/>
                    <a:pt x="0" y="3"/>
                    <a:pt x="4" y="5"/>
                  </a:cubicBezTo>
                  <a:cubicBezTo>
                    <a:pt x="8" y="7"/>
                    <a:pt x="14" y="7"/>
                    <a:pt x="15" y="7"/>
                  </a:cubicBezTo>
                  <a:cubicBezTo>
                    <a:pt x="17" y="7"/>
                    <a:pt x="20" y="7"/>
                    <a:pt x="20" y="5"/>
                  </a:cubicBezTo>
                  <a:cubicBezTo>
                    <a:pt x="21" y="3"/>
                    <a:pt x="15" y="0"/>
                    <a:pt x="15" y="0"/>
                  </a:cubicBez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2000"/>
            </a:p>
          </p:txBody>
        </p:sp>
        <p:sp>
          <p:nvSpPr>
            <p:cNvPr id="64" name="Freeform 150"/>
            <p:cNvSpPr/>
            <p:nvPr/>
          </p:nvSpPr>
          <p:spPr bwMode="auto">
            <a:xfrm>
              <a:off x="6645275" y="839788"/>
              <a:ext cx="34925" cy="23813"/>
            </a:xfrm>
            <a:custGeom>
              <a:avLst/>
              <a:gdLst>
                <a:gd name="T0" fmla="*/ 9 w 13"/>
                <a:gd name="T1" fmla="*/ 9 h 9"/>
                <a:gd name="T2" fmla="*/ 0 w 13"/>
                <a:gd name="T3" fmla="*/ 4 h 9"/>
                <a:gd name="T4" fmla="*/ 8 w 13"/>
                <a:gd name="T5" fmla="*/ 0 h 9"/>
                <a:gd name="T6" fmla="*/ 12 w 13"/>
                <a:gd name="T7" fmla="*/ 2 h 9"/>
                <a:gd name="T8" fmla="*/ 9 w 13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">
                  <a:moveTo>
                    <a:pt x="9" y="9"/>
                  </a:moveTo>
                  <a:cubicBezTo>
                    <a:pt x="9" y="9"/>
                    <a:pt x="0" y="6"/>
                    <a:pt x="0" y="4"/>
                  </a:cubicBezTo>
                  <a:cubicBezTo>
                    <a:pt x="1" y="3"/>
                    <a:pt x="6" y="0"/>
                    <a:pt x="8" y="0"/>
                  </a:cubicBezTo>
                  <a:cubicBezTo>
                    <a:pt x="9" y="1"/>
                    <a:pt x="13" y="0"/>
                    <a:pt x="12" y="2"/>
                  </a:cubicBezTo>
                  <a:cubicBezTo>
                    <a:pt x="12" y="4"/>
                    <a:pt x="9" y="9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2000"/>
            </a:p>
          </p:txBody>
        </p:sp>
        <p:sp>
          <p:nvSpPr>
            <p:cNvPr id="65" name="Freeform 151"/>
            <p:cNvSpPr/>
            <p:nvPr/>
          </p:nvSpPr>
          <p:spPr bwMode="auto">
            <a:xfrm>
              <a:off x="6746875" y="868363"/>
              <a:ext cx="77788" cy="61913"/>
            </a:xfrm>
            <a:custGeom>
              <a:avLst/>
              <a:gdLst>
                <a:gd name="T0" fmla="*/ 16 w 29"/>
                <a:gd name="T1" fmla="*/ 22 h 23"/>
                <a:gd name="T2" fmla="*/ 19 w 29"/>
                <a:gd name="T3" fmla="*/ 19 h 23"/>
                <a:gd name="T4" fmla="*/ 29 w 29"/>
                <a:gd name="T5" fmla="*/ 12 h 23"/>
                <a:gd name="T6" fmla="*/ 26 w 29"/>
                <a:gd name="T7" fmla="*/ 7 h 23"/>
                <a:gd name="T8" fmla="*/ 17 w 29"/>
                <a:gd name="T9" fmla="*/ 1 h 23"/>
                <a:gd name="T10" fmla="*/ 11 w 29"/>
                <a:gd name="T11" fmla="*/ 11 h 23"/>
                <a:gd name="T12" fmla="*/ 3 w 29"/>
                <a:gd name="T13" fmla="*/ 13 h 23"/>
                <a:gd name="T14" fmla="*/ 5 w 29"/>
                <a:gd name="T15" fmla="*/ 18 h 23"/>
                <a:gd name="T16" fmla="*/ 10 w 29"/>
                <a:gd name="T17" fmla="*/ 23 h 23"/>
                <a:gd name="T18" fmla="*/ 16 w 29"/>
                <a:gd name="T19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23">
                  <a:moveTo>
                    <a:pt x="16" y="22"/>
                  </a:moveTo>
                  <a:cubicBezTo>
                    <a:pt x="15" y="22"/>
                    <a:pt x="15" y="21"/>
                    <a:pt x="19" y="19"/>
                  </a:cubicBezTo>
                  <a:cubicBezTo>
                    <a:pt x="22" y="18"/>
                    <a:pt x="29" y="14"/>
                    <a:pt x="29" y="12"/>
                  </a:cubicBezTo>
                  <a:cubicBezTo>
                    <a:pt x="29" y="11"/>
                    <a:pt x="28" y="10"/>
                    <a:pt x="26" y="7"/>
                  </a:cubicBezTo>
                  <a:cubicBezTo>
                    <a:pt x="23" y="5"/>
                    <a:pt x="19" y="0"/>
                    <a:pt x="17" y="1"/>
                  </a:cubicBezTo>
                  <a:cubicBezTo>
                    <a:pt x="14" y="3"/>
                    <a:pt x="13" y="10"/>
                    <a:pt x="11" y="11"/>
                  </a:cubicBezTo>
                  <a:cubicBezTo>
                    <a:pt x="10" y="12"/>
                    <a:pt x="6" y="13"/>
                    <a:pt x="3" y="13"/>
                  </a:cubicBezTo>
                  <a:cubicBezTo>
                    <a:pt x="0" y="13"/>
                    <a:pt x="3" y="18"/>
                    <a:pt x="5" y="18"/>
                  </a:cubicBezTo>
                  <a:cubicBezTo>
                    <a:pt x="8" y="19"/>
                    <a:pt x="8" y="23"/>
                    <a:pt x="10" y="23"/>
                  </a:cubicBezTo>
                  <a:cubicBezTo>
                    <a:pt x="12" y="22"/>
                    <a:pt x="16" y="22"/>
                    <a:pt x="16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2000"/>
            </a:p>
          </p:txBody>
        </p:sp>
        <p:sp>
          <p:nvSpPr>
            <p:cNvPr id="66" name="Freeform 152"/>
            <p:cNvSpPr/>
            <p:nvPr/>
          </p:nvSpPr>
          <p:spPr bwMode="auto">
            <a:xfrm>
              <a:off x="7412038" y="890588"/>
              <a:ext cx="246063" cy="168275"/>
            </a:xfrm>
            <a:custGeom>
              <a:avLst/>
              <a:gdLst>
                <a:gd name="T0" fmla="*/ 23 w 92"/>
                <a:gd name="T1" fmla="*/ 42 h 63"/>
                <a:gd name="T2" fmla="*/ 22 w 92"/>
                <a:gd name="T3" fmla="*/ 49 h 63"/>
                <a:gd name="T4" fmla="*/ 8 w 92"/>
                <a:gd name="T5" fmla="*/ 40 h 63"/>
                <a:gd name="T6" fmla="*/ 2 w 92"/>
                <a:gd name="T7" fmla="*/ 45 h 63"/>
                <a:gd name="T8" fmla="*/ 3 w 92"/>
                <a:gd name="T9" fmla="*/ 35 h 63"/>
                <a:gd name="T10" fmla="*/ 7 w 92"/>
                <a:gd name="T11" fmla="*/ 31 h 63"/>
                <a:gd name="T12" fmla="*/ 8 w 92"/>
                <a:gd name="T13" fmla="*/ 21 h 63"/>
                <a:gd name="T14" fmla="*/ 13 w 92"/>
                <a:gd name="T15" fmla="*/ 17 h 63"/>
                <a:gd name="T16" fmla="*/ 29 w 92"/>
                <a:gd name="T17" fmla="*/ 8 h 63"/>
                <a:gd name="T18" fmla="*/ 34 w 92"/>
                <a:gd name="T19" fmla="*/ 2 h 63"/>
                <a:gd name="T20" fmla="*/ 44 w 92"/>
                <a:gd name="T21" fmla="*/ 6 h 63"/>
                <a:gd name="T22" fmla="*/ 51 w 92"/>
                <a:gd name="T23" fmla="*/ 16 h 63"/>
                <a:gd name="T24" fmla="*/ 61 w 92"/>
                <a:gd name="T25" fmla="*/ 27 h 63"/>
                <a:gd name="T26" fmla="*/ 70 w 92"/>
                <a:gd name="T27" fmla="*/ 36 h 63"/>
                <a:gd name="T28" fmla="*/ 90 w 92"/>
                <a:gd name="T29" fmla="*/ 42 h 63"/>
                <a:gd name="T30" fmla="*/ 85 w 92"/>
                <a:gd name="T31" fmla="*/ 47 h 63"/>
                <a:gd name="T32" fmla="*/ 86 w 92"/>
                <a:gd name="T33" fmla="*/ 51 h 63"/>
                <a:gd name="T34" fmla="*/ 87 w 92"/>
                <a:gd name="T35" fmla="*/ 58 h 63"/>
                <a:gd name="T36" fmla="*/ 72 w 92"/>
                <a:gd name="T37" fmla="*/ 58 h 63"/>
                <a:gd name="T38" fmla="*/ 66 w 92"/>
                <a:gd name="T39" fmla="*/ 62 h 63"/>
                <a:gd name="T40" fmla="*/ 55 w 92"/>
                <a:gd name="T41" fmla="*/ 57 h 63"/>
                <a:gd name="T42" fmla="*/ 44 w 92"/>
                <a:gd name="T43" fmla="*/ 52 h 63"/>
                <a:gd name="T44" fmla="*/ 36 w 92"/>
                <a:gd name="T45" fmla="*/ 51 h 63"/>
                <a:gd name="T46" fmla="*/ 28 w 92"/>
                <a:gd name="T47" fmla="*/ 41 h 63"/>
                <a:gd name="T48" fmla="*/ 23 w 92"/>
                <a:gd name="T49" fmla="*/ 4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2" h="63">
                  <a:moveTo>
                    <a:pt x="23" y="42"/>
                  </a:moveTo>
                  <a:cubicBezTo>
                    <a:pt x="21" y="46"/>
                    <a:pt x="33" y="56"/>
                    <a:pt x="22" y="49"/>
                  </a:cubicBezTo>
                  <a:cubicBezTo>
                    <a:pt x="10" y="42"/>
                    <a:pt x="8" y="40"/>
                    <a:pt x="8" y="40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5"/>
                    <a:pt x="0" y="37"/>
                    <a:pt x="3" y="35"/>
                  </a:cubicBezTo>
                  <a:cubicBezTo>
                    <a:pt x="7" y="33"/>
                    <a:pt x="8" y="37"/>
                    <a:pt x="7" y="31"/>
                  </a:cubicBezTo>
                  <a:cubicBezTo>
                    <a:pt x="6" y="24"/>
                    <a:pt x="6" y="23"/>
                    <a:pt x="8" y="21"/>
                  </a:cubicBezTo>
                  <a:cubicBezTo>
                    <a:pt x="10" y="18"/>
                    <a:pt x="9" y="20"/>
                    <a:pt x="13" y="17"/>
                  </a:cubicBezTo>
                  <a:cubicBezTo>
                    <a:pt x="16" y="14"/>
                    <a:pt x="27" y="12"/>
                    <a:pt x="29" y="8"/>
                  </a:cubicBezTo>
                  <a:cubicBezTo>
                    <a:pt x="31" y="5"/>
                    <a:pt x="33" y="3"/>
                    <a:pt x="34" y="2"/>
                  </a:cubicBezTo>
                  <a:cubicBezTo>
                    <a:pt x="36" y="0"/>
                    <a:pt x="40" y="5"/>
                    <a:pt x="44" y="6"/>
                  </a:cubicBezTo>
                  <a:cubicBezTo>
                    <a:pt x="49" y="7"/>
                    <a:pt x="51" y="16"/>
                    <a:pt x="51" y="16"/>
                  </a:cubicBezTo>
                  <a:cubicBezTo>
                    <a:pt x="51" y="16"/>
                    <a:pt x="58" y="24"/>
                    <a:pt x="61" y="27"/>
                  </a:cubicBezTo>
                  <a:cubicBezTo>
                    <a:pt x="65" y="30"/>
                    <a:pt x="64" y="38"/>
                    <a:pt x="70" y="36"/>
                  </a:cubicBezTo>
                  <a:cubicBezTo>
                    <a:pt x="77" y="35"/>
                    <a:pt x="92" y="42"/>
                    <a:pt x="90" y="42"/>
                  </a:cubicBezTo>
                  <a:cubicBezTo>
                    <a:pt x="88" y="43"/>
                    <a:pt x="85" y="47"/>
                    <a:pt x="85" y="47"/>
                  </a:cubicBezTo>
                  <a:cubicBezTo>
                    <a:pt x="86" y="51"/>
                    <a:pt x="86" y="51"/>
                    <a:pt x="86" y="51"/>
                  </a:cubicBezTo>
                  <a:cubicBezTo>
                    <a:pt x="86" y="51"/>
                    <a:pt x="91" y="58"/>
                    <a:pt x="87" y="58"/>
                  </a:cubicBezTo>
                  <a:cubicBezTo>
                    <a:pt x="83" y="57"/>
                    <a:pt x="78" y="58"/>
                    <a:pt x="72" y="58"/>
                  </a:cubicBezTo>
                  <a:cubicBezTo>
                    <a:pt x="66" y="58"/>
                    <a:pt x="68" y="63"/>
                    <a:pt x="66" y="62"/>
                  </a:cubicBezTo>
                  <a:cubicBezTo>
                    <a:pt x="63" y="61"/>
                    <a:pt x="61" y="60"/>
                    <a:pt x="55" y="57"/>
                  </a:cubicBezTo>
                  <a:cubicBezTo>
                    <a:pt x="49" y="53"/>
                    <a:pt x="52" y="53"/>
                    <a:pt x="44" y="52"/>
                  </a:cubicBezTo>
                  <a:cubicBezTo>
                    <a:pt x="36" y="51"/>
                    <a:pt x="41" y="60"/>
                    <a:pt x="36" y="51"/>
                  </a:cubicBezTo>
                  <a:cubicBezTo>
                    <a:pt x="31" y="43"/>
                    <a:pt x="28" y="41"/>
                    <a:pt x="28" y="41"/>
                  </a:cubicBezTo>
                  <a:lnTo>
                    <a:pt x="23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2000"/>
            </a:p>
          </p:txBody>
        </p:sp>
        <p:sp>
          <p:nvSpPr>
            <p:cNvPr id="67" name="Freeform 153"/>
            <p:cNvSpPr/>
            <p:nvPr/>
          </p:nvSpPr>
          <p:spPr bwMode="auto">
            <a:xfrm>
              <a:off x="7631113" y="1004888"/>
              <a:ext cx="157163" cy="90488"/>
            </a:xfrm>
            <a:custGeom>
              <a:avLst/>
              <a:gdLst>
                <a:gd name="T0" fmla="*/ 5 w 59"/>
                <a:gd name="T1" fmla="*/ 32 h 34"/>
                <a:gd name="T2" fmla="*/ 19 w 59"/>
                <a:gd name="T3" fmla="*/ 28 h 34"/>
                <a:gd name="T4" fmla="*/ 35 w 59"/>
                <a:gd name="T5" fmla="*/ 30 h 34"/>
                <a:gd name="T6" fmla="*/ 48 w 59"/>
                <a:gd name="T7" fmla="*/ 29 h 34"/>
                <a:gd name="T8" fmla="*/ 49 w 59"/>
                <a:gd name="T9" fmla="*/ 25 h 34"/>
                <a:gd name="T10" fmla="*/ 55 w 59"/>
                <a:gd name="T11" fmla="*/ 22 h 34"/>
                <a:gd name="T12" fmla="*/ 39 w 59"/>
                <a:gd name="T13" fmla="*/ 9 h 34"/>
                <a:gd name="T14" fmla="*/ 25 w 59"/>
                <a:gd name="T15" fmla="*/ 1 h 34"/>
                <a:gd name="T16" fmla="*/ 13 w 59"/>
                <a:gd name="T17" fmla="*/ 6 h 34"/>
                <a:gd name="T18" fmla="*/ 10 w 59"/>
                <a:gd name="T19" fmla="*/ 13 h 34"/>
                <a:gd name="T20" fmla="*/ 2 w 59"/>
                <a:gd name="T21" fmla="*/ 24 h 34"/>
                <a:gd name="T22" fmla="*/ 2 w 59"/>
                <a:gd name="T23" fmla="*/ 32 h 34"/>
                <a:gd name="T24" fmla="*/ 5 w 59"/>
                <a:gd name="T25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34">
                  <a:moveTo>
                    <a:pt x="5" y="32"/>
                  </a:moveTo>
                  <a:cubicBezTo>
                    <a:pt x="11" y="30"/>
                    <a:pt x="14" y="28"/>
                    <a:pt x="19" y="28"/>
                  </a:cubicBezTo>
                  <a:cubicBezTo>
                    <a:pt x="25" y="28"/>
                    <a:pt x="31" y="29"/>
                    <a:pt x="35" y="30"/>
                  </a:cubicBezTo>
                  <a:cubicBezTo>
                    <a:pt x="38" y="31"/>
                    <a:pt x="47" y="31"/>
                    <a:pt x="48" y="29"/>
                  </a:cubicBezTo>
                  <a:cubicBezTo>
                    <a:pt x="48" y="27"/>
                    <a:pt x="49" y="25"/>
                    <a:pt x="49" y="25"/>
                  </a:cubicBezTo>
                  <a:cubicBezTo>
                    <a:pt x="49" y="25"/>
                    <a:pt x="59" y="26"/>
                    <a:pt x="55" y="22"/>
                  </a:cubicBezTo>
                  <a:cubicBezTo>
                    <a:pt x="51" y="18"/>
                    <a:pt x="39" y="9"/>
                    <a:pt x="39" y="9"/>
                  </a:cubicBezTo>
                  <a:cubicBezTo>
                    <a:pt x="39" y="9"/>
                    <a:pt x="28" y="2"/>
                    <a:pt x="25" y="1"/>
                  </a:cubicBezTo>
                  <a:cubicBezTo>
                    <a:pt x="22" y="0"/>
                    <a:pt x="17" y="4"/>
                    <a:pt x="13" y="6"/>
                  </a:cubicBezTo>
                  <a:cubicBezTo>
                    <a:pt x="10" y="7"/>
                    <a:pt x="10" y="10"/>
                    <a:pt x="10" y="13"/>
                  </a:cubicBezTo>
                  <a:cubicBezTo>
                    <a:pt x="10" y="15"/>
                    <a:pt x="5" y="24"/>
                    <a:pt x="2" y="24"/>
                  </a:cubicBezTo>
                  <a:cubicBezTo>
                    <a:pt x="0" y="24"/>
                    <a:pt x="1" y="30"/>
                    <a:pt x="2" y="32"/>
                  </a:cubicBezTo>
                  <a:cubicBezTo>
                    <a:pt x="3" y="34"/>
                    <a:pt x="5" y="32"/>
                    <a:pt x="5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2000"/>
            </a:p>
          </p:txBody>
        </p:sp>
        <p:sp>
          <p:nvSpPr>
            <p:cNvPr id="68" name="Freeform 154"/>
            <p:cNvSpPr/>
            <p:nvPr/>
          </p:nvSpPr>
          <p:spPr bwMode="auto">
            <a:xfrm>
              <a:off x="7227888" y="1185863"/>
              <a:ext cx="39688" cy="42863"/>
            </a:xfrm>
            <a:custGeom>
              <a:avLst/>
              <a:gdLst>
                <a:gd name="T0" fmla="*/ 8 w 15"/>
                <a:gd name="T1" fmla="*/ 0 h 16"/>
                <a:gd name="T2" fmla="*/ 1 w 15"/>
                <a:gd name="T3" fmla="*/ 3 h 16"/>
                <a:gd name="T4" fmla="*/ 2 w 15"/>
                <a:gd name="T5" fmla="*/ 8 h 16"/>
                <a:gd name="T6" fmla="*/ 0 w 15"/>
                <a:gd name="T7" fmla="*/ 14 h 16"/>
                <a:gd name="T8" fmla="*/ 3 w 15"/>
                <a:gd name="T9" fmla="*/ 15 h 16"/>
                <a:gd name="T10" fmla="*/ 7 w 15"/>
                <a:gd name="T11" fmla="*/ 11 h 16"/>
                <a:gd name="T12" fmla="*/ 8 w 15"/>
                <a:gd name="T13" fmla="*/ 4 h 16"/>
                <a:gd name="T14" fmla="*/ 15 w 15"/>
                <a:gd name="T15" fmla="*/ 4 h 16"/>
                <a:gd name="T16" fmla="*/ 8 w 15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6">
                  <a:moveTo>
                    <a:pt x="8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4" y="8"/>
                    <a:pt x="2" y="8"/>
                  </a:cubicBezTo>
                  <a:cubicBezTo>
                    <a:pt x="1" y="8"/>
                    <a:pt x="0" y="14"/>
                    <a:pt x="0" y="14"/>
                  </a:cubicBezTo>
                  <a:cubicBezTo>
                    <a:pt x="0" y="14"/>
                    <a:pt x="0" y="16"/>
                    <a:pt x="3" y="15"/>
                  </a:cubicBezTo>
                  <a:cubicBezTo>
                    <a:pt x="7" y="14"/>
                    <a:pt x="7" y="11"/>
                    <a:pt x="7" y="11"/>
                  </a:cubicBezTo>
                  <a:cubicBezTo>
                    <a:pt x="7" y="11"/>
                    <a:pt x="5" y="4"/>
                    <a:pt x="8" y="4"/>
                  </a:cubicBezTo>
                  <a:cubicBezTo>
                    <a:pt x="10" y="4"/>
                    <a:pt x="15" y="4"/>
                    <a:pt x="15" y="4"/>
                  </a:cubicBez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2000"/>
            </a:p>
          </p:txBody>
        </p:sp>
        <p:sp>
          <p:nvSpPr>
            <p:cNvPr id="69" name="Freeform 155"/>
            <p:cNvSpPr/>
            <p:nvPr/>
          </p:nvSpPr>
          <p:spPr bwMode="auto">
            <a:xfrm>
              <a:off x="7391400" y="1114426"/>
              <a:ext cx="33338" cy="28575"/>
            </a:xfrm>
            <a:custGeom>
              <a:avLst/>
              <a:gdLst>
                <a:gd name="T0" fmla="*/ 0 w 13"/>
                <a:gd name="T1" fmla="*/ 11 h 11"/>
                <a:gd name="T2" fmla="*/ 8 w 13"/>
                <a:gd name="T3" fmla="*/ 7 h 11"/>
                <a:gd name="T4" fmla="*/ 10 w 13"/>
                <a:gd name="T5" fmla="*/ 0 h 11"/>
                <a:gd name="T6" fmla="*/ 4 w 13"/>
                <a:gd name="T7" fmla="*/ 3 h 11"/>
                <a:gd name="T8" fmla="*/ 4 w 13"/>
                <a:gd name="T9" fmla="*/ 9 h 11"/>
                <a:gd name="T10" fmla="*/ 0 w 13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1">
                  <a:moveTo>
                    <a:pt x="0" y="11"/>
                  </a:moveTo>
                  <a:cubicBezTo>
                    <a:pt x="0" y="11"/>
                    <a:pt x="4" y="11"/>
                    <a:pt x="8" y="7"/>
                  </a:cubicBezTo>
                  <a:cubicBezTo>
                    <a:pt x="11" y="3"/>
                    <a:pt x="13" y="0"/>
                    <a:pt x="10" y="0"/>
                  </a:cubicBezTo>
                  <a:cubicBezTo>
                    <a:pt x="8" y="0"/>
                    <a:pt x="4" y="3"/>
                    <a:pt x="4" y="3"/>
                  </a:cubicBezTo>
                  <a:cubicBezTo>
                    <a:pt x="4" y="9"/>
                    <a:pt x="4" y="9"/>
                    <a:pt x="4" y="9"/>
                  </a:cubicBez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2000"/>
            </a:p>
          </p:txBody>
        </p:sp>
        <p:sp>
          <p:nvSpPr>
            <p:cNvPr id="70" name="Freeform 156"/>
            <p:cNvSpPr/>
            <p:nvPr/>
          </p:nvSpPr>
          <p:spPr bwMode="auto">
            <a:xfrm>
              <a:off x="7131050" y="914401"/>
              <a:ext cx="30163" cy="19050"/>
            </a:xfrm>
            <a:custGeom>
              <a:avLst/>
              <a:gdLst>
                <a:gd name="T0" fmla="*/ 0 w 11"/>
                <a:gd name="T1" fmla="*/ 6 h 7"/>
                <a:gd name="T2" fmla="*/ 11 w 11"/>
                <a:gd name="T3" fmla="*/ 7 h 7"/>
                <a:gd name="T4" fmla="*/ 9 w 11"/>
                <a:gd name="T5" fmla="*/ 0 h 7"/>
                <a:gd name="T6" fmla="*/ 0 w 11"/>
                <a:gd name="T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7">
                  <a:moveTo>
                    <a:pt x="0" y="6"/>
                  </a:moveTo>
                  <a:cubicBezTo>
                    <a:pt x="5" y="6"/>
                    <a:pt x="11" y="7"/>
                    <a:pt x="11" y="7"/>
                  </a:cubicBezTo>
                  <a:cubicBezTo>
                    <a:pt x="11" y="7"/>
                    <a:pt x="10" y="0"/>
                    <a:pt x="9" y="0"/>
                  </a:cubicBezTo>
                  <a:cubicBezTo>
                    <a:pt x="7" y="0"/>
                    <a:pt x="0" y="6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2000"/>
            </a:p>
          </p:txBody>
        </p:sp>
        <p:sp>
          <p:nvSpPr>
            <p:cNvPr id="71" name="Freeform 157"/>
            <p:cNvSpPr/>
            <p:nvPr/>
          </p:nvSpPr>
          <p:spPr bwMode="auto">
            <a:xfrm>
              <a:off x="8523288" y="1162051"/>
              <a:ext cx="211138" cy="101600"/>
            </a:xfrm>
            <a:custGeom>
              <a:avLst/>
              <a:gdLst>
                <a:gd name="T0" fmla="*/ 7 w 79"/>
                <a:gd name="T1" fmla="*/ 9 h 38"/>
                <a:gd name="T2" fmla="*/ 5 w 79"/>
                <a:gd name="T3" fmla="*/ 23 h 38"/>
                <a:gd name="T4" fmla="*/ 16 w 79"/>
                <a:gd name="T5" fmla="*/ 30 h 38"/>
                <a:gd name="T6" fmla="*/ 24 w 79"/>
                <a:gd name="T7" fmla="*/ 37 h 38"/>
                <a:gd name="T8" fmla="*/ 30 w 79"/>
                <a:gd name="T9" fmla="*/ 31 h 38"/>
                <a:gd name="T10" fmla="*/ 30 w 79"/>
                <a:gd name="T11" fmla="*/ 29 h 38"/>
                <a:gd name="T12" fmla="*/ 42 w 79"/>
                <a:gd name="T13" fmla="*/ 31 h 38"/>
                <a:gd name="T14" fmla="*/ 49 w 79"/>
                <a:gd name="T15" fmla="*/ 32 h 38"/>
                <a:gd name="T16" fmla="*/ 52 w 79"/>
                <a:gd name="T17" fmla="*/ 28 h 38"/>
                <a:gd name="T18" fmla="*/ 59 w 79"/>
                <a:gd name="T19" fmla="*/ 29 h 38"/>
                <a:gd name="T20" fmla="*/ 76 w 79"/>
                <a:gd name="T21" fmla="*/ 22 h 38"/>
                <a:gd name="T22" fmla="*/ 76 w 79"/>
                <a:gd name="T23" fmla="*/ 15 h 38"/>
                <a:gd name="T24" fmla="*/ 70 w 79"/>
                <a:gd name="T25" fmla="*/ 13 h 38"/>
                <a:gd name="T26" fmla="*/ 61 w 79"/>
                <a:gd name="T27" fmla="*/ 9 h 38"/>
                <a:gd name="T28" fmla="*/ 39 w 79"/>
                <a:gd name="T29" fmla="*/ 9 h 38"/>
                <a:gd name="T30" fmla="*/ 35 w 79"/>
                <a:gd name="T31" fmla="*/ 11 h 38"/>
                <a:gd name="T32" fmla="*/ 28 w 79"/>
                <a:gd name="T33" fmla="*/ 9 h 38"/>
                <a:gd name="T34" fmla="*/ 20 w 79"/>
                <a:gd name="T35" fmla="*/ 1 h 38"/>
                <a:gd name="T36" fmla="*/ 9 w 79"/>
                <a:gd name="T37" fmla="*/ 6 h 38"/>
                <a:gd name="T38" fmla="*/ 7 w 79"/>
                <a:gd name="T39" fmla="*/ 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38">
                  <a:moveTo>
                    <a:pt x="7" y="9"/>
                  </a:moveTo>
                  <a:cubicBezTo>
                    <a:pt x="4" y="3"/>
                    <a:pt x="0" y="19"/>
                    <a:pt x="5" y="23"/>
                  </a:cubicBezTo>
                  <a:cubicBezTo>
                    <a:pt x="9" y="26"/>
                    <a:pt x="16" y="30"/>
                    <a:pt x="16" y="30"/>
                  </a:cubicBezTo>
                  <a:cubicBezTo>
                    <a:pt x="16" y="30"/>
                    <a:pt x="23" y="36"/>
                    <a:pt x="24" y="37"/>
                  </a:cubicBezTo>
                  <a:cubicBezTo>
                    <a:pt x="25" y="38"/>
                    <a:pt x="30" y="31"/>
                    <a:pt x="30" y="31"/>
                  </a:cubicBezTo>
                  <a:cubicBezTo>
                    <a:pt x="30" y="31"/>
                    <a:pt x="21" y="29"/>
                    <a:pt x="30" y="29"/>
                  </a:cubicBezTo>
                  <a:cubicBezTo>
                    <a:pt x="38" y="29"/>
                    <a:pt x="42" y="31"/>
                    <a:pt x="42" y="31"/>
                  </a:cubicBezTo>
                  <a:cubicBezTo>
                    <a:pt x="42" y="31"/>
                    <a:pt x="48" y="34"/>
                    <a:pt x="49" y="32"/>
                  </a:cubicBezTo>
                  <a:cubicBezTo>
                    <a:pt x="50" y="31"/>
                    <a:pt x="48" y="28"/>
                    <a:pt x="52" y="28"/>
                  </a:cubicBezTo>
                  <a:cubicBezTo>
                    <a:pt x="55" y="28"/>
                    <a:pt x="54" y="27"/>
                    <a:pt x="59" y="29"/>
                  </a:cubicBezTo>
                  <a:cubicBezTo>
                    <a:pt x="64" y="31"/>
                    <a:pt x="76" y="22"/>
                    <a:pt x="76" y="22"/>
                  </a:cubicBezTo>
                  <a:cubicBezTo>
                    <a:pt x="76" y="22"/>
                    <a:pt x="79" y="16"/>
                    <a:pt x="76" y="15"/>
                  </a:cubicBezTo>
                  <a:cubicBezTo>
                    <a:pt x="72" y="13"/>
                    <a:pt x="72" y="14"/>
                    <a:pt x="70" y="13"/>
                  </a:cubicBezTo>
                  <a:cubicBezTo>
                    <a:pt x="68" y="13"/>
                    <a:pt x="72" y="14"/>
                    <a:pt x="61" y="9"/>
                  </a:cubicBezTo>
                  <a:cubicBezTo>
                    <a:pt x="49" y="5"/>
                    <a:pt x="42" y="9"/>
                    <a:pt x="39" y="9"/>
                  </a:cubicBezTo>
                  <a:cubicBezTo>
                    <a:pt x="35" y="9"/>
                    <a:pt x="39" y="11"/>
                    <a:pt x="35" y="11"/>
                  </a:cubicBezTo>
                  <a:cubicBezTo>
                    <a:pt x="32" y="11"/>
                    <a:pt x="36" y="18"/>
                    <a:pt x="28" y="9"/>
                  </a:cubicBezTo>
                  <a:cubicBezTo>
                    <a:pt x="20" y="1"/>
                    <a:pt x="25" y="0"/>
                    <a:pt x="20" y="1"/>
                  </a:cubicBezTo>
                  <a:cubicBezTo>
                    <a:pt x="16" y="2"/>
                    <a:pt x="9" y="6"/>
                    <a:pt x="9" y="6"/>
                  </a:cubicBezTo>
                  <a:cubicBezTo>
                    <a:pt x="9" y="6"/>
                    <a:pt x="8" y="11"/>
                    <a:pt x="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2000"/>
            </a:p>
          </p:txBody>
        </p:sp>
        <p:sp>
          <p:nvSpPr>
            <p:cNvPr id="72" name="Freeform 158"/>
            <p:cNvSpPr/>
            <p:nvPr/>
          </p:nvSpPr>
          <p:spPr bwMode="auto">
            <a:xfrm>
              <a:off x="8618538" y="1263651"/>
              <a:ext cx="101600" cy="65088"/>
            </a:xfrm>
            <a:custGeom>
              <a:avLst/>
              <a:gdLst>
                <a:gd name="T0" fmla="*/ 15 w 38"/>
                <a:gd name="T1" fmla="*/ 23 h 24"/>
                <a:gd name="T2" fmla="*/ 38 w 38"/>
                <a:gd name="T3" fmla="*/ 24 h 24"/>
                <a:gd name="T4" fmla="*/ 34 w 38"/>
                <a:gd name="T5" fmla="*/ 17 h 24"/>
                <a:gd name="T6" fmla="*/ 25 w 38"/>
                <a:gd name="T7" fmla="*/ 12 h 24"/>
                <a:gd name="T8" fmla="*/ 18 w 38"/>
                <a:gd name="T9" fmla="*/ 6 h 24"/>
                <a:gd name="T10" fmla="*/ 15 w 38"/>
                <a:gd name="T11" fmla="*/ 5 h 24"/>
                <a:gd name="T12" fmla="*/ 8 w 38"/>
                <a:gd name="T13" fmla="*/ 0 h 24"/>
                <a:gd name="T14" fmla="*/ 4 w 38"/>
                <a:gd name="T15" fmla="*/ 3 h 24"/>
                <a:gd name="T16" fmla="*/ 5 w 38"/>
                <a:gd name="T17" fmla="*/ 10 h 24"/>
                <a:gd name="T18" fmla="*/ 11 w 38"/>
                <a:gd name="T19" fmla="*/ 14 h 24"/>
                <a:gd name="T20" fmla="*/ 7 w 38"/>
                <a:gd name="T21" fmla="*/ 19 h 24"/>
                <a:gd name="T22" fmla="*/ 15 w 38"/>
                <a:gd name="T23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24">
                  <a:moveTo>
                    <a:pt x="15" y="23"/>
                  </a:moveTo>
                  <a:cubicBezTo>
                    <a:pt x="38" y="24"/>
                    <a:pt x="38" y="24"/>
                    <a:pt x="38" y="24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2"/>
                    <a:pt x="21" y="7"/>
                    <a:pt x="18" y="6"/>
                  </a:cubicBezTo>
                  <a:cubicBezTo>
                    <a:pt x="15" y="5"/>
                    <a:pt x="18" y="7"/>
                    <a:pt x="15" y="5"/>
                  </a:cubicBezTo>
                  <a:cubicBezTo>
                    <a:pt x="12" y="3"/>
                    <a:pt x="11" y="0"/>
                    <a:pt x="8" y="0"/>
                  </a:cubicBezTo>
                  <a:cubicBezTo>
                    <a:pt x="6" y="0"/>
                    <a:pt x="8" y="0"/>
                    <a:pt x="4" y="3"/>
                  </a:cubicBezTo>
                  <a:cubicBezTo>
                    <a:pt x="0" y="7"/>
                    <a:pt x="5" y="10"/>
                    <a:pt x="5" y="10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6" y="17"/>
                    <a:pt x="7" y="19"/>
                  </a:cubicBezTo>
                  <a:cubicBezTo>
                    <a:pt x="8" y="21"/>
                    <a:pt x="15" y="23"/>
                    <a:pt x="1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2000"/>
            </a:p>
          </p:txBody>
        </p:sp>
        <p:sp>
          <p:nvSpPr>
            <p:cNvPr id="73" name="Freeform 159"/>
            <p:cNvSpPr/>
            <p:nvPr/>
          </p:nvSpPr>
          <p:spPr bwMode="auto">
            <a:xfrm>
              <a:off x="8488363" y="1252538"/>
              <a:ext cx="46038" cy="41275"/>
            </a:xfrm>
            <a:custGeom>
              <a:avLst/>
              <a:gdLst>
                <a:gd name="T0" fmla="*/ 17 w 17"/>
                <a:gd name="T1" fmla="*/ 15 h 15"/>
                <a:gd name="T2" fmla="*/ 4 w 17"/>
                <a:gd name="T3" fmla="*/ 6 h 15"/>
                <a:gd name="T4" fmla="*/ 5 w 17"/>
                <a:gd name="T5" fmla="*/ 3 h 15"/>
                <a:gd name="T6" fmla="*/ 17 w 17"/>
                <a:gd name="T7" fmla="*/ 10 h 15"/>
                <a:gd name="T8" fmla="*/ 17 w 17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5">
                  <a:moveTo>
                    <a:pt x="17" y="15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0" y="0"/>
                    <a:pt x="5" y="3"/>
                  </a:cubicBezTo>
                  <a:cubicBezTo>
                    <a:pt x="10" y="6"/>
                    <a:pt x="17" y="10"/>
                    <a:pt x="17" y="10"/>
                  </a:cubicBezTo>
                  <a:lnTo>
                    <a:pt x="17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2000"/>
            </a:p>
          </p:txBody>
        </p:sp>
        <p:sp>
          <p:nvSpPr>
            <p:cNvPr id="74" name="Freeform 160"/>
            <p:cNvSpPr/>
            <p:nvPr/>
          </p:nvSpPr>
          <p:spPr bwMode="auto">
            <a:xfrm>
              <a:off x="8755063" y="1185863"/>
              <a:ext cx="109538" cy="66675"/>
            </a:xfrm>
            <a:custGeom>
              <a:avLst/>
              <a:gdLst>
                <a:gd name="T0" fmla="*/ 2 w 41"/>
                <a:gd name="T1" fmla="*/ 3 h 25"/>
                <a:gd name="T2" fmla="*/ 8 w 41"/>
                <a:gd name="T3" fmla="*/ 14 h 25"/>
                <a:gd name="T4" fmla="*/ 13 w 41"/>
                <a:gd name="T5" fmla="*/ 16 h 25"/>
                <a:gd name="T6" fmla="*/ 22 w 41"/>
                <a:gd name="T7" fmla="*/ 22 h 25"/>
                <a:gd name="T8" fmla="*/ 27 w 41"/>
                <a:gd name="T9" fmla="*/ 24 h 25"/>
                <a:gd name="T10" fmla="*/ 33 w 41"/>
                <a:gd name="T11" fmla="*/ 23 h 25"/>
                <a:gd name="T12" fmla="*/ 38 w 41"/>
                <a:gd name="T13" fmla="*/ 20 h 25"/>
                <a:gd name="T14" fmla="*/ 40 w 41"/>
                <a:gd name="T15" fmla="*/ 16 h 25"/>
                <a:gd name="T16" fmla="*/ 37 w 41"/>
                <a:gd name="T17" fmla="*/ 14 h 25"/>
                <a:gd name="T18" fmla="*/ 25 w 41"/>
                <a:gd name="T19" fmla="*/ 11 h 25"/>
                <a:gd name="T20" fmla="*/ 13 w 41"/>
                <a:gd name="T21" fmla="*/ 5 h 25"/>
                <a:gd name="T22" fmla="*/ 9 w 41"/>
                <a:gd name="T23" fmla="*/ 3 h 25"/>
                <a:gd name="T24" fmla="*/ 2 w 41"/>
                <a:gd name="T25" fmla="*/ 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25">
                  <a:moveTo>
                    <a:pt x="2" y="3"/>
                  </a:moveTo>
                  <a:cubicBezTo>
                    <a:pt x="3" y="5"/>
                    <a:pt x="8" y="14"/>
                    <a:pt x="8" y="14"/>
                  </a:cubicBezTo>
                  <a:cubicBezTo>
                    <a:pt x="8" y="14"/>
                    <a:pt x="11" y="14"/>
                    <a:pt x="13" y="16"/>
                  </a:cubicBezTo>
                  <a:cubicBezTo>
                    <a:pt x="15" y="17"/>
                    <a:pt x="22" y="22"/>
                    <a:pt x="22" y="22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8" y="25"/>
                    <a:pt x="33" y="23"/>
                  </a:cubicBezTo>
                  <a:cubicBezTo>
                    <a:pt x="38" y="22"/>
                    <a:pt x="36" y="22"/>
                    <a:pt x="38" y="20"/>
                  </a:cubicBezTo>
                  <a:cubicBezTo>
                    <a:pt x="40" y="18"/>
                    <a:pt x="41" y="18"/>
                    <a:pt x="40" y="16"/>
                  </a:cubicBezTo>
                  <a:cubicBezTo>
                    <a:pt x="39" y="14"/>
                    <a:pt x="40" y="14"/>
                    <a:pt x="37" y="14"/>
                  </a:cubicBezTo>
                  <a:cubicBezTo>
                    <a:pt x="33" y="13"/>
                    <a:pt x="31" y="13"/>
                    <a:pt x="25" y="11"/>
                  </a:cubicBezTo>
                  <a:cubicBezTo>
                    <a:pt x="18" y="10"/>
                    <a:pt x="15" y="6"/>
                    <a:pt x="13" y="5"/>
                  </a:cubicBezTo>
                  <a:cubicBezTo>
                    <a:pt x="11" y="3"/>
                    <a:pt x="17" y="5"/>
                    <a:pt x="9" y="3"/>
                  </a:cubicBezTo>
                  <a:cubicBezTo>
                    <a:pt x="0" y="0"/>
                    <a:pt x="2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2000"/>
            </a:p>
          </p:txBody>
        </p:sp>
        <p:sp>
          <p:nvSpPr>
            <p:cNvPr id="75" name="Freeform 161"/>
            <p:cNvSpPr/>
            <p:nvPr/>
          </p:nvSpPr>
          <p:spPr bwMode="auto">
            <a:xfrm>
              <a:off x="9567863" y="1404938"/>
              <a:ext cx="111125" cy="46038"/>
            </a:xfrm>
            <a:custGeom>
              <a:avLst/>
              <a:gdLst>
                <a:gd name="T0" fmla="*/ 7 w 42"/>
                <a:gd name="T1" fmla="*/ 4 h 17"/>
                <a:gd name="T2" fmla="*/ 3 w 42"/>
                <a:gd name="T3" fmla="*/ 8 h 17"/>
                <a:gd name="T4" fmla="*/ 13 w 42"/>
                <a:gd name="T5" fmla="*/ 12 h 17"/>
                <a:gd name="T6" fmla="*/ 24 w 42"/>
                <a:gd name="T7" fmla="*/ 16 h 17"/>
                <a:gd name="T8" fmla="*/ 33 w 42"/>
                <a:gd name="T9" fmla="*/ 12 h 17"/>
                <a:gd name="T10" fmla="*/ 41 w 42"/>
                <a:gd name="T11" fmla="*/ 13 h 17"/>
                <a:gd name="T12" fmla="*/ 39 w 42"/>
                <a:gd name="T13" fmla="*/ 7 h 17"/>
                <a:gd name="T14" fmla="*/ 30 w 42"/>
                <a:gd name="T15" fmla="*/ 2 h 17"/>
                <a:gd name="T16" fmla="*/ 25 w 42"/>
                <a:gd name="T17" fmla="*/ 2 h 17"/>
                <a:gd name="T18" fmla="*/ 9 w 42"/>
                <a:gd name="T19" fmla="*/ 0 h 17"/>
                <a:gd name="T20" fmla="*/ 7 w 42"/>
                <a:gd name="T21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17">
                  <a:moveTo>
                    <a:pt x="7" y="4"/>
                  </a:moveTo>
                  <a:cubicBezTo>
                    <a:pt x="5" y="4"/>
                    <a:pt x="0" y="7"/>
                    <a:pt x="3" y="8"/>
                  </a:cubicBezTo>
                  <a:cubicBezTo>
                    <a:pt x="7" y="9"/>
                    <a:pt x="7" y="10"/>
                    <a:pt x="13" y="12"/>
                  </a:cubicBezTo>
                  <a:cubicBezTo>
                    <a:pt x="20" y="14"/>
                    <a:pt x="22" y="17"/>
                    <a:pt x="24" y="16"/>
                  </a:cubicBezTo>
                  <a:cubicBezTo>
                    <a:pt x="26" y="16"/>
                    <a:pt x="28" y="12"/>
                    <a:pt x="33" y="12"/>
                  </a:cubicBezTo>
                  <a:cubicBezTo>
                    <a:pt x="37" y="12"/>
                    <a:pt x="40" y="15"/>
                    <a:pt x="41" y="13"/>
                  </a:cubicBezTo>
                  <a:cubicBezTo>
                    <a:pt x="42" y="12"/>
                    <a:pt x="42" y="8"/>
                    <a:pt x="39" y="7"/>
                  </a:cubicBezTo>
                  <a:cubicBezTo>
                    <a:pt x="36" y="5"/>
                    <a:pt x="32" y="2"/>
                    <a:pt x="30" y="2"/>
                  </a:cubicBezTo>
                  <a:cubicBezTo>
                    <a:pt x="28" y="2"/>
                    <a:pt x="28" y="2"/>
                    <a:pt x="25" y="2"/>
                  </a:cubicBezTo>
                  <a:cubicBezTo>
                    <a:pt x="22" y="2"/>
                    <a:pt x="9" y="0"/>
                    <a:pt x="9" y="0"/>
                  </a:cubicBezTo>
                  <a:lnTo>
                    <a:pt x="7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2000"/>
            </a:p>
          </p:txBody>
        </p:sp>
        <p:sp>
          <p:nvSpPr>
            <p:cNvPr id="76" name="Freeform 162"/>
            <p:cNvSpPr/>
            <p:nvPr/>
          </p:nvSpPr>
          <p:spPr bwMode="auto">
            <a:xfrm>
              <a:off x="10475913" y="1951038"/>
              <a:ext cx="60325" cy="114300"/>
            </a:xfrm>
            <a:custGeom>
              <a:avLst/>
              <a:gdLst>
                <a:gd name="T0" fmla="*/ 6 w 23"/>
                <a:gd name="T1" fmla="*/ 0 h 43"/>
                <a:gd name="T2" fmla="*/ 4 w 23"/>
                <a:gd name="T3" fmla="*/ 8 h 43"/>
                <a:gd name="T4" fmla="*/ 4 w 23"/>
                <a:gd name="T5" fmla="*/ 13 h 43"/>
                <a:gd name="T6" fmla="*/ 6 w 23"/>
                <a:gd name="T7" fmla="*/ 24 h 43"/>
                <a:gd name="T8" fmla="*/ 6 w 23"/>
                <a:gd name="T9" fmla="*/ 28 h 43"/>
                <a:gd name="T10" fmla="*/ 5 w 23"/>
                <a:gd name="T11" fmla="*/ 37 h 43"/>
                <a:gd name="T12" fmla="*/ 13 w 23"/>
                <a:gd name="T13" fmla="*/ 38 h 43"/>
                <a:gd name="T14" fmla="*/ 15 w 23"/>
                <a:gd name="T15" fmla="*/ 33 h 43"/>
                <a:gd name="T16" fmla="*/ 22 w 23"/>
                <a:gd name="T17" fmla="*/ 29 h 43"/>
                <a:gd name="T18" fmla="*/ 20 w 23"/>
                <a:gd name="T19" fmla="*/ 23 h 43"/>
                <a:gd name="T20" fmla="*/ 14 w 23"/>
                <a:gd name="T21" fmla="*/ 5 h 43"/>
                <a:gd name="T22" fmla="*/ 6 w 23"/>
                <a:gd name="T2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3">
                  <a:moveTo>
                    <a:pt x="6" y="0"/>
                  </a:moveTo>
                  <a:cubicBezTo>
                    <a:pt x="6" y="2"/>
                    <a:pt x="4" y="8"/>
                    <a:pt x="4" y="8"/>
                  </a:cubicBezTo>
                  <a:cubicBezTo>
                    <a:pt x="4" y="8"/>
                    <a:pt x="5" y="10"/>
                    <a:pt x="4" y="13"/>
                  </a:cubicBezTo>
                  <a:cubicBezTo>
                    <a:pt x="4" y="15"/>
                    <a:pt x="8" y="24"/>
                    <a:pt x="6" y="24"/>
                  </a:cubicBezTo>
                  <a:cubicBezTo>
                    <a:pt x="5" y="24"/>
                    <a:pt x="10" y="24"/>
                    <a:pt x="6" y="28"/>
                  </a:cubicBezTo>
                  <a:cubicBezTo>
                    <a:pt x="3" y="31"/>
                    <a:pt x="0" y="35"/>
                    <a:pt x="5" y="37"/>
                  </a:cubicBezTo>
                  <a:cubicBezTo>
                    <a:pt x="9" y="38"/>
                    <a:pt x="13" y="43"/>
                    <a:pt x="13" y="38"/>
                  </a:cubicBezTo>
                  <a:cubicBezTo>
                    <a:pt x="13" y="34"/>
                    <a:pt x="14" y="36"/>
                    <a:pt x="15" y="33"/>
                  </a:cubicBezTo>
                  <a:cubicBezTo>
                    <a:pt x="17" y="29"/>
                    <a:pt x="22" y="31"/>
                    <a:pt x="22" y="29"/>
                  </a:cubicBezTo>
                  <a:cubicBezTo>
                    <a:pt x="22" y="27"/>
                    <a:pt x="23" y="27"/>
                    <a:pt x="20" y="23"/>
                  </a:cubicBezTo>
                  <a:cubicBezTo>
                    <a:pt x="17" y="19"/>
                    <a:pt x="14" y="5"/>
                    <a:pt x="14" y="5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2000"/>
            </a:p>
          </p:txBody>
        </p:sp>
        <p:sp>
          <p:nvSpPr>
            <p:cNvPr id="77" name="Freeform 163"/>
            <p:cNvSpPr/>
            <p:nvPr/>
          </p:nvSpPr>
          <p:spPr bwMode="auto">
            <a:xfrm>
              <a:off x="10464800" y="2085976"/>
              <a:ext cx="42863" cy="33338"/>
            </a:xfrm>
            <a:custGeom>
              <a:avLst/>
              <a:gdLst>
                <a:gd name="T0" fmla="*/ 11 w 16"/>
                <a:gd name="T1" fmla="*/ 0 h 12"/>
                <a:gd name="T2" fmla="*/ 2 w 16"/>
                <a:gd name="T3" fmla="*/ 4 h 12"/>
                <a:gd name="T4" fmla="*/ 13 w 16"/>
                <a:gd name="T5" fmla="*/ 9 h 12"/>
                <a:gd name="T6" fmla="*/ 16 w 16"/>
                <a:gd name="T7" fmla="*/ 6 h 12"/>
                <a:gd name="T8" fmla="*/ 11 w 16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2">
                  <a:moveTo>
                    <a:pt x="11" y="0"/>
                  </a:moveTo>
                  <a:cubicBezTo>
                    <a:pt x="8" y="0"/>
                    <a:pt x="0" y="3"/>
                    <a:pt x="2" y="4"/>
                  </a:cubicBezTo>
                  <a:cubicBezTo>
                    <a:pt x="3" y="6"/>
                    <a:pt x="12" y="12"/>
                    <a:pt x="13" y="9"/>
                  </a:cubicBezTo>
                  <a:cubicBezTo>
                    <a:pt x="14" y="7"/>
                    <a:pt x="16" y="9"/>
                    <a:pt x="16" y="6"/>
                  </a:cubicBezTo>
                  <a:cubicBezTo>
                    <a:pt x="16" y="3"/>
                    <a:pt x="11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2000"/>
            </a:p>
          </p:txBody>
        </p:sp>
        <p:sp>
          <p:nvSpPr>
            <p:cNvPr id="78" name="Freeform 164"/>
            <p:cNvSpPr/>
            <p:nvPr/>
          </p:nvSpPr>
          <p:spPr bwMode="auto">
            <a:xfrm>
              <a:off x="10445750" y="2124076"/>
              <a:ext cx="74613" cy="58738"/>
            </a:xfrm>
            <a:custGeom>
              <a:avLst/>
              <a:gdLst>
                <a:gd name="T0" fmla="*/ 3 w 28"/>
                <a:gd name="T1" fmla="*/ 2 h 22"/>
                <a:gd name="T2" fmla="*/ 27 w 28"/>
                <a:gd name="T3" fmla="*/ 1 h 22"/>
                <a:gd name="T4" fmla="*/ 22 w 28"/>
                <a:gd name="T5" fmla="*/ 8 h 22"/>
                <a:gd name="T6" fmla="*/ 12 w 28"/>
                <a:gd name="T7" fmla="*/ 9 h 22"/>
                <a:gd name="T8" fmla="*/ 10 w 28"/>
                <a:gd name="T9" fmla="*/ 20 h 22"/>
                <a:gd name="T10" fmla="*/ 1 w 28"/>
                <a:gd name="T11" fmla="*/ 10 h 22"/>
                <a:gd name="T12" fmla="*/ 3 w 28"/>
                <a:gd name="T13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2">
                  <a:moveTo>
                    <a:pt x="3" y="2"/>
                  </a:moveTo>
                  <a:cubicBezTo>
                    <a:pt x="3" y="2"/>
                    <a:pt x="28" y="0"/>
                    <a:pt x="27" y="1"/>
                  </a:cubicBezTo>
                  <a:cubicBezTo>
                    <a:pt x="25" y="1"/>
                    <a:pt x="27" y="8"/>
                    <a:pt x="22" y="8"/>
                  </a:cubicBezTo>
                  <a:cubicBezTo>
                    <a:pt x="16" y="9"/>
                    <a:pt x="14" y="5"/>
                    <a:pt x="12" y="9"/>
                  </a:cubicBezTo>
                  <a:cubicBezTo>
                    <a:pt x="10" y="13"/>
                    <a:pt x="13" y="22"/>
                    <a:pt x="10" y="20"/>
                  </a:cubicBezTo>
                  <a:cubicBezTo>
                    <a:pt x="6" y="18"/>
                    <a:pt x="1" y="12"/>
                    <a:pt x="1" y="10"/>
                  </a:cubicBezTo>
                  <a:cubicBezTo>
                    <a:pt x="0" y="8"/>
                    <a:pt x="3" y="2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2000"/>
            </a:p>
          </p:txBody>
        </p:sp>
        <p:sp>
          <p:nvSpPr>
            <p:cNvPr id="79" name="Freeform 165"/>
            <p:cNvSpPr/>
            <p:nvPr/>
          </p:nvSpPr>
          <p:spPr bwMode="auto">
            <a:xfrm>
              <a:off x="10085388" y="1993901"/>
              <a:ext cx="46038" cy="39688"/>
            </a:xfrm>
            <a:custGeom>
              <a:avLst/>
              <a:gdLst>
                <a:gd name="T0" fmla="*/ 17 w 17"/>
                <a:gd name="T1" fmla="*/ 15 h 15"/>
                <a:gd name="T2" fmla="*/ 13 w 17"/>
                <a:gd name="T3" fmla="*/ 1 h 15"/>
                <a:gd name="T4" fmla="*/ 1 w 17"/>
                <a:gd name="T5" fmla="*/ 2 h 15"/>
                <a:gd name="T6" fmla="*/ 10 w 17"/>
                <a:gd name="T7" fmla="*/ 12 h 15"/>
                <a:gd name="T8" fmla="*/ 17 w 17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5">
                  <a:moveTo>
                    <a:pt x="17" y="15"/>
                  </a:moveTo>
                  <a:cubicBezTo>
                    <a:pt x="16" y="11"/>
                    <a:pt x="15" y="1"/>
                    <a:pt x="13" y="1"/>
                  </a:cubicBezTo>
                  <a:cubicBezTo>
                    <a:pt x="11" y="0"/>
                    <a:pt x="2" y="1"/>
                    <a:pt x="1" y="2"/>
                  </a:cubicBezTo>
                  <a:cubicBezTo>
                    <a:pt x="0" y="4"/>
                    <a:pt x="10" y="12"/>
                    <a:pt x="10" y="12"/>
                  </a:cubicBezTo>
                  <a:lnTo>
                    <a:pt x="17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2000"/>
            </a:p>
          </p:txBody>
        </p:sp>
        <p:sp>
          <p:nvSpPr>
            <p:cNvPr id="80" name="Freeform 166"/>
            <p:cNvSpPr/>
            <p:nvPr/>
          </p:nvSpPr>
          <p:spPr bwMode="auto">
            <a:xfrm>
              <a:off x="9880600" y="1806576"/>
              <a:ext cx="114300" cy="44450"/>
            </a:xfrm>
            <a:custGeom>
              <a:avLst/>
              <a:gdLst>
                <a:gd name="T0" fmla="*/ 32 w 43"/>
                <a:gd name="T1" fmla="*/ 17 h 17"/>
                <a:gd name="T2" fmla="*/ 16 w 43"/>
                <a:gd name="T3" fmla="*/ 13 h 17"/>
                <a:gd name="T4" fmla="*/ 8 w 43"/>
                <a:gd name="T5" fmla="*/ 9 h 17"/>
                <a:gd name="T6" fmla="*/ 19 w 43"/>
                <a:gd name="T7" fmla="*/ 1 h 17"/>
                <a:gd name="T8" fmla="*/ 29 w 43"/>
                <a:gd name="T9" fmla="*/ 3 h 17"/>
                <a:gd name="T10" fmla="*/ 41 w 43"/>
                <a:gd name="T11" fmla="*/ 10 h 17"/>
                <a:gd name="T12" fmla="*/ 40 w 43"/>
                <a:gd name="T13" fmla="*/ 14 h 17"/>
                <a:gd name="T14" fmla="*/ 32 w 43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17">
                  <a:moveTo>
                    <a:pt x="32" y="17"/>
                  </a:moveTo>
                  <a:cubicBezTo>
                    <a:pt x="26" y="14"/>
                    <a:pt x="19" y="14"/>
                    <a:pt x="16" y="13"/>
                  </a:cubicBezTo>
                  <a:cubicBezTo>
                    <a:pt x="13" y="12"/>
                    <a:pt x="17" y="17"/>
                    <a:pt x="8" y="9"/>
                  </a:cubicBezTo>
                  <a:cubicBezTo>
                    <a:pt x="0" y="1"/>
                    <a:pt x="12" y="1"/>
                    <a:pt x="19" y="1"/>
                  </a:cubicBezTo>
                  <a:cubicBezTo>
                    <a:pt x="26" y="0"/>
                    <a:pt x="20" y="0"/>
                    <a:pt x="29" y="3"/>
                  </a:cubicBezTo>
                  <a:cubicBezTo>
                    <a:pt x="37" y="6"/>
                    <a:pt x="41" y="10"/>
                    <a:pt x="41" y="10"/>
                  </a:cubicBezTo>
                  <a:cubicBezTo>
                    <a:pt x="41" y="10"/>
                    <a:pt x="43" y="14"/>
                    <a:pt x="40" y="14"/>
                  </a:cubicBezTo>
                  <a:cubicBezTo>
                    <a:pt x="36" y="15"/>
                    <a:pt x="32" y="17"/>
                    <a:pt x="32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2000"/>
            </a:p>
          </p:txBody>
        </p:sp>
        <p:sp>
          <p:nvSpPr>
            <p:cNvPr id="81" name="Freeform 167"/>
            <p:cNvSpPr/>
            <p:nvPr/>
          </p:nvSpPr>
          <p:spPr bwMode="auto">
            <a:xfrm>
              <a:off x="10158413" y="2297113"/>
              <a:ext cx="58738" cy="46038"/>
            </a:xfrm>
            <a:custGeom>
              <a:avLst/>
              <a:gdLst>
                <a:gd name="T0" fmla="*/ 18 w 22"/>
                <a:gd name="T1" fmla="*/ 0 h 17"/>
                <a:gd name="T2" fmla="*/ 10 w 22"/>
                <a:gd name="T3" fmla="*/ 7 h 17"/>
                <a:gd name="T4" fmla="*/ 1 w 22"/>
                <a:gd name="T5" fmla="*/ 10 h 17"/>
                <a:gd name="T6" fmla="*/ 7 w 22"/>
                <a:gd name="T7" fmla="*/ 17 h 17"/>
                <a:gd name="T8" fmla="*/ 7 w 22"/>
                <a:gd name="T9" fmla="*/ 13 h 17"/>
                <a:gd name="T10" fmla="*/ 17 w 22"/>
                <a:gd name="T11" fmla="*/ 11 h 17"/>
                <a:gd name="T12" fmla="*/ 21 w 22"/>
                <a:gd name="T13" fmla="*/ 6 h 17"/>
                <a:gd name="T14" fmla="*/ 21 w 22"/>
                <a:gd name="T15" fmla="*/ 2 h 17"/>
                <a:gd name="T16" fmla="*/ 18 w 22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7">
                  <a:moveTo>
                    <a:pt x="18" y="0"/>
                  </a:moveTo>
                  <a:cubicBezTo>
                    <a:pt x="16" y="3"/>
                    <a:pt x="13" y="9"/>
                    <a:pt x="10" y="7"/>
                  </a:cubicBezTo>
                  <a:cubicBezTo>
                    <a:pt x="8" y="6"/>
                    <a:pt x="0" y="9"/>
                    <a:pt x="1" y="10"/>
                  </a:cubicBezTo>
                  <a:cubicBezTo>
                    <a:pt x="2" y="11"/>
                    <a:pt x="7" y="17"/>
                    <a:pt x="7" y="17"/>
                  </a:cubicBezTo>
                  <a:cubicBezTo>
                    <a:pt x="7" y="17"/>
                    <a:pt x="5" y="16"/>
                    <a:pt x="7" y="13"/>
                  </a:cubicBezTo>
                  <a:cubicBezTo>
                    <a:pt x="9" y="9"/>
                    <a:pt x="14" y="12"/>
                    <a:pt x="17" y="11"/>
                  </a:cubicBezTo>
                  <a:cubicBezTo>
                    <a:pt x="20" y="9"/>
                    <a:pt x="21" y="7"/>
                    <a:pt x="21" y="6"/>
                  </a:cubicBezTo>
                  <a:cubicBezTo>
                    <a:pt x="22" y="4"/>
                    <a:pt x="22" y="4"/>
                    <a:pt x="21" y="2"/>
                  </a:cubicBezTo>
                  <a:cubicBezTo>
                    <a:pt x="21" y="1"/>
                    <a:pt x="18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2000"/>
            </a:p>
          </p:txBody>
        </p:sp>
        <p:sp>
          <p:nvSpPr>
            <p:cNvPr id="82" name="Freeform 168"/>
            <p:cNvSpPr/>
            <p:nvPr/>
          </p:nvSpPr>
          <p:spPr bwMode="auto">
            <a:xfrm>
              <a:off x="9999663" y="2343151"/>
              <a:ext cx="65088" cy="39688"/>
            </a:xfrm>
            <a:custGeom>
              <a:avLst/>
              <a:gdLst>
                <a:gd name="T0" fmla="*/ 16 w 24"/>
                <a:gd name="T1" fmla="*/ 12 h 15"/>
                <a:gd name="T2" fmla="*/ 9 w 24"/>
                <a:gd name="T3" fmla="*/ 15 h 15"/>
                <a:gd name="T4" fmla="*/ 1 w 24"/>
                <a:gd name="T5" fmla="*/ 10 h 15"/>
                <a:gd name="T6" fmla="*/ 8 w 24"/>
                <a:gd name="T7" fmla="*/ 5 h 15"/>
                <a:gd name="T8" fmla="*/ 14 w 24"/>
                <a:gd name="T9" fmla="*/ 5 h 15"/>
                <a:gd name="T10" fmla="*/ 16 w 24"/>
                <a:gd name="T11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5">
                  <a:moveTo>
                    <a:pt x="16" y="12"/>
                  </a:moveTo>
                  <a:cubicBezTo>
                    <a:pt x="11" y="12"/>
                    <a:pt x="11" y="15"/>
                    <a:pt x="9" y="15"/>
                  </a:cubicBezTo>
                  <a:cubicBezTo>
                    <a:pt x="6" y="15"/>
                    <a:pt x="0" y="10"/>
                    <a:pt x="1" y="10"/>
                  </a:cubicBezTo>
                  <a:cubicBezTo>
                    <a:pt x="3" y="9"/>
                    <a:pt x="6" y="5"/>
                    <a:pt x="8" y="5"/>
                  </a:cubicBezTo>
                  <a:cubicBezTo>
                    <a:pt x="9" y="4"/>
                    <a:pt x="5" y="0"/>
                    <a:pt x="14" y="5"/>
                  </a:cubicBezTo>
                  <a:cubicBezTo>
                    <a:pt x="24" y="10"/>
                    <a:pt x="16" y="12"/>
                    <a:pt x="1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2000"/>
            </a:p>
          </p:txBody>
        </p:sp>
        <p:sp>
          <p:nvSpPr>
            <p:cNvPr id="83" name="Freeform 169"/>
            <p:cNvSpPr/>
            <p:nvPr/>
          </p:nvSpPr>
          <p:spPr bwMode="auto">
            <a:xfrm>
              <a:off x="9931400" y="2378076"/>
              <a:ext cx="55563" cy="20638"/>
            </a:xfrm>
            <a:custGeom>
              <a:avLst/>
              <a:gdLst>
                <a:gd name="T0" fmla="*/ 21 w 21"/>
                <a:gd name="T1" fmla="*/ 6 h 8"/>
                <a:gd name="T2" fmla="*/ 8 w 21"/>
                <a:gd name="T3" fmla="*/ 6 h 8"/>
                <a:gd name="T4" fmla="*/ 3 w 21"/>
                <a:gd name="T5" fmla="*/ 1 h 8"/>
                <a:gd name="T6" fmla="*/ 12 w 21"/>
                <a:gd name="T7" fmla="*/ 1 h 8"/>
                <a:gd name="T8" fmla="*/ 20 w 21"/>
                <a:gd name="T9" fmla="*/ 2 h 8"/>
                <a:gd name="T10" fmla="*/ 21 w 21"/>
                <a:gd name="T11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8">
                  <a:moveTo>
                    <a:pt x="21" y="6"/>
                  </a:moveTo>
                  <a:cubicBezTo>
                    <a:pt x="16" y="8"/>
                    <a:pt x="8" y="6"/>
                    <a:pt x="8" y="6"/>
                  </a:cubicBezTo>
                  <a:cubicBezTo>
                    <a:pt x="8" y="6"/>
                    <a:pt x="0" y="2"/>
                    <a:pt x="3" y="1"/>
                  </a:cubicBezTo>
                  <a:cubicBezTo>
                    <a:pt x="6" y="0"/>
                    <a:pt x="9" y="1"/>
                    <a:pt x="12" y="1"/>
                  </a:cubicBezTo>
                  <a:cubicBezTo>
                    <a:pt x="15" y="2"/>
                    <a:pt x="20" y="2"/>
                    <a:pt x="20" y="2"/>
                  </a:cubicBezTo>
                  <a:lnTo>
                    <a:pt x="21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2000"/>
            </a:p>
          </p:txBody>
        </p:sp>
        <p:sp>
          <p:nvSpPr>
            <p:cNvPr id="84" name="Freeform 170"/>
            <p:cNvSpPr/>
            <p:nvPr/>
          </p:nvSpPr>
          <p:spPr bwMode="auto">
            <a:xfrm>
              <a:off x="9847263" y="2379663"/>
              <a:ext cx="46038" cy="26988"/>
            </a:xfrm>
            <a:custGeom>
              <a:avLst/>
              <a:gdLst>
                <a:gd name="T0" fmla="*/ 10 w 17"/>
                <a:gd name="T1" fmla="*/ 10 h 10"/>
                <a:gd name="T2" fmla="*/ 3 w 17"/>
                <a:gd name="T3" fmla="*/ 1 h 10"/>
                <a:gd name="T4" fmla="*/ 15 w 17"/>
                <a:gd name="T5" fmla="*/ 5 h 10"/>
                <a:gd name="T6" fmla="*/ 10 w 17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0">
                  <a:moveTo>
                    <a:pt x="10" y="10"/>
                  </a:moveTo>
                  <a:cubicBezTo>
                    <a:pt x="8" y="8"/>
                    <a:pt x="0" y="0"/>
                    <a:pt x="3" y="1"/>
                  </a:cubicBezTo>
                  <a:cubicBezTo>
                    <a:pt x="6" y="2"/>
                    <a:pt x="17" y="4"/>
                    <a:pt x="15" y="5"/>
                  </a:cubicBezTo>
                  <a:cubicBezTo>
                    <a:pt x="13" y="6"/>
                    <a:pt x="10" y="10"/>
                    <a:pt x="1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2000"/>
            </a:p>
          </p:txBody>
        </p:sp>
        <p:sp>
          <p:nvSpPr>
            <p:cNvPr id="85" name="Freeform 171"/>
            <p:cNvSpPr/>
            <p:nvPr/>
          </p:nvSpPr>
          <p:spPr bwMode="auto">
            <a:xfrm>
              <a:off x="9485313" y="2174876"/>
              <a:ext cx="63500" cy="61913"/>
            </a:xfrm>
            <a:custGeom>
              <a:avLst/>
              <a:gdLst>
                <a:gd name="T0" fmla="*/ 20 w 24"/>
                <a:gd name="T1" fmla="*/ 23 h 23"/>
                <a:gd name="T2" fmla="*/ 5 w 24"/>
                <a:gd name="T3" fmla="*/ 16 h 23"/>
                <a:gd name="T4" fmla="*/ 5 w 24"/>
                <a:gd name="T5" fmla="*/ 5 h 23"/>
                <a:gd name="T6" fmla="*/ 14 w 24"/>
                <a:gd name="T7" fmla="*/ 17 h 23"/>
                <a:gd name="T8" fmla="*/ 24 w 24"/>
                <a:gd name="T9" fmla="*/ 23 h 23"/>
                <a:gd name="T10" fmla="*/ 20 w 24"/>
                <a:gd name="T11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3">
                  <a:moveTo>
                    <a:pt x="20" y="23"/>
                  </a:moveTo>
                  <a:cubicBezTo>
                    <a:pt x="17" y="22"/>
                    <a:pt x="7" y="19"/>
                    <a:pt x="5" y="16"/>
                  </a:cubicBezTo>
                  <a:cubicBezTo>
                    <a:pt x="4" y="12"/>
                    <a:pt x="0" y="0"/>
                    <a:pt x="5" y="5"/>
                  </a:cubicBezTo>
                  <a:cubicBezTo>
                    <a:pt x="9" y="11"/>
                    <a:pt x="10" y="16"/>
                    <a:pt x="14" y="17"/>
                  </a:cubicBezTo>
                  <a:cubicBezTo>
                    <a:pt x="18" y="19"/>
                    <a:pt x="24" y="23"/>
                    <a:pt x="24" y="23"/>
                  </a:cubicBezTo>
                  <a:lnTo>
                    <a:pt x="20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2000"/>
            </a:p>
          </p:txBody>
        </p:sp>
        <p:sp>
          <p:nvSpPr>
            <p:cNvPr id="86" name="Freeform 172"/>
            <p:cNvSpPr/>
            <p:nvPr/>
          </p:nvSpPr>
          <p:spPr bwMode="auto">
            <a:xfrm>
              <a:off x="9544050" y="2206626"/>
              <a:ext cx="50800" cy="39688"/>
            </a:xfrm>
            <a:custGeom>
              <a:avLst/>
              <a:gdLst>
                <a:gd name="T0" fmla="*/ 12 w 19"/>
                <a:gd name="T1" fmla="*/ 15 h 15"/>
                <a:gd name="T2" fmla="*/ 15 w 19"/>
                <a:gd name="T3" fmla="*/ 10 h 15"/>
                <a:gd name="T4" fmla="*/ 7 w 19"/>
                <a:gd name="T5" fmla="*/ 6 h 15"/>
                <a:gd name="T6" fmla="*/ 2 w 19"/>
                <a:gd name="T7" fmla="*/ 2 h 15"/>
                <a:gd name="T8" fmla="*/ 7 w 19"/>
                <a:gd name="T9" fmla="*/ 11 h 15"/>
                <a:gd name="T10" fmla="*/ 12 w 19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5">
                  <a:moveTo>
                    <a:pt x="12" y="15"/>
                  </a:moveTo>
                  <a:cubicBezTo>
                    <a:pt x="16" y="13"/>
                    <a:pt x="19" y="11"/>
                    <a:pt x="15" y="10"/>
                  </a:cubicBezTo>
                  <a:cubicBezTo>
                    <a:pt x="11" y="9"/>
                    <a:pt x="13" y="9"/>
                    <a:pt x="7" y="6"/>
                  </a:cubicBezTo>
                  <a:cubicBezTo>
                    <a:pt x="2" y="2"/>
                    <a:pt x="4" y="0"/>
                    <a:pt x="2" y="2"/>
                  </a:cubicBezTo>
                  <a:cubicBezTo>
                    <a:pt x="0" y="4"/>
                    <a:pt x="7" y="11"/>
                    <a:pt x="7" y="11"/>
                  </a:cubicBezTo>
                  <a:lnTo>
                    <a:pt x="12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2000"/>
            </a:p>
          </p:txBody>
        </p:sp>
        <p:sp>
          <p:nvSpPr>
            <p:cNvPr id="87" name="Freeform 173"/>
            <p:cNvSpPr/>
            <p:nvPr/>
          </p:nvSpPr>
          <p:spPr bwMode="auto">
            <a:xfrm>
              <a:off x="8923338" y="2244726"/>
              <a:ext cx="147638" cy="330200"/>
            </a:xfrm>
            <a:custGeom>
              <a:avLst/>
              <a:gdLst>
                <a:gd name="T0" fmla="*/ 28 w 55"/>
                <a:gd name="T1" fmla="*/ 123 h 124"/>
                <a:gd name="T2" fmla="*/ 23 w 55"/>
                <a:gd name="T3" fmla="*/ 109 h 124"/>
                <a:gd name="T4" fmla="*/ 17 w 55"/>
                <a:gd name="T5" fmla="*/ 80 h 124"/>
                <a:gd name="T6" fmla="*/ 13 w 55"/>
                <a:gd name="T7" fmla="*/ 65 h 124"/>
                <a:gd name="T8" fmla="*/ 7 w 55"/>
                <a:gd name="T9" fmla="*/ 47 h 124"/>
                <a:gd name="T10" fmla="*/ 2 w 55"/>
                <a:gd name="T11" fmla="*/ 18 h 124"/>
                <a:gd name="T12" fmla="*/ 1 w 55"/>
                <a:gd name="T13" fmla="*/ 0 h 124"/>
                <a:gd name="T14" fmla="*/ 12 w 55"/>
                <a:gd name="T15" fmla="*/ 9 h 124"/>
                <a:gd name="T16" fmla="*/ 21 w 55"/>
                <a:gd name="T17" fmla="*/ 41 h 124"/>
                <a:gd name="T18" fmla="*/ 26 w 55"/>
                <a:gd name="T19" fmla="*/ 55 h 124"/>
                <a:gd name="T20" fmla="*/ 31 w 55"/>
                <a:gd name="T21" fmla="*/ 58 h 124"/>
                <a:gd name="T22" fmla="*/ 35 w 55"/>
                <a:gd name="T23" fmla="*/ 67 h 124"/>
                <a:gd name="T24" fmla="*/ 33 w 55"/>
                <a:gd name="T25" fmla="*/ 71 h 124"/>
                <a:gd name="T26" fmla="*/ 45 w 55"/>
                <a:gd name="T27" fmla="*/ 79 h 124"/>
                <a:gd name="T28" fmla="*/ 50 w 55"/>
                <a:gd name="T29" fmla="*/ 88 h 124"/>
                <a:gd name="T30" fmla="*/ 39 w 55"/>
                <a:gd name="T31" fmla="*/ 86 h 124"/>
                <a:gd name="T32" fmla="*/ 32 w 55"/>
                <a:gd name="T33" fmla="*/ 80 h 124"/>
                <a:gd name="T34" fmla="*/ 29 w 55"/>
                <a:gd name="T35" fmla="*/ 81 h 124"/>
                <a:gd name="T36" fmla="*/ 29 w 55"/>
                <a:gd name="T37" fmla="*/ 90 h 124"/>
                <a:gd name="T38" fmla="*/ 30 w 55"/>
                <a:gd name="T39" fmla="*/ 104 h 124"/>
                <a:gd name="T40" fmla="*/ 35 w 55"/>
                <a:gd name="T41" fmla="*/ 113 h 124"/>
                <a:gd name="T42" fmla="*/ 40 w 55"/>
                <a:gd name="T43" fmla="*/ 118 h 124"/>
                <a:gd name="T44" fmla="*/ 43 w 55"/>
                <a:gd name="T45" fmla="*/ 123 h 124"/>
                <a:gd name="T46" fmla="*/ 33 w 55"/>
                <a:gd name="T47" fmla="*/ 122 h 124"/>
                <a:gd name="T48" fmla="*/ 28 w 55"/>
                <a:gd name="T49" fmla="*/ 12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" h="124">
                  <a:moveTo>
                    <a:pt x="28" y="123"/>
                  </a:moveTo>
                  <a:cubicBezTo>
                    <a:pt x="29" y="121"/>
                    <a:pt x="27" y="121"/>
                    <a:pt x="23" y="109"/>
                  </a:cubicBezTo>
                  <a:cubicBezTo>
                    <a:pt x="18" y="97"/>
                    <a:pt x="17" y="86"/>
                    <a:pt x="17" y="80"/>
                  </a:cubicBezTo>
                  <a:cubicBezTo>
                    <a:pt x="17" y="73"/>
                    <a:pt x="16" y="73"/>
                    <a:pt x="13" y="65"/>
                  </a:cubicBezTo>
                  <a:cubicBezTo>
                    <a:pt x="10" y="57"/>
                    <a:pt x="6" y="51"/>
                    <a:pt x="7" y="47"/>
                  </a:cubicBezTo>
                  <a:cubicBezTo>
                    <a:pt x="7" y="43"/>
                    <a:pt x="3" y="22"/>
                    <a:pt x="2" y="18"/>
                  </a:cubicBezTo>
                  <a:cubicBezTo>
                    <a:pt x="1" y="14"/>
                    <a:pt x="0" y="0"/>
                    <a:pt x="1" y="0"/>
                  </a:cubicBezTo>
                  <a:cubicBezTo>
                    <a:pt x="3" y="0"/>
                    <a:pt x="10" y="5"/>
                    <a:pt x="12" y="9"/>
                  </a:cubicBezTo>
                  <a:cubicBezTo>
                    <a:pt x="14" y="12"/>
                    <a:pt x="18" y="36"/>
                    <a:pt x="21" y="41"/>
                  </a:cubicBezTo>
                  <a:cubicBezTo>
                    <a:pt x="24" y="47"/>
                    <a:pt x="21" y="53"/>
                    <a:pt x="26" y="55"/>
                  </a:cubicBezTo>
                  <a:cubicBezTo>
                    <a:pt x="31" y="58"/>
                    <a:pt x="31" y="50"/>
                    <a:pt x="31" y="58"/>
                  </a:cubicBezTo>
                  <a:cubicBezTo>
                    <a:pt x="31" y="66"/>
                    <a:pt x="38" y="67"/>
                    <a:pt x="35" y="67"/>
                  </a:cubicBezTo>
                  <a:cubicBezTo>
                    <a:pt x="32" y="67"/>
                    <a:pt x="33" y="71"/>
                    <a:pt x="33" y="71"/>
                  </a:cubicBezTo>
                  <a:cubicBezTo>
                    <a:pt x="33" y="71"/>
                    <a:pt x="43" y="77"/>
                    <a:pt x="45" y="79"/>
                  </a:cubicBezTo>
                  <a:cubicBezTo>
                    <a:pt x="47" y="81"/>
                    <a:pt x="55" y="89"/>
                    <a:pt x="50" y="88"/>
                  </a:cubicBezTo>
                  <a:cubicBezTo>
                    <a:pt x="44" y="87"/>
                    <a:pt x="42" y="91"/>
                    <a:pt x="39" y="86"/>
                  </a:cubicBezTo>
                  <a:cubicBezTo>
                    <a:pt x="35" y="82"/>
                    <a:pt x="35" y="82"/>
                    <a:pt x="32" y="80"/>
                  </a:cubicBezTo>
                  <a:cubicBezTo>
                    <a:pt x="30" y="78"/>
                    <a:pt x="28" y="77"/>
                    <a:pt x="29" y="81"/>
                  </a:cubicBezTo>
                  <a:cubicBezTo>
                    <a:pt x="30" y="84"/>
                    <a:pt x="29" y="84"/>
                    <a:pt x="29" y="90"/>
                  </a:cubicBezTo>
                  <a:cubicBezTo>
                    <a:pt x="30" y="96"/>
                    <a:pt x="31" y="101"/>
                    <a:pt x="30" y="104"/>
                  </a:cubicBezTo>
                  <a:cubicBezTo>
                    <a:pt x="29" y="106"/>
                    <a:pt x="33" y="112"/>
                    <a:pt x="35" y="113"/>
                  </a:cubicBezTo>
                  <a:cubicBezTo>
                    <a:pt x="37" y="114"/>
                    <a:pt x="40" y="116"/>
                    <a:pt x="40" y="118"/>
                  </a:cubicBezTo>
                  <a:cubicBezTo>
                    <a:pt x="41" y="119"/>
                    <a:pt x="48" y="123"/>
                    <a:pt x="43" y="123"/>
                  </a:cubicBezTo>
                  <a:cubicBezTo>
                    <a:pt x="38" y="124"/>
                    <a:pt x="33" y="122"/>
                    <a:pt x="33" y="122"/>
                  </a:cubicBezTo>
                  <a:lnTo>
                    <a:pt x="28" y="1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2000"/>
            </a:p>
          </p:txBody>
        </p:sp>
        <p:sp>
          <p:nvSpPr>
            <p:cNvPr id="88" name="Freeform 174"/>
            <p:cNvSpPr/>
            <p:nvPr/>
          </p:nvSpPr>
          <p:spPr bwMode="auto">
            <a:xfrm>
              <a:off x="8963025" y="2543176"/>
              <a:ext cx="276225" cy="198438"/>
            </a:xfrm>
            <a:custGeom>
              <a:avLst/>
              <a:gdLst>
                <a:gd name="T0" fmla="*/ 39 w 103"/>
                <a:gd name="T1" fmla="*/ 39 h 74"/>
                <a:gd name="T2" fmla="*/ 23 w 103"/>
                <a:gd name="T3" fmla="*/ 30 h 74"/>
                <a:gd name="T4" fmla="*/ 14 w 103"/>
                <a:gd name="T5" fmla="*/ 22 h 74"/>
                <a:gd name="T6" fmla="*/ 7 w 103"/>
                <a:gd name="T7" fmla="*/ 25 h 74"/>
                <a:gd name="T8" fmla="*/ 13 w 103"/>
                <a:gd name="T9" fmla="*/ 35 h 74"/>
                <a:gd name="T10" fmla="*/ 13 w 103"/>
                <a:gd name="T11" fmla="*/ 40 h 74"/>
                <a:gd name="T12" fmla="*/ 10 w 103"/>
                <a:gd name="T13" fmla="*/ 48 h 74"/>
                <a:gd name="T14" fmla="*/ 6 w 103"/>
                <a:gd name="T15" fmla="*/ 51 h 74"/>
                <a:gd name="T16" fmla="*/ 3 w 103"/>
                <a:gd name="T17" fmla="*/ 55 h 74"/>
                <a:gd name="T18" fmla="*/ 8 w 103"/>
                <a:gd name="T19" fmla="*/ 65 h 74"/>
                <a:gd name="T20" fmla="*/ 3 w 103"/>
                <a:gd name="T21" fmla="*/ 70 h 74"/>
                <a:gd name="T22" fmla="*/ 10 w 103"/>
                <a:gd name="T23" fmla="*/ 72 h 74"/>
                <a:gd name="T24" fmla="*/ 16 w 103"/>
                <a:gd name="T25" fmla="*/ 66 h 74"/>
                <a:gd name="T26" fmla="*/ 20 w 103"/>
                <a:gd name="T27" fmla="*/ 59 h 74"/>
                <a:gd name="T28" fmla="*/ 28 w 103"/>
                <a:gd name="T29" fmla="*/ 60 h 74"/>
                <a:gd name="T30" fmla="*/ 32 w 103"/>
                <a:gd name="T31" fmla="*/ 62 h 74"/>
                <a:gd name="T32" fmla="*/ 39 w 103"/>
                <a:gd name="T33" fmla="*/ 65 h 74"/>
                <a:gd name="T34" fmla="*/ 40 w 103"/>
                <a:gd name="T35" fmla="*/ 60 h 74"/>
                <a:gd name="T36" fmla="*/ 48 w 103"/>
                <a:gd name="T37" fmla="*/ 54 h 74"/>
                <a:gd name="T38" fmla="*/ 56 w 103"/>
                <a:gd name="T39" fmla="*/ 53 h 74"/>
                <a:gd name="T40" fmla="*/ 56 w 103"/>
                <a:gd name="T41" fmla="*/ 44 h 74"/>
                <a:gd name="T42" fmla="*/ 53 w 103"/>
                <a:gd name="T43" fmla="*/ 39 h 74"/>
                <a:gd name="T44" fmla="*/ 74 w 103"/>
                <a:gd name="T45" fmla="*/ 32 h 74"/>
                <a:gd name="T46" fmla="*/ 85 w 103"/>
                <a:gd name="T47" fmla="*/ 28 h 74"/>
                <a:gd name="T48" fmla="*/ 90 w 103"/>
                <a:gd name="T49" fmla="*/ 15 h 74"/>
                <a:gd name="T50" fmla="*/ 102 w 103"/>
                <a:gd name="T51" fmla="*/ 8 h 74"/>
                <a:gd name="T52" fmla="*/ 96 w 103"/>
                <a:gd name="T53" fmla="*/ 5 h 74"/>
                <a:gd name="T54" fmla="*/ 81 w 103"/>
                <a:gd name="T55" fmla="*/ 18 h 74"/>
                <a:gd name="T56" fmla="*/ 67 w 103"/>
                <a:gd name="T57" fmla="*/ 27 h 74"/>
                <a:gd name="T58" fmla="*/ 58 w 103"/>
                <a:gd name="T59" fmla="*/ 34 h 74"/>
                <a:gd name="T60" fmla="*/ 41 w 103"/>
                <a:gd name="T61" fmla="*/ 36 h 74"/>
                <a:gd name="T62" fmla="*/ 39 w 103"/>
                <a:gd name="T63" fmla="*/ 3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" h="74">
                  <a:moveTo>
                    <a:pt x="39" y="39"/>
                  </a:moveTo>
                  <a:cubicBezTo>
                    <a:pt x="28" y="33"/>
                    <a:pt x="29" y="37"/>
                    <a:pt x="23" y="30"/>
                  </a:cubicBezTo>
                  <a:cubicBezTo>
                    <a:pt x="17" y="24"/>
                    <a:pt x="14" y="22"/>
                    <a:pt x="14" y="22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5"/>
                    <a:pt x="15" y="38"/>
                    <a:pt x="13" y="40"/>
                  </a:cubicBezTo>
                  <a:cubicBezTo>
                    <a:pt x="12" y="41"/>
                    <a:pt x="12" y="48"/>
                    <a:pt x="10" y="48"/>
                  </a:cubicBezTo>
                  <a:cubicBezTo>
                    <a:pt x="9" y="49"/>
                    <a:pt x="9" y="52"/>
                    <a:pt x="6" y="51"/>
                  </a:cubicBezTo>
                  <a:cubicBezTo>
                    <a:pt x="3" y="51"/>
                    <a:pt x="4" y="52"/>
                    <a:pt x="3" y="55"/>
                  </a:cubicBezTo>
                  <a:cubicBezTo>
                    <a:pt x="2" y="57"/>
                    <a:pt x="11" y="64"/>
                    <a:pt x="8" y="65"/>
                  </a:cubicBezTo>
                  <a:cubicBezTo>
                    <a:pt x="4" y="66"/>
                    <a:pt x="0" y="69"/>
                    <a:pt x="3" y="70"/>
                  </a:cubicBezTo>
                  <a:cubicBezTo>
                    <a:pt x="6" y="71"/>
                    <a:pt x="8" y="74"/>
                    <a:pt x="10" y="72"/>
                  </a:cubicBezTo>
                  <a:cubicBezTo>
                    <a:pt x="13" y="71"/>
                    <a:pt x="18" y="69"/>
                    <a:pt x="16" y="66"/>
                  </a:cubicBezTo>
                  <a:cubicBezTo>
                    <a:pt x="14" y="64"/>
                    <a:pt x="18" y="59"/>
                    <a:pt x="20" y="59"/>
                  </a:cubicBezTo>
                  <a:cubicBezTo>
                    <a:pt x="23" y="59"/>
                    <a:pt x="25" y="59"/>
                    <a:pt x="28" y="60"/>
                  </a:cubicBezTo>
                  <a:cubicBezTo>
                    <a:pt x="31" y="60"/>
                    <a:pt x="30" y="62"/>
                    <a:pt x="32" y="62"/>
                  </a:cubicBezTo>
                  <a:cubicBezTo>
                    <a:pt x="34" y="63"/>
                    <a:pt x="35" y="66"/>
                    <a:pt x="39" y="65"/>
                  </a:cubicBezTo>
                  <a:cubicBezTo>
                    <a:pt x="43" y="64"/>
                    <a:pt x="37" y="62"/>
                    <a:pt x="40" y="60"/>
                  </a:cubicBezTo>
                  <a:cubicBezTo>
                    <a:pt x="43" y="58"/>
                    <a:pt x="46" y="55"/>
                    <a:pt x="48" y="54"/>
                  </a:cubicBezTo>
                  <a:cubicBezTo>
                    <a:pt x="51" y="53"/>
                    <a:pt x="56" y="53"/>
                    <a:pt x="56" y="53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44"/>
                    <a:pt x="53" y="41"/>
                    <a:pt x="53" y="39"/>
                  </a:cubicBezTo>
                  <a:cubicBezTo>
                    <a:pt x="54" y="36"/>
                    <a:pt x="72" y="33"/>
                    <a:pt x="74" y="32"/>
                  </a:cubicBezTo>
                  <a:cubicBezTo>
                    <a:pt x="75" y="31"/>
                    <a:pt x="82" y="32"/>
                    <a:pt x="85" y="28"/>
                  </a:cubicBezTo>
                  <a:cubicBezTo>
                    <a:pt x="87" y="24"/>
                    <a:pt x="88" y="17"/>
                    <a:pt x="90" y="15"/>
                  </a:cubicBezTo>
                  <a:cubicBezTo>
                    <a:pt x="93" y="14"/>
                    <a:pt x="102" y="10"/>
                    <a:pt x="102" y="8"/>
                  </a:cubicBezTo>
                  <a:cubicBezTo>
                    <a:pt x="101" y="7"/>
                    <a:pt x="103" y="0"/>
                    <a:pt x="96" y="5"/>
                  </a:cubicBezTo>
                  <a:cubicBezTo>
                    <a:pt x="90" y="10"/>
                    <a:pt x="90" y="13"/>
                    <a:pt x="81" y="18"/>
                  </a:cubicBezTo>
                  <a:cubicBezTo>
                    <a:pt x="72" y="22"/>
                    <a:pt x="69" y="25"/>
                    <a:pt x="67" y="27"/>
                  </a:cubicBezTo>
                  <a:cubicBezTo>
                    <a:pt x="65" y="29"/>
                    <a:pt x="68" y="34"/>
                    <a:pt x="58" y="34"/>
                  </a:cubicBezTo>
                  <a:cubicBezTo>
                    <a:pt x="47" y="34"/>
                    <a:pt x="41" y="36"/>
                    <a:pt x="41" y="36"/>
                  </a:cubicBezTo>
                  <a:lnTo>
                    <a:pt x="39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2000"/>
            </a:p>
          </p:txBody>
        </p:sp>
        <p:sp>
          <p:nvSpPr>
            <p:cNvPr id="89" name="Freeform 175"/>
            <p:cNvSpPr/>
            <p:nvPr/>
          </p:nvSpPr>
          <p:spPr bwMode="auto">
            <a:xfrm>
              <a:off x="8755063" y="2735263"/>
              <a:ext cx="320675" cy="360363"/>
            </a:xfrm>
            <a:custGeom>
              <a:avLst/>
              <a:gdLst>
                <a:gd name="T0" fmla="*/ 98 w 120"/>
                <a:gd name="T1" fmla="*/ 0 h 135"/>
                <a:gd name="T2" fmla="*/ 91 w 120"/>
                <a:gd name="T3" fmla="*/ 6 h 135"/>
                <a:gd name="T4" fmla="*/ 85 w 120"/>
                <a:gd name="T5" fmla="*/ 12 h 135"/>
                <a:gd name="T6" fmla="*/ 89 w 120"/>
                <a:gd name="T7" fmla="*/ 29 h 135"/>
                <a:gd name="T8" fmla="*/ 92 w 120"/>
                <a:gd name="T9" fmla="*/ 41 h 135"/>
                <a:gd name="T10" fmla="*/ 86 w 120"/>
                <a:gd name="T11" fmla="*/ 45 h 135"/>
                <a:gd name="T12" fmla="*/ 81 w 120"/>
                <a:gd name="T13" fmla="*/ 51 h 135"/>
                <a:gd name="T14" fmla="*/ 78 w 120"/>
                <a:gd name="T15" fmla="*/ 55 h 135"/>
                <a:gd name="T16" fmla="*/ 70 w 120"/>
                <a:gd name="T17" fmla="*/ 48 h 135"/>
                <a:gd name="T18" fmla="*/ 65 w 120"/>
                <a:gd name="T19" fmla="*/ 55 h 135"/>
                <a:gd name="T20" fmla="*/ 63 w 120"/>
                <a:gd name="T21" fmla="*/ 60 h 135"/>
                <a:gd name="T22" fmla="*/ 60 w 120"/>
                <a:gd name="T23" fmla="*/ 66 h 135"/>
                <a:gd name="T24" fmla="*/ 51 w 120"/>
                <a:gd name="T25" fmla="*/ 72 h 135"/>
                <a:gd name="T26" fmla="*/ 49 w 120"/>
                <a:gd name="T27" fmla="*/ 77 h 135"/>
                <a:gd name="T28" fmla="*/ 28 w 120"/>
                <a:gd name="T29" fmla="*/ 79 h 135"/>
                <a:gd name="T30" fmla="*/ 21 w 120"/>
                <a:gd name="T31" fmla="*/ 84 h 135"/>
                <a:gd name="T32" fmla="*/ 18 w 120"/>
                <a:gd name="T33" fmla="*/ 90 h 135"/>
                <a:gd name="T34" fmla="*/ 14 w 120"/>
                <a:gd name="T35" fmla="*/ 99 h 135"/>
                <a:gd name="T36" fmla="*/ 2 w 120"/>
                <a:gd name="T37" fmla="*/ 101 h 135"/>
                <a:gd name="T38" fmla="*/ 6 w 120"/>
                <a:gd name="T39" fmla="*/ 109 h 135"/>
                <a:gd name="T40" fmla="*/ 17 w 120"/>
                <a:gd name="T41" fmla="*/ 115 h 135"/>
                <a:gd name="T42" fmla="*/ 21 w 120"/>
                <a:gd name="T43" fmla="*/ 129 h 135"/>
                <a:gd name="T44" fmla="*/ 21 w 120"/>
                <a:gd name="T45" fmla="*/ 130 h 135"/>
                <a:gd name="T46" fmla="*/ 30 w 120"/>
                <a:gd name="T47" fmla="*/ 120 h 135"/>
                <a:gd name="T48" fmla="*/ 36 w 120"/>
                <a:gd name="T49" fmla="*/ 100 h 135"/>
                <a:gd name="T50" fmla="*/ 46 w 120"/>
                <a:gd name="T51" fmla="*/ 103 h 135"/>
                <a:gd name="T52" fmla="*/ 55 w 120"/>
                <a:gd name="T53" fmla="*/ 93 h 135"/>
                <a:gd name="T54" fmla="*/ 58 w 120"/>
                <a:gd name="T55" fmla="*/ 93 h 135"/>
                <a:gd name="T56" fmla="*/ 65 w 120"/>
                <a:gd name="T57" fmla="*/ 98 h 135"/>
                <a:gd name="T58" fmla="*/ 78 w 120"/>
                <a:gd name="T59" fmla="*/ 90 h 135"/>
                <a:gd name="T60" fmla="*/ 77 w 120"/>
                <a:gd name="T61" fmla="*/ 81 h 135"/>
                <a:gd name="T62" fmla="*/ 84 w 120"/>
                <a:gd name="T63" fmla="*/ 78 h 135"/>
                <a:gd name="T64" fmla="*/ 91 w 120"/>
                <a:gd name="T65" fmla="*/ 84 h 135"/>
                <a:gd name="T66" fmla="*/ 112 w 120"/>
                <a:gd name="T67" fmla="*/ 80 h 135"/>
                <a:gd name="T68" fmla="*/ 108 w 120"/>
                <a:gd name="T69" fmla="*/ 67 h 135"/>
                <a:gd name="T70" fmla="*/ 111 w 120"/>
                <a:gd name="T71" fmla="*/ 61 h 135"/>
                <a:gd name="T72" fmla="*/ 108 w 120"/>
                <a:gd name="T73" fmla="*/ 42 h 135"/>
                <a:gd name="T74" fmla="*/ 117 w 120"/>
                <a:gd name="T75" fmla="*/ 33 h 135"/>
                <a:gd name="T76" fmla="*/ 117 w 120"/>
                <a:gd name="T77" fmla="*/ 27 h 135"/>
                <a:gd name="T78" fmla="*/ 109 w 120"/>
                <a:gd name="T79" fmla="*/ 11 h 135"/>
                <a:gd name="T80" fmla="*/ 101 w 120"/>
                <a:gd name="T81" fmla="*/ 4 h 135"/>
                <a:gd name="T82" fmla="*/ 98 w 120"/>
                <a:gd name="T83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0" h="135">
                  <a:moveTo>
                    <a:pt x="98" y="0"/>
                  </a:moveTo>
                  <a:cubicBezTo>
                    <a:pt x="97" y="1"/>
                    <a:pt x="93" y="4"/>
                    <a:pt x="91" y="6"/>
                  </a:cubicBezTo>
                  <a:cubicBezTo>
                    <a:pt x="88" y="8"/>
                    <a:pt x="85" y="8"/>
                    <a:pt x="85" y="12"/>
                  </a:cubicBezTo>
                  <a:cubicBezTo>
                    <a:pt x="85" y="17"/>
                    <a:pt x="90" y="22"/>
                    <a:pt x="89" y="29"/>
                  </a:cubicBezTo>
                  <a:cubicBezTo>
                    <a:pt x="87" y="35"/>
                    <a:pt x="97" y="40"/>
                    <a:pt x="92" y="41"/>
                  </a:cubicBezTo>
                  <a:cubicBezTo>
                    <a:pt x="87" y="43"/>
                    <a:pt x="88" y="44"/>
                    <a:pt x="86" y="45"/>
                  </a:cubicBezTo>
                  <a:cubicBezTo>
                    <a:pt x="83" y="47"/>
                    <a:pt x="81" y="51"/>
                    <a:pt x="81" y="51"/>
                  </a:cubicBezTo>
                  <a:cubicBezTo>
                    <a:pt x="81" y="51"/>
                    <a:pt x="84" y="60"/>
                    <a:pt x="78" y="55"/>
                  </a:cubicBezTo>
                  <a:cubicBezTo>
                    <a:pt x="71" y="50"/>
                    <a:pt x="71" y="48"/>
                    <a:pt x="70" y="48"/>
                  </a:cubicBezTo>
                  <a:cubicBezTo>
                    <a:pt x="68" y="48"/>
                    <a:pt x="67" y="54"/>
                    <a:pt x="65" y="55"/>
                  </a:cubicBezTo>
                  <a:cubicBezTo>
                    <a:pt x="63" y="56"/>
                    <a:pt x="64" y="58"/>
                    <a:pt x="63" y="60"/>
                  </a:cubicBezTo>
                  <a:cubicBezTo>
                    <a:pt x="62" y="61"/>
                    <a:pt x="68" y="62"/>
                    <a:pt x="60" y="66"/>
                  </a:cubicBezTo>
                  <a:cubicBezTo>
                    <a:pt x="51" y="69"/>
                    <a:pt x="50" y="70"/>
                    <a:pt x="51" y="72"/>
                  </a:cubicBezTo>
                  <a:cubicBezTo>
                    <a:pt x="51" y="73"/>
                    <a:pt x="64" y="76"/>
                    <a:pt x="49" y="77"/>
                  </a:cubicBezTo>
                  <a:cubicBezTo>
                    <a:pt x="34" y="78"/>
                    <a:pt x="33" y="78"/>
                    <a:pt x="28" y="79"/>
                  </a:cubicBezTo>
                  <a:cubicBezTo>
                    <a:pt x="23" y="79"/>
                    <a:pt x="23" y="81"/>
                    <a:pt x="21" y="84"/>
                  </a:cubicBezTo>
                  <a:cubicBezTo>
                    <a:pt x="18" y="86"/>
                    <a:pt x="20" y="88"/>
                    <a:pt x="18" y="90"/>
                  </a:cubicBezTo>
                  <a:cubicBezTo>
                    <a:pt x="16" y="91"/>
                    <a:pt x="20" y="100"/>
                    <a:pt x="14" y="99"/>
                  </a:cubicBezTo>
                  <a:cubicBezTo>
                    <a:pt x="8" y="98"/>
                    <a:pt x="3" y="99"/>
                    <a:pt x="2" y="101"/>
                  </a:cubicBezTo>
                  <a:cubicBezTo>
                    <a:pt x="1" y="102"/>
                    <a:pt x="0" y="106"/>
                    <a:pt x="6" y="109"/>
                  </a:cubicBezTo>
                  <a:cubicBezTo>
                    <a:pt x="12" y="112"/>
                    <a:pt x="19" y="112"/>
                    <a:pt x="17" y="115"/>
                  </a:cubicBezTo>
                  <a:cubicBezTo>
                    <a:pt x="15" y="118"/>
                    <a:pt x="20" y="128"/>
                    <a:pt x="21" y="129"/>
                  </a:cubicBezTo>
                  <a:cubicBezTo>
                    <a:pt x="21" y="130"/>
                    <a:pt x="18" y="133"/>
                    <a:pt x="21" y="130"/>
                  </a:cubicBezTo>
                  <a:cubicBezTo>
                    <a:pt x="25" y="127"/>
                    <a:pt x="26" y="135"/>
                    <a:pt x="30" y="120"/>
                  </a:cubicBezTo>
                  <a:cubicBezTo>
                    <a:pt x="33" y="105"/>
                    <a:pt x="26" y="98"/>
                    <a:pt x="36" y="100"/>
                  </a:cubicBezTo>
                  <a:cubicBezTo>
                    <a:pt x="46" y="103"/>
                    <a:pt x="44" y="105"/>
                    <a:pt x="46" y="103"/>
                  </a:cubicBezTo>
                  <a:cubicBezTo>
                    <a:pt x="48" y="100"/>
                    <a:pt x="54" y="97"/>
                    <a:pt x="55" y="93"/>
                  </a:cubicBezTo>
                  <a:cubicBezTo>
                    <a:pt x="55" y="90"/>
                    <a:pt x="56" y="90"/>
                    <a:pt x="58" y="93"/>
                  </a:cubicBezTo>
                  <a:cubicBezTo>
                    <a:pt x="61" y="95"/>
                    <a:pt x="59" y="98"/>
                    <a:pt x="65" y="98"/>
                  </a:cubicBezTo>
                  <a:cubicBezTo>
                    <a:pt x="70" y="98"/>
                    <a:pt x="78" y="94"/>
                    <a:pt x="78" y="90"/>
                  </a:cubicBezTo>
                  <a:cubicBezTo>
                    <a:pt x="77" y="87"/>
                    <a:pt x="79" y="82"/>
                    <a:pt x="77" y="81"/>
                  </a:cubicBezTo>
                  <a:cubicBezTo>
                    <a:pt x="76" y="80"/>
                    <a:pt x="80" y="76"/>
                    <a:pt x="84" y="78"/>
                  </a:cubicBezTo>
                  <a:cubicBezTo>
                    <a:pt x="89" y="80"/>
                    <a:pt x="86" y="83"/>
                    <a:pt x="91" y="84"/>
                  </a:cubicBezTo>
                  <a:cubicBezTo>
                    <a:pt x="96" y="84"/>
                    <a:pt x="114" y="84"/>
                    <a:pt x="112" y="80"/>
                  </a:cubicBezTo>
                  <a:cubicBezTo>
                    <a:pt x="109" y="76"/>
                    <a:pt x="110" y="69"/>
                    <a:pt x="108" y="67"/>
                  </a:cubicBezTo>
                  <a:cubicBezTo>
                    <a:pt x="106" y="64"/>
                    <a:pt x="111" y="69"/>
                    <a:pt x="111" y="61"/>
                  </a:cubicBezTo>
                  <a:cubicBezTo>
                    <a:pt x="111" y="53"/>
                    <a:pt x="109" y="53"/>
                    <a:pt x="108" y="42"/>
                  </a:cubicBezTo>
                  <a:cubicBezTo>
                    <a:pt x="108" y="31"/>
                    <a:pt x="117" y="35"/>
                    <a:pt x="117" y="33"/>
                  </a:cubicBezTo>
                  <a:cubicBezTo>
                    <a:pt x="117" y="30"/>
                    <a:pt x="120" y="34"/>
                    <a:pt x="117" y="27"/>
                  </a:cubicBezTo>
                  <a:cubicBezTo>
                    <a:pt x="114" y="20"/>
                    <a:pt x="111" y="12"/>
                    <a:pt x="109" y="11"/>
                  </a:cubicBezTo>
                  <a:cubicBezTo>
                    <a:pt x="107" y="9"/>
                    <a:pt x="101" y="4"/>
                    <a:pt x="101" y="4"/>
                  </a:cubicBezTo>
                  <a:lnTo>
                    <a:pt x="9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2000"/>
            </a:p>
          </p:txBody>
        </p:sp>
        <p:sp>
          <p:nvSpPr>
            <p:cNvPr id="90" name="Freeform 176"/>
            <p:cNvSpPr/>
            <p:nvPr/>
          </p:nvSpPr>
          <p:spPr bwMode="auto">
            <a:xfrm>
              <a:off x="8555038" y="3227388"/>
              <a:ext cx="61913" cy="95250"/>
            </a:xfrm>
            <a:custGeom>
              <a:avLst/>
              <a:gdLst>
                <a:gd name="T0" fmla="*/ 15 w 23"/>
                <a:gd name="T1" fmla="*/ 0 h 36"/>
                <a:gd name="T2" fmla="*/ 5 w 23"/>
                <a:gd name="T3" fmla="*/ 11 h 36"/>
                <a:gd name="T4" fmla="*/ 13 w 23"/>
                <a:gd name="T5" fmla="*/ 34 h 36"/>
                <a:gd name="T6" fmla="*/ 16 w 23"/>
                <a:gd name="T7" fmla="*/ 29 h 36"/>
                <a:gd name="T8" fmla="*/ 20 w 23"/>
                <a:gd name="T9" fmla="*/ 24 h 36"/>
                <a:gd name="T10" fmla="*/ 21 w 23"/>
                <a:gd name="T11" fmla="*/ 17 h 36"/>
                <a:gd name="T12" fmla="*/ 20 w 23"/>
                <a:gd name="T13" fmla="*/ 10 h 36"/>
                <a:gd name="T14" fmla="*/ 15 w 23"/>
                <a:gd name="T1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36">
                  <a:moveTo>
                    <a:pt x="15" y="0"/>
                  </a:moveTo>
                  <a:cubicBezTo>
                    <a:pt x="8" y="4"/>
                    <a:pt x="0" y="4"/>
                    <a:pt x="5" y="11"/>
                  </a:cubicBezTo>
                  <a:cubicBezTo>
                    <a:pt x="11" y="17"/>
                    <a:pt x="15" y="36"/>
                    <a:pt x="13" y="34"/>
                  </a:cubicBezTo>
                  <a:cubicBezTo>
                    <a:pt x="12" y="32"/>
                    <a:pt x="13" y="33"/>
                    <a:pt x="16" y="29"/>
                  </a:cubicBezTo>
                  <a:cubicBezTo>
                    <a:pt x="19" y="26"/>
                    <a:pt x="22" y="26"/>
                    <a:pt x="20" y="24"/>
                  </a:cubicBezTo>
                  <a:cubicBezTo>
                    <a:pt x="18" y="22"/>
                    <a:pt x="19" y="19"/>
                    <a:pt x="21" y="17"/>
                  </a:cubicBezTo>
                  <a:cubicBezTo>
                    <a:pt x="23" y="15"/>
                    <a:pt x="22" y="15"/>
                    <a:pt x="20" y="10"/>
                  </a:cubicBezTo>
                  <a:cubicBezTo>
                    <a:pt x="19" y="5"/>
                    <a:pt x="15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2000"/>
            </a:p>
          </p:txBody>
        </p:sp>
        <p:sp>
          <p:nvSpPr>
            <p:cNvPr id="91" name="Freeform 177"/>
            <p:cNvSpPr/>
            <p:nvPr/>
          </p:nvSpPr>
          <p:spPr bwMode="auto">
            <a:xfrm>
              <a:off x="8667750" y="3227388"/>
              <a:ext cx="50800" cy="42863"/>
            </a:xfrm>
            <a:custGeom>
              <a:avLst/>
              <a:gdLst>
                <a:gd name="T0" fmla="*/ 1 w 19"/>
                <a:gd name="T1" fmla="*/ 12 h 16"/>
                <a:gd name="T2" fmla="*/ 17 w 19"/>
                <a:gd name="T3" fmla="*/ 11 h 16"/>
                <a:gd name="T4" fmla="*/ 14 w 19"/>
                <a:gd name="T5" fmla="*/ 3 h 16"/>
                <a:gd name="T6" fmla="*/ 4 w 19"/>
                <a:gd name="T7" fmla="*/ 10 h 16"/>
                <a:gd name="T8" fmla="*/ 1 w 19"/>
                <a:gd name="T9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6">
                  <a:moveTo>
                    <a:pt x="1" y="12"/>
                  </a:moveTo>
                  <a:cubicBezTo>
                    <a:pt x="0" y="13"/>
                    <a:pt x="19" y="16"/>
                    <a:pt x="17" y="11"/>
                  </a:cubicBezTo>
                  <a:cubicBezTo>
                    <a:pt x="14" y="7"/>
                    <a:pt x="19" y="6"/>
                    <a:pt x="14" y="3"/>
                  </a:cubicBezTo>
                  <a:cubicBezTo>
                    <a:pt x="10" y="0"/>
                    <a:pt x="4" y="10"/>
                    <a:pt x="4" y="10"/>
                  </a:cubicBezTo>
                  <a:lnTo>
                    <a:pt x="1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2000"/>
            </a:p>
          </p:txBody>
        </p:sp>
        <p:sp>
          <p:nvSpPr>
            <p:cNvPr id="92" name="Freeform 178"/>
            <p:cNvSpPr/>
            <p:nvPr/>
          </p:nvSpPr>
          <p:spPr bwMode="auto">
            <a:xfrm>
              <a:off x="8758238" y="3179763"/>
              <a:ext cx="23813" cy="23813"/>
            </a:xfrm>
            <a:custGeom>
              <a:avLst/>
              <a:gdLst>
                <a:gd name="T0" fmla="*/ 3 w 9"/>
                <a:gd name="T1" fmla="*/ 9 h 9"/>
                <a:gd name="T2" fmla="*/ 9 w 9"/>
                <a:gd name="T3" fmla="*/ 5 h 9"/>
                <a:gd name="T4" fmla="*/ 3 w 9"/>
                <a:gd name="T5" fmla="*/ 1 h 9"/>
                <a:gd name="T6" fmla="*/ 3 w 9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9">
                  <a:moveTo>
                    <a:pt x="3" y="9"/>
                  </a:moveTo>
                  <a:cubicBezTo>
                    <a:pt x="4" y="9"/>
                    <a:pt x="9" y="8"/>
                    <a:pt x="9" y="5"/>
                  </a:cubicBezTo>
                  <a:cubicBezTo>
                    <a:pt x="9" y="3"/>
                    <a:pt x="5" y="0"/>
                    <a:pt x="3" y="1"/>
                  </a:cubicBezTo>
                  <a:cubicBezTo>
                    <a:pt x="0" y="2"/>
                    <a:pt x="3" y="9"/>
                    <a:pt x="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2000"/>
            </a:p>
          </p:txBody>
        </p:sp>
        <p:sp>
          <p:nvSpPr>
            <p:cNvPr id="93" name="Freeform 179"/>
            <p:cNvSpPr/>
            <p:nvPr/>
          </p:nvSpPr>
          <p:spPr bwMode="auto">
            <a:xfrm>
              <a:off x="8763000" y="3136901"/>
              <a:ext cx="49213" cy="34925"/>
            </a:xfrm>
            <a:custGeom>
              <a:avLst/>
              <a:gdLst>
                <a:gd name="T0" fmla="*/ 16 w 18"/>
                <a:gd name="T1" fmla="*/ 13 h 13"/>
                <a:gd name="T2" fmla="*/ 4 w 18"/>
                <a:gd name="T3" fmla="*/ 9 h 13"/>
                <a:gd name="T4" fmla="*/ 6 w 18"/>
                <a:gd name="T5" fmla="*/ 2 h 13"/>
                <a:gd name="T6" fmla="*/ 16 w 18"/>
                <a:gd name="T7" fmla="*/ 5 h 13"/>
                <a:gd name="T8" fmla="*/ 16 w 18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3">
                  <a:moveTo>
                    <a:pt x="16" y="13"/>
                  </a:moveTo>
                  <a:cubicBezTo>
                    <a:pt x="13" y="12"/>
                    <a:pt x="9" y="13"/>
                    <a:pt x="4" y="9"/>
                  </a:cubicBezTo>
                  <a:cubicBezTo>
                    <a:pt x="0" y="5"/>
                    <a:pt x="5" y="3"/>
                    <a:pt x="6" y="2"/>
                  </a:cubicBezTo>
                  <a:cubicBezTo>
                    <a:pt x="6" y="0"/>
                    <a:pt x="18" y="4"/>
                    <a:pt x="16" y="5"/>
                  </a:cubicBezTo>
                  <a:cubicBezTo>
                    <a:pt x="15" y="6"/>
                    <a:pt x="16" y="13"/>
                    <a:pt x="16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2000"/>
            </a:p>
          </p:txBody>
        </p:sp>
        <p:sp>
          <p:nvSpPr>
            <p:cNvPr id="94" name="Freeform 180"/>
            <p:cNvSpPr/>
            <p:nvPr/>
          </p:nvSpPr>
          <p:spPr bwMode="auto">
            <a:xfrm>
              <a:off x="8605838" y="3408363"/>
              <a:ext cx="136525" cy="168275"/>
            </a:xfrm>
            <a:custGeom>
              <a:avLst/>
              <a:gdLst>
                <a:gd name="T0" fmla="*/ 19 w 51"/>
                <a:gd name="T1" fmla="*/ 38 h 63"/>
                <a:gd name="T2" fmla="*/ 19 w 51"/>
                <a:gd name="T3" fmla="*/ 29 h 63"/>
                <a:gd name="T4" fmla="*/ 28 w 51"/>
                <a:gd name="T5" fmla="*/ 22 h 63"/>
                <a:gd name="T6" fmla="*/ 20 w 51"/>
                <a:gd name="T7" fmla="*/ 5 h 63"/>
                <a:gd name="T8" fmla="*/ 12 w 51"/>
                <a:gd name="T9" fmla="*/ 2 h 63"/>
                <a:gd name="T10" fmla="*/ 3 w 51"/>
                <a:gd name="T11" fmla="*/ 14 h 63"/>
                <a:gd name="T12" fmla="*/ 2 w 51"/>
                <a:gd name="T13" fmla="*/ 21 h 63"/>
                <a:gd name="T14" fmla="*/ 1 w 51"/>
                <a:gd name="T15" fmla="*/ 25 h 63"/>
                <a:gd name="T16" fmla="*/ 9 w 51"/>
                <a:gd name="T17" fmla="*/ 34 h 63"/>
                <a:gd name="T18" fmla="*/ 7 w 51"/>
                <a:gd name="T19" fmla="*/ 41 h 63"/>
                <a:gd name="T20" fmla="*/ 14 w 51"/>
                <a:gd name="T21" fmla="*/ 47 h 63"/>
                <a:gd name="T22" fmla="*/ 12 w 51"/>
                <a:gd name="T23" fmla="*/ 53 h 63"/>
                <a:gd name="T24" fmla="*/ 12 w 51"/>
                <a:gd name="T25" fmla="*/ 55 h 63"/>
                <a:gd name="T26" fmla="*/ 24 w 51"/>
                <a:gd name="T27" fmla="*/ 62 h 63"/>
                <a:gd name="T28" fmla="*/ 19 w 51"/>
                <a:gd name="T29" fmla="*/ 54 h 63"/>
                <a:gd name="T30" fmla="*/ 27 w 51"/>
                <a:gd name="T31" fmla="*/ 50 h 63"/>
                <a:gd name="T32" fmla="*/ 47 w 51"/>
                <a:gd name="T33" fmla="*/ 63 h 63"/>
                <a:gd name="T34" fmla="*/ 49 w 51"/>
                <a:gd name="T35" fmla="*/ 59 h 63"/>
                <a:gd name="T36" fmla="*/ 48 w 51"/>
                <a:gd name="T37" fmla="*/ 50 h 63"/>
                <a:gd name="T38" fmla="*/ 44 w 51"/>
                <a:gd name="T39" fmla="*/ 48 h 63"/>
                <a:gd name="T40" fmla="*/ 34 w 51"/>
                <a:gd name="T41" fmla="*/ 45 h 63"/>
                <a:gd name="T42" fmla="*/ 27 w 51"/>
                <a:gd name="T43" fmla="*/ 44 h 63"/>
                <a:gd name="T44" fmla="*/ 19 w 51"/>
                <a:gd name="T45" fmla="*/ 3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1" h="63">
                  <a:moveTo>
                    <a:pt x="19" y="38"/>
                  </a:moveTo>
                  <a:cubicBezTo>
                    <a:pt x="17" y="35"/>
                    <a:pt x="15" y="32"/>
                    <a:pt x="19" y="29"/>
                  </a:cubicBezTo>
                  <a:cubicBezTo>
                    <a:pt x="24" y="26"/>
                    <a:pt x="30" y="27"/>
                    <a:pt x="28" y="22"/>
                  </a:cubicBezTo>
                  <a:cubicBezTo>
                    <a:pt x="26" y="19"/>
                    <a:pt x="20" y="7"/>
                    <a:pt x="20" y="5"/>
                  </a:cubicBezTo>
                  <a:cubicBezTo>
                    <a:pt x="20" y="4"/>
                    <a:pt x="13" y="0"/>
                    <a:pt x="12" y="2"/>
                  </a:cubicBezTo>
                  <a:cubicBezTo>
                    <a:pt x="10" y="4"/>
                    <a:pt x="3" y="14"/>
                    <a:pt x="3" y="14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4"/>
                    <a:pt x="1" y="25"/>
                  </a:cubicBezTo>
                  <a:cubicBezTo>
                    <a:pt x="0" y="27"/>
                    <a:pt x="6" y="33"/>
                    <a:pt x="9" y="34"/>
                  </a:cubicBezTo>
                  <a:cubicBezTo>
                    <a:pt x="12" y="36"/>
                    <a:pt x="6" y="38"/>
                    <a:pt x="7" y="41"/>
                  </a:cubicBezTo>
                  <a:cubicBezTo>
                    <a:pt x="8" y="43"/>
                    <a:pt x="14" y="47"/>
                    <a:pt x="14" y="47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2" y="53"/>
                    <a:pt x="5" y="53"/>
                    <a:pt x="12" y="55"/>
                  </a:cubicBezTo>
                  <a:cubicBezTo>
                    <a:pt x="19" y="58"/>
                    <a:pt x="24" y="63"/>
                    <a:pt x="24" y="62"/>
                  </a:cubicBezTo>
                  <a:cubicBezTo>
                    <a:pt x="23" y="61"/>
                    <a:pt x="19" y="54"/>
                    <a:pt x="19" y="54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47" y="63"/>
                    <a:pt x="47" y="60"/>
                    <a:pt x="49" y="59"/>
                  </a:cubicBezTo>
                  <a:cubicBezTo>
                    <a:pt x="51" y="57"/>
                    <a:pt x="48" y="50"/>
                    <a:pt x="48" y="50"/>
                  </a:cubicBezTo>
                  <a:cubicBezTo>
                    <a:pt x="48" y="50"/>
                    <a:pt x="51" y="49"/>
                    <a:pt x="44" y="48"/>
                  </a:cubicBezTo>
                  <a:cubicBezTo>
                    <a:pt x="37" y="46"/>
                    <a:pt x="37" y="45"/>
                    <a:pt x="34" y="45"/>
                  </a:cubicBezTo>
                  <a:cubicBezTo>
                    <a:pt x="32" y="45"/>
                    <a:pt x="31" y="47"/>
                    <a:pt x="27" y="44"/>
                  </a:cubicBezTo>
                  <a:cubicBezTo>
                    <a:pt x="24" y="42"/>
                    <a:pt x="19" y="38"/>
                    <a:pt x="19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2000"/>
            </a:p>
          </p:txBody>
        </p:sp>
        <p:sp>
          <p:nvSpPr>
            <p:cNvPr id="95" name="Freeform 181"/>
            <p:cNvSpPr/>
            <p:nvPr/>
          </p:nvSpPr>
          <p:spPr bwMode="auto">
            <a:xfrm>
              <a:off x="8680450" y="3641726"/>
              <a:ext cx="168275" cy="111125"/>
            </a:xfrm>
            <a:custGeom>
              <a:avLst/>
              <a:gdLst>
                <a:gd name="T0" fmla="*/ 44 w 63"/>
                <a:gd name="T1" fmla="*/ 0 h 42"/>
                <a:gd name="T2" fmla="*/ 31 w 63"/>
                <a:gd name="T3" fmla="*/ 13 h 42"/>
                <a:gd name="T4" fmla="*/ 23 w 63"/>
                <a:gd name="T5" fmla="*/ 11 h 42"/>
                <a:gd name="T6" fmla="*/ 14 w 63"/>
                <a:gd name="T7" fmla="*/ 14 h 42"/>
                <a:gd name="T8" fmla="*/ 13 w 63"/>
                <a:gd name="T9" fmla="*/ 20 h 42"/>
                <a:gd name="T10" fmla="*/ 6 w 63"/>
                <a:gd name="T11" fmla="*/ 29 h 42"/>
                <a:gd name="T12" fmla="*/ 26 w 63"/>
                <a:gd name="T13" fmla="*/ 26 h 42"/>
                <a:gd name="T14" fmla="*/ 35 w 63"/>
                <a:gd name="T15" fmla="*/ 29 h 42"/>
                <a:gd name="T16" fmla="*/ 43 w 63"/>
                <a:gd name="T17" fmla="*/ 39 h 42"/>
                <a:gd name="T18" fmla="*/ 53 w 63"/>
                <a:gd name="T19" fmla="*/ 40 h 42"/>
                <a:gd name="T20" fmla="*/ 52 w 63"/>
                <a:gd name="T21" fmla="*/ 30 h 42"/>
                <a:gd name="T22" fmla="*/ 61 w 63"/>
                <a:gd name="T23" fmla="*/ 25 h 42"/>
                <a:gd name="T24" fmla="*/ 62 w 63"/>
                <a:gd name="T25" fmla="*/ 15 h 42"/>
                <a:gd name="T26" fmla="*/ 54 w 63"/>
                <a:gd name="T27" fmla="*/ 7 h 42"/>
                <a:gd name="T28" fmla="*/ 44 w 63"/>
                <a:gd name="T2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42">
                  <a:moveTo>
                    <a:pt x="44" y="0"/>
                  </a:moveTo>
                  <a:cubicBezTo>
                    <a:pt x="38" y="5"/>
                    <a:pt x="38" y="15"/>
                    <a:pt x="31" y="13"/>
                  </a:cubicBezTo>
                  <a:cubicBezTo>
                    <a:pt x="23" y="11"/>
                    <a:pt x="33" y="14"/>
                    <a:pt x="23" y="11"/>
                  </a:cubicBezTo>
                  <a:cubicBezTo>
                    <a:pt x="14" y="8"/>
                    <a:pt x="16" y="11"/>
                    <a:pt x="14" y="14"/>
                  </a:cubicBezTo>
                  <a:cubicBezTo>
                    <a:pt x="12" y="16"/>
                    <a:pt x="13" y="20"/>
                    <a:pt x="13" y="20"/>
                  </a:cubicBezTo>
                  <a:cubicBezTo>
                    <a:pt x="13" y="20"/>
                    <a:pt x="0" y="29"/>
                    <a:pt x="6" y="29"/>
                  </a:cubicBezTo>
                  <a:cubicBezTo>
                    <a:pt x="12" y="28"/>
                    <a:pt x="18" y="27"/>
                    <a:pt x="26" y="26"/>
                  </a:cubicBezTo>
                  <a:cubicBezTo>
                    <a:pt x="35" y="24"/>
                    <a:pt x="38" y="27"/>
                    <a:pt x="35" y="29"/>
                  </a:cubicBezTo>
                  <a:cubicBezTo>
                    <a:pt x="33" y="30"/>
                    <a:pt x="38" y="37"/>
                    <a:pt x="43" y="39"/>
                  </a:cubicBezTo>
                  <a:cubicBezTo>
                    <a:pt x="47" y="40"/>
                    <a:pt x="54" y="42"/>
                    <a:pt x="53" y="40"/>
                  </a:cubicBezTo>
                  <a:cubicBezTo>
                    <a:pt x="53" y="37"/>
                    <a:pt x="52" y="35"/>
                    <a:pt x="52" y="30"/>
                  </a:cubicBezTo>
                  <a:cubicBezTo>
                    <a:pt x="51" y="26"/>
                    <a:pt x="61" y="25"/>
                    <a:pt x="61" y="25"/>
                  </a:cubicBezTo>
                  <a:cubicBezTo>
                    <a:pt x="61" y="25"/>
                    <a:pt x="63" y="16"/>
                    <a:pt x="62" y="15"/>
                  </a:cubicBezTo>
                  <a:cubicBezTo>
                    <a:pt x="60" y="14"/>
                    <a:pt x="56" y="9"/>
                    <a:pt x="54" y="7"/>
                  </a:cubicBezTo>
                  <a:cubicBezTo>
                    <a:pt x="52" y="4"/>
                    <a:pt x="44" y="0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2000"/>
            </a:p>
          </p:txBody>
        </p:sp>
        <p:sp>
          <p:nvSpPr>
            <p:cNvPr id="96" name="Freeform 182"/>
            <p:cNvSpPr/>
            <p:nvPr/>
          </p:nvSpPr>
          <p:spPr bwMode="auto">
            <a:xfrm>
              <a:off x="8366125" y="3705226"/>
              <a:ext cx="298450" cy="274638"/>
            </a:xfrm>
            <a:custGeom>
              <a:avLst/>
              <a:gdLst>
                <a:gd name="T0" fmla="*/ 94 w 112"/>
                <a:gd name="T1" fmla="*/ 29 h 103"/>
                <a:gd name="T2" fmla="*/ 97 w 112"/>
                <a:gd name="T3" fmla="*/ 42 h 103"/>
                <a:gd name="T4" fmla="*/ 107 w 112"/>
                <a:gd name="T5" fmla="*/ 51 h 103"/>
                <a:gd name="T6" fmla="*/ 102 w 112"/>
                <a:gd name="T7" fmla="*/ 58 h 103"/>
                <a:gd name="T8" fmla="*/ 94 w 112"/>
                <a:gd name="T9" fmla="*/ 67 h 103"/>
                <a:gd name="T10" fmla="*/ 99 w 112"/>
                <a:gd name="T11" fmla="*/ 83 h 103"/>
                <a:gd name="T12" fmla="*/ 91 w 112"/>
                <a:gd name="T13" fmla="*/ 84 h 103"/>
                <a:gd name="T14" fmla="*/ 89 w 112"/>
                <a:gd name="T15" fmla="*/ 88 h 103"/>
                <a:gd name="T16" fmla="*/ 91 w 112"/>
                <a:gd name="T17" fmla="*/ 100 h 103"/>
                <a:gd name="T18" fmla="*/ 82 w 112"/>
                <a:gd name="T19" fmla="*/ 101 h 103"/>
                <a:gd name="T20" fmla="*/ 65 w 112"/>
                <a:gd name="T21" fmla="*/ 101 h 103"/>
                <a:gd name="T22" fmla="*/ 49 w 112"/>
                <a:gd name="T23" fmla="*/ 96 h 103"/>
                <a:gd name="T24" fmla="*/ 36 w 112"/>
                <a:gd name="T25" fmla="*/ 95 h 103"/>
                <a:gd name="T26" fmla="*/ 22 w 112"/>
                <a:gd name="T27" fmla="*/ 88 h 103"/>
                <a:gd name="T28" fmla="*/ 9 w 112"/>
                <a:gd name="T29" fmla="*/ 81 h 103"/>
                <a:gd name="T30" fmla="*/ 2 w 112"/>
                <a:gd name="T31" fmla="*/ 67 h 103"/>
                <a:gd name="T32" fmla="*/ 9 w 112"/>
                <a:gd name="T33" fmla="*/ 47 h 103"/>
                <a:gd name="T34" fmla="*/ 23 w 112"/>
                <a:gd name="T35" fmla="*/ 57 h 103"/>
                <a:gd name="T36" fmla="*/ 37 w 112"/>
                <a:gd name="T37" fmla="*/ 43 h 103"/>
                <a:gd name="T38" fmla="*/ 56 w 112"/>
                <a:gd name="T39" fmla="*/ 30 h 103"/>
                <a:gd name="T40" fmla="*/ 61 w 112"/>
                <a:gd name="T41" fmla="*/ 27 h 103"/>
                <a:gd name="T42" fmla="*/ 65 w 112"/>
                <a:gd name="T43" fmla="*/ 15 h 103"/>
                <a:gd name="T44" fmla="*/ 76 w 112"/>
                <a:gd name="T45" fmla="*/ 3 h 103"/>
                <a:gd name="T46" fmla="*/ 102 w 112"/>
                <a:gd name="T47" fmla="*/ 15 h 103"/>
                <a:gd name="T48" fmla="*/ 94 w 112"/>
                <a:gd name="T49" fmla="*/ 2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2" h="103">
                  <a:moveTo>
                    <a:pt x="94" y="29"/>
                  </a:moveTo>
                  <a:cubicBezTo>
                    <a:pt x="91" y="34"/>
                    <a:pt x="96" y="40"/>
                    <a:pt x="97" y="42"/>
                  </a:cubicBezTo>
                  <a:cubicBezTo>
                    <a:pt x="98" y="44"/>
                    <a:pt x="112" y="45"/>
                    <a:pt x="107" y="51"/>
                  </a:cubicBezTo>
                  <a:cubicBezTo>
                    <a:pt x="103" y="56"/>
                    <a:pt x="100" y="56"/>
                    <a:pt x="102" y="58"/>
                  </a:cubicBezTo>
                  <a:cubicBezTo>
                    <a:pt x="105" y="60"/>
                    <a:pt x="95" y="60"/>
                    <a:pt x="94" y="67"/>
                  </a:cubicBezTo>
                  <a:cubicBezTo>
                    <a:pt x="93" y="74"/>
                    <a:pt x="100" y="83"/>
                    <a:pt x="99" y="83"/>
                  </a:cubicBezTo>
                  <a:cubicBezTo>
                    <a:pt x="97" y="83"/>
                    <a:pt x="93" y="83"/>
                    <a:pt x="91" y="84"/>
                  </a:cubicBezTo>
                  <a:cubicBezTo>
                    <a:pt x="88" y="84"/>
                    <a:pt x="89" y="83"/>
                    <a:pt x="89" y="88"/>
                  </a:cubicBezTo>
                  <a:cubicBezTo>
                    <a:pt x="90" y="93"/>
                    <a:pt x="91" y="100"/>
                    <a:pt x="91" y="100"/>
                  </a:cubicBezTo>
                  <a:cubicBezTo>
                    <a:pt x="91" y="100"/>
                    <a:pt x="85" y="103"/>
                    <a:pt x="82" y="101"/>
                  </a:cubicBezTo>
                  <a:cubicBezTo>
                    <a:pt x="79" y="99"/>
                    <a:pt x="69" y="100"/>
                    <a:pt x="65" y="101"/>
                  </a:cubicBezTo>
                  <a:cubicBezTo>
                    <a:pt x="61" y="102"/>
                    <a:pt x="53" y="96"/>
                    <a:pt x="49" y="96"/>
                  </a:cubicBezTo>
                  <a:cubicBezTo>
                    <a:pt x="45" y="96"/>
                    <a:pt x="45" y="97"/>
                    <a:pt x="36" y="95"/>
                  </a:cubicBezTo>
                  <a:cubicBezTo>
                    <a:pt x="27" y="92"/>
                    <a:pt x="29" y="90"/>
                    <a:pt x="22" y="88"/>
                  </a:cubicBezTo>
                  <a:cubicBezTo>
                    <a:pt x="16" y="86"/>
                    <a:pt x="14" y="92"/>
                    <a:pt x="9" y="81"/>
                  </a:cubicBezTo>
                  <a:cubicBezTo>
                    <a:pt x="4" y="71"/>
                    <a:pt x="3" y="71"/>
                    <a:pt x="2" y="67"/>
                  </a:cubicBezTo>
                  <a:cubicBezTo>
                    <a:pt x="0" y="64"/>
                    <a:pt x="9" y="49"/>
                    <a:pt x="9" y="47"/>
                  </a:cubicBezTo>
                  <a:cubicBezTo>
                    <a:pt x="10" y="45"/>
                    <a:pt x="23" y="56"/>
                    <a:pt x="23" y="57"/>
                  </a:cubicBezTo>
                  <a:cubicBezTo>
                    <a:pt x="24" y="58"/>
                    <a:pt x="39" y="45"/>
                    <a:pt x="37" y="43"/>
                  </a:cubicBezTo>
                  <a:cubicBezTo>
                    <a:pt x="35" y="41"/>
                    <a:pt x="56" y="34"/>
                    <a:pt x="56" y="30"/>
                  </a:cubicBezTo>
                  <a:cubicBezTo>
                    <a:pt x="57" y="27"/>
                    <a:pt x="59" y="26"/>
                    <a:pt x="61" y="27"/>
                  </a:cubicBezTo>
                  <a:cubicBezTo>
                    <a:pt x="64" y="29"/>
                    <a:pt x="65" y="19"/>
                    <a:pt x="65" y="15"/>
                  </a:cubicBezTo>
                  <a:cubicBezTo>
                    <a:pt x="65" y="10"/>
                    <a:pt x="72" y="5"/>
                    <a:pt x="76" y="3"/>
                  </a:cubicBezTo>
                  <a:cubicBezTo>
                    <a:pt x="80" y="0"/>
                    <a:pt x="103" y="17"/>
                    <a:pt x="102" y="15"/>
                  </a:cubicBezTo>
                  <a:cubicBezTo>
                    <a:pt x="101" y="12"/>
                    <a:pt x="94" y="29"/>
                    <a:pt x="94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2000"/>
            </a:p>
          </p:txBody>
        </p:sp>
        <p:sp>
          <p:nvSpPr>
            <p:cNvPr id="97" name="Freeform 183"/>
            <p:cNvSpPr/>
            <p:nvPr/>
          </p:nvSpPr>
          <p:spPr bwMode="auto">
            <a:xfrm>
              <a:off x="9009063" y="3881438"/>
              <a:ext cx="644525" cy="273050"/>
            </a:xfrm>
            <a:custGeom>
              <a:avLst/>
              <a:gdLst>
                <a:gd name="T0" fmla="*/ 35 w 241"/>
                <a:gd name="T1" fmla="*/ 39 h 102"/>
                <a:gd name="T2" fmla="*/ 70 w 241"/>
                <a:gd name="T3" fmla="*/ 45 h 102"/>
                <a:gd name="T4" fmla="*/ 93 w 241"/>
                <a:gd name="T5" fmla="*/ 59 h 102"/>
                <a:gd name="T6" fmla="*/ 95 w 241"/>
                <a:gd name="T7" fmla="*/ 68 h 102"/>
                <a:gd name="T8" fmla="*/ 87 w 241"/>
                <a:gd name="T9" fmla="*/ 78 h 102"/>
                <a:gd name="T10" fmla="*/ 99 w 241"/>
                <a:gd name="T11" fmla="*/ 81 h 102"/>
                <a:gd name="T12" fmla="*/ 117 w 241"/>
                <a:gd name="T13" fmla="*/ 79 h 102"/>
                <a:gd name="T14" fmla="*/ 133 w 241"/>
                <a:gd name="T15" fmla="*/ 87 h 102"/>
                <a:gd name="T16" fmla="*/ 139 w 241"/>
                <a:gd name="T17" fmla="*/ 89 h 102"/>
                <a:gd name="T18" fmla="*/ 150 w 241"/>
                <a:gd name="T19" fmla="*/ 86 h 102"/>
                <a:gd name="T20" fmla="*/ 162 w 241"/>
                <a:gd name="T21" fmla="*/ 77 h 102"/>
                <a:gd name="T22" fmla="*/ 184 w 241"/>
                <a:gd name="T23" fmla="*/ 80 h 102"/>
                <a:gd name="T24" fmla="*/ 194 w 241"/>
                <a:gd name="T25" fmla="*/ 91 h 102"/>
                <a:gd name="T26" fmla="*/ 219 w 241"/>
                <a:gd name="T27" fmla="*/ 102 h 102"/>
                <a:gd name="T28" fmla="*/ 236 w 241"/>
                <a:gd name="T29" fmla="*/ 102 h 102"/>
                <a:gd name="T30" fmla="*/ 238 w 241"/>
                <a:gd name="T31" fmla="*/ 94 h 102"/>
                <a:gd name="T32" fmla="*/ 230 w 241"/>
                <a:gd name="T33" fmla="*/ 91 h 102"/>
                <a:gd name="T34" fmla="*/ 206 w 241"/>
                <a:gd name="T35" fmla="*/ 81 h 102"/>
                <a:gd name="T36" fmla="*/ 194 w 241"/>
                <a:gd name="T37" fmla="*/ 70 h 102"/>
                <a:gd name="T38" fmla="*/ 192 w 241"/>
                <a:gd name="T39" fmla="*/ 62 h 102"/>
                <a:gd name="T40" fmla="*/ 190 w 241"/>
                <a:gd name="T41" fmla="*/ 60 h 102"/>
                <a:gd name="T42" fmla="*/ 170 w 241"/>
                <a:gd name="T43" fmla="*/ 44 h 102"/>
                <a:gd name="T44" fmla="*/ 153 w 241"/>
                <a:gd name="T45" fmla="*/ 37 h 102"/>
                <a:gd name="T46" fmla="*/ 119 w 241"/>
                <a:gd name="T47" fmla="*/ 25 h 102"/>
                <a:gd name="T48" fmla="*/ 95 w 241"/>
                <a:gd name="T49" fmla="*/ 19 h 102"/>
                <a:gd name="T50" fmla="*/ 67 w 241"/>
                <a:gd name="T51" fmla="*/ 14 h 102"/>
                <a:gd name="T52" fmla="*/ 61 w 241"/>
                <a:gd name="T53" fmla="*/ 23 h 102"/>
                <a:gd name="T54" fmla="*/ 52 w 241"/>
                <a:gd name="T55" fmla="*/ 33 h 102"/>
                <a:gd name="T56" fmla="*/ 41 w 241"/>
                <a:gd name="T57" fmla="*/ 28 h 102"/>
                <a:gd name="T58" fmla="*/ 39 w 241"/>
                <a:gd name="T59" fmla="*/ 19 h 102"/>
                <a:gd name="T60" fmla="*/ 28 w 241"/>
                <a:gd name="T61" fmla="*/ 10 h 102"/>
                <a:gd name="T62" fmla="*/ 2 w 241"/>
                <a:gd name="T63" fmla="*/ 6 h 102"/>
                <a:gd name="T64" fmla="*/ 8 w 241"/>
                <a:gd name="T65" fmla="*/ 15 h 102"/>
                <a:gd name="T66" fmla="*/ 23 w 241"/>
                <a:gd name="T67" fmla="*/ 23 h 102"/>
                <a:gd name="T68" fmla="*/ 28 w 241"/>
                <a:gd name="T69" fmla="*/ 26 h 102"/>
                <a:gd name="T70" fmla="*/ 21 w 241"/>
                <a:gd name="T71" fmla="*/ 30 h 102"/>
                <a:gd name="T72" fmla="*/ 35 w 241"/>
                <a:gd name="T73" fmla="*/ 3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1" h="102">
                  <a:moveTo>
                    <a:pt x="35" y="39"/>
                  </a:moveTo>
                  <a:cubicBezTo>
                    <a:pt x="37" y="39"/>
                    <a:pt x="51" y="36"/>
                    <a:pt x="70" y="45"/>
                  </a:cubicBezTo>
                  <a:cubicBezTo>
                    <a:pt x="88" y="54"/>
                    <a:pt x="94" y="57"/>
                    <a:pt x="93" y="59"/>
                  </a:cubicBezTo>
                  <a:cubicBezTo>
                    <a:pt x="93" y="61"/>
                    <a:pt x="99" y="68"/>
                    <a:pt x="95" y="68"/>
                  </a:cubicBezTo>
                  <a:cubicBezTo>
                    <a:pt x="91" y="68"/>
                    <a:pt x="80" y="75"/>
                    <a:pt x="87" y="78"/>
                  </a:cubicBezTo>
                  <a:cubicBezTo>
                    <a:pt x="93" y="81"/>
                    <a:pt x="91" y="84"/>
                    <a:pt x="99" y="81"/>
                  </a:cubicBezTo>
                  <a:cubicBezTo>
                    <a:pt x="106" y="78"/>
                    <a:pt x="102" y="75"/>
                    <a:pt x="117" y="79"/>
                  </a:cubicBezTo>
                  <a:cubicBezTo>
                    <a:pt x="131" y="84"/>
                    <a:pt x="133" y="87"/>
                    <a:pt x="133" y="87"/>
                  </a:cubicBezTo>
                  <a:cubicBezTo>
                    <a:pt x="133" y="87"/>
                    <a:pt x="128" y="91"/>
                    <a:pt x="139" y="89"/>
                  </a:cubicBezTo>
                  <a:cubicBezTo>
                    <a:pt x="149" y="88"/>
                    <a:pt x="148" y="88"/>
                    <a:pt x="150" y="86"/>
                  </a:cubicBezTo>
                  <a:cubicBezTo>
                    <a:pt x="153" y="84"/>
                    <a:pt x="162" y="80"/>
                    <a:pt x="162" y="77"/>
                  </a:cubicBezTo>
                  <a:cubicBezTo>
                    <a:pt x="162" y="75"/>
                    <a:pt x="182" y="78"/>
                    <a:pt x="184" y="80"/>
                  </a:cubicBezTo>
                  <a:cubicBezTo>
                    <a:pt x="187" y="82"/>
                    <a:pt x="191" y="90"/>
                    <a:pt x="194" y="91"/>
                  </a:cubicBezTo>
                  <a:cubicBezTo>
                    <a:pt x="196" y="91"/>
                    <a:pt x="212" y="102"/>
                    <a:pt x="219" y="102"/>
                  </a:cubicBezTo>
                  <a:cubicBezTo>
                    <a:pt x="226" y="102"/>
                    <a:pt x="236" y="102"/>
                    <a:pt x="236" y="102"/>
                  </a:cubicBezTo>
                  <a:cubicBezTo>
                    <a:pt x="236" y="102"/>
                    <a:pt x="241" y="96"/>
                    <a:pt x="238" y="94"/>
                  </a:cubicBezTo>
                  <a:cubicBezTo>
                    <a:pt x="236" y="92"/>
                    <a:pt x="236" y="93"/>
                    <a:pt x="230" y="91"/>
                  </a:cubicBezTo>
                  <a:cubicBezTo>
                    <a:pt x="223" y="89"/>
                    <a:pt x="214" y="86"/>
                    <a:pt x="206" y="81"/>
                  </a:cubicBezTo>
                  <a:cubicBezTo>
                    <a:pt x="198" y="76"/>
                    <a:pt x="194" y="73"/>
                    <a:pt x="194" y="70"/>
                  </a:cubicBezTo>
                  <a:cubicBezTo>
                    <a:pt x="193" y="67"/>
                    <a:pt x="192" y="62"/>
                    <a:pt x="192" y="62"/>
                  </a:cubicBezTo>
                  <a:cubicBezTo>
                    <a:pt x="192" y="62"/>
                    <a:pt x="205" y="71"/>
                    <a:pt x="190" y="60"/>
                  </a:cubicBezTo>
                  <a:cubicBezTo>
                    <a:pt x="176" y="49"/>
                    <a:pt x="174" y="44"/>
                    <a:pt x="170" y="44"/>
                  </a:cubicBezTo>
                  <a:cubicBezTo>
                    <a:pt x="166" y="44"/>
                    <a:pt x="165" y="43"/>
                    <a:pt x="153" y="37"/>
                  </a:cubicBezTo>
                  <a:cubicBezTo>
                    <a:pt x="142" y="32"/>
                    <a:pt x="127" y="27"/>
                    <a:pt x="119" y="25"/>
                  </a:cubicBezTo>
                  <a:cubicBezTo>
                    <a:pt x="111" y="23"/>
                    <a:pt x="107" y="21"/>
                    <a:pt x="95" y="19"/>
                  </a:cubicBezTo>
                  <a:cubicBezTo>
                    <a:pt x="84" y="16"/>
                    <a:pt x="70" y="12"/>
                    <a:pt x="67" y="14"/>
                  </a:cubicBezTo>
                  <a:cubicBezTo>
                    <a:pt x="64" y="15"/>
                    <a:pt x="63" y="20"/>
                    <a:pt x="61" y="23"/>
                  </a:cubicBezTo>
                  <a:cubicBezTo>
                    <a:pt x="60" y="25"/>
                    <a:pt x="60" y="37"/>
                    <a:pt x="52" y="33"/>
                  </a:cubicBezTo>
                  <a:cubicBezTo>
                    <a:pt x="44" y="28"/>
                    <a:pt x="44" y="32"/>
                    <a:pt x="41" y="28"/>
                  </a:cubicBezTo>
                  <a:cubicBezTo>
                    <a:pt x="39" y="23"/>
                    <a:pt x="42" y="26"/>
                    <a:pt x="39" y="19"/>
                  </a:cubicBezTo>
                  <a:cubicBezTo>
                    <a:pt x="36" y="12"/>
                    <a:pt x="34" y="10"/>
                    <a:pt x="28" y="10"/>
                  </a:cubicBezTo>
                  <a:cubicBezTo>
                    <a:pt x="22" y="10"/>
                    <a:pt x="0" y="0"/>
                    <a:pt x="2" y="6"/>
                  </a:cubicBezTo>
                  <a:cubicBezTo>
                    <a:pt x="4" y="12"/>
                    <a:pt x="8" y="15"/>
                    <a:pt x="8" y="15"/>
                  </a:cubicBezTo>
                  <a:cubicBezTo>
                    <a:pt x="8" y="15"/>
                    <a:pt x="25" y="23"/>
                    <a:pt x="23" y="23"/>
                  </a:cubicBezTo>
                  <a:cubicBezTo>
                    <a:pt x="22" y="23"/>
                    <a:pt x="29" y="22"/>
                    <a:pt x="28" y="26"/>
                  </a:cubicBezTo>
                  <a:cubicBezTo>
                    <a:pt x="27" y="31"/>
                    <a:pt x="20" y="28"/>
                    <a:pt x="21" y="30"/>
                  </a:cubicBezTo>
                  <a:cubicBezTo>
                    <a:pt x="22" y="31"/>
                    <a:pt x="21" y="40"/>
                    <a:pt x="35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2000"/>
            </a:p>
          </p:txBody>
        </p:sp>
        <p:sp>
          <p:nvSpPr>
            <p:cNvPr id="98" name="Freeform 184"/>
            <p:cNvSpPr/>
            <p:nvPr/>
          </p:nvSpPr>
          <p:spPr bwMode="auto">
            <a:xfrm>
              <a:off x="9115425" y="4006851"/>
              <a:ext cx="53975" cy="46038"/>
            </a:xfrm>
            <a:custGeom>
              <a:avLst/>
              <a:gdLst>
                <a:gd name="T0" fmla="*/ 8 w 20"/>
                <a:gd name="T1" fmla="*/ 0 h 17"/>
                <a:gd name="T2" fmla="*/ 2 w 20"/>
                <a:gd name="T3" fmla="*/ 8 h 17"/>
                <a:gd name="T4" fmla="*/ 5 w 20"/>
                <a:gd name="T5" fmla="*/ 17 h 17"/>
                <a:gd name="T6" fmla="*/ 15 w 20"/>
                <a:gd name="T7" fmla="*/ 15 h 17"/>
                <a:gd name="T8" fmla="*/ 18 w 20"/>
                <a:gd name="T9" fmla="*/ 11 h 17"/>
                <a:gd name="T10" fmla="*/ 8 w 20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7">
                  <a:moveTo>
                    <a:pt x="8" y="0"/>
                  </a:moveTo>
                  <a:cubicBezTo>
                    <a:pt x="6" y="0"/>
                    <a:pt x="0" y="6"/>
                    <a:pt x="2" y="8"/>
                  </a:cubicBezTo>
                  <a:cubicBezTo>
                    <a:pt x="4" y="9"/>
                    <a:pt x="5" y="17"/>
                    <a:pt x="5" y="17"/>
                  </a:cubicBezTo>
                  <a:cubicBezTo>
                    <a:pt x="5" y="17"/>
                    <a:pt x="10" y="17"/>
                    <a:pt x="15" y="15"/>
                  </a:cubicBezTo>
                  <a:cubicBezTo>
                    <a:pt x="20" y="14"/>
                    <a:pt x="20" y="13"/>
                    <a:pt x="18" y="11"/>
                  </a:cubicBezTo>
                  <a:cubicBezTo>
                    <a:pt x="16" y="9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2000"/>
            </a:p>
          </p:txBody>
        </p:sp>
        <p:sp>
          <p:nvSpPr>
            <p:cNvPr id="99" name="Freeform 185"/>
            <p:cNvSpPr/>
            <p:nvPr/>
          </p:nvSpPr>
          <p:spPr bwMode="auto">
            <a:xfrm>
              <a:off x="8836025" y="4089401"/>
              <a:ext cx="117475" cy="65088"/>
            </a:xfrm>
            <a:custGeom>
              <a:avLst/>
              <a:gdLst>
                <a:gd name="T0" fmla="*/ 10 w 44"/>
                <a:gd name="T1" fmla="*/ 21 h 24"/>
                <a:gd name="T2" fmla="*/ 33 w 44"/>
                <a:gd name="T3" fmla="*/ 7 h 24"/>
                <a:gd name="T4" fmla="*/ 37 w 44"/>
                <a:gd name="T5" fmla="*/ 1 h 24"/>
                <a:gd name="T6" fmla="*/ 16 w 44"/>
                <a:gd name="T7" fmla="*/ 1 h 24"/>
                <a:gd name="T8" fmla="*/ 5 w 44"/>
                <a:gd name="T9" fmla="*/ 10 h 24"/>
                <a:gd name="T10" fmla="*/ 1 w 44"/>
                <a:gd name="T11" fmla="*/ 13 h 24"/>
                <a:gd name="T12" fmla="*/ 10 w 44"/>
                <a:gd name="T13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24">
                  <a:moveTo>
                    <a:pt x="10" y="21"/>
                  </a:moveTo>
                  <a:cubicBezTo>
                    <a:pt x="16" y="18"/>
                    <a:pt x="30" y="9"/>
                    <a:pt x="33" y="7"/>
                  </a:cubicBezTo>
                  <a:cubicBezTo>
                    <a:pt x="37" y="5"/>
                    <a:pt x="44" y="1"/>
                    <a:pt x="37" y="1"/>
                  </a:cubicBezTo>
                  <a:cubicBezTo>
                    <a:pt x="31" y="1"/>
                    <a:pt x="20" y="0"/>
                    <a:pt x="16" y="1"/>
                  </a:cubicBezTo>
                  <a:cubicBezTo>
                    <a:pt x="12" y="2"/>
                    <a:pt x="6" y="8"/>
                    <a:pt x="5" y="10"/>
                  </a:cubicBezTo>
                  <a:cubicBezTo>
                    <a:pt x="4" y="12"/>
                    <a:pt x="3" y="13"/>
                    <a:pt x="1" y="13"/>
                  </a:cubicBezTo>
                  <a:cubicBezTo>
                    <a:pt x="0" y="13"/>
                    <a:pt x="4" y="24"/>
                    <a:pt x="10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2000"/>
            </a:p>
          </p:txBody>
        </p:sp>
        <p:sp>
          <p:nvSpPr>
            <p:cNvPr id="100" name="Freeform 186"/>
            <p:cNvSpPr/>
            <p:nvPr/>
          </p:nvSpPr>
          <p:spPr bwMode="auto">
            <a:xfrm>
              <a:off x="8704263" y="4113213"/>
              <a:ext cx="80963" cy="33338"/>
            </a:xfrm>
            <a:custGeom>
              <a:avLst/>
              <a:gdLst>
                <a:gd name="T0" fmla="*/ 20 w 30"/>
                <a:gd name="T1" fmla="*/ 11 h 12"/>
                <a:gd name="T2" fmla="*/ 0 w 30"/>
                <a:gd name="T3" fmla="*/ 4 h 12"/>
                <a:gd name="T4" fmla="*/ 9 w 30"/>
                <a:gd name="T5" fmla="*/ 1 h 12"/>
                <a:gd name="T6" fmla="*/ 20 w 30"/>
                <a:gd name="T7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2">
                  <a:moveTo>
                    <a:pt x="20" y="11"/>
                  </a:moveTo>
                  <a:cubicBezTo>
                    <a:pt x="13" y="12"/>
                    <a:pt x="0" y="4"/>
                    <a:pt x="0" y="4"/>
                  </a:cubicBezTo>
                  <a:cubicBezTo>
                    <a:pt x="0" y="4"/>
                    <a:pt x="6" y="0"/>
                    <a:pt x="9" y="1"/>
                  </a:cubicBezTo>
                  <a:cubicBezTo>
                    <a:pt x="12" y="3"/>
                    <a:pt x="30" y="10"/>
                    <a:pt x="2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2000"/>
            </a:p>
          </p:txBody>
        </p:sp>
        <p:sp>
          <p:nvSpPr>
            <p:cNvPr id="101" name="Freeform 187"/>
            <p:cNvSpPr/>
            <p:nvPr/>
          </p:nvSpPr>
          <p:spPr bwMode="auto">
            <a:xfrm>
              <a:off x="8293100" y="4029076"/>
              <a:ext cx="536575" cy="82550"/>
            </a:xfrm>
            <a:custGeom>
              <a:avLst/>
              <a:gdLst>
                <a:gd name="T0" fmla="*/ 18 w 201"/>
                <a:gd name="T1" fmla="*/ 1 h 31"/>
                <a:gd name="T2" fmla="*/ 5 w 201"/>
                <a:gd name="T3" fmla="*/ 13 h 31"/>
                <a:gd name="T4" fmla="*/ 27 w 201"/>
                <a:gd name="T5" fmla="*/ 20 h 31"/>
                <a:gd name="T6" fmla="*/ 55 w 201"/>
                <a:gd name="T7" fmla="*/ 23 h 31"/>
                <a:gd name="T8" fmla="*/ 80 w 201"/>
                <a:gd name="T9" fmla="*/ 25 h 31"/>
                <a:gd name="T10" fmla="*/ 92 w 201"/>
                <a:gd name="T11" fmla="*/ 28 h 31"/>
                <a:gd name="T12" fmla="*/ 117 w 201"/>
                <a:gd name="T13" fmla="*/ 28 h 31"/>
                <a:gd name="T14" fmla="*/ 130 w 201"/>
                <a:gd name="T15" fmla="*/ 30 h 31"/>
                <a:gd name="T16" fmla="*/ 143 w 201"/>
                <a:gd name="T17" fmla="*/ 29 h 31"/>
                <a:gd name="T18" fmla="*/ 177 w 201"/>
                <a:gd name="T19" fmla="*/ 28 h 31"/>
                <a:gd name="T20" fmla="*/ 189 w 201"/>
                <a:gd name="T21" fmla="*/ 29 h 31"/>
                <a:gd name="T22" fmla="*/ 200 w 201"/>
                <a:gd name="T23" fmla="*/ 25 h 31"/>
                <a:gd name="T24" fmla="*/ 172 w 201"/>
                <a:gd name="T25" fmla="*/ 27 h 31"/>
                <a:gd name="T26" fmla="*/ 153 w 201"/>
                <a:gd name="T27" fmla="*/ 24 h 31"/>
                <a:gd name="T28" fmla="*/ 130 w 201"/>
                <a:gd name="T29" fmla="*/ 24 h 31"/>
                <a:gd name="T30" fmla="*/ 122 w 201"/>
                <a:gd name="T31" fmla="*/ 24 h 31"/>
                <a:gd name="T32" fmla="*/ 98 w 201"/>
                <a:gd name="T33" fmla="*/ 17 h 31"/>
                <a:gd name="T34" fmla="*/ 91 w 201"/>
                <a:gd name="T35" fmla="*/ 11 h 31"/>
                <a:gd name="T36" fmla="*/ 77 w 201"/>
                <a:gd name="T37" fmla="*/ 12 h 31"/>
                <a:gd name="T38" fmla="*/ 67 w 201"/>
                <a:gd name="T39" fmla="*/ 10 h 31"/>
                <a:gd name="T40" fmla="*/ 43 w 201"/>
                <a:gd name="T41" fmla="*/ 7 h 31"/>
                <a:gd name="T42" fmla="*/ 27 w 201"/>
                <a:gd name="T43" fmla="*/ 3 h 31"/>
                <a:gd name="T44" fmla="*/ 18 w 201"/>
                <a:gd name="T4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1" h="31">
                  <a:moveTo>
                    <a:pt x="18" y="1"/>
                  </a:moveTo>
                  <a:cubicBezTo>
                    <a:pt x="9" y="5"/>
                    <a:pt x="0" y="11"/>
                    <a:pt x="5" y="13"/>
                  </a:cubicBezTo>
                  <a:cubicBezTo>
                    <a:pt x="9" y="15"/>
                    <a:pt x="17" y="21"/>
                    <a:pt x="27" y="20"/>
                  </a:cubicBezTo>
                  <a:cubicBezTo>
                    <a:pt x="38" y="20"/>
                    <a:pt x="40" y="23"/>
                    <a:pt x="55" y="23"/>
                  </a:cubicBezTo>
                  <a:cubicBezTo>
                    <a:pt x="70" y="22"/>
                    <a:pt x="77" y="25"/>
                    <a:pt x="80" y="25"/>
                  </a:cubicBezTo>
                  <a:cubicBezTo>
                    <a:pt x="83" y="25"/>
                    <a:pt x="82" y="28"/>
                    <a:pt x="92" y="28"/>
                  </a:cubicBezTo>
                  <a:cubicBezTo>
                    <a:pt x="101" y="29"/>
                    <a:pt x="112" y="28"/>
                    <a:pt x="117" y="28"/>
                  </a:cubicBezTo>
                  <a:cubicBezTo>
                    <a:pt x="122" y="28"/>
                    <a:pt x="123" y="29"/>
                    <a:pt x="130" y="30"/>
                  </a:cubicBezTo>
                  <a:cubicBezTo>
                    <a:pt x="137" y="31"/>
                    <a:pt x="126" y="29"/>
                    <a:pt x="143" y="29"/>
                  </a:cubicBezTo>
                  <a:cubicBezTo>
                    <a:pt x="159" y="30"/>
                    <a:pt x="170" y="27"/>
                    <a:pt x="177" y="28"/>
                  </a:cubicBezTo>
                  <a:cubicBezTo>
                    <a:pt x="184" y="28"/>
                    <a:pt x="186" y="29"/>
                    <a:pt x="189" y="29"/>
                  </a:cubicBezTo>
                  <a:cubicBezTo>
                    <a:pt x="191" y="29"/>
                    <a:pt x="201" y="27"/>
                    <a:pt x="200" y="25"/>
                  </a:cubicBezTo>
                  <a:cubicBezTo>
                    <a:pt x="198" y="22"/>
                    <a:pt x="177" y="29"/>
                    <a:pt x="172" y="27"/>
                  </a:cubicBezTo>
                  <a:cubicBezTo>
                    <a:pt x="168" y="25"/>
                    <a:pt x="156" y="24"/>
                    <a:pt x="153" y="24"/>
                  </a:cubicBezTo>
                  <a:cubicBezTo>
                    <a:pt x="150" y="25"/>
                    <a:pt x="136" y="24"/>
                    <a:pt x="130" y="24"/>
                  </a:cubicBezTo>
                  <a:cubicBezTo>
                    <a:pt x="124" y="24"/>
                    <a:pt x="137" y="27"/>
                    <a:pt x="122" y="24"/>
                  </a:cubicBezTo>
                  <a:cubicBezTo>
                    <a:pt x="107" y="21"/>
                    <a:pt x="98" y="17"/>
                    <a:pt x="98" y="17"/>
                  </a:cubicBezTo>
                  <a:cubicBezTo>
                    <a:pt x="98" y="17"/>
                    <a:pt x="102" y="11"/>
                    <a:pt x="91" y="11"/>
                  </a:cubicBezTo>
                  <a:cubicBezTo>
                    <a:pt x="79" y="12"/>
                    <a:pt x="77" y="12"/>
                    <a:pt x="77" y="12"/>
                  </a:cubicBezTo>
                  <a:cubicBezTo>
                    <a:pt x="77" y="12"/>
                    <a:pt x="84" y="12"/>
                    <a:pt x="67" y="10"/>
                  </a:cubicBezTo>
                  <a:cubicBezTo>
                    <a:pt x="51" y="7"/>
                    <a:pt x="49" y="7"/>
                    <a:pt x="43" y="7"/>
                  </a:cubicBezTo>
                  <a:cubicBezTo>
                    <a:pt x="38" y="7"/>
                    <a:pt x="31" y="6"/>
                    <a:pt x="27" y="3"/>
                  </a:cubicBezTo>
                  <a:cubicBezTo>
                    <a:pt x="22" y="0"/>
                    <a:pt x="18" y="1"/>
                    <a:pt x="1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2000"/>
            </a:p>
          </p:txBody>
        </p:sp>
        <p:sp>
          <p:nvSpPr>
            <p:cNvPr id="102" name="Freeform 188"/>
            <p:cNvSpPr/>
            <p:nvPr/>
          </p:nvSpPr>
          <p:spPr bwMode="auto">
            <a:xfrm>
              <a:off x="7967663" y="3748088"/>
              <a:ext cx="365125" cy="290513"/>
            </a:xfrm>
            <a:custGeom>
              <a:avLst/>
              <a:gdLst>
                <a:gd name="T0" fmla="*/ 122 w 137"/>
                <a:gd name="T1" fmla="*/ 103 h 109"/>
                <a:gd name="T2" fmla="*/ 101 w 137"/>
                <a:gd name="T3" fmla="*/ 94 h 109"/>
                <a:gd name="T4" fmla="*/ 79 w 137"/>
                <a:gd name="T5" fmla="*/ 81 h 109"/>
                <a:gd name="T6" fmla="*/ 51 w 137"/>
                <a:gd name="T7" fmla="*/ 47 h 109"/>
                <a:gd name="T8" fmla="*/ 27 w 137"/>
                <a:gd name="T9" fmla="*/ 30 h 109"/>
                <a:gd name="T10" fmla="*/ 0 w 137"/>
                <a:gd name="T11" fmla="*/ 4 h 109"/>
                <a:gd name="T12" fmla="*/ 23 w 137"/>
                <a:gd name="T13" fmla="*/ 1 h 109"/>
                <a:gd name="T14" fmla="*/ 52 w 137"/>
                <a:gd name="T15" fmla="*/ 24 h 109"/>
                <a:gd name="T16" fmla="*/ 117 w 137"/>
                <a:gd name="T17" fmla="*/ 66 h 109"/>
                <a:gd name="T18" fmla="*/ 123 w 137"/>
                <a:gd name="T19" fmla="*/ 87 h 109"/>
                <a:gd name="T20" fmla="*/ 122 w 137"/>
                <a:gd name="T21" fmla="*/ 10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109">
                  <a:moveTo>
                    <a:pt x="122" y="103"/>
                  </a:moveTo>
                  <a:cubicBezTo>
                    <a:pt x="121" y="103"/>
                    <a:pt x="112" y="100"/>
                    <a:pt x="101" y="94"/>
                  </a:cubicBezTo>
                  <a:cubicBezTo>
                    <a:pt x="90" y="87"/>
                    <a:pt x="87" y="89"/>
                    <a:pt x="79" y="81"/>
                  </a:cubicBezTo>
                  <a:cubicBezTo>
                    <a:pt x="70" y="73"/>
                    <a:pt x="59" y="55"/>
                    <a:pt x="51" y="47"/>
                  </a:cubicBezTo>
                  <a:cubicBezTo>
                    <a:pt x="43" y="40"/>
                    <a:pt x="47" y="44"/>
                    <a:pt x="27" y="30"/>
                  </a:cubicBezTo>
                  <a:cubicBezTo>
                    <a:pt x="7" y="16"/>
                    <a:pt x="0" y="4"/>
                    <a:pt x="0" y="4"/>
                  </a:cubicBezTo>
                  <a:cubicBezTo>
                    <a:pt x="0" y="4"/>
                    <a:pt x="19" y="0"/>
                    <a:pt x="23" y="1"/>
                  </a:cubicBezTo>
                  <a:cubicBezTo>
                    <a:pt x="27" y="3"/>
                    <a:pt x="31" y="11"/>
                    <a:pt x="52" y="24"/>
                  </a:cubicBezTo>
                  <a:cubicBezTo>
                    <a:pt x="72" y="37"/>
                    <a:pt x="112" y="58"/>
                    <a:pt x="117" y="66"/>
                  </a:cubicBezTo>
                  <a:cubicBezTo>
                    <a:pt x="122" y="74"/>
                    <a:pt x="119" y="82"/>
                    <a:pt x="123" y="87"/>
                  </a:cubicBezTo>
                  <a:cubicBezTo>
                    <a:pt x="127" y="92"/>
                    <a:pt x="137" y="109"/>
                    <a:pt x="122" y="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2000"/>
            </a:p>
          </p:txBody>
        </p:sp>
        <p:sp>
          <p:nvSpPr>
            <p:cNvPr id="103" name="Freeform 189"/>
            <p:cNvSpPr/>
            <p:nvPr/>
          </p:nvSpPr>
          <p:spPr bwMode="auto">
            <a:xfrm>
              <a:off x="7500938" y="3651251"/>
              <a:ext cx="111125" cy="92075"/>
            </a:xfrm>
            <a:custGeom>
              <a:avLst/>
              <a:gdLst>
                <a:gd name="T0" fmla="*/ 11 w 42"/>
                <a:gd name="T1" fmla="*/ 0 h 34"/>
                <a:gd name="T2" fmla="*/ 6 w 42"/>
                <a:gd name="T3" fmla="*/ 15 h 34"/>
                <a:gd name="T4" fmla="*/ 14 w 42"/>
                <a:gd name="T5" fmla="*/ 31 h 34"/>
                <a:gd name="T6" fmla="*/ 23 w 42"/>
                <a:gd name="T7" fmla="*/ 32 h 34"/>
                <a:gd name="T8" fmla="*/ 35 w 42"/>
                <a:gd name="T9" fmla="*/ 25 h 34"/>
                <a:gd name="T10" fmla="*/ 42 w 42"/>
                <a:gd name="T11" fmla="*/ 23 h 34"/>
                <a:gd name="T12" fmla="*/ 17 w 42"/>
                <a:gd name="T13" fmla="*/ 6 h 34"/>
                <a:gd name="T14" fmla="*/ 11 w 42"/>
                <a:gd name="T1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34">
                  <a:moveTo>
                    <a:pt x="11" y="0"/>
                  </a:moveTo>
                  <a:cubicBezTo>
                    <a:pt x="2" y="3"/>
                    <a:pt x="0" y="4"/>
                    <a:pt x="6" y="15"/>
                  </a:cubicBezTo>
                  <a:cubicBezTo>
                    <a:pt x="12" y="26"/>
                    <a:pt x="10" y="30"/>
                    <a:pt x="14" y="31"/>
                  </a:cubicBezTo>
                  <a:cubicBezTo>
                    <a:pt x="19" y="31"/>
                    <a:pt x="20" y="34"/>
                    <a:pt x="23" y="32"/>
                  </a:cubicBezTo>
                  <a:cubicBezTo>
                    <a:pt x="27" y="31"/>
                    <a:pt x="32" y="27"/>
                    <a:pt x="35" y="25"/>
                  </a:cubicBezTo>
                  <a:cubicBezTo>
                    <a:pt x="38" y="23"/>
                    <a:pt x="42" y="23"/>
                    <a:pt x="42" y="23"/>
                  </a:cubicBezTo>
                  <a:cubicBezTo>
                    <a:pt x="42" y="23"/>
                    <a:pt x="20" y="9"/>
                    <a:pt x="17" y="6"/>
                  </a:cubicBezTo>
                  <a:cubicBezTo>
                    <a:pt x="14" y="4"/>
                    <a:pt x="11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2000"/>
            </a:p>
          </p:txBody>
        </p:sp>
        <p:sp>
          <p:nvSpPr>
            <p:cNvPr id="104" name="Freeform 190"/>
            <p:cNvSpPr/>
            <p:nvPr/>
          </p:nvSpPr>
          <p:spPr bwMode="auto">
            <a:xfrm>
              <a:off x="10390188" y="4995863"/>
              <a:ext cx="203200" cy="200025"/>
            </a:xfrm>
            <a:custGeom>
              <a:avLst/>
              <a:gdLst>
                <a:gd name="T0" fmla="*/ 14 w 76"/>
                <a:gd name="T1" fmla="*/ 69 h 75"/>
                <a:gd name="T2" fmla="*/ 37 w 76"/>
                <a:gd name="T3" fmla="*/ 74 h 75"/>
                <a:gd name="T4" fmla="*/ 57 w 76"/>
                <a:gd name="T5" fmla="*/ 62 h 75"/>
                <a:gd name="T6" fmla="*/ 57 w 76"/>
                <a:gd name="T7" fmla="*/ 48 h 75"/>
                <a:gd name="T8" fmla="*/ 71 w 76"/>
                <a:gd name="T9" fmla="*/ 33 h 75"/>
                <a:gd name="T10" fmla="*/ 72 w 76"/>
                <a:gd name="T11" fmla="*/ 20 h 75"/>
                <a:gd name="T12" fmla="*/ 69 w 76"/>
                <a:gd name="T13" fmla="*/ 9 h 75"/>
                <a:gd name="T14" fmla="*/ 51 w 76"/>
                <a:gd name="T15" fmla="*/ 0 h 75"/>
                <a:gd name="T16" fmla="*/ 50 w 76"/>
                <a:gd name="T17" fmla="*/ 10 h 75"/>
                <a:gd name="T18" fmla="*/ 47 w 76"/>
                <a:gd name="T19" fmla="*/ 30 h 75"/>
                <a:gd name="T20" fmla="*/ 27 w 76"/>
                <a:gd name="T21" fmla="*/ 38 h 75"/>
                <a:gd name="T22" fmla="*/ 20 w 76"/>
                <a:gd name="T23" fmla="*/ 48 h 75"/>
                <a:gd name="T24" fmla="*/ 1 w 76"/>
                <a:gd name="T25" fmla="*/ 65 h 75"/>
                <a:gd name="T26" fmla="*/ 14 w 76"/>
                <a:gd name="T27" fmla="*/ 6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6" h="75">
                  <a:moveTo>
                    <a:pt x="14" y="69"/>
                  </a:moveTo>
                  <a:cubicBezTo>
                    <a:pt x="22" y="70"/>
                    <a:pt x="29" y="75"/>
                    <a:pt x="37" y="74"/>
                  </a:cubicBezTo>
                  <a:cubicBezTo>
                    <a:pt x="46" y="74"/>
                    <a:pt x="61" y="64"/>
                    <a:pt x="57" y="62"/>
                  </a:cubicBezTo>
                  <a:cubicBezTo>
                    <a:pt x="54" y="60"/>
                    <a:pt x="52" y="58"/>
                    <a:pt x="57" y="48"/>
                  </a:cubicBezTo>
                  <a:cubicBezTo>
                    <a:pt x="61" y="38"/>
                    <a:pt x="72" y="38"/>
                    <a:pt x="71" y="33"/>
                  </a:cubicBezTo>
                  <a:cubicBezTo>
                    <a:pt x="70" y="28"/>
                    <a:pt x="72" y="24"/>
                    <a:pt x="72" y="20"/>
                  </a:cubicBezTo>
                  <a:cubicBezTo>
                    <a:pt x="71" y="15"/>
                    <a:pt x="76" y="13"/>
                    <a:pt x="69" y="9"/>
                  </a:cubicBezTo>
                  <a:cubicBezTo>
                    <a:pt x="63" y="5"/>
                    <a:pt x="51" y="0"/>
                    <a:pt x="51" y="0"/>
                  </a:cubicBezTo>
                  <a:cubicBezTo>
                    <a:pt x="51" y="0"/>
                    <a:pt x="48" y="0"/>
                    <a:pt x="50" y="10"/>
                  </a:cubicBezTo>
                  <a:cubicBezTo>
                    <a:pt x="52" y="20"/>
                    <a:pt x="59" y="29"/>
                    <a:pt x="47" y="30"/>
                  </a:cubicBezTo>
                  <a:cubicBezTo>
                    <a:pt x="35" y="30"/>
                    <a:pt x="34" y="35"/>
                    <a:pt x="27" y="38"/>
                  </a:cubicBezTo>
                  <a:cubicBezTo>
                    <a:pt x="20" y="40"/>
                    <a:pt x="31" y="45"/>
                    <a:pt x="20" y="48"/>
                  </a:cubicBezTo>
                  <a:cubicBezTo>
                    <a:pt x="8" y="51"/>
                    <a:pt x="0" y="61"/>
                    <a:pt x="1" y="65"/>
                  </a:cubicBezTo>
                  <a:cubicBezTo>
                    <a:pt x="2" y="68"/>
                    <a:pt x="14" y="69"/>
                    <a:pt x="14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2000"/>
            </a:p>
          </p:txBody>
        </p:sp>
        <p:sp>
          <p:nvSpPr>
            <p:cNvPr id="105" name="Freeform 191"/>
            <p:cNvSpPr/>
            <p:nvPr/>
          </p:nvSpPr>
          <p:spPr bwMode="auto">
            <a:xfrm>
              <a:off x="10475913" y="4795838"/>
              <a:ext cx="228600" cy="223838"/>
            </a:xfrm>
            <a:custGeom>
              <a:avLst/>
              <a:gdLst>
                <a:gd name="T0" fmla="*/ 57 w 86"/>
                <a:gd name="T1" fmla="*/ 80 h 84"/>
                <a:gd name="T2" fmla="*/ 51 w 86"/>
                <a:gd name="T3" fmla="*/ 68 h 84"/>
                <a:gd name="T4" fmla="*/ 40 w 86"/>
                <a:gd name="T5" fmla="*/ 61 h 84"/>
                <a:gd name="T6" fmla="*/ 32 w 86"/>
                <a:gd name="T7" fmla="*/ 53 h 84"/>
                <a:gd name="T8" fmla="*/ 45 w 86"/>
                <a:gd name="T9" fmla="*/ 51 h 84"/>
                <a:gd name="T10" fmla="*/ 34 w 86"/>
                <a:gd name="T11" fmla="*/ 34 h 84"/>
                <a:gd name="T12" fmla="*/ 0 w 86"/>
                <a:gd name="T13" fmla="*/ 0 h 84"/>
                <a:gd name="T14" fmla="*/ 32 w 86"/>
                <a:gd name="T15" fmla="*/ 17 h 84"/>
                <a:gd name="T16" fmla="*/ 57 w 86"/>
                <a:gd name="T17" fmla="*/ 35 h 84"/>
                <a:gd name="T18" fmla="*/ 70 w 86"/>
                <a:gd name="T19" fmla="*/ 43 h 84"/>
                <a:gd name="T20" fmla="*/ 79 w 86"/>
                <a:gd name="T21" fmla="*/ 34 h 84"/>
                <a:gd name="T22" fmla="*/ 80 w 86"/>
                <a:gd name="T23" fmla="*/ 43 h 84"/>
                <a:gd name="T24" fmla="*/ 80 w 86"/>
                <a:gd name="T25" fmla="*/ 57 h 84"/>
                <a:gd name="T26" fmla="*/ 69 w 86"/>
                <a:gd name="T27" fmla="*/ 59 h 84"/>
                <a:gd name="T28" fmla="*/ 69 w 86"/>
                <a:gd name="T29" fmla="*/ 66 h 84"/>
                <a:gd name="T30" fmla="*/ 57 w 86"/>
                <a:gd name="T31" fmla="*/ 8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6" h="84">
                  <a:moveTo>
                    <a:pt x="57" y="80"/>
                  </a:moveTo>
                  <a:cubicBezTo>
                    <a:pt x="53" y="79"/>
                    <a:pt x="52" y="71"/>
                    <a:pt x="51" y="68"/>
                  </a:cubicBezTo>
                  <a:cubicBezTo>
                    <a:pt x="50" y="64"/>
                    <a:pt x="40" y="61"/>
                    <a:pt x="40" y="61"/>
                  </a:cubicBezTo>
                  <a:cubicBezTo>
                    <a:pt x="40" y="61"/>
                    <a:pt x="32" y="55"/>
                    <a:pt x="32" y="53"/>
                  </a:cubicBezTo>
                  <a:cubicBezTo>
                    <a:pt x="33" y="51"/>
                    <a:pt x="47" y="53"/>
                    <a:pt x="45" y="51"/>
                  </a:cubicBezTo>
                  <a:cubicBezTo>
                    <a:pt x="43" y="48"/>
                    <a:pt x="44" y="41"/>
                    <a:pt x="34" y="34"/>
                  </a:cubicBezTo>
                  <a:cubicBezTo>
                    <a:pt x="25" y="28"/>
                    <a:pt x="0" y="0"/>
                    <a:pt x="0" y="0"/>
                  </a:cubicBezTo>
                  <a:cubicBezTo>
                    <a:pt x="0" y="0"/>
                    <a:pt x="15" y="10"/>
                    <a:pt x="32" y="17"/>
                  </a:cubicBezTo>
                  <a:cubicBezTo>
                    <a:pt x="50" y="24"/>
                    <a:pt x="56" y="32"/>
                    <a:pt x="57" y="35"/>
                  </a:cubicBezTo>
                  <a:cubicBezTo>
                    <a:pt x="58" y="39"/>
                    <a:pt x="71" y="47"/>
                    <a:pt x="70" y="43"/>
                  </a:cubicBezTo>
                  <a:cubicBezTo>
                    <a:pt x="70" y="39"/>
                    <a:pt x="77" y="31"/>
                    <a:pt x="79" y="34"/>
                  </a:cubicBezTo>
                  <a:cubicBezTo>
                    <a:pt x="80" y="36"/>
                    <a:pt x="84" y="41"/>
                    <a:pt x="80" y="43"/>
                  </a:cubicBezTo>
                  <a:cubicBezTo>
                    <a:pt x="76" y="45"/>
                    <a:pt x="86" y="56"/>
                    <a:pt x="80" y="57"/>
                  </a:cubicBezTo>
                  <a:cubicBezTo>
                    <a:pt x="75" y="57"/>
                    <a:pt x="69" y="59"/>
                    <a:pt x="69" y="59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9" y="66"/>
                    <a:pt x="72" y="84"/>
                    <a:pt x="57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2000"/>
            </a:p>
          </p:txBody>
        </p:sp>
        <p:sp>
          <p:nvSpPr>
            <p:cNvPr id="106" name="Freeform 192"/>
            <p:cNvSpPr/>
            <p:nvPr/>
          </p:nvSpPr>
          <p:spPr bwMode="auto">
            <a:xfrm>
              <a:off x="8632825" y="4151313"/>
              <a:ext cx="1241425" cy="809625"/>
            </a:xfrm>
            <a:custGeom>
              <a:avLst/>
              <a:gdLst>
                <a:gd name="T0" fmla="*/ 254 w 465"/>
                <a:gd name="T1" fmla="*/ 230 h 303"/>
                <a:gd name="T2" fmla="*/ 211 w 465"/>
                <a:gd name="T3" fmla="*/ 217 h 303"/>
                <a:gd name="T4" fmla="*/ 146 w 465"/>
                <a:gd name="T5" fmla="*/ 232 h 303"/>
                <a:gd name="T6" fmla="*/ 126 w 465"/>
                <a:gd name="T7" fmla="*/ 244 h 303"/>
                <a:gd name="T8" fmla="*/ 106 w 465"/>
                <a:gd name="T9" fmla="*/ 244 h 303"/>
                <a:gd name="T10" fmla="*/ 88 w 465"/>
                <a:gd name="T11" fmla="*/ 251 h 303"/>
                <a:gd name="T12" fmla="*/ 77 w 465"/>
                <a:gd name="T13" fmla="*/ 256 h 303"/>
                <a:gd name="T14" fmla="*/ 45 w 465"/>
                <a:gd name="T15" fmla="*/ 248 h 303"/>
                <a:gd name="T16" fmla="*/ 38 w 465"/>
                <a:gd name="T17" fmla="*/ 232 h 303"/>
                <a:gd name="T18" fmla="*/ 27 w 465"/>
                <a:gd name="T19" fmla="*/ 201 h 303"/>
                <a:gd name="T20" fmla="*/ 14 w 465"/>
                <a:gd name="T21" fmla="*/ 180 h 303"/>
                <a:gd name="T22" fmla="*/ 0 w 465"/>
                <a:gd name="T23" fmla="*/ 155 h 303"/>
                <a:gd name="T24" fmla="*/ 5 w 465"/>
                <a:gd name="T25" fmla="*/ 145 h 303"/>
                <a:gd name="T26" fmla="*/ 11 w 465"/>
                <a:gd name="T27" fmla="*/ 108 h 303"/>
                <a:gd name="T28" fmla="*/ 80 w 465"/>
                <a:gd name="T29" fmla="*/ 65 h 303"/>
                <a:gd name="T30" fmla="*/ 96 w 465"/>
                <a:gd name="T31" fmla="*/ 59 h 303"/>
                <a:gd name="T32" fmla="*/ 104 w 465"/>
                <a:gd name="T33" fmla="*/ 38 h 303"/>
                <a:gd name="T34" fmla="*/ 145 w 465"/>
                <a:gd name="T35" fmla="*/ 41 h 303"/>
                <a:gd name="T36" fmla="*/ 152 w 465"/>
                <a:gd name="T37" fmla="*/ 30 h 303"/>
                <a:gd name="T38" fmla="*/ 166 w 465"/>
                <a:gd name="T39" fmla="*/ 16 h 303"/>
                <a:gd name="T40" fmla="*/ 171 w 465"/>
                <a:gd name="T41" fmla="*/ 6 h 303"/>
                <a:gd name="T42" fmla="*/ 200 w 465"/>
                <a:gd name="T43" fmla="*/ 11 h 303"/>
                <a:gd name="T44" fmla="*/ 230 w 465"/>
                <a:gd name="T45" fmla="*/ 16 h 303"/>
                <a:gd name="T46" fmla="*/ 234 w 465"/>
                <a:gd name="T47" fmla="*/ 47 h 303"/>
                <a:gd name="T48" fmla="*/ 266 w 465"/>
                <a:gd name="T49" fmla="*/ 64 h 303"/>
                <a:gd name="T50" fmla="*/ 290 w 465"/>
                <a:gd name="T51" fmla="*/ 59 h 303"/>
                <a:gd name="T52" fmla="*/ 282 w 465"/>
                <a:gd name="T53" fmla="*/ 12 h 303"/>
                <a:gd name="T54" fmla="*/ 288 w 465"/>
                <a:gd name="T55" fmla="*/ 1 h 303"/>
                <a:gd name="T56" fmla="*/ 310 w 465"/>
                <a:gd name="T57" fmla="*/ 29 h 303"/>
                <a:gd name="T58" fmla="*/ 337 w 465"/>
                <a:gd name="T59" fmla="*/ 51 h 303"/>
                <a:gd name="T60" fmla="*/ 348 w 465"/>
                <a:gd name="T61" fmla="*/ 75 h 303"/>
                <a:gd name="T62" fmla="*/ 372 w 465"/>
                <a:gd name="T63" fmla="*/ 91 h 303"/>
                <a:gd name="T64" fmla="*/ 406 w 465"/>
                <a:gd name="T65" fmla="*/ 118 h 303"/>
                <a:gd name="T66" fmla="*/ 430 w 465"/>
                <a:gd name="T67" fmla="*/ 133 h 303"/>
                <a:gd name="T68" fmla="*/ 456 w 465"/>
                <a:gd name="T69" fmla="*/ 189 h 303"/>
                <a:gd name="T70" fmla="*/ 456 w 465"/>
                <a:gd name="T71" fmla="*/ 228 h 303"/>
                <a:gd name="T72" fmla="*/ 444 w 465"/>
                <a:gd name="T73" fmla="*/ 265 h 303"/>
                <a:gd name="T74" fmla="*/ 420 w 465"/>
                <a:gd name="T75" fmla="*/ 281 h 303"/>
                <a:gd name="T76" fmla="*/ 410 w 465"/>
                <a:gd name="T77" fmla="*/ 296 h 303"/>
                <a:gd name="T78" fmla="*/ 391 w 465"/>
                <a:gd name="T79" fmla="*/ 283 h 303"/>
                <a:gd name="T80" fmla="*/ 373 w 465"/>
                <a:gd name="T81" fmla="*/ 298 h 303"/>
                <a:gd name="T82" fmla="*/ 341 w 465"/>
                <a:gd name="T83" fmla="*/ 286 h 303"/>
                <a:gd name="T84" fmla="*/ 324 w 465"/>
                <a:gd name="T85" fmla="*/ 259 h 303"/>
                <a:gd name="T86" fmla="*/ 296 w 465"/>
                <a:gd name="T87" fmla="*/ 259 h 303"/>
                <a:gd name="T88" fmla="*/ 269 w 465"/>
                <a:gd name="T89" fmla="*/ 251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65" h="303">
                  <a:moveTo>
                    <a:pt x="269" y="251"/>
                  </a:moveTo>
                  <a:cubicBezTo>
                    <a:pt x="259" y="244"/>
                    <a:pt x="264" y="238"/>
                    <a:pt x="254" y="230"/>
                  </a:cubicBezTo>
                  <a:cubicBezTo>
                    <a:pt x="244" y="223"/>
                    <a:pt x="263" y="223"/>
                    <a:pt x="237" y="220"/>
                  </a:cubicBezTo>
                  <a:cubicBezTo>
                    <a:pt x="211" y="217"/>
                    <a:pt x="211" y="214"/>
                    <a:pt x="211" y="217"/>
                  </a:cubicBezTo>
                  <a:cubicBezTo>
                    <a:pt x="211" y="219"/>
                    <a:pt x="171" y="224"/>
                    <a:pt x="168" y="225"/>
                  </a:cubicBezTo>
                  <a:cubicBezTo>
                    <a:pt x="164" y="226"/>
                    <a:pt x="157" y="228"/>
                    <a:pt x="146" y="232"/>
                  </a:cubicBezTo>
                  <a:cubicBezTo>
                    <a:pt x="135" y="235"/>
                    <a:pt x="139" y="239"/>
                    <a:pt x="136" y="241"/>
                  </a:cubicBezTo>
                  <a:cubicBezTo>
                    <a:pt x="132" y="243"/>
                    <a:pt x="130" y="246"/>
                    <a:pt x="126" y="244"/>
                  </a:cubicBezTo>
                  <a:cubicBezTo>
                    <a:pt x="122" y="242"/>
                    <a:pt x="119" y="240"/>
                    <a:pt x="116" y="240"/>
                  </a:cubicBezTo>
                  <a:cubicBezTo>
                    <a:pt x="113" y="240"/>
                    <a:pt x="112" y="244"/>
                    <a:pt x="106" y="244"/>
                  </a:cubicBezTo>
                  <a:cubicBezTo>
                    <a:pt x="99" y="244"/>
                    <a:pt x="98" y="243"/>
                    <a:pt x="94" y="245"/>
                  </a:cubicBezTo>
                  <a:cubicBezTo>
                    <a:pt x="90" y="247"/>
                    <a:pt x="90" y="250"/>
                    <a:pt x="88" y="251"/>
                  </a:cubicBezTo>
                  <a:cubicBezTo>
                    <a:pt x="85" y="251"/>
                    <a:pt x="87" y="253"/>
                    <a:pt x="84" y="254"/>
                  </a:cubicBezTo>
                  <a:cubicBezTo>
                    <a:pt x="80" y="255"/>
                    <a:pt x="89" y="257"/>
                    <a:pt x="77" y="256"/>
                  </a:cubicBezTo>
                  <a:cubicBezTo>
                    <a:pt x="64" y="255"/>
                    <a:pt x="72" y="257"/>
                    <a:pt x="60" y="254"/>
                  </a:cubicBezTo>
                  <a:cubicBezTo>
                    <a:pt x="47" y="251"/>
                    <a:pt x="49" y="251"/>
                    <a:pt x="45" y="248"/>
                  </a:cubicBezTo>
                  <a:cubicBezTo>
                    <a:pt x="42" y="245"/>
                    <a:pt x="40" y="251"/>
                    <a:pt x="35" y="242"/>
                  </a:cubicBezTo>
                  <a:cubicBezTo>
                    <a:pt x="29" y="232"/>
                    <a:pt x="39" y="234"/>
                    <a:pt x="38" y="232"/>
                  </a:cubicBezTo>
                  <a:cubicBezTo>
                    <a:pt x="38" y="230"/>
                    <a:pt x="34" y="215"/>
                    <a:pt x="34" y="215"/>
                  </a:cubicBezTo>
                  <a:cubicBezTo>
                    <a:pt x="34" y="215"/>
                    <a:pt x="32" y="204"/>
                    <a:pt x="27" y="201"/>
                  </a:cubicBezTo>
                  <a:cubicBezTo>
                    <a:pt x="21" y="197"/>
                    <a:pt x="23" y="198"/>
                    <a:pt x="22" y="192"/>
                  </a:cubicBezTo>
                  <a:cubicBezTo>
                    <a:pt x="22" y="186"/>
                    <a:pt x="23" y="187"/>
                    <a:pt x="14" y="180"/>
                  </a:cubicBezTo>
                  <a:cubicBezTo>
                    <a:pt x="6" y="174"/>
                    <a:pt x="6" y="173"/>
                    <a:pt x="3" y="168"/>
                  </a:cubicBezTo>
                  <a:cubicBezTo>
                    <a:pt x="0" y="163"/>
                    <a:pt x="0" y="157"/>
                    <a:pt x="0" y="155"/>
                  </a:cubicBezTo>
                  <a:cubicBezTo>
                    <a:pt x="1" y="152"/>
                    <a:pt x="0" y="156"/>
                    <a:pt x="5" y="153"/>
                  </a:cubicBezTo>
                  <a:cubicBezTo>
                    <a:pt x="10" y="151"/>
                    <a:pt x="10" y="147"/>
                    <a:pt x="5" y="145"/>
                  </a:cubicBezTo>
                  <a:cubicBezTo>
                    <a:pt x="0" y="142"/>
                    <a:pt x="0" y="138"/>
                    <a:pt x="2" y="129"/>
                  </a:cubicBezTo>
                  <a:cubicBezTo>
                    <a:pt x="4" y="120"/>
                    <a:pt x="1" y="116"/>
                    <a:pt x="11" y="108"/>
                  </a:cubicBezTo>
                  <a:cubicBezTo>
                    <a:pt x="21" y="100"/>
                    <a:pt x="23" y="96"/>
                    <a:pt x="49" y="93"/>
                  </a:cubicBezTo>
                  <a:cubicBezTo>
                    <a:pt x="75" y="89"/>
                    <a:pt x="80" y="81"/>
                    <a:pt x="80" y="65"/>
                  </a:cubicBezTo>
                  <a:cubicBezTo>
                    <a:pt x="81" y="49"/>
                    <a:pt x="85" y="55"/>
                    <a:pt x="85" y="55"/>
                  </a:cubicBezTo>
                  <a:cubicBezTo>
                    <a:pt x="96" y="59"/>
                    <a:pt x="96" y="59"/>
                    <a:pt x="96" y="59"/>
                  </a:cubicBezTo>
                  <a:cubicBezTo>
                    <a:pt x="96" y="59"/>
                    <a:pt x="101" y="60"/>
                    <a:pt x="100" y="53"/>
                  </a:cubicBezTo>
                  <a:cubicBezTo>
                    <a:pt x="100" y="47"/>
                    <a:pt x="99" y="38"/>
                    <a:pt x="104" y="38"/>
                  </a:cubicBezTo>
                  <a:cubicBezTo>
                    <a:pt x="110" y="38"/>
                    <a:pt x="130" y="27"/>
                    <a:pt x="133" y="28"/>
                  </a:cubicBezTo>
                  <a:cubicBezTo>
                    <a:pt x="136" y="30"/>
                    <a:pt x="137" y="34"/>
                    <a:pt x="145" y="41"/>
                  </a:cubicBezTo>
                  <a:cubicBezTo>
                    <a:pt x="153" y="47"/>
                    <a:pt x="150" y="37"/>
                    <a:pt x="153" y="39"/>
                  </a:cubicBezTo>
                  <a:cubicBezTo>
                    <a:pt x="155" y="41"/>
                    <a:pt x="151" y="33"/>
                    <a:pt x="152" y="30"/>
                  </a:cubicBezTo>
                  <a:cubicBezTo>
                    <a:pt x="152" y="28"/>
                    <a:pt x="157" y="21"/>
                    <a:pt x="157" y="21"/>
                  </a:cubicBezTo>
                  <a:cubicBezTo>
                    <a:pt x="166" y="16"/>
                    <a:pt x="166" y="16"/>
                    <a:pt x="166" y="16"/>
                  </a:cubicBezTo>
                  <a:cubicBezTo>
                    <a:pt x="178" y="13"/>
                    <a:pt x="178" y="13"/>
                    <a:pt x="178" y="13"/>
                  </a:cubicBezTo>
                  <a:cubicBezTo>
                    <a:pt x="178" y="13"/>
                    <a:pt x="169" y="9"/>
                    <a:pt x="171" y="6"/>
                  </a:cubicBezTo>
                  <a:cubicBezTo>
                    <a:pt x="173" y="4"/>
                    <a:pt x="174" y="5"/>
                    <a:pt x="181" y="5"/>
                  </a:cubicBezTo>
                  <a:cubicBezTo>
                    <a:pt x="188" y="5"/>
                    <a:pt x="197" y="11"/>
                    <a:pt x="200" y="11"/>
                  </a:cubicBezTo>
                  <a:cubicBezTo>
                    <a:pt x="203" y="11"/>
                    <a:pt x="223" y="13"/>
                    <a:pt x="223" y="13"/>
                  </a:cubicBezTo>
                  <a:cubicBezTo>
                    <a:pt x="230" y="16"/>
                    <a:pt x="230" y="16"/>
                    <a:pt x="230" y="16"/>
                  </a:cubicBezTo>
                  <a:cubicBezTo>
                    <a:pt x="230" y="16"/>
                    <a:pt x="230" y="36"/>
                    <a:pt x="227" y="36"/>
                  </a:cubicBezTo>
                  <a:cubicBezTo>
                    <a:pt x="225" y="36"/>
                    <a:pt x="223" y="44"/>
                    <a:pt x="234" y="47"/>
                  </a:cubicBezTo>
                  <a:cubicBezTo>
                    <a:pt x="244" y="51"/>
                    <a:pt x="249" y="54"/>
                    <a:pt x="249" y="54"/>
                  </a:cubicBezTo>
                  <a:cubicBezTo>
                    <a:pt x="266" y="64"/>
                    <a:pt x="266" y="64"/>
                    <a:pt x="266" y="64"/>
                  </a:cubicBezTo>
                  <a:cubicBezTo>
                    <a:pt x="266" y="64"/>
                    <a:pt x="291" y="72"/>
                    <a:pt x="284" y="68"/>
                  </a:cubicBezTo>
                  <a:cubicBezTo>
                    <a:pt x="277" y="65"/>
                    <a:pt x="293" y="73"/>
                    <a:pt x="290" y="59"/>
                  </a:cubicBezTo>
                  <a:cubicBezTo>
                    <a:pt x="286" y="45"/>
                    <a:pt x="288" y="37"/>
                    <a:pt x="285" y="31"/>
                  </a:cubicBezTo>
                  <a:cubicBezTo>
                    <a:pt x="283" y="26"/>
                    <a:pt x="281" y="15"/>
                    <a:pt x="282" y="12"/>
                  </a:cubicBezTo>
                  <a:cubicBezTo>
                    <a:pt x="284" y="10"/>
                    <a:pt x="284" y="8"/>
                    <a:pt x="286" y="4"/>
                  </a:cubicBezTo>
                  <a:cubicBezTo>
                    <a:pt x="288" y="1"/>
                    <a:pt x="281" y="0"/>
                    <a:pt x="288" y="1"/>
                  </a:cubicBezTo>
                  <a:cubicBezTo>
                    <a:pt x="294" y="1"/>
                    <a:pt x="298" y="6"/>
                    <a:pt x="298" y="6"/>
                  </a:cubicBezTo>
                  <a:cubicBezTo>
                    <a:pt x="298" y="6"/>
                    <a:pt x="304" y="26"/>
                    <a:pt x="310" y="29"/>
                  </a:cubicBezTo>
                  <a:cubicBezTo>
                    <a:pt x="315" y="32"/>
                    <a:pt x="325" y="35"/>
                    <a:pt x="325" y="35"/>
                  </a:cubicBezTo>
                  <a:cubicBezTo>
                    <a:pt x="325" y="35"/>
                    <a:pt x="336" y="47"/>
                    <a:pt x="337" y="51"/>
                  </a:cubicBezTo>
                  <a:cubicBezTo>
                    <a:pt x="338" y="56"/>
                    <a:pt x="353" y="60"/>
                    <a:pt x="348" y="64"/>
                  </a:cubicBezTo>
                  <a:cubicBezTo>
                    <a:pt x="344" y="69"/>
                    <a:pt x="345" y="74"/>
                    <a:pt x="348" y="75"/>
                  </a:cubicBezTo>
                  <a:cubicBezTo>
                    <a:pt x="352" y="76"/>
                    <a:pt x="361" y="83"/>
                    <a:pt x="361" y="83"/>
                  </a:cubicBezTo>
                  <a:cubicBezTo>
                    <a:pt x="361" y="83"/>
                    <a:pt x="365" y="88"/>
                    <a:pt x="372" y="91"/>
                  </a:cubicBezTo>
                  <a:cubicBezTo>
                    <a:pt x="378" y="93"/>
                    <a:pt x="382" y="101"/>
                    <a:pt x="382" y="101"/>
                  </a:cubicBezTo>
                  <a:cubicBezTo>
                    <a:pt x="406" y="118"/>
                    <a:pt x="406" y="118"/>
                    <a:pt x="406" y="118"/>
                  </a:cubicBezTo>
                  <a:cubicBezTo>
                    <a:pt x="406" y="118"/>
                    <a:pt x="392" y="117"/>
                    <a:pt x="400" y="120"/>
                  </a:cubicBezTo>
                  <a:cubicBezTo>
                    <a:pt x="408" y="124"/>
                    <a:pt x="429" y="131"/>
                    <a:pt x="430" y="133"/>
                  </a:cubicBezTo>
                  <a:cubicBezTo>
                    <a:pt x="430" y="135"/>
                    <a:pt x="446" y="143"/>
                    <a:pt x="448" y="153"/>
                  </a:cubicBezTo>
                  <a:cubicBezTo>
                    <a:pt x="450" y="163"/>
                    <a:pt x="458" y="180"/>
                    <a:pt x="456" y="189"/>
                  </a:cubicBezTo>
                  <a:cubicBezTo>
                    <a:pt x="454" y="197"/>
                    <a:pt x="458" y="210"/>
                    <a:pt x="460" y="214"/>
                  </a:cubicBezTo>
                  <a:cubicBezTo>
                    <a:pt x="462" y="218"/>
                    <a:pt x="465" y="224"/>
                    <a:pt x="456" y="228"/>
                  </a:cubicBezTo>
                  <a:cubicBezTo>
                    <a:pt x="447" y="233"/>
                    <a:pt x="449" y="242"/>
                    <a:pt x="445" y="247"/>
                  </a:cubicBezTo>
                  <a:cubicBezTo>
                    <a:pt x="441" y="252"/>
                    <a:pt x="447" y="264"/>
                    <a:pt x="444" y="265"/>
                  </a:cubicBezTo>
                  <a:cubicBezTo>
                    <a:pt x="440" y="265"/>
                    <a:pt x="451" y="277"/>
                    <a:pt x="443" y="279"/>
                  </a:cubicBezTo>
                  <a:cubicBezTo>
                    <a:pt x="435" y="280"/>
                    <a:pt x="420" y="281"/>
                    <a:pt x="420" y="281"/>
                  </a:cubicBezTo>
                  <a:cubicBezTo>
                    <a:pt x="420" y="281"/>
                    <a:pt x="419" y="286"/>
                    <a:pt x="417" y="290"/>
                  </a:cubicBezTo>
                  <a:cubicBezTo>
                    <a:pt x="415" y="294"/>
                    <a:pt x="420" y="297"/>
                    <a:pt x="410" y="296"/>
                  </a:cubicBezTo>
                  <a:cubicBezTo>
                    <a:pt x="401" y="296"/>
                    <a:pt x="396" y="303"/>
                    <a:pt x="395" y="292"/>
                  </a:cubicBezTo>
                  <a:cubicBezTo>
                    <a:pt x="394" y="282"/>
                    <a:pt x="396" y="280"/>
                    <a:pt x="391" y="283"/>
                  </a:cubicBezTo>
                  <a:cubicBezTo>
                    <a:pt x="386" y="286"/>
                    <a:pt x="377" y="288"/>
                    <a:pt x="376" y="291"/>
                  </a:cubicBezTo>
                  <a:cubicBezTo>
                    <a:pt x="375" y="294"/>
                    <a:pt x="378" y="298"/>
                    <a:pt x="373" y="298"/>
                  </a:cubicBezTo>
                  <a:cubicBezTo>
                    <a:pt x="369" y="299"/>
                    <a:pt x="358" y="296"/>
                    <a:pt x="350" y="291"/>
                  </a:cubicBezTo>
                  <a:cubicBezTo>
                    <a:pt x="341" y="286"/>
                    <a:pt x="353" y="294"/>
                    <a:pt x="341" y="286"/>
                  </a:cubicBezTo>
                  <a:cubicBezTo>
                    <a:pt x="329" y="279"/>
                    <a:pt x="322" y="269"/>
                    <a:pt x="322" y="267"/>
                  </a:cubicBezTo>
                  <a:cubicBezTo>
                    <a:pt x="323" y="264"/>
                    <a:pt x="332" y="266"/>
                    <a:pt x="324" y="259"/>
                  </a:cubicBezTo>
                  <a:cubicBezTo>
                    <a:pt x="316" y="251"/>
                    <a:pt x="311" y="263"/>
                    <a:pt x="306" y="261"/>
                  </a:cubicBezTo>
                  <a:cubicBezTo>
                    <a:pt x="301" y="259"/>
                    <a:pt x="303" y="264"/>
                    <a:pt x="296" y="259"/>
                  </a:cubicBezTo>
                  <a:cubicBezTo>
                    <a:pt x="290" y="255"/>
                    <a:pt x="286" y="251"/>
                    <a:pt x="286" y="251"/>
                  </a:cubicBezTo>
                  <a:lnTo>
                    <a:pt x="269" y="2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2000"/>
            </a:p>
          </p:txBody>
        </p:sp>
        <p:sp>
          <p:nvSpPr>
            <p:cNvPr id="107" name="Freeform 193"/>
            <p:cNvSpPr/>
            <p:nvPr/>
          </p:nvSpPr>
          <p:spPr bwMode="auto">
            <a:xfrm>
              <a:off x="9653588" y="4995863"/>
              <a:ext cx="165100" cy="103188"/>
            </a:xfrm>
            <a:custGeom>
              <a:avLst/>
              <a:gdLst>
                <a:gd name="T0" fmla="*/ 37 w 62"/>
                <a:gd name="T1" fmla="*/ 11 h 39"/>
                <a:gd name="T2" fmla="*/ 9 w 62"/>
                <a:gd name="T3" fmla="*/ 3 h 39"/>
                <a:gd name="T4" fmla="*/ 13 w 62"/>
                <a:gd name="T5" fmla="*/ 17 h 39"/>
                <a:gd name="T6" fmla="*/ 25 w 62"/>
                <a:gd name="T7" fmla="*/ 27 h 39"/>
                <a:gd name="T8" fmla="*/ 36 w 62"/>
                <a:gd name="T9" fmla="*/ 38 h 39"/>
                <a:gd name="T10" fmla="*/ 55 w 62"/>
                <a:gd name="T11" fmla="*/ 31 h 39"/>
                <a:gd name="T12" fmla="*/ 57 w 62"/>
                <a:gd name="T13" fmla="*/ 11 h 39"/>
                <a:gd name="T14" fmla="*/ 49 w 62"/>
                <a:gd name="T15" fmla="*/ 2 h 39"/>
                <a:gd name="T16" fmla="*/ 37 w 62"/>
                <a:gd name="T17" fmla="*/ 1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39">
                  <a:moveTo>
                    <a:pt x="37" y="11"/>
                  </a:moveTo>
                  <a:cubicBezTo>
                    <a:pt x="19" y="8"/>
                    <a:pt x="19" y="3"/>
                    <a:pt x="9" y="3"/>
                  </a:cubicBezTo>
                  <a:cubicBezTo>
                    <a:pt x="0" y="3"/>
                    <a:pt x="7" y="14"/>
                    <a:pt x="13" y="17"/>
                  </a:cubicBezTo>
                  <a:cubicBezTo>
                    <a:pt x="20" y="20"/>
                    <a:pt x="20" y="21"/>
                    <a:pt x="25" y="27"/>
                  </a:cubicBezTo>
                  <a:cubicBezTo>
                    <a:pt x="30" y="33"/>
                    <a:pt x="25" y="38"/>
                    <a:pt x="36" y="38"/>
                  </a:cubicBezTo>
                  <a:cubicBezTo>
                    <a:pt x="48" y="39"/>
                    <a:pt x="54" y="34"/>
                    <a:pt x="55" y="31"/>
                  </a:cubicBezTo>
                  <a:cubicBezTo>
                    <a:pt x="56" y="28"/>
                    <a:pt x="62" y="18"/>
                    <a:pt x="57" y="11"/>
                  </a:cubicBezTo>
                  <a:cubicBezTo>
                    <a:pt x="51" y="5"/>
                    <a:pt x="54" y="0"/>
                    <a:pt x="49" y="2"/>
                  </a:cubicBezTo>
                  <a:cubicBezTo>
                    <a:pt x="44" y="4"/>
                    <a:pt x="37" y="11"/>
                    <a:pt x="37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2000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784633" y="4117820"/>
            <a:ext cx="1112672" cy="1550550"/>
            <a:chOff x="1814395" y="955508"/>
            <a:chExt cx="436233" cy="607907"/>
          </a:xfrm>
        </p:grpSpPr>
        <p:sp>
          <p:nvSpPr>
            <p:cNvPr id="21" name="任意多边形 20"/>
            <p:cNvSpPr/>
            <p:nvPr/>
          </p:nvSpPr>
          <p:spPr>
            <a:xfrm>
              <a:off x="2051685" y="1186450"/>
              <a:ext cx="160207" cy="376965"/>
            </a:xfrm>
            <a:custGeom>
              <a:avLst/>
              <a:gdLst/>
              <a:ahLst/>
              <a:cxnLst/>
              <a:rect l="l" t="t" r="r" b="b"/>
              <a:pathLst>
                <a:path w="655657" h="1542756">
                  <a:moveTo>
                    <a:pt x="326952" y="314031"/>
                  </a:moveTo>
                  <a:cubicBezTo>
                    <a:pt x="426171" y="312840"/>
                    <a:pt x="596034" y="375943"/>
                    <a:pt x="626990" y="523581"/>
                  </a:cubicBezTo>
                  <a:lnTo>
                    <a:pt x="655565" y="842668"/>
                  </a:lnTo>
                  <a:cubicBezTo>
                    <a:pt x="657152" y="878387"/>
                    <a:pt x="638102" y="906168"/>
                    <a:pt x="622227" y="909343"/>
                  </a:cubicBezTo>
                  <a:cubicBezTo>
                    <a:pt x="606352" y="912518"/>
                    <a:pt x="562696" y="900611"/>
                    <a:pt x="560315" y="861718"/>
                  </a:cubicBezTo>
                  <a:lnTo>
                    <a:pt x="536502" y="518818"/>
                  </a:lnTo>
                  <a:cubicBezTo>
                    <a:pt x="533328" y="500561"/>
                    <a:pt x="530947" y="468020"/>
                    <a:pt x="512690" y="466431"/>
                  </a:cubicBezTo>
                  <a:cubicBezTo>
                    <a:pt x="494433" y="464842"/>
                    <a:pt x="490465" y="494212"/>
                    <a:pt x="493640" y="518818"/>
                  </a:cubicBezTo>
                  <a:cubicBezTo>
                    <a:pt x="495227" y="833143"/>
                    <a:pt x="496815" y="1147468"/>
                    <a:pt x="498402" y="1461793"/>
                  </a:cubicBezTo>
                  <a:cubicBezTo>
                    <a:pt x="497608" y="1508624"/>
                    <a:pt x="457127" y="1541169"/>
                    <a:pt x="422202" y="1540375"/>
                  </a:cubicBezTo>
                  <a:cubicBezTo>
                    <a:pt x="387277" y="1539581"/>
                    <a:pt x="357114" y="1503069"/>
                    <a:pt x="355527" y="1461793"/>
                  </a:cubicBezTo>
                  <a:cubicBezTo>
                    <a:pt x="357115" y="1280818"/>
                    <a:pt x="361083" y="1109368"/>
                    <a:pt x="362671" y="928393"/>
                  </a:cubicBezTo>
                  <a:cubicBezTo>
                    <a:pt x="357909" y="905374"/>
                    <a:pt x="337668" y="895056"/>
                    <a:pt x="326952" y="895056"/>
                  </a:cubicBezTo>
                  <a:cubicBezTo>
                    <a:pt x="316236" y="895056"/>
                    <a:pt x="297583" y="914106"/>
                    <a:pt x="298377" y="928393"/>
                  </a:cubicBezTo>
                  <a:lnTo>
                    <a:pt x="288852" y="1495131"/>
                  </a:lnTo>
                  <a:cubicBezTo>
                    <a:pt x="285677" y="1528469"/>
                    <a:pt x="257102" y="1544344"/>
                    <a:pt x="222177" y="1542756"/>
                  </a:cubicBezTo>
                  <a:cubicBezTo>
                    <a:pt x="187252" y="1541168"/>
                    <a:pt x="161852" y="1522912"/>
                    <a:pt x="160265" y="1495131"/>
                  </a:cubicBezTo>
                  <a:cubicBezTo>
                    <a:pt x="161852" y="1172868"/>
                    <a:pt x="163440" y="850606"/>
                    <a:pt x="165027" y="528343"/>
                  </a:cubicBezTo>
                  <a:cubicBezTo>
                    <a:pt x="166615" y="498974"/>
                    <a:pt x="149153" y="491831"/>
                    <a:pt x="141215" y="490243"/>
                  </a:cubicBezTo>
                  <a:cubicBezTo>
                    <a:pt x="133277" y="488655"/>
                    <a:pt x="115815" y="495799"/>
                    <a:pt x="117402" y="518818"/>
                  </a:cubicBezTo>
                  <a:lnTo>
                    <a:pt x="93590" y="842668"/>
                  </a:lnTo>
                  <a:cubicBezTo>
                    <a:pt x="90415" y="908549"/>
                    <a:pt x="56680" y="913311"/>
                    <a:pt x="41202" y="914105"/>
                  </a:cubicBezTo>
                  <a:cubicBezTo>
                    <a:pt x="25724" y="914899"/>
                    <a:pt x="-867" y="893469"/>
                    <a:pt x="721" y="847431"/>
                  </a:cubicBezTo>
                  <a:cubicBezTo>
                    <a:pt x="-3248" y="741861"/>
                    <a:pt x="9452" y="681537"/>
                    <a:pt x="31677" y="530724"/>
                  </a:cubicBezTo>
                  <a:cubicBezTo>
                    <a:pt x="83271" y="372769"/>
                    <a:pt x="227733" y="315222"/>
                    <a:pt x="326952" y="314031"/>
                  </a:cubicBezTo>
                  <a:close/>
                  <a:moveTo>
                    <a:pt x="327828" y="0"/>
                  </a:moveTo>
                  <a:cubicBezTo>
                    <a:pt x="411911" y="0"/>
                    <a:pt x="480073" y="68162"/>
                    <a:pt x="480073" y="152245"/>
                  </a:cubicBezTo>
                  <a:cubicBezTo>
                    <a:pt x="480073" y="236328"/>
                    <a:pt x="411911" y="304490"/>
                    <a:pt x="327828" y="304490"/>
                  </a:cubicBezTo>
                  <a:cubicBezTo>
                    <a:pt x="243745" y="304490"/>
                    <a:pt x="175583" y="236328"/>
                    <a:pt x="175583" y="152245"/>
                  </a:cubicBezTo>
                  <a:cubicBezTo>
                    <a:pt x="175583" y="68162"/>
                    <a:pt x="243745" y="0"/>
                    <a:pt x="327828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/>
            </a:p>
          </p:txBody>
        </p:sp>
        <p:sp>
          <p:nvSpPr>
            <p:cNvPr id="22" name="椭圆 51"/>
            <p:cNvSpPr/>
            <p:nvPr/>
          </p:nvSpPr>
          <p:spPr>
            <a:xfrm flipH="1">
              <a:off x="1909275" y="955508"/>
              <a:ext cx="222513" cy="259412"/>
            </a:xfrm>
            <a:custGeom>
              <a:avLst/>
              <a:gdLst>
                <a:gd name="connsiteX0" fmla="*/ 135015 w 270030"/>
                <a:gd name="connsiteY0" fmla="*/ 0 h 338368"/>
                <a:gd name="connsiteX1" fmla="*/ 270030 w 270030"/>
                <a:gd name="connsiteY1" fmla="*/ 135015 h 338368"/>
                <a:gd name="connsiteX2" fmla="*/ 261121 w 270030"/>
                <a:gd name="connsiteY2" fmla="*/ 179145 h 338368"/>
                <a:gd name="connsiteX3" fmla="*/ 235404 w 270030"/>
                <a:gd name="connsiteY3" fmla="*/ 223189 h 338368"/>
                <a:gd name="connsiteX4" fmla="*/ 221769 w 270030"/>
                <a:gd name="connsiteY4" fmla="*/ 236362 h 338368"/>
                <a:gd name="connsiteX5" fmla="*/ 116178 w 270030"/>
                <a:gd name="connsiteY5" fmla="*/ 338368 h 338368"/>
                <a:gd name="connsiteX6" fmla="*/ 152171 w 270030"/>
                <a:gd name="connsiteY6" fmla="*/ 266567 h 338368"/>
                <a:gd name="connsiteX7" fmla="*/ 135015 w 270030"/>
                <a:gd name="connsiteY7" fmla="*/ 270030 h 338368"/>
                <a:gd name="connsiteX8" fmla="*/ 0 w 270030"/>
                <a:gd name="connsiteY8" fmla="*/ 135015 h 338368"/>
                <a:gd name="connsiteX9" fmla="*/ 135015 w 270030"/>
                <a:gd name="connsiteY9" fmla="*/ 0 h 338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0030" h="338368">
                  <a:moveTo>
                    <a:pt x="135015" y="0"/>
                  </a:moveTo>
                  <a:cubicBezTo>
                    <a:pt x="209582" y="0"/>
                    <a:pt x="270030" y="60448"/>
                    <a:pt x="270030" y="135015"/>
                  </a:cubicBezTo>
                  <a:lnTo>
                    <a:pt x="261121" y="179145"/>
                  </a:lnTo>
                  <a:lnTo>
                    <a:pt x="235404" y="223189"/>
                  </a:lnTo>
                  <a:cubicBezTo>
                    <a:pt x="232235" y="228920"/>
                    <a:pt x="227675" y="233422"/>
                    <a:pt x="221769" y="236362"/>
                  </a:cubicBezTo>
                  <a:lnTo>
                    <a:pt x="116178" y="338368"/>
                  </a:lnTo>
                  <a:lnTo>
                    <a:pt x="152171" y="266567"/>
                  </a:lnTo>
                  <a:cubicBezTo>
                    <a:pt x="146758" y="269650"/>
                    <a:pt x="140931" y="270030"/>
                    <a:pt x="135015" y="270030"/>
                  </a:cubicBezTo>
                  <a:cubicBezTo>
                    <a:pt x="60448" y="270030"/>
                    <a:pt x="0" y="209582"/>
                    <a:pt x="0" y="135015"/>
                  </a:cubicBezTo>
                  <a:cubicBezTo>
                    <a:pt x="0" y="60448"/>
                    <a:pt x="60448" y="0"/>
                    <a:pt x="135015" y="0"/>
                  </a:cubicBezTo>
                  <a:close/>
                </a:path>
              </a:pathLst>
            </a:custGeom>
            <a:solidFill>
              <a:srgbClr val="EDB4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/>
            </a:p>
          </p:txBody>
        </p:sp>
        <p:sp>
          <p:nvSpPr>
            <p:cNvPr id="23" name="TextBox 3076"/>
            <p:cNvSpPr txBox="1"/>
            <p:nvPr/>
          </p:nvSpPr>
          <p:spPr>
            <a:xfrm>
              <a:off x="1814395" y="976849"/>
              <a:ext cx="436233" cy="1568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ea typeface="方正大黑简体" pitchFamily="65" charset="-122"/>
                </a:rPr>
                <a:t>25</a:t>
              </a:r>
              <a:r>
                <a:rPr lang="en-US" altLang="zh-CN" sz="1600" dirty="0">
                  <a:solidFill>
                    <a:schemeClr val="bg1"/>
                  </a:solidFill>
                  <a:ea typeface="方正大黑简体" pitchFamily="65" charset="-122"/>
                </a:rPr>
                <a:t>%</a:t>
              </a:r>
              <a:endParaRPr lang="zh-CN" altLang="en-US" sz="1600" dirty="0">
                <a:solidFill>
                  <a:schemeClr val="bg1"/>
                </a:solidFill>
                <a:ea typeface="方正大黑简体" pitchFamily="65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144191" y="2530927"/>
            <a:ext cx="1112672" cy="1550550"/>
            <a:chOff x="1814395" y="955508"/>
            <a:chExt cx="436233" cy="607907"/>
          </a:xfrm>
        </p:grpSpPr>
        <p:sp>
          <p:nvSpPr>
            <p:cNvPr id="18" name="任意多边形 17"/>
            <p:cNvSpPr/>
            <p:nvPr/>
          </p:nvSpPr>
          <p:spPr>
            <a:xfrm>
              <a:off x="2051685" y="1186450"/>
              <a:ext cx="160207" cy="376965"/>
            </a:xfrm>
            <a:custGeom>
              <a:avLst/>
              <a:gdLst/>
              <a:ahLst/>
              <a:cxnLst/>
              <a:rect l="l" t="t" r="r" b="b"/>
              <a:pathLst>
                <a:path w="655657" h="1542756">
                  <a:moveTo>
                    <a:pt x="326952" y="314031"/>
                  </a:moveTo>
                  <a:cubicBezTo>
                    <a:pt x="426171" y="312840"/>
                    <a:pt x="596034" y="375943"/>
                    <a:pt x="626990" y="523581"/>
                  </a:cubicBezTo>
                  <a:lnTo>
                    <a:pt x="655565" y="842668"/>
                  </a:lnTo>
                  <a:cubicBezTo>
                    <a:pt x="657152" y="878387"/>
                    <a:pt x="638102" y="906168"/>
                    <a:pt x="622227" y="909343"/>
                  </a:cubicBezTo>
                  <a:cubicBezTo>
                    <a:pt x="606352" y="912518"/>
                    <a:pt x="562696" y="900611"/>
                    <a:pt x="560315" y="861718"/>
                  </a:cubicBezTo>
                  <a:lnTo>
                    <a:pt x="536502" y="518818"/>
                  </a:lnTo>
                  <a:cubicBezTo>
                    <a:pt x="533328" y="500561"/>
                    <a:pt x="530947" y="468020"/>
                    <a:pt x="512690" y="466431"/>
                  </a:cubicBezTo>
                  <a:cubicBezTo>
                    <a:pt x="494433" y="464842"/>
                    <a:pt x="490465" y="494212"/>
                    <a:pt x="493640" y="518818"/>
                  </a:cubicBezTo>
                  <a:cubicBezTo>
                    <a:pt x="495227" y="833143"/>
                    <a:pt x="496815" y="1147468"/>
                    <a:pt x="498402" y="1461793"/>
                  </a:cubicBezTo>
                  <a:cubicBezTo>
                    <a:pt x="497608" y="1508624"/>
                    <a:pt x="457127" y="1541169"/>
                    <a:pt x="422202" y="1540375"/>
                  </a:cubicBezTo>
                  <a:cubicBezTo>
                    <a:pt x="387277" y="1539581"/>
                    <a:pt x="357114" y="1503069"/>
                    <a:pt x="355527" y="1461793"/>
                  </a:cubicBezTo>
                  <a:cubicBezTo>
                    <a:pt x="357115" y="1280818"/>
                    <a:pt x="361083" y="1109368"/>
                    <a:pt x="362671" y="928393"/>
                  </a:cubicBezTo>
                  <a:cubicBezTo>
                    <a:pt x="357909" y="905374"/>
                    <a:pt x="337668" y="895056"/>
                    <a:pt x="326952" y="895056"/>
                  </a:cubicBezTo>
                  <a:cubicBezTo>
                    <a:pt x="316236" y="895056"/>
                    <a:pt x="297583" y="914106"/>
                    <a:pt x="298377" y="928393"/>
                  </a:cubicBezTo>
                  <a:lnTo>
                    <a:pt x="288852" y="1495131"/>
                  </a:lnTo>
                  <a:cubicBezTo>
                    <a:pt x="285677" y="1528469"/>
                    <a:pt x="257102" y="1544344"/>
                    <a:pt x="222177" y="1542756"/>
                  </a:cubicBezTo>
                  <a:cubicBezTo>
                    <a:pt x="187252" y="1541168"/>
                    <a:pt x="161852" y="1522912"/>
                    <a:pt x="160265" y="1495131"/>
                  </a:cubicBezTo>
                  <a:cubicBezTo>
                    <a:pt x="161852" y="1172868"/>
                    <a:pt x="163440" y="850606"/>
                    <a:pt x="165027" y="528343"/>
                  </a:cubicBezTo>
                  <a:cubicBezTo>
                    <a:pt x="166615" y="498974"/>
                    <a:pt x="149153" y="491831"/>
                    <a:pt x="141215" y="490243"/>
                  </a:cubicBezTo>
                  <a:cubicBezTo>
                    <a:pt x="133277" y="488655"/>
                    <a:pt x="115815" y="495799"/>
                    <a:pt x="117402" y="518818"/>
                  </a:cubicBezTo>
                  <a:lnTo>
                    <a:pt x="93590" y="842668"/>
                  </a:lnTo>
                  <a:cubicBezTo>
                    <a:pt x="90415" y="908549"/>
                    <a:pt x="56680" y="913311"/>
                    <a:pt x="41202" y="914105"/>
                  </a:cubicBezTo>
                  <a:cubicBezTo>
                    <a:pt x="25724" y="914899"/>
                    <a:pt x="-867" y="893469"/>
                    <a:pt x="721" y="847431"/>
                  </a:cubicBezTo>
                  <a:cubicBezTo>
                    <a:pt x="-3248" y="741861"/>
                    <a:pt x="9452" y="681537"/>
                    <a:pt x="31677" y="530724"/>
                  </a:cubicBezTo>
                  <a:cubicBezTo>
                    <a:pt x="83271" y="372769"/>
                    <a:pt x="227733" y="315222"/>
                    <a:pt x="326952" y="314031"/>
                  </a:cubicBezTo>
                  <a:close/>
                  <a:moveTo>
                    <a:pt x="327828" y="0"/>
                  </a:moveTo>
                  <a:cubicBezTo>
                    <a:pt x="411911" y="0"/>
                    <a:pt x="480073" y="68162"/>
                    <a:pt x="480073" y="152245"/>
                  </a:cubicBezTo>
                  <a:cubicBezTo>
                    <a:pt x="480073" y="236328"/>
                    <a:pt x="411911" y="304490"/>
                    <a:pt x="327828" y="304490"/>
                  </a:cubicBezTo>
                  <a:cubicBezTo>
                    <a:pt x="243745" y="304490"/>
                    <a:pt x="175583" y="236328"/>
                    <a:pt x="175583" y="152245"/>
                  </a:cubicBezTo>
                  <a:cubicBezTo>
                    <a:pt x="175583" y="68162"/>
                    <a:pt x="243745" y="0"/>
                    <a:pt x="327828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/>
            </a:p>
          </p:txBody>
        </p:sp>
        <p:sp>
          <p:nvSpPr>
            <p:cNvPr id="19" name="椭圆 51"/>
            <p:cNvSpPr/>
            <p:nvPr/>
          </p:nvSpPr>
          <p:spPr>
            <a:xfrm flipH="1">
              <a:off x="1909275" y="955508"/>
              <a:ext cx="222513" cy="259412"/>
            </a:xfrm>
            <a:custGeom>
              <a:avLst/>
              <a:gdLst>
                <a:gd name="connsiteX0" fmla="*/ 135015 w 270030"/>
                <a:gd name="connsiteY0" fmla="*/ 0 h 338368"/>
                <a:gd name="connsiteX1" fmla="*/ 270030 w 270030"/>
                <a:gd name="connsiteY1" fmla="*/ 135015 h 338368"/>
                <a:gd name="connsiteX2" fmla="*/ 261121 w 270030"/>
                <a:gd name="connsiteY2" fmla="*/ 179145 h 338368"/>
                <a:gd name="connsiteX3" fmla="*/ 235404 w 270030"/>
                <a:gd name="connsiteY3" fmla="*/ 223189 h 338368"/>
                <a:gd name="connsiteX4" fmla="*/ 221769 w 270030"/>
                <a:gd name="connsiteY4" fmla="*/ 236362 h 338368"/>
                <a:gd name="connsiteX5" fmla="*/ 116178 w 270030"/>
                <a:gd name="connsiteY5" fmla="*/ 338368 h 338368"/>
                <a:gd name="connsiteX6" fmla="*/ 152171 w 270030"/>
                <a:gd name="connsiteY6" fmla="*/ 266567 h 338368"/>
                <a:gd name="connsiteX7" fmla="*/ 135015 w 270030"/>
                <a:gd name="connsiteY7" fmla="*/ 270030 h 338368"/>
                <a:gd name="connsiteX8" fmla="*/ 0 w 270030"/>
                <a:gd name="connsiteY8" fmla="*/ 135015 h 338368"/>
                <a:gd name="connsiteX9" fmla="*/ 135015 w 270030"/>
                <a:gd name="connsiteY9" fmla="*/ 0 h 338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0030" h="338368">
                  <a:moveTo>
                    <a:pt x="135015" y="0"/>
                  </a:moveTo>
                  <a:cubicBezTo>
                    <a:pt x="209582" y="0"/>
                    <a:pt x="270030" y="60448"/>
                    <a:pt x="270030" y="135015"/>
                  </a:cubicBezTo>
                  <a:lnTo>
                    <a:pt x="261121" y="179145"/>
                  </a:lnTo>
                  <a:lnTo>
                    <a:pt x="235404" y="223189"/>
                  </a:lnTo>
                  <a:cubicBezTo>
                    <a:pt x="232235" y="228920"/>
                    <a:pt x="227675" y="233422"/>
                    <a:pt x="221769" y="236362"/>
                  </a:cubicBezTo>
                  <a:lnTo>
                    <a:pt x="116178" y="338368"/>
                  </a:lnTo>
                  <a:lnTo>
                    <a:pt x="152171" y="266567"/>
                  </a:lnTo>
                  <a:cubicBezTo>
                    <a:pt x="146758" y="269650"/>
                    <a:pt x="140931" y="270030"/>
                    <a:pt x="135015" y="270030"/>
                  </a:cubicBezTo>
                  <a:cubicBezTo>
                    <a:pt x="60448" y="270030"/>
                    <a:pt x="0" y="209582"/>
                    <a:pt x="0" y="135015"/>
                  </a:cubicBezTo>
                  <a:cubicBezTo>
                    <a:pt x="0" y="60448"/>
                    <a:pt x="60448" y="0"/>
                    <a:pt x="135015" y="0"/>
                  </a:cubicBezTo>
                  <a:close/>
                </a:path>
              </a:pathLst>
            </a:custGeom>
            <a:solidFill>
              <a:srgbClr val="5DAB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/>
            </a:p>
          </p:txBody>
        </p:sp>
        <p:sp>
          <p:nvSpPr>
            <p:cNvPr id="20" name="TextBox 193"/>
            <p:cNvSpPr txBox="1"/>
            <p:nvPr/>
          </p:nvSpPr>
          <p:spPr>
            <a:xfrm>
              <a:off x="1814395" y="976849"/>
              <a:ext cx="436233" cy="1568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ea typeface="方正大黑简体" pitchFamily="65" charset="-122"/>
                </a:rPr>
                <a:t>75</a:t>
              </a:r>
              <a:r>
                <a:rPr lang="en-US" altLang="zh-CN" sz="1600" dirty="0">
                  <a:solidFill>
                    <a:schemeClr val="bg1"/>
                  </a:solidFill>
                  <a:ea typeface="方正大黑简体" pitchFamily="65" charset="-122"/>
                </a:rPr>
                <a:t>%</a:t>
              </a:r>
              <a:endParaRPr lang="zh-CN" altLang="en-US" sz="1600" dirty="0">
                <a:solidFill>
                  <a:schemeClr val="bg1"/>
                </a:solidFill>
                <a:ea typeface="方正大黑简体" pitchFamily="65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555547" y="4149795"/>
            <a:ext cx="1112672" cy="1550550"/>
            <a:chOff x="1814395" y="955508"/>
            <a:chExt cx="436233" cy="607907"/>
          </a:xfrm>
        </p:grpSpPr>
        <p:sp>
          <p:nvSpPr>
            <p:cNvPr id="15" name="任意多边形 14"/>
            <p:cNvSpPr/>
            <p:nvPr/>
          </p:nvSpPr>
          <p:spPr>
            <a:xfrm>
              <a:off x="2051685" y="1186450"/>
              <a:ext cx="160207" cy="376965"/>
            </a:xfrm>
            <a:custGeom>
              <a:avLst/>
              <a:gdLst/>
              <a:ahLst/>
              <a:cxnLst/>
              <a:rect l="l" t="t" r="r" b="b"/>
              <a:pathLst>
                <a:path w="655657" h="1542756">
                  <a:moveTo>
                    <a:pt x="326952" y="314031"/>
                  </a:moveTo>
                  <a:cubicBezTo>
                    <a:pt x="426171" y="312840"/>
                    <a:pt x="596034" y="375943"/>
                    <a:pt x="626990" y="523581"/>
                  </a:cubicBezTo>
                  <a:lnTo>
                    <a:pt x="655565" y="842668"/>
                  </a:lnTo>
                  <a:cubicBezTo>
                    <a:pt x="657152" y="878387"/>
                    <a:pt x="638102" y="906168"/>
                    <a:pt x="622227" y="909343"/>
                  </a:cubicBezTo>
                  <a:cubicBezTo>
                    <a:pt x="606352" y="912518"/>
                    <a:pt x="562696" y="900611"/>
                    <a:pt x="560315" y="861718"/>
                  </a:cubicBezTo>
                  <a:lnTo>
                    <a:pt x="536502" y="518818"/>
                  </a:lnTo>
                  <a:cubicBezTo>
                    <a:pt x="533328" y="500561"/>
                    <a:pt x="530947" y="468020"/>
                    <a:pt x="512690" y="466431"/>
                  </a:cubicBezTo>
                  <a:cubicBezTo>
                    <a:pt x="494433" y="464842"/>
                    <a:pt x="490465" y="494212"/>
                    <a:pt x="493640" y="518818"/>
                  </a:cubicBezTo>
                  <a:cubicBezTo>
                    <a:pt x="495227" y="833143"/>
                    <a:pt x="496815" y="1147468"/>
                    <a:pt x="498402" y="1461793"/>
                  </a:cubicBezTo>
                  <a:cubicBezTo>
                    <a:pt x="497608" y="1508624"/>
                    <a:pt x="457127" y="1541169"/>
                    <a:pt x="422202" y="1540375"/>
                  </a:cubicBezTo>
                  <a:cubicBezTo>
                    <a:pt x="387277" y="1539581"/>
                    <a:pt x="357114" y="1503069"/>
                    <a:pt x="355527" y="1461793"/>
                  </a:cubicBezTo>
                  <a:cubicBezTo>
                    <a:pt x="357115" y="1280818"/>
                    <a:pt x="361083" y="1109368"/>
                    <a:pt x="362671" y="928393"/>
                  </a:cubicBezTo>
                  <a:cubicBezTo>
                    <a:pt x="357909" y="905374"/>
                    <a:pt x="337668" y="895056"/>
                    <a:pt x="326952" y="895056"/>
                  </a:cubicBezTo>
                  <a:cubicBezTo>
                    <a:pt x="316236" y="895056"/>
                    <a:pt x="297583" y="914106"/>
                    <a:pt x="298377" y="928393"/>
                  </a:cubicBezTo>
                  <a:lnTo>
                    <a:pt x="288852" y="1495131"/>
                  </a:lnTo>
                  <a:cubicBezTo>
                    <a:pt x="285677" y="1528469"/>
                    <a:pt x="257102" y="1544344"/>
                    <a:pt x="222177" y="1542756"/>
                  </a:cubicBezTo>
                  <a:cubicBezTo>
                    <a:pt x="187252" y="1541168"/>
                    <a:pt x="161852" y="1522912"/>
                    <a:pt x="160265" y="1495131"/>
                  </a:cubicBezTo>
                  <a:cubicBezTo>
                    <a:pt x="161852" y="1172868"/>
                    <a:pt x="163440" y="850606"/>
                    <a:pt x="165027" y="528343"/>
                  </a:cubicBezTo>
                  <a:cubicBezTo>
                    <a:pt x="166615" y="498974"/>
                    <a:pt x="149153" y="491831"/>
                    <a:pt x="141215" y="490243"/>
                  </a:cubicBezTo>
                  <a:cubicBezTo>
                    <a:pt x="133277" y="488655"/>
                    <a:pt x="115815" y="495799"/>
                    <a:pt x="117402" y="518818"/>
                  </a:cubicBezTo>
                  <a:lnTo>
                    <a:pt x="93590" y="842668"/>
                  </a:lnTo>
                  <a:cubicBezTo>
                    <a:pt x="90415" y="908549"/>
                    <a:pt x="56680" y="913311"/>
                    <a:pt x="41202" y="914105"/>
                  </a:cubicBezTo>
                  <a:cubicBezTo>
                    <a:pt x="25724" y="914899"/>
                    <a:pt x="-867" y="893469"/>
                    <a:pt x="721" y="847431"/>
                  </a:cubicBezTo>
                  <a:cubicBezTo>
                    <a:pt x="-3248" y="741861"/>
                    <a:pt x="9452" y="681537"/>
                    <a:pt x="31677" y="530724"/>
                  </a:cubicBezTo>
                  <a:cubicBezTo>
                    <a:pt x="83271" y="372769"/>
                    <a:pt x="227733" y="315222"/>
                    <a:pt x="326952" y="314031"/>
                  </a:cubicBezTo>
                  <a:close/>
                  <a:moveTo>
                    <a:pt x="327828" y="0"/>
                  </a:moveTo>
                  <a:cubicBezTo>
                    <a:pt x="411911" y="0"/>
                    <a:pt x="480073" y="68162"/>
                    <a:pt x="480073" y="152245"/>
                  </a:cubicBezTo>
                  <a:cubicBezTo>
                    <a:pt x="480073" y="236328"/>
                    <a:pt x="411911" y="304490"/>
                    <a:pt x="327828" y="304490"/>
                  </a:cubicBezTo>
                  <a:cubicBezTo>
                    <a:pt x="243745" y="304490"/>
                    <a:pt x="175583" y="236328"/>
                    <a:pt x="175583" y="152245"/>
                  </a:cubicBezTo>
                  <a:cubicBezTo>
                    <a:pt x="175583" y="68162"/>
                    <a:pt x="243745" y="0"/>
                    <a:pt x="327828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/>
            </a:p>
          </p:txBody>
        </p:sp>
        <p:sp>
          <p:nvSpPr>
            <p:cNvPr id="16" name="椭圆 51"/>
            <p:cNvSpPr/>
            <p:nvPr/>
          </p:nvSpPr>
          <p:spPr>
            <a:xfrm flipH="1">
              <a:off x="1909275" y="955508"/>
              <a:ext cx="222513" cy="259412"/>
            </a:xfrm>
            <a:custGeom>
              <a:avLst/>
              <a:gdLst>
                <a:gd name="connsiteX0" fmla="*/ 135015 w 270030"/>
                <a:gd name="connsiteY0" fmla="*/ 0 h 338368"/>
                <a:gd name="connsiteX1" fmla="*/ 270030 w 270030"/>
                <a:gd name="connsiteY1" fmla="*/ 135015 h 338368"/>
                <a:gd name="connsiteX2" fmla="*/ 261121 w 270030"/>
                <a:gd name="connsiteY2" fmla="*/ 179145 h 338368"/>
                <a:gd name="connsiteX3" fmla="*/ 235404 w 270030"/>
                <a:gd name="connsiteY3" fmla="*/ 223189 h 338368"/>
                <a:gd name="connsiteX4" fmla="*/ 221769 w 270030"/>
                <a:gd name="connsiteY4" fmla="*/ 236362 h 338368"/>
                <a:gd name="connsiteX5" fmla="*/ 116178 w 270030"/>
                <a:gd name="connsiteY5" fmla="*/ 338368 h 338368"/>
                <a:gd name="connsiteX6" fmla="*/ 152171 w 270030"/>
                <a:gd name="connsiteY6" fmla="*/ 266567 h 338368"/>
                <a:gd name="connsiteX7" fmla="*/ 135015 w 270030"/>
                <a:gd name="connsiteY7" fmla="*/ 270030 h 338368"/>
                <a:gd name="connsiteX8" fmla="*/ 0 w 270030"/>
                <a:gd name="connsiteY8" fmla="*/ 135015 h 338368"/>
                <a:gd name="connsiteX9" fmla="*/ 135015 w 270030"/>
                <a:gd name="connsiteY9" fmla="*/ 0 h 338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0030" h="338368">
                  <a:moveTo>
                    <a:pt x="135015" y="0"/>
                  </a:moveTo>
                  <a:cubicBezTo>
                    <a:pt x="209582" y="0"/>
                    <a:pt x="270030" y="60448"/>
                    <a:pt x="270030" y="135015"/>
                  </a:cubicBezTo>
                  <a:lnTo>
                    <a:pt x="261121" y="179145"/>
                  </a:lnTo>
                  <a:lnTo>
                    <a:pt x="235404" y="223189"/>
                  </a:lnTo>
                  <a:cubicBezTo>
                    <a:pt x="232235" y="228920"/>
                    <a:pt x="227675" y="233422"/>
                    <a:pt x="221769" y="236362"/>
                  </a:cubicBezTo>
                  <a:lnTo>
                    <a:pt x="116178" y="338368"/>
                  </a:lnTo>
                  <a:lnTo>
                    <a:pt x="152171" y="266567"/>
                  </a:lnTo>
                  <a:cubicBezTo>
                    <a:pt x="146758" y="269650"/>
                    <a:pt x="140931" y="270030"/>
                    <a:pt x="135015" y="270030"/>
                  </a:cubicBezTo>
                  <a:cubicBezTo>
                    <a:pt x="60448" y="270030"/>
                    <a:pt x="0" y="209582"/>
                    <a:pt x="0" y="135015"/>
                  </a:cubicBezTo>
                  <a:cubicBezTo>
                    <a:pt x="0" y="60448"/>
                    <a:pt x="60448" y="0"/>
                    <a:pt x="135015" y="0"/>
                  </a:cubicBezTo>
                  <a:close/>
                </a:path>
              </a:pathLst>
            </a:custGeom>
            <a:solidFill>
              <a:srgbClr val="ABCE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/>
            </a:p>
          </p:txBody>
        </p:sp>
        <p:sp>
          <p:nvSpPr>
            <p:cNvPr id="17" name="TextBox 197"/>
            <p:cNvSpPr txBox="1"/>
            <p:nvPr/>
          </p:nvSpPr>
          <p:spPr>
            <a:xfrm>
              <a:off x="1814395" y="976849"/>
              <a:ext cx="436233" cy="1568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ea typeface="方正大黑简体" pitchFamily="65" charset="-122"/>
                </a:rPr>
                <a:t>65</a:t>
              </a:r>
              <a:r>
                <a:rPr lang="en-US" altLang="zh-CN" sz="1600" dirty="0">
                  <a:solidFill>
                    <a:schemeClr val="bg1"/>
                  </a:solidFill>
                  <a:ea typeface="方正大黑简体" pitchFamily="65" charset="-122"/>
                </a:rPr>
                <a:t>%</a:t>
              </a:r>
              <a:endParaRPr lang="zh-CN" altLang="en-US" sz="1600" dirty="0">
                <a:solidFill>
                  <a:schemeClr val="bg1"/>
                </a:solidFill>
                <a:ea typeface="方正大黑简体" pitchFamily="65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052031" y="2398898"/>
            <a:ext cx="1112672" cy="1550550"/>
            <a:chOff x="1814395" y="955508"/>
            <a:chExt cx="436233" cy="607907"/>
          </a:xfrm>
        </p:grpSpPr>
        <p:sp>
          <p:nvSpPr>
            <p:cNvPr id="12" name="任意多边形 11"/>
            <p:cNvSpPr/>
            <p:nvPr/>
          </p:nvSpPr>
          <p:spPr>
            <a:xfrm>
              <a:off x="2051685" y="1186450"/>
              <a:ext cx="160207" cy="376965"/>
            </a:xfrm>
            <a:custGeom>
              <a:avLst/>
              <a:gdLst/>
              <a:ahLst/>
              <a:cxnLst/>
              <a:rect l="l" t="t" r="r" b="b"/>
              <a:pathLst>
                <a:path w="655657" h="1542756">
                  <a:moveTo>
                    <a:pt x="326952" y="314031"/>
                  </a:moveTo>
                  <a:cubicBezTo>
                    <a:pt x="426171" y="312840"/>
                    <a:pt x="596034" y="375943"/>
                    <a:pt x="626990" y="523581"/>
                  </a:cubicBezTo>
                  <a:lnTo>
                    <a:pt x="655565" y="842668"/>
                  </a:lnTo>
                  <a:cubicBezTo>
                    <a:pt x="657152" y="878387"/>
                    <a:pt x="638102" y="906168"/>
                    <a:pt x="622227" y="909343"/>
                  </a:cubicBezTo>
                  <a:cubicBezTo>
                    <a:pt x="606352" y="912518"/>
                    <a:pt x="562696" y="900611"/>
                    <a:pt x="560315" y="861718"/>
                  </a:cubicBezTo>
                  <a:lnTo>
                    <a:pt x="536502" y="518818"/>
                  </a:lnTo>
                  <a:cubicBezTo>
                    <a:pt x="533328" y="500561"/>
                    <a:pt x="530947" y="468020"/>
                    <a:pt x="512690" y="466431"/>
                  </a:cubicBezTo>
                  <a:cubicBezTo>
                    <a:pt x="494433" y="464842"/>
                    <a:pt x="490465" y="494212"/>
                    <a:pt x="493640" y="518818"/>
                  </a:cubicBezTo>
                  <a:cubicBezTo>
                    <a:pt x="495227" y="833143"/>
                    <a:pt x="496815" y="1147468"/>
                    <a:pt x="498402" y="1461793"/>
                  </a:cubicBezTo>
                  <a:cubicBezTo>
                    <a:pt x="497608" y="1508624"/>
                    <a:pt x="457127" y="1541169"/>
                    <a:pt x="422202" y="1540375"/>
                  </a:cubicBezTo>
                  <a:cubicBezTo>
                    <a:pt x="387277" y="1539581"/>
                    <a:pt x="357114" y="1503069"/>
                    <a:pt x="355527" y="1461793"/>
                  </a:cubicBezTo>
                  <a:cubicBezTo>
                    <a:pt x="357115" y="1280818"/>
                    <a:pt x="361083" y="1109368"/>
                    <a:pt x="362671" y="928393"/>
                  </a:cubicBezTo>
                  <a:cubicBezTo>
                    <a:pt x="357909" y="905374"/>
                    <a:pt x="337668" y="895056"/>
                    <a:pt x="326952" y="895056"/>
                  </a:cubicBezTo>
                  <a:cubicBezTo>
                    <a:pt x="316236" y="895056"/>
                    <a:pt x="297583" y="914106"/>
                    <a:pt x="298377" y="928393"/>
                  </a:cubicBezTo>
                  <a:lnTo>
                    <a:pt x="288852" y="1495131"/>
                  </a:lnTo>
                  <a:cubicBezTo>
                    <a:pt x="285677" y="1528469"/>
                    <a:pt x="257102" y="1544344"/>
                    <a:pt x="222177" y="1542756"/>
                  </a:cubicBezTo>
                  <a:cubicBezTo>
                    <a:pt x="187252" y="1541168"/>
                    <a:pt x="161852" y="1522912"/>
                    <a:pt x="160265" y="1495131"/>
                  </a:cubicBezTo>
                  <a:cubicBezTo>
                    <a:pt x="161852" y="1172868"/>
                    <a:pt x="163440" y="850606"/>
                    <a:pt x="165027" y="528343"/>
                  </a:cubicBezTo>
                  <a:cubicBezTo>
                    <a:pt x="166615" y="498974"/>
                    <a:pt x="149153" y="491831"/>
                    <a:pt x="141215" y="490243"/>
                  </a:cubicBezTo>
                  <a:cubicBezTo>
                    <a:pt x="133277" y="488655"/>
                    <a:pt x="115815" y="495799"/>
                    <a:pt x="117402" y="518818"/>
                  </a:cubicBezTo>
                  <a:lnTo>
                    <a:pt x="93590" y="842668"/>
                  </a:lnTo>
                  <a:cubicBezTo>
                    <a:pt x="90415" y="908549"/>
                    <a:pt x="56680" y="913311"/>
                    <a:pt x="41202" y="914105"/>
                  </a:cubicBezTo>
                  <a:cubicBezTo>
                    <a:pt x="25724" y="914899"/>
                    <a:pt x="-867" y="893469"/>
                    <a:pt x="721" y="847431"/>
                  </a:cubicBezTo>
                  <a:cubicBezTo>
                    <a:pt x="-3248" y="741861"/>
                    <a:pt x="9452" y="681537"/>
                    <a:pt x="31677" y="530724"/>
                  </a:cubicBezTo>
                  <a:cubicBezTo>
                    <a:pt x="83271" y="372769"/>
                    <a:pt x="227733" y="315222"/>
                    <a:pt x="326952" y="314031"/>
                  </a:cubicBezTo>
                  <a:close/>
                  <a:moveTo>
                    <a:pt x="327828" y="0"/>
                  </a:moveTo>
                  <a:cubicBezTo>
                    <a:pt x="411911" y="0"/>
                    <a:pt x="480073" y="68162"/>
                    <a:pt x="480073" y="152245"/>
                  </a:cubicBezTo>
                  <a:cubicBezTo>
                    <a:pt x="480073" y="236328"/>
                    <a:pt x="411911" y="304490"/>
                    <a:pt x="327828" y="304490"/>
                  </a:cubicBezTo>
                  <a:cubicBezTo>
                    <a:pt x="243745" y="304490"/>
                    <a:pt x="175583" y="236328"/>
                    <a:pt x="175583" y="152245"/>
                  </a:cubicBezTo>
                  <a:cubicBezTo>
                    <a:pt x="175583" y="68162"/>
                    <a:pt x="243745" y="0"/>
                    <a:pt x="327828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/>
            </a:p>
          </p:txBody>
        </p:sp>
        <p:sp>
          <p:nvSpPr>
            <p:cNvPr id="13" name="椭圆 51"/>
            <p:cNvSpPr/>
            <p:nvPr/>
          </p:nvSpPr>
          <p:spPr>
            <a:xfrm flipH="1">
              <a:off x="1909275" y="955508"/>
              <a:ext cx="222513" cy="259412"/>
            </a:xfrm>
            <a:custGeom>
              <a:avLst/>
              <a:gdLst>
                <a:gd name="connsiteX0" fmla="*/ 135015 w 270030"/>
                <a:gd name="connsiteY0" fmla="*/ 0 h 338368"/>
                <a:gd name="connsiteX1" fmla="*/ 270030 w 270030"/>
                <a:gd name="connsiteY1" fmla="*/ 135015 h 338368"/>
                <a:gd name="connsiteX2" fmla="*/ 261121 w 270030"/>
                <a:gd name="connsiteY2" fmla="*/ 179145 h 338368"/>
                <a:gd name="connsiteX3" fmla="*/ 235404 w 270030"/>
                <a:gd name="connsiteY3" fmla="*/ 223189 h 338368"/>
                <a:gd name="connsiteX4" fmla="*/ 221769 w 270030"/>
                <a:gd name="connsiteY4" fmla="*/ 236362 h 338368"/>
                <a:gd name="connsiteX5" fmla="*/ 116178 w 270030"/>
                <a:gd name="connsiteY5" fmla="*/ 338368 h 338368"/>
                <a:gd name="connsiteX6" fmla="*/ 152171 w 270030"/>
                <a:gd name="connsiteY6" fmla="*/ 266567 h 338368"/>
                <a:gd name="connsiteX7" fmla="*/ 135015 w 270030"/>
                <a:gd name="connsiteY7" fmla="*/ 270030 h 338368"/>
                <a:gd name="connsiteX8" fmla="*/ 0 w 270030"/>
                <a:gd name="connsiteY8" fmla="*/ 135015 h 338368"/>
                <a:gd name="connsiteX9" fmla="*/ 135015 w 270030"/>
                <a:gd name="connsiteY9" fmla="*/ 0 h 338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0030" h="338368">
                  <a:moveTo>
                    <a:pt x="135015" y="0"/>
                  </a:moveTo>
                  <a:cubicBezTo>
                    <a:pt x="209582" y="0"/>
                    <a:pt x="270030" y="60448"/>
                    <a:pt x="270030" y="135015"/>
                  </a:cubicBezTo>
                  <a:lnTo>
                    <a:pt x="261121" y="179145"/>
                  </a:lnTo>
                  <a:lnTo>
                    <a:pt x="235404" y="223189"/>
                  </a:lnTo>
                  <a:cubicBezTo>
                    <a:pt x="232235" y="228920"/>
                    <a:pt x="227675" y="233422"/>
                    <a:pt x="221769" y="236362"/>
                  </a:cubicBezTo>
                  <a:lnTo>
                    <a:pt x="116178" y="338368"/>
                  </a:lnTo>
                  <a:lnTo>
                    <a:pt x="152171" y="266567"/>
                  </a:lnTo>
                  <a:cubicBezTo>
                    <a:pt x="146758" y="269650"/>
                    <a:pt x="140931" y="270030"/>
                    <a:pt x="135015" y="270030"/>
                  </a:cubicBezTo>
                  <a:cubicBezTo>
                    <a:pt x="60448" y="270030"/>
                    <a:pt x="0" y="209582"/>
                    <a:pt x="0" y="135015"/>
                  </a:cubicBezTo>
                  <a:cubicBezTo>
                    <a:pt x="0" y="60448"/>
                    <a:pt x="60448" y="0"/>
                    <a:pt x="135015" y="0"/>
                  </a:cubicBezTo>
                  <a:close/>
                </a:path>
              </a:pathLst>
            </a:custGeom>
            <a:solidFill>
              <a:srgbClr val="4A4C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/>
            </a:p>
          </p:txBody>
        </p:sp>
        <p:sp>
          <p:nvSpPr>
            <p:cNvPr id="14" name="TextBox 201"/>
            <p:cNvSpPr txBox="1"/>
            <p:nvPr/>
          </p:nvSpPr>
          <p:spPr>
            <a:xfrm>
              <a:off x="1814395" y="976849"/>
              <a:ext cx="436233" cy="1568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ea typeface="方正大黑简体" pitchFamily="65" charset="-122"/>
                </a:rPr>
                <a:t>35</a:t>
              </a:r>
              <a:r>
                <a:rPr lang="en-US" altLang="zh-CN" sz="1600" dirty="0">
                  <a:solidFill>
                    <a:schemeClr val="bg1"/>
                  </a:solidFill>
                  <a:ea typeface="方正大黑简体" pitchFamily="65" charset="-122"/>
                </a:rPr>
                <a:t>%</a:t>
              </a:r>
              <a:endParaRPr lang="zh-CN" altLang="en-US" sz="1600" dirty="0">
                <a:solidFill>
                  <a:schemeClr val="bg1"/>
                </a:solidFill>
                <a:ea typeface="方正大黑简体" pitchFamily="65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136741" y="3389734"/>
            <a:ext cx="1112672" cy="1550550"/>
            <a:chOff x="1814395" y="955508"/>
            <a:chExt cx="436233" cy="607907"/>
          </a:xfrm>
        </p:grpSpPr>
        <p:sp>
          <p:nvSpPr>
            <p:cNvPr id="9" name="任意多边形 8"/>
            <p:cNvSpPr/>
            <p:nvPr/>
          </p:nvSpPr>
          <p:spPr>
            <a:xfrm>
              <a:off x="2051685" y="1186450"/>
              <a:ext cx="160207" cy="376965"/>
            </a:xfrm>
            <a:custGeom>
              <a:avLst/>
              <a:gdLst/>
              <a:ahLst/>
              <a:cxnLst/>
              <a:rect l="l" t="t" r="r" b="b"/>
              <a:pathLst>
                <a:path w="655657" h="1542756">
                  <a:moveTo>
                    <a:pt x="326952" y="314031"/>
                  </a:moveTo>
                  <a:cubicBezTo>
                    <a:pt x="426171" y="312840"/>
                    <a:pt x="596034" y="375943"/>
                    <a:pt x="626990" y="523581"/>
                  </a:cubicBezTo>
                  <a:lnTo>
                    <a:pt x="655565" y="842668"/>
                  </a:lnTo>
                  <a:cubicBezTo>
                    <a:pt x="657152" y="878387"/>
                    <a:pt x="638102" y="906168"/>
                    <a:pt x="622227" y="909343"/>
                  </a:cubicBezTo>
                  <a:cubicBezTo>
                    <a:pt x="606352" y="912518"/>
                    <a:pt x="562696" y="900611"/>
                    <a:pt x="560315" y="861718"/>
                  </a:cubicBezTo>
                  <a:lnTo>
                    <a:pt x="536502" y="518818"/>
                  </a:lnTo>
                  <a:cubicBezTo>
                    <a:pt x="533328" y="500561"/>
                    <a:pt x="530947" y="468020"/>
                    <a:pt x="512690" y="466431"/>
                  </a:cubicBezTo>
                  <a:cubicBezTo>
                    <a:pt x="494433" y="464842"/>
                    <a:pt x="490465" y="494212"/>
                    <a:pt x="493640" y="518818"/>
                  </a:cubicBezTo>
                  <a:cubicBezTo>
                    <a:pt x="495227" y="833143"/>
                    <a:pt x="496815" y="1147468"/>
                    <a:pt x="498402" y="1461793"/>
                  </a:cubicBezTo>
                  <a:cubicBezTo>
                    <a:pt x="497608" y="1508624"/>
                    <a:pt x="457127" y="1541169"/>
                    <a:pt x="422202" y="1540375"/>
                  </a:cubicBezTo>
                  <a:cubicBezTo>
                    <a:pt x="387277" y="1539581"/>
                    <a:pt x="357114" y="1503069"/>
                    <a:pt x="355527" y="1461793"/>
                  </a:cubicBezTo>
                  <a:cubicBezTo>
                    <a:pt x="357115" y="1280818"/>
                    <a:pt x="361083" y="1109368"/>
                    <a:pt x="362671" y="928393"/>
                  </a:cubicBezTo>
                  <a:cubicBezTo>
                    <a:pt x="357909" y="905374"/>
                    <a:pt x="337668" y="895056"/>
                    <a:pt x="326952" y="895056"/>
                  </a:cubicBezTo>
                  <a:cubicBezTo>
                    <a:pt x="316236" y="895056"/>
                    <a:pt x="297583" y="914106"/>
                    <a:pt x="298377" y="928393"/>
                  </a:cubicBezTo>
                  <a:lnTo>
                    <a:pt x="288852" y="1495131"/>
                  </a:lnTo>
                  <a:cubicBezTo>
                    <a:pt x="285677" y="1528469"/>
                    <a:pt x="257102" y="1544344"/>
                    <a:pt x="222177" y="1542756"/>
                  </a:cubicBezTo>
                  <a:cubicBezTo>
                    <a:pt x="187252" y="1541168"/>
                    <a:pt x="161852" y="1522912"/>
                    <a:pt x="160265" y="1495131"/>
                  </a:cubicBezTo>
                  <a:cubicBezTo>
                    <a:pt x="161852" y="1172868"/>
                    <a:pt x="163440" y="850606"/>
                    <a:pt x="165027" y="528343"/>
                  </a:cubicBezTo>
                  <a:cubicBezTo>
                    <a:pt x="166615" y="498974"/>
                    <a:pt x="149153" y="491831"/>
                    <a:pt x="141215" y="490243"/>
                  </a:cubicBezTo>
                  <a:cubicBezTo>
                    <a:pt x="133277" y="488655"/>
                    <a:pt x="115815" y="495799"/>
                    <a:pt x="117402" y="518818"/>
                  </a:cubicBezTo>
                  <a:lnTo>
                    <a:pt x="93590" y="842668"/>
                  </a:lnTo>
                  <a:cubicBezTo>
                    <a:pt x="90415" y="908549"/>
                    <a:pt x="56680" y="913311"/>
                    <a:pt x="41202" y="914105"/>
                  </a:cubicBezTo>
                  <a:cubicBezTo>
                    <a:pt x="25724" y="914899"/>
                    <a:pt x="-867" y="893469"/>
                    <a:pt x="721" y="847431"/>
                  </a:cubicBezTo>
                  <a:cubicBezTo>
                    <a:pt x="-3248" y="741861"/>
                    <a:pt x="9452" y="681537"/>
                    <a:pt x="31677" y="530724"/>
                  </a:cubicBezTo>
                  <a:cubicBezTo>
                    <a:pt x="83271" y="372769"/>
                    <a:pt x="227733" y="315222"/>
                    <a:pt x="326952" y="314031"/>
                  </a:cubicBezTo>
                  <a:close/>
                  <a:moveTo>
                    <a:pt x="327828" y="0"/>
                  </a:moveTo>
                  <a:cubicBezTo>
                    <a:pt x="411911" y="0"/>
                    <a:pt x="480073" y="68162"/>
                    <a:pt x="480073" y="152245"/>
                  </a:cubicBezTo>
                  <a:cubicBezTo>
                    <a:pt x="480073" y="236328"/>
                    <a:pt x="411911" y="304490"/>
                    <a:pt x="327828" y="304490"/>
                  </a:cubicBezTo>
                  <a:cubicBezTo>
                    <a:pt x="243745" y="304490"/>
                    <a:pt x="175583" y="236328"/>
                    <a:pt x="175583" y="152245"/>
                  </a:cubicBezTo>
                  <a:cubicBezTo>
                    <a:pt x="175583" y="68162"/>
                    <a:pt x="243745" y="0"/>
                    <a:pt x="327828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/>
            </a:p>
          </p:txBody>
        </p:sp>
        <p:sp>
          <p:nvSpPr>
            <p:cNvPr id="10" name="椭圆 51"/>
            <p:cNvSpPr/>
            <p:nvPr/>
          </p:nvSpPr>
          <p:spPr>
            <a:xfrm flipH="1">
              <a:off x="1909275" y="955508"/>
              <a:ext cx="222513" cy="259412"/>
            </a:xfrm>
            <a:custGeom>
              <a:avLst/>
              <a:gdLst>
                <a:gd name="connsiteX0" fmla="*/ 135015 w 270030"/>
                <a:gd name="connsiteY0" fmla="*/ 0 h 338368"/>
                <a:gd name="connsiteX1" fmla="*/ 270030 w 270030"/>
                <a:gd name="connsiteY1" fmla="*/ 135015 h 338368"/>
                <a:gd name="connsiteX2" fmla="*/ 261121 w 270030"/>
                <a:gd name="connsiteY2" fmla="*/ 179145 h 338368"/>
                <a:gd name="connsiteX3" fmla="*/ 235404 w 270030"/>
                <a:gd name="connsiteY3" fmla="*/ 223189 h 338368"/>
                <a:gd name="connsiteX4" fmla="*/ 221769 w 270030"/>
                <a:gd name="connsiteY4" fmla="*/ 236362 h 338368"/>
                <a:gd name="connsiteX5" fmla="*/ 116178 w 270030"/>
                <a:gd name="connsiteY5" fmla="*/ 338368 h 338368"/>
                <a:gd name="connsiteX6" fmla="*/ 152171 w 270030"/>
                <a:gd name="connsiteY6" fmla="*/ 266567 h 338368"/>
                <a:gd name="connsiteX7" fmla="*/ 135015 w 270030"/>
                <a:gd name="connsiteY7" fmla="*/ 270030 h 338368"/>
                <a:gd name="connsiteX8" fmla="*/ 0 w 270030"/>
                <a:gd name="connsiteY8" fmla="*/ 135015 h 338368"/>
                <a:gd name="connsiteX9" fmla="*/ 135015 w 270030"/>
                <a:gd name="connsiteY9" fmla="*/ 0 h 338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0030" h="338368">
                  <a:moveTo>
                    <a:pt x="135015" y="0"/>
                  </a:moveTo>
                  <a:cubicBezTo>
                    <a:pt x="209582" y="0"/>
                    <a:pt x="270030" y="60448"/>
                    <a:pt x="270030" y="135015"/>
                  </a:cubicBezTo>
                  <a:lnTo>
                    <a:pt x="261121" y="179145"/>
                  </a:lnTo>
                  <a:lnTo>
                    <a:pt x="235404" y="223189"/>
                  </a:lnTo>
                  <a:cubicBezTo>
                    <a:pt x="232235" y="228920"/>
                    <a:pt x="227675" y="233422"/>
                    <a:pt x="221769" y="236362"/>
                  </a:cubicBezTo>
                  <a:lnTo>
                    <a:pt x="116178" y="338368"/>
                  </a:lnTo>
                  <a:lnTo>
                    <a:pt x="152171" y="266567"/>
                  </a:lnTo>
                  <a:cubicBezTo>
                    <a:pt x="146758" y="269650"/>
                    <a:pt x="140931" y="270030"/>
                    <a:pt x="135015" y="270030"/>
                  </a:cubicBezTo>
                  <a:cubicBezTo>
                    <a:pt x="60448" y="270030"/>
                    <a:pt x="0" y="209582"/>
                    <a:pt x="0" y="135015"/>
                  </a:cubicBezTo>
                  <a:cubicBezTo>
                    <a:pt x="0" y="60448"/>
                    <a:pt x="60448" y="0"/>
                    <a:pt x="135015" y="0"/>
                  </a:cubicBezTo>
                  <a:close/>
                </a:path>
              </a:pathLst>
            </a:custGeom>
            <a:solidFill>
              <a:srgbClr val="DD78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/>
            </a:p>
          </p:txBody>
        </p:sp>
        <p:sp>
          <p:nvSpPr>
            <p:cNvPr id="11" name="TextBox 205"/>
            <p:cNvSpPr txBox="1"/>
            <p:nvPr/>
          </p:nvSpPr>
          <p:spPr>
            <a:xfrm>
              <a:off x="1814395" y="976849"/>
              <a:ext cx="436233" cy="1568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ea typeface="方正大黑简体" pitchFamily="65" charset="-122"/>
                </a:rPr>
                <a:t>55</a:t>
              </a:r>
              <a:r>
                <a:rPr lang="en-US" altLang="zh-CN" sz="1600" dirty="0">
                  <a:solidFill>
                    <a:schemeClr val="bg1"/>
                  </a:solidFill>
                  <a:ea typeface="方正大黑简体" pitchFamily="65" charset="-122"/>
                </a:rPr>
                <a:t>%</a:t>
              </a:r>
              <a:endParaRPr lang="zh-CN" altLang="en-US" sz="1600" dirty="0">
                <a:solidFill>
                  <a:schemeClr val="bg1"/>
                </a:solidFill>
                <a:ea typeface="方正大黑简体" pitchFamily="65" charset="-122"/>
              </a:endParaRPr>
            </a:p>
          </p:txBody>
        </p:sp>
      </p:grpSp>
      <p:sp>
        <p:nvSpPr>
          <p:cNvPr id="112" name="TextBox 107"/>
          <p:cNvSpPr txBox="1"/>
          <p:nvPr/>
        </p:nvSpPr>
        <p:spPr>
          <a:xfrm>
            <a:off x="1034780" y="1516688"/>
            <a:ext cx="10122441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，在此录入上述图表的描述说明，在此录入上述图表的综合描述说明，在此录入上述图表的综合描述说明。</a:t>
            </a:r>
          </a:p>
        </p:txBody>
      </p:sp>
      <p:sp>
        <p:nvSpPr>
          <p:cNvPr id="109" name="矩形 108"/>
          <p:cNvSpPr/>
          <p:nvPr/>
        </p:nvSpPr>
        <p:spPr>
          <a:xfrm>
            <a:off x="1325965" y="778812"/>
            <a:ext cx="2852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dirty="0">
                <a:solidFill>
                  <a:schemeClr val="bg1">
                    <a:lumMod val="50000"/>
                  </a:schemeClr>
                </a:solidFill>
              </a:rPr>
              <a:t>Click here to add your title</a:t>
            </a:r>
          </a:p>
        </p:txBody>
      </p:sp>
      <p:sp>
        <p:nvSpPr>
          <p:cNvPr id="110" name="矩形 3"/>
          <p:cNvSpPr>
            <a:spLocks noChangeArrowheads="1"/>
          </p:cNvSpPr>
          <p:nvPr/>
        </p:nvSpPr>
        <p:spPr bwMode="auto">
          <a:xfrm>
            <a:off x="1332044" y="308013"/>
            <a:ext cx="2646860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  <p:bldP spid="109" grpId="0"/>
      <p:bldP spid="1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563"/>
          <p:cNvSpPr>
            <a:spLocks noChangeArrowheads="1"/>
          </p:cNvSpPr>
          <p:nvPr/>
        </p:nvSpPr>
        <p:spPr bwMode="auto">
          <a:xfrm>
            <a:off x="4574712" y="4065392"/>
            <a:ext cx="3042577" cy="3057463"/>
          </a:xfrm>
          <a:prstGeom prst="ellipse">
            <a:avLst/>
          </a:prstGeom>
          <a:solidFill>
            <a:srgbClr val="4A4C4D"/>
          </a:solidFill>
          <a:ln w="76200">
            <a:solidFill>
              <a:schemeClr val="bg1"/>
            </a:solidFill>
          </a:ln>
          <a:effectLst>
            <a:outerShdw blurRad="190500" sx="105000" sy="105000" algn="ctr" rotWithShape="0">
              <a:prstClr val="black">
                <a:alpha val="20000"/>
              </a:prst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latinLnBrk="1" hangingPunct="1">
              <a:spcBef>
                <a:spcPct val="0"/>
              </a:spcBef>
              <a:buFontTx/>
              <a:buNone/>
            </a:pPr>
            <a:endParaRPr lang="zh-CN" altLang="en-US" sz="1600" b="1" dirty="0">
              <a:solidFill>
                <a:srgbClr val="FFFFFF"/>
              </a:solidFill>
              <a:latin typeface="Arial Black" panose="020B0A04020102020204" pitchFamily="34" charset="0"/>
              <a:ea typeface="Gulim" pitchFamily="34" charset="-127"/>
            </a:endParaRPr>
          </a:p>
        </p:txBody>
      </p:sp>
      <p:sp>
        <p:nvSpPr>
          <p:cNvPr id="33" name="Line 521"/>
          <p:cNvSpPr>
            <a:spLocks noChangeShapeType="1"/>
          </p:cNvSpPr>
          <p:nvPr/>
        </p:nvSpPr>
        <p:spPr bwMode="auto">
          <a:xfrm>
            <a:off x="7389780" y="3306144"/>
            <a:ext cx="2427" cy="716447"/>
          </a:xfrm>
          <a:prstGeom prst="line">
            <a:avLst/>
          </a:prstGeom>
          <a:noFill/>
          <a:ln w="190500">
            <a:solidFill>
              <a:srgbClr val="5DABA8"/>
            </a:solidFill>
            <a:rou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atinLnBrk="1"/>
            <a:endParaRPr lang="zh-CN" altLang="en-US" sz="1600" b="1">
              <a:solidFill>
                <a:srgbClr val="000000"/>
              </a:solidFill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34" name="Line 522"/>
          <p:cNvSpPr>
            <a:spLocks noChangeShapeType="1"/>
          </p:cNvSpPr>
          <p:nvPr/>
        </p:nvSpPr>
        <p:spPr bwMode="auto">
          <a:xfrm>
            <a:off x="4802219" y="3306144"/>
            <a:ext cx="2427" cy="716447"/>
          </a:xfrm>
          <a:prstGeom prst="line">
            <a:avLst/>
          </a:prstGeom>
          <a:noFill/>
          <a:ln w="190500">
            <a:solidFill>
              <a:srgbClr val="EDB45E"/>
            </a:solidFill>
            <a:rou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atinLnBrk="1"/>
            <a:endParaRPr lang="zh-CN" altLang="en-US" sz="1600" b="1">
              <a:solidFill>
                <a:srgbClr val="000000"/>
              </a:solidFill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35" name="Freeform 523"/>
          <p:cNvSpPr/>
          <p:nvPr/>
        </p:nvSpPr>
        <p:spPr bwMode="auto">
          <a:xfrm flipH="1">
            <a:off x="8547627" y="3306145"/>
            <a:ext cx="1429711" cy="1907540"/>
          </a:xfrm>
          <a:custGeom>
            <a:avLst/>
            <a:gdLst>
              <a:gd name="T0" fmla="*/ 0 w 635"/>
              <a:gd name="T1" fmla="*/ 0 h 953"/>
              <a:gd name="T2" fmla="*/ 0 w 635"/>
              <a:gd name="T3" fmla="*/ 1763712 h 953"/>
              <a:gd name="T4" fmla="*/ 935037 w 635"/>
              <a:gd name="T5" fmla="*/ 1763712 h 95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35" h="953">
                <a:moveTo>
                  <a:pt x="0" y="0"/>
                </a:moveTo>
                <a:lnTo>
                  <a:pt x="0" y="953"/>
                </a:lnTo>
                <a:lnTo>
                  <a:pt x="635" y="953"/>
                </a:lnTo>
              </a:path>
            </a:pathLst>
          </a:custGeom>
          <a:noFill/>
          <a:ln w="190500" cap="flat" cmpd="sng">
            <a:solidFill>
              <a:srgbClr val="ABCE2C"/>
            </a:solidFill>
            <a:rou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atinLnBrk="1"/>
            <a:endParaRPr lang="zh-CN" altLang="en-US" sz="1600" b="1">
              <a:solidFill>
                <a:srgbClr val="000000"/>
              </a:solidFill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36" name="Freeform 524"/>
          <p:cNvSpPr/>
          <p:nvPr/>
        </p:nvSpPr>
        <p:spPr bwMode="auto">
          <a:xfrm>
            <a:off x="2214660" y="3306145"/>
            <a:ext cx="1376311" cy="1907540"/>
          </a:xfrm>
          <a:custGeom>
            <a:avLst/>
            <a:gdLst>
              <a:gd name="T0" fmla="*/ 0 w 635"/>
              <a:gd name="T1" fmla="*/ 0 h 953"/>
              <a:gd name="T2" fmla="*/ 0 w 635"/>
              <a:gd name="T3" fmla="*/ 1763712 h 953"/>
              <a:gd name="T4" fmla="*/ 900113 w 635"/>
              <a:gd name="T5" fmla="*/ 1763712 h 95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35" h="953">
                <a:moveTo>
                  <a:pt x="0" y="0"/>
                </a:moveTo>
                <a:lnTo>
                  <a:pt x="0" y="953"/>
                </a:lnTo>
                <a:lnTo>
                  <a:pt x="635" y="953"/>
                </a:lnTo>
              </a:path>
            </a:pathLst>
          </a:custGeom>
          <a:noFill/>
          <a:ln w="190500" cap="flat" cmpd="sng">
            <a:solidFill>
              <a:srgbClr val="DD7882"/>
            </a:solidFill>
            <a:rou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atinLnBrk="1"/>
            <a:endParaRPr lang="zh-CN" altLang="en-US" sz="1600" b="1">
              <a:solidFill>
                <a:srgbClr val="000000"/>
              </a:solidFill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70" name="WordArt 560"/>
          <p:cNvSpPr>
            <a:spLocks noChangeArrowheads="1" noChangeShapeType="1" noTextEdit="1"/>
          </p:cNvSpPr>
          <p:nvPr/>
        </p:nvSpPr>
        <p:spPr bwMode="auto">
          <a:xfrm>
            <a:off x="4976944" y="4980329"/>
            <a:ext cx="223811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CONTENTS</a:t>
            </a:r>
            <a:endParaRPr lang="zh-CN" altLang="en-US" sz="2600" b="1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673290" y="1703095"/>
            <a:ext cx="3082741" cy="1856131"/>
            <a:chOff x="673290" y="1703095"/>
            <a:chExt cx="3082741" cy="1856131"/>
          </a:xfrm>
        </p:grpSpPr>
        <p:grpSp>
          <p:nvGrpSpPr>
            <p:cNvPr id="20" name="组合 19"/>
            <p:cNvGrpSpPr/>
            <p:nvPr/>
          </p:nvGrpSpPr>
          <p:grpSpPr>
            <a:xfrm>
              <a:off x="673290" y="1703095"/>
              <a:ext cx="3082741" cy="1856131"/>
              <a:chOff x="673290" y="1703095"/>
              <a:chExt cx="3082741" cy="1856131"/>
            </a:xfrm>
          </p:grpSpPr>
          <p:sp>
            <p:nvSpPr>
              <p:cNvPr id="37" name="AutoShape 525"/>
              <p:cNvSpPr>
                <a:spLocks noChangeArrowheads="1"/>
              </p:cNvSpPr>
              <p:nvPr/>
            </p:nvSpPr>
            <p:spPr bwMode="auto">
              <a:xfrm>
                <a:off x="673290" y="3051199"/>
                <a:ext cx="3082741" cy="50802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>
                      <a:alpha val="50000"/>
                    </a:srgbClr>
                  </a:gs>
                  <a:gs pos="100000">
                    <a:srgbClr val="6C6C6C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auto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ulim" pitchFamily="34" charset="-127"/>
                  <a:ea typeface="Gulim" pitchFamily="34" charset="-127"/>
                </a:endParaRPr>
              </a:p>
            </p:txBody>
          </p:sp>
          <p:sp>
            <p:nvSpPr>
              <p:cNvPr id="38" name="AutoShape 526"/>
              <p:cNvSpPr>
                <a:spLocks noChangeArrowheads="1"/>
              </p:cNvSpPr>
              <p:nvPr/>
            </p:nvSpPr>
            <p:spPr bwMode="auto">
              <a:xfrm>
                <a:off x="1059239" y="1703095"/>
                <a:ext cx="2310842" cy="1603167"/>
              </a:xfrm>
              <a:prstGeom prst="rect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8ECEB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latinLnBrk="1" hangingPunct="1">
                  <a:spcBef>
                    <a:spcPct val="0"/>
                  </a:spcBef>
                  <a:buFontTx/>
                  <a:buNone/>
                </a:pPr>
                <a:endParaRPr lang="zh-CN" altLang="en-US" sz="1600" b="1">
                  <a:solidFill>
                    <a:srgbClr val="000000"/>
                  </a:solidFill>
                  <a:latin typeface="Gulim" pitchFamily="34" charset="-127"/>
                  <a:ea typeface="Gulim" pitchFamily="34" charset="-127"/>
                </a:endParaRPr>
              </a:p>
            </p:txBody>
          </p:sp>
          <p:sp>
            <p:nvSpPr>
              <p:cNvPr id="39" name="AutoShape 527"/>
              <p:cNvSpPr>
                <a:spLocks noChangeArrowheads="1"/>
              </p:cNvSpPr>
              <p:nvPr/>
            </p:nvSpPr>
            <p:spPr bwMode="auto">
              <a:xfrm>
                <a:off x="1168471" y="1797468"/>
                <a:ext cx="2092379" cy="917957"/>
              </a:xfrm>
              <a:prstGeom prst="rect">
                <a:avLst/>
              </a:prstGeom>
              <a:solidFill>
                <a:srgbClr val="D91D1D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latinLnBrk="1" hangingPunct="1">
                  <a:spcBef>
                    <a:spcPct val="0"/>
                  </a:spcBef>
                  <a:buFontTx/>
                  <a:buNone/>
                </a:pPr>
                <a:endParaRPr lang="zh-CN" altLang="en-US" sz="1600" b="1">
                  <a:solidFill>
                    <a:srgbClr val="000000"/>
                  </a:solidFill>
                  <a:latin typeface="Gulim" pitchFamily="34" charset="-127"/>
                  <a:ea typeface="Gulim" pitchFamily="34" charset="-127"/>
                </a:endParaRPr>
              </a:p>
            </p:txBody>
          </p:sp>
        </p:grpSp>
        <p:sp>
          <p:nvSpPr>
            <p:cNvPr id="3" name="矩形 2"/>
            <p:cNvSpPr/>
            <p:nvPr/>
          </p:nvSpPr>
          <p:spPr>
            <a:xfrm>
              <a:off x="1641266" y="2815214"/>
              <a:ext cx="1146788" cy="3847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>
                      <a:lumMod val="50000"/>
                    </a:schemeClr>
                  </a:solidFill>
                </a:rPr>
                <a:t>PART 01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198998" y="2025614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</a:rPr>
                <a:t>点击输入标题</a:t>
              </a: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5388114" y="5412224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</a:rPr>
              <a:t>目录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3260850" y="1703095"/>
            <a:ext cx="3082741" cy="1856131"/>
            <a:chOff x="3260850" y="1703095"/>
            <a:chExt cx="3082741" cy="1856131"/>
          </a:xfrm>
        </p:grpSpPr>
        <p:grpSp>
          <p:nvGrpSpPr>
            <p:cNvPr id="21" name="组合 20"/>
            <p:cNvGrpSpPr/>
            <p:nvPr/>
          </p:nvGrpSpPr>
          <p:grpSpPr>
            <a:xfrm>
              <a:off x="3260850" y="1703095"/>
              <a:ext cx="3082741" cy="1856131"/>
              <a:chOff x="3260850" y="1703095"/>
              <a:chExt cx="3082741" cy="1856131"/>
            </a:xfrm>
          </p:grpSpPr>
          <p:sp>
            <p:nvSpPr>
              <p:cNvPr id="40" name="AutoShape 528"/>
              <p:cNvSpPr>
                <a:spLocks noChangeArrowheads="1"/>
              </p:cNvSpPr>
              <p:nvPr/>
            </p:nvSpPr>
            <p:spPr bwMode="auto">
              <a:xfrm>
                <a:off x="3260850" y="3051199"/>
                <a:ext cx="3082741" cy="50802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>
                      <a:alpha val="50000"/>
                    </a:srgbClr>
                  </a:gs>
                  <a:gs pos="100000">
                    <a:srgbClr val="6C6C6C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auto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ulim" pitchFamily="34" charset="-127"/>
                  <a:ea typeface="Gulim" pitchFamily="34" charset="-127"/>
                </a:endParaRPr>
              </a:p>
            </p:txBody>
          </p:sp>
          <p:sp>
            <p:nvSpPr>
              <p:cNvPr id="41" name="AutoShape 529"/>
              <p:cNvSpPr>
                <a:spLocks noChangeArrowheads="1"/>
              </p:cNvSpPr>
              <p:nvPr/>
            </p:nvSpPr>
            <p:spPr bwMode="auto">
              <a:xfrm>
                <a:off x="3646799" y="1703095"/>
                <a:ext cx="2310842" cy="1603167"/>
              </a:xfrm>
              <a:prstGeom prst="rect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DDDDD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latinLnBrk="1" hangingPunct="1">
                  <a:spcBef>
                    <a:spcPct val="0"/>
                  </a:spcBef>
                  <a:buFontTx/>
                  <a:buNone/>
                </a:pPr>
                <a:endParaRPr lang="zh-CN" altLang="en-US" sz="1600" b="1">
                  <a:solidFill>
                    <a:srgbClr val="000000"/>
                  </a:solidFill>
                  <a:latin typeface="Gulim" pitchFamily="34" charset="-127"/>
                  <a:ea typeface="Gulim" pitchFamily="34" charset="-127"/>
                </a:endParaRPr>
              </a:p>
            </p:txBody>
          </p:sp>
          <p:sp>
            <p:nvSpPr>
              <p:cNvPr id="42" name="AutoShape 530"/>
              <p:cNvSpPr>
                <a:spLocks noChangeArrowheads="1"/>
              </p:cNvSpPr>
              <p:nvPr/>
            </p:nvSpPr>
            <p:spPr bwMode="auto">
              <a:xfrm>
                <a:off x="3751176" y="1797468"/>
                <a:ext cx="2092379" cy="917957"/>
              </a:xfrm>
              <a:prstGeom prst="rect">
                <a:avLst/>
              </a:prstGeom>
              <a:solidFill>
                <a:srgbClr val="EDB45E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latinLnBrk="1" hangingPunct="1">
                  <a:spcBef>
                    <a:spcPct val="0"/>
                  </a:spcBef>
                  <a:buFontTx/>
                  <a:buNone/>
                </a:pPr>
                <a:endParaRPr lang="zh-CN" altLang="en-US" sz="1600" b="1">
                  <a:solidFill>
                    <a:srgbClr val="000000"/>
                  </a:solidFill>
                  <a:latin typeface="Gulim" pitchFamily="34" charset="-127"/>
                  <a:ea typeface="Gulim" pitchFamily="34" charset="-127"/>
                </a:endParaRPr>
              </a:p>
            </p:txBody>
          </p:sp>
        </p:grpSp>
        <p:sp>
          <p:nvSpPr>
            <p:cNvPr id="76" name="矩形 75"/>
            <p:cNvSpPr/>
            <p:nvPr/>
          </p:nvSpPr>
          <p:spPr>
            <a:xfrm>
              <a:off x="4228826" y="2815214"/>
              <a:ext cx="1146788" cy="3847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>
                      <a:lumMod val="50000"/>
                    </a:schemeClr>
                  </a:solidFill>
                </a:rPr>
                <a:t>PART 02</a:t>
              </a:r>
            </a:p>
          </p:txBody>
        </p:sp>
        <p:sp>
          <p:nvSpPr>
            <p:cNvPr id="77" name="文本框 76"/>
            <p:cNvSpPr txBox="1"/>
            <p:nvPr/>
          </p:nvSpPr>
          <p:spPr>
            <a:xfrm>
              <a:off x="3786558" y="2025614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</a:rPr>
                <a:t>点击输入标题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848410" y="1703095"/>
            <a:ext cx="3082741" cy="1856131"/>
            <a:chOff x="5848410" y="1703095"/>
            <a:chExt cx="3082741" cy="1856131"/>
          </a:xfrm>
        </p:grpSpPr>
        <p:grpSp>
          <p:nvGrpSpPr>
            <p:cNvPr id="22" name="组合 21"/>
            <p:cNvGrpSpPr/>
            <p:nvPr/>
          </p:nvGrpSpPr>
          <p:grpSpPr>
            <a:xfrm>
              <a:off x="5848410" y="1703095"/>
              <a:ext cx="3082741" cy="1856131"/>
              <a:chOff x="5848410" y="1703095"/>
              <a:chExt cx="3082741" cy="1856131"/>
            </a:xfrm>
          </p:grpSpPr>
          <p:sp>
            <p:nvSpPr>
              <p:cNvPr id="43" name="AutoShape 531"/>
              <p:cNvSpPr>
                <a:spLocks noChangeArrowheads="1"/>
              </p:cNvSpPr>
              <p:nvPr/>
            </p:nvSpPr>
            <p:spPr bwMode="auto">
              <a:xfrm>
                <a:off x="5848410" y="3051199"/>
                <a:ext cx="3082741" cy="50802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>
                      <a:alpha val="50000"/>
                    </a:srgbClr>
                  </a:gs>
                  <a:gs pos="100000">
                    <a:srgbClr val="6C6C6C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auto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ulim" pitchFamily="34" charset="-127"/>
                  <a:ea typeface="Gulim" pitchFamily="34" charset="-127"/>
                </a:endParaRPr>
              </a:p>
            </p:txBody>
          </p:sp>
          <p:sp>
            <p:nvSpPr>
              <p:cNvPr id="44" name="AutoShape 532"/>
              <p:cNvSpPr>
                <a:spLocks noChangeArrowheads="1"/>
              </p:cNvSpPr>
              <p:nvPr/>
            </p:nvSpPr>
            <p:spPr bwMode="auto">
              <a:xfrm>
                <a:off x="6234359" y="1703095"/>
                <a:ext cx="2310842" cy="1603167"/>
              </a:xfrm>
              <a:prstGeom prst="rect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DDDDD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latinLnBrk="1" hangingPunct="1">
                  <a:spcBef>
                    <a:spcPct val="0"/>
                  </a:spcBef>
                  <a:buFontTx/>
                  <a:buNone/>
                </a:pPr>
                <a:endParaRPr lang="zh-CN" altLang="en-US" sz="1600" b="1">
                  <a:solidFill>
                    <a:srgbClr val="000000"/>
                  </a:solidFill>
                  <a:latin typeface="Gulim" pitchFamily="34" charset="-127"/>
                  <a:ea typeface="Gulim" pitchFamily="34" charset="-127"/>
                </a:endParaRPr>
              </a:p>
            </p:txBody>
          </p:sp>
          <p:sp>
            <p:nvSpPr>
              <p:cNvPr id="45" name="AutoShape 533"/>
              <p:cNvSpPr>
                <a:spLocks noChangeArrowheads="1"/>
              </p:cNvSpPr>
              <p:nvPr/>
            </p:nvSpPr>
            <p:spPr bwMode="auto">
              <a:xfrm>
                <a:off x="6333881" y="1797468"/>
                <a:ext cx="2092379" cy="917957"/>
              </a:xfrm>
              <a:prstGeom prst="rect">
                <a:avLst/>
              </a:prstGeom>
              <a:solidFill>
                <a:srgbClr val="5DABA8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latinLnBrk="1" hangingPunct="1">
                  <a:spcBef>
                    <a:spcPct val="0"/>
                  </a:spcBef>
                  <a:buFontTx/>
                  <a:buNone/>
                </a:pPr>
                <a:endParaRPr lang="zh-CN" altLang="en-US" sz="1600" b="1">
                  <a:solidFill>
                    <a:srgbClr val="000000"/>
                  </a:solidFill>
                  <a:latin typeface="Gulim" pitchFamily="34" charset="-127"/>
                  <a:ea typeface="Gulim" pitchFamily="34" charset="-127"/>
                </a:endParaRPr>
              </a:p>
            </p:txBody>
          </p:sp>
        </p:grpSp>
        <p:sp>
          <p:nvSpPr>
            <p:cNvPr id="78" name="矩形 77"/>
            <p:cNvSpPr/>
            <p:nvPr/>
          </p:nvSpPr>
          <p:spPr>
            <a:xfrm>
              <a:off x="6816386" y="2815214"/>
              <a:ext cx="1146788" cy="3847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>
                      <a:lumMod val="50000"/>
                    </a:schemeClr>
                  </a:solidFill>
                </a:rPr>
                <a:t>PART 03</a:t>
              </a:r>
            </a:p>
          </p:txBody>
        </p:sp>
        <p:sp>
          <p:nvSpPr>
            <p:cNvPr id="79" name="文本框 78"/>
            <p:cNvSpPr txBox="1"/>
            <p:nvPr/>
          </p:nvSpPr>
          <p:spPr>
            <a:xfrm>
              <a:off x="6374118" y="2025614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</a:rPr>
                <a:t>点击输入标题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435969" y="1703095"/>
            <a:ext cx="3082741" cy="1856131"/>
            <a:chOff x="8435969" y="1703095"/>
            <a:chExt cx="3082741" cy="1856131"/>
          </a:xfrm>
        </p:grpSpPr>
        <p:grpSp>
          <p:nvGrpSpPr>
            <p:cNvPr id="23" name="组合 22"/>
            <p:cNvGrpSpPr/>
            <p:nvPr/>
          </p:nvGrpSpPr>
          <p:grpSpPr>
            <a:xfrm>
              <a:off x="8435969" y="1703095"/>
              <a:ext cx="3082741" cy="1856131"/>
              <a:chOff x="8435969" y="1703095"/>
              <a:chExt cx="3082741" cy="1856131"/>
            </a:xfrm>
          </p:grpSpPr>
          <p:sp>
            <p:nvSpPr>
              <p:cNvPr id="46" name="AutoShape 534"/>
              <p:cNvSpPr>
                <a:spLocks noChangeArrowheads="1"/>
              </p:cNvSpPr>
              <p:nvPr/>
            </p:nvSpPr>
            <p:spPr bwMode="auto">
              <a:xfrm>
                <a:off x="8435969" y="3051199"/>
                <a:ext cx="3082741" cy="50802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>
                      <a:alpha val="50000"/>
                    </a:srgbClr>
                  </a:gs>
                  <a:gs pos="100000">
                    <a:srgbClr val="6C6C6C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auto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ulim" pitchFamily="34" charset="-127"/>
                  <a:ea typeface="Gulim" pitchFamily="34" charset="-127"/>
                </a:endParaRPr>
              </a:p>
            </p:txBody>
          </p:sp>
          <p:sp>
            <p:nvSpPr>
              <p:cNvPr id="50" name="AutoShape 535"/>
              <p:cNvSpPr>
                <a:spLocks noChangeArrowheads="1"/>
              </p:cNvSpPr>
              <p:nvPr/>
            </p:nvSpPr>
            <p:spPr bwMode="auto">
              <a:xfrm>
                <a:off x="8821918" y="1703095"/>
                <a:ext cx="2310842" cy="1603167"/>
              </a:xfrm>
              <a:prstGeom prst="rect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DDDDD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latinLnBrk="1" hangingPunct="1">
                  <a:spcBef>
                    <a:spcPct val="0"/>
                  </a:spcBef>
                  <a:buFontTx/>
                  <a:buNone/>
                </a:pPr>
                <a:endParaRPr lang="zh-CN" altLang="en-US" sz="1600" b="1">
                  <a:solidFill>
                    <a:srgbClr val="000000"/>
                  </a:solidFill>
                  <a:latin typeface="Gulim" pitchFamily="34" charset="-127"/>
                  <a:ea typeface="Gulim" pitchFamily="34" charset="-127"/>
                </a:endParaRPr>
              </a:p>
            </p:txBody>
          </p:sp>
          <p:sp>
            <p:nvSpPr>
              <p:cNvPr id="51" name="AutoShape 536"/>
              <p:cNvSpPr>
                <a:spLocks noChangeArrowheads="1"/>
              </p:cNvSpPr>
              <p:nvPr/>
            </p:nvSpPr>
            <p:spPr bwMode="auto">
              <a:xfrm>
                <a:off x="8931150" y="1797468"/>
                <a:ext cx="2092379" cy="917957"/>
              </a:xfrm>
              <a:prstGeom prst="rect">
                <a:avLst/>
              </a:prstGeom>
              <a:solidFill>
                <a:srgbClr val="ABCE2C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latinLnBrk="1" hangingPunct="1">
                  <a:spcBef>
                    <a:spcPct val="0"/>
                  </a:spcBef>
                  <a:buFontTx/>
                  <a:buNone/>
                </a:pPr>
                <a:endParaRPr lang="zh-CN" altLang="en-US" sz="1600" b="1">
                  <a:solidFill>
                    <a:srgbClr val="000000"/>
                  </a:solidFill>
                  <a:latin typeface="Gulim" pitchFamily="34" charset="-127"/>
                  <a:ea typeface="Gulim" pitchFamily="34" charset="-127"/>
                </a:endParaRPr>
              </a:p>
            </p:txBody>
          </p:sp>
        </p:grpSp>
        <p:sp>
          <p:nvSpPr>
            <p:cNvPr id="80" name="矩形 79"/>
            <p:cNvSpPr/>
            <p:nvPr/>
          </p:nvSpPr>
          <p:spPr>
            <a:xfrm>
              <a:off x="9403945" y="2815214"/>
              <a:ext cx="1146788" cy="3847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>
                      <a:lumMod val="50000"/>
                    </a:schemeClr>
                  </a:solidFill>
                </a:rPr>
                <a:t>PART 04</a:t>
              </a:r>
            </a:p>
          </p:txBody>
        </p:sp>
        <p:sp>
          <p:nvSpPr>
            <p:cNvPr id="81" name="文本框 80"/>
            <p:cNvSpPr txBox="1"/>
            <p:nvPr/>
          </p:nvSpPr>
          <p:spPr>
            <a:xfrm>
              <a:off x="8961677" y="2025614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</a:rPr>
                <a:t>点击输入标题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75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75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75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7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2" dur="5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3" dur="2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5" presetID="18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Left)">
                                          <p:cBhvr>
                                            <p:cTn id="27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2" presetClass="entr" presetSubtype="1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4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6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8" presetID="2" presetClass="entr" presetSubtype="1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3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5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7" presetID="2" presetClass="entr" presetSubtype="1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2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54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6" presetID="2" presetClass="entr" presetSubtype="1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1" presetID="22" presetClass="exit" presetSubtype="4" fill="hold" grpId="1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62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" presetID="22" presetClass="exit" presetSubtype="4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65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22" presetClass="exit" presetSubtype="4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68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0" presetID="22" presetClass="exit" presetSubtype="4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71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74" presetID="53" presetClass="exit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9" presetID="53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0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4" presetID="53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5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90" presetID="63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6.25E-7 -4.81481E-6 L 0.31836 -4.81481E-6 " pathEditMode="relative" rAng="0" ptsTypes="AA">
                                          <p:cBhvr>
                                            <p:cTn id="91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911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2" presetID="6" presetClass="emph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93" dur="1000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0" animBg="1"/>
          <p:bldP spid="33" grpId="0" animBg="1"/>
          <p:bldP spid="33" grpId="1" animBg="1"/>
          <p:bldP spid="34" grpId="0" animBg="1"/>
          <p:bldP spid="34" grpId="1" animBg="1"/>
          <p:bldP spid="35" grpId="0" animBg="1"/>
          <p:bldP spid="35" grpId="1" animBg="1"/>
          <p:bldP spid="36" grpId="0" animBg="1"/>
          <p:bldP spid="36" grpId="1" animBg="1"/>
          <p:bldP spid="70" grpId="0"/>
          <p:bldP spid="15" grpId="0"/>
          <p:bldP spid="15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75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75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75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7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2" dur="5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3" dur="2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5" presetID="18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Left)">
                                          <p:cBhvr>
                                            <p:cTn id="27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4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6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3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5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7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2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54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6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1" presetID="22" presetClass="exit" presetSubtype="4" fill="hold" grpId="1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62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" presetID="22" presetClass="exit" presetSubtype="4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65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22" presetClass="exit" presetSubtype="4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68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0" presetID="22" presetClass="exit" presetSubtype="4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71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74" presetID="53" presetClass="exit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9" presetID="53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0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4" presetID="53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5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90" presetID="63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6.25E-7 -4.81481E-6 L 0.31836 -4.81481E-6 " pathEditMode="relative" rAng="0" ptsTypes="AA">
                                          <p:cBhvr>
                                            <p:cTn id="91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911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2" presetID="6" presetClass="emph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93" dur="1000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0" animBg="1"/>
          <p:bldP spid="33" grpId="0" animBg="1"/>
          <p:bldP spid="33" grpId="1" animBg="1"/>
          <p:bldP spid="34" grpId="0" animBg="1"/>
          <p:bldP spid="34" grpId="1" animBg="1"/>
          <p:bldP spid="35" grpId="0" animBg="1"/>
          <p:bldP spid="35" grpId="1" animBg="1"/>
          <p:bldP spid="36" grpId="0" animBg="1"/>
          <p:bldP spid="36" grpId="1" animBg="1"/>
          <p:bldP spid="70" grpId="0"/>
          <p:bldP spid="15" grpId="0"/>
          <p:bldP spid="15" grpId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表 3"/>
          <p:cNvGraphicFramePr/>
          <p:nvPr/>
        </p:nvGraphicFramePr>
        <p:xfrm>
          <a:off x="911424" y="1316766"/>
          <a:ext cx="10465163" cy="4124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矩形 4"/>
          <p:cNvSpPr/>
          <p:nvPr/>
        </p:nvSpPr>
        <p:spPr>
          <a:xfrm>
            <a:off x="1048379" y="5458872"/>
            <a:ext cx="10251968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可以点击文字框输入您的描述说明，或者通过复制粘贴，在此录入您的综合描述说明，在此录入上述图表的综合描述说明在此录入您的综合描述说明，在此录入上述图表的综合描述说明。在此录入上述图表的综合描述说明，在此录入上述图表的综合描述说明。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25965" y="778812"/>
            <a:ext cx="2852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dirty="0">
                <a:solidFill>
                  <a:schemeClr val="bg1">
                    <a:lumMod val="50000"/>
                  </a:schemeClr>
                </a:solidFill>
              </a:rPr>
              <a:t>Click here to add your title</a:t>
            </a:r>
          </a:p>
        </p:txBody>
      </p:sp>
      <p:sp>
        <p:nvSpPr>
          <p:cNvPr id="8" name="矩形 3"/>
          <p:cNvSpPr>
            <a:spLocks noChangeArrowheads="1"/>
          </p:cNvSpPr>
          <p:nvPr/>
        </p:nvSpPr>
        <p:spPr bwMode="auto">
          <a:xfrm>
            <a:off x="1332044" y="308013"/>
            <a:ext cx="2646860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build="allAtOnce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图示 2"/>
          <p:cNvGraphicFramePr/>
          <p:nvPr/>
        </p:nvGraphicFramePr>
        <p:xfrm>
          <a:off x="1531035" y="1616463"/>
          <a:ext cx="9129931" cy="438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2"/>
          <p:cNvSpPr txBox="1"/>
          <p:nvPr/>
        </p:nvSpPr>
        <p:spPr>
          <a:xfrm>
            <a:off x="2365401" y="3840300"/>
            <a:ext cx="13201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bg1"/>
                </a:solidFill>
              </a:rPr>
              <a:t>添加标题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862019" y="4246087"/>
            <a:ext cx="2326913" cy="829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14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</a:p>
        </p:txBody>
      </p:sp>
      <p:sp>
        <p:nvSpPr>
          <p:cNvPr id="9" name="TextBox 42"/>
          <p:cNvSpPr txBox="1"/>
          <p:nvPr/>
        </p:nvSpPr>
        <p:spPr>
          <a:xfrm>
            <a:off x="5435926" y="3840300"/>
            <a:ext cx="13201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bg1"/>
                </a:solidFill>
              </a:rPr>
              <a:t>添加标题</a:t>
            </a: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4932544" y="4246087"/>
            <a:ext cx="2326913" cy="829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14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</a:p>
        </p:txBody>
      </p:sp>
      <p:sp>
        <p:nvSpPr>
          <p:cNvPr id="11" name="TextBox 42"/>
          <p:cNvSpPr txBox="1"/>
          <p:nvPr/>
        </p:nvSpPr>
        <p:spPr>
          <a:xfrm>
            <a:off x="8506451" y="3840300"/>
            <a:ext cx="13201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bg1"/>
                </a:solidFill>
              </a:rPr>
              <a:t>添加标题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8003069" y="4246087"/>
            <a:ext cx="2326913" cy="829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14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394526" y="5288578"/>
            <a:ext cx="140294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/>
              <a:t>添加关键词</a:t>
            </a:r>
          </a:p>
        </p:txBody>
      </p:sp>
      <p:sp>
        <p:nvSpPr>
          <p:cNvPr id="13" name="矩形 12"/>
          <p:cNvSpPr/>
          <p:nvPr/>
        </p:nvSpPr>
        <p:spPr>
          <a:xfrm>
            <a:off x="1325965" y="778812"/>
            <a:ext cx="2852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dirty="0">
                <a:solidFill>
                  <a:schemeClr val="bg1">
                    <a:lumMod val="50000"/>
                  </a:schemeClr>
                </a:solidFill>
              </a:rPr>
              <a:t>Click here to add your title</a:t>
            </a:r>
          </a:p>
        </p:txBody>
      </p:sp>
      <p:sp>
        <p:nvSpPr>
          <p:cNvPr id="14" name="矩形 3"/>
          <p:cNvSpPr>
            <a:spLocks noChangeArrowheads="1"/>
          </p:cNvSpPr>
          <p:nvPr/>
        </p:nvSpPr>
        <p:spPr bwMode="auto">
          <a:xfrm>
            <a:off x="1332044" y="308013"/>
            <a:ext cx="2646860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graphicEl>
                                                  <a:dgm id="{C843F199-B782-4CF9-9474-81DFAE9A3CF0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4" dur="500"/>
                                            <p:tgtEl>
                                              <p:spTgt spid="3">
                                                <p:graphicEl>
                                                  <a:dgm id="{C843F199-B782-4CF9-9474-81DFAE9A3CF0}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1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graphicEl>
                                                  <a:dgm id="{3A59EABC-A19A-404A-9CE5-BB5240B9F9FD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8" dur="500" fill="hold"/>
                                            <p:tgtEl>
                                              <p:spTgt spid="3">
                                                <p:graphicEl>
                                                  <a:dgm id="{3A59EABC-A19A-404A-9CE5-BB5240B9F9FD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9" dur="500" fill="hold"/>
                                            <p:tgtEl>
                                              <p:spTgt spid="3">
                                                <p:graphicEl>
                                                  <a:dgm id="{3A59EABC-A19A-404A-9CE5-BB5240B9F9FD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1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graphicEl>
                                                  <a:dgm id="{4E88EBDF-3C53-4F0B-8449-F538316B327E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3">
                                                <p:graphicEl>
                                                  <a:dgm id="{4E88EBDF-3C53-4F0B-8449-F538316B327E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3">
                                                <p:graphicEl>
                                                  <a:dgm id="{4E88EBDF-3C53-4F0B-8449-F538316B327E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5" presetID="9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9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3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2" presetID="2" presetClass="entr" presetSubtype="1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graphicEl>
                                                  <a:dgm id="{967A7246-4862-46A6-9955-01A8CBC49755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4" dur="500" fill="hold"/>
                                            <p:tgtEl>
                                              <p:spTgt spid="3">
                                                <p:graphicEl>
                                                  <a:dgm id="{967A7246-4862-46A6-9955-01A8CBC49755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5" dur="500" fill="hold"/>
                                            <p:tgtEl>
                                              <p:spTgt spid="3">
                                                <p:graphicEl>
                                                  <a:dgm id="{967A7246-4862-46A6-9955-01A8CBC49755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1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graphicEl>
                                                  <a:dgm id="{E6AE2B3D-85A7-4118-A5E1-52BBB4762148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8" dur="500" fill="hold"/>
                                            <p:tgtEl>
                                              <p:spTgt spid="3">
                                                <p:graphicEl>
                                                  <a:dgm id="{E6AE2B3D-85A7-4118-A5E1-52BBB4762148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9" dur="500" fill="hold"/>
                                            <p:tgtEl>
                                              <p:spTgt spid="3">
                                                <p:graphicEl>
                                                  <a:dgm id="{E6AE2B3D-85A7-4118-A5E1-52BBB4762148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1" presetID="9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4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9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4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8" presetID="2" presetClass="entr" presetSubtype="1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graphicEl>
                                                  <a:dgm id="{0ED2F1BB-76F2-4130-9B97-DA9595E3D9BF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0" dur="500" fill="hold"/>
                                            <p:tgtEl>
                                              <p:spTgt spid="3">
                                                <p:graphicEl>
                                                  <a:dgm id="{0ED2F1BB-76F2-4130-9B97-DA9595E3D9BF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1" dur="500" fill="hold"/>
                                            <p:tgtEl>
                                              <p:spTgt spid="3">
                                                <p:graphicEl>
                                                  <a:dgm id="{0ED2F1BB-76F2-4130-9B97-DA9595E3D9BF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1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graphicEl>
                                                  <a:dgm id="{1BF286A5-0B6D-4DEF-8C3A-86C68DB3D91E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4" dur="500" fill="hold"/>
                                            <p:tgtEl>
                                              <p:spTgt spid="3">
                                                <p:graphicEl>
                                                  <a:dgm id="{1BF286A5-0B6D-4DEF-8C3A-86C68DB3D91E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5" dur="500" fill="hold"/>
                                            <p:tgtEl>
                                              <p:spTgt spid="3">
                                                <p:graphicEl>
                                                  <a:dgm id="{1BF286A5-0B6D-4DEF-8C3A-86C68DB3D91E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7" presetID="9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5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9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6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4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Graphic spid="3" grpId="0">
            <p:bldSub>
              <a:bldDgm bld="one"/>
            </p:bldSub>
          </p:bldGraphic>
          <p:bldP spid="5" grpId="0"/>
          <p:bldP spid="8" grpId="0"/>
          <p:bldP spid="9" grpId="0"/>
          <p:bldP spid="10" grpId="0"/>
          <p:bldP spid="11" grpId="0"/>
          <p:bldP spid="12" grpId="0"/>
          <p:bldP spid="4" grpId="0"/>
          <p:bldP spid="13" grpId="0"/>
          <p:bldP spid="1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graphicEl>
                                                  <a:dgm id="{C843F199-B782-4CF9-9474-81DFAE9A3CF0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4" dur="500"/>
                                            <p:tgtEl>
                                              <p:spTgt spid="3">
                                                <p:graphicEl>
                                                  <a:dgm id="{C843F199-B782-4CF9-9474-81DFAE9A3CF0}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graphicEl>
                                                  <a:dgm id="{3A59EABC-A19A-404A-9CE5-BB5240B9F9FD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">
                                                <p:graphicEl>
                                                  <a:dgm id="{3A59EABC-A19A-404A-9CE5-BB5240B9F9FD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">
                                                <p:graphicEl>
                                                  <a:dgm id="{3A59EABC-A19A-404A-9CE5-BB5240B9F9FD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graphicEl>
                                                  <a:dgm id="{4E88EBDF-3C53-4F0B-8449-F538316B327E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3">
                                                <p:graphicEl>
                                                  <a:dgm id="{4E88EBDF-3C53-4F0B-8449-F538316B327E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">
                                                <p:graphicEl>
                                                  <a:dgm id="{4E88EBDF-3C53-4F0B-8449-F538316B327E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5" presetID="9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9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3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2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graphicEl>
                                                  <a:dgm id="{967A7246-4862-46A6-9955-01A8CBC49755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3">
                                                <p:graphicEl>
                                                  <a:dgm id="{967A7246-4862-46A6-9955-01A8CBC49755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3">
                                                <p:graphicEl>
                                                  <a:dgm id="{967A7246-4862-46A6-9955-01A8CBC49755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graphicEl>
                                                  <a:dgm id="{E6AE2B3D-85A7-4118-A5E1-52BBB4762148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3">
                                                <p:graphicEl>
                                                  <a:dgm id="{E6AE2B3D-85A7-4118-A5E1-52BBB4762148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3">
                                                <p:graphicEl>
                                                  <a:dgm id="{E6AE2B3D-85A7-4118-A5E1-52BBB4762148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1" presetID="9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4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9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4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8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graphicEl>
                                                  <a:dgm id="{0ED2F1BB-76F2-4130-9B97-DA9595E3D9BF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3">
                                                <p:graphicEl>
                                                  <a:dgm id="{0ED2F1BB-76F2-4130-9B97-DA9595E3D9BF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3">
                                                <p:graphicEl>
                                                  <a:dgm id="{0ED2F1BB-76F2-4130-9B97-DA9595E3D9BF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graphicEl>
                                                  <a:dgm id="{1BF286A5-0B6D-4DEF-8C3A-86C68DB3D91E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3">
                                                <p:graphicEl>
                                                  <a:dgm id="{1BF286A5-0B6D-4DEF-8C3A-86C68DB3D91E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3">
                                                <p:graphicEl>
                                                  <a:dgm id="{1BF286A5-0B6D-4DEF-8C3A-86C68DB3D91E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7" presetID="9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5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9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6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4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Graphic spid="3" grpId="0">
            <p:bldSub>
              <a:bldDgm bld="one"/>
            </p:bldSub>
          </p:bldGraphic>
          <p:bldP spid="5" grpId="0"/>
          <p:bldP spid="8" grpId="0"/>
          <p:bldP spid="9" grpId="0"/>
          <p:bldP spid="10" grpId="0"/>
          <p:bldP spid="11" grpId="0"/>
          <p:bldP spid="12" grpId="0"/>
          <p:bldP spid="4" grpId="0"/>
          <p:bldP spid="13" grpId="0"/>
          <p:bldP spid="14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图表 6"/>
          <p:cNvGraphicFramePr/>
          <p:nvPr/>
        </p:nvGraphicFramePr>
        <p:xfrm>
          <a:off x="3347195" y="1940521"/>
          <a:ext cx="5497610" cy="3665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椭圆 9"/>
          <p:cNvSpPr/>
          <p:nvPr/>
        </p:nvSpPr>
        <p:spPr>
          <a:xfrm>
            <a:off x="4805680" y="2492518"/>
            <a:ext cx="2580641" cy="2580641"/>
          </a:xfrm>
          <a:prstGeom prst="ellipse">
            <a:avLst/>
          </a:prstGeom>
          <a:solidFill>
            <a:schemeClr val="tx1">
              <a:lumMod val="75000"/>
              <a:lumOff val="25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5081452" y="2768290"/>
            <a:ext cx="2029096" cy="2029096"/>
          </a:xfrm>
          <a:prstGeom prst="ellipse">
            <a:avLst/>
          </a:prstGeom>
          <a:solidFill>
            <a:schemeClr val="bg1"/>
          </a:solidFill>
          <a:ln w="38100">
            <a:solidFill>
              <a:srgbClr val="F4CE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5580475" y="3567395"/>
            <a:ext cx="103105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60" b="0" i="0" u="none" strike="noStrike" kern="1200" spc="0" baseline="0">
                <a:solidFill>
                  <a:srgbClr val="1F1F1F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sz="2200" b="1" dirty="0"/>
              <a:t>销售额</a:t>
            </a:r>
          </a:p>
        </p:txBody>
      </p:sp>
      <p:sp>
        <p:nvSpPr>
          <p:cNvPr id="14" name="矩形 47"/>
          <p:cNvSpPr>
            <a:spLocks noChangeArrowheads="1"/>
          </p:cNvSpPr>
          <p:nvPr/>
        </p:nvSpPr>
        <p:spPr bwMode="auto">
          <a:xfrm>
            <a:off x="8100444" y="2022035"/>
            <a:ext cx="2557691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</a:p>
        </p:txBody>
      </p:sp>
      <p:sp>
        <p:nvSpPr>
          <p:cNvPr id="15" name="矩形 47"/>
          <p:cNvSpPr>
            <a:spLocks noChangeArrowheads="1"/>
          </p:cNvSpPr>
          <p:nvPr/>
        </p:nvSpPr>
        <p:spPr bwMode="auto">
          <a:xfrm>
            <a:off x="1572451" y="2102245"/>
            <a:ext cx="2547856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</a:p>
        </p:txBody>
      </p:sp>
      <p:sp>
        <p:nvSpPr>
          <p:cNvPr id="18" name="矩形 17"/>
          <p:cNvSpPr/>
          <p:nvPr/>
        </p:nvSpPr>
        <p:spPr>
          <a:xfrm>
            <a:off x="2228332" y="1663624"/>
            <a:ext cx="189197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zh-CN" altLang="en-US" sz="2200" b="1" dirty="0">
                <a:solidFill>
                  <a:srgbClr val="5DABA8"/>
                </a:solidFill>
              </a:rPr>
              <a:t>第一季度情况</a:t>
            </a:r>
          </a:p>
        </p:txBody>
      </p:sp>
      <p:sp>
        <p:nvSpPr>
          <p:cNvPr id="20" name="矩形 19"/>
          <p:cNvSpPr/>
          <p:nvPr/>
        </p:nvSpPr>
        <p:spPr>
          <a:xfrm>
            <a:off x="8100444" y="1663624"/>
            <a:ext cx="189197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200" b="1" dirty="0">
                <a:solidFill>
                  <a:srgbClr val="DD7882"/>
                </a:solidFill>
              </a:rPr>
              <a:t>第二季度情况</a:t>
            </a:r>
          </a:p>
        </p:txBody>
      </p:sp>
      <p:sp>
        <p:nvSpPr>
          <p:cNvPr id="16" name="矩形 47"/>
          <p:cNvSpPr>
            <a:spLocks noChangeArrowheads="1"/>
          </p:cNvSpPr>
          <p:nvPr/>
        </p:nvSpPr>
        <p:spPr bwMode="auto">
          <a:xfrm>
            <a:off x="8100444" y="5016400"/>
            <a:ext cx="2557691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</a:p>
        </p:txBody>
      </p:sp>
      <p:sp>
        <p:nvSpPr>
          <p:cNvPr id="17" name="矩形 47"/>
          <p:cNvSpPr>
            <a:spLocks noChangeArrowheads="1"/>
          </p:cNvSpPr>
          <p:nvPr/>
        </p:nvSpPr>
        <p:spPr bwMode="auto">
          <a:xfrm>
            <a:off x="1572451" y="5016400"/>
            <a:ext cx="2547856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</a:p>
        </p:txBody>
      </p:sp>
      <p:sp>
        <p:nvSpPr>
          <p:cNvPr id="19" name="矩形 18"/>
          <p:cNvSpPr/>
          <p:nvPr/>
        </p:nvSpPr>
        <p:spPr>
          <a:xfrm>
            <a:off x="2228332" y="4581942"/>
            <a:ext cx="189197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zh-CN" altLang="en-US" sz="2200" b="1" dirty="0">
                <a:solidFill>
                  <a:srgbClr val="EDB45E"/>
                </a:solidFill>
              </a:rPr>
              <a:t>第三季度情况</a:t>
            </a:r>
          </a:p>
        </p:txBody>
      </p:sp>
      <p:sp>
        <p:nvSpPr>
          <p:cNvPr id="21" name="矩形 20"/>
          <p:cNvSpPr/>
          <p:nvPr/>
        </p:nvSpPr>
        <p:spPr>
          <a:xfrm>
            <a:off x="8100444" y="4581942"/>
            <a:ext cx="189197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200" b="1" dirty="0">
                <a:solidFill>
                  <a:srgbClr val="4A4C4D"/>
                </a:solidFill>
              </a:rPr>
              <a:t>第四季度情况</a:t>
            </a:r>
          </a:p>
        </p:txBody>
      </p:sp>
      <p:sp>
        <p:nvSpPr>
          <p:cNvPr id="22" name="矩形 21"/>
          <p:cNvSpPr/>
          <p:nvPr/>
        </p:nvSpPr>
        <p:spPr>
          <a:xfrm>
            <a:off x="1325965" y="778812"/>
            <a:ext cx="2852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dirty="0">
                <a:solidFill>
                  <a:schemeClr val="bg1">
                    <a:lumMod val="50000"/>
                  </a:schemeClr>
                </a:solidFill>
              </a:rPr>
              <a:t>Click here to add your title</a:t>
            </a:r>
          </a:p>
        </p:txBody>
      </p:sp>
      <p:sp>
        <p:nvSpPr>
          <p:cNvPr id="23" name="矩形 3"/>
          <p:cNvSpPr>
            <a:spLocks noChangeArrowheads="1"/>
          </p:cNvSpPr>
          <p:nvPr/>
        </p:nvSpPr>
        <p:spPr bwMode="auto">
          <a:xfrm>
            <a:off x="1332044" y="308013"/>
            <a:ext cx="2646860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825"/>
                            </p:stCondLst>
                            <p:childTnLst>
                              <p:par>
                                <p:cTn id="3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825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325"/>
                            </p:stCondLst>
                            <p:childTnLst>
                              <p:par>
                                <p:cTn id="4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825"/>
                            </p:stCondLst>
                            <p:childTnLst>
                              <p:par>
                                <p:cTn id="5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325"/>
                            </p:stCondLst>
                            <p:childTnLst>
                              <p:par>
                                <p:cTn id="6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10" grpId="0" animBg="1"/>
      <p:bldP spid="8" grpId="0" animBg="1"/>
      <p:bldP spid="9" grpId="0"/>
      <p:bldP spid="14" grpId="0"/>
      <p:bldP spid="15" grpId="0"/>
      <p:bldP spid="18" grpId="0"/>
      <p:bldP spid="20" grpId="0"/>
      <p:bldP spid="16" grpId="0"/>
      <p:bldP spid="17" grpId="0"/>
      <p:bldP spid="19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图表 4"/>
          <p:cNvGraphicFramePr/>
          <p:nvPr/>
        </p:nvGraphicFramePr>
        <p:xfrm>
          <a:off x="3296490" y="1577159"/>
          <a:ext cx="5490611" cy="3660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椭圆 5"/>
          <p:cNvSpPr/>
          <p:nvPr/>
        </p:nvSpPr>
        <p:spPr>
          <a:xfrm>
            <a:off x="4939034" y="2304600"/>
            <a:ext cx="2205523" cy="2205523"/>
          </a:xfrm>
          <a:prstGeom prst="ellipse">
            <a:avLst/>
          </a:prstGeom>
          <a:solidFill>
            <a:srgbClr val="40404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7" name="椭圆 6"/>
          <p:cNvSpPr/>
          <p:nvPr/>
        </p:nvSpPr>
        <p:spPr>
          <a:xfrm>
            <a:off x="5330596" y="2696162"/>
            <a:ext cx="1422400" cy="142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18" name="TextBox 22"/>
          <p:cNvSpPr txBox="1"/>
          <p:nvPr/>
        </p:nvSpPr>
        <p:spPr>
          <a:xfrm>
            <a:off x="5366721" y="3060011"/>
            <a:ext cx="1332389" cy="707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404040"/>
                </a:solidFill>
              </a:rPr>
              <a:t>单击添加标题</a:t>
            </a:r>
          </a:p>
        </p:txBody>
      </p:sp>
      <p:sp>
        <p:nvSpPr>
          <p:cNvPr id="21" name="TextBox 62"/>
          <p:cNvSpPr txBox="1"/>
          <p:nvPr/>
        </p:nvSpPr>
        <p:spPr>
          <a:xfrm rot="18662871">
            <a:off x="4519611" y="2307633"/>
            <a:ext cx="942896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dirty="0">
                <a:solidFill>
                  <a:schemeClr val="bg1"/>
                </a:solidFill>
                <a:ea typeface="方正粗倩简体" panose="03000509000000000000" pitchFamily="65" charset="-122"/>
              </a:rPr>
              <a:t>36%</a:t>
            </a:r>
            <a:endParaRPr lang="zh-CN" altLang="en-US" sz="1800" dirty="0">
              <a:solidFill>
                <a:schemeClr val="bg1"/>
              </a:solidFill>
              <a:ea typeface="方正粗倩简体" panose="03000509000000000000" pitchFamily="65" charset="-122"/>
            </a:endParaRPr>
          </a:p>
        </p:txBody>
      </p:sp>
      <p:sp>
        <p:nvSpPr>
          <p:cNvPr id="22" name="TextBox 64"/>
          <p:cNvSpPr txBox="1"/>
          <p:nvPr/>
        </p:nvSpPr>
        <p:spPr>
          <a:xfrm rot="2020621">
            <a:off x="6257048" y="2005306"/>
            <a:ext cx="942896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dirty="0">
                <a:solidFill>
                  <a:schemeClr val="bg1"/>
                </a:solidFill>
                <a:ea typeface="方正粗倩简体" panose="03000509000000000000" pitchFamily="65" charset="-122"/>
              </a:rPr>
              <a:t>18%</a:t>
            </a:r>
            <a:endParaRPr lang="zh-CN" altLang="en-US" sz="1800" dirty="0">
              <a:solidFill>
                <a:schemeClr val="bg1"/>
              </a:solidFill>
              <a:ea typeface="方正粗倩简体" panose="03000509000000000000" pitchFamily="65" charset="-122"/>
            </a:endParaRPr>
          </a:p>
        </p:txBody>
      </p:sp>
      <p:sp>
        <p:nvSpPr>
          <p:cNvPr id="23" name="TextBox 65"/>
          <p:cNvSpPr txBox="1"/>
          <p:nvPr/>
        </p:nvSpPr>
        <p:spPr>
          <a:xfrm rot="16481571">
            <a:off x="6928616" y="3290111"/>
            <a:ext cx="942896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dirty="0">
                <a:solidFill>
                  <a:schemeClr val="bg1"/>
                </a:solidFill>
                <a:ea typeface="方正粗倩简体" panose="03000509000000000000" pitchFamily="65" charset="-122"/>
              </a:rPr>
              <a:t>20%</a:t>
            </a:r>
            <a:endParaRPr lang="zh-CN" altLang="en-US" sz="1800" dirty="0">
              <a:solidFill>
                <a:schemeClr val="bg1"/>
              </a:solidFill>
              <a:ea typeface="方正粗倩简体" panose="03000509000000000000" pitchFamily="65" charset="-122"/>
            </a:endParaRPr>
          </a:p>
        </p:txBody>
      </p:sp>
      <p:sp>
        <p:nvSpPr>
          <p:cNvPr id="24" name="TextBox 66"/>
          <p:cNvSpPr txBox="1"/>
          <p:nvPr/>
        </p:nvSpPr>
        <p:spPr>
          <a:xfrm rot="19369580">
            <a:off x="6300471" y="4378282"/>
            <a:ext cx="942896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dirty="0">
                <a:solidFill>
                  <a:schemeClr val="bg1"/>
                </a:solidFill>
                <a:ea typeface="方正粗倩简体" panose="03000509000000000000" pitchFamily="65" charset="-122"/>
              </a:rPr>
              <a:t>12%</a:t>
            </a:r>
            <a:endParaRPr lang="zh-CN" altLang="en-US" sz="1800" dirty="0">
              <a:solidFill>
                <a:schemeClr val="bg1"/>
              </a:solidFill>
              <a:ea typeface="方正粗倩简体" panose="03000509000000000000" pitchFamily="65" charset="-122"/>
            </a:endParaRPr>
          </a:p>
        </p:txBody>
      </p:sp>
      <p:sp>
        <p:nvSpPr>
          <p:cNvPr id="25" name="TextBox 67"/>
          <p:cNvSpPr txBox="1"/>
          <p:nvPr/>
        </p:nvSpPr>
        <p:spPr>
          <a:xfrm rot="2618203">
            <a:off x="4693636" y="4261289"/>
            <a:ext cx="942896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dirty="0">
                <a:solidFill>
                  <a:schemeClr val="bg1"/>
                </a:solidFill>
                <a:ea typeface="方正粗倩简体" panose="03000509000000000000" pitchFamily="65" charset="-122"/>
              </a:rPr>
              <a:t>24%</a:t>
            </a:r>
            <a:endParaRPr lang="zh-CN" altLang="en-US" sz="1800" dirty="0">
              <a:solidFill>
                <a:schemeClr val="bg1"/>
              </a:solidFill>
              <a:ea typeface="方正粗倩简体" panose="03000509000000000000" pitchFamily="65" charset="-122"/>
            </a:endParaRPr>
          </a:p>
        </p:txBody>
      </p:sp>
      <p:grpSp>
        <p:nvGrpSpPr>
          <p:cNvPr id="147" name="组合 146"/>
          <p:cNvGrpSpPr/>
          <p:nvPr/>
        </p:nvGrpSpPr>
        <p:grpSpPr>
          <a:xfrm>
            <a:off x="6699110" y="1907195"/>
            <a:ext cx="1095212" cy="331766"/>
            <a:chOff x="8375077" y="2260138"/>
            <a:chExt cx="1095212" cy="331766"/>
          </a:xfrm>
        </p:grpSpPr>
        <p:cxnSp>
          <p:nvCxnSpPr>
            <p:cNvPr id="41" name="直接连接符 40"/>
            <p:cNvCxnSpPr/>
            <p:nvPr/>
          </p:nvCxnSpPr>
          <p:spPr>
            <a:xfrm flipH="1" flipV="1">
              <a:off x="9273440" y="2585555"/>
              <a:ext cx="196849" cy="3175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flipH="1">
              <a:off x="8375077" y="2260138"/>
              <a:ext cx="901537" cy="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flipH="1">
              <a:off x="9273440" y="2264879"/>
              <a:ext cx="3175" cy="327025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组合 133"/>
          <p:cNvGrpSpPr/>
          <p:nvPr/>
        </p:nvGrpSpPr>
        <p:grpSpPr>
          <a:xfrm>
            <a:off x="2134031" y="4118561"/>
            <a:ext cx="2413213" cy="508907"/>
            <a:chOff x="3869959" y="4471505"/>
            <a:chExt cx="2048755" cy="469900"/>
          </a:xfrm>
        </p:grpSpPr>
        <p:cxnSp>
          <p:nvCxnSpPr>
            <p:cNvPr id="47" name="直接连接符 46"/>
            <p:cNvCxnSpPr/>
            <p:nvPr/>
          </p:nvCxnSpPr>
          <p:spPr>
            <a:xfrm flipH="1">
              <a:off x="3878553" y="4471505"/>
              <a:ext cx="2040161" cy="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flipH="1">
              <a:off x="3869959" y="4933481"/>
              <a:ext cx="227801" cy="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flipV="1">
              <a:off x="3877627" y="4475740"/>
              <a:ext cx="4233" cy="465665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组合 132"/>
          <p:cNvGrpSpPr/>
          <p:nvPr/>
        </p:nvGrpSpPr>
        <p:grpSpPr>
          <a:xfrm>
            <a:off x="2129914" y="2611806"/>
            <a:ext cx="2562969" cy="504320"/>
            <a:chOff x="3865613" y="2964749"/>
            <a:chExt cx="2175895" cy="465665"/>
          </a:xfrm>
        </p:grpSpPr>
        <p:cxnSp>
          <p:nvCxnSpPr>
            <p:cNvPr id="46" name="直接连接符 45"/>
            <p:cNvCxnSpPr/>
            <p:nvPr/>
          </p:nvCxnSpPr>
          <p:spPr>
            <a:xfrm flipH="1">
              <a:off x="3881861" y="2980218"/>
              <a:ext cx="2159647" cy="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flipH="1">
              <a:off x="3865613" y="3422490"/>
              <a:ext cx="227801" cy="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 flipV="1">
              <a:off x="3873281" y="2964749"/>
              <a:ext cx="4233" cy="465665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3" name="组合 142"/>
          <p:cNvGrpSpPr/>
          <p:nvPr/>
        </p:nvGrpSpPr>
        <p:grpSpPr>
          <a:xfrm>
            <a:off x="7618954" y="3590208"/>
            <a:ext cx="243709" cy="316047"/>
            <a:chOff x="9196067" y="4244085"/>
            <a:chExt cx="206060" cy="327160"/>
          </a:xfrm>
        </p:grpSpPr>
        <p:cxnSp>
          <p:nvCxnSpPr>
            <p:cNvPr id="44" name="直接连接符 43"/>
            <p:cNvCxnSpPr/>
            <p:nvPr/>
          </p:nvCxnSpPr>
          <p:spPr>
            <a:xfrm flipH="1">
              <a:off x="9196067" y="4244085"/>
              <a:ext cx="95993" cy="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 flipH="1">
              <a:off x="9290958" y="4564896"/>
              <a:ext cx="111169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 flipH="1">
              <a:off x="9290957" y="4244220"/>
              <a:ext cx="3175" cy="327025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8" name="组合 147"/>
          <p:cNvGrpSpPr/>
          <p:nvPr/>
        </p:nvGrpSpPr>
        <p:grpSpPr>
          <a:xfrm>
            <a:off x="7144558" y="4610917"/>
            <a:ext cx="680456" cy="327025"/>
            <a:chOff x="8820525" y="4963860"/>
            <a:chExt cx="680456" cy="327025"/>
          </a:xfrm>
        </p:grpSpPr>
        <p:cxnSp>
          <p:nvCxnSpPr>
            <p:cNvPr id="45" name="直接连接符 44"/>
            <p:cNvCxnSpPr/>
            <p:nvPr/>
          </p:nvCxnSpPr>
          <p:spPr>
            <a:xfrm flipH="1">
              <a:off x="8820525" y="4965089"/>
              <a:ext cx="574623" cy="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 flipH="1">
              <a:off x="9389812" y="5284536"/>
              <a:ext cx="111169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 flipH="1">
              <a:off x="9389811" y="4963860"/>
              <a:ext cx="3175" cy="327025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1" name="TextBox 42"/>
          <p:cNvSpPr txBox="1"/>
          <p:nvPr/>
        </p:nvSpPr>
        <p:spPr>
          <a:xfrm>
            <a:off x="2355070" y="2688727"/>
            <a:ext cx="13201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添加标题</a:t>
            </a:r>
          </a:p>
        </p:txBody>
      </p:sp>
      <p:sp>
        <p:nvSpPr>
          <p:cNvPr id="132" name="矩形 131"/>
          <p:cNvSpPr>
            <a:spLocks noChangeArrowheads="1"/>
          </p:cNvSpPr>
          <p:nvPr/>
        </p:nvSpPr>
        <p:spPr bwMode="auto">
          <a:xfrm>
            <a:off x="2357053" y="3078295"/>
            <a:ext cx="2067743" cy="803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在此录入上述图表的综合描述说明，在此录入上述图表的。</a:t>
            </a:r>
          </a:p>
        </p:txBody>
      </p:sp>
      <p:sp>
        <p:nvSpPr>
          <p:cNvPr id="135" name="TextBox 42"/>
          <p:cNvSpPr txBox="1"/>
          <p:nvPr/>
        </p:nvSpPr>
        <p:spPr>
          <a:xfrm>
            <a:off x="2355070" y="4196582"/>
            <a:ext cx="13201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添加标题</a:t>
            </a:r>
          </a:p>
        </p:txBody>
      </p:sp>
      <p:sp>
        <p:nvSpPr>
          <p:cNvPr id="136" name="矩形 135"/>
          <p:cNvSpPr>
            <a:spLocks noChangeArrowheads="1"/>
          </p:cNvSpPr>
          <p:nvPr/>
        </p:nvSpPr>
        <p:spPr bwMode="auto">
          <a:xfrm>
            <a:off x="2357053" y="4586150"/>
            <a:ext cx="2124305" cy="803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在此录入上述图表的综合描述说明，在此录入上述图表的。</a:t>
            </a:r>
          </a:p>
        </p:txBody>
      </p:sp>
      <p:sp>
        <p:nvSpPr>
          <p:cNvPr id="137" name="TextBox 42"/>
          <p:cNvSpPr txBox="1"/>
          <p:nvPr/>
        </p:nvSpPr>
        <p:spPr>
          <a:xfrm>
            <a:off x="7862663" y="1836642"/>
            <a:ext cx="13201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添加标题</a:t>
            </a:r>
          </a:p>
        </p:txBody>
      </p:sp>
      <p:sp>
        <p:nvSpPr>
          <p:cNvPr id="138" name="矩形 137"/>
          <p:cNvSpPr>
            <a:spLocks noChangeArrowheads="1"/>
          </p:cNvSpPr>
          <p:nvPr/>
        </p:nvSpPr>
        <p:spPr bwMode="auto">
          <a:xfrm>
            <a:off x="7862663" y="2226210"/>
            <a:ext cx="2262073" cy="803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在此录入上述图表的综合描述说明，在此录入上述图表的。</a:t>
            </a:r>
          </a:p>
        </p:txBody>
      </p:sp>
      <p:sp>
        <p:nvSpPr>
          <p:cNvPr id="139" name="TextBox 42"/>
          <p:cNvSpPr txBox="1"/>
          <p:nvPr/>
        </p:nvSpPr>
        <p:spPr>
          <a:xfrm>
            <a:off x="7862663" y="3378328"/>
            <a:ext cx="13201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添加标题</a:t>
            </a:r>
          </a:p>
        </p:txBody>
      </p:sp>
      <p:sp>
        <p:nvSpPr>
          <p:cNvPr id="140" name="矩形 139"/>
          <p:cNvSpPr>
            <a:spLocks noChangeArrowheads="1"/>
          </p:cNvSpPr>
          <p:nvPr/>
        </p:nvSpPr>
        <p:spPr bwMode="auto">
          <a:xfrm>
            <a:off x="7862663" y="3767896"/>
            <a:ext cx="2262073" cy="803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在此录入上述图表的综合描述说明，在此录入上述图表的。</a:t>
            </a:r>
          </a:p>
        </p:txBody>
      </p:sp>
      <p:sp>
        <p:nvSpPr>
          <p:cNvPr id="141" name="TextBox 42"/>
          <p:cNvSpPr txBox="1"/>
          <p:nvPr/>
        </p:nvSpPr>
        <p:spPr>
          <a:xfrm>
            <a:off x="7862663" y="4566616"/>
            <a:ext cx="13201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添加标题</a:t>
            </a:r>
          </a:p>
        </p:txBody>
      </p:sp>
      <p:sp>
        <p:nvSpPr>
          <p:cNvPr id="142" name="矩形 141"/>
          <p:cNvSpPr>
            <a:spLocks noChangeArrowheads="1"/>
          </p:cNvSpPr>
          <p:nvPr/>
        </p:nvSpPr>
        <p:spPr bwMode="auto">
          <a:xfrm>
            <a:off x="7862663" y="4956184"/>
            <a:ext cx="2262073" cy="803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在此录入上述图表的综合描述说明，在此录入上述图表的。</a:t>
            </a:r>
          </a:p>
        </p:txBody>
      </p:sp>
      <p:sp>
        <p:nvSpPr>
          <p:cNvPr id="56" name="矩形 55"/>
          <p:cNvSpPr/>
          <p:nvPr/>
        </p:nvSpPr>
        <p:spPr>
          <a:xfrm>
            <a:off x="1325965" y="778812"/>
            <a:ext cx="2852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dirty="0">
                <a:solidFill>
                  <a:schemeClr val="bg1">
                    <a:lumMod val="50000"/>
                  </a:schemeClr>
                </a:solidFill>
              </a:rPr>
              <a:t>Click here to add your title</a:t>
            </a:r>
          </a:p>
        </p:txBody>
      </p:sp>
      <p:sp>
        <p:nvSpPr>
          <p:cNvPr id="57" name="矩形 3"/>
          <p:cNvSpPr>
            <a:spLocks noChangeArrowheads="1"/>
          </p:cNvSpPr>
          <p:nvPr/>
        </p:nvSpPr>
        <p:spPr bwMode="auto">
          <a:xfrm>
            <a:off x="1332044" y="308013"/>
            <a:ext cx="2646860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5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5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3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3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3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3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3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3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3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3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3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3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3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3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3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3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3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3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3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3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3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3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35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35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500"/>
                            </p:stCondLst>
                            <p:childTnLst>
                              <p:par>
                                <p:cTn id="9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3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3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3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3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3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3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 animBg="1"/>
      <p:bldP spid="7" grpId="0" animBg="1"/>
      <p:bldP spid="18" grpId="0"/>
      <p:bldP spid="21" grpId="0"/>
      <p:bldP spid="22" grpId="0"/>
      <p:bldP spid="23" grpId="0"/>
      <p:bldP spid="24" grpId="0"/>
      <p:bldP spid="25" grpId="0"/>
      <p:bldP spid="131" grpId="0"/>
      <p:bldP spid="132" grpId="0"/>
      <p:bldP spid="135" grpId="0"/>
      <p:bldP spid="136" grpId="0"/>
      <p:bldP spid="137" grpId="0"/>
      <p:bldP spid="138" grpId="0"/>
      <p:bldP spid="139" grpId="0"/>
      <p:bldP spid="140" grpId="0"/>
      <p:bldP spid="141" grpId="0"/>
      <p:bldP spid="142" grpId="0"/>
      <p:bldP spid="56" grpId="0"/>
      <p:bldP spid="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图表 4"/>
          <p:cNvGraphicFramePr/>
          <p:nvPr/>
        </p:nvGraphicFramePr>
        <p:xfrm>
          <a:off x="891012" y="1957388"/>
          <a:ext cx="10495704" cy="3445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107"/>
          <p:cNvSpPr txBox="1"/>
          <p:nvPr/>
        </p:nvSpPr>
        <p:spPr>
          <a:xfrm>
            <a:off x="1034780" y="5459666"/>
            <a:ext cx="10122441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，在此录入上述图表的综合描述说明，在此录入上述图表的综合描述说明，在此录入上述图表的综合描述说明。在此。</a:t>
            </a:r>
          </a:p>
        </p:txBody>
      </p:sp>
      <p:sp>
        <p:nvSpPr>
          <p:cNvPr id="2" name="矩形 1"/>
          <p:cNvSpPr/>
          <p:nvPr/>
        </p:nvSpPr>
        <p:spPr>
          <a:xfrm>
            <a:off x="5157281" y="1342995"/>
            <a:ext cx="187743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200" b="1" i="0" u="none" strike="noStrike" kern="1200" spc="0" baseline="0">
                <a:solidFill>
                  <a:srgbClr val="1F1F1F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sz="2200" b="1" dirty="0"/>
              <a:t>点击图表标题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1341469" y="2306080"/>
            <a:ext cx="530193" cy="309466"/>
            <a:chOff x="1384332" y="2320368"/>
            <a:chExt cx="530193" cy="30946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直角三角形 3"/>
            <p:cNvSpPr/>
            <p:nvPr/>
          </p:nvSpPr>
          <p:spPr>
            <a:xfrm rot="-2700000">
              <a:off x="1576265" y="2483508"/>
              <a:ext cx="146326" cy="146326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1384332" y="2320368"/>
              <a:ext cx="530193" cy="237095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4.3</a:t>
              </a:r>
              <a:endParaRPr lang="zh-CN" altLang="en-US" sz="1400" dirty="0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570446" y="2334655"/>
            <a:ext cx="530193" cy="309466"/>
            <a:chOff x="1384332" y="2320368"/>
            <a:chExt cx="530193" cy="309466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直角三角形 11"/>
            <p:cNvSpPr/>
            <p:nvPr/>
          </p:nvSpPr>
          <p:spPr>
            <a:xfrm rot="-2700000">
              <a:off x="1576265" y="2483508"/>
              <a:ext cx="146326" cy="14632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1384332" y="2320368"/>
              <a:ext cx="530193" cy="23709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4.4</a:t>
              </a:r>
              <a:endParaRPr lang="zh-CN" altLang="en-US" sz="1400" dirty="0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0385458" y="2088131"/>
            <a:ext cx="530193" cy="300546"/>
            <a:chOff x="1384332" y="2320368"/>
            <a:chExt cx="530193" cy="300546"/>
          </a:xfrm>
          <a:solidFill>
            <a:srgbClr val="EDB45E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直角三角形 14"/>
            <p:cNvSpPr/>
            <p:nvPr/>
          </p:nvSpPr>
          <p:spPr>
            <a:xfrm rot="18900000">
              <a:off x="1576265" y="2474588"/>
              <a:ext cx="146326" cy="14632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1384332" y="2320368"/>
              <a:ext cx="530193" cy="23709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5</a:t>
              </a:r>
              <a:endParaRPr lang="zh-CN" altLang="en-US" sz="1400" dirty="0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447374" y="2665932"/>
            <a:ext cx="530193" cy="309466"/>
            <a:chOff x="1384332" y="2320368"/>
            <a:chExt cx="530193" cy="30946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" name="直角三角形 17"/>
            <p:cNvSpPr/>
            <p:nvPr/>
          </p:nvSpPr>
          <p:spPr>
            <a:xfrm rot="18900000">
              <a:off x="1576265" y="2483508"/>
              <a:ext cx="146326" cy="146326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1384332" y="2320368"/>
              <a:ext cx="530193" cy="237095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3.5</a:t>
              </a:r>
              <a:endParaRPr lang="zh-CN" altLang="en-US" sz="1400" dirty="0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2698299" y="3346742"/>
            <a:ext cx="530193" cy="300546"/>
            <a:chOff x="1384332" y="2320368"/>
            <a:chExt cx="530193" cy="300546"/>
          </a:xfrm>
          <a:solidFill>
            <a:srgbClr val="EDB45E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4" name="直角三角形 23"/>
            <p:cNvSpPr/>
            <p:nvPr/>
          </p:nvSpPr>
          <p:spPr>
            <a:xfrm rot="18900000">
              <a:off x="1576265" y="2474588"/>
              <a:ext cx="146326" cy="14632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1384332" y="2320368"/>
              <a:ext cx="530193" cy="23709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2</a:t>
              </a:r>
              <a:endParaRPr lang="zh-CN" altLang="en-US" sz="1400" dirty="0"/>
            </a:p>
          </p:txBody>
        </p:sp>
      </p:grpSp>
      <p:sp>
        <p:nvSpPr>
          <p:cNvPr id="21" name="矩形 20"/>
          <p:cNvSpPr/>
          <p:nvPr/>
        </p:nvSpPr>
        <p:spPr>
          <a:xfrm>
            <a:off x="1325965" y="778812"/>
            <a:ext cx="2852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dirty="0">
                <a:solidFill>
                  <a:schemeClr val="bg1">
                    <a:lumMod val="50000"/>
                  </a:schemeClr>
                </a:solidFill>
              </a:rPr>
              <a:t>Click here to add your title</a:t>
            </a:r>
          </a:p>
        </p:txBody>
      </p:sp>
      <p:sp>
        <p:nvSpPr>
          <p:cNvPr id="22" name="矩形 3"/>
          <p:cNvSpPr>
            <a:spLocks noChangeArrowheads="1"/>
          </p:cNvSpPr>
          <p:nvPr/>
        </p:nvSpPr>
        <p:spPr bwMode="auto">
          <a:xfrm>
            <a:off x="1332044" y="308013"/>
            <a:ext cx="2646860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9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graphicEl>
                                                  <a:chart seriesIdx="-3" categoryIdx="-3" bldStep="gridLegend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9" dur="500"/>
                                            <p:tgtEl>
                                              <p:spTgt spid="5">
                                                <p:graphicEl>
                                                  <a:chart seriesIdx="-3" categoryIdx="-3" bldStep="gridLegend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graphicEl>
                                                  <a:chart seriesIdx="-4" categoryIdx="0" bldStep="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5">
                                                <p:graphicEl>
                                                  <a:chart seriesIdx="-4" categoryIdx="0" bldStep="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5">
                                                <p:graphicEl>
                                                  <a:chart seriesIdx="-4" categoryIdx="0" bldStep="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3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3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3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8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graphicEl>
                                                  <a:chart seriesIdx="-4" categoryIdx="1" bldStep="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5">
                                                <p:graphicEl>
                                                  <a:chart seriesIdx="-4" categoryIdx="1" bldStep="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5">
                                                <p:graphicEl>
                                                  <a:chart seriesIdx="-4" categoryIdx="1" bldStep="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3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3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3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9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graphicEl>
                                                  <a:chart seriesIdx="-4" categoryIdx="2" bldStep="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5">
                                                <p:graphicEl>
                                                  <a:chart seriesIdx="-4" categoryIdx="2" bldStep="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5">
                                                <p:graphicEl>
                                                  <a:chart seriesIdx="-4" categoryIdx="2" bldStep="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3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3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3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0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graphicEl>
                                                  <a:chart seriesIdx="-4" categoryIdx="3" bldStep="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5">
                                                <p:graphicEl>
                                                  <a:chart seriesIdx="-4" categoryIdx="3" bldStep="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5">
                                                <p:graphicEl>
                                                  <a:chart seriesIdx="-4" categoryIdx="3" bldStep="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3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3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3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7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Graphic spid="5" grpId="0">
            <p:bldSub>
              <a:bldChart bld="category"/>
            </p:bldSub>
          </p:bldGraphic>
          <p:bldP spid="8" grpId="0"/>
          <p:bldP spid="2" grpId="0"/>
          <p:bldP spid="21" grpId="0"/>
          <p:bldP spid="2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9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graphicEl>
                                                  <a:chart seriesIdx="-3" categoryIdx="-3" bldStep="gridLegend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9" dur="500"/>
                                            <p:tgtEl>
                                              <p:spTgt spid="5">
                                                <p:graphicEl>
                                                  <a:chart seriesIdx="-3" categoryIdx="-3" bldStep="gridLegend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graphicEl>
                                                  <a:chart seriesIdx="-4" categoryIdx="0" bldStep="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5">
                                                <p:graphicEl>
                                                  <a:chart seriesIdx="-4" categoryIdx="0" bldStep="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5">
                                                <p:graphicEl>
                                                  <a:chart seriesIdx="-4" categoryIdx="0" bldStep="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3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3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3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8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graphicEl>
                                                  <a:chart seriesIdx="-4" categoryIdx="1" bldStep="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5">
                                                <p:graphicEl>
                                                  <a:chart seriesIdx="-4" categoryIdx="1" bldStep="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5">
                                                <p:graphicEl>
                                                  <a:chart seriesIdx="-4" categoryIdx="1" bldStep="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3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3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3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9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graphicEl>
                                                  <a:chart seriesIdx="-4" categoryIdx="2" bldStep="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5">
                                                <p:graphicEl>
                                                  <a:chart seriesIdx="-4" categoryIdx="2" bldStep="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5">
                                                <p:graphicEl>
                                                  <a:chart seriesIdx="-4" categoryIdx="2" bldStep="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3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3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3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0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graphicEl>
                                                  <a:chart seriesIdx="-4" categoryIdx="3" bldStep="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5">
                                                <p:graphicEl>
                                                  <a:chart seriesIdx="-4" categoryIdx="3" bldStep="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5">
                                                <p:graphicEl>
                                                  <a:chart seriesIdx="-4" categoryIdx="3" bldStep="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3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3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3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7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Graphic spid="5" grpId="0">
            <p:bldSub>
              <a:bldChart bld="category"/>
            </p:bldSub>
          </p:bldGraphic>
          <p:bldP spid="8" grpId="0"/>
          <p:bldP spid="2" grpId="0"/>
          <p:bldP spid="21" grpId="0"/>
          <p:bldP spid="22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图表 38"/>
          <p:cNvGraphicFramePr/>
          <p:nvPr/>
        </p:nvGraphicFramePr>
        <p:xfrm>
          <a:off x="934079" y="1281692"/>
          <a:ext cx="7342681" cy="4965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29"/>
          <p:cNvSpPr txBox="1"/>
          <p:nvPr/>
        </p:nvSpPr>
        <p:spPr>
          <a:xfrm flipH="1">
            <a:off x="8662988" y="2407075"/>
            <a:ext cx="2495550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  <a:cs typeface="Times New Roman" panose="02020603050405020304" pitchFamily="18" charset="0"/>
              </a:rPr>
              <a:t>点击添加标题</a:t>
            </a:r>
            <a:endParaRPr kumimoji="0" lang="zh-CN" altLang="en-US" sz="2200" i="0" u="none" strike="noStrike" kern="0" cap="none" spc="0" normalizeH="0" baseline="0" noProof="0" dirty="0">
              <a:ln w="18415" cmpd="sng">
                <a:noFill/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Arial Rounded MT Bold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30"/>
          <p:cNvSpPr txBox="1"/>
          <p:nvPr/>
        </p:nvSpPr>
        <p:spPr>
          <a:xfrm>
            <a:off x="8662987" y="2883824"/>
            <a:ext cx="268128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在此录入上述图表的综合描述说明，在此录入上述图表的综合描述说明，在此录入上述图表的综合描述说明，在此录入上述图表的综合描述说明。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25965" y="778812"/>
            <a:ext cx="2852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dirty="0">
                <a:solidFill>
                  <a:schemeClr val="bg1">
                    <a:lumMod val="50000"/>
                  </a:schemeClr>
                </a:solidFill>
              </a:rPr>
              <a:t>Click here to add your title</a:t>
            </a:r>
          </a:p>
        </p:txBody>
      </p:sp>
      <p:sp>
        <p:nvSpPr>
          <p:cNvPr id="10" name="矩形 3"/>
          <p:cNvSpPr>
            <a:spLocks noChangeArrowheads="1"/>
          </p:cNvSpPr>
          <p:nvPr/>
        </p:nvSpPr>
        <p:spPr bwMode="auto">
          <a:xfrm>
            <a:off x="1332044" y="308013"/>
            <a:ext cx="2646860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9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9" grpId="0" uiExpand="1">
        <p:bldSub>
          <a:bldChart bld="category"/>
        </p:bldSub>
      </p:bldGraphic>
      <p:bldP spid="7" grpId="0"/>
      <p:bldP spid="8" grpId="0"/>
      <p:bldP spid="9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cfe325ac88af4cb1e315171a86c19382325f4f"/>
  <p:tag name="ISPRING_PRESENTATION_TITLE" val="财务报告数据分析多图表PPT第一套"/>
</p:tagLst>
</file>

<file path=ppt/theme/theme1.xml><?xml version="1.0" encoding="utf-8"?>
<a:theme xmlns:a="http://schemas.openxmlformats.org/drawingml/2006/main" name="Office 主题">
  <a:themeElements>
    <a:clrScheme name="lizzysu-灰度多彩1">
      <a:dk1>
        <a:srgbClr val="1F1F1F"/>
      </a:dk1>
      <a:lt1>
        <a:srgbClr val="FFFFFF"/>
      </a:lt1>
      <a:dk2>
        <a:srgbClr val="7F7F7F"/>
      </a:dk2>
      <a:lt2>
        <a:srgbClr val="D8D8D8"/>
      </a:lt2>
      <a:accent1>
        <a:srgbClr val="DD7882"/>
      </a:accent1>
      <a:accent2>
        <a:srgbClr val="4A4C4D"/>
      </a:accent2>
      <a:accent3>
        <a:srgbClr val="EDB45E"/>
      </a:accent3>
      <a:accent4>
        <a:srgbClr val="5DABA8"/>
      </a:accent4>
      <a:accent5>
        <a:srgbClr val="ABCE2C"/>
      </a:accent5>
      <a:accent6>
        <a:srgbClr val="3F3F3F"/>
      </a:accent6>
      <a:hlink>
        <a:srgbClr val="222A35"/>
      </a:hlink>
      <a:folHlink>
        <a:srgbClr val="7F6000"/>
      </a:folHlink>
    </a:clrScheme>
    <a:fontScheme name="Lizzysu-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细微固体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lizzysu-灰度多彩1">
    <a:dk1>
      <a:srgbClr val="1F1F1F"/>
    </a:dk1>
    <a:lt1>
      <a:srgbClr val="FFFFFF"/>
    </a:lt1>
    <a:dk2>
      <a:srgbClr val="7F7F7F"/>
    </a:dk2>
    <a:lt2>
      <a:srgbClr val="D8D8D8"/>
    </a:lt2>
    <a:accent1>
      <a:srgbClr val="DD7882"/>
    </a:accent1>
    <a:accent2>
      <a:srgbClr val="4A4C4D"/>
    </a:accent2>
    <a:accent3>
      <a:srgbClr val="EDB45E"/>
    </a:accent3>
    <a:accent4>
      <a:srgbClr val="5DABA8"/>
    </a:accent4>
    <a:accent5>
      <a:srgbClr val="ABCE2C"/>
    </a:accent5>
    <a:accent6>
      <a:srgbClr val="3F3F3F"/>
    </a:accent6>
    <a:hlink>
      <a:srgbClr val="222A35"/>
    </a:hlink>
    <a:folHlink>
      <a:srgbClr val="7F6000"/>
    </a:folHlink>
  </a:clrScheme>
</a:themeOverride>
</file>

<file path=ppt/theme/themeOverride10.xml><?xml version="1.0" encoding="utf-8"?>
<a:themeOverride xmlns:a="http://schemas.openxmlformats.org/drawingml/2006/main">
  <a:clrScheme name="lizzysu-灰度多彩1">
    <a:dk1>
      <a:srgbClr val="1F1F1F"/>
    </a:dk1>
    <a:lt1>
      <a:srgbClr val="FFFFFF"/>
    </a:lt1>
    <a:dk2>
      <a:srgbClr val="7F7F7F"/>
    </a:dk2>
    <a:lt2>
      <a:srgbClr val="D8D8D8"/>
    </a:lt2>
    <a:accent1>
      <a:srgbClr val="DD7882"/>
    </a:accent1>
    <a:accent2>
      <a:srgbClr val="4A4C4D"/>
    </a:accent2>
    <a:accent3>
      <a:srgbClr val="EDB45E"/>
    </a:accent3>
    <a:accent4>
      <a:srgbClr val="5DABA8"/>
    </a:accent4>
    <a:accent5>
      <a:srgbClr val="ABCE2C"/>
    </a:accent5>
    <a:accent6>
      <a:srgbClr val="3F3F3F"/>
    </a:accent6>
    <a:hlink>
      <a:srgbClr val="222A35"/>
    </a:hlink>
    <a:folHlink>
      <a:srgbClr val="7F6000"/>
    </a:folHlink>
  </a:clrScheme>
</a:themeOverride>
</file>

<file path=ppt/theme/themeOverride11.xml><?xml version="1.0" encoding="utf-8"?>
<a:themeOverride xmlns:a="http://schemas.openxmlformats.org/drawingml/2006/main">
  <a:clrScheme name="lizzysu-灰度多彩1">
    <a:dk1>
      <a:srgbClr val="1F1F1F"/>
    </a:dk1>
    <a:lt1>
      <a:srgbClr val="FFFFFF"/>
    </a:lt1>
    <a:dk2>
      <a:srgbClr val="7F7F7F"/>
    </a:dk2>
    <a:lt2>
      <a:srgbClr val="D8D8D8"/>
    </a:lt2>
    <a:accent1>
      <a:srgbClr val="DD7882"/>
    </a:accent1>
    <a:accent2>
      <a:srgbClr val="4A4C4D"/>
    </a:accent2>
    <a:accent3>
      <a:srgbClr val="EDB45E"/>
    </a:accent3>
    <a:accent4>
      <a:srgbClr val="5DABA8"/>
    </a:accent4>
    <a:accent5>
      <a:srgbClr val="ABCE2C"/>
    </a:accent5>
    <a:accent6>
      <a:srgbClr val="3F3F3F"/>
    </a:accent6>
    <a:hlink>
      <a:srgbClr val="222A35"/>
    </a:hlink>
    <a:folHlink>
      <a:srgbClr val="7F6000"/>
    </a:folHlink>
  </a:clrScheme>
</a:themeOverride>
</file>

<file path=ppt/theme/themeOverride2.xml><?xml version="1.0" encoding="utf-8"?>
<a:themeOverride xmlns:a="http://schemas.openxmlformats.org/drawingml/2006/main">
  <a:clrScheme name="lizzysu-灰度多彩1">
    <a:dk1>
      <a:srgbClr val="1F1F1F"/>
    </a:dk1>
    <a:lt1>
      <a:srgbClr val="FFFFFF"/>
    </a:lt1>
    <a:dk2>
      <a:srgbClr val="7F7F7F"/>
    </a:dk2>
    <a:lt2>
      <a:srgbClr val="D8D8D8"/>
    </a:lt2>
    <a:accent1>
      <a:srgbClr val="DD7882"/>
    </a:accent1>
    <a:accent2>
      <a:srgbClr val="4A4C4D"/>
    </a:accent2>
    <a:accent3>
      <a:srgbClr val="EDB45E"/>
    </a:accent3>
    <a:accent4>
      <a:srgbClr val="5DABA8"/>
    </a:accent4>
    <a:accent5>
      <a:srgbClr val="ABCE2C"/>
    </a:accent5>
    <a:accent6>
      <a:srgbClr val="3F3F3F"/>
    </a:accent6>
    <a:hlink>
      <a:srgbClr val="222A35"/>
    </a:hlink>
    <a:folHlink>
      <a:srgbClr val="7F6000"/>
    </a:folHlink>
  </a:clrScheme>
</a:themeOverride>
</file>

<file path=ppt/theme/themeOverride3.xml><?xml version="1.0" encoding="utf-8"?>
<a:themeOverride xmlns:a="http://schemas.openxmlformats.org/drawingml/2006/main">
  <a:clrScheme name="lizzysu-灰度多彩1">
    <a:dk1>
      <a:srgbClr val="1F1F1F"/>
    </a:dk1>
    <a:lt1>
      <a:srgbClr val="FFFFFF"/>
    </a:lt1>
    <a:dk2>
      <a:srgbClr val="7F7F7F"/>
    </a:dk2>
    <a:lt2>
      <a:srgbClr val="D8D8D8"/>
    </a:lt2>
    <a:accent1>
      <a:srgbClr val="DD7882"/>
    </a:accent1>
    <a:accent2>
      <a:srgbClr val="4A4C4D"/>
    </a:accent2>
    <a:accent3>
      <a:srgbClr val="EDB45E"/>
    </a:accent3>
    <a:accent4>
      <a:srgbClr val="5DABA8"/>
    </a:accent4>
    <a:accent5>
      <a:srgbClr val="ABCE2C"/>
    </a:accent5>
    <a:accent6>
      <a:srgbClr val="3F3F3F"/>
    </a:accent6>
    <a:hlink>
      <a:srgbClr val="222A35"/>
    </a:hlink>
    <a:folHlink>
      <a:srgbClr val="7F6000"/>
    </a:folHlink>
  </a:clrScheme>
</a:themeOverride>
</file>

<file path=ppt/theme/themeOverride4.xml><?xml version="1.0" encoding="utf-8"?>
<a:themeOverride xmlns:a="http://schemas.openxmlformats.org/drawingml/2006/main">
  <a:clrScheme name="lizzysu-灰度多彩1">
    <a:dk1>
      <a:srgbClr val="1F1F1F"/>
    </a:dk1>
    <a:lt1>
      <a:srgbClr val="FFFFFF"/>
    </a:lt1>
    <a:dk2>
      <a:srgbClr val="7F7F7F"/>
    </a:dk2>
    <a:lt2>
      <a:srgbClr val="D8D8D8"/>
    </a:lt2>
    <a:accent1>
      <a:srgbClr val="DD7882"/>
    </a:accent1>
    <a:accent2>
      <a:srgbClr val="4A4C4D"/>
    </a:accent2>
    <a:accent3>
      <a:srgbClr val="EDB45E"/>
    </a:accent3>
    <a:accent4>
      <a:srgbClr val="5DABA8"/>
    </a:accent4>
    <a:accent5>
      <a:srgbClr val="ABCE2C"/>
    </a:accent5>
    <a:accent6>
      <a:srgbClr val="3F3F3F"/>
    </a:accent6>
    <a:hlink>
      <a:srgbClr val="222A35"/>
    </a:hlink>
    <a:folHlink>
      <a:srgbClr val="7F6000"/>
    </a:folHlink>
  </a:clrScheme>
</a:themeOverride>
</file>

<file path=ppt/theme/themeOverride5.xml><?xml version="1.0" encoding="utf-8"?>
<a:themeOverride xmlns:a="http://schemas.openxmlformats.org/drawingml/2006/main">
  <a:clrScheme name="lizzysu-灰度多彩1">
    <a:dk1>
      <a:srgbClr val="1F1F1F"/>
    </a:dk1>
    <a:lt1>
      <a:srgbClr val="FFFFFF"/>
    </a:lt1>
    <a:dk2>
      <a:srgbClr val="7F7F7F"/>
    </a:dk2>
    <a:lt2>
      <a:srgbClr val="D8D8D8"/>
    </a:lt2>
    <a:accent1>
      <a:srgbClr val="DD7882"/>
    </a:accent1>
    <a:accent2>
      <a:srgbClr val="4A4C4D"/>
    </a:accent2>
    <a:accent3>
      <a:srgbClr val="EDB45E"/>
    </a:accent3>
    <a:accent4>
      <a:srgbClr val="5DABA8"/>
    </a:accent4>
    <a:accent5>
      <a:srgbClr val="ABCE2C"/>
    </a:accent5>
    <a:accent6>
      <a:srgbClr val="3F3F3F"/>
    </a:accent6>
    <a:hlink>
      <a:srgbClr val="222A35"/>
    </a:hlink>
    <a:folHlink>
      <a:srgbClr val="7F6000"/>
    </a:folHlink>
  </a:clrScheme>
</a:themeOverride>
</file>

<file path=ppt/theme/themeOverride6.xml><?xml version="1.0" encoding="utf-8"?>
<a:themeOverride xmlns:a="http://schemas.openxmlformats.org/drawingml/2006/main">
  <a:clrScheme name="lizzysu-灰度多彩1">
    <a:dk1>
      <a:srgbClr val="1F1F1F"/>
    </a:dk1>
    <a:lt1>
      <a:srgbClr val="FFFFFF"/>
    </a:lt1>
    <a:dk2>
      <a:srgbClr val="7F7F7F"/>
    </a:dk2>
    <a:lt2>
      <a:srgbClr val="D8D8D8"/>
    </a:lt2>
    <a:accent1>
      <a:srgbClr val="DD7882"/>
    </a:accent1>
    <a:accent2>
      <a:srgbClr val="4A4C4D"/>
    </a:accent2>
    <a:accent3>
      <a:srgbClr val="EDB45E"/>
    </a:accent3>
    <a:accent4>
      <a:srgbClr val="5DABA8"/>
    </a:accent4>
    <a:accent5>
      <a:srgbClr val="ABCE2C"/>
    </a:accent5>
    <a:accent6>
      <a:srgbClr val="3F3F3F"/>
    </a:accent6>
    <a:hlink>
      <a:srgbClr val="222A35"/>
    </a:hlink>
    <a:folHlink>
      <a:srgbClr val="7F6000"/>
    </a:folHlink>
  </a:clrScheme>
</a:themeOverride>
</file>

<file path=ppt/theme/themeOverride7.xml><?xml version="1.0" encoding="utf-8"?>
<a:themeOverride xmlns:a="http://schemas.openxmlformats.org/drawingml/2006/main">
  <a:clrScheme name="lizzysu-灰度多彩1">
    <a:dk1>
      <a:srgbClr val="1F1F1F"/>
    </a:dk1>
    <a:lt1>
      <a:srgbClr val="FFFFFF"/>
    </a:lt1>
    <a:dk2>
      <a:srgbClr val="7F7F7F"/>
    </a:dk2>
    <a:lt2>
      <a:srgbClr val="D8D8D8"/>
    </a:lt2>
    <a:accent1>
      <a:srgbClr val="DD7882"/>
    </a:accent1>
    <a:accent2>
      <a:srgbClr val="4A4C4D"/>
    </a:accent2>
    <a:accent3>
      <a:srgbClr val="EDB45E"/>
    </a:accent3>
    <a:accent4>
      <a:srgbClr val="5DABA8"/>
    </a:accent4>
    <a:accent5>
      <a:srgbClr val="ABCE2C"/>
    </a:accent5>
    <a:accent6>
      <a:srgbClr val="3F3F3F"/>
    </a:accent6>
    <a:hlink>
      <a:srgbClr val="222A35"/>
    </a:hlink>
    <a:folHlink>
      <a:srgbClr val="7F6000"/>
    </a:folHlink>
  </a:clrScheme>
</a:themeOverride>
</file>

<file path=ppt/theme/themeOverride8.xml><?xml version="1.0" encoding="utf-8"?>
<a:themeOverride xmlns:a="http://schemas.openxmlformats.org/drawingml/2006/main">
  <a:clrScheme name="lizzysu-灰度多彩1">
    <a:dk1>
      <a:srgbClr val="1F1F1F"/>
    </a:dk1>
    <a:lt1>
      <a:srgbClr val="FFFFFF"/>
    </a:lt1>
    <a:dk2>
      <a:srgbClr val="7F7F7F"/>
    </a:dk2>
    <a:lt2>
      <a:srgbClr val="D8D8D8"/>
    </a:lt2>
    <a:accent1>
      <a:srgbClr val="DD7882"/>
    </a:accent1>
    <a:accent2>
      <a:srgbClr val="4A4C4D"/>
    </a:accent2>
    <a:accent3>
      <a:srgbClr val="EDB45E"/>
    </a:accent3>
    <a:accent4>
      <a:srgbClr val="5DABA8"/>
    </a:accent4>
    <a:accent5>
      <a:srgbClr val="ABCE2C"/>
    </a:accent5>
    <a:accent6>
      <a:srgbClr val="3F3F3F"/>
    </a:accent6>
    <a:hlink>
      <a:srgbClr val="222A35"/>
    </a:hlink>
    <a:folHlink>
      <a:srgbClr val="7F6000"/>
    </a:folHlink>
  </a:clrScheme>
</a:themeOverride>
</file>

<file path=ppt/theme/themeOverride9.xml><?xml version="1.0" encoding="utf-8"?>
<a:themeOverride xmlns:a="http://schemas.openxmlformats.org/drawingml/2006/main">
  <a:clrScheme name="lizzysu-灰度多彩1">
    <a:dk1>
      <a:srgbClr val="1F1F1F"/>
    </a:dk1>
    <a:lt1>
      <a:srgbClr val="FFFFFF"/>
    </a:lt1>
    <a:dk2>
      <a:srgbClr val="7F7F7F"/>
    </a:dk2>
    <a:lt2>
      <a:srgbClr val="D8D8D8"/>
    </a:lt2>
    <a:accent1>
      <a:srgbClr val="DD7882"/>
    </a:accent1>
    <a:accent2>
      <a:srgbClr val="4A4C4D"/>
    </a:accent2>
    <a:accent3>
      <a:srgbClr val="EDB45E"/>
    </a:accent3>
    <a:accent4>
      <a:srgbClr val="5DABA8"/>
    </a:accent4>
    <a:accent5>
      <a:srgbClr val="ABCE2C"/>
    </a:accent5>
    <a:accent6>
      <a:srgbClr val="3F3F3F"/>
    </a:accent6>
    <a:hlink>
      <a:srgbClr val="222A35"/>
    </a:hlink>
    <a:folHlink>
      <a:srgbClr val="7F6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1686</Words>
  <Application>Microsoft Office PowerPoint</Application>
  <PresentationFormat>宽屏</PresentationFormat>
  <Paragraphs>210</Paragraphs>
  <Slides>20</Slides>
  <Notes>20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9" baseType="lpstr">
      <vt:lpstr>Gulim</vt:lpstr>
      <vt:lpstr>MS PGothic</vt:lpstr>
      <vt:lpstr>微软雅黑</vt:lpstr>
      <vt:lpstr>Arial</vt:lpstr>
      <vt:lpstr>Arial Black</vt:lpstr>
      <vt:lpstr>Arial Rounded MT Bold</vt:lpstr>
      <vt:lpstr>Calibri</vt:lpstr>
      <vt:lpstr>Impact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熊猫办公</dc:title>
  <dc:creator/>
  <cp:lastModifiedBy>天 下</cp:lastModifiedBy>
  <cp:revision>2</cp:revision>
  <dcterms:created xsi:type="dcterms:W3CDTF">2020-11-30T04:28:58Z</dcterms:created>
  <dcterms:modified xsi:type="dcterms:W3CDTF">2021-01-05T15:44:06Z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2052-11.1.0.9929</vt:lpwstr>
  </property>
</Properties>
</file>