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40"/>
  </p:notesMasterIdLst>
  <p:handoutMasterIdLst>
    <p:handoutMasterId r:id="rId41"/>
  </p:handoutMasterIdLst>
  <p:sldIdLst>
    <p:sldId id="307" r:id="rId4"/>
    <p:sldId id="304" r:id="rId5"/>
    <p:sldId id="268" r:id="rId6"/>
    <p:sldId id="276" r:id="rId7"/>
    <p:sldId id="274" r:id="rId8"/>
    <p:sldId id="273" r:id="rId9"/>
    <p:sldId id="269" r:id="rId10"/>
    <p:sldId id="270" r:id="rId11"/>
    <p:sldId id="271" r:id="rId12"/>
    <p:sldId id="297" r:id="rId13"/>
    <p:sldId id="280" r:id="rId14"/>
    <p:sldId id="279" r:id="rId15"/>
    <p:sldId id="275" r:id="rId16"/>
    <p:sldId id="277" r:id="rId17"/>
    <p:sldId id="287" r:id="rId18"/>
    <p:sldId id="284" r:id="rId19"/>
    <p:sldId id="281" r:id="rId20"/>
    <p:sldId id="285" r:id="rId21"/>
    <p:sldId id="298" r:id="rId22"/>
    <p:sldId id="282" r:id="rId23"/>
    <p:sldId id="286" r:id="rId24"/>
    <p:sldId id="278" r:id="rId25"/>
    <p:sldId id="283" r:id="rId26"/>
    <p:sldId id="288" r:id="rId27"/>
    <p:sldId id="291" r:id="rId28"/>
    <p:sldId id="292" r:id="rId29"/>
    <p:sldId id="293" r:id="rId30"/>
    <p:sldId id="299" r:id="rId31"/>
    <p:sldId id="294" r:id="rId32"/>
    <p:sldId id="289" r:id="rId33"/>
    <p:sldId id="290" r:id="rId34"/>
    <p:sldId id="295" r:id="rId35"/>
    <p:sldId id="296" r:id="rId36"/>
    <p:sldId id="301" r:id="rId37"/>
    <p:sldId id="300" r:id="rId38"/>
    <p:sldId id="305" r:id="rId39"/>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9E6"/>
    <a:srgbClr val="CA0016"/>
    <a:srgbClr val="C00000"/>
    <a:srgbClr val="A12928"/>
    <a:srgbClr val="FFCC00"/>
    <a:srgbClr val="660033"/>
    <a:srgbClr val="8000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071F12-F286-4EF3-92A1-B00394693308}" type="datetimeFigureOut">
              <a:rPr lang="zh-CN" altLang="en-US" smtClean="0"/>
              <a:t>2021/1/13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148D6-F89C-4709-B973-EAB909A06760}"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D86DD-B60D-4AB1-ACA8-4D4218C96BB2}" type="datetimeFigureOut">
              <a:rPr lang="zh-CN" altLang="en-US" smtClean="0"/>
              <a:t>2021/1/13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369D5-F4D9-496F-99A5-F4A92360FDBE}"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369D5-F4D9-496F-99A5-F4A92360FDB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4ACE6E3-A41B-4DC1-AAE8-9AF35CB17842}"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360BE3-068C-4EB5-9075-3562E613AE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ACE6E3-A41B-4DC1-AAE8-9AF35CB17842}"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360BE3-068C-4EB5-9075-3562E613AE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ACE6E3-A41B-4DC1-AAE8-9AF35CB17842}"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360BE3-068C-4EB5-9075-3562E613AE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3E5D79E-010C-4F3C-A630-04651EC280E5}"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670F173-46C2-43F3-8DA0-D67330281DAE}"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lvl1pPr>
            <a:lvl2pPr marL="609600" indent="0">
              <a:buNone/>
              <a:defRPr sz="2665"/>
            </a:lvl2pPr>
            <a:lvl3pPr marL="1219200" indent="0">
              <a:buNone/>
              <a:defRPr sz="2400"/>
            </a:lvl3pPr>
            <a:lvl4pPr marL="1828800" indent="0">
              <a:buNone/>
              <a:defRPr sz="2135"/>
            </a:lvl4pPr>
            <a:lvl5pPr marL="2438400" indent="0">
              <a:buNone/>
              <a:defRPr sz="2135"/>
            </a:lvl5pPr>
            <a:lvl6pPr marL="3048000" indent="0">
              <a:buNone/>
              <a:defRPr sz="2135"/>
            </a:lvl6pPr>
            <a:lvl7pPr marL="3657600" indent="0">
              <a:buNone/>
              <a:defRPr sz="2135"/>
            </a:lvl7pPr>
            <a:lvl8pPr marL="4267200" indent="0">
              <a:buNone/>
              <a:defRPr sz="2135"/>
            </a:lvl8pPr>
            <a:lvl9pPr marL="4876800" indent="0">
              <a:buNone/>
              <a:defRPr sz="2135"/>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0B853CF-987C-4AB0-97F7-3BCFF449BFA2}"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4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4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A6D8C57-C3F1-4DCF-AE26-661E32FAB5C3}"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66D99AD1-A0D7-4885-BA27-2675E82AFDEB}"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F461625A-E2B5-45F4-A93B-363D706CFABA}"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84F49AD1-F23A-46F6-BCA1-0BC719FACB40}"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
        <p:nvSpPr>
          <p:cNvPr id="5" name="等腰三角形 4"/>
          <p:cNvSpPr>
            <a:spLocks noChangeArrowheads="1"/>
          </p:cNvSpPr>
          <p:nvPr userDrawn="1"/>
        </p:nvSpPr>
        <p:spPr bwMode="auto">
          <a:xfrm rot="5400000">
            <a:off x="-50842" y="207477"/>
            <a:ext cx="744321" cy="642638"/>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4265"/>
            </a:lvl1pPr>
          </a:lstStyle>
          <a:p>
            <a:r>
              <a:rPr lang="zh-CN" altLang="en-US"/>
              <a:t>单击此处编辑母版标题样式</a:t>
            </a:r>
          </a:p>
        </p:txBody>
      </p:sp>
      <p:sp>
        <p:nvSpPr>
          <p:cNvPr id="3" name="内容占位符 2"/>
          <p:cNvSpPr>
            <a:spLocks noGrp="1"/>
          </p:cNvSpPr>
          <p:nvPr>
            <p:ph idx="1"/>
          </p:nvPr>
        </p:nvSpPr>
        <p:spPr>
          <a:xfrm>
            <a:off x="5183717" y="988485"/>
            <a:ext cx="6172200" cy="4872567"/>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2117"/>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0527C16E-8B9E-4E9C-AEA1-9079DC27BA52}"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ACE6E3-A41B-4DC1-AAE8-9AF35CB17842}"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360BE3-068C-4EB5-9075-3562E613AE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4265"/>
            </a:lvl1pPr>
          </a:lstStyle>
          <a:p>
            <a:r>
              <a:rPr lang="zh-CN" altLang="en-US"/>
              <a:t>单击此处编辑母版标题样式</a:t>
            </a:r>
          </a:p>
        </p:txBody>
      </p:sp>
      <p:sp>
        <p:nvSpPr>
          <p:cNvPr id="3" name="图片占位符 2"/>
          <p:cNvSpPr>
            <a:spLocks noGrp="1"/>
          </p:cNvSpPr>
          <p:nvPr>
            <p:ph type="pic" idx="1"/>
          </p:nvPr>
        </p:nvSpPr>
        <p:spPr>
          <a:xfrm>
            <a:off x="5183717" y="988485"/>
            <a:ext cx="6172200" cy="4872567"/>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840318" y="2057400"/>
            <a:ext cx="3932767" cy="3812117"/>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E6F0C89-DC41-41E8-BD67-081F711CB6DB}"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45D90A1-AB38-4C22-BD53-8B53C0182443}"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57ED185-CF2D-4B99-8B6C-4171A2CFAE42}"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6183"/>
          </a:xfrm>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a:xfrm>
            <a:off x="4165600" y="6356351"/>
            <a:ext cx="3860800" cy="366183"/>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737600" y="6356351"/>
            <a:ext cx="2844800" cy="366183"/>
          </a:xfrm>
        </p:spPr>
        <p:txBody>
          <a:bodyPr/>
          <a:lstStyle>
            <a:lvl1pPr>
              <a:defRPr/>
            </a:lvl1pPr>
          </a:lstStyle>
          <a:p>
            <a:fld id="{003B62AB-F519-42E0-8E21-4B65C6B61B28}"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3E5D79E-010C-4F3C-A630-04651EC280E5}"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670F173-46C2-43F3-8DA0-D67330281DAE}"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lvl1pPr>
            <a:lvl2pPr marL="609600" indent="0">
              <a:buNone/>
              <a:defRPr sz="2665"/>
            </a:lvl2pPr>
            <a:lvl3pPr marL="1219200" indent="0">
              <a:buNone/>
              <a:defRPr sz="2400"/>
            </a:lvl3pPr>
            <a:lvl4pPr marL="1828800" indent="0">
              <a:buNone/>
              <a:defRPr sz="2135"/>
            </a:lvl4pPr>
            <a:lvl5pPr marL="2438400" indent="0">
              <a:buNone/>
              <a:defRPr sz="2135"/>
            </a:lvl5pPr>
            <a:lvl6pPr marL="3048000" indent="0">
              <a:buNone/>
              <a:defRPr sz="2135"/>
            </a:lvl6pPr>
            <a:lvl7pPr marL="3657600" indent="0">
              <a:buNone/>
              <a:defRPr sz="2135"/>
            </a:lvl7pPr>
            <a:lvl8pPr marL="4267200" indent="0">
              <a:buNone/>
              <a:defRPr sz="2135"/>
            </a:lvl8pPr>
            <a:lvl9pPr marL="4876800" indent="0">
              <a:buNone/>
              <a:defRPr sz="2135"/>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0B853CF-987C-4AB0-97F7-3BCFF449BFA2}"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4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4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A6D8C57-C3F1-4DCF-AE26-661E32FAB5C3}"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66D99AD1-A0D7-4885-BA27-2675E82AFDEB}"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F461625A-E2B5-45F4-A93B-363D706CFABA}"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4ACE6E3-A41B-4DC1-AAE8-9AF35CB17842}"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360BE3-068C-4EB5-9075-3562E613AE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84F49AD1-F23A-46F6-BCA1-0BC719FACB40}"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4265"/>
            </a:lvl1pPr>
          </a:lstStyle>
          <a:p>
            <a:r>
              <a:rPr lang="zh-CN" altLang="en-US"/>
              <a:t>单击此处编辑母版标题样式</a:t>
            </a:r>
          </a:p>
        </p:txBody>
      </p:sp>
      <p:sp>
        <p:nvSpPr>
          <p:cNvPr id="3" name="内容占位符 2"/>
          <p:cNvSpPr>
            <a:spLocks noGrp="1"/>
          </p:cNvSpPr>
          <p:nvPr>
            <p:ph idx="1"/>
          </p:nvPr>
        </p:nvSpPr>
        <p:spPr>
          <a:xfrm>
            <a:off x="5183717" y="988485"/>
            <a:ext cx="6172200" cy="4872567"/>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2117"/>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0527C16E-8B9E-4E9C-AEA1-9079DC27BA52}"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4265"/>
            </a:lvl1pPr>
          </a:lstStyle>
          <a:p>
            <a:r>
              <a:rPr lang="zh-CN" altLang="en-US"/>
              <a:t>单击此处编辑母版标题样式</a:t>
            </a:r>
          </a:p>
        </p:txBody>
      </p:sp>
      <p:sp>
        <p:nvSpPr>
          <p:cNvPr id="3" name="图片占位符 2"/>
          <p:cNvSpPr>
            <a:spLocks noGrp="1"/>
          </p:cNvSpPr>
          <p:nvPr>
            <p:ph type="pic" idx="1"/>
          </p:nvPr>
        </p:nvSpPr>
        <p:spPr>
          <a:xfrm>
            <a:off x="5183717" y="988485"/>
            <a:ext cx="6172200" cy="4872567"/>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840318" y="2057400"/>
            <a:ext cx="3932767" cy="3812117"/>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E6F0C89-DC41-41E8-BD67-081F711CB6DB}"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45D90A1-AB38-4C22-BD53-8B53C0182443}"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57ED185-CF2D-4B99-8B6C-4171A2CFAE42}"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6183"/>
          </a:xfrm>
        </p:spPr>
        <p:txBody>
          <a:bodyPr/>
          <a:lstStyle>
            <a:lvl1pPr>
              <a:defRPr/>
            </a:lvl1pPr>
          </a:lstStyle>
          <a:p>
            <a:fld id="{43BC3AF3-AA53-41A9-801E-2805DBF32CA3}" type="datetime1">
              <a:rPr lang="zh-CN" altLang="en-US"/>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a:xfrm>
            <a:off x="4165600" y="6356351"/>
            <a:ext cx="3860800" cy="366183"/>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737600" y="6356351"/>
            <a:ext cx="2844800" cy="366183"/>
          </a:xfrm>
        </p:spPr>
        <p:txBody>
          <a:bodyPr/>
          <a:lstStyle>
            <a:lvl1pPr>
              <a:defRPr/>
            </a:lvl1pPr>
          </a:lstStyle>
          <a:p>
            <a:fld id="{003B62AB-F519-42E0-8E21-4B65C6B61B28}" type="slidenum">
              <a:rPr lang="zh-CN" altLang="en-US"/>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4ACE6E3-A41B-4DC1-AAE8-9AF35CB17842}"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360BE3-068C-4EB5-9075-3562E613AE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4ACE6E3-A41B-4DC1-AAE8-9AF35CB17842}" type="datetimeFigureOut">
              <a:rPr lang="zh-CN" altLang="en-US" smtClean="0"/>
              <a:t>2021/1/13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360BE3-068C-4EB5-9075-3562E613AE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4ACE6E3-A41B-4DC1-AAE8-9AF35CB17842}"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360BE3-068C-4EB5-9075-3562E613AE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4ACE6E3-A41B-4DC1-AAE8-9AF35CB17842}"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360BE3-068C-4EB5-9075-3562E613AE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CE6E3-A41B-4DC1-AAE8-9AF35CB17842}" type="datetimeFigureOut">
              <a:rPr lang="zh-CN" altLang="en-US" smtClean="0"/>
              <a:t>2021/1/13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60BE3-068C-4EB5-9075-3562E613AE5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609600" y="6356351"/>
            <a:ext cx="28448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600">
                <a:solidFill>
                  <a:srgbClr val="898989"/>
                </a:solidFill>
                <a:latin typeface="+mn-lt"/>
                <a:ea typeface="+mn-ea"/>
                <a:sym typeface="微软雅黑" panose="020B0503020204020204" pitchFamily="34" charset="-122"/>
              </a:defRPr>
            </a:lvl1pPr>
          </a:lstStyle>
          <a:p>
            <a:pPr fontAlgn="base">
              <a:spcBef>
                <a:spcPct val="0"/>
              </a:spcBef>
              <a:spcAft>
                <a:spcPct val="0"/>
              </a:spcAft>
              <a:buFont typeface="Arial" panose="020B0604020202020204" pitchFamily="34" charset="0"/>
              <a:buNone/>
            </a:pPr>
            <a:fld id="{43BC3AF3-AA53-41A9-801E-2805DBF32CA3}" type="datetime1">
              <a:rPr lang="zh-CN" altLang="en-US" smtClean="0"/>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1029" name="页脚占位符 4"/>
          <p:cNvSpPr>
            <a:spLocks noGrp="1" noChangeArrowheads="1"/>
          </p:cNvSpPr>
          <p:nvPr>
            <p:ph type="ftr" sz="quarter" idx="3"/>
          </p:nvPr>
        </p:nvSpPr>
        <p:spPr bwMode="auto">
          <a:xfrm>
            <a:off x="4165600" y="6356351"/>
            <a:ext cx="38608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600">
                <a:solidFill>
                  <a:srgbClr val="898989"/>
                </a:solidFill>
                <a:latin typeface="+mn-lt"/>
                <a:ea typeface="+mn-ea"/>
                <a:sym typeface="微软雅黑" panose="020B0503020204020204" pitchFamily="34" charset="-122"/>
              </a:defRPr>
            </a:lvl1pPr>
          </a:lstStyle>
          <a:p>
            <a:pPr fontAlgn="base">
              <a:spcBef>
                <a:spcPct val="0"/>
              </a:spcBef>
              <a:spcAft>
                <a:spcPct val="0"/>
              </a:spcAft>
              <a:buFont typeface="Arial" panose="020B0604020202020204" pitchFamily="34" charset="0"/>
              <a:buNone/>
            </a:pPr>
            <a:endParaRPr lang="zh-CN" altLang="zh-CN"/>
          </a:p>
        </p:txBody>
      </p:sp>
      <p:sp>
        <p:nvSpPr>
          <p:cNvPr id="1030" name="灯片编号占位符 5"/>
          <p:cNvSpPr>
            <a:spLocks noGrp="1" noChangeArrowheads="1"/>
          </p:cNvSpPr>
          <p:nvPr>
            <p:ph type="sldNum" sz="quarter" idx="4"/>
          </p:nvPr>
        </p:nvSpPr>
        <p:spPr bwMode="auto">
          <a:xfrm>
            <a:off x="8737600" y="6356351"/>
            <a:ext cx="28448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600">
                <a:solidFill>
                  <a:srgbClr val="898989"/>
                </a:solidFill>
                <a:latin typeface="+mn-lt"/>
                <a:ea typeface="+mn-ea"/>
                <a:sym typeface="微软雅黑" panose="020B0503020204020204" pitchFamily="34" charset="-122"/>
              </a:defRPr>
            </a:lvl1pPr>
          </a:lstStyle>
          <a:p>
            <a:pPr fontAlgn="base">
              <a:spcBef>
                <a:spcPct val="0"/>
              </a:spcBef>
              <a:spcAft>
                <a:spcPct val="0"/>
              </a:spcAft>
              <a:buFont typeface="Arial" panose="020B0604020202020204" pitchFamily="34" charset="0"/>
              <a:buNone/>
            </a:pPr>
            <a:fld id="{A3937C31-278A-4EF3-9DCA-582E6B3D431E}" type="slidenum">
              <a:rPr lang="zh-CN" altLang="en-US" smtClean="0"/>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hf sldNum="0" hdr="0" ftr="0"/>
  <p:txStyles>
    <p:titleStyle>
      <a:lvl1pPr marL="1219200" indent="-1219200" algn="ctr" rtl="0" fontAlgn="base">
        <a:spcBef>
          <a:spcPct val="0"/>
        </a:spcBef>
        <a:spcAft>
          <a:spcPct val="0"/>
        </a:spcAft>
        <a:defRPr sz="5865" kern="1200">
          <a:solidFill>
            <a:schemeClr val="tx1"/>
          </a:solidFill>
          <a:latin typeface="+mj-lt"/>
          <a:ea typeface="+mj-ea"/>
          <a:cs typeface="+mj-cs"/>
          <a:sym typeface="Calibri" panose="020F0502020204030204" pitchFamily="34" charset="0"/>
        </a:defRPr>
      </a:lvl1pPr>
      <a:lvl2pPr marL="12192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2192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2192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12192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18288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4384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0480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6576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mn-ea"/>
          <a:cs typeface="+mn-cs"/>
          <a:sym typeface="Calibri" panose="020F0502020204030204" pitchFamily="34" charset="0"/>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mn-ea"/>
          <a:cs typeface="+mn-cs"/>
          <a:sym typeface="Calibri" panose="020F0502020204030204" pitchFamily="34" charset="0"/>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sym typeface="Calibri" panose="020F0502020204030204" pitchFamily="34" charset="0"/>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sym typeface="Calibri" panose="020F0502020204030204" pitchFamily="34" charset="0"/>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609600" y="6356351"/>
            <a:ext cx="28448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600">
                <a:solidFill>
                  <a:srgbClr val="898989"/>
                </a:solidFill>
                <a:latin typeface="+mn-lt"/>
                <a:ea typeface="+mn-ea"/>
                <a:sym typeface="微软雅黑" panose="020B0503020204020204" pitchFamily="34" charset="-122"/>
              </a:defRPr>
            </a:lvl1pPr>
          </a:lstStyle>
          <a:p>
            <a:pPr fontAlgn="base">
              <a:spcBef>
                <a:spcPct val="0"/>
              </a:spcBef>
              <a:spcAft>
                <a:spcPct val="0"/>
              </a:spcAft>
              <a:buFont typeface="Arial" panose="020B0604020202020204" pitchFamily="34" charset="0"/>
              <a:buNone/>
            </a:pPr>
            <a:fld id="{43BC3AF3-AA53-41A9-801E-2805DBF32CA3}" type="datetime1">
              <a:rPr lang="zh-CN" altLang="en-US" smtClean="0"/>
              <a:t>2021/1/13</a:t>
            </a:fld>
            <a:endParaRPr lang="zh-CN" altLang="en-US" sz="2400">
              <a:solidFill>
                <a:srgbClr val="000000"/>
              </a:solidFill>
              <a:latin typeface="Arial" panose="020B0604020202020204" pitchFamily="34" charset="0"/>
              <a:ea typeface="宋体" panose="02010600030101010101" pitchFamily="2" charset="-122"/>
            </a:endParaRPr>
          </a:p>
        </p:txBody>
      </p:sp>
      <p:sp>
        <p:nvSpPr>
          <p:cNvPr id="1029" name="页脚占位符 4"/>
          <p:cNvSpPr>
            <a:spLocks noGrp="1" noChangeArrowheads="1"/>
          </p:cNvSpPr>
          <p:nvPr>
            <p:ph type="ftr" sz="quarter" idx="3"/>
          </p:nvPr>
        </p:nvSpPr>
        <p:spPr bwMode="auto">
          <a:xfrm>
            <a:off x="4165600" y="6356351"/>
            <a:ext cx="38608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600">
                <a:solidFill>
                  <a:srgbClr val="898989"/>
                </a:solidFill>
                <a:latin typeface="+mn-lt"/>
                <a:ea typeface="+mn-ea"/>
                <a:sym typeface="微软雅黑" panose="020B0503020204020204" pitchFamily="34" charset="-122"/>
              </a:defRPr>
            </a:lvl1pPr>
          </a:lstStyle>
          <a:p>
            <a:pPr fontAlgn="base">
              <a:spcBef>
                <a:spcPct val="0"/>
              </a:spcBef>
              <a:spcAft>
                <a:spcPct val="0"/>
              </a:spcAft>
              <a:buFont typeface="Arial" panose="020B0604020202020204" pitchFamily="34" charset="0"/>
              <a:buNone/>
            </a:pPr>
            <a:endParaRPr lang="zh-CN" altLang="zh-CN"/>
          </a:p>
        </p:txBody>
      </p:sp>
      <p:sp>
        <p:nvSpPr>
          <p:cNvPr id="1030" name="灯片编号占位符 5"/>
          <p:cNvSpPr>
            <a:spLocks noGrp="1" noChangeArrowheads="1"/>
          </p:cNvSpPr>
          <p:nvPr>
            <p:ph type="sldNum" sz="quarter" idx="4"/>
          </p:nvPr>
        </p:nvSpPr>
        <p:spPr bwMode="auto">
          <a:xfrm>
            <a:off x="8737600" y="6356351"/>
            <a:ext cx="28448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600">
                <a:solidFill>
                  <a:srgbClr val="898989"/>
                </a:solidFill>
                <a:latin typeface="+mn-lt"/>
                <a:ea typeface="+mn-ea"/>
                <a:sym typeface="微软雅黑" panose="020B0503020204020204" pitchFamily="34" charset="-122"/>
              </a:defRPr>
            </a:lvl1pPr>
          </a:lstStyle>
          <a:p>
            <a:pPr fontAlgn="base">
              <a:spcBef>
                <a:spcPct val="0"/>
              </a:spcBef>
              <a:spcAft>
                <a:spcPct val="0"/>
              </a:spcAft>
              <a:buFont typeface="Arial" panose="020B0604020202020204" pitchFamily="34" charset="0"/>
              <a:buNone/>
            </a:pPr>
            <a:fld id="{A3937C31-278A-4EF3-9DCA-582E6B3D431E}" type="slidenum">
              <a:rPr lang="zh-CN" altLang="en-US" smtClean="0"/>
              <a:t>‹#›</a:t>
            </a:fld>
            <a:endParaRPr lang="zh-CN" altLang="en-US" sz="2400">
              <a:solidFill>
                <a:srgbClr val="000000"/>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hf sldNum="0" hdr="0" ftr="0"/>
  <p:txStyles>
    <p:titleStyle>
      <a:lvl1pPr marL="1219200" indent="-1219200" algn="ctr" rtl="0" fontAlgn="base">
        <a:spcBef>
          <a:spcPct val="0"/>
        </a:spcBef>
        <a:spcAft>
          <a:spcPct val="0"/>
        </a:spcAft>
        <a:defRPr sz="5865" kern="1200">
          <a:solidFill>
            <a:schemeClr val="tx1"/>
          </a:solidFill>
          <a:latin typeface="+mj-lt"/>
          <a:ea typeface="+mj-ea"/>
          <a:cs typeface="+mj-cs"/>
          <a:sym typeface="Calibri" panose="020F0502020204030204" pitchFamily="34" charset="0"/>
        </a:defRPr>
      </a:lvl1pPr>
      <a:lvl2pPr marL="12192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2192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2192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12192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18288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4384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0480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6576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mn-ea"/>
          <a:cs typeface="+mn-cs"/>
          <a:sym typeface="Calibri" panose="020F0502020204030204" pitchFamily="34" charset="0"/>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mn-ea"/>
          <a:cs typeface="+mn-cs"/>
          <a:sym typeface="Calibri" panose="020F0502020204030204" pitchFamily="34" charset="0"/>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sym typeface="Calibri" panose="020F0502020204030204" pitchFamily="34" charset="0"/>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sym typeface="Calibri" panose="020F0502020204030204" pitchFamily="34" charset="0"/>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www.rapidesign.cn/" TargetMode="External"/><Relationship Id="rId7"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8000" b="-8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6415130" y="5582014"/>
            <a:ext cx="4202274" cy="400110"/>
            <a:chOff x="2044774" y="4638674"/>
            <a:chExt cx="4202274" cy="400110"/>
          </a:xfrm>
        </p:grpSpPr>
        <p:cxnSp>
          <p:nvCxnSpPr>
            <p:cNvPr id="4" name="直接连接符 3"/>
            <p:cNvCxnSpPr/>
            <p:nvPr/>
          </p:nvCxnSpPr>
          <p:spPr>
            <a:xfrm>
              <a:off x="2044774" y="4854989"/>
              <a:ext cx="4202274" cy="0"/>
            </a:xfrm>
            <a:prstGeom prst="line">
              <a:avLst/>
            </a:prstGeom>
            <a:ln>
              <a:solidFill>
                <a:srgbClr val="CA0016"/>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126716" y="4638674"/>
              <a:ext cx="2185214" cy="400110"/>
            </a:xfrm>
            <a:prstGeom prst="rect">
              <a:avLst/>
            </a:prstGeom>
            <a:solidFill>
              <a:srgbClr val="C00000"/>
            </a:solidFill>
            <a:ln>
              <a:noFill/>
            </a:ln>
          </p:spPr>
          <p:txBody>
            <a:bodyPr wrap="none" rtlCol="0">
              <a:spAutoFit/>
            </a:bodyPr>
            <a:lstStyle/>
            <a:p>
              <a:r>
                <a:rPr lang="zh-CN" altLang="en-US" sz="2000">
                  <a:ln w="0"/>
                  <a:solidFill>
                    <a:schemeClr val="bg1"/>
                  </a:solidFill>
                  <a:latin typeface="微软雅黑" panose="020B0503020204020204" pitchFamily="34" charset="-122"/>
                  <a:ea typeface="微软雅黑" panose="020B0503020204020204" pitchFamily="34" charset="-122"/>
                </a:rPr>
                <a:t>汇报人：喜爱</a:t>
              </a:r>
              <a:r>
                <a:rPr lang="en-US" altLang="zh-CN" sz="2000">
                  <a:ln w="0"/>
                  <a:solidFill>
                    <a:schemeClr val="bg1"/>
                  </a:solidFill>
                  <a:latin typeface="微软雅黑" panose="020B0503020204020204" pitchFamily="34" charset="-122"/>
                  <a:ea typeface="微软雅黑" panose="020B0503020204020204" pitchFamily="34" charset="-122"/>
                </a:rPr>
                <a:t>PPT</a:t>
              </a:r>
              <a:endParaRPr lang="zh-CN" altLang="en-US" sz="2000" dirty="0">
                <a:ln w="0"/>
                <a:solidFill>
                  <a:schemeClr val="bg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10586327" y="351764"/>
            <a:ext cx="879016" cy="461665"/>
          </a:xfrm>
          <a:prstGeom prst="rect">
            <a:avLst/>
          </a:prstGeom>
          <a:noFill/>
          <a:ln>
            <a:solidFill>
              <a:schemeClr val="bg1">
                <a:lumMod val="65000"/>
              </a:schemeClr>
            </a:solidFill>
          </a:ln>
        </p:spPr>
        <p:txBody>
          <a:bodyPr wrap="square" rtlCol="0">
            <a:spAutoFit/>
          </a:bodyPr>
          <a:lstStyle/>
          <a:p>
            <a:r>
              <a:rPr lang="en-US" altLang="zh-CN" sz="2400" dirty="0">
                <a:solidFill>
                  <a:schemeClr val="bg1">
                    <a:lumMod val="50000"/>
                  </a:schemeClr>
                </a:solidFill>
              </a:rPr>
              <a:t> logo</a:t>
            </a:r>
            <a:endParaRPr lang="zh-CN" altLang="en-US" sz="2400" dirty="0">
              <a:solidFill>
                <a:schemeClr val="bg1">
                  <a:lumMod val="50000"/>
                </a:schemeClr>
              </a:solidFill>
            </a:endParaRPr>
          </a:p>
        </p:txBody>
      </p:sp>
      <p:pic>
        <p:nvPicPr>
          <p:cNvPr id="9" name="绿色通道(Green Channe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2192000" y="993308"/>
            <a:ext cx="609600" cy="609600"/>
          </a:xfrm>
          <a:prstGeom prst="rect">
            <a:avLst/>
          </a:prstGeom>
        </p:spPr>
      </p:pic>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38142" y="1442154"/>
            <a:ext cx="5417118" cy="45399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dministrator\Desktop\QQ糖\模板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6655" y="1602908"/>
            <a:ext cx="4999037" cy="48641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422128" y="1418242"/>
            <a:ext cx="4261750" cy="3957637"/>
            <a:chOff x="-265737" y="496789"/>
            <a:chExt cx="4261750" cy="3957637"/>
          </a:xfrm>
        </p:grpSpPr>
        <p:sp>
          <p:nvSpPr>
            <p:cNvPr id="12" name="TextBox 5"/>
            <p:cNvSpPr txBox="1"/>
            <p:nvPr/>
          </p:nvSpPr>
          <p:spPr>
            <a:xfrm>
              <a:off x="3343270" y="496789"/>
              <a:ext cx="652743"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CN" b="1" dirty="0">
                  <a:ln w="11430"/>
                  <a:solidFill>
                    <a:srgbClr val="FF0000"/>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rPr>
                <a:t>2019</a:t>
              </a:r>
              <a:endParaRPr lang="zh-CN" altLang="en-US" b="1" dirty="0">
                <a:ln w="11430"/>
                <a:solidFill>
                  <a:srgbClr val="FF0000"/>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endParaRPr>
            </a:p>
          </p:txBody>
        </p:sp>
        <p:sp>
          <p:nvSpPr>
            <p:cNvPr id="13" name="TextBox 12"/>
            <p:cNvSpPr txBox="1"/>
            <p:nvPr/>
          </p:nvSpPr>
          <p:spPr>
            <a:xfrm>
              <a:off x="2685820" y="1280368"/>
              <a:ext cx="601447" cy="338554"/>
            </a:xfrm>
            <a:prstGeom prst="rect">
              <a:avLst/>
            </a:prstGeom>
            <a:noFill/>
          </p:spPr>
          <p:txBody>
            <a:bodyPr wrap="none" rtlCol="0">
              <a:spAutoFit/>
              <a:scene3d>
                <a:camera prst="orthographicFront"/>
                <a:lightRig rig="flat" dir="tl">
                  <a:rot lat="0" lon="0" rev="6600000"/>
                </a:lightRig>
              </a:scene3d>
              <a:sp3d extrusionH="25400">
                <a:bevelT w="38100" h="31750"/>
                <a:contourClr>
                  <a:schemeClr val="accent2">
                    <a:shade val="75000"/>
                  </a:schemeClr>
                </a:contourClr>
              </a:sp3d>
            </a:bodyPr>
            <a:lstStyle/>
            <a:p>
              <a:r>
                <a:rPr lang="en-US" altLang="zh-CN" sz="1600" b="1" dirty="0">
                  <a:ln w="11430"/>
                  <a:solidFill>
                    <a:schemeClr val="tx1">
                      <a:lumMod val="50000"/>
                      <a:lumOff val="50000"/>
                    </a:schemeClr>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rPr>
                <a:t>2018</a:t>
              </a:r>
              <a:endParaRPr lang="zh-CN" altLang="en-US" sz="1600" b="1" dirty="0">
                <a:ln w="11430"/>
                <a:solidFill>
                  <a:schemeClr val="tx1">
                    <a:lumMod val="50000"/>
                    <a:lumOff val="50000"/>
                  </a:schemeClr>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endParaRPr>
            </a:p>
          </p:txBody>
        </p:sp>
        <p:sp>
          <p:nvSpPr>
            <p:cNvPr id="14" name="TextBox 14"/>
            <p:cNvSpPr txBox="1"/>
            <p:nvPr/>
          </p:nvSpPr>
          <p:spPr>
            <a:xfrm>
              <a:off x="1975118" y="2267100"/>
              <a:ext cx="601447" cy="338554"/>
            </a:xfrm>
            <a:prstGeom prst="rect">
              <a:avLst/>
            </a:prstGeom>
            <a:noFill/>
          </p:spPr>
          <p:txBody>
            <a:bodyPr wrap="none" rtlCol="0">
              <a:spAutoFit/>
              <a:scene3d>
                <a:camera prst="orthographicFront"/>
                <a:lightRig rig="flat" dir="tl">
                  <a:rot lat="0" lon="0" rev="6600000"/>
                </a:lightRig>
              </a:scene3d>
              <a:sp3d extrusionH="25400">
                <a:bevelT w="38100" h="31750"/>
                <a:contourClr>
                  <a:schemeClr val="accent2">
                    <a:shade val="75000"/>
                  </a:schemeClr>
                </a:contourClr>
              </a:sp3d>
            </a:bodyPr>
            <a:lstStyle/>
            <a:p>
              <a:r>
                <a:rPr lang="en-US" altLang="zh-CN" sz="1600" b="1" dirty="0">
                  <a:ln w="11430"/>
                  <a:solidFill>
                    <a:schemeClr val="bg1">
                      <a:lumMod val="50000"/>
                    </a:schemeClr>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rPr>
                <a:t>2017</a:t>
              </a:r>
              <a:endParaRPr lang="zh-CN" altLang="en-US" sz="1600" b="1" dirty="0">
                <a:ln w="11430"/>
                <a:solidFill>
                  <a:schemeClr val="bg1">
                    <a:lumMod val="50000"/>
                  </a:schemeClr>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endParaRPr>
            </a:p>
          </p:txBody>
        </p:sp>
        <p:sp>
          <p:nvSpPr>
            <p:cNvPr id="15" name="TextBox 15"/>
            <p:cNvSpPr txBox="1"/>
            <p:nvPr/>
          </p:nvSpPr>
          <p:spPr>
            <a:xfrm>
              <a:off x="444714" y="3713490"/>
              <a:ext cx="543739" cy="307777"/>
            </a:xfrm>
            <a:prstGeom prst="rect">
              <a:avLst/>
            </a:prstGeom>
            <a:noFill/>
          </p:spPr>
          <p:txBody>
            <a:bodyPr wrap="none" rtlCol="0">
              <a:spAutoFit/>
              <a:scene3d>
                <a:camera prst="orthographicFront"/>
                <a:lightRig rig="flat" dir="tl">
                  <a:rot lat="0" lon="0" rev="6600000"/>
                </a:lightRig>
              </a:scene3d>
              <a:sp3d extrusionH="25400">
                <a:bevelT w="38100" h="31750"/>
                <a:contourClr>
                  <a:schemeClr val="accent2">
                    <a:shade val="75000"/>
                  </a:schemeClr>
                </a:contourClr>
              </a:sp3d>
            </a:bodyPr>
            <a:lstStyle/>
            <a:p>
              <a:r>
                <a:rPr lang="en-US" altLang="zh-CN" sz="1400" b="1" dirty="0">
                  <a:ln w="11430"/>
                  <a:solidFill>
                    <a:schemeClr val="bg1">
                      <a:lumMod val="50000"/>
                    </a:schemeClr>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rPr>
                <a:t>2015</a:t>
              </a:r>
              <a:endParaRPr lang="zh-CN" altLang="en-US" sz="1400" b="1" dirty="0">
                <a:ln w="11430"/>
                <a:solidFill>
                  <a:schemeClr val="bg1">
                    <a:lumMod val="50000"/>
                  </a:schemeClr>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endParaRPr>
            </a:p>
          </p:txBody>
        </p:sp>
        <p:sp>
          <p:nvSpPr>
            <p:cNvPr id="16" name="TextBox 16"/>
            <p:cNvSpPr txBox="1"/>
            <p:nvPr/>
          </p:nvSpPr>
          <p:spPr>
            <a:xfrm>
              <a:off x="1290315" y="3219821"/>
              <a:ext cx="543739" cy="307777"/>
            </a:xfrm>
            <a:prstGeom prst="rect">
              <a:avLst/>
            </a:prstGeom>
            <a:noFill/>
          </p:spPr>
          <p:txBody>
            <a:bodyPr wrap="none" rtlCol="0">
              <a:spAutoFit/>
              <a:scene3d>
                <a:camera prst="orthographicFront"/>
                <a:lightRig rig="flat" dir="tl">
                  <a:rot lat="0" lon="0" rev="6600000"/>
                </a:lightRig>
              </a:scene3d>
              <a:sp3d extrusionH="25400">
                <a:bevelT w="38100" h="31750"/>
                <a:contourClr>
                  <a:schemeClr val="accent2">
                    <a:shade val="75000"/>
                  </a:schemeClr>
                </a:contourClr>
              </a:sp3d>
            </a:bodyPr>
            <a:lstStyle/>
            <a:p>
              <a:r>
                <a:rPr lang="en-US" altLang="zh-CN" sz="1400" b="1" dirty="0">
                  <a:ln w="11430"/>
                  <a:solidFill>
                    <a:schemeClr val="bg1">
                      <a:lumMod val="50000"/>
                    </a:schemeClr>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rPr>
                <a:t>2016</a:t>
              </a:r>
              <a:endParaRPr lang="zh-CN" altLang="en-US" sz="1400" b="1" dirty="0">
                <a:ln w="11430"/>
                <a:solidFill>
                  <a:schemeClr val="bg1">
                    <a:lumMod val="50000"/>
                  </a:schemeClr>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endParaRPr>
            </a:p>
          </p:txBody>
        </p:sp>
        <p:sp>
          <p:nvSpPr>
            <p:cNvPr id="17" name="TextBox 17"/>
            <p:cNvSpPr txBox="1"/>
            <p:nvPr/>
          </p:nvSpPr>
          <p:spPr>
            <a:xfrm>
              <a:off x="-265737" y="4146649"/>
              <a:ext cx="543739" cy="307777"/>
            </a:xfrm>
            <a:prstGeom prst="rect">
              <a:avLst/>
            </a:prstGeom>
            <a:noFill/>
          </p:spPr>
          <p:txBody>
            <a:bodyPr wrap="none" rtlCol="0">
              <a:spAutoFit/>
              <a:scene3d>
                <a:camera prst="orthographicFront"/>
                <a:lightRig rig="flat" dir="tl">
                  <a:rot lat="0" lon="0" rev="6600000"/>
                </a:lightRig>
              </a:scene3d>
              <a:sp3d extrusionH="25400">
                <a:bevelT w="38100" h="31750"/>
                <a:contourClr>
                  <a:schemeClr val="accent2">
                    <a:shade val="75000"/>
                  </a:schemeClr>
                </a:contourClr>
              </a:sp3d>
            </a:bodyPr>
            <a:lstStyle/>
            <a:p>
              <a:r>
                <a:rPr lang="en-US" altLang="zh-CN" sz="1400" b="1" dirty="0">
                  <a:ln w="11430"/>
                  <a:solidFill>
                    <a:schemeClr val="bg1">
                      <a:lumMod val="50000"/>
                    </a:schemeClr>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rPr>
                <a:t>2014</a:t>
              </a:r>
              <a:endParaRPr lang="zh-CN" altLang="en-US" sz="1400" b="1" dirty="0">
                <a:ln w="11430"/>
                <a:solidFill>
                  <a:schemeClr val="bg1">
                    <a:lumMod val="50000"/>
                  </a:schemeClr>
                </a:solidFill>
                <a:effectLst>
                  <a:outerShdw blurRad="50800" dist="39000" dir="5460000" algn="tl">
                    <a:srgbClr val="000000">
                      <a:alpha val="38000"/>
                    </a:srgbClr>
                  </a:outerShdw>
                  <a:reflection stA="47000" endPos="30000" dist="38100" dir="5400000" sy="-100000" algn="bl" rotWithShape="0"/>
                </a:effectLst>
                <a:latin typeface="方正正大黑简体" pitchFamily="2" charset="-122"/>
                <a:ea typeface="方正正大黑简体" pitchFamily="2" charset="-122"/>
              </a:endParaRPr>
            </a:p>
          </p:txBody>
        </p:sp>
      </p:grpSp>
      <p:grpSp>
        <p:nvGrpSpPr>
          <p:cNvPr id="18" name="组合 17"/>
          <p:cNvGrpSpPr/>
          <p:nvPr/>
        </p:nvGrpSpPr>
        <p:grpSpPr>
          <a:xfrm>
            <a:off x="5618367" y="4855317"/>
            <a:ext cx="1084714" cy="1184310"/>
            <a:chOff x="4930502" y="3933864"/>
            <a:chExt cx="1084714" cy="1184310"/>
          </a:xfrm>
        </p:grpSpPr>
        <p:sp>
          <p:nvSpPr>
            <p:cNvPr id="19" name="椭圆 18"/>
            <p:cNvSpPr/>
            <p:nvPr/>
          </p:nvSpPr>
          <p:spPr>
            <a:xfrm>
              <a:off x="5292080" y="4803998"/>
              <a:ext cx="504056" cy="144016"/>
            </a:xfrm>
            <a:prstGeom prst="ellipse">
              <a:avLst/>
            </a:prstGeom>
            <a:solidFill>
              <a:schemeClr val="bg1">
                <a:lumMod val="50000"/>
                <a:alpha val="8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7" descr="C:\Users\Administrator\Desktop\QQ糖\模板1\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0502" y="3933864"/>
              <a:ext cx="1084714" cy="1184310"/>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2984419" y="1310210"/>
            <a:ext cx="1084714" cy="1184310"/>
            <a:chOff x="4930502" y="3933864"/>
            <a:chExt cx="1084714" cy="1184310"/>
          </a:xfrm>
        </p:grpSpPr>
        <p:sp>
          <p:nvSpPr>
            <p:cNvPr id="22" name="椭圆 21"/>
            <p:cNvSpPr/>
            <p:nvPr/>
          </p:nvSpPr>
          <p:spPr>
            <a:xfrm>
              <a:off x="5292080" y="4803998"/>
              <a:ext cx="504056" cy="144016"/>
            </a:xfrm>
            <a:prstGeom prst="ellipse">
              <a:avLst/>
            </a:prstGeom>
            <a:solidFill>
              <a:schemeClr val="bg1">
                <a:lumMod val="50000"/>
                <a:alpha val="8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7" descr="C:\Users\Administrator\Desktop\QQ糖\模板1\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0502" y="3933864"/>
              <a:ext cx="1084714" cy="1184310"/>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2" name="文本框 1"/>
          <p:cNvSpPr txBox="1"/>
          <p:nvPr/>
        </p:nvSpPr>
        <p:spPr>
          <a:xfrm>
            <a:off x="5954299" y="4850036"/>
            <a:ext cx="4782078" cy="461665"/>
          </a:xfrm>
          <a:prstGeom prst="rect">
            <a:avLst/>
          </a:prstGeom>
          <a:noFill/>
        </p:spPr>
        <p:txBody>
          <a:bodyPr wrap="none" rtlCol="0">
            <a:spAutoFit/>
          </a:bodyPr>
          <a:lstStyle/>
          <a:p>
            <a:r>
              <a:rPr lang="en-US" altLang="zh-CN" sz="2400" b="1" dirty="0">
                <a:ln w="0"/>
                <a:solidFill>
                  <a:srgbClr val="C00000"/>
                </a:solidFill>
                <a:latin typeface="微软雅黑" panose="020B0503020204020204" pitchFamily="34" charset="-122"/>
                <a:ea typeface="微软雅黑" panose="020B0503020204020204" pitchFamily="34" charset="-122"/>
              </a:rPr>
              <a:t>[</a:t>
            </a:r>
            <a:r>
              <a:rPr lang="zh-CN" altLang="en-US" sz="2400" b="1" dirty="0">
                <a:ln w="0"/>
                <a:solidFill>
                  <a:srgbClr val="C00000"/>
                </a:solidFill>
                <a:latin typeface="微软雅黑" panose="020B0503020204020204" pitchFamily="34" charset="-122"/>
                <a:ea typeface="微软雅黑" panose="020B0503020204020204" pitchFamily="34" charset="-122"/>
              </a:rPr>
              <a:t>年终总结</a:t>
            </a:r>
            <a:r>
              <a:rPr lang="en-US" altLang="zh-CN" sz="2400" b="1" dirty="0">
                <a:ln w="0"/>
                <a:solidFill>
                  <a:srgbClr val="C00000"/>
                </a:solidFill>
                <a:latin typeface="微软雅黑" panose="020B0503020204020204" pitchFamily="34" charset="-122"/>
                <a:ea typeface="微软雅黑" panose="020B0503020204020204" pitchFamily="34" charset="-122"/>
              </a:rPr>
              <a:t>] [</a:t>
            </a:r>
            <a:r>
              <a:rPr lang="zh-CN" altLang="en-US" sz="2400" b="1" dirty="0">
                <a:ln w="0"/>
                <a:solidFill>
                  <a:srgbClr val="C00000"/>
                </a:solidFill>
                <a:latin typeface="微软雅黑" panose="020B0503020204020204" pitchFamily="34" charset="-122"/>
                <a:ea typeface="微软雅黑" panose="020B0503020204020204" pitchFamily="34" charset="-122"/>
              </a:rPr>
              <a:t>新年计划</a:t>
            </a:r>
            <a:r>
              <a:rPr lang="en-US" altLang="zh-CN" sz="2400" b="1" dirty="0">
                <a:ln w="0"/>
                <a:solidFill>
                  <a:srgbClr val="C00000"/>
                </a:solidFill>
                <a:latin typeface="微软雅黑" panose="020B0503020204020204" pitchFamily="34" charset="-122"/>
                <a:ea typeface="微软雅黑" panose="020B0503020204020204" pitchFamily="34" charset="-122"/>
              </a:rPr>
              <a:t>] [</a:t>
            </a:r>
            <a:r>
              <a:rPr lang="zh-CN" altLang="en-US" sz="2400" b="1" dirty="0">
                <a:ln w="0"/>
                <a:solidFill>
                  <a:srgbClr val="C00000"/>
                </a:solidFill>
                <a:latin typeface="微软雅黑" panose="020B0503020204020204" pitchFamily="34" charset="-122"/>
                <a:ea typeface="微软雅黑" panose="020B0503020204020204" pitchFamily="34" charset="-122"/>
              </a:rPr>
              <a:t>工作汇报</a:t>
            </a:r>
            <a:r>
              <a:rPr lang="en-US" altLang="zh-CN" sz="2400" b="1" dirty="0">
                <a:ln w="0"/>
                <a:solidFill>
                  <a:srgbClr val="C00000"/>
                </a:solidFill>
                <a:latin typeface="微软雅黑" panose="020B0503020204020204" pitchFamily="34" charset="-122"/>
                <a:ea typeface="微软雅黑" panose="020B0503020204020204" pitchFamily="34" charset="-122"/>
              </a:rPr>
              <a:t>]</a:t>
            </a:r>
            <a:endParaRPr lang="zh-CN" altLang="en-US" sz="2400" b="1" dirty="0">
              <a:ln w="0"/>
              <a:solidFill>
                <a:srgbClr val="C0000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867463" y="3770356"/>
            <a:ext cx="6955750" cy="1107996"/>
          </a:xfrm>
          <a:prstGeom prst="rect">
            <a:avLst/>
          </a:prstGeom>
          <a:noFill/>
        </p:spPr>
        <p:txBody>
          <a:bodyPr wrap="none" rtlCol="0">
            <a:spAutoFit/>
          </a:bodyPr>
          <a:lstStyle/>
          <a:p>
            <a:r>
              <a:rPr lang="zh-CN" altLang="en-US" sz="6600" b="1" dirty="0">
                <a:ln w="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财务报告年终总结</a:t>
            </a: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42" presetClass="entr" presetSubtype="0" fill="hold" nodeType="withEffect">
                                  <p:stCondLst>
                                    <p:cond delay="2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700"/>
                                        <p:tgtEl>
                                          <p:spTgt spid="8"/>
                                        </p:tgtEl>
                                      </p:cBhvr>
                                    </p:animEffect>
                                    <p:anim calcmode="lin" valueType="num">
                                      <p:cBhvr>
                                        <p:cTn id="10" dur="700" fill="hold"/>
                                        <p:tgtEl>
                                          <p:spTgt spid="8"/>
                                        </p:tgtEl>
                                        <p:attrNameLst>
                                          <p:attrName>ppt_x</p:attrName>
                                        </p:attrNameLst>
                                      </p:cBhvr>
                                      <p:tavLst>
                                        <p:tav tm="0">
                                          <p:val>
                                            <p:strVal val="#ppt_x"/>
                                          </p:val>
                                        </p:tav>
                                        <p:tav tm="100000">
                                          <p:val>
                                            <p:strVal val="#ppt_x"/>
                                          </p:val>
                                        </p:tav>
                                      </p:tavLst>
                                    </p:anim>
                                    <p:anim calcmode="lin" valueType="num">
                                      <p:cBhvr>
                                        <p:cTn id="11" dur="700" fill="hold"/>
                                        <p:tgtEl>
                                          <p:spTgt spid="8"/>
                                        </p:tgtEl>
                                        <p:attrNameLst>
                                          <p:attrName>ppt_y</p:attrName>
                                        </p:attrNameLst>
                                      </p:cBhvr>
                                      <p:tavLst>
                                        <p:tav tm="0">
                                          <p:val>
                                            <p:strVal val="#ppt_y+.1"/>
                                          </p:val>
                                        </p:tav>
                                        <p:tav tm="100000">
                                          <p:val>
                                            <p:strVal val="#ppt_y"/>
                                          </p:val>
                                        </p:tav>
                                      </p:tavLst>
                                    </p:anim>
                                  </p:childTnLst>
                                </p:cTn>
                              </p:par>
                              <p:par>
                                <p:cTn id="12" presetID="10" presetClass="entr" presetSubtype="0" fill="hold" nodeType="withEffect">
                                  <p:stCondLst>
                                    <p:cond delay="9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22" presetClass="entr" presetSubtype="4" fill="hold" nodeType="withEffect">
                                  <p:stCondLst>
                                    <p:cond delay="90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42" presetClass="entr" presetSubtype="0" fill="hold" nodeType="withEffect">
                                  <p:stCondLst>
                                    <p:cond delay="9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400"/>
                                        <p:tgtEl>
                                          <p:spTgt spid="21"/>
                                        </p:tgtEl>
                                      </p:cBhvr>
                                    </p:animEffect>
                                    <p:anim calcmode="lin" valueType="num">
                                      <p:cBhvr>
                                        <p:cTn id="21" dur="400" fill="hold"/>
                                        <p:tgtEl>
                                          <p:spTgt spid="21"/>
                                        </p:tgtEl>
                                        <p:attrNameLst>
                                          <p:attrName>ppt_x</p:attrName>
                                        </p:attrNameLst>
                                      </p:cBhvr>
                                      <p:tavLst>
                                        <p:tav tm="0">
                                          <p:val>
                                            <p:strVal val="#ppt_x"/>
                                          </p:val>
                                        </p:tav>
                                        <p:tav tm="100000">
                                          <p:val>
                                            <p:strVal val="#ppt_x"/>
                                          </p:val>
                                        </p:tav>
                                      </p:tavLst>
                                    </p:anim>
                                    <p:anim calcmode="lin" valueType="num">
                                      <p:cBhvr>
                                        <p:cTn id="22" dur="4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7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400"/>
                                        <p:tgtEl>
                                          <p:spTgt spid="18"/>
                                        </p:tgtEl>
                                      </p:cBhvr>
                                    </p:animEffect>
                                    <p:anim calcmode="lin" valueType="num">
                                      <p:cBhvr>
                                        <p:cTn id="26" dur="400" fill="hold"/>
                                        <p:tgtEl>
                                          <p:spTgt spid="18"/>
                                        </p:tgtEl>
                                        <p:attrNameLst>
                                          <p:attrName>ppt_x</p:attrName>
                                        </p:attrNameLst>
                                      </p:cBhvr>
                                      <p:tavLst>
                                        <p:tav tm="0">
                                          <p:val>
                                            <p:strVal val="#ppt_x"/>
                                          </p:val>
                                        </p:tav>
                                        <p:tav tm="100000">
                                          <p:val>
                                            <p:strVal val="#ppt_x"/>
                                          </p:val>
                                        </p:tav>
                                      </p:tavLst>
                                    </p:anim>
                                    <p:anim calcmode="lin" valueType="num">
                                      <p:cBhvr>
                                        <p:cTn id="27" dur="4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4"/>
                                        </p:tgtEl>
                                        <p:attrNameLst>
                                          <p:attrName>ppt_y</p:attrName>
                                        </p:attrNameLst>
                                      </p:cBhvr>
                                      <p:tavLst>
                                        <p:tav tm="0">
                                          <p:val>
                                            <p:strVal val="#ppt_y"/>
                                          </p:val>
                                        </p:tav>
                                        <p:tav tm="100000">
                                          <p:val>
                                            <p:strVal val="#ppt_y"/>
                                          </p:val>
                                        </p:tav>
                                      </p:tavLst>
                                    </p:anim>
                                    <p:anim calcmode="lin" valueType="num">
                                      <p:cBhvr>
                                        <p:cTn id="3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35" dur="500" tmFilter="0,0; .5, 1; 1, 1"/>
                                        <p:tgtEl>
                                          <p:spTgt spid="24"/>
                                        </p:tgtEl>
                                      </p:cBhvr>
                                    </p:animEffect>
                                  </p:childTnLst>
                                </p:cTn>
                              </p:par>
                            </p:childTnLst>
                          </p:cTn>
                        </p:par>
                        <p:par>
                          <p:cTn id="36" fill="hold">
                            <p:stCondLst>
                              <p:cond delay="29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anim calcmode="lin" valueType="num">
                                      <p:cBhvr>
                                        <p:cTn id="4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gtEl>
                                        <p:attrNameLst>
                                          <p:attrName>ppt_w</p:attrName>
                                        </p:attrNameLst>
                                      </p:cBhvr>
                                      <p:tavLst>
                                        <p:tav tm="0">
                                          <p:val>
                                            <p:strVal val="#ppt_w/10"/>
                                          </p:val>
                                        </p:tav>
                                        <p:tav tm="50000">
                                          <p:val>
                                            <p:strVal val="#ppt_w+.01"/>
                                          </p:val>
                                        </p:tav>
                                        <p:tav tm="100000">
                                          <p:val>
                                            <p:strVal val="#ppt_w"/>
                                          </p:val>
                                        </p:tav>
                                      </p:tavLst>
                                    </p:anim>
                                    <p:animEffect>
                                      <p:cBhvr>
                                        <p:cTn id="43" dur="500" tmFilter="0,0; .5, 1; 1, 1"/>
                                        <p:tgtEl>
                                          <p:spTgt spid="2"/>
                                        </p:tgtEl>
                                      </p:cBhvr>
                                    </p:animEffect>
                                  </p:childTnLst>
                                </p:cTn>
                              </p:par>
                            </p:childTnLst>
                          </p:cTn>
                        </p:par>
                        <p:par>
                          <p:cTn id="44" fill="hold">
                            <p:stCondLst>
                              <p:cond delay="4400"/>
                            </p:stCondLst>
                            <p:childTnLst>
                              <p:par>
                                <p:cTn id="45" presetID="16" presetClass="entr" presetSubtype="21"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remove" display="0">
                  <p:stCondLst>
                    <p:cond delay="indefinite"/>
                  </p:stCondLst>
                  <p:endCondLst>
                    <p:cond evt="onStopAudio" delay="0">
                      <p:tgtEl>
                        <p:sldTgt/>
                      </p:tgtEl>
                    </p:cond>
                  </p:endCondLst>
                </p:cTn>
                <p:tgtEl>
                  <p:spTgt spid="9"/>
                </p:tgtEl>
              </p:cMediaNode>
            </p:audio>
          </p:childTnLst>
        </p:cTn>
      </p:par>
    </p:tnLst>
    <p:bldLst>
      <p:bldP spid="2"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
          <p:cNvSpPr>
            <a:spLocks noChangeArrowheads="1"/>
          </p:cNvSpPr>
          <p:nvPr/>
        </p:nvSpPr>
        <p:spPr bwMode="auto">
          <a:xfrm>
            <a:off x="0" y="0"/>
            <a:ext cx="6096000" cy="6858000"/>
          </a:xfrm>
          <a:prstGeom prst="rect">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dirty="0">
              <a:solidFill>
                <a:srgbClr val="FFFFFF"/>
              </a:solidFill>
              <a:sym typeface="微软雅黑" panose="020B0503020204020204" pitchFamily="34" charset="-122"/>
            </a:endParaRPr>
          </a:p>
        </p:txBody>
      </p:sp>
      <p:sp>
        <p:nvSpPr>
          <p:cNvPr id="18435" name="矩形 3"/>
          <p:cNvSpPr>
            <a:spLocks noChangeArrowheads="1"/>
          </p:cNvSpPr>
          <p:nvPr/>
        </p:nvSpPr>
        <p:spPr bwMode="auto">
          <a:xfrm>
            <a:off x="635001" y="237067"/>
            <a:ext cx="2112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3200" b="1" dirty="0">
                <a:solidFill>
                  <a:srgbClr val="D9D9D9"/>
                </a:solidFill>
                <a:latin typeface="Impact" panose="020B0806030902050204" pitchFamily="34" charset="0"/>
                <a:sym typeface="Impact" panose="020B0806030902050204" pitchFamily="34" charset="0"/>
              </a:rPr>
              <a:t>目录</a:t>
            </a:r>
            <a:r>
              <a:rPr lang="en-US" altLang="zh-CN" sz="2000" dirty="0">
                <a:solidFill>
                  <a:srgbClr val="D9D9D9"/>
                </a:solidFill>
                <a:latin typeface="微软雅黑" panose="020B0503020204020204" pitchFamily="34" charset="-122"/>
                <a:ea typeface="微软雅黑" panose="020B0503020204020204" pitchFamily="34" charset="-122"/>
                <a:sym typeface="Impact" panose="020B0806030902050204" pitchFamily="34" charset="0"/>
              </a:rPr>
              <a:t>Contents</a:t>
            </a:r>
            <a:endParaRPr lang="zh-CN" altLang="en-US" sz="2000" dirty="0">
              <a:solidFill>
                <a:srgbClr val="D9D9D9"/>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8436" name="等腰三角形 4"/>
          <p:cNvSpPr>
            <a:spLocks noChangeArrowheads="1"/>
          </p:cNvSpPr>
          <p:nvPr/>
        </p:nvSpPr>
        <p:spPr bwMode="auto">
          <a:xfrm rot="5400000">
            <a:off x="-52917" y="209551"/>
            <a:ext cx="774700" cy="668867"/>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7" name="矩形 7"/>
          <p:cNvSpPr>
            <a:spLocks noChangeArrowheads="1"/>
          </p:cNvSpPr>
          <p:nvPr/>
        </p:nvSpPr>
        <p:spPr bwMode="auto">
          <a:xfrm>
            <a:off x="6096000" y="0"/>
            <a:ext cx="6096000" cy="6858000"/>
          </a:xfrm>
          <a:prstGeom prst="rect">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8" name="等腰三角形 8"/>
          <p:cNvSpPr>
            <a:spLocks noChangeArrowheads="1"/>
          </p:cNvSpPr>
          <p:nvPr/>
        </p:nvSpPr>
        <p:spPr bwMode="auto">
          <a:xfrm rot="5400000">
            <a:off x="6071659" y="957793"/>
            <a:ext cx="357716" cy="309033"/>
          </a:xfrm>
          <a:prstGeom prst="triangle">
            <a:avLst>
              <a:gd name="adj" fmla="val 50000"/>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9" name="等腰三角形 9"/>
          <p:cNvSpPr>
            <a:spLocks noChangeArrowheads="1"/>
          </p:cNvSpPr>
          <p:nvPr/>
        </p:nvSpPr>
        <p:spPr bwMode="auto">
          <a:xfrm rot="5400000">
            <a:off x="6072717" y="3393017"/>
            <a:ext cx="355600" cy="309033"/>
          </a:xfrm>
          <a:prstGeom prst="triangle">
            <a:avLst>
              <a:gd name="adj" fmla="val 50000"/>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0" name="等腰三角形 10"/>
          <p:cNvSpPr>
            <a:spLocks noChangeArrowheads="1"/>
          </p:cNvSpPr>
          <p:nvPr/>
        </p:nvSpPr>
        <p:spPr bwMode="auto">
          <a:xfrm rot="16200000" flipH="1">
            <a:off x="5762626" y="2041526"/>
            <a:ext cx="357716" cy="309033"/>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1" name="等腰三角形 11"/>
          <p:cNvSpPr>
            <a:spLocks noChangeArrowheads="1"/>
          </p:cNvSpPr>
          <p:nvPr/>
        </p:nvSpPr>
        <p:spPr bwMode="auto">
          <a:xfrm rot="16200000" flipH="1">
            <a:off x="5762626" y="4752976"/>
            <a:ext cx="357717" cy="309033"/>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2" name="矩形 12"/>
          <p:cNvSpPr>
            <a:spLocks noChangeArrowheads="1"/>
          </p:cNvSpPr>
          <p:nvPr/>
        </p:nvSpPr>
        <p:spPr bwMode="auto">
          <a:xfrm>
            <a:off x="6576485" y="1621367"/>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1.</a:t>
            </a:r>
            <a:r>
              <a:rPr lang="zh-CN" altLang="en-US" sz="2800" b="1" dirty="0">
                <a:solidFill>
                  <a:schemeClr val="bg1"/>
                </a:solidFill>
                <a:latin typeface="微软雅黑" panose="020B0503020204020204" pitchFamily="34" charset="-122"/>
                <a:ea typeface="微软雅黑" panose="020B0503020204020204" pitchFamily="34" charset="-122"/>
              </a:rPr>
              <a:t>年度工作概述</a:t>
            </a:r>
          </a:p>
          <a:p>
            <a:r>
              <a:rPr lang="en-US" altLang="zh-CN" sz="1600" b="1" dirty="0">
                <a:solidFill>
                  <a:schemeClr val="bg1"/>
                </a:solidFill>
                <a:latin typeface="微软雅黑" panose="020B0503020204020204" pitchFamily="34" charset="-122"/>
                <a:ea typeface="微软雅黑" panose="020B0503020204020204" pitchFamily="34" charset="-122"/>
              </a:rPr>
              <a:t>Annual work summary</a:t>
            </a:r>
          </a:p>
        </p:txBody>
      </p:sp>
      <p:sp>
        <p:nvSpPr>
          <p:cNvPr id="26" name="矩形 12"/>
          <p:cNvSpPr>
            <a:spLocks noChangeArrowheads="1"/>
          </p:cNvSpPr>
          <p:nvPr/>
        </p:nvSpPr>
        <p:spPr bwMode="auto">
          <a:xfrm>
            <a:off x="3021106" y="2366434"/>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2.</a:t>
            </a:r>
            <a:r>
              <a:rPr lang="zh-CN" altLang="en-US" sz="2800" b="1" dirty="0">
                <a:solidFill>
                  <a:schemeClr val="bg1"/>
                </a:solidFill>
                <a:latin typeface="微软雅黑" panose="020B0503020204020204" pitchFamily="34" charset="-122"/>
                <a:ea typeface="微软雅黑" panose="020B0503020204020204" pitchFamily="34" charset="-122"/>
              </a:rPr>
              <a:t>工作完成情况</a:t>
            </a:r>
          </a:p>
          <a:p>
            <a:r>
              <a:rPr lang="en-US" altLang="zh-CN" sz="1600" b="1" dirty="0">
                <a:solidFill>
                  <a:schemeClr val="bg1"/>
                </a:solidFill>
                <a:latin typeface="微软雅黑" panose="020B0503020204020204" pitchFamily="34" charset="-122"/>
                <a:ea typeface="微软雅黑" panose="020B0503020204020204" pitchFamily="34" charset="-122"/>
              </a:rPr>
              <a:t>Work completion</a:t>
            </a:r>
          </a:p>
        </p:txBody>
      </p:sp>
      <p:sp>
        <p:nvSpPr>
          <p:cNvPr id="27" name="矩形 12"/>
          <p:cNvSpPr>
            <a:spLocks noChangeArrowheads="1"/>
          </p:cNvSpPr>
          <p:nvPr/>
        </p:nvSpPr>
        <p:spPr bwMode="auto">
          <a:xfrm>
            <a:off x="6576485" y="3793112"/>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3.</a:t>
            </a:r>
            <a:r>
              <a:rPr lang="zh-CN" altLang="en-US" sz="2800" b="1" dirty="0">
                <a:solidFill>
                  <a:schemeClr val="bg1"/>
                </a:solidFill>
                <a:latin typeface="微软雅黑" panose="020B0503020204020204" pitchFamily="34" charset="-122"/>
                <a:ea typeface="微软雅黑" panose="020B0503020204020204" pitchFamily="34" charset="-122"/>
              </a:rPr>
              <a:t>成功项目展示</a:t>
            </a:r>
          </a:p>
          <a:p>
            <a:r>
              <a:rPr lang="en-US" altLang="zh-CN" sz="1600" b="1" dirty="0">
                <a:solidFill>
                  <a:schemeClr val="bg1"/>
                </a:solidFill>
                <a:latin typeface="微软雅黑" panose="020B0503020204020204" pitchFamily="34" charset="-122"/>
                <a:ea typeface="微软雅黑" panose="020B0503020204020204" pitchFamily="34" charset="-122"/>
              </a:rPr>
              <a:t>Successful projects show</a:t>
            </a:r>
          </a:p>
        </p:txBody>
      </p:sp>
      <p:sp>
        <p:nvSpPr>
          <p:cNvPr id="28" name="矩形 12"/>
          <p:cNvSpPr>
            <a:spLocks noChangeArrowheads="1"/>
          </p:cNvSpPr>
          <p:nvPr/>
        </p:nvSpPr>
        <p:spPr bwMode="auto">
          <a:xfrm>
            <a:off x="3021105" y="5155990"/>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4.</a:t>
            </a:r>
            <a:r>
              <a:rPr lang="zh-CN" altLang="en-US" sz="2800" b="1" dirty="0">
                <a:solidFill>
                  <a:schemeClr val="bg1"/>
                </a:solidFill>
                <a:latin typeface="微软雅黑" panose="020B0503020204020204" pitchFamily="34" charset="-122"/>
                <a:ea typeface="微软雅黑" panose="020B0503020204020204" pitchFamily="34" charset="-122"/>
              </a:rPr>
              <a:t>工作存在不足</a:t>
            </a:r>
          </a:p>
          <a:p>
            <a:r>
              <a:rPr lang="en-US" altLang="zh-CN" sz="1600" b="1" dirty="0">
                <a:solidFill>
                  <a:schemeClr val="bg1"/>
                </a:solidFill>
                <a:latin typeface="微软雅黑" panose="020B0503020204020204" pitchFamily="34" charset="-122"/>
                <a:ea typeface="微软雅黑" panose="020B0503020204020204" pitchFamily="34" charset="-122"/>
              </a:rPr>
              <a:t>Work shortcomings</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left)">
                                      <p:cBhvr>
                                        <p:cTn id="7" dur="250"/>
                                        <p:tgtEl>
                                          <p:spTgt spid="184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wipe(left)">
                                      <p:cBhvr>
                                        <p:cTn id="11" dur="500"/>
                                        <p:tgtEl>
                                          <p:spTgt spid="18435">
                                            <p:txEl>
                                              <p:pRg st="0" end="0"/>
                                            </p:txEl>
                                          </p:spTgt>
                                        </p:tgtEl>
                                      </p:cBhvr>
                                    </p:animEffect>
                                  </p:childTnLst>
                                </p:cTn>
                              </p:par>
                            </p:childTnLst>
                          </p:cTn>
                        </p:par>
                        <p:par>
                          <p:cTn id="12" fill="hold">
                            <p:stCondLst>
                              <p:cond delay="1000"/>
                            </p:stCondLst>
                            <p:childTnLst>
                              <p:par>
                                <p:cTn id="13" presetID="31" presetClass="exit" presetSubtype="0" fill="hold" grpId="1" nodeType="afterEffect">
                                  <p:stCondLst>
                                    <p:cond delay="0"/>
                                  </p:stCondLst>
                                  <p:childTnLst>
                                    <p:anim calcmode="lin" valueType="num">
                                      <p:cBhvr>
                                        <p:cTn id="14" dur="500"/>
                                        <p:tgtEl>
                                          <p:spTgt spid="18442"/>
                                        </p:tgtEl>
                                        <p:attrNameLst>
                                          <p:attrName>ppt_w</p:attrName>
                                        </p:attrNameLst>
                                      </p:cBhvr>
                                      <p:tavLst>
                                        <p:tav tm="0">
                                          <p:val>
                                            <p:strVal val="ppt_w"/>
                                          </p:val>
                                        </p:tav>
                                        <p:tav tm="100000">
                                          <p:val>
                                            <p:fltVal val="0"/>
                                          </p:val>
                                        </p:tav>
                                      </p:tavLst>
                                    </p:anim>
                                    <p:anim calcmode="lin" valueType="num">
                                      <p:cBhvr>
                                        <p:cTn id="15" dur="500"/>
                                        <p:tgtEl>
                                          <p:spTgt spid="18442"/>
                                        </p:tgtEl>
                                        <p:attrNameLst>
                                          <p:attrName>ppt_h</p:attrName>
                                        </p:attrNameLst>
                                      </p:cBhvr>
                                      <p:tavLst>
                                        <p:tav tm="0">
                                          <p:val>
                                            <p:strVal val="ppt_h"/>
                                          </p:val>
                                        </p:tav>
                                        <p:tav tm="100000">
                                          <p:val>
                                            <p:fltVal val="0"/>
                                          </p:val>
                                        </p:tav>
                                      </p:tavLst>
                                    </p:anim>
                                    <p:anim calcmode="lin" valueType="num">
                                      <p:cBhvr>
                                        <p:cTn id="16" dur="500"/>
                                        <p:tgtEl>
                                          <p:spTgt spid="18442"/>
                                        </p:tgtEl>
                                        <p:attrNameLst>
                                          <p:attrName>style.rotation</p:attrName>
                                        </p:attrNameLst>
                                      </p:cBhvr>
                                      <p:tavLst>
                                        <p:tav tm="0">
                                          <p:val>
                                            <p:fltVal val="0"/>
                                          </p:val>
                                        </p:tav>
                                        <p:tav tm="100000">
                                          <p:val>
                                            <p:fltVal val="90"/>
                                          </p:val>
                                        </p:tav>
                                      </p:tavLst>
                                    </p:anim>
                                    <p:animEffect transition="out" filter="fade">
                                      <p:cBhvr>
                                        <p:cTn id="17" dur="500"/>
                                        <p:tgtEl>
                                          <p:spTgt spid="18442"/>
                                        </p:tgtEl>
                                      </p:cBhvr>
                                    </p:animEffect>
                                    <p:set>
                                      <p:cBhvr>
                                        <p:cTn id="18" dur="1" fill="hold">
                                          <p:stCondLst>
                                            <p:cond delay="499"/>
                                          </p:stCondLst>
                                        </p:cTn>
                                        <p:tgtEl>
                                          <p:spTgt spid="18442"/>
                                        </p:tgtEl>
                                        <p:attrNameLst>
                                          <p:attrName>style.visibility</p:attrName>
                                        </p:attrNameLst>
                                      </p:cBhvr>
                                      <p:to>
                                        <p:strVal val="hidden"/>
                                      </p:to>
                                    </p:set>
                                  </p:childTnLst>
                                </p:cTn>
                              </p:par>
                            </p:childTnLst>
                          </p:cTn>
                        </p:par>
                        <p:par>
                          <p:cTn id="19" fill="hold">
                            <p:stCondLst>
                              <p:cond delay="1500"/>
                            </p:stCondLst>
                            <p:childTnLst>
                              <p:par>
                                <p:cTn id="20" presetID="31" presetClass="exit" presetSubtype="0" fill="hold" grpId="1" nodeType="afterEffect">
                                  <p:stCondLst>
                                    <p:cond delay="0"/>
                                  </p:stCondLst>
                                  <p:childTnLst>
                                    <p:anim calcmode="lin" valueType="num">
                                      <p:cBhvr>
                                        <p:cTn id="21" dur="500"/>
                                        <p:tgtEl>
                                          <p:spTgt spid="27"/>
                                        </p:tgtEl>
                                        <p:attrNameLst>
                                          <p:attrName>ppt_w</p:attrName>
                                        </p:attrNameLst>
                                      </p:cBhvr>
                                      <p:tavLst>
                                        <p:tav tm="0">
                                          <p:val>
                                            <p:strVal val="ppt_w"/>
                                          </p:val>
                                        </p:tav>
                                        <p:tav tm="100000">
                                          <p:val>
                                            <p:fltVal val="0"/>
                                          </p:val>
                                        </p:tav>
                                      </p:tavLst>
                                    </p:anim>
                                    <p:anim calcmode="lin" valueType="num">
                                      <p:cBhvr>
                                        <p:cTn id="22" dur="500"/>
                                        <p:tgtEl>
                                          <p:spTgt spid="27"/>
                                        </p:tgtEl>
                                        <p:attrNameLst>
                                          <p:attrName>ppt_h</p:attrName>
                                        </p:attrNameLst>
                                      </p:cBhvr>
                                      <p:tavLst>
                                        <p:tav tm="0">
                                          <p:val>
                                            <p:strVal val="ppt_h"/>
                                          </p:val>
                                        </p:tav>
                                        <p:tav tm="100000">
                                          <p:val>
                                            <p:fltVal val="0"/>
                                          </p:val>
                                        </p:tav>
                                      </p:tavLst>
                                    </p:anim>
                                    <p:anim calcmode="lin" valueType="num">
                                      <p:cBhvr>
                                        <p:cTn id="23" dur="500"/>
                                        <p:tgtEl>
                                          <p:spTgt spid="27"/>
                                        </p:tgtEl>
                                        <p:attrNameLst>
                                          <p:attrName>style.rotation</p:attrName>
                                        </p:attrNameLst>
                                      </p:cBhvr>
                                      <p:tavLst>
                                        <p:tav tm="0">
                                          <p:val>
                                            <p:fltVal val="0"/>
                                          </p:val>
                                        </p:tav>
                                        <p:tav tm="100000">
                                          <p:val>
                                            <p:fltVal val="90"/>
                                          </p:val>
                                        </p:tav>
                                      </p:tavLst>
                                    </p:anim>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par>
                          <p:cTn id="26" fill="hold">
                            <p:stCondLst>
                              <p:cond delay="2000"/>
                            </p:stCondLst>
                            <p:childTnLst>
                              <p:par>
                                <p:cTn id="27" presetID="31" presetClass="exit" presetSubtype="0" fill="hold" grpId="1" nodeType="afterEffect">
                                  <p:stCondLst>
                                    <p:cond delay="0"/>
                                  </p:stCondLst>
                                  <p:childTnLst>
                                    <p:anim calcmode="lin" valueType="num">
                                      <p:cBhvr>
                                        <p:cTn id="28" dur="500"/>
                                        <p:tgtEl>
                                          <p:spTgt spid="28"/>
                                        </p:tgtEl>
                                        <p:attrNameLst>
                                          <p:attrName>ppt_w</p:attrName>
                                        </p:attrNameLst>
                                      </p:cBhvr>
                                      <p:tavLst>
                                        <p:tav tm="0">
                                          <p:val>
                                            <p:strVal val="ppt_w"/>
                                          </p:val>
                                        </p:tav>
                                        <p:tav tm="100000">
                                          <p:val>
                                            <p:fltVal val="0"/>
                                          </p:val>
                                        </p:tav>
                                      </p:tavLst>
                                    </p:anim>
                                    <p:anim calcmode="lin" valueType="num">
                                      <p:cBhvr>
                                        <p:cTn id="29" dur="500"/>
                                        <p:tgtEl>
                                          <p:spTgt spid="28"/>
                                        </p:tgtEl>
                                        <p:attrNameLst>
                                          <p:attrName>ppt_h</p:attrName>
                                        </p:attrNameLst>
                                      </p:cBhvr>
                                      <p:tavLst>
                                        <p:tav tm="0">
                                          <p:val>
                                            <p:strVal val="ppt_h"/>
                                          </p:val>
                                        </p:tav>
                                        <p:tav tm="100000">
                                          <p:val>
                                            <p:fltVal val="0"/>
                                          </p:val>
                                        </p:tav>
                                      </p:tavLst>
                                    </p:anim>
                                    <p:anim calcmode="lin" valueType="num">
                                      <p:cBhvr>
                                        <p:cTn id="30" dur="500"/>
                                        <p:tgtEl>
                                          <p:spTgt spid="28"/>
                                        </p:tgtEl>
                                        <p:attrNameLst>
                                          <p:attrName>style.rotation</p:attrName>
                                        </p:attrNameLst>
                                      </p:cBhvr>
                                      <p:tavLst>
                                        <p:tav tm="0">
                                          <p:val>
                                            <p:fltVal val="0"/>
                                          </p:val>
                                        </p:tav>
                                        <p:tav tm="100000">
                                          <p:val>
                                            <p:fltVal val="90"/>
                                          </p:val>
                                        </p:tav>
                                      </p:tavLst>
                                    </p:anim>
                                    <p:animEffect transition="out" filter="fad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childTnLst>
                          </p:cTn>
                        </p:par>
                        <p:par>
                          <p:cTn id="33" fill="hold">
                            <p:stCondLst>
                              <p:cond delay="2500"/>
                            </p:stCondLst>
                            <p:childTnLst>
                              <p:par>
                                <p:cTn id="34" presetID="26" presetClass="emph" presetSubtype="0" fill="hold" grpId="1" nodeType="afterEffect">
                                  <p:stCondLst>
                                    <p:cond delay="0"/>
                                  </p:stCondLst>
                                  <p:childTnLst>
                                    <p:animEffect transition="out" filter="fade">
                                      <p:cBhvr>
                                        <p:cTn id="35" dur="500" tmFilter="0, 0; .2, .5; .8, .5; 1, 0"/>
                                        <p:tgtEl>
                                          <p:spTgt spid="26"/>
                                        </p:tgtEl>
                                      </p:cBhvr>
                                    </p:animEffect>
                                    <p:animScale>
                                      <p:cBhvr>
                                        <p:cTn id="36"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42" grpId="1"/>
      <p:bldP spid="26" grpId="1"/>
      <p:bldP spid="27" grpId="1"/>
      <p:bldP spid="2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2"/>
          <p:cNvSpPr>
            <a:spLocks noChangeArrowheads="1"/>
          </p:cNvSpPr>
          <p:nvPr/>
        </p:nvSpPr>
        <p:spPr bwMode="auto">
          <a:xfrm>
            <a:off x="0" y="0"/>
            <a:ext cx="12192000" cy="68580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4" name="Group 13"/>
          <p:cNvGrpSpPr/>
          <p:nvPr/>
        </p:nvGrpSpPr>
        <p:grpSpPr bwMode="auto">
          <a:xfrm>
            <a:off x="8505825" y="0"/>
            <a:ext cx="3686175" cy="6858000"/>
            <a:chOff x="0" y="0"/>
            <a:chExt cx="3686274" cy="5143500"/>
          </a:xfrm>
          <a:solidFill>
            <a:srgbClr val="C00000"/>
          </a:solidFill>
        </p:grpSpPr>
        <p:sp>
          <p:nvSpPr>
            <p:cNvPr id="105" name="矩形 35"/>
            <p:cNvSpPr>
              <a:spLocks noChangeArrowheads="1"/>
            </p:cNvSpPr>
            <p:nvPr/>
          </p:nvSpPr>
          <p:spPr bwMode="auto">
            <a:xfrm>
              <a:off x="0" y="0"/>
              <a:ext cx="3686274" cy="5143500"/>
            </a:xfrm>
            <a:custGeom>
              <a:avLst/>
              <a:gdLst>
                <a:gd name="T0" fmla="*/ 0 w 3686274"/>
                <a:gd name="T1" fmla="*/ 0 h 5143500"/>
                <a:gd name="T2" fmla="*/ 3686274 w 3686274"/>
                <a:gd name="T3" fmla="*/ 5143500 h 5143500"/>
              </a:gdLst>
              <a:ahLst/>
              <a:cxnLst/>
              <a:rect l="T0" t="T1" r="T2" b="T3"/>
              <a:pathLst>
                <a:path w="3686274" h="5143500">
                  <a:moveTo>
                    <a:pt x="0" y="0"/>
                  </a:moveTo>
                  <a:lnTo>
                    <a:pt x="3686274" y="0"/>
                  </a:lnTo>
                  <a:lnTo>
                    <a:pt x="3686274" y="5143500"/>
                  </a:lnTo>
                  <a:lnTo>
                    <a:pt x="2431900" y="5143500"/>
                  </a:lnTo>
                  <a:close/>
                </a:path>
              </a:pathLst>
            </a:custGeom>
            <a:solidFill>
              <a:srgbClr val="C00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6" name="Group 15"/>
            <p:cNvGrpSpPr/>
            <p:nvPr/>
          </p:nvGrpSpPr>
          <p:grpSpPr bwMode="auto">
            <a:xfrm>
              <a:off x="930377" y="586591"/>
              <a:ext cx="2135661" cy="2146742"/>
              <a:chOff x="-311785" y="-46166"/>
              <a:chExt cx="2135661" cy="2146742"/>
            </a:xfrm>
            <a:grpFill/>
          </p:grpSpPr>
          <p:sp>
            <p:nvSpPr>
              <p:cNvPr id="107" name="矩形 52"/>
              <p:cNvSpPr>
                <a:spLocks noChangeArrowheads="1"/>
              </p:cNvSpPr>
              <p:nvPr/>
            </p:nvSpPr>
            <p:spPr bwMode="auto">
              <a:xfrm>
                <a:off x="-80684" y="-46166"/>
                <a:ext cx="1904560" cy="3462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108" name="矩形 53"/>
              <p:cNvSpPr>
                <a:spLocks noChangeArrowheads="1"/>
              </p:cNvSpPr>
              <p:nvPr/>
            </p:nvSpPr>
            <p:spPr bwMode="auto">
              <a:xfrm>
                <a:off x="-311785" y="300083"/>
                <a:ext cx="1867153" cy="18004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ts val="18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8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8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8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8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8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8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8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8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8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grpSp>
      <p:sp>
        <p:nvSpPr>
          <p:cNvPr id="109" name="矩形 5"/>
          <p:cNvSpPr>
            <a:spLocks noChangeArrowheads="1"/>
          </p:cNvSpPr>
          <p:nvPr/>
        </p:nvSpPr>
        <p:spPr bwMode="auto">
          <a:xfrm>
            <a:off x="668867" y="2979252"/>
            <a:ext cx="2513225" cy="167431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3175" cap="flat" cmpd="sng">
            <a:solidFill>
              <a:srgbClr val="282828"/>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矩形 36"/>
          <p:cNvSpPr>
            <a:spLocks noChangeArrowheads="1"/>
          </p:cNvSpPr>
          <p:nvPr/>
        </p:nvSpPr>
        <p:spPr bwMode="auto">
          <a:xfrm>
            <a:off x="3466322" y="2979252"/>
            <a:ext cx="2513226" cy="167431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3175" cap="flat" cmpd="sng">
            <a:solidFill>
              <a:srgbClr val="282828"/>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矩形 37"/>
          <p:cNvSpPr>
            <a:spLocks noChangeArrowheads="1"/>
          </p:cNvSpPr>
          <p:nvPr/>
        </p:nvSpPr>
        <p:spPr bwMode="auto">
          <a:xfrm>
            <a:off x="6263778" y="2979252"/>
            <a:ext cx="2513225" cy="167431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3175" cap="flat" cmpd="sng">
            <a:solidFill>
              <a:srgbClr val="282828"/>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2" name="Group 18"/>
          <p:cNvGrpSpPr/>
          <p:nvPr/>
        </p:nvGrpSpPr>
        <p:grpSpPr bwMode="auto">
          <a:xfrm>
            <a:off x="766763" y="4678562"/>
            <a:ext cx="2324100" cy="1077219"/>
            <a:chOff x="0" y="0"/>
            <a:chExt cx="2324072" cy="1077358"/>
          </a:xfrm>
        </p:grpSpPr>
        <p:sp>
          <p:nvSpPr>
            <p:cNvPr id="113" name="矩形 90"/>
            <p:cNvSpPr>
              <a:spLocks noChangeArrowheads="1"/>
            </p:cNvSpPr>
            <p:nvPr/>
          </p:nvSpPr>
          <p:spPr bwMode="auto">
            <a:xfrm>
              <a:off x="0" y="0"/>
              <a:ext cx="2324071" cy="3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p>
          </p:txBody>
        </p:sp>
        <p:sp>
          <p:nvSpPr>
            <p:cNvPr id="114" name="矩形 91"/>
            <p:cNvSpPr>
              <a:spLocks noChangeArrowheads="1"/>
            </p:cNvSpPr>
            <p:nvPr/>
          </p:nvSpPr>
          <p:spPr bwMode="auto">
            <a:xfrm>
              <a:off x="0" y="369380"/>
              <a:ext cx="2324072" cy="7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p:txBody>
        </p:sp>
      </p:grpSp>
      <p:grpSp>
        <p:nvGrpSpPr>
          <p:cNvPr id="115" name="Group 18"/>
          <p:cNvGrpSpPr/>
          <p:nvPr/>
        </p:nvGrpSpPr>
        <p:grpSpPr bwMode="auto">
          <a:xfrm>
            <a:off x="3560885" y="4678562"/>
            <a:ext cx="2324100" cy="1077219"/>
            <a:chOff x="0" y="0"/>
            <a:chExt cx="2324072" cy="1077358"/>
          </a:xfrm>
        </p:grpSpPr>
        <p:sp>
          <p:nvSpPr>
            <p:cNvPr id="116" name="矩形 90"/>
            <p:cNvSpPr>
              <a:spLocks noChangeArrowheads="1"/>
            </p:cNvSpPr>
            <p:nvPr/>
          </p:nvSpPr>
          <p:spPr bwMode="auto">
            <a:xfrm>
              <a:off x="0" y="0"/>
              <a:ext cx="2324071" cy="3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p>
          </p:txBody>
        </p:sp>
        <p:sp>
          <p:nvSpPr>
            <p:cNvPr id="117" name="矩形 91"/>
            <p:cNvSpPr>
              <a:spLocks noChangeArrowheads="1"/>
            </p:cNvSpPr>
            <p:nvPr/>
          </p:nvSpPr>
          <p:spPr bwMode="auto">
            <a:xfrm>
              <a:off x="0" y="369380"/>
              <a:ext cx="2324072" cy="7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p:txBody>
        </p:sp>
      </p:grpSp>
      <p:grpSp>
        <p:nvGrpSpPr>
          <p:cNvPr id="118" name="Group 18"/>
          <p:cNvGrpSpPr/>
          <p:nvPr/>
        </p:nvGrpSpPr>
        <p:grpSpPr bwMode="auto">
          <a:xfrm>
            <a:off x="6358340" y="4678562"/>
            <a:ext cx="2324100" cy="1077219"/>
            <a:chOff x="0" y="0"/>
            <a:chExt cx="2324072" cy="1077358"/>
          </a:xfrm>
        </p:grpSpPr>
        <p:sp>
          <p:nvSpPr>
            <p:cNvPr id="119" name="矩形 90"/>
            <p:cNvSpPr>
              <a:spLocks noChangeArrowheads="1"/>
            </p:cNvSpPr>
            <p:nvPr/>
          </p:nvSpPr>
          <p:spPr bwMode="auto">
            <a:xfrm>
              <a:off x="0" y="0"/>
              <a:ext cx="2324071" cy="3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p>
          </p:txBody>
        </p:sp>
        <p:sp>
          <p:nvSpPr>
            <p:cNvPr id="120" name="矩形 91"/>
            <p:cNvSpPr>
              <a:spLocks noChangeArrowheads="1"/>
            </p:cNvSpPr>
            <p:nvPr/>
          </p:nvSpPr>
          <p:spPr bwMode="auto">
            <a:xfrm>
              <a:off x="0" y="369380"/>
              <a:ext cx="2324072" cy="7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500"/>
                                        <p:tgtEl>
                                          <p:spTgt spid="10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randombar(horizontal)">
                                      <p:cBhvr>
                                        <p:cTn id="11" dur="500"/>
                                        <p:tgtEl>
                                          <p:spTgt spid="10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randombar(horizontal)">
                                      <p:cBhvr>
                                        <p:cTn id="15" dur="500"/>
                                        <p:tgtEl>
                                          <p:spTgt spid="11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randombar(horizontal)">
                                      <p:cBhvr>
                                        <p:cTn id="19" dur="500"/>
                                        <p:tgtEl>
                                          <p:spTgt spid="11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randombar(horizontal)">
                                      <p:cBhvr>
                                        <p:cTn id="23" dur="500"/>
                                        <p:tgtEl>
                                          <p:spTgt spid="112"/>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randombar(horizontal)">
                                      <p:cBhvr>
                                        <p:cTn id="27" dur="500"/>
                                        <p:tgtEl>
                                          <p:spTgt spid="115"/>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randombar(horizontal)">
                                      <p:cBhvr>
                                        <p:cTn id="3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24" name="组合 23"/>
          <p:cNvGrpSpPr/>
          <p:nvPr/>
        </p:nvGrpSpPr>
        <p:grpSpPr>
          <a:xfrm>
            <a:off x="-2228827" y="1601934"/>
            <a:ext cx="4457653" cy="4261745"/>
            <a:chOff x="-2199242" y="1644245"/>
            <a:chExt cx="4457653" cy="4261745"/>
          </a:xfrm>
        </p:grpSpPr>
        <p:grpSp>
          <p:nvGrpSpPr>
            <p:cNvPr id="25" name="组合 24"/>
            <p:cNvGrpSpPr/>
            <p:nvPr/>
          </p:nvGrpSpPr>
          <p:grpSpPr>
            <a:xfrm>
              <a:off x="-2199242" y="1644245"/>
              <a:ext cx="4457653" cy="4261745"/>
              <a:chOff x="517502" y="1910620"/>
              <a:chExt cx="4457653" cy="4261745"/>
            </a:xfrm>
          </p:grpSpPr>
          <p:sp>
            <p:nvSpPr>
              <p:cNvPr id="32" name="Freeform 5"/>
              <p:cNvSpPr>
                <a:spLocks noEditPoints="1"/>
              </p:cNvSpPr>
              <p:nvPr/>
            </p:nvSpPr>
            <p:spPr bwMode="auto">
              <a:xfrm rot="5400000">
                <a:off x="3215632" y="2978615"/>
                <a:ext cx="1393291" cy="2125755"/>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FFCC00"/>
              </a:solidFill>
              <a:ln>
                <a:noFill/>
              </a:ln>
            </p:spPr>
            <p:txBody>
              <a:bodyPr vert="horz" wrap="square" lIns="91440" tIns="45720" rIns="91440" bIns="45720" numCol="1" anchor="t" anchorCtr="0" compatLnSpc="1"/>
              <a:lstStyle/>
              <a:p>
                <a:endParaRPr lang="zh-CN" altLang="en-US"/>
              </a:p>
            </p:txBody>
          </p:sp>
          <p:sp>
            <p:nvSpPr>
              <p:cNvPr id="33" name="Freeform 6"/>
              <p:cNvSpPr>
                <a:spLocks noEditPoints="1"/>
              </p:cNvSpPr>
              <p:nvPr/>
            </p:nvSpPr>
            <p:spPr bwMode="auto">
              <a:xfrm rot="5400000">
                <a:off x="884465" y="2977884"/>
                <a:ext cx="1393291" cy="2127217"/>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34" name="Freeform 7"/>
              <p:cNvSpPr>
                <a:spLocks noEditPoints="1"/>
              </p:cNvSpPr>
              <p:nvPr/>
            </p:nvSpPr>
            <p:spPr bwMode="auto">
              <a:xfrm rot="5400000">
                <a:off x="2499980" y="2178167"/>
                <a:ext cx="2048269" cy="1513175"/>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35" name="Freeform 8"/>
              <p:cNvSpPr>
                <a:spLocks noEditPoints="1"/>
              </p:cNvSpPr>
              <p:nvPr/>
            </p:nvSpPr>
            <p:spPr bwMode="auto">
              <a:xfrm rot="5400000">
                <a:off x="904202" y="4390912"/>
                <a:ext cx="2049731" cy="1513175"/>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36" name="Freeform 9"/>
              <p:cNvSpPr>
                <a:spLocks noEditPoints="1"/>
              </p:cNvSpPr>
              <p:nvPr/>
            </p:nvSpPr>
            <p:spPr bwMode="auto">
              <a:xfrm rot="5400000">
                <a:off x="904933" y="2178167"/>
                <a:ext cx="2048269" cy="1513175"/>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37" name="Freeform 10"/>
              <p:cNvSpPr>
                <a:spLocks noEditPoints="1"/>
              </p:cNvSpPr>
              <p:nvPr/>
            </p:nvSpPr>
            <p:spPr bwMode="auto">
              <a:xfrm rot="5400000">
                <a:off x="2499249" y="4390912"/>
                <a:ext cx="2049731" cy="1513175"/>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grpSp>
        <p:sp>
          <p:nvSpPr>
            <p:cNvPr id="26" name="文本框 25"/>
            <p:cNvSpPr txBox="1"/>
            <p:nvPr/>
          </p:nvSpPr>
          <p:spPr>
            <a:xfrm rot="17740420">
              <a:off x="246596" y="1724358"/>
              <a:ext cx="1003801" cy="1446550"/>
            </a:xfrm>
            <a:prstGeom prst="rect">
              <a:avLst/>
            </a:prstGeom>
            <a:noFill/>
          </p:spPr>
          <p:txBody>
            <a:bodyPr wrap="none" rtlCol="0">
              <a:spAutoFit/>
            </a:bodyPr>
            <a:lstStyle/>
            <a:p>
              <a:r>
                <a:rPr lang="en-US" altLang="zh-CN" sz="8800" b="1" dirty="0">
                  <a:solidFill>
                    <a:schemeClr val="tx1">
                      <a:lumMod val="65000"/>
                      <a:lumOff val="35000"/>
                    </a:schemeClr>
                  </a:solidFill>
                  <a:latin typeface="Deadwood Halfwide Light" pitchFamily="50" charset="0"/>
                  <a:ea typeface="思源黑体 CN Heavy" panose="020B0A00000000000000" pitchFamily="34" charset="-122"/>
                </a:rPr>
                <a:t>02</a:t>
              </a:r>
              <a:endParaRPr lang="zh-CN" altLang="en-US" sz="8800" b="1" dirty="0">
                <a:solidFill>
                  <a:schemeClr val="tx1">
                    <a:lumMod val="65000"/>
                    <a:lumOff val="35000"/>
                  </a:schemeClr>
                </a:solidFill>
                <a:latin typeface="Deadwood Halfwide Light" pitchFamily="50" charset="0"/>
                <a:ea typeface="思源黑体 CN Heavy" panose="020B0A00000000000000" pitchFamily="34" charset="-122"/>
              </a:endParaRPr>
            </a:p>
          </p:txBody>
        </p:sp>
        <p:sp>
          <p:nvSpPr>
            <p:cNvPr id="27" name="文本框 26"/>
            <p:cNvSpPr txBox="1"/>
            <p:nvPr/>
          </p:nvSpPr>
          <p:spPr>
            <a:xfrm rot="14336787">
              <a:off x="-1289175" y="1754370"/>
              <a:ext cx="1027845" cy="1446550"/>
            </a:xfrm>
            <a:prstGeom prst="rect">
              <a:avLst/>
            </a:prstGeom>
            <a:noFill/>
          </p:spPr>
          <p:txBody>
            <a:bodyPr wrap="none" rtlCol="0">
              <a:spAutoFit/>
            </a:bodyPr>
            <a:lstStyle/>
            <a:p>
              <a:r>
                <a:rPr lang="en-US" altLang="zh-CN" sz="8800" b="1" dirty="0">
                  <a:solidFill>
                    <a:schemeClr val="tx1">
                      <a:lumMod val="65000"/>
                      <a:lumOff val="35000"/>
                    </a:schemeClr>
                  </a:solidFill>
                  <a:latin typeface="Deadwood Halfwide Light" pitchFamily="50" charset="0"/>
                  <a:ea typeface="思源黑体 CN Heavy" panose="020B0A00000000000000" pitchFamily="34" charset="-122"/>
                </a:rPr>
                <a:t>03</a:t>
              </a:r>
              <a:endParaRPr lang="zh-CN" altLang="en-US" sz="8800" b="1" dirty="0">
                <a:solidFill>
                  <a:schemeClr val="tx1">
                    <a:lumMod val="65000"/>
                    <a:lumOff val="35000"/>
                  </a:schemeClr>
                </a:solidFill>
                <a:latin typeface="Deadwood Halfwide Light" pitchFamily="50" charset="0"/>
                <a:ea typeface="思源黑体 CN Heavy" panose="020B0A00000000000000" pitchFamily="34" charset="-122"/>
              </a:endParaRPr>
            </a:p>
          </p:txBody>
        </p:sp>
        <p:sp>
          <p:nvSpPr>
            <p:cNvPr id="28" name="文本框 27"/>
            <p:cNvSpPr txBox="1"/>
            <p:nvPr/>
          </p:nvSpPr>
          <p:spPr>
            <a:xfrm rot="10800000">
              <a:off x="-2054636" y="3130035"/>
              <a:ext cx="1055097" cy="1446550"/>
            </a:xfrm>
            <a:prstGeom prst="rect">
              <a:avLst/>
            </a:prstGeom>
            <a:noFill/>
          </p:spPr>
          <p:txBody>
            <a:bodyPr wrap="none" rtlCol="0">
              <a:spAutoFit/>
            </a:bodyPr>
            <a:lstStyle/>
            <a:p>
              <a:r>
                <a:rPr lang="en-US" altLang="zh-CN" sz="8800" b="1" dirty="0">
                  <a:solidFill>
                    <a:schemeClr val="tx1">
                      <a:lumMod val="65000"/>
                      <a:lumOff val="35000"/>
                    </a:schemeClr>
                  </a:solidFill>
                  <a:latin typeface="Deadwood Halfwide Light" pitchFamily="50" charset="0"/>
                  <a:ea typeface="思源黑体 CN Heavy" panose="020B0A00000000000000" pitchFamily="34" charset="-122"/>
                </a:rPr>
                <a:t>04</a:t>
              </a:r>
              <a:endParaRPr lang="zh-CN" altLang="en-US" sz="8800" b="1" dirty="0">
                <a:solidFill>
                  <a:schemeClr val="tx1">
                    <a:lumMod val="65000"/>
                    <a:lumOff val="35000"/>
                  </a:schemeClr>
                </a:solidFill>
                <a:latin typeface="Deadwood Halfwide Light" pitchFamily="50" charset="0"/>
                <a:ea typeface="思源黑体 CN Heavy" panose="020B0A00000000000000" pitchFamily="34" charset="-122"/>
              </a:endParaRPr>
            </a:p>
          </p:txBody>
        </p:sp>
        <p:sp>
          <p:nvSpPr>
            <p:cNvPr id="29" name="文本框 28"/>
            <p:cNvSpPr txBox="1"/>
            <p:nvPr/>
          </p:nvSpPr>
          <p:spPr>
            <a:xfrm rot="7116459">
              <a:off x="-1289459" y="4427503"/>
              <a:ext cx="1027845" cy="1446550"/>
            </a:xfrm>
            <a:prstGeom prst="rect">
              <a:avLst/>
            </a:prstGeom>
            <a:noFill/>
          </p:spPr>
          <p:txBody>
            <a:bodyPr wrap="none" rtlCol="0">
              <a:spAutoFit/>
            </a:bodyPr>
            <a:lstStyle/>
            <a:p>
              <a:r>
                <a:rPr lang="en-US" altLang="zh-CN" sz="8800" b="1" dirty="0">
                  <a:solidFill>
                    <a:schemeClr val="tx1">
                      <a:lumMod val="65000"/>
                      <a:lumOff val="35000"/>
                    </a:schemeClr>
                  </a:solidFill>
                  <a:latin typeface="Deadwood Halfwide Light" pitchFamily="50" charset="0"/>
                  <a:ea typeface="思源黑体 CN Heavy" panose="020B0A00000000000000" pitchFamily="34" charset="-122"/>
                </a:rPr>
                <a:t>05</a:t>
              </a:r>
              <a:endParaRPr lang="zh-CN" altLang="en-US" sz="8800" b="1" dirty="0">
                <a:solidFill>
                  <a:schemeClr val="tx1">
                    <a:lumMod val="65000"/>
                    <a:lumOff val="35000"/>
                  </a:schemeClr>
                </a:solidFill>
                <a:latin typeface="Deadwood Halfwide Light" pitchFamily="50" charset="0"/>
                <a:ea typeface="思源黑体 CN Heavy" panose="020B0A00000000000000" pitchFamily="34" charset="-122"/>
              </a:endParaRPr>
            </a:p>
          </p:txBody>
        </p:sp>
        <p:sp>
          <p:nvSpPr>
            <p:cNvPr id="30" name="文本框 29"/>
            <p:cNvSpPr txBox="1"/>
            <p:nvPr/>
          </p:nvSpPr>
          <p:spPr>
            <a:xfrm rot="3463686">
              <a:off x="268539" y="4385191"/>
              <a:ext cx="1034257" cy="1446550"/>
            </a:xfrm>
            <a:prstGeom prst="rect">
              <a:avLst/>
            </a:prstGeom>
            <a:noFill/>
          </p:spPr>
          <p:txBody>
            <a:bodyPr wrap="none" rtlCol="0">
              <a:spAutoFit/>
            </a:bodyPr>
            <a:lstStyle/>
            <a:p>
              <a:r>
                <a:rPr lang="en-US" altLang="zh-CN" sz="8800" b="1" dirty="0">
                  <a:solidFill>
                    <a:schemeClr val="tx1">
                      <a:lumMod val="65000"/>
                      <a:lumOff val="35000"/>
                    </a:schemeClr>
                  </a:solidFill>
                  <a:latin typeface="Deadwood Halfwide Light" pitchFamily="50" charset="0"/>
                  <a:ea typeface="思源黑体 CN Heavy" panose="020B0A00000000000000" pitchFamily="34" charset="-122"/>
                </a:rPr>
                <a:t>06</a:t>
              </a:r>
              <a:endParaRPr lang="zh-CN" altLang="en-US" sz="8800" b="1" dirty="0">
                <a:solidFill>
                  <a:schemeClr val="tx1">
                    <a:lumMod val="65000"/>
                    <a:lumOff val="35000"/>
                  </a:schemeClr>
                </a:solidFill>
                <a:latin typeface="Deadwood Halfwide Light" pitchFamily="50" charset="0"/>
                <a:ea typeface="思源黑体 CN Heavy" panose="020B0A00000000000000" pitchFamily="34" charset="-122"/>
              </a:endParaRPr>
            </a:p>
          </p:txBody>
        </p:sp>
        <p:sp>
          <p:nvSpPr>
            <p:cNvPr id="31" name="文本框 30"/>
            <p:cNvSpPr txBox="1"/>
            <p:nvPr/>
          </p:nvSpPr>
          <p:spPr>
            <a:xfrm>
              <a:off x="1113353" y="3062896"/>
              <a:ext cx="901209" cy="1446550"/>
            </a:xfrm>
            <a:prstGeom prst="rect">
              <a:avLst/>
            </a:prstGeom>
            <a:noFill/>
          </p:spPr>
          <p:txBody>
            <a:bodyPr wrap="none" rtlCol="0">
              <a:spAutoFit/>
            </a:bodyPr>
            <a:lstStyle/>
            <a:p>
              <a:r>
                <a:rPr lang="en-US" altLang="zh-CN" sz="8800" b="1" dirty="0">
                  <a:solidFill>
                    <a:schemeClr val="tx1">
                      <a:lumMod val="65000"/>
                      <a:lumOff val="35000"/>
                    </a:schemeClr>
                  </a:solidFill>
                  <a:latin typeface="Deadwood Halfwide Light" pitchFamily="50" charset="0"/>
                  <a:ea typeface="思源黑体 CN Heavy" panose="020B0A00000000000000" pitchFamily="34" charset="-122"/>
                </a:rPr>
                <a:t>01</a:t>
              </a:r>
              <a:endParaRPr lang="zh-CN" altLang="en-US" sz="8800" b="1" dirty="0">
                <a:solidFill>
                  <a:schemeClr val="tx1">
                    <a:lumMod val="65000"/>
                    <a:lumOff val="35000"/>
                  </a:schemeClr>
                </a:solidFill>
                <a:latin typeface="Deadwood Halfwide Light" pitchFamily="50" charset="0"/>
                <a:ea typeface="思源黑体 CN Heavy" panose="020B0A00000000000000" pitchFamily="34" charset="-122"/>
              </a:endParaRPr>
            </a:p>
          </p:txBody>
        </p:sp>
      </p:grpSp>
      <p:sp>
        <p:nvSpPr>
          <p:cNvPr id="38" name="任意多边形 37"/>
          <p:cNvSpPr/>
          <p:nvPr/>
        </p:nvSpPr>
        <p:spPr>
          <a:xfrm rot="16200000">
            <a:off x="2366202" y="3202157"/>
            <a:ext cx="538204" cy="1145921"/>
          </a:xfrm>
          <a:custGeom>
            <a:avLst/>
            <a:gdLst>
              <a:gd name="connsiteX0" fmla="*/ 465594 w 538204"/>
              <a:gd name="connsiteY0" fmla="*/ 1081328 h 1145921"/>
              <a:gd name="connsiteX1" fmla="*/ 269103 w 538204"/>
              <a:gd name="connsiteY1" fmla="*/ 244607 h 1145921"/>
              <a:gd name="connsiteX2" fmla="*/ 72612 w 538204"/>
              <a:gd name="connsiteY2" fmla="*/ 1081328 h 1145921"/>
              <a:gd name="connsiteX3" fmla="*/ 538204 w 538204"/>
              <a:gd name="connsiteY3" fmla="*/ 1145921 h 1145921"/>
              <a:gd name="connsiteX4" fmla="*/ 0 w 538204"/>
              <a:gd name="connsiteY4" fmla="*/ 1145921 h 1145921"/>
              <a:gd name="connsiteX5" fmla="*/ 269102 w 538204"/>
              <a:gd name="connsiteY5" fmla="*/ 0 h 11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 h="1145921">
                <a:moveTo>
                  <a:pt x="465594" y="1081328"/>
                </a:moveTo>
                <a:lnTo>
                  <a:pt x="269103" y="244607"/>
                </a:lnTo>
                <a:lnTo>
                  <a:pt x="72612" y="1081328"/>
                </a:lnTo>
                <a:close/>
                <a:moveTo>
                  <a:pt x="538204" y="1145921"/>
                </a:moveTo>
                <a:lnTo>
                  <a:pt x="0" y="1145921"/>
                </a:lnTo>
                <a:lnTo>
                  <a:pt x="269102" y="0"/>
                </a:lnTo>
                <a:close/>
              </a:path>
            </a:pathLst>
          </a:cu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9" name="组合 38"/>
          <p:cNvGrpSpPr/>
          <p:nvPr/>
        </p:nvGrpSpPr>
        <p:grpSpPr>
          <a:xfrm>
            <a:off x="3177381" y="2060848"/>
            <a:ext cx="8535243" cy="3768789"/>
            <a:chOff x="3321397" y="1644245"/>
            <a:chExt cx="8535243" cy="4809091"/>
          </a:xfrm>
        </p:grpSpPr>
        <p:sp>
          <p:nvSpPr>
            <p:cNvPr id="40" name="圆角矩形 39"/>
            <p:cNvSpPr/>
            <p:nvPr/>
          </p:nvSpPr>
          <p:spPr>
            <a:xfrm>
              <a:off x="3321397" y="1644245"/>
              <a:ext cx="8535243" cy="4809091"/>
            </a:xfrm>
            <a:prstGeom prst="roundRect">
              <a:avLst>
                <a:gd name="adj" fmla="val 2803"/>
              </a:avLst>
            </a:prstGeom>
            <a:solidFill>
              <a:schemeClr val="bg1">
                <a:lumMod val="95000"/>
              </a:schemeClr>
            </a:solid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493644" y="1772817"/>
              <a:ext cx="8218979" cy="4305493"/>
            </a:xfrm>
            <a:prstGeom prst="rect">
              <a:avLst/>
            </a:prstGeom>
          </p:spPr>
          <p:txBody>
            <a:bodyPr wrap="square">
              <a:spAutoFit/>
            </a:bodyPr>
            <a:lstStyle/>
            <a:p>
              <a:pPr lvl="0">
                <a:lnSpc>
                  <a:spcPts val="4500"/>
                </a:lnSpc>
              </a:pPr>
              <a:endParaRPr lang="en-US" altLang="zh-CN" sz="1200" dirty="0">
                <a:solidFill>
                  <a:prstClr val="black"/>
                </a:solidFill>
                <a:latin typeface="Deadwood Halfwide Light" pitchFamily="50" charset="0"/>
              </a:endParaRPr>
            </a:p>
            <a:p>
              <a:pPr>
                <a:lnSpc>
                  <a:spcPct val="150000"/>
                </a:lnSpc>
              </a:pPr>
              <a:r>
                <a:rPr lang="en-US" altLang="zh-CN" sz="7200" dirty="0">
                  <a:solidFill>
                    <a:prstClr val="black"/>
                  </a:solidFill>
                  <a:latin typeface="Deadwood Halfwide Light" pitchFamily="50" charset="0"/>
                </a:rPr>
                <a:t>01</a:t>
              </a:r>
              <a:r>
                <a:rPr lang="zh-CN" altLang="en-US" sz="2400" dirty="0">
                  <a:solidFill>
                    <a:prstClr val="black"/>
                  </a:solidFill>
                  <a:latin typeface="微软雅黑" panose="020B0503020204020204" pitchFamily="34" charset="-122"/>
                  <a:ea typeface="微软雅黑" panose="020B0503020204020204" pitchFamily="34" charset="-122"/>
                </a:rPr>
                <a:t>在此处添加文字内容在此处添加文字内容在此处添加文字内容在此处添加文字内容在此处添加文字内容在此处添加文字内容在此处添加文字内容在此处添加文字内容在此</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750"/>
                                        <p:tgtEl>
                                          <p:spTgt spid="39"/>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3600000">
                                      <p:cBhvr>
                                        <p:cTn id="13" dur="500" fill="hold"/>
                                        <p:tgtEl>
                                          <p:spTgt spid="24"/>
                                        </p:tgtEl>
                                        <p:attrNameLst>
                                          <p:attrName>r</p:attrName>
                                        </p:attrNameLst>
                                      </p:cBhvr>
                                    </p:animRot>
                                  </p:childTnLst>
                                </p:cTn>
                              </p:par>
                            </p:childTnLst>
                          </p:cTn>
                        </p:par>
                        <p:par>
                          <p:cTn id="14" fill="hold">
                            <p:stCondLst>
                              <p:cond delay="1000"/>
                            </p:stCondLst>
                            <p:childTnLst>
                              <p:par>
                                <p:cTn id="15" presetID="8" presetClass="emph" presetSubtype="0" fill="hold" nodeType="afterEffect">
                                  <p:stCondLst>
                                    <p:cond delay="0"/>
                                  </p:stCondLst>
                                  <p:childTnLst>
                                    <p:animRot by="3600000">
                                      <p:cBhvr>
                                        <p:cTn id="16" dur="500" fill="hold"/>
                                        <p:tgtEl>
                                          <p:spTgt spid="24"/>
                                        </p:tgtEl>
                                        <p:attrNameLst>
                                          <p:attrName>r</p:attrName>
                                        </p:attrNameLst>
                                      </p:cBhvr>
                                    </p:animRot>
                                  </p:childTnLst>
                                </p:cTn>
                              </p:par>
                            </p:childTnLst>
                          </p:cTn>
                        </p:par>
                        <p:par>
                          <p:cTn id="17" fill="hold">
                            <p:stCondLst>
                              <p:cond delay="1500"/>
                            </p:stCondLst>
                            <p:childTnLst>
                              <p:par>
                                <p:cTn id="18" presetID="8" presetClass="emph" presetSubtype="0" fill="hold" nodeType="afterEffect">
                                  <p:stCondLst>
                                    <p:cond delay="0"/>
                                  </p:stCondLst>
                                  <p:childTnLst>
                                    <p:animRot by="3600000">
                                      <p:cBhvr>
                                        <p:cTn id="19" dur="500" fill="hold"/>
                                        <p:tgtEl>
                                          <p:spTgt spid="24"/>
                                        </p:tgtEl>
                                        <p:attrNameLst>
                                          <p:attrName>r</p:attrName>
                                        </p:attrNameLst>
                                      </p:cBhvr>
                                    </p:animRot>
                                  </p:childTnLst>
                                </p:cTn>
                              </p:par>
                            </p:childTnLst>
                          </p:cTn>
                        </p:par>
                        <p:par>
                          <p:cTn id="20" fill="hold">
                            <p:stCondLst>
                              <p:cond delay="2000"/>
                            </p:stCondLst>
                            <p:childTnLst>
                              <p:par>
                                <p:cTn id="21" presetID="8" presetClass="emph" presetSubtype="0" fill="hold" nodeType="afterEffect">
                                  <p:stCondLst>
                                    <p:cond delay="0"/>
                                  </p:stCondLst>
                                  <p:childTnLst>
                                    <p:animRot by="3600000">
                                      <p:cBhvr>
                                        <p:cTn id="22" dur="500" fill="hold"/>
                                        <p:tgtEl>
                                          <p:spTgt spid="24"/>
                                        </p:tgtEl>
                                        <p:attrNameLst>
                                          <p:attrName>r</p:attrName>
                                        </p:attrNameLst>
                                      </p:cBhvr>
                                    </p:animRot>
                                  </p:childTnLst>
                                </p:cTn>
                              </p:par>
                            </p:childTnLst>
                          </p:cTn>
                        </p:par>
                        <p:par>
                          <p:cTn id="23" fill="hold">
                            <p:stCondLst>
                              <p:cond delay="2500"/>
                            </p:stCondLst>
                            <p:childTnLst>
                              <p:par>
                                <p:cTn id="24" presetID="8" presetClass="emph" presetSubtype="0" fill="hold" nodeType="afterEffect">
                                  <p:stCondLst>
                                    <p:cond delay="0"/>
                                  </p:stCondLst>
                                  <p:childTnLst>
                                    <p:animRot by="3600000">
                                      <p:cBhvr>
                                        <p:cTn id="25" dur="5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5" name="Freeform 10"/>
          <p:cNvSpPr>
            <a:spLocks noEditPoints="1"/>
          </p:cNvSpPr>
          <p:nvPr/>
        </p:nvSpPr>
        <p:spPr bwMode="auto">
          <a:xfrm>
            <a:off x="4295800" y="1484784"/>
            <a:ext cx="3888433" cy="1933575"/>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rgbClr val="C6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 name="组合 5"/>
          <p:cNvGrpSpPr/>
          <p:nvPr/>
        </p:nvGrpSpPr>
        <p:grpSpPr>
          <a:xfrm>
            <a:off x="3035963" y="1905471"/>
            <a:ext cx="2478094" cy="4377720"/>
            <a:chOff x="3035963" y="1905471"/>
            <a:chExt cx="2478094" cy="4377720"/>
          </a:xfrm>
        </p:grpSpPr>
        <p:sp>
          <p:nvSpPr>
            <p:cNvPr id="7" name="Rectangle 5"/>
            <p:cNvSpPr>
              <a:spLocks noChangeArrowheads="1"/>
            </p:cNvSpPr>
            <p:nvPr/>
          </p:nvSpPr>
          <p:spPr bwMode="auto">
            <a:xfrm>
              <a:off x="5274344" y="1905471"/>
              <a:ext cx="239713" cy="1093788"/>
            </a:xfrm>
            <a:prstGeom prst="rect">
              <a:avLst/>
            </a:prstGeom>
            <a:solidFill>
              <a:srgbClr val="EB4F43"/>
            </a:solidFill>
            <a:ln>
              <a:noFill/>
            </a:ln>
          </p:spPr>
          <p:txBody>
            <a:bodyPr vert="horz" wrap="square" lIns="91440" tIns="45720" rIns="91440" bIns="45720" numCol="1" anchor="t" anchorCtr="0" compatLnSpc="1"/>
            <a:lstStyle/>
            <a:p>
              <a:endParaRPr lang="zh-CN" altLang="en-US"/>
            </a:p>
          </p:txBody>
        </p:sp>
        <p:grpSp>
          <p:nvGrpSpPr>
            <p:cNvPr id="8" name="组合 7"/>
            <p:cNvGrpSpPr/>
            <p:nvPr/>
          </p:nvGrpSpPr>
          <p:grpSpPr>
            <a:xfrm>
              <a:off x="3035963" y="4005064"/>
              <a:ext cx="639314" cy="2278127"/>
              <a:chOff x="3035963" y="4005064"/>
              <a:chExt cx="639314" cy="2278127"/>
            </a:xfrm>
          </p:grpSpPr>
          <p:grpSp>
            <p:nvGrpSpPr>
              <p:cNvPr id="9" name="组合 8"/>
              <p:cNvGrpSpPr/>
              <p:nvPr/>
            </p:nvGrpSpPr>
            <p:grpSpPr>
              <a:xfrm>
                <a:off x="3035963" y="4005064"/>
                <a:ext cx="216024" cy="2217008"/>
                <a:chOff x="2494390" y="4005064"/>
                <a:chExt cx="216024" cy="2217008"/>
              </a:xfrm>
            </p:grpSpPr>
            <p:sp>
              <p:nvSpPr>
                <p:cNvPr id="11" name="任意多边形 10"/>
                <p:cNvSpPr/>
                <p:nvPr/>
              </p:nvSpPr>
              <p:spPr>
                <a:xfrm>
                  <a:off x="2494390"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EB4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2602402" y="4205848"/>
                  <a:ext cx="0" cy="2017224"/>
                </a:xfrm>
                <a:prstGeom prst="line">
                  <a:avLst/>
                </a:prstGeom>
                <a:ln w="19050">
                  <a:solidFill>
                    <a:srgbClr val="EB4F43"/>
                  </a:solidFill>
                  <a:prstDash val="dash"/>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3251986"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grpSp>
        <p:nvGrpSpPr>
          <p:cNvPr id="13" name="组合 12"/>
          <p:cNvGrpSpPr/>
          <p:nvPr/>
        </p:nvGrpSpPr>
        <p:grpSpPr>
          <a:xfrm>
            <a:off x="4800462" y="1905471"/>
            <a:ext cx="1151745" cy="4377720"/>
            <a:chOff x="4800462" y="1905471"/>
            <a:chExt cx="1151745" cy="4377720"/>
          </a:xfrm>
        </p:grpSpPr>
        <p:sp>
          <p:nvSpPr>
            <p:cNvPr id="14" name="Rectangle 6"/>
            <p:cNvSpPr>
              <a:spLocks noChangeArrowheads="1"/>
            </p:cNvSpPr>
            <p:nvPr/>
          </p:nvSpPr>
          <p:spPr bwMode="auto">
            <a:xfrm>
              <a:off x="5752182" y="1905471"/>
              <a:ext cx="200025" cy="1093788"/>
            </a:xfrm>
            <a:prstGeom prst="rect">
              <a:avLst/>
            </a:prstGeom>
            <a:solidFill>
              <a:srgbClr val="FC8010"/>
            </a:solidFill>
            <a:ln>
              <a:noFill/>
            </a:ln>
          </p:spPr>
          <p:txBody>
            <a:bodyPr vert="horz" wrap="square" lIns="91440" tIns="45720" rIns="91440" bIns="45720" numCol="1" anchor="t" anchorCtr="0" compatLnSpc="1"/>
            <a:lstStyle/>
            <a:p>
              <a:endParaRPr lang="zh-CN" altLang="en-US"/>
            </a:p>
          </p:txBody>
        </p:sp>
        <p:grpSp>
          <p:nvGrpSpPr>
            <p:cNvPr id="15" name="组合 14"/>
            <p:cNvGrpSpPr/>
            <p:nvPr/>
          </p:nvGrpSpPr>
          <p:grpSpPr>
            <a:xfrm>
              <a:off x="4800462" y="4005064"/>
              <a:ext cx="588315" cy="2278127"/>
              <a:chOff x="4800462" y="4005064"/>
              <a:chExt cx="588315" cy="2278127"/>
            </a:xfrm>
          </p:grpSpPr>
          <p:grpSp>
            <p:nvGrpSpPr>
              <p:cNvPr id="16" name="组合 15"/>
              <p:cNvGrpSpPr/>
              <p:nvPr/>
            </p:nvGrpSpPr>
            <p:grpSpPr>
              <a:xfrm>
                <a:off x="4800462" y="4005064"/>
                <a:ext cx="216024" cy="2217008"/>
                <a:chOff x="4258889" y="4005064"/>
                <a:chExt cx="216024" cy="2217008"/>
              </a:xfrm>
            </p:grpSpPr>
            <p:sp>
              <p:nvSpPr>
                <p:cNvPr id="18" name="任意多边形 17"/>
                <p:cNvSpPr/>
                <p:nvPr/>
              </p:nvSpPr>
              <p:spPr>
                <a:xfrm>
                  <a:off x="4258889"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FC8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4366901" y="4205848"/>
                  <a:ext cx="0" cy="2017224"/>
                </a:xfrm>
                <a:prstGeom prst="line">
                  <a:avLst/>
                </a:prstGeom>
                <a:ln w="19050">
                  <a:solidFill>
                    <a:srgbClr val="FC8010"/>
                  </a:solidFill>
                  <a:prstDash val="dash"/>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4965486"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grpSp>
        <p:nvGrpSpPr>
          <p:cNvPr id="20" name="组合 19"/>
          <p:cNvGrpSpPr/>
          <p:nvPr/>
        </p:nvGrpSpPr>
        <p:grpSpPr>
          <a:xfrm>
            <a:off x="6190332" y="1905471"/>
            <a:ext cx="1000654" cy="4377720"/>
            <a:chOff x="6190332" y="1905471"/>
            <a:chExt cx="1000654" cy="4377720"/>
          </a:xfrm>
        </p:grpSpPr>
        <p:sp>
          <p:nvSpPr>
            <p:cNvPr id="21" name="Rectangle 7"/>
            <p:cNvSpPr>
              <a:spLocks noChangeArrowheads="1"/>
            </p:cNvSpPr>
            <p:nvPr/>
          </p:nvSpPr>
          <p:spPr bwMode="auto">
            <a:xfrm>
              <a:off x="6190332" y="1905471"/>
              <a:ext cx="239713" cy="1093788"/>
            </a:xfrm>
            <a:prstGeom prst="rect">
              <a:avLst/>
            </a:prstGeom>
            <a:solidFill>
              <a:srgbClr val="EEC040"/>
            </a:solidFill>
            <a:ln>
              <a:noFill/>
            </a:ln>
          </p:spPr>
          <p:txBody>
            <a:bodyPr vert="horz" wrap="square" lIns="91440" tIns="45720" rIns="91440" bIns="45720" numCol="1" anchor="t" anchorCtr="0" compatLnSpc="1"/>
            <a:lstStyle/>
            <a:p>
              <a:endParaRPr lang="zh-CN" altLang="en-US"/>
            </a:p>
          </p:txBody>
        </p:sp>
        <p:grpSp>
          <p:nvGrpSpPr>
            <p:cNvPr id="22" name="组合 21"/>
            <p:cNvGrpSpPr/>
            <p:nvPr/>
          </p:nvGrpSpPr>
          <p:grpSpPr>
            <a:xfrm>
              <a:off x="6564961" y="4005064"/>
              <a:ext cx="626025" cy="2278127"/>
              <a:chOff x="6564961" y="4005064"/>
              <a:chExt cx="626025" cy="2278127"/>
            </a:xfrm>
          </p:grpSpPr>
          <p:grpSp>
            <p:nvGrpSpPr>
              <p:cNvPr id="23" name="组合 22"/>
              <p:cNvGrpSpPr/>
              <p:nvPr/>
            </p:nvGrpSpPr>
            <p:grpSpPr>
              <a:xfrm>
                <a:off x="6564961" y="4005064"/>
                <a:ext cx="216024" cy="2217008"/>
                <a:chOff x="6023388" y="4005064"/>
                <a:chExt cx="216024" cy="2217008"/>
              </a:xfrm>
            </p:grpSpPr>
            <p:sp>
              <p:nvSpPr>
                <p:cNvPr id="25" name="任意多边形 24"/>
                <p:cNvSpPr/>
                <p:nvPr/>
              </p:nvSpPr>
              <p:spPr>
                <a:xfrm>
                  <a:off x="6023388"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EEC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6135851" y="4205848"/>
                  <a:ext cx="0" cy="2017224"/>
                </a:xfrm>
                <a:prstGeom prst="line">
                  <a:avLst/>
                </a:prstGeom>
                <a:ln w="19050">
                  <a:solidFill>
                    <a:srgbClr val="EEC040"/>
                  </a:solidFill>
                  <a:prstDash val="dash"/>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6767695"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grpSp>
        <p:nvGrpSpPr>
          <p:cNvPr id="27" name="组合 26"/>
          <p:cNvGrpSpPr/>
          <p:nvPr/>
        </p:nvGrpSpPr>
        <p:grpSpPr>
          <a:xfrm>
            <a:off x="6630069" y="1905471"/>
            <a:ext cx="2335202" cy="4377720"/>
            <a:chOff x="6630069" y="1905471"/>
            <a:chExt cx="2335202" cy="4377720"/>
          </a:xfrm>
        </p:grpSpPr>
        <p:sp>
          <p:nvSpPr>
            <p:cNvPr id="28" name="Rectangle 8"/>
            <p:cNvSpPr>
              <a:spLocks noChangeArrowheads="1"/>
            </p:cNvSpPr>
            <p:nvPr/>
          </p:nvSpPr>
          <p:spPr bwMode="auto">
            <a:xfrm>
              <a:off x="6630069" y="1905471"/>
              <a:ext cx="238125" cy="1093788"/>
            </a:xfrm>
            <a:prstGeom prst="rect">
              <a:avLst/>
            </a:prstGeom>
            <a:solidFill>
              <a:srgbClr val="92D050"/>
            </a:solidFill>
            <a:ln>
              <a:noFill/>
            </a:ln>
          </p:spPr>
          <p:txBody>
            <a:bodyPr vert="horz" wrap="square" lIns="91440" tIns="45720" rIns="91440" bIns="45720" numCol="1" anchor="t" anchorCtr="0" compatLnSpc="1"/>
            <a:lstStyle/>
            <a:p>
              <a:endParaRPr lang="zh-CN" altLang="en-US"/>
            </a:p>
          </p:txBody>
        </p:sp>
        <p:grpSp>
          <p:nvGrpSpPr>
            <p:cNvPr id="29" name="组合 28"/>
            <p:cNvGrpSpPr/>
            <p:nvPr/>
          </p:nvGrpSpPr>
          <p:grpSpPr>
            <a:xfrm>
              <a:off x="8329460" y="4005064"/>
              <a:ext cx="635811" cy="2278127"/>
              <a:chOff x="8329460" y="4005064"/>
              <a:chExt cx="635811" cy="2278127"/>
            </a:xfrm>
          </p:grpSpPr>
          <p:grpSp>
            <p:nvGrpSpPr>
              <p:cNvPr id="30" name="组合 29"/>
              <p:cNvGrpSpPr/>
              <p:nvPr/>
            </p:nvGrpSpPr>
            <p:grpSpPr>
              <a:xfrm>
                <a:off x="8329460" y="4005064"/>
                <a:ext cx="216024" cy="2217008"/>
                <a:chOff x="7787887" y="4005064"/>
                <a:chExt cx="216024" cy="2217008"/>
              </a:xfrm>
            </p:grpSpPr>
            <p:sp>
              <p:nvSpPr>
                <p:cNvPr id="32" name="任意多边形 31"/>
                <p:cNvSpPr/>
                <p:nvPr/>
              </p:nvSpPr>
              <p:spPr>
                <a:xfrm>
                  <a:off x="7787887"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7891300" y="4205848"/>
                  <a:ext cx="0" cy="2017224"/>
                </a:xfrm>
                <a:prstGeom prst="line">
                  <a:avLst/>
                </a:prstGeom>
                <a:ln w="19050">
                  <a:solidFill>
                    <a:srgbClr val="92D050"/>
                  </a:solidFill>
                  <a:prstDash val="dash"/>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8541980"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grpSp>
        <p:nvGrpSpPr>
          <p:cNvPr id="34" name="组合 33"/>
          <p:cNvGrpSpPr/>
          <p:nvPr/>
        </p:nvGrpSpPr>
        <p:grpSpPr>
          <a:xfrm>
            <a:off x="7107907" y="1905471"/>
            <a:ext cx="3587860" cy="4377720"/>
            <a:chOff x="7107907" y="1905471"/>
            <a:chExt cx="3587860" cy="4377720"/>
          </a:xfrm>
        </p:grpSpPr>
        <p:sp>
          <p:nvSpPr>
            <p:cNvPr id="35" name="Rectangle 9"/>
            <p:cNvSpPr>
              <a:spLocks noChangeArrowheads="1"/>
            </p:cNvSpPr>
            <p:nvPr/>
          </p:nvSpPr>
          <p:spPr bwMode="auto">
            <a:xfrm>
              <a:off x="7107907" y="1905471"/>
              <a:ext cx="238125" cy="1093788"/>
            </a:xfrm>
            <a:prstGeom prst="rect">
              <a:avLst/>
            </a:prstGeom>
            <a:solidFill>
              <a:srgbClr val="00B050"/>
            </a:solidFill>
            <a:ln>
              <a:noFill/>
            </a:ln>
          </p:spPr>
          <p:txBody>
            <a:bodyPr vert="horz" wrap="square" lIns="91440" tIns="45720" rIns="91440" bIns="45720" numCol="1" anchor="t" anchorCtr="0" compatLnSpc="1"/>
            <a:lstStyle/>
            <a:p>
              <a:endParaRPr lang="zh-CN" altLang="en-US"/>
            </a:p>
          </p:txBody>
        </p:sp>
        <p:grpSp>
          <p:nvGrpSpPr>
            <p:cNvPr id="36" name="组合 35"/>
            <p:cNvGrpSpPr/>
            <p:nvPr/>
          </p:nvGrpSpPr>
          <p:grpSpPr>
            <a:xfrm>
              <a:off x="10093957" y="4005064"/>
              <a:ext cx="601810" cy="2278127"/>
              <a:chOff x="10093957" y="4005064"/>
              <a:chExt cx="601810" cy="2278127"/>
            </a:xfrm>
          </p:grpSpPr>
          <p:grpSp>
            <p:nvGrpSpPr>
              <p:cNvPr id="37" name="组合 36"/>
              <p:cNvGrpSpPr/>
              <p:nvPr/>
            </p:nvGrpSpPr>
            <p:grpSpPr>
              <a:xfrm>
                <a:off x="10093957" y="4005064"/>
                <a:ext cx="216024" cy="2217008"/>
                <a:chOff x="9552384" y="4005064"/>
                <a:chExt cx="216024" cy="2217008"/>
              </a:xfrm>
            </p:grpSpPr>
            <p:sp>
              <p:nvSpPr>
                <p:cNvPr id="39" name="任意多边形 38"/>
                <p:cNvSpPr/>
                <p:nvPr/>
              </p:nvSpPr>
              <p:spPr>
                <a:xfrm>
                  <a:off x="9552384"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9652296" y="4205848"/>
                  <a:ext cx="0" cy="2017224"/>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10272476"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grpSp>
        <p:nvGrpSpPr>
          <p:cNvPr id="41" name="组合 40"/>
          <p:cNvGrpSpPr/>
          <p:nvPr/>
        </p:nvGrpSpPr>
        <p:grpSpPr>
          <a:xfrm>
            <a:off x="1271464" y="1905472"/>
            <a:ext cx="3752923" cy="4377719"/>
            <a:chOff x="1271464" y="1905472"/>
            <a:chExt cx="3752923" cy="4377719"/>
          </a:xfrm>
        </p:grpSpPr>
        <p:sp>
          <p:nvSpPr>
            <p:cNvPr id="42" name="Rectangle 5"/>
            <p:cNvSpPr>
              <a:spLocks noChangeArrowheads="1"/>
            </p:cNvSpPr>
            <p:nvPr/>
          </p:nvSpPr>
          <p:spPr bwMode="auto">
            <a:xfrm>
              <a:off x="4784674" y="1905472"/>
              <a:ext cx="239713" cy="1093788"/>
            </a:xfrm>
            <a:prstGeom prst="rect">
              <a:avLst/>
            </a:prstGeom>
            <a:solidFill>
              <a:srgbClr val="C64242"/>
            </a:solidFill>
            <a:ln>
              <a:noFill/>
            </a:ln>
          </p:spPr>
          <p:txBody>
            <a:bodyPr vert="horz" wrap="square" lIns="91440" tIns="45720" rIns="91440" bIns="45720" numCol="1" anchor="t" anchorCtr="0" compatLnSpc="1"/>
            <a:lstStyle/>
            <a:p>
              <a:endParaRPr lang="zh-CN" altLang="en-US"/>
            </a:p>
          </p:txBody>
        </p:sp>
        <p:grpSp>
          <p:nvGrpSpPr>
            <p:cNvPr id="43" name="组合 42"/>
            <p:cNvGrpSpPr/>
            <p:nvPr/>
          </p:nvGrpSpPr>
          <p:grpSpPr>
            <a:xfrm>
              <a:off x="1271464" y="4005064"/>
              <a:ext cx="639075" cy="2278127"/>
              <a:chOff x="1271464" y="4005064"/>
              <a:chExt cx="639075" cy="2278127"/>
            </a:xfrm>
          </p:grpSpPr>
          <p:grpSp>
            <p:nvGrpSpPr>
              <p:cNvPr id="44" name="组合 43"/>
              <p:cNvGrpSpPr/>
              <p:nvPr/>
            </p:nvGrpSpPr>
            <p:grpSpPr>
              <a:xfrm>
                <a:off x="1271464" y="4005064"/>
                <a:ext cx="216024" cy="2217008"/>
                <a:chOff x="729891" y="4005064"/>
                <a:chExt cx="216024" cy="2217008"/>
              </a:xfrm>
            </p:grpSpPr>
            <p:sp>
              <p:nvSpPr>
                <p:cNvPr id="46" name="任意多边形 45"/>
                <p:cNvSpPr/>
                <p:nvPr/>
              </p:nvSpPr>
              <p:spPr>
                <a:xfrm>
                  <a:off x="729891"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a:off x="837903" y="4205848"/>
                  <a:ext cx="0" cy="2017224"/>
                </a:xfrm>
                <a:prstGeom prst="line">
                  <a:avLst/>
                </a:prstGeom>
                <a:ln w="19050">
                  <a:solidFill>
                    <a:srgbClr val="BC0000"/>
                  </a:solidFill>
                  <a:prstDash val="dash"/>
                </a:ln>
              </p:spPr>
              <p:style>
                <a:lnRef idx="1">
                  <a:schemeClr val="accent1"/>
                </a:lnRef>
                <a:fillRef idx="0">
                  <a:schemeClr val="accent1"/>
                </a:fillRef>
                <a:effectRef idx="0">
                  <a:schemeClr val="accent1"/>
                </a:effectRef>
                <a:fontRef idx="minor">
                  <a:schemeClr val="tx1"/>
                </a:fontRef>
              </p:style>
            </p:cxnSp>
          </p:grpSp>
          <p:sp>
            <p:nvSpPr>
              <p:cNvPr id="45" name="矩形 44"/>
              <p:cNvSpPr/>
              <p:nvPr/>
            </p:nvSpPr>
            <p:spPr>
              <a:xfrm>
                <a:off x="1487248"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2" name="组合 1"/>
          <p:cNvGrpSpPr/>
          <p:nvPr/>
        </p:nvGrpSpPr>
        <p:grpSpPr>
          <a:xfrm>
            <a:off x="1973676" y="2090831"/>
            <a:ext cx="1966913" cy="1966913"/>
            <a:chOff x="1973676" y="2090831"/>
            <a:chExt cx="1966913" cy="1966913"/>
          </a:xfrm>
        </p:grpSpPr>
        <p:grpSp>
          <p:nvGrpSpPr>
            <p:cNvPr id="5" name="Group 5"/>
            <p:cNvGrpSpPr/>
            <p:nvPr/>
          </p:nvGrpSpPr>
          <p:grpSpPr bwMode="auto">
            <a:xfrm>
              <a:off x="1973676" y="2090831"/>
              <a:ext cx="1966913" cy="1966913"/>
              <a:chOff x="0" y="0"/>
              <a:chExt cx="1967106" cy="1967106"/>
            </a:xfrm>
          </p:grpSpPr>
          <p:sp>
            <p:nvSpPr>
              <p:cNvPr id="6" name="椭圆 45"/>
              <p:cNvSpPr>
                <a:spLocks noChangeArrowheads="1"/>
              </p:cNvSpPr>
              <p:nvPr/>
            </p:nvSpPr>
            <p:spPr bwMode="auto">
              <a:xfrm>
                <a:off x="0" y="0"/>
                <a:ext cx="1967106" cy="1967106"/>
              </a:xfrm>
              <a:prstGeom prst="ellipse">
                <a:avLst/>
              </a:prstGeom>
              <a:solidFill>
                <a:srgbClr val="C0C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椭圆 47"/>
              <p:cNvSpPr>
                <a:spLocks noChangeArrowheads="1"/>
              </p:cNvSpPr>
              <p:nvPr/>
            </p:nvSpPr>
            <p:spPr bwMode="auto">
              <a:xfrm>
                <a:off x="65385" y="65385"/>
                <a:ext cx="1836336" cy="1836336"/>
              </a:xfrm>
              <a:prstGeom prst="ellipse">
                <a:avLst/>
              </a:pr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 name="文本框 44"/>
            <p:cNvSpPr>
              <a:spLocks noChangeArrowheads="1"/>
            </p:cNvSpPr>
            <p:nvPr/>
          </p:nvSpPr>
          <p:spPr bwMode="auto">
            <a:xfrm>
              <a:off x="2310226" y="2608356"/>
              <a:ext cx="13144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5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63</a:t>
              </a:r>
              <a:r>
                <a:rPr lang="en-US" altLang="zh-CN" sz="2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31"/>
          <p:cNvGrpSpPr/>
          <p:nvPr/>
        </p:nvGrpSpPr>
        <p:grpSpPr>
          <a:xfrm>
            <a:off x="4945063" y="2090831"/>
            <a:ext cx="1966912" cy="1966913"/>
            <a:chOff x="4945063" y="2090831"/>
            <a:chExt cx="1966912" cy="1966913"/>
          </a:xfrm>
        </p:grpSpPr>
        <p:grpSp>
          <p:nvGrpSpPr>
            <p:cNvPr id="12" name="Group 13"/>
            <p:cNvGrpSpPr/>
            <p:nvPr/>
          </p:nvGrpSpPr>
          <p:grpSpPr bwMode="auto">
            <a:xfrm>
              <a:off x="4945063" y="2090831"/>
              <a:ext cx="1966912" cy="1966913"/>
              <a:chOff x="0" y="0"/>
              <a:chExt cx="1967106" cy="1967106"/>
            </a:xfrm>
          </p:grpSpPr>
          <p:sp>
            <p:nvSpPr>
              <p:cNvPr id="13" name="椭圆 61"/>
              <p:cNvSpPr>
                <a:spLocks noChangeArrowheads="1"/>
              </p:cNvSpPr>
              <p:nvPr/>
            </p:nvSpPr>
            <p:spPr bwMode="auto">
              <a:xfrm>
                <a:off x="0" y="0"/>
                <a:ext cx="1967106" cy="1967106"/>
              </a:xfrm>
              <a:prstGeom prst="ellipse">
                <a:avLst/>
              </a:prstGeom>
              <a:solidFill>
                <a:srgbClr val="C0C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椭圆 87"/>
              <p:cNvSpPr>
                <a:spLocks noChangeArrowheads="1"/>
              </p:cNvSpPr>
              <p:nvPr/>
            </p:nvSpPr>
            <p:spPr bwMode="auto">
              <a:xfrm>
                <a:off x="65385" y="65385"/>
                <a:ext cx="1836336" cy="1836336"/>
              </a:xfrm>
              <a:prstGeom prst="ellipse">
                <a:avLst/>
              </a:prstGeom>
              <a:solidFill>
                <a:srgbClr val="C00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文本框 88"/>
            <p:cNvSpPr>
              <a:spLocks noChangeArrowheads="1"/>
            </p:cNvSpPr>
            <p:nvPr/>
          </p:nvSpPr>
          <p:spPr bwMode="auto">
            <a:xfrm>
              <a:off x="5280025" y="2608356"/>
              <a:ext cx="13160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5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45</a:t>
              </a:r>
              <a:r>
                <a:rPr lang="en-US" altLang="zh-CN" sz="2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Group 18"/>
          <p:cNvGrpSpPr/>
          <p:nvPr/>
        </p:nvGrpSpPr>
        <p:grpSpPr bwMode="auto">
          <a:xfrm>
            <a:off x="4842979" y="4294448"/>
            <a:ext cx="2324100" cy="1077219"/>
            <a:chOff x="0" y="0"/>
            <a:chExt cx="2324072" cy="1077358"/>
          </a:xfrm>
        </p:grpSpPr>
        <p:sp>
          <p:nvSpPr>
            <p:cNvPr id="17" name="矩形 90"/>
            <p:cNvSpPr>
              <a:spLocks noChangeArrowheads="1"/>
            </p:cNvSpPr>
            <p:nvPr/>
          </p:nvSpPr>
          <p:spPr bwMode="auto">
            <a:xfrm>
              <a:off x="0" y="0"/>
              <a:ext cx="2324071" cy="3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p>
          </p:txBody>
        </p:sp>
        <p:sp>
          <p:nvSpPr>
            <p:cNvPr id="18" name="矩形 91"/>
            <p:cNvSpPr>
              <a:spLocks noChangeArrowheads="1"/>
            </p:cNvSpPr>
            <p:nvPr/>
          </p:nvSpPr>
          <p:spPr bwMode="auto">
            <a:xfrm>
              <a:off x="0" y="369380"/>
              <a:ext cx="2324072" cy="7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p:txBody>
        </p:sp>
      </p:grpSp>
      <p:grpSp>
        <p:nvGrpSpPr>
          <p:cNvPr id="33" name="组合 32"/>
          <p:cNvGrpSpPr/>
          <p:nvPr/>
        </p:nvGrpSpPr>
        <p:grpSpPr>
          <a:xfrm>
            <a:off x="8095043" y="2090831"/>
            <a:ext cx="1966913" cy="1966913"/>
            <a:chOff x="8095043" y="2090831"/>
            <a:chExt cx="1966913" cy="1966913"/>
          </a:xfrm>
        </p:grpSpPr>
        <p:grpSp>
          <p:nvGrpSpPr>
            <p:cNvPr id="19" name="Group 21"/>
            <p:cNvGrpSpPr/>
            <p:nvPr/>
          </p:nvGrpSpPr>
          <p:grpSpPr bwMode="auto">
            <a:xfrm>
              <a:off x="8095043" y="2090831"/>
              <a:ext cx="1966913" cy="1966913"/>
              <a:chOff x="0" y="0"/>
              <a:chExt cx="1967106" cy="1967106"/>
            </a:xfrm>
          </p:grpSpPr>
          <p:sp>
            <p:nvSpPr>
              <p:cNvPr id="20" name="椭圆 93"/>
              <p:cNvSpPr>
                <a:spLocks noChangeArrowheads="1"/>
              </p:cNvSpPr>
              <p:nvPr/>
            </p:nvSpPr>
            <p:spPr bwMode="auto">
              <a:xfrm>
                <a:off x="0" y="0"/>
                <a:ext cx="1967106" cy="1967106"/>
              </a:xfrm>
              <a:prstGeom prst="ellipse">
                <a:avLst/>
              </a:prstGeom>
              <a:solidFill>
                <a:srgbClr val="C0C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椭圆 95"/>
              <p:cNvSpPr>
                <a:spLocks noChangeArrowheads="1"/>
              </p:cNvSpPr>
              <p:nvPr/>
            </p:nvSpPr>
            <p:spPr bwMode="auto">
              <a:xfrm>
                <a:off x="65385" y="65385"/>
                <a:ext cx="1836336" cy="1836336"/>
              </a:xfrm>
              <a:prstGeom prst="ellipse">
                <a:avLst/>
              </a:pr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文本框 96"/>
            <p:cNvSpPr>
              <a:spLocks noChangeArrowheads="1"/>
            </p:cNvSpPr>
            <p:nvPr/>
          </p:nvSpPr>
          <p:spPr bwMode="auto">
            <a:xfrm>
              <a:off x="8431593" y="2608356"/>
              <a:ext cx="13144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5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58</a:t>
              </a:r>
              <a:r>
                <a:rPr lang="en-US" altLang="zh-CN" sz="2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Group 18"/>
          <p:cNvGrpSpPr/>
          <p:nvPr/>
        </p:nvGrpSpPr>
        <p:grpSpPr bwMode="auto">
          <a:xfrm>
            <a:off x="8006301" y="4272056"/>
            <a:ext cx="2324100" cy="1077219"/>
            <a:chOff x="0" y="0"/>
            <a:chExt cx="2324072" cy="1077358"/>
          </a:xfrm>
        </p:grpSpPr>
        <p:sp>
          <p:nvSpPr>
            <p:cNvPr id="27" name="矩形 90"/>
            <p:cNvSpPr>
              <a:spLocks noChangeArrowheads="1"/>
            </p:cNvSpPr>
            <p:nvPr/>
          </p:nvSpPr>
          <p:spPr bwMode="auto">
            <a:xfrm>
              <a:off x="0" y="0"/>
              <a:ext cx="2324071" cy="3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p>
          </p:txBody>
        </p:sp>
        <p:sp>
          <p:nvSpPr>
            <p:cNvPr id="28" name="矩形 91"/>
            <p:cNvSpPr>
              <a:spLocks noChangeArrowheads="1"/>
            </p:cNvSpPr>
            <p:nvPr/>
          </p:nvSpPr>
          <p:spPr bwMode="auto">
            <a:xfrm>
              <a:off x="0" y="369380"/>
              <a:ext cx="2324072" cy="7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p:txBody>
        </p:sp>
      </p:grpSp>
      <p:grpSp>
        <p:nvGrpSpPr>
          <p:cNvPr id="29" name="Group 18"/>
          <p:cNvGrpSpPr/>
          <p:nvPr/>
        </p:nvGrpSpPr>
        <p:grpSpPr bwMode="auto">
          <a:xfrm>
            <a:off x="1658874" y="4272056"/>
            <a:ext cx="2324100" cy="1077219"/>
            <a:chOff x="0" y="0"/>
            <a:chExt cx="2324072" cy="1077358"/>
          </a:xfrm>
        </p:grpSpPr>
        <p:sp>
          <p:nvSpPr>
            <p:cNvPr id="30" name="矩形 90"/>
            <p:cNvSpPr>
              <a:spLocks noChangeArrowheads="1"/>
            </p:cNvSpPr>
            <p:nvPr/>
          </p:nvSpPr>
          <p:spPr bwMode="auto">
            <a:xfrm>
              <a:off x="0" y="0"/>
              <a:ext cx="2324071" cy="3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p>
          </p:txBody>
        </p:sp>
        <p:sp>
          <p:nvSpPr>
            <p:cNvPr id="31" name="矩形 91"/>
            <p:cNvSpPr>
              <a:spLocks noChangeArrowheads="1"/>
            </p:cNvSpPr>
            <p:nvPr/>
          </p:nvSpPr>
          <p:spPr bwMode="auto">
            <a:xfrm>
              <a:off x="0" y="369380"/>
              <a:ext cx="2324072" cy="7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ct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4" name="Group 4"/>
          <p:cNvGrpSpPr/>
          <p:nvPr/>
        </p:nvGrpSpPr>
        <p:grpSpPr bwMode="auto">
          <a:xfrm>
            <a:off x="889000" y="1452033"/>
            <a:ext cx="1921933" cy="5145618"/>
            <a:chOff x="0" y="0"/>
            <a:chExt cx="1440001" cy="3858614"/>
          </a:xfrm>
        </p:grpSpPr>
        <p:sp>
          <p:nvSpPr>
            <p:cNvPr id="15365" name="矩形 102"/>
            <p:cNvSpPr>
              <a:spLocks noChangeArrowheads="1"/>
            </p:cNvSpPr>
            <p:nvPr/>
          </p:nvSpPr>
          <p:spPr bwMode="auto">
            <a:xfrm>
              <a:off x="1" y="234020"/>
              <a:ext cx="1440000" cy="3624594"/>
            </a:xfrm>
            <a:prstGeom prst="rect">
              <a:avLst/>
            </a:prstGeom>
            <a:solidFill>
              <a:srgbClr val="C00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366" name="矩形 98"/>
            <p:cNvSpPr>
              <a:spLocks noChangeArrowheads="1"/>
            </p:cNvSpPr>
            <p:nvPr/>
          </p:nvSpPr>
          <p:spPr bwMode="auto">
            <a:xfrm>
              <a:off x="1" y="126020"/>
              <a:ext cx="1440000" cy="108000"/>
            </a:xfrm>
            <a:prstGeom prst="rect">
              <a:avLst/>
            </a:prstGeom>
            <a:solidFill>
              <a:srgbClr val="28282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15367" name="Group 7"/>
            <p:cNvGrpSpPr/>
            <p:nvPr/>
          </p:nvGrpSpPr>
          <p:grpSpPr bwMode="auto">
            <a:xfrm>
              <a:off x="539981" y="0"/>
              <a:ext cx="360040" cy="360040"/>
              <a:chOff x="0" y="0"/>
              <a:chExt cx="360040" cy="360040"/>
            </a:xfrm>
          </p:grpSpPr>
          <p:sp>
            <p:nvSpPr>
              <p:cNvPr id="15368" name="椭圆 3"/>
              <p:cNvSpPr>
                <a:spLocks noChangeArrowheads="1"/>
              </p:cNvSpPr>
              <p:nvPr/>
            </p:nvSpPr>
            <p:spPr bwMode="auto">
              <a:xfrm>
                <a:off x="0" y="0"/>
                <a:ext cx="360040" cy="360040"/>
              </a:xfrm>
              <a:prstGeom prst="ellipse">
                <a:avLst/>
              </a:prstGeom>
              <a:solidFill>
                <a:srgbClr val="FFC000"/>
              </a:solidFill>
              <a:ln w="28575" cap="flat" cmpd="sng">
                <a:solidFill>
                  <a:srgbClr val="282828"/>
                </a:solidFill>
                <a:beve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369" name="TextBox 29"/>
              <p:cNvSpPr>
                <a:spLocks noChangeArrowheads="1"/>
              </p:cNvSpPr>
              <p:nvPr/>
            </p:nvSpPr>
            <p:spPr bwMode="auto">
              <a:xfrm>
                <a:off x="50788" y="10743"/>
                <a:ext cx="258465" cy="3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dirty="0">
                    <a:solidFill>
                      <a:srgbClr val="FFFFFF"/>
                    </a:solidFill>
                    <a:sym typeface="微软雅黑" panose="020B0503020204020204" pitchFamily="34" charset="-122"/>
                  </a:rPr>
                  <a:t>1</a:t>
                </a:r>
                <a:endParaRPr lang="zh-CN" altLang="en-US" sz="2135" dirty="0">
                  <a:solidFill>
                    <a:srgbClr val="FFFFFF"/>
                  </a:solidFill>
                  <a:sym typeface="微软雅黑" panose="020B0503020204020204" pitchFamily="34" charset="-122"/>
                </a:endParaRPr>
              </a:p>
            </p:txBody>
          </p:sp>
        </p:grpSp>
        <p:sp>
          <p:nvSpPr>
            <p:cNvPr id="15370" name="矩形 144"/>
            <p:cNvSpPr>
              <a:spLocks noChangeArrowheads="1"/>
            </p:cNvSpPr>
            <p:nvPr/>
          </p:nvSpPr>
          <p:spPr bwMode="auto">
            <a:xfrm>
              <a:off x="0" y="498440"/>
              <a:ext cx="1440000" cy="160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grpSp>
        <p:nvGrpSpPr>
          <p:cNvPr id="15371" name="Group 11"/>
          <p:cNvGrpSpPr/>
          <p:nvPr/>
        </p:nvGrpSpPr>
        <p:grpSpPr bwMode="auto">
          <a:xfrm>
            <a:off x="3012017" y="1452033"/>
            <a:ext cx="1919816" cy="5145618"/>
            <a:chOff x="0" y="0"/>
            <a:chExt cx="1440000" cy="3858614"/>
          </a:xfrm>
        </p:grpSpPr>
        <p:sp>
          <p:nvSpPr>
            <p:cNvPr id="15372" name="矩形 105"/>
            <p:cNvSpPr>
              <a:spLocks noChangeArrowheads="1"/>
            </p:cNvSpPr>
            <p:nvPr/>
          </p:nvSpPr>
          <p:spPr bwMode="auto">
            <a:xfrm>
              <a:off x="0" y="234020"/>
              <a:ext cx="1440000" cy="3624594"/>
            </a:xfrm>
            <a:prstGeom prst="rect">
              <a:avLst/>
            </a:pr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373" name="矩形 106"/>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15374" name="Group 14"/>
            <p:cNvGrpSpPr/>
            <p:nvPr/>
          </p:nvGrpSpPr>
          <p:grpSpPr bwMode="auto">
            <a:xfrm>
              <a:off x="539980" y="0"/>
              <a:ext cx="360040" cy="360040"/>
              <a:chOff x="0" y="0"/>
              <a:chExt cx="360040" cy="360040"/>
            </a:xfrm>
          </p:grpSpPr>
          <p:sp>
            <p:nvSpPr>
              <p:cNvPr id="15375" name="椭圆 108"/>
              <p:cNvSpPr>
                <a:spLocks noChangeArrowheads="1"/>
              </p:cNvSpPr>
              <p:nvPr/>
            </p:nvSpPr>
            <p:spPr bwMode="auto">
              <a:xfrm>
                <a:off x="0" y="0"/>
                <a:ext cx="360040" cy="360040"/>
              </a:xfrm>
              <a:prstGeom prst="ellipse">
                <a:avLst/>
              </a:prstGeom>
              <a:solidFill>
                <a:srgbClr val="FFC000"/>
              </a:solidFill>
              <a:ln w="28575" cap="flat" cmpd="sng">
                <a:solidFill>
                  <a:srgbClr val="282828"/>
                </a:solidFill>
                <a:beve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376" name="TextBox 109"/>
              <p:cNvSpPr>
                <a:spLocks noChangeArrowheads="1"/>
              </p:cNvSpPr>
              <p:nvPr/>
            </p:nvSpPr>
            <p:spPr bwMode="auto">
              <a:xfrm>
                <a:off x="50646" y="10743"/>
                <a:ext cx="258749" cy="3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dirty="0">
                    <a:solidFill>
                      <a:srgbClr val="FFFFFF"/>
                    </a:solidFill>
                    <a:sym typeface="微软雅黑" panose="020B0503020204020204" pitchFamily="34" charset="-122"/>
                  </a:rPr>
                  <a:t>2</a:t>
                </a:r>
                <a:endParaRPr lang="zh-CN" altLang="en-US" sz="2135" dirty="0">
                  <a:solidFill>
                    <a:srgbClr val="FFFFFF"/>
                  </a:solidFill>
                  <a:sym typeface="微软雅黑" panose="020B0503020204020204" pitchFamily="34" charset="-122"/>
                </a:endParaRPr>
              </a:p>
            </p:txBody>
          </p:sp>
        </p:grpSp>
        <p:sp>
          <p:nvSpPr>
            <p:cNvPr id="15377" name="矩形 145"/>
            <p:cNvSpPr>
              <a:spLocks noChangeArrowheads="1"/>
            </p:cNvSpPr>
            <p:nvPr/>
          </p:nvSpPr>
          <p:spPr bwMode="auto">
            <a:xfrm>
              <a:off x="0" y="498440"/>
              <a:ext cx="1440000" cy="160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grpSp>
        <p:nvGrpSpPr>
          <p:cNvPr id="15378" name="Group 18"/>
          <p:cNvGrpSpPr/>
          <p:nvPr/>
        </p:nvGrpSpPr>
        <p:grpSpPr bwMode="auto">
          <a:xfrm>
            <a:off x="5135034" y="1452033"/>
            <a:ext cx="1921933" cy="5145618"/>
            <a:chOff x="0" y="0"/>
            <a:chExt cx="1440001" cy="3858614"/>
          </a:xfrm>
        </p:grpSpPr>
        <p:sp>
          <p:nvSpPr>
            <p:cNvPr id="15379" name="矩形 111"/>
            <p:cNvSpPr>
              <a:spLocks noChangeArrowheads="1"/>
            </p:cNvSpPr>
            <p:nvPr/>
          </p:nvSpPr>
          <p:spPr bwMode="auto">
            <a:xfrm>
              <a:off x="0" y="234020"/>
              <a:ext cx="1440000" cy="3624594"/>
            </a:xfrm>
            <a:prstGeom prst="rect">
              <a:avLst/>
            </a:prstGeom>
            <a:solidFill>
              <a:srgbClr val="C00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380" name="矩形 112"/>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15381" name="Group 21"/>
            <p:cNvGrpSpPr/>
            <p:nvPr/>
          </p:nvGrpSpPr>
          <p:grpSpPr bwMode="auto">
            <a:xfrm>
              <a:off x="539980" y="0"/>
              <a:ext cx="360040" cy="360040"/>
              <a:chOff x="0" y="0"/>
              <a:chExt cx="360040" cy="360040"/>
            </a:xfrm>
          </p:grpSpPr>
          <p:sp>
            <p:nvSpPr>
              <p:cNvPr id="15382" name="椭圆 114"/>
              <p:cNvSpPr>
                <a:spLocks noChangeArrowheads="1"/>
              </p:cNvSpPr>
              <p:nvPr/>
            </p:nvSpPr>
            <p:spPr bwMode="auto">
              <a:xfrm>
                <a:off x="0" y="0"/>
                <a:ext cx="360040" cy="360040"/>
              </a:xfrm>
              <a:prstGeom prst="ellipse">
                <a:avLst/>
              </a:prstGeom>
              <a:solidFill>
                <a:srgbClr val="FFC000"/>
              </a:solidFill>
              <a:ln w="28575" cap="flat" cmpd="sng">
                <a:solidFill>
                  <a:srgbClr val="282828"/>
                </a:solidFill>
                <a:beve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383" name="TextBox 115"/>
              <p:cNvSpPr>
                <a:spLocks noChangeArrowheads="1"/>
              </p:cNvSpPr>
              <p:nvPr/>
            </p:nvSpPr>
            <p:spPr bwMode="auto">
              <a:xfrm>
                <a:off x="50788" y="10743"/>
                <a:ext cx="258465" cy="3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a:solidFill>
                      <a:srgbClr val="FFFFFF"/>
                    </a:solidFill>
                    <a:sym typeface="微软雅黑" panose="020B0503020204020204" pitchFamily="34" charset="-122"/>
                  </a:rPr>
                  <a:t>3</a:t>
                </a:r>
                <a:endParaRPr lang="zh-CN" altLang="en-US" sz="2135">
                  <a:solidFill>
                    <a:srgbClr val="FFFFFF"/>
                  </a:solidFill>
                  <a:sym typeface="微软雅黑" panose="020B0503020204020204" pitchFamily="34" charset="-122"/>
                </a:endParaRPr>
              </a:p>
            </p:txBody>
          </p:sp>
        </p:grpSp>
        <p:sp>
          <p:nvSpPr>
            <p:cNvPr id="15384" name="矩形 146"/>
            <p:cNvSpPr>
              <a:spLocks noChangeArrowheads="1"/>
            </p:cNvSpPr>
            <p:nvPr/>
          </p:nvSpPr>
          <p:spPr bwMode="auto">
            <a:xfrm>
              <a:off x="1" y="498440"/>
              <a:ext cx="1440000" cy="160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grpSp>
        <p:nvGrpSpPr>
          <p:cNvPr id="15385" name="Group 25"/>
          <p:cNvGrpSpPr/>
          <p:nvPr/>
        </p:nvGrpSpPr>
        <p:grpSpPr bwMode="auto">
          <a:xfrm>
            <a:off x="7260168" y="1452033"/>
            <a:ext cx="1919817" cy="5145618"/>
            <a:chOff x="0" y="0"/>
            <a:chExt cx="1440002" cy="3858614"/>
          </a:xfrm>
        </p:grpSpPr>
        <p:sp>
          <p:nvSpPr>
            <p:cNvPr id="15386" name="矩形 117"/>
            <p:cNvSpPr>
              <a:spLocks noChangeArrowheads="1"/>
            </p:cNvSpPr>
            <p:nvPr/>
          </p:nvSpPr>
          <p:spPr bwMode="auto">
            <a:xfrm>
              <a:off x="0" y="234020"/>
              <a:ext cx="1440000" cy="3624594"/>
            </a:xfrm>
            <a:prstGeom prst="rect">
              <a:avLst/>
            </a:pr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387" name="矩形 118"/>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15388" name="Group 28"/>
            <p:cNvGrpSpPr/>
            <p:nvPr/>
          </p:nvGrpSpPr>
          <p:grpSpPr bwMode="auto">
            <a:xfrm>
              <a:off x="539980" y="0"/>
              <a:ext cx="360040" cy="360040"/>
              <a:chOff x="0" y="0"/>
              <a:chExt cx="360040" cy="360040"/>
            </a:xfrm>
          </p:grpSpPr>
          <p:sp>
            <p:nvSpPr>
              <p:cNvPr id="15389" name="椭圆 120"/>
              <p:cNvSpPr>
                <a:spLocks noChangeArrowheads="1"/>
              </p:cNvSpPr>
              <p:nvPr/>
            </p:nvSpPr>
            <p:spPr bwMode="auto">
              <a:xfrm>
                <a:off x="0" y="0"/>
                <a:ext cx="360040" cy="360040"/>
              </a:xfrm>
              <a:prstGeom prst="ellipse">
                <a:avLst/>
              </a:prstGeom>
              <a:solidFill>
                <a:srgbClr val="FFC000"/>
              </a:solidFill>
              <a:ln w="28575" cap="flat" cmpd="sng">
                <a:solidFill>
                  <a:srgbClr val="282828"/>
                </a:solidFill>
                <a:beve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390" name="TextBox 121"/>
              <p:cNvSpPr>
                <a:spLocks noChangeArrowheads="1"/>
              </p:cNvSpPr>
              <p:nvPr/>
            </p:nvSpPr>
            <p:spPr bwMode="auto">
              <a:xfrm>
                <a:off x="50644" y="10743"/>
                <a:ext cx="258749" cy="3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a:solidFill>
                      <a:srgbClr val="FFFFFF"/>
                    </a:solidFill>
                    <a:sym typeface="微软雅黑" panose="020B0503020204020204" pitchFamily="34" charset="-122"/>
                  </a:rPr>
                  <a:t>4</a:t>
                </a:r>
                <a:endParaRPr lang="zh-CN" altLang="en-US" sz="2135">
                  <a:solidFill>
                    <a:srgbClr val="FFFFFF"/>
                  </a:solidFill>
                  <a:sym typeface="微软雅黑" panose="020B0503020204020204" pitchFamily="34" charset="-122"/>
                </a:endParaRPr>
              </a:p>
            </p:txBody>
          </p:sp>
        </p:grpSp>
        <p:sp>
          <p:nvSpPr>
            <p:cNvPr id="15391" name="矩形 147"/>
            <p:cNvSpPr>
              <a:spLocks noChangeArrowheads="1"/>
            </p:cNvSpPr>
            <p:nvPr/>
          </p:nvSpPr>
          <p:spPr bwMode="auto">
            <a:xfrm>
              <a:off x="2" y="498440"/>
              <a:ext cx="1440000" cy="160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grpSp>
        <p:nvGrpSpPr>
          <p:cNvPr id="15392" name="Group 32"/>
          <p:cNvGrpSpPr/>
          <p:nvPr/>
        </p:nvGrpSpPr>
        <p:grpSpPr bwMode="auto">
          <a:xfrm>
            <a:off x="9383184" y="1452033"/>
            <a:ext cx="1919816" cy="5145618"/>
            <a:chOff x="0" y="0"/>
            <a:chExt cx="1440003" cy="3858614"/>
          </a:xfrm>
        </p:grpSpPr>
        <p:sp>
          <p:nvSpPr>
            <p:cNvPr id="15393" name="矩形 123"/>
            <p:cNvSpPr>
              <a:spLocks noChangeArrowheads="1"/>
            </p:cNvSpPr>
            <p:nvPr/>
          </p:nvSpPr>
          <p:spPr bwMode="auto">
            <a:xfrm>
              <a:off x="0" y="234020"/>
              <a:ext cx="1440000" cy="3624594"/>
            </a:xfrm>
            <a:prstGeom prst="rect">
              <a:avLst/>
            </a:prstGeom>
            <a:solidFill>
              <a:srgbClr val="C00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394" name="矩形 124"/>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15395" name="Group 35"/>
            <p:cNvGrpSpPr/>
            <p:nvPr/>
          </p:nvGrpSpPr>
          <p:grpSpPr bwMode="auto">
            <a:xfrm>
              <a:off x="539980" y="0"/>
              <a:ext cx="360040" cy="360040"/>
              <a:chOff x="0" y="0"/>
              <a:chExt cx="360040" cy="360040"/>
            </a:xfrm>
          </p:grpSpPr>
          <p:sp>
            <p:nvSpPr>
              <p:cNvPr id="15396" name="椭圆 126"/>
              <p:cNvSpPr>
                <a:spLocks noChangeArrowheads="1"/>
              </p:cNvSpPr>
              <p:nvPr/>
            </p:nvSpPr>
            <p:spPr bwMode="auto">
              <a:xfrm>
                <a:off x="0" y="0"/>
                <a:ext cx="360040" cy="360040"/>
              </a:xfrm>
              <a:prstGeom prst="ellipse">
                <a:avLst/>
              </a:prstGeom>
              <a:solidFill>
                <a:srgbClr val="FFC000"/>
              </a:solidFill>
              <a:ln w="28575" cap="flat" cmpd="sng">
                <a:solidFill>
                  <a:srgbClr val="282828"/>
                </a:solidFill>
                <a:beve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397" name="TextBox 127"/>
              <p:cNvSpPr>
                <a:spLocks noChangeArrowheads="1"/>
              </p:cNvSpPr>
              <p:nvPr/>
            </p:nvSpPr>
            <p:spPr bwMode="auto">
              <a:xfrm>
                <a:off x="50645" y="10743"/>
                <a:ext cx="258750" cy="3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a:solidFill>
                      <a:srgbClr val="FFFFFF"/>
                    </a:solidFill>
                    <a:sym typeface="微软雅黑" panose="020B0503020204020204" pitchFamily="34" charset="-122"/>
                  </a:rPr>
                  <a:t>5</a:t>
                </a:r>
                <a:endParaRPr lang="zh-CN" altLang="en-US" sz="2135">
                  <a:solidFill>
                    <a:srgbClr val="FFFFFF"/>
                  </a:solidFill>
                  <a:sym typeface="微软雅黑" panose="020B0503020204020204" pitchFamily="34" charset="-122"/>
                </a:endParaRPr>
              </a:p>
            </p:txBody>
          </p:sp>
        </p:grpSp>
        <p:sp>
          <p:nvSpPr>
            <p:cNvPr id="15398" name="矩形 148"/>
            <p:cNvSpPr>
              <a:spLocks noChangeArrowheads="1"/>
            </p:cNvSpPr>
            <p:nvPr/>
          </p:nvSpPr>
          <p:spPr bwMode="auto">
            <a:xfrm>
              <a:off x="3" y="498440"/>
              <a:ext cx="1440000" cy="160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sp>
        <p:nvSpPr>
          <p:cNvPr id="15399" name="椭圆 128"/>
          <p:cNvSpPr>
            <a:spLocks noChangeArrowheads="1"/>
          </p:cNvSpPr>
          <p:nvPr/>
        </p:nvSpPr>
        <p:spPr bwMode="auto">
          <a:xfrm>
            <a:off x="-6350" y="4965701"/>
            <a:ext cx="12208935" cy="1892300"/>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FFFFFF"/>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400" name="椭圆 128"/>
          <p:cNvSpPr>
            <a:spLocks noChangeArrowheads="1"/>
          </p:cNvSpPr>
          <p:nvPr/>
        </p:nvSpPr>
        <p:spPr bwMode="auto">
          <a:xfrm>
            <a:off x="-6350" y="5253568"/>
            <a:ext cx="12208935" cy="1604433"/>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5401" name="椭圆 128"/>
          <p:cNvSpPr>
            <a:spLocks noChangeArrowheads="1"/>
          </p:cNvSpPr>
          <p:nvPr/>
        </p:nvSpPr>
        <p:spPr bwMode="auto">
          <a:xfrm>
            <a:off x="-6350" y="5420784"/>
            <a:ext cx="12208935" cy="1437216"/>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FFC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5"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42" name="等腰三角形 4"/>
          <p:cNvSpPr>
            <a:spLocks noChangeArrowheads="1"/>
          </p:cNvSpPr>
          <p:nvPr/>
        </p:nvSpPr>
        <p:spPr bwMode="auto">
          <a:xfrm rot="5400000">
            <a:off x="-50842" y="207477"/>
            <a:ext cx="744321" cy="642638"/>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wipe(left)">
                                      <p:cBhvr>
                                        <p:cTn id="7" dur="500"/>
                                        <p:tgtEl>
                                          <p:spTgt spid="45">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401"/>
                                        </p:tgtEl>
                                        <p:attrNameLst>
                                          <p:attrName>style.visibility</p:attrName>
                                        </p:attrNameLst>
                                      </p:cBhvr>
                                      <p:to>
                                        <p:strVal val="visible"/>
                                      </p:to>
                                    </p:set>
                                    <p:animEffect transition="in" filter="wipe(down)">
                                      <p:cBhvr>
                                        <p:cTn id="11" dur="500"/>
                                        <p:tgtEl>
                                          <p:spTgt spid="1540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399"/>
                                        </p:tgtEl>
                                        <p:attrNameLst>
                                          <p:attrName>style.visibility</p:attrName>
                                        </p:attrNameLst>
                                      </p:cBhvr>
                                      <p:to>
                                        <p:strVal val="visible"/>
                                      </p:to>
                                    </p:set>
                                    <p:animEffect transition="in" filter="wipe(down)">
                                      <p:cBhvr>
                                        <p:cTn id="14" dur="500"/>
                                        <p:tgtEl>
                                          <p:spTgt spid="1539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400"/>
                                        </p:tgtEl>
                                        <p:attrNameLst>
                                          <p:attrName>style.visibility</p:attrName>
                                        </p:attrNameLst>
                                      </p:cBhvr>
                                      <p:to>
                                        <p:strVal val="visible"/>
                                      </p:to>
                                    </p:set>
                                    <p:animEffect transition="in" filter="wipe(down)">
                                      <p:cBhvr>
                                        <p:cTn id="17" dur="500"/>
                                        <p:tgtEl>
                                          <p:spTgt spid="15400"/>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barn(inVertical)">
                                      <p:cBhvr>
                                        <p:cTn id="21" dur="500"/>
                                        <p:tgtEl>
                                          <p:spTgt spid="15364"/>
                                        </p:tgtEl>
                                      </p:cBhvr>
                                    </p:animEffect>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15371"/>
                                        </p:tgtEl>
                                        <p:attrNameLst>
                                          <p:attrName>style.visibility</p:attrName>
                                        </p:attrNameLst>
                                      </p:cBhvr>
                                      <p:to>
                                        <p:strVal val="visible"/>
                                      </p:to>
                                    </p:set>
                                    <p:animEffect transition="in" filter="barn(inVertical)">
                                      <p:cBhvr>
                                        <p:cTn id="25" dur="500"/>
                                        <p:tgtEl>
                                          <p:spTgt spid="15371"/>
                                        </p:tgtEl>
                                      </p:cBhvr>
                                    </p:animEffect>
                                  </p:childTnLst>
                                </p:cTn>
                              </p:par>
                            </p:childTnLst>
                          </p:cTn>
                        </p:par>
                        <p:par>
                          <p:cTn id="26" fill="hold">
                            <p:stCondLst>
                              <p:cond delay="2000"/>
                            </p:stCondLst>
                            <p:childTnLst>
                              <p:par>
                                <p:cTn id="27" presetID="16" presetClass="entr" presetSubtype="21" fill="hold" nodeType="afterEffect">
                                  <p:stCondLst>
                                    <p:cond delay="0"/>
                                  </p:stCondLst>
                                  <p:childTnLst>
                                    <p:set>
                                      <p:cBhvr>
                                        <p:cTn id="28" dur="1" fill="hold">
                                          <p:stCondLst>
                                            <p:cond delay="0"/>
                                          </p:stCondLst>
                                        </p:cTn>
                                        <p:tgtEl>
                                          <p:spTgt spid="15378"/>
                                        </p:tgtEl>
                                        <p:attrNameLst>
                                          <p:attrName>style.visibility</p:attrName>
                                        </p:attrNameLst>
                                      </p:cBhvr>
                                      <p:to>
                                        <p:strVal val="visible"/>
                                      </p:to>
                                    </p:set>
                                    <p:animEffect transition="in" filter="barn(inVertical)">
                                      <p:cBhvr>
                                        <p:cTn id="29" dur="500"/>
                                        <p:tgtEl>
                                          <p:spTgt spid="15378"/>
                                        </p:tgtEl>
                                      </p:cBhvr>
                                    </p:animEffect>
                                  </p:childTnLst>
                                </p:cTn>
                              </p:par>
                            </p:childTnLst>
                          </p:cTn>
                        </p:par>
                        <p:par>
                          <p:cTn id="30" fill="hold">
                            <p:stCondLst>
                              <p:cond delay="2500"/>
                            </p:stCondLst>
                            <p:childTnLst>
                              <p:par>
                                <p:cTn id="31" presetID="16" presetClass="entr" presetSubtype="21" fill="hold" nodeType="afterEffect">
                                  <p:stCondLst>
                                    <p:cond delay="0"/>
                                  </p:stCondLst>
                                  <p:childTnLst>
                                    <p:set>
                                      <p:cBhvr>
                                        <p:cTn id="32" dur="1" fill="hold">
                                          <p:stCondLst>
                                            <p:cond delay="0"/>
                                          </p:stCondLst>
                                        </p:cTn>
                                        <p:tgtEl>
                                          <p:spTgt spid="15385"/>
                                        </p:tgtEl>
                                        <p:attrNameLst>
                                          <p:attrName>style.visibility</p:attrName>
                                        </p:attrNameLst>
                                      </p:cBhvr>
                                      <p:to>
                                        <p:strVal val="visible"/>
                                      </p:to>
                                    </p:set>
                                    <p:animEffect transition="in" filter="barn(inVertical)">
                                      <p:cBhvr>
                                        <p:cTn id="33" dur="500"/>
                                        <p:tgtEl>
                                          <p:spTgt spid="15385"/>
                                        </p:tgtEl>
                                      </p:cBhvr>
                                    </p:animEffect>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15392"/>
                                        </p:tgtEl>
                                        <p:attrNameLst>
                                          <p:attrName>style.visibility</p:attrName>
                                        </p:attrNameLst>
                                      </p:cBhvr>
                                      <p:to>
                                        <p:strVal val="visible"/>
                                      </p:to>
                                    </p:set>
                                    <p:animEffect transition="in" filter="barn(inVertical)">
                                      <p:cBhvr>
                                        <p:cTn id="37" dur="500"/>
                                        <p:tgtEl>
                                          <p:spTgt spid="1539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9" grpId="0" animBg="1"/>
      <p:bldP spid="15400" grpId="0" animBg="1"/>
      <p:bldP spid="1540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34" name="Group 5"/>
          <p:cNvGrpSpPr/>
          <p:nvPr/>
        </p:nvGrpSpPr>
        <p:grpSpPr bwMode="auto">
          <a:xfrm>
            <a:off x="4019684" y="2413311"/>
            <a:ext cx="4009903" cy="3173123"/>
            <a:chOff x="0" y="0"/>
            <a:chExt cx="3851441" cy="3048006"/>
          </a:xfrm>
        </p:grpSpPr>
        <p:sp>
          <p:nvSpPr>
            <p:cNvPr id="35" name="矩形 1"/>
            <p:cNvSpPr>
              <a:spLocks noChangeArrowheads="1"/>
            </p:cNvSpPr>
            <p:nvPr/>
          </p:nvSpPr>
          <p:spPr bwMode="auto">
            <a:xfrm>
              <a:off x="82517" y="85861"/>
              <a:ext cx="3656678" cy="20076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 name="Group 7"/>
            <p:cNvGrpSpPr/>
            <p:nvPr/>
          </p:nvGrpSpPr>
          <p:grpSpPr bwMode="auto">
            <a:xfrm>
              <a:off x="0" y="0"/>
              <a:ext cx="3851441" cy="3048006"/>
              <a:chOff x="0" y="0"/>
              <a:chExt cx="3851441" cy="3048006"/>
            </a:xfrm>
          </p:grpSpPr>
          <p:grpSp>
            <p:nvGrpSpPr>
              <p:cNvPr id="37" name="Group 8"/>
              <p:cNvGrpSpPr/>
              <p:nvPr/>
            </p:nvGrpSpPr>
            <p:grpSpPr bwMode="auto">
              <a:xfrm>
                <a:off x="0" y="0"/>
                <a:ext cx="3851441" cy="3048006"/>
                <a:chOff x="0" y="0"/>
                <a:chExt cx="3732582" cy="2953942"/>
              </a:xfrm>
            </p:grpSpPr>
            <p:sp>
              <p:nvSpPr>
                <p:cNvPr id="39" name="圆角矩形 1"/>
                <p:cNvSpPr>
                  <a:spLocks noChangeArrowheads="1"/>
                </p:cNvSpPr>
                <p:nvPr/>
              </p:nvSpPr>
              <p:spPr bwMode="auto">
                <a:xfrm>
                  <a:off x="0" y="0"/>
                  <a:ext cx="3732582" cy="2447190"/>
                </a:xfrm>
                <a:custGeom>
                  <a:avLst/>
                  <a:gdLst>
                    <a:gd name="T0" fmla="*/ 0 w 5436000"/>
                    <a:gd name="T1" fmla="*/ 0 h 3564000"/>
                    <a:gd name="T2" fmla="*/ 5436000 w 5436000"/>
                    <a:gd name="T3" fmla="*/ 3564000 h 3564000"/>
                  </a:gdLst>
                  <a:ahLst/>
                  <a:cxnLst/>
                  <a:rect l="T0" t="T1" r="T2" b="T3"/>
                  <a:pathLst>
                    <a:path w="5436000" h="3564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rgbClr val="EAEAEA"/>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圆角矩形 12"/>
                <p:cNvSpPr>
                  <a:spLocks noChangeArrowheads="1"/>
                </p:cNvSpPr>
                <p:nvPr/>
              </p:nvSpPr>
              <p:spPr bwMode="auto">
                <a:xfrm>
                  <a:off x="0" y="0"/>
                  <a:ext cx="3732582" cy="2111515"/>
                </a:xfrm>
                <a:custGeom>
                  <a:avLst/>
                  <a:gdLst>
                    <a:gd name="T0" fmla="*/ 0 w 5436000"/>
                    <a:gd name="T1" fmla="*/ 0 h 3075136"/>
                    <a:gd name="T2" fmla="*/ 5436000 w 5436000"/>
                    <a:gd name="T3" fmla="*/ 3075136 h 3075136"/>
                  </a:gdLst>
                  <a:ahLst/>
                  <a:cxnLst/>
                  <a:rect l="T0" t="T1" r="T2" b="T3"/>
                  <a:pathLst>
                    <a:path w="5436000" h="3075136">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矩形 14"/>
                <p:cNvSpPr>
                  <a:spLocks noChangeArrowheads="1"/>
                </p:cNvSpPr>
                <p:nvPr/>
              </p:nvSpPr>
              <p:spPr bwMode="auto">
                <a:xfrm>
                  <a:off x="160674" y="153511"/>
                  <a:ext cx="3411234" cy="1804493"/>
                </a:xfrm>
                <a:custGeom>
                  <a:avLst/>
                  <a:gdLst>
                    <a:gd name="T0" fmla="*/ 0 w 4968000"/>
                    <a:gd name="T1" fmla="*/ 0 h 2628000"/>
                    <a:gd name="T2" fmla="*/ 4968000 w 4968000"/>
                    <a:gd name="T3" fmla="*/ 2628000 h 2628000"/>
                  </a:gdLst>
                  <a:ahLst/>
                  <a:cxnLst/>
                  <a:rect l="T0" t="T1" r="T2" b="T3"/>
                  <a:pathLst>
                    <a:path w="4968000" h="2628000">
                      <a:moveTo>
                        <a:pt x="18000" y="18000"/>
                      </a:moveTo>
                      <a:lnTo>
                        <a:pt x="18000" y="2610000"/>
                      </a:lnTo>
                      <a:lnTo>
                        <a:pt x="4950000" y="2610000"/>
                      </a:lnTo>
                      <a:lnTo>
                        <a:pt x="4950000" y="18000"/>
                      </a:lnTo>
                      <a:close/>
                      <a:moveTo>
                        <a:pt x="0" y="0"/>
                      </a:moveTo>
                      <a:lnTo>
                        <a:pt x="4968000" y="0"/>
                      </a:lnTo>
                      <a:lnTo>
                        <a:pt x="4968000" y="2628000"/>
                      </a:lnTo>
                      <a:lnTo>
                        <a:pt x="0" y="2628000"/>
                      </a:lnTo>
                      <a:close/>
                    </a:path>
                  </a:pathLst>
                </a:custGeom>
                <a:solidFill>
                  <a:srgbClr val="FFFFFF"/>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39"/>
                <p:cNvSpPr>
                  <a:spLocks noChangeArrowheads="1"/>
                </p:cNvSpPr>
                <p:nvPr/>
              </p:nvSpPr>
              <p:spPr bwMode="auto">
                <a:xfrm>
                  <a:off x="1421298" y="2447190"/>
                  <a:ext cx="889986" cy="98887"/>
                </a:xfrm>
                <a:prstGeom prst="rect">
                  <a:avLst/>
                </a:prstGeom>
                <a:solidFill>
                  <a:srgbClr val="B2B2B2"/>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矩形 40"/>
                <p:cNvSpPr>
                  <a:spLocks noChangeArrowheads="1"/>
                </p:cNvSpPr>
                <p:nvPr/>
              </p:nvSpPr>
              <p:spPr bwMode="auto">
                <a:xfrm>
                  <a:off x="1421298" y="2546077"/>
                  <a:ext cx="889986" cy="271910"/>
                </a:xfrm>
                <a:prstGeom prst="rect">
                  <a:avLst/>
                </a:prstGeom>
                <a:solidFill>
                  <a:srgbClr val="CFCFCF"/>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圆角矩形 41"/>
                <p:cNvSpPr>
                  <a:spLocks noChangeArrowheads="1"/>
                </p:cNvSpPr>
                <p:nvPr/>
              </p:nvSpPr>
              <p:spPr bwMode="auto">
                <a:xfrm>
                  <a:off x="1124636" y="2817987"/>
                  <a:ext cx="1483310" cy="135955"/>
                </a:xfrm>
                <a:prstGeom prst="roundRect">
                  <a:avLst>
                    <a:gd name="adj" fmla="val 16667"/>
                  </a:avLst>
                </a:prstGeom>
                <a:solidFill>
                  <a:srgbClr val="EAEAEA"/>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椭圆 42"/>
                <p:cNvSpPr>
                  <a:spLocks noChangeArrowheads="1"/>
                </p:cNvSpPr>
                <p:nvPr/>
              </p:nvSpPr>
              <p:spPr bwMode="auto">
                <a:xfrm>
                  <a:off x="1829416" y="41325"/>
                  <a:ext cx="74157" cy="74157"/>
                </a:xfrm>
                <a:prstGeom prst="ellipse">
                  <a:avLst/>
                </a:prstGeom>
                <a:solidFill>
                  <a:srgbClr val="000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矩形 23"/>
                <p:cNvSpPr>
                  <a:spLocks noChangeArrowheads="1"/>
                </p:cNvSpPr>
                <p:nvPr/>
              </p:nvSpPr>
              <p:spPr bwMode="auto">
                <a:xfrm>
                  <a:off x="2042559" y="0"/>
                  <a:ext cx="1690023" cy="2447190"/>
                </a:xfrm>
                <a:custGeom>
                  <a:avLst/>
                  <a:gdLst>
                    <a:gd name="T0" fmla="*/ 0 w 2461290"/>
                    <a:gd name="T1" fmla="*/ 0 h 3564000"/>
                    <a:gd name="T2" fmla="*/ 2461290 w 2461290"/>
                    <a:gd name="T3" fmla="*/ 3564000 h 3564000"/>
                  </a:gdLst>
                  <a:ahLst/>
                  <a:cxnLst/>
                  <a:rect l="T0" t="T1" r="T2" b="T3"/>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close/>
                    </a:path>
                  </a:pathLst>
                </a:custGeom>
                <a:solidFill>
                  <a:srgbClr val="FFFFFF">
                    <a:alpha val="9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8" name="图片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0577" y="2226718"/>
                <a:ext cx="190285"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7" name="Group 18"/>
          <p:cNvGrpSpPr/>
          <p:nvPr/>
        </p:nvGrpSpPr>
        <p:grpSpPr bwMode="auto">
          <a:xfrm>
            <a:off x="-1" y="5590621"/>
            <a:ext cx="12191999" cy="1267380"/>
            <a:chOff x="0" y="0"/>
            <a:chExt cx="9144000" cy="947265"/>
          </a:xfrm>
          <a:solidFill>
            <a:srgbClr val="FFC000"/>
          </a:solidFill>
        </p:grpSpPr>
        <p:sp>
          <p:nvSpPr>
            <p:cNvPr id="48" name="梯形 52"/>
            <p:cNvSpPr>
              <a:spLocks noChangeArrowheads="1"/>
            </p:cNvSpPr>
            <p:nvPr/>
          </p:nvSpPr>
          <p:spPr bwMode="auto">
            <a:xfrm flipV="1">
              <a:off x="0" y="0"/>
              <a:ext cx="9144000" cy="947265"/>
            </a:xfrm>
            <a:custGeom>
              <a:avLst/>
              <a:gdLst>
                <a:gd name="G0" fmla="+- 1550 0 0"/>
                <a:gd name="G1" fmla="+- 21600 0 1550"/>
                <a:gd name="G2" fmla="*/ 1550 1 2"/>
                <a:gd name="G3" fmla="+- 21600 0 G2"/>
                <a:gd name="G4" fmla="+/ 1550 21600 2"/>
                <a:gd name="G5" fmla="+/ G1 0 2"/>
                <a:gd name="G6" fmla="*/ 21600 21600 1550"/>
                <a:gd name="G7" fmla="*/ G6 1 2"/>
                <a:gd name="G8" fmla="+- 21600 0 G7"/>
                <a:gd name="G9" fmla="*/ 21600 1 2"/>
                <a:gd name="G10" fmla="+- 1550 0 G9"/>
                <a:gd name="G11" fmla="?: G10 G8 0"/>
                <a:gd name="G12" fmla="?: G10 G7 21600"/>
                <a:gd name="T0" fmla="*/ 20825 w 21600"/>
                <a:gd name="T1" fmla="*/ 10800 h 21600"/>
                <a:gd name="T2" fmla="*/ 10800 w 21600"/>
                <a:gd name="T3" fmla="*/ 21600 h 21600"/>
                <a:gd name="T4" fmla="*/ 775 w 21600"/>
                <a:gd name="T5" fmla="*/ 10800 h 21600"/>
                <a:gd name="T6" fmla="*/ 10800 w 21600"/>
                <a:gd name="T7" fmla="*/ 0 h 21600"/>
                <a:gd name="T8" fmla="*/ 2575 w 21600"/>
                <a:gd name="T9" fmla="*/ 2575 h 21600"/>
                <a:gd name="T10" fmla="*/ 19025 w 21600"/>
                <a:gd name="T11" fmla="*/ 19025 h 21600"/>
              </a:gdLst>
              <a:ahLst/>
              <a:cxnLst>
                <a:cxn ang="0">
                  <a:pos x="T0" y="T1"/>
                </a:cxn>
                <a:cxn ang="0">
                  <a:pos x="T2" y="T3"/>
                </a:cxn>
                <a:cxn ang="0">
                  <a:pos x="T4" y="T5"/>
                </a:cxn>
                <a:cxn ang="0">
                  <a:pos x="T6" y="T7"/>
                </a:cxn>
              </a:cxnLst>
              <a:rect l="T8" t="T9" r="T10" b="T11"/>
              <a:pathLst>
                <a:path w="21600" h="21600">
                  <a:moveTo>
                    <a:pt x="0" y="0"/>
                  </a:moveTo>
                  <a:lnTo>
                    <a:pt x="1550" y="21600"/>
                  </a:lnTo>
                  <a:lnTo>
                    <a:pt x="20050" y="21600"/>
                  </a:lnTo>
                  <a:lnTo>
                    <a:pt x="21600" y="0"/>
                  </a:ln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矩形 53"/>
            <p:cNvSpPr>
              <a:spLocks noChangeArrowheads="1"/>
            </p:cNvSpPr>
            <p:nvPr/>
          </p:nvSpPr>
          <p:spPr bwMode="auto">
            <a:xfrm>
              <a:off x="2450024" y="197063"/>
              <a:ext cx="4420953" cy="529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p:txBody>
        </p:sp>
      </p:grpSp>
      <p:sp>
        <p:nvSpPr>
          <p:cNvPr id="52" name="椭圆 6"/>
          <p:cNvSpPr>
            <a:spLocks noChangeArrowheads="1"/>
          </p:cNvSpPr>
          <p:nvPr/>
        </p:nvSpPr>
        <p:spPr bwMode="auto">
          <a:xfrm>
            <a:off x="4018923" y="3394543"/>
            <a:ext cx="107950" cy="107950"/>
          </a:xfrm>
          <a:prstGeom prst="ellipse">
            <a:avLst/>
          </a:prstGeom>
          <a:solidFill>
            <a:srgbClr val="282828"/>
          </a:solidFill>
          <a:ln w="25400" cap="flat" cmpd="sng">
            <a:solidFill>
              <a:srgbClr val="FF8607"/>
            </a:solidFill>
            <a:bevel/>
          </a:ln>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3" name="Group 24"/>
          <p:cNvGrpSpPr/>
          <p:nvPr/>
        </p:nvGrpSpPr>
        <p:grpSpPr bwMode="auto">
          <a:xfrm>
            <a:off x="1285248" y="2069830"/>
            <a:ext cx="1879600" cy="1712865"/>
            <a:chOff x="0" y="-94391"/>
            <a:chExt cx="1879472" cy="1712705"/>
          </a:xfrm>
        </p:grpSpPr>
        <p:sp>
          <p:nvSpPr>
            <p:cNvPr id="54" name="矩形 10"/>
            <p:cNvSpPr>
              <a:spLocks noChangeArrowheads="1"/>
            </p:cNvSpPr>
            <p:nvPr/>
          </p:nvSpPr>
          <p:spPr bwMode="auto">
            <a:xfrm>
              <a:off x="7264" y="276999"/>
              <a:ext cx="1872208" cy="18000"/>
            </a:xfrm>
            <a:prstGeom prst="rect">
              <a:avLst/>
            </a:prstGeom>
            <a:solidFill>
              <a:schemeClr val="tx1"/>
            </a:solidFill>
            <a:ln w="25400" cap="flat" cmpd="sng">
              <a:solidFill>
                <a:schemeClr val="tx1"/>
              </a:solidFill>
              <a:bevel/>
            </a:ln>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矩形 55"/>
            <p:cNvSpPr>
              <a:spLocks noChangeArrowheads="1"/>
            </p:cNvSpPr>
            <p:nvPr/>
          </p:nvSpPr>
          <p:spPr bwMode="auto">
            <a:xfrm>
              <a:off x="0" y="-94391"/>
              <a:ext cx="1872208" cy="3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56" name="矩形 56"/>
            <p:cNvSpPr>
              <a:spLocks noChangeArrowheads="1"/>
            </p:cNvSpPr>
            <p:nvPr/>
          </p:nvSpPr>
          <p:spPr bwMode="auto">
            <a:xfrm>
              <a:off x="0" y="294999"/>
              <a:ext cx="1879472" cy="13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cxnSp>
        <p:nvCxnSpPr>
          <p:cNvPr id="57" name="直接连接符 13"/>
          <p:cNvCxnSpPr>
            <a:cxnSpLocks noChangeShapeType="1"/>
            <a:stCxn id="52" idx="1"/>
            <a:endCxn id="54" idx="3"/>
          </p:cNvCxnSpPr>
          <p:nvPr/>
        </p:nvCxnSpPr>
        <p:spPr bwMode="auto">
          <a:xfrm flipH="1" flipV="1">
            <a:off x="3164848" y="2449980"/>
            <a:ext cx="869950" cy="960438"/>
          </a:xfrm>
          <a:prstGeom prst="line">
            <a:avLst/>
          </a:prstGeom>
          <a:noFill/>
          <a:ln w="9525" cap="flat" cmpd="sng">
            <a:solidFill>
              <a:schemeClr val="tx1"/>
            </a:solidFill>
            <a:prstDash val="dash"/>
            <a:bevel/>
          </a:ln>
          <a:extLst>
            <a:ext uri="{909E8E84-426E-40DD-AFC4-6F175D3DCCD1}">
              <a14:hiddenFill xmlns:a14="http://schemas.microsoft.com/office/drawing/2010/main">
                <a:noFill/>
              </a14:hiddenFill>
            </a:ext>
          </a:extLst>
        </p:spPr>
      </p:cxnSp>
      <p:sp>
        <p:nvSpPr>
          <p:cNvPr id="58" name="椭圆 57"/>
          <p:cNvSpPr>
            <a:spLocks noChangeArrowheads="1"/>
          </p:cNvSpPr>
          <p:nvPr/>
        </p:nvSpPr>
        <p:spPr bwMode="auto">
          <a:xfrm>
            <a:off x="7791154" y="3079567"/>
            <a:ext cx="107950" cy="107950"/>
          </a:xfrm>
          <a:prstGeom prst="ellipse">
            <a:avLst/>
          </a:prstGeom>
          <a:solidFill>
            <a:srgbClr val="282828"/>
          </a:solidFill>
          <a:ln w="25400" cap="flat" cmpd="sng">
            <a:solidFill>
              <a:srgbClr val="FF8607"/>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椭圆 58"/>
          <p:cNvSpPr>
            <a:spLocks noChangeArrowheads="1"/>
          </p:cNvSpPr>
          <p:nvPr/>
        </p:nvSpPr>
        <p:spPr bwMode="auto">
          <a:xfrm>
            <a:off x="7805590" y="4394984"/>
            <a:ext cx="107950" cy="107950"/>
          </a:xfrm>
          <a:prstGeom prst="ellipse">
            <a:avLst/>
          </a:prstGeom>
          <a:solidFill>
            <a:srgbClr val="282828"/>
          </a:solidFill>
          <a:ln w="25400" cap="flat" cmpd="sng">
            <a:solidFill>
              <a:srgbClr val="FF8607"/>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0" name="Group 31"/>
          <p:cNvGrpSpPr/>
          <p:nvPr/>
        </p:nvGrpSpPr>
        <p:grpSpPr bwMode="auto">
          <a:xfrm>
            <a:off x="8580142" y="1289150"/>
            <a:ext cx="1879600" cy="1519139"/>
            <a:chOff x="0" y="-106149"/>
            <a:chExt cx="1879472" cy="1520138"/>
          </a:xfrm>
        </p:grpSpPr>
        <p:sp>
          <p:nvSpPr>
            <p:cNvPr id="61" name="矩形 62"/>
            <p:cNvSpPr>
              <a:spLocks noChangeArrowheads="1"/>
            </p:cNvSpPr>
            <p:nvPr/>
          </p:nvSpPr>
          <p:spPr bwMode="auto">
            <a:xfrm>
              <a:off x="7264" y="276999"/>
              <a:ext cx="1872208" cy="18000"/>
            </a:xfrm>
            <a:prstGeom prst="rect">
              <a:avLst/>
            </a:prstGeom>
            <a:noFill/>
            <a:ln w="25400" cap="flat" cmpd="sng">
              <a:solidFill>
                <a:schemeClr val="tx1"/>
              </a:solidFill>
              <a:bevel/>
            </a:ln>
          </p:spPr>
          <p:txBody>
            <a:bodyPr anchor="ctr"/>
            <a:lstStyle/>
            <a:p>
              <a:pPr algn="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矩形 63"/>
            <p:cNvSpPr>
              <a:spLocks noChangeArrowheads="1"/>
            </p:cNvSpPr>
            <p:nvPr/>
          </p:nvSpPr>
          <p:spPr bwMode="auto">
            <a:xfrm>
              <a:off x="7264" y="-106149"/>
              <a:ext cx="1872208" cy="369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spAutoFit/>
            </a:bodyPr>
            <a:lstStyle/>
            <a:p>
              <a:pPr algn="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63" name="矩形 64"/>
            <p:cNvSpPr>
              <a:spLocks noChangeArrowheads="1"/>
            </p:cNvSpPr>
            <p:nvPr/>
          </p:nvSpPr>
          <p:spPr bwMode="auto">
            <a:xfrm>
              <a:off x="0" y="294999"/>
              <a:ext cx="1879472" cy="11189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spAutoFit/>
            </a:bodyPr>
            <a:lstStyle/>
            <a:p>
              <a:pPr algn="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cxnSp>
        <p:nvCxnSpPr>
          <p:cNvPr id="64" name="直接连接符 16"/>
          <p:cNvCxnSpPr>
            <a:cxnSpLocks noChangeShapeType="1"/>
            <a:stCxn id="58" idx="0"/>
            <a:endCxn id="61" idx="1"/>
          </p:cNvCxnSpPr>
          <p:nvPr/>
        </p:nvCxnSpPr>
        <p:spPr bwMode="auto">
          <a:xfrm flipV="1">
            <a:off x="7845129" y="1680979"/>
            <a:ext cx="742950" cy="1398588"/>
          </a:xfrm>
          <a:prstGeom prst="line">
            <a:avLst/>
          </a:prstGeom>
          <a:noFill/>
          <a:ln w="9525" cap="flat" cmpd="sng">
            <a:solidFill>
              <a:schemeClr val="tx1"/>
            </a:solidFill>
            <a:prstDash val="dash"/>
            <a:bevel/>
          </a:ln>
          <a:extLst>
            <a:ext uri="{909E8E84-426E-40DD-AFC4-6F175D3DCCD1}">
              <a14:hiddenFill xmlns:a14="http://schemas.microsoft.com/office/drawing/2010/main">
                <a:noFill/>
              </a14:hiddenFill>
            </a:ext>
          </a:extLst>
        </p:spPr>
      </p:cxnSp>
      <p:grpSp>
        <p:nvGrpSpPr>
          <p:cNvPr id="65" name="Group 36"/>
          <p:cNvGrpSpPr/>
          <p:nvPr/>
        </p:nvGrpSpPr>
        <p:grpSpPr bwMode="auto">
          <a:xfrm>
            <a:off x="9001891" y="3500677"/>
            <a:ext cx="1910029" cy="1535842"/>
            <a:chOff x="7264" y="-122862"/>
            <a:chExt cx="1909899" cy="1536850"/>
          </a:xfrm>
        </p:grpSpPr>
        <p:sp>
          <p:nvSpPr>
            <p:cNvPr id="66" name="矩形 70"/>
            <p:cNvSpPr>
              <a:spLocks noChangeArrowheads="1"/>
            </p:cNvSpPr>
            <p:nvPr/>
          </p:nvSpPr>
          <p:spPr bwMode="auto">
            <a:xfrm>
              <a:off x="7264" y="276999"/>
              <a:ext cx="1872208" cy="18000"/>
            </a:xfrm>
            <a:prstGeom prst="rect">
              <a:avLst/>
            </a:prstGeom>
            <a:solidFill>
              <a:schemeClr val="tx1"/>
            </a:solidFill>
            <a:ln w="25400" cap="flat" cmpd="sng">
              <a:solidFill>
                <a:schemeClr val="tx1"/>
              </a:solidFill>
              <a:bevel/>
            </a:ln>
          </p:spPr>
          <p:txBody>
            <a:bodyPr anchor="ctr"/>
            <a:lstStyle/>
            <a:p>
              <a:pPr algn="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矩形 71"/>
            <p:cNvSpPr>
              <a:spLocks noChangeArrowheads="1"/>
            </p:cNvSpPr>
            <p:nvPr/>
          </p:nvSpPr>
          <p:spPr bwMode="auto">
            <a:xfrm>
              <a:off x="7264" y="-122862"/>
              <a:ext cx="1872208" cy="369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spAutoFit/>
            </a:bodyPr>
            <a:lstStyle/>
            <a:p>
              <a:pPr algn="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68" name="矩形 72"/>
            <p:cNvSpPr>
              <a:spLocks noChangeArrowheads="1"/>
            </p:cNvSpPr>
            <p:nvPr/>
          </p:nvSpPr>
          <p:spPr bwMode="auto">
            <a:xfrm>
              <a:off x="37691" y="294999"/>
              <a:ext cx="1879472" cy="111898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spAutoFit/>
            </a:bodyPr>
            <a:lstStyle/>
            <a:p>
              <a:pPr algn="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cxnSp>
        <p:nvCxnSpPr>
          <p:cNvPr id="69" name="直接连接符 22"/>
          <p:cNvCxnSpPr>
            <a:cxnSpLocks noChangeShapeType="1"/>
            <a:stCxn id="59" idx="7"/>
            <a:endCxn id="66" idx="1"/>
          </p:cNvCxnSpPr>
          <p:nvPr/>
        </p:nvCxnSpPr>
        <p:spPr bwMode="auto">
          <a:xfrm flipV="1">
            <a:off x="7897665" y="3909209"/>
            <a:ext cx="1104900" cy="501650"/>
          </a:xfrm>
          <a:prstGeom prst="line">
            <a:avLst/>
          </a:prstGeom>
          <a:noFill/>
          <a:ln w="9525" cap="flat" cmpd="sng">
            <a:solidFill>
              <a:schemeClr val="tx1"/>
            </a:solidFill>
            <a:prstDash val="dash"/>
            <a:bevel/>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ircle(in)">
                                      <p:cBhvr>
                                        <p:cTn id="15" dur="500"/>
                                        <p:tgtEl>
                                          <p:spTgt spid="3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randombar(horizontal)">
                                      <p:cBhvr>
                                        <p:cTn id="19" dur="500"/>
                                        <p:tgtEl>
                                          <p:spTgt spid="52"/>
                                        </p:tgtEl>
                                      </p:cBhvr>
                                    </p:animEffect>
                                  </p:childTnLst>
                                </p:cTn>
                              </p:par>
                              <p:par>
                                <p:cTn id="20" presetID="14" presetClass="entr" presetSubtype="1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randombar(horizontal)">
                                      <p:cBhvr>
                                        <p:cTn id="22" dur="500"/>
                                        <p:tgtEl>
                                          <p:spTgt spid="53"/>
                                        </p:tgtEl>
                                      </p:cBhvr>
                                    </p:animEffect>
                                  </p:childTnLst>
                                </p:cTn>
                              </p:par>
                              <p:par>
                                <p:cTn id="23" presetID="14" presetClass="entr" presetSubtype="1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randombar(horizontal)">
                                      <p:cBhvr>
                                        <p:cTn id="25" dur="500"/>
                                        <p:tgtEl>
                                          <p:spTgt spid="57"/>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randombar(horizontal)">
                                      <p:cBhvr>
                                        <p:cTn id="29" dur="500"/>
                                        <p:tgtEl>
                                          <p:spTgt spid="58"/>
                                        </p:tgtEl>
                                      </p:cBhvr>
                                    </p:animEffect>
                                  </p:childTnLst>
                                </p:cTn>
                              </p:par>
                              <p:par>
                                <p:cTn id="30" presetID="14" presetClass="entr" presetSubtype="1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randombar(horizontal)">
                                      <p:cBhvr>
                                        <p:cTn id="32" dur="500"/>
                                        <p:tgtEl>
                                          <p:spTgt spid="60"/>
                                        </p:tgtEl>
                                      </p:cBhvr>
                                    </p:animEffect>
                                  </p:childTnLst>
                                </p:cTn>
                              </p:par>
                              <p:par>
                                <p:cTn id="33" presetID="14" presetClass="entr" presetSubtype="1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randombar(horizontal)">
                                      <p:cBhvr>
                                        <p:cTn id="35" dur="500"/>
                                        <p:tgtEl>
                                          <p:spTgt spid="64"/>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randombar(horizontal)">
                                      <p:cBhvr>
                                        <p:cTn id="39" dur="500"/>
                                        <p:tgtEl>
                                          <p:spTgt spid="59"/>
                                        </p:tgtEl>
                                      </p:cBhvr>
                                    </p:animEffect>
                                  </p:childTnLst>
                                </p:cTn>
                              </p:par>
                              <p:par>
                                <p:cTn id="40" presetID="14" presetClass="entr" presetSubtype="1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randombar(horizontal)">
                                      <p:cBhvr>
                                        <p:cTn id="42" dur="500"/>
                                        <p:tgtEl>
                                          <p:spTgt spid="65"/>
                                        </p:tgtEl>
                                      </p:cBhvr>
                                    </p:animEffect>
                                  </p:childTnLst>
                                </p:cTn>
                              </p:par>
                              <p:par>
                                <p:cTn id="43" presetID="14" presetClass="entr" presetSubtype="1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randombar(horizontal)">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8"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5" name="Group 3"/>
          <p:cNvGrpSpPr/>
          <p:nvPr/>
        </p:nvGrpSpPr>
        <p:grpSpPr>
          <a:xfrm>
            <a:off x="1753307" y="1167342"/>
            <a:ext cx="5896790" cy="5453454"/>
            <a:chOff x="1736156" y="1354317"/>
            <a:chExt cx="5777595" cy="4932203"/>
          </a:xfrm>
          <a:solidFill>
            <a:srgbClr val="C00000"/>
          </a:solidFill>
        </p:grpSpPr>
        <p:sp>
          <p:nvSpPr>
            <p:cNvPr id="6" name="Line 3"/>
            <p:cNvSpPr>
              <a:spLocks noChangeShapeType="1"/>
            </p:cNvSpPr>
            <p:nvPr/>
          </p:nvSpPr>
          <p:spPr bwMode="auto">
            <a:xfrm>
              <a:off x="4561533" y="5532596"/>
              <a:ext cx="115411" cy="182860"/>
            </a:xfrm>
            <a:prstGeom prst="line">
              <a:avLst/>
            </a:prstGeom>
            <a:grpFill/>
            <a:ln w="12700">
              <a:solidFill>
                <a:sysClr val="window" lastClr="FFFFFF"/>
              </a:solidFill>
              <a:round/>
            </a:ln>
            <a:effectLst/>
          </p:spPr>
          <p:txBody>
            <a:bodyPr wrap="none" anchor="ct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7" name="Freeform 8"/>
            <p:cNvSpPr/>
            <p:nvPr/>
          </p:nvSpPr>
          <p:spPr bwMode="auto">
            <a:xfrm>
              <a:off x="4060916" y="1410748"/>
              <a:ext cx="2582526" cy="2360695"/>
            </a:xfrm>
            <a:custGeom>
              <a:avLst/>
              <a:gdLst/>
              <a:ahLst/>
              <a:cxnLst>
                <a:cxn ang="0">
                  <a:pos x="131" y="1244"/>
                </a:cxn>
                <a:cxn ang="0">
                  <a:pos x="482" y="1293"/>
                </a:cxn>
                <a:cxn ang="0">
                  <a:pos x="692" y="1331"/>
                </a:cxn>
                <a:cxn ang="0">
                  <a:pos x="1131" y="1203"/>
                </a:cxn>
                <a:cxn ang="0">
                  <a:pos x="1275" y="1067"/>
                </a:cxn>
                <a:cxn ang="0">
                  <a:pos x="1280" y="927"/>
                </a:cxn>
                <a:cxn ang="0">
                  <a:pos x="1506" y="859"/>
                </a:cxn>
                <a:cxn ang="0">
                  <a:pos x="1636" y="770"/>
                </a:cxn>
                <a:cxn ang="0">
                  <a:pos x="1888" y="699"/>
                </a:cxn>
                <a:cxn ang="0">
                  <a:pos x="1793" y="574"/>
                </a:cxn>
                <a:cxn ang="0">
                  <a:pos x="1697" y="607"/>
                </a:cxn>
                <a:cxn ang="0">
                  <a:pos x="1561" y="630"/>
                </a:cxn>
                <a:cxn ang="0">
                  <a:pos x="1557" y="413"/>
                </a:cxn>
                <a:cxn ang="0">
                  <a:pos x="1773" y="343"/>
                </a:cxn>
                <a:cxn ang="0">
                  <a:pos x="1793" y="185"/>
                </a:cxn>
                <a:cxn ang="0">
                  <a:pos x="1804" y="92"/>
                </a:cxn>
                <a:cxn ang="0">
                  <a:pos x="1872" y="0"/>
                </a:cxn>
                <a:cxn ang="0">
                  <a:pos x="1872" y="92"/>
                </a:cxn>
                <a:cxn ang="0">
                  <a:pos x="1948" y="66"/>
                </a:cxn>
                <a:cxn ang="0">
                  <a:pos x="1996" y="161"/>
                </a:cxn>
                <a:cxn ang="0">
                  <a:pos x="2140" y="175"/>
                </a:cxn>
                <a:cxn ang="0">
                  <a:pos x="2219" y="145"/>
                </a:cxn>
                <a:cxn ang="0">
                  <a:pos x="2263" y="244"/>
                </a:cxn>
                <a:cxn ang="0">
                  <a:pos x="2231" y="379"/>
                </a:cxn>
                <a:cxn ang="0">
                  <a:pos x="2223" y="485"/>
                </a:cxn>
                <a:cxn ang="0">
                  <a:pos x="2099" y="571"/>
                </a:cxn>
                <a:cxn ang="0">
                  <a:pos x="2223" y="590"/>
                </a:cxn>
                <a:cxn ang="0">
                  <a:pos x="2191" y="636"/>
                </a:cxn>
                <a:cxn ang="0">
                  <a:pos x="2103" y="735"/>
                </a:cxn>
                <a:cxn ang="0">
                  <a:pos x="2127" y="811"/>
                </a:cxn>
                <a:cxn ang="0">
                  <a:pos x="2219" y="853"/>
                </a:cxn>
                <a:cxn ang="0">
                  <a:pos x="2319" y="976"/>
                </a:cxn>
                <a:cxn ang="0">
                  <a:pos x="1996" y="1125"/>
                </a:cxn>
                <a:cxn ang="0">
                  <a:pos x="1967" y="1207"/>
                </a:cxn>
                <a:cxn ang="0">
                  <a:pos x="1861" y="1216"/>
                </a:cxn>
                <a:cxn ang="0">
                  <a:pos x="1793" y="1120"/>
                </a:cxn>
                <a:cxn ang="0">
                  <a:pos x="1740" y="1209"/>
                </a:cxn>
                <a:cxn ang="0">
                  <a:pos x="1593" y="1241"/>
                </a:cxn>
                <a:cxn ang="0">
                  <a:pos x="1489" y="1286"/>
                </a:cxn>
                <a:cxn ang="0">
                  <a:pos x="1362" y="1392"/>
                </a:cxn>
                <a:cxn ang="0">
                  <a:pos x="1183" y="1508"/>
                </a:cxn>
                <a:cxn ang="0">
                  <a:pos x="1103" y="1581"/>
                </a:cxn>
                <a:cxn ang="0">
                  <a:pos x="880" y="1648"/>
                </a:cxn>
                <a:cxn ang="0">
                  <a:pos x="876" y="1521"/>
                </a:cxn>
                <a:cxn ang="0">
                  <a:pos x="796" y="1623"/>
                </a:cxn>
                <a:cxn ang="0">
                  <a:pos x="654" y="1741"/>
                </a:cxn>
                <a:cxn ang="0">
                  <a:pos x="583" y="1661"/>
                </a:cxn>
                <a:cxn ang="0">
                  <a:pos x="644" y="1587"/>
                </a:cxn>
                <a:cxn ang="0">
                  <a:pos x="410" y="1610"/>
                </a:cxn>
                <a:cxn ang="0">
                  <a:pos x="234" y="1491"/>
                </a:cxn>
                <a:cxn ang="0">
                  <a:pos x="272" y="1433"/>
                </a:cxn>
                <a:cxn ang="0">
                  <a:pos x="72" y="1461"/>
                </a:cxn>
                <a:cxn ang="0">
                  <a:pos x="0" y="1224"/>
                </a:cxn>
              </a:cxnLst>
              <a:rect l="0" t="0" r="r" b="b"/>
              <a:pathLst>
                <a:path w="2320" h="1742">
                  <a:moveTo>
                    <a:pt x="0" y="1224"/>
                  </a:moveTo>
                  <a:lnTo>
                    <a:pt x="131" y="1244"/>
                  </a:lnTo>
                  <a:lnTo>
                    <a:pt x="387" y="1238"/>
                  </a:lnTo>
                  <a:lnTo>
                    <a:pt x="482" y="1293"/>
                  </a:lnTo>
                  <a:lnTo>
                    <a:pt x="632" y="1300"/>
                  </a:lnTo>
                  <a:lnTo>
                    <a:pt x="692" y="1331"/>
                  </a:lnTo>
                  <a:lnTo>
                    <a:pt x="753" y="1270"/>
                  </a:lnTo>
                  <a:lnTo>
                    <a:pt x="1131" y="1203"/>
                  </a:lnTo>
                  <a:lnTo>
                    <a:pt x="1192" y="1125"/>
                  </a:lnTo>
                  <a:lnTo>
                    <a:pt x="1275" y="1067"/>
                  </a:lnTo>
                  <a:lnTo>
                    <a:pt x="1234" y="988"/>
                  </a:lnTo>
                  <a:lnTo>
                    <a:pt x="1280" y="927"/>
                  </a:lnTo>
                  <a:lnTo>
                    <a:pt x="1444" y="945"/>
                  </a:lnTo>
                  <a:lnTo>
                    <a:pt x="1506" y="859"/>
                  </a:lnTo>
                  <a:lnTo>
                    <a:pt x="1617" y="823"/>
                  </a:lnTo>
                  <a:lnTo>
                    <a:pt x="1636" y="770"/>
                  </a:lnTo>
                  <a:lnTo>
                    <a:pt x="1728" y="729"/>
                  </a:lnTo>
                  <a:lnTo>
                    <a:pt x="1888" y="699"/>
                  </a:lnTo>
                  <a:lnTo>
                    <a:pt x="1900" y="657"/>
                  </a:lnTo>
                  <a:lnTo>
                    <a:pt x="1793" y="574"/>
                  </a:lnTo>
                  <a:lnTo>
                    <a:pt x="1689" y="581"/>
                  </a:lnTo>
                  <a:lnTo>
                    <a:pt x="1697" y="607"/>
                  </a:lnTo>
                  <a:lnTo>
                    <a:pt x="1614" y="607"/>
                  </a:lnTo>
                  <a:lnTo>
                    <a:pt x="1561" y="630"/>
                  </a:lnTo>
                  <a:lnTo>
                    <a:pt x="1521" y="567"/>
                  </a:lnTo>
                  <a:lnTo>
                    <a:pt x="1557" y="413"/>
                  </a:lnTo>
                  <a:lnTo>
                    <a:pt x="1668" y="413"/>
                  </a:lnTo>
                  <a:lnTo>
                    <a:pt x="1773" y="343"/>
                  </a:lnTo>
                  <a:lnTo>
                    <a:pt x="1769" y="280"/>
                  </a:lnTo>
                  <a:lnTo>
                    <a:pt x="1793" y="185"/>
                  </a:lnTo>
                  <a:lnTo>
                    <a:pt x="1836" y="138"/>
                  </a:lnTo>
                  <a:lnTo>
                    <a:pt x="1804" y="92"/>
                  </a:lnTo>
                  <a:lnTo>
                    <a:pt x="1800" y="19"/>
                  </a:lnTo>
                  <a:lnTo>
                    <a:pt x="1872" y="0"/>
                  </a:lnTo>
                  <a:lnTo>
                    <a:pt x="1895" y="39"/>
                  </a:lnTo>
                  <a:lnTo>
                    <a:pt x="1872" y="92"/>
                  </a:lnTo>
                  <a:lnTo>
                    <a:pt x="1920" y="99"/>
                  </a:lnTo>
                  <a:lnTo>
                    <a:pt x="1948" y="66"/>
                  </a:lnTo>
                  <a:lnTo>
                    <a:pt x="1976" y="76"/>
                  </a:lnTo>
                  <a:lnTo>
                    <a:pt x="1996" y="161"/>
                  </a:lnTo>
                  <a:lnTo>
                    <a:pt x="2039" y="171"/>
                  </a:lnTo>
                  <a:lnTo>
                    <a:pt x="2140" y="175"/>
                  </a:lnTo>
                  <a:lnTo>
                    <a:pt x="2171" y="122"/>
                  </a:lnTo>
                  <a:lnTo>
                    <a:pt x="2219" y="145"/>
                  </a:lnTo>
                  <a:lnTo>
                    <a:pt x="2307" y="161"/>
                  </a:lnTo>
                  <a:lnTo>
                    <a:pt x="2263" y="244"/>
                  </a:lnTo>
                  <a:lnTo>
                    <a:pt x="2258" y="366"/>
                  </a:lnTo>
                  <a:lnTo>
                    <a:pt x="2231" y="379"/>
                  </a:lnTo>
                  <a:lnTo>
                    <a:pt x="2238" y="465"/>
                  </a:lnTo>
                  <a:lnTo>
                    <a:pt x="2223" y="485"/>
                  </a:lnTo>
                  <a:lnTo>
                    <a:pt x="2168" y="455"/>
                  </a:lnTo>
                  <a:lnTo>
                    <a:pt x="2099" y="571"/>
                  </a:lnTo>
                  <a:lnTo>
                    <a:pt x="2159" y="600"/>
                  </a:lnTo>
                  <a:lnTo>
                    <a:pt x="2223" y="590"/>
                  </a:lnTo>
                  <a:lnTo>
                    <a:pt x="2231" y="623"/>
                  </a:lnTo>
                  <a:lnTo>
                    <a:pt x="2191" y="636"/>
                  </a:lnTo>
                  <a:lnTo>
                    <a:pt x="2159" y="742"/>
                  </a:lnTo>
                  <a:lnTo>
                    <a:pt x="2103" y="735"/>
                  </a:lnTo>
                  <a:lnTo>
                    <a:pt x="2083" y="748"/>
                  </a:lnTo>
                  <a:lnTo>
                    <a:pt x="2127" y="811"/>
                  </a:lnTo>
                  <a:lnTo>
                    <a:pt x="2179" y="888"/>
                  </a:lnTo>
                  <a:lnTo>
                    <a:pt x="2219" y="853"/>
                  </a:lnTo>
                  <a:lnTo>
                    <a:pt x="2307" y="902"/>
                  </a:lnTo>
                  <a:lnTo>
                    <a:pt x="2319" y="976"/>
                  </a:lnTo>
                  <a:lnTo>
                    <a:pt x="2043" y="1145"/>
                  </a:lnTo>
                  <a:lnTo>
                    <a:pt x="1996" y="1125"/>
                  </a:lnTo>
                  <a:lnTo>
                    <a:pt x="1948" y="1125"/>
                  </a:lnTo>
                  <a:lnTo>
                    <a:pt x="1967" y="1207"/>
                  </a:lnTo>
                  <a:lnTo>
                    <a:pt x="1943" y="1237"/>
                  </a:lnTo>
                  <a:lnTo>
                    <a:pt x="1861" y="1216"/>
                  </a:lnTo>
                  <a:lnTo>
                    <a:pt x="1864" y="1145"/>
                  </a:lnTo>
                  <a:lnTo>
                    <a:pt x="1793" y="1120"/>
                  </a:lnTo>
                  <a:lnTo>
                    <a:pt x="1737" y="1151"/>
                  </a:lnTo>
                  <a:lnTo>
                    <a:pt x="1740" y="1209"/>
                  </a:lnTo>
                  <a:lnTo>
                    <a:pt x="1657" y="1207"/>
                  </a:lnTo>
                  <a:lnTo>
                    <a:pt x="1593" y="1241"/>
                  </a:lnTo>
                  <a:lnTo>
                    <a:pt x="1533" y="1213"/>
                  </a:lnTo>
                  <a:lnTo>
                    <a:pt x="1489" y="1286"/>
                  </a:lnTo>
                  <a:lnTo>
                    <a:pt x="1513" y="1359"/>
                  </a:lnTo>
                  <a:lnTo>
                    <a:pt x="1362" y="1392"/>
                  </a:lnTo>
                  <a:lnTo>
                    <a:pt x="1258" y="1514"/>
                  </a:lnTo>
                  <a:lnTo>
                    <a:pt x="1183" y="1508"/>
                  </a:lnTo>
                  <a:lnTo>
                    <a:pt x="1139" y="1571"/>
                  </a:lnTo>
                  <a:lnTo>
                    <a:pt x="1103" y="1581"/>
                  </a:lnTo>
                  <a:lnTo>
                    <a:pt x="1015" y="1690"/>
                  </a:lnTo>
                  <a:lnTo>
                    <a:pt x="880" y="1648"/>
                  </a:lnTo>
                  <a:lnTo>
                    <a:pt x="886" y="1592"/>
                  </a:lnTo>
                  <a:lnTo>
                    <a:pt x="876" y="1521"/>
                  </a:lnTo>
                  <a:lnTo>
                    <a:pt x="808" y="1544"/>
                  </a:lnTo>
                  <a:lnTo>
                    <a:pt x="796" y="1623"/>
                  </a:lnTo>
                  <a:lnTo>
                    <a:pt x="720" y="1736"/>
                  </a:lnTo>
                  <a:lnTo>
                    <a:pt x="654" y="1741"/>
                  </a:lnTo>
                  <a:lnTo>
                    <a:pt x="590" y="1729"/>
                  </a:lnTo>
                  <a:lnTo>
                    <a:pt x="583" y="1661"/>
                  </a:lnTo>
                  <a:lnTo>
                    <a:pt x="627" y="1639"/>
                  </a:lnTo>
                  <a:lnTo>
                    <a:pt x="644" y="1587"/>
                  </a:lnTo>
                  <a:lnTo>
                    <a:pt x="572" y="1553"/>
                  </a:lnTo>
                  <a:lnTo>
                    <a:pt x="410" y="1610"/>
                  </a:lnTo>
                  <a:lnTo>
                    <a:pt x="317" y="1554"/>
                  </a:lnTo>
                  <a:lnTo>
                    <a:pt x="234" y="1491"/>
                  </a:lnTo>
                  <a:lnTo>
                    <a:pt x="284" y="1470"/>
                  </a:lnTo>
                  <a:lnTo>
                    <a:pt x="272" y="1433"/>
                  </a:lnTo>
                  <a:lnTo>
                    <a:pt x="134" y="1418"/>
                  </a:lnTo>
                  <a:lnTo>
                    <a:pt x="72" y="1461"/>
                  </a:lnTo>
                  <a:lnTo>
                    <a:pt x="11" y="1359"/>
                  </a:lnTo>
                  <a:lnTo>
                    <a:pt x="0" y="1224"/>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8" name="Freeform 9"/>
            <p:cNvSpPr/>
            <p:nvPr/>
          </p:nvSpPr>
          <p:spPr bwMode="auto">
            <a:xfrm>
              <a:off x="6137803" y="1354317"/>
              <a:ext cx="1375948" cy="1167607"/>
            </a:xfrm>
            <a:custGeom>
              <a:avLst/>
              <a:gdLst/>
              <a:ahLst/>
              <a:cxnLst>
                <a:cxn ang="0">
                  <a:pos x="0" y="49"/>
                </a:cxn>
                <a:cxn ang="0">
                  <a:pos x="146" y="0"/>
                </a:cxn>
                <a:cxn ang="0">
                  <a:pos x="358" y="16"/>
                </a:cxn>
                <a:cxn ang="0">
                  <a:pos x="426" y="168"/>
                </a:cxn>
                <a:cxn ang="0">
                  <a:pos x="513" y="225"/>
                </a:cxn>
                <a:cxn ang="0">
                  <a:pos x="597" y="303"/>
                </a:cxn>
                <a:cxn ang="0">
                  <a:pos x="748" y="303"/>
                </a:cxn>
                <a:cxn ang="0">
                  <a:pos x="817" y="327"/>
                </a:cxn>
                <a:cxn ang="0">
                  <a:pos x="868" y="370"/>
                </a:cxn>
                <a:cxn ang="0">
                  <a:pos x="919" y="449"/>
                </a:cxn>
                <a:cxn ang="0">
                  <a:pos x="1019" y="418"/>
                </a:cxn>
                <a:cxn ang="0">
                  <a:pos x="1056" y="350"/>
                </a:cxn>
                <a:cxn ang="0">
                  <a:pos x="1190" y="297"/>
                </a:cxn>
                <a:cxn ang="0">
                  <a:pos x="1234" y="376"/>
                </a:cxn>
                <a:cxn ang="0">
                  <a:pos x="1214" y="462"/>
                </a:cxn>
                <a:cxn ang="0">
                  <a:pos x="1195" y="521"/>
                </a:cxn>
                <a:cxn ang="0">
                  <a:pos x="1202" y="653"/>
                </a:cxn>
                <a:cxn ang="0">
                  <a:pos x="1103" y="653"/>
                </a:cxn>
                <a:cxn ang="0">
                  <a:pos x="1023" y="716"/>
                </a:cxn>
                <a:cxn ang="0">
                  <a:pos x="1095" y="861"/>
                </a:cxn>
                <a:cxn ang="0">
                  <a:pos x="968" y="818"/>
                </a:cxn>
                <a:cxn ang="0">
                  <a:pos x="912" y="857"/>
                </a:cxn>
                <a:cxn ang="0">
                  <a:pos x="834" y="805"/>
                </a:cxn>
                <a:cxn ang="0">
                  <a:pos x="768" y="803"/>
                </a:cxn>
                <a:cxn ang="0">
                  <a:pos x="773" y="845"/>
                </a:cxn>
                <a:cxn ang="0">
                  <a:pos x="669" y="771"/>
                </a:cxn>
                <a:cxn ang="0">
                  <a:pos x="604" y="781"/>
                </a:cxn>
                <a:cxn ang="0">
                  <a:pos x="539" y="765"/>
                </a:cxn>
                <a:cxn ang="0">
                  <a:pos x="481" y="784"/>
                </a:cxn>
                <a:cxn ang="0">
                  <a:pos x="308" y="746"/>
                </a:cxn>
                <a:cxn ang="0">
                  <a:pos x="326" y="680"/>
                </a:cxn>
                <a:cxn ang="0">
                  <a:pos x="361" y="669"/>
                </a:cxn>
                <a:cxn ang="0">
                  <a:pos x="349" y="635"/>
                </a:cxn>
                <a:cxn ang="0">
                  <a:pos x="299" y="657"/>
                </a:cxn>
                <a:cxn ang="0">
                  <a:pos x="227" y="612"/>
                </a:cxn>
                <a:cxn ang="0">
                  <a:pos x="301" y="494"/>
                </a:cxn>
                <a:cxn ang="0">
                  <a:pos x="360" y="517"/>
                </a:cxn>
                <a:cxn ang="0">
                  <a:pos x="361" y="424"/>
                </a:cxn>
                <a:cxn ang="0">
                  <a:pos x="392" y="401"/>
                </a:cxn>
                <a:cxn ang="0">
                  <a:pos x="389" y="292"/>
                </a:cxn>
                <a:cxn ang="0">
                  <a:pos x="437" y="211"/>
                </a:cxn>
                <a:cxn ang="0">
                  <a:pos x="358" y="203"/>
                </a:cxn>
                <a:cxn ang="0">
                  <a:pos x="316" y="175"/>
                </a:cxn>
                <a:cxn ang="0">
                  <a:pos x="275" y="225"/>
                </a:cxn>
                <a:cxn ang="0">
                  <a:pos x="190" y="221"/>
                </a:cxn>
                <a:cxn ang="0">
                  <a:pos x="134" y="208"/>
                </a:cxn>
                <a:cxn ang="0">
                  <a:pos x="115" y="122"/>
                </a:cxn>
                <a:cxn ang="0">
                  <a:pos x="79" y="115"/>
                </a:cxn>
                <a:cxn ang="0">
                  <a:pos x="65" y="152"/>
                </a:cxn>
                <a:cxn ang="0">
                  <a:pos x="2" y="138"/>
                </a:cxn>
                <a:cxn ang="0">
                  <a:pos x="34" y="82"/>
                </a:cxn>
                <a:cxn ang="0">
                  <a:pos x="0" y="49"/>
                </a:cxn>
              </a:cxnLst>
              <a:rect l="0" t="0" r="r" b="b"/>
              <a:pathLst>
                <a:path w="1235" h="862">
                  <a:moveTo>
                    <a:pt x="0" y="49"/>
                  </a:moveTo>
                  <a:lnTo>
                    <a:pt x="146" y="0"/>
                  </a:lnTo>
                  <a:lnTo>
                    <a:pt x="358" y="16"/>
                  </a:lnTo>
                  <a:lnTo>
                    <a:pt x="426" y="168"/>
                  </a:lnTo>
                  <a:lnTo>
                    <a:pt x="513" y="225"/>
                  </a:lnTo>
                  <a:lnTo>
                    <a:pt x="597" y="303"/>
                  </a:lnTo>
                  <a:lnTo>
                    <a:pt x="748" y="303"/>
                  </a:lnTo>
                  <a:lnTo>
                    <a:pt x="817" y="327"/>
                  </a:lnTo>
                  <a:lnTo>
                    <a:pt x="868" y="370"/>
                  </a:lnTo>
                  <a:lnTo>
                    <a:pt x="919" y="449"/>
                  </a:lnTo>
                  <a:lnTo>
                    <a:pt x="1019" y="418"/>
                  </a:lnTo>
                  <a:lnTo>
                    <a:pt x="1056" y="350"/>
                  </a:lnTo>
                  <a:lnTo>
                    <a:pt x="1190" y="297"/>
                  </a:lnTo>
                  <a:lnTo>
                    <a:pt x="1234" y="376"/>
                  </a:lnTo>
                  <a:lnTo>
                    <a:pt x="1214" y="462"/>
                  </a:lnTo>
                  <a:lnTo>
                    <a:pt x="1195" y="521"/>
                  </a:lnTo>
                  <a:lnTo>
                    <a:pt x="1202" y="653"/>
                  </a:lnTo>
                  <a:lnTo>
                    <a:pt x="1103" y="653"/>
                  </a:lnTo>
                  <a:lnTo>
                    <a:pt x="1023" y="716"/>
                  </a:lnTo>
                  <a:lnTo>
                    <a:pt x="1095" y="861"/>
                  </a:lnTo>
                  <a:lnTo>
                    <a:pt x="968" y="818"/>
                  </a:lnTo>
                  <a:lnTo>
                    <a:pt x="912" y="857"/>
                  </a:lnTo>
                  <a:lnTo>
                    <a:pt x="834" y="805"/>
                  </a:lnTo>
                  <a:lnTo>
                    <a:pt x="768" y="803"/>
                  </a:lnTo>
                  <a:lnTo>
                    <a:pt x="773" y="845"/>
                  </a:lnTo>
                  <a:lnTo>
                    <a:pt x="669" y="771"/>
                  </a:lnTo>
                  <a:lnTo>
                    <a:pt x="604" y="781"/>
                  </a:lnTo>
                  <a:lnTo>
                    <a:pt x="539" y="765"/>
                  </a:lnTo>
                  <a:lnTo>
                    <a:pt x="481" y="784"/>
                  </a:lnTo>
                  <a:lnTo>
                    <a:pt x="308" y="746"/>
                  </a:lnTo>
                  <a:lnTo>
                    <a:pt x="326" y="680"/>
                  </a:lnTo>
                  <a:lnTo>
                    <a:pt x="361" y="669"/>
                  </a:lnTo>
                  <a:lnTo>
                    <a:pt x="349" y="635"/>
                  </a:lnTo>
                  <a:lnTo>
                    <a:pt x="299" y="657"/>
                  </a:lnTo>
                  <a:lnTo>
                    <a:pt x="227" y="612"/>
                  </a:lnTo>
                  <a:lnTo>
                    <a:pt x="301" y="494"/>
                  </a:lnTo>
                  <a:lnTo>
                    <a:pt x="360" y="517"/>
                  </a:lnTo>
                  <a:lnTo>
                    <a:pt x="361" y="424"/>
                  </a:lnTo>
                  <a:lnTo>
                    <a:pt x="392" y="401"/>
                  </a:lnTo>
                  <a:lnTo>
                    <a:pt x="389" y="292"/>
                  </a:lnTo>
                  <a:lnTo>
                    <a:pt x="437" y="211"/>
                  </a:lnTo>
                  <a:lnTo>
                    <a:pt x="358" y="203"/>
                  </a:lnTo>
                  <a:lnTo>
                    <a:pt x="316" y="175"/>
                  </a:lnTo>
                  <a:lnTo>
                    <a:pt x="275" y="225"/>
                  </a:lnTo>
                  <a:lnTo>
                    <a:pt x="190" y="221"/>
                  </a:lnTo>
                  <a:lnTo>
                    <a:pt x="134" y="208"/>
                  </a:lnTo>
                  <a:lnTo>
                    <a:pt x="115" y="122"/>
                  </a:lnTo>
                  <a:lnTo>
                    <a:pt x="79" y="115"/>
                  </a:lnTo>
                  <a:lnTo>
                    <a:pt x="65" y="152"/>
                  </a:lnTo>
                  <a:lnTo>
                    <a:pt x="2" y="138"/>
                  </a:lnTo>
                  <a:lnTo>
                    <a:pt x="34" y="82"/>
                  </a:lnTo>
                  <a:lnTo>
                    <a:pt x="0" y="49"/>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9" name="Freeform 10"/>
            <p:cNvSpPr/>
            <p:nvPr/>
          </p:nvSpPr>
          <p:spPr bwMode="auto">
            <a:xfrm>
              <a:off x="1736156" y="2204325"/>
              <a:ext cx="2324724" cy="1831599"/>
            </a:xfrm>
            <a:custGeom>
              <a:avLst/>
              <a:gdLst>
                <a:gd name="connsiteX0" fmla="*/ 2088 w 2088"/>
                <a:gd name="connsiteY0" fmla="*/ 696 h 1352"/>
                <a:gd name="connsiteX1" fmla="*/ 2062 w 2088"/>
                <a:gd name="connsiteY1" fmla="*/ 621 h 1352"/>
                <a:gd name="connsiteX2" fmla="*/ 2032 w 2088"/>
                <a:gd name="connsiteY2" fmla="*/ 547 h 1352"/>
                <a:gd name="connsiteX3" fmla="*/ 1876 w 2088"/>
                <a:gd name="connsiteY3" fmla="*/ 478 h 1352"/>
                <a:gd name="connsiteX4" fmla="*/ 1769 w 2088"/>
                <a:gd name="connsiteY4" fmla="*/ 478 h 1352"/>
                <a:gd name="connsiteX5" fmla="*/ 1640 w 2088"/>
                <a:gd name="connsiteY5" fmla="*/ 437 h 1352"/>
                <a:gd name="connsiteX6" fmla="*/ 1685 w 2088"/>
                <a:gd name="connsiteY6" fmla="*/ 297 h 1352"/>
                <a:gd name="connsiteX7" fmla="*/ 1583 w 2088"/>
                <a:gd name="connsiteY7" fmla="*/ 154 h 1352"/>
                <a:gd name="connsiteX8" fmla="*/ 1513 w 2088"/>
                <a:gd name="connsiteY8" fmla="*/ 150 h 1352"/>
                <a:gd name="connsiteX9" fmla="*/ 1441 w 2088"/>
                <a:gd name="connsiteY9" fmla="*/ 66 h 1352"/>
                <a:gd name="connsiteX10" fmla="*/ 1433 w 2088"/>
                <a:gd name="connsiteY10" fmla="*/ 7 h 1352"/>
                <a:gd name="connsiteX11" fmla="*/ 1362 w 2088"/>
                <a:gd name="connsiteY11" fmla="*/ 0 h 1352"/>
                <a:gd name="connsiteX12" fmla="*/ 1335 w 2088"/>
                <a:gd name="connsiteY12" fmla="*/ 70 h 1352"/>
                <a:gd name="connsiteX13" fmla="*/ 1241 w 2088"/>
                <a:gd name="connsiteY13" fmla="*/ 88 h 1352"/>
                <a:gd name="connsiteX14" fmla="*/ 1246 w 2088"/>
                <a:gd name="connsiteY14" fmla="*/ 183 h 1352"/>
                <a:gd name="connsiteX15" fmla="*/ 1172 w 2088"/>
                <a:gd name="connsiteY15" fmla="*/ 227 h 1352"/>
                <a:gd name="connsiteX16" fmla="*/ 1117 w 2088"/>
                <a:gd name="connsiteY16" fmla="*/ 183 h 1352"/>
                <a:gd name="connsiteX17" fmla="*/ 1015 w 2088"/>
                <a:gd name="connsiteY17" fmla="*/ 169 h 1352"/>
                <a:gd name="connsiteX18" fmla="*/ 926 w 2088"/>
                <a:gd name="connsiteY18" fmla="*/ 316 h 1352"/>
                <a:gd name="connsiteX19" fmla="*/ 926 w 2088"/>
                <a:gd name="connsiteY19" fmla="*/ 353 h 1352"/>
                <a:gd name="connsiteX20" fmla="*/ 896 w 2088"/>
                <a:gd name="connsiteY20" fmla="*/ 363 h 1352"/>
                <a:gd name="connsiteX21" fmla="*/ 842 w 2088"/>
                <a:gd name="connsiteY21" fmla="*/ 331 h 1352"/>
                <a:gd name="connsiteX22" fmla="*/ 736 w 2088"/>
                <a:gd name="connsiteY22" fmla="*/ 327 h 1352"/>
                <a:gd name="connsiteX23" fmla="*/ 692 w 2088"/>
                <a:gd name="connsiteY23" fmla="*/ 363 h 1352"/>
                <a:gd name="connsiteX24" fmla="*/ 732 w 2088"/>
                <a:gd name="connsiteY24" fmla="*/ 386 h 1352"/>
                <a:gd name="connsiteX25" fmla="*/ 749 w 2088"/>
                <a:gd name="connsiteY25" fmla="*/ 539 h 1352"/>
                <a:gd name="connsiteX26" fmla="*/ 665 w 2088"/>
                <a:gd name="connsiteY26" fmla="*/ 581 h 1352"/>
                <a:gd name="connsiteX27" fmla="*/ 657 w 2088"/>
                <a:gd name="connsiteY27" fmla="*/ 643 h 1352"/>
                <a:gd name="connsiteX28" fmla="*/ 532 w 2088"/>
                <a:gd name="connsiteY28" fmla="*/ 668 h 1352"/>
                <a:gd name="connsiteX29" fmla="*/ 448 w 2088"/>
                <a:gd name="connsiteY29" fmla="*/ 702 h 1352"/>
                <a:gd name="connsiteX30" fmla="*/ 328 w 2088"/>
                <a:gd name="connsiteY30" fmla="*/ 695 h 1352"/>
                <a:gd name="connsiteX31" fmla="*/ 283 w 2088"/>
                <a:gd name="connsiteY31" fmla="*/ 745 h 1352"/>
                <a:gd name="connsiteX32" fmla="*/ 231 w 2088"/>
                <a:gd name="connsiteY32" fmla="*/ 735 h 1352"/>
                <a:gd name="connsiteX33" fmla="*/ 182 w 2088"/>
                <a:gd name="connsiteY33" fmla="*/ 705 h 1352"/>
                <a:gd name="connsiteX34" fmla="*/ 88 w 2088"/>
                <a:gd name="connsiteY34" fmla="*/ 735 h 1352"/>
                <a:gd name="connsiteX35" fmla="*/ 0 w 2088"/>
                <a:gd name="connsiteY35" fmla="*/ 793 h 1352"/>
                <a:gd name="connsiteX36" fmla="*/ 9 w 2088"/>
                <a:gd name="connsiteY36" fmla="*/ 892 h 1352"/>
                <a:gd name="connsiteX37" fmla="*/ 66 w 2088"/>
                <a:gd name="connsiteY37" fmla="*/ 903 h 1352"/>
                <a:gd name="connsiteX38" fmla="*/ 79 w 2088"/>
                <a:gd name="connsiteY38" fmla="*/ 1021 h 1352"/>
                <a:gd name="connsiteX39" fmla="*/ 27 w 2088"/>
                <a:gd name="connsiteY39" fmla="*/ 1021 h 1352"/>
                <a:gd name="connsiteX40" fmla="*/ 27 w 2088"/>
                <a:gd name="connsiteY40" fmla="*/ 1055 h 1352"/>
                <a:gd name="connsiteX41" fmla="*/ 124 w 2088"/>
                <a:gd name="connsiteY41" fmla="*/ 1106 h 1352"/>
                <a:gd name="connsiteX42" fmla="*/ 115 w 2088"/>
                <a:gd name="connsiteY42" fmla="*/ 1176 h 1352"/>
                <a:gd name="connsiteX43" fmla="*/ 277 w 2088"/>
                <a:gd name="connsiteY43" fmla="*/ 1248 h 1352"/>
                <a:gd name="connsiteX44" fmla="*/ 281 w 2088"/>
                <a:gd name="connsiteY44" fmla="*/ 1253 h 1352"/>
                <a:gd name="connsiteX45" fmla="*/ 286 w 2088"/>
                <a:gd name="connsiteY45" fmla="*/ 1320 h 1352"/>
                <a:gd name="connsiteX46" fmla="*/ 411 w 2088"/>
                <a:gd name="connsiteY46" fmla="*/ 1325 h 1352"/>
                <a:gd name="connsiteX47" fmla="*/ 510 w 2088"/>
                <a:gd name="connsiteY47" fmla="*/ 1269 h 1352"/>
                <a:gd name="connsiteX48" fmla="*/ 669 w 2088"/>
                <a:gd name="connsiteY48" fmla="*/ 1301 h 1352"/>
                <a:gd name="connsiteX49" fmla="*/ 746 w 2088"/>
                <a:gd name="connsiteY49" fmla="*/ 1277 h 1352"/>
                <a:gd name="connsiteX50" fmla="*/ 876 w 2088"/>
                <a:gd name="connsiteY50" fmla="*/ 1352 h 1352"/>
                <a:gd name="connsiteX51" fmla="*/ 973 w 2088"/>
                <a:gd name="connsiteY51" fmla="*/ 1303 h 1352"/>
                <a:gd name="connsiteX52" fmla="*/ 1265 w 2088"/>
                <a:gd name="connsiteY52" fmla="*/ 1253 h 1352"/>
                <a:gd name="connsiteX53" fmla="*/ 1383 w 2088"/>
                <a:gd name="connsiteY53" fmla="*/ 1274 h 1352"/>
                <a:gd name="connsiteX54" fmla="*/ 1519 w 2088"/>
                <a:gd name="connsiteY54" fmla="*/ 1277 h 1352"/>
                <a:gd name="connsiteX55" fmla="*/ 1541 w 2088"/>
                <a:gd name="connsiteY55" fmla="*/ 1266 h 1352"/>
                <a:gd name="connsiteX56" fmla="*/ 1564 w 2088"/>
                <a:gd name="connsiteY56" fmla="*/ 1210 h 1352"/>
                <a:gd name="connsiteX57" fmla="*/ 1501 w 2088"/>
                <a:gd name="connsiteY57" fmla="*/ 1159 h 1352"/>
                <a:gd name="connsiteX58" fmla="*/ 1516 w 2088"/>
                <a:gd name="connsiteY58" fmla="*/ 1082 h 1352"/>
                <a:gd name="connsiteX59" fmla="*/ 1821 w 2088"/>
                <a:gd name="connsiteY59" fmla="*/ 1012 h 1352"/>
                <a:gd name="connsiteX60" fmla="*/ 1813 w 2088"/>
                <a:gd name="connsiteY60" fmla="*/ 891 h 1352"/>
                <a:gd name="connsiteX61" fmla="*/ 1899 w 2088"/>
                <a:gd name="connsiteY61" fmla="*/ 863 h 1352"/>
                <a:gd name="connsiteX62" fmla="*/ 1942 w 2088"/>
                <a:gd name="connsiteY62" fmla="*/ 795 h 1352"/>
                <a:gd name="connsiteX63" fmla="*/ 2051 w 2088"/>
                <a:gd name="connsiteY63" fmla="*/ 760 h 1352"/>
                <a:gd name="connsiteX64" fmla="*/ 2088 w 2088"/>
                <a:gd name="connsiteY64" fmla="*/ 696 h 1352"/>
                <a:gd name="connsiteX0-1" fmla="*/ 2088 w 2088"/>
                <a:gd name="connsiteY0-2" fmla="*/ 696 h 1352"/>
                <a:gd name="connsiteX1-3" fmla="*/ 2062 w 2088"/>
                <a:gd name="connsiteY1-4" fmla="*/ 621 h 1352"/>
                <a:gd name="connsiteX2-5" fmla="*/ 2032 w 2088"/>
                <a:gd name="connsiteY2-6" fmla="*/ 547 h 1352"/>
                <a:gd name="connsiteX3-7" fmla="*/ 1876 w 2088"/>
                <a:gd name="connsiteY3-8" fmla="*/ 478 h 1352"/>
                <a:gd name="connsiteX4-9" fmla="*/ 1769 w 2088"/>
                <a:gd name="connsiteY4-10" fmla="*/ 478 h 1352"/>
                <a:gd name="connsiteX5-11" fmla="*/ 1640 w 2088"/>
                <a:gd name="connsiteY5-12" fmla="*/ 437 h 1352"/>
                <a:gd name="connsiteX6-13" fmla="*/ 1685 w 2088"/>
                <a:gd name="connsiteY6-14" fmla="*/ 297 h 1352"/>
                <a:gd name="connsiteX7-15" fmla="*/ 1583 w 2088"/>
                <a:gd name="connsiteY7-16" fmla="*/ 154 h 1352"/>
                <a:gd name="connsiteX8-17" fmla="*/ 1513 w 2088"/>
                <a:gd name="connsiteY8-18" fmla="*/ 150 h 1352"/>
                <a:gd name="connsiteX9-19" fmla="*/ 1441 w 2088"/>
                <a:gd name="connsiteY9-20" fmla="*/ 66 h 1352"/>
                <a:gd name="connsiteX10-21" fmla="*/ 1433 w 2088"/>
                <a:gd name="connsiteY10-22" fmla="*/ 7 h 1352"/>
                <a:gd name="connsiteX11-23" fmla="*/ 1362 w 2088"/>
                <a:gd name="connsiteY11-24" fmla="*/ 0 h 1352"/>
                <a:gd name="connsiteX12-25" fmla="*/ 1335 w 2088"/>
                <a:gd name="connsiteY12-26" fmla="*/ 70 h 1352"/>
                <a:gd name="connsiteX13-27" fmla="*/ 1241 w 2088"/>
                <a:gd name="connsiteY13-28" fmla="*/ 88 h 1352"/>
                <a:gd name="connsiteX14-29" fmla="*/ 1246 w 2088"/>
                <a:gd name="connsiteY14-30" fmla="*/ 183 h 1352"/>
                <a:gd name="connsiteX15-31" fmla="*/ 1172 w 2088"/>
                <a:gd name="connsiteY15-32" fmla="*/ 227 h 1352"/>
                <a:gd name="connsiteX16-33" fmla="*/ 1117 w 2088"/>
                <a:gd name="connsiteY16-34" fmla="*/ 183 h 1352"/>
                <a:gd name="connsiteX17-35" fmla="*/ 1015 w 2088"/>
                <a:gd name="connsiteY17-36" fmla="*/ 169 h 1352"/>
                <a:gd name="connsiteX18-37" fmla="*/ 926 w 2088"/>
                <a:gd name="connsiteY18-38" fmla="*/ 316 h 1352"/>
                <a:gd name="connsiteX19-39" fmla="*/ 926 w 2088"/>
                <a:gd name="connsiteY19-40" fmla="*/ 353 h 1352"/>
                <a:gd name="connsiteX20-41" fmla="*/ 896 w 2088"/>
                <a:gd name="connsiteY20-42" fmla="*/ 363 h 1352"/>
                <a:gd name="connsiteX21-43" fmla="*/ 842 w 2088"/>
                <a:gd name="connsiteY21-44" fmla="*/ 331 h 1352"/>
                <a:gd name="connsiteX22-45" fmla="*/ 736 w 2088"/>
                <a:gd name="connsiteY22-46" fmla="*/ 327 h 1352"/>
                <a:gd name="connsiteX23-47" fmla="*/ 692 w 2088"/>
                <a:gd name="connsiteY23-48" fmla="*/ 363 h 1352"/>
                <a:gd name="connsiteX24-49" fmla="*/ 732 w 2088"/>
                <a:gd name="connsiteY24-50" fmla="*/ 386 h 1352"/>
                <a:gd name="connsiteX25-51" fmla="*/ 749 w 2088"/>
                <a:gd name="connsiteY25-52" fmla="*/ 539 h 1352"/>
                <a:gd name="connsiteX26-53" fmla="*/ 665 w 2088"/>
                <a:gd name="connsiteY26-54" fmla="*/ 581 h 1352"/>
                <a:gd name="connsiteX27-55" fmla="*/ 657 w 2088"/>
                <a:gd name="connsiteY27-56" fmla="*/ 643 h 1352"/>
                <a:gd name="connsiteX28-57" fmla="*/ 532 w 2088"/>
                <a:gd name="connsiteY28-58" fmla="*/ 668 h 1352"/>
                <a:gd name="connsiteX29-59" fmla="*/ 448 w 2088"/>
                <a:gd name="connsiteY29-60" fmla="*/ 702 h 1352"/>
                <a:gd name="connsiteX30-61" fmla="*/ 328 w 2088"/>
                <a:gd name="connsiteY30-62" fmla="*/ 695 h 1352"/>
                <a:gd name="connsiteX31-63" fmla="*/ 283 w 2088"/>
                <a:gd name="connsiteY31-64" fmla="*/ 745 h 1352"/>
                <a:gd name="connsiteX32-65" fmla="*/ 231 w 2088"/>
                <a:gd name="connsiteY32-66" fmla="*/ 735 h 1352"/>
                <a:gd name="connsiteX33-67" fmla="*/ 182 w 2088"/>
                <a:gd name="connsiteY33-68" fmla="*/ 705 h 1352"/>
                <a:gd name="connsiteX34-69" fmla="*/ 88 w 2088"/>
                <a:gd name="connsiteY34-70" fmla="*/ 735 h 1352"/>
                <a:gd name="connsiteX35-71" fmla="*/ 0 w 2088"/>
                <a:gd name="connsiteY35-72" fmla="*/ 793 h 1352"/>
                <a:gd name="connsiteX36-73" fmla="*/ 9 w 2088"/>
                <a:gd name="connsiteY36-74" fmla="*/ 892 h 1352"/>
                <a:gd name="connsiteX37-75" fmla="*/ 66 w 2088"/>
                <a:gd name="connsiteY37-76" fmla="*/ 903 h 1352"/>
                <a:gd name="connsiteX38-77" fmla="*/ 79 w 2088"/>
                <a:gd name="connsiteY38-78" fmla="*/ 1021 h 1352"/>
                <a:gd name="connsiteX39-79" fmla="*/ 27 w 2088"/>
                <a:gd name="connsiteY39-80" fmla="*/ 1021 h 1352"/>
                <a:gd name="connsiteX40-81" fmla="*/ 27 w 2088"/>
                <a:gd name="connsiteY40-82" fmla="*/ 1055 h 1352"/>
                <a:gd name="connsiteX41-83" fmla="*/ 124 w 2088"/>
                <a:gd name="connsiteY41-84" fmla="*/ 1106 h 1352"/>
                <a:gd name="connsiteX42-85" fmla="*/ 115 w 2088"/>
                <a:gd name="connsiteY42-86" fmla="*/ 1176 h 1352"/>
                <a:gd name="connsiteX43-87" fmla="*/ 277 w 2088"/>
                <a:gd name="connsiteY43-88" fmla="*/ 1248 h 1352"/>
                <a:gd name="connsiteX44-89" fmla="*/ 281 w 2088"/>
                <a:gd name="connsiteY44-90" fmla="*/ 1253 h 1352"/>
                <a:gd name="connsiteX45-91" fmla="*/ 286 w 2088"/>
                <a:gd name="connsiteY45-92" fmla="*/ 1320 h 1352"/>
                <a:gd name="connsiteX46-93" fmla="*/ 411 w 2088"/>
                <a:gd name="connsiteY46-94" fmla="*/ 1325 h 1352"/>
                <a:gd name="connsiteX47-95" fmla="*/ 510 w 2088"/>
                <a:gd name="connsiteY47-96" fmla="*/ 1269 h 1352"/>
                <a:gd name="connsiteX48-97" fmla="*/ 669 w 2088"/>
                <a:gd name="connsiteY48-98" fmla="*/ 1301 h 1352"/>
                <a:gd name="connsiteX49-99" fmla="*/ 746 w 2088"/>
                <a:gd name="connsiteY49-100" fmla="*/ 1277 h 1352"/>
                <a:gd name="connsiteX50-101" fmla="*/ 876 w 2088"/>
                <a:gd name="connsiteY50-102" fmla="*/ 1352 h 1352"/>
                <a:gd name="connsiteX51-103" fmla="*/ 973 w 2088"/>
                <a:gd name="connsiteY51-104" fmla="*/ 1303 h 1352"/>
                <a:gd name="connsiteX52-105" fmla="*/ 1265 w 2088"/>
                <a:gd name="connsiteY52-106" fmla="*/ 1253 h 1352"/>
                <a:gd name="connsiteX53-107" fmla="*/ 1383 w 2088"/>
                <a:gd name="connsiteY53-108" fmla="*/ 1274 h 1352"/>
                <a:gd name="connsiteX54-109" fmla="*/ 1519 w 2088"/>
                <a:gd name="connsiteY54-110" fmla="*/ 1277 h 1352"/>
                <a:gd name="connsiteX55-111" fmla="*/ 1541 w 2088"/>
                <a:gd name="connsiteY55-112" fmla="*/ 1266 h 1352"/>
                <a:gd name="connsiteX56-113" fmla="*/ 1564 w 2088"/>
                <a:gd name="connsiteY56-114" fmla="*/ 1210 h 1352"/>
                <a:gd name="connsiteX57-115" fmla="*/ 1501 w 2088"/>
                <a:gd name="connsiteY57-116" fmla="*/ 1159 h 1352"/>
                <a:gd name="connsiteX58-117" fmla="*/ 1516 w 2088"/>
                <a:gd name="connsiteY58-118" fmla="*/ 1082 h 1352"/>
                <a:gd name="connsiteX59-119" fmla="*/ 1821 w 2088"/>
                <a:gd name="connsiteY59-120" fmla="*/ 1012 h 1352"/>
                <a:gd name="connsiteX60-121" fmla="*/ 1813 w 2088"/>
                <a:gd name="connsiteY60-122" fmla="*/ 891 h 1352"/>
                <a:gd name="connsiteX61-123" fmla="*/ 1899 w 2088"/>
                <a:gd name="connsiteY61-124" fmla="*/ 863 h 1352"/>
                <a:gd name="connsiteX62-125" fmla="*/ 1942 w 2088"/>
                <a:gd name="connsiteY62-126" fmla="*/ 795 h 1352"/>
                <a:gd name="connsiteX63-127" fmla="*/ 2051 w 2088"/>
                <a:gd name="connsiteY63-128" fmla="*/ 760 h 1352"/>
                <a:gd name="connsiteX64-129" fmla="*/ 2088 w 2088"/>
                <a:gd name="connsiteY64-130" fmla="*/ 696 h 1352"/>
                <a:gd name="connsiteX0-131" fmla="*/ 2088 w 2088"/>
                <a:gd name="connsiteY0-132" fmla="*/ 696 h 1352"/>
                <a:gd name="connsiteX1-133" fmla="*/ 2062 w 2088"/>
                <a:gd name="connsiteY1-134" fmla="*/ 621 h 1352"/>
                <a:gd name="connsiteX2-135" fmla="*/ 2032 w 2088"/>
                <a:gd name="connsiteY2-136" fmla="*/ 547 h 1352"/>
                <a:gd name="connsiteX3-137" fmla="*/ 1876 w 2088"/>
                <a:gd name="connsiteY3-138" fmla="*/ 478 h 1352"/>
                <a:gd name="connsiteX4-139" fmla="*/ 1769 w 2088"/>
                <a:gd name="connsiteY4-140" fmla="*/ 478 h 1352"/>
                <a:gd name="connsiteX5-141" fmla="*/ 1640 w 2088"/>
                <a:gd name="connsiteY5-142" fmla="*/ 437 h 1352"/>
                <a:gd name="connsiteX6-143" fmla="*/ 1685 w 2088"/>
                <a:gd name="connsiteY6-144" fmla="*/ 297 h 1352"/>
                <a:gd name="connsiteX7-145" fmla="*/ 1583 w 2088"/>
                <a:gd name="connsiteY7-146" fmla="*/ 154 h 1352"/>
                <a:gd name="connsiteX8-147" fmla="*/ 1513 w 2088"/>
                <a:gd name="connsiteY8-148" fmla="*/ 150 h 1352"/>
                <a:gd name="connsiteX9-149" fmla="*/ 1441 w 2088"/>
                <a:gd name="connsiteY9-150" fmla="*/ 66 h 1352"/>
                <a:gd name="connsiteX10-151" fmla="*/ 1433 w 2088"/>
                <a:gd name="connsiteY10-152" fmla="*/ 7 h 1352"/>
                <a:gd name="connsiteX11-153" fmla="*/ 1362 w 2088"/>
                <a:gd name="connsiteY11-154" fmla="*/ 0 h 1352"/>
                <a:gd name="connsiteX12-155" fmla="*/ 1335 w 2088"/>
                <a:gd name="connsiteY12-156" fmla="*/ 70 h 1352"/>
                <a:gd name="connsiteX13-157" fmla="*/ 1241 w 2088"/>
                <a:gd name="connsiteY13-158" fmla="*/ 88 h 1352"/>
                <a:gd name="connsiteX14-159" fmla="*/ 1246 w 2088"/>
                <a:gd name="connsiteY14-160" fmla="*/ 183 h 1352"/>
                <a:gd name="connsiteX15-161" fmla="*/ 1172 w 2088"/>
                <a:gd name="connsiteY15-162" fmla="*/ 227 h 1352"/>
                <a:gd name="connsiteX16-163" fmla="*/ 1117 w 2088"/>
                <a:gd name="connsiteY16-164" fmla="*/ 183 h 1352"/>
                <a:gd name="connsiteX17-165" fmla="*/ 1015 w 2088"/>
                <a:gd name="connsiteY17-166" fmla="*/ 169 h 1352"/>
                <a:gd name="connsiteX18-167" fmla="*/ 926 w 2088"/>
                <a:gd name="connsiteY18-168" fmla="*/ 316 h 1352"/>
                <a:gd name="connsiteX19-169" fmla="*/ 926 w 2088"/>
                <a:gd name="connsiteY19-170" fmla="*/ 353 h 1352"/>
                <a:gd name="connsiteX20-171" fmla="*/ 896 w 2088"/>
                <a:gd name="connsiteY20-172" fmla="*/ 363 h 1352"/>
                <a:gd name="connsiteX21-173" fmla="*/ 842 w 2088"/>
                <a:gd name="connsiteY21-174" fmla="*/ 331 h 1352"/>
                <a:gd name="connsiteX22-175" fmla="*/ 736 w 2088"/>
                <a:gd name="connsiteY22-176" fmla="*/ 327 h 1352"/>
                <a:gd name="connsiteX23-177" fmla="*/ 692 w 2088"/>
                <a:gd name="connsiteY23-178" fmla="*/ 363 h 1352"/>
                <a:gd name="connsiteX24-179" fmla="*/ 732 w 2088"/>
                <a:gd name="connsiteY24-180" fmla="*/ 386 h 1352"/>
                <a:gd name="connsiteX25-181" fmla="*/ 749 w 2088"/>
                <a:gd name="connsiteY25-182" fmla="*/ 539 h 1352"/>
                <a:gd name="connsiteX26-183" fmla="*/ 665 w 2088"/>
                <a:gd name="connsiteY26-184" fmla="*/ 581 h 1352"/>
                <a:gd name="connsiteX27-185" fmla="*/ 657 w 2088"/>
                <a:gd name="connsiteY27-186" fmla="*/ 643 h 1352"/>
                <a:gd name="connsiteX28-187" fmla="*/ 532 w 2088"/>
                <a:gd name="connsiteY28-188" fmla="*/ 668 h 1352"/>
                <a:gd name="connsiteX29-189" fmla="*/ 448 w 2088"/>
                <a:gd name="connsiteY29-190" fmla="*/ 702 h 1352"/>
                <a:gd name="connsiteX30-191" fmla="*/ 328 w 2088"/>
                <a:gd name="connsiteY30-192" fmla="*/ 695 h 1352"/>
                <a:gd name="connsiteX31-193" fmla="*/ 283 w 2088"/>
                <a:gd name="connsiteY31-194" fmla="*/ 745 h 1352"/>
                <a:gd name="connsiteX32-195" fmla="*/ 231 w 2088"/>
                <a:gd name="connsiteY32-196" fmla="*/ 735 h 1352"/>
                <a:gd name="connsiteX33-197" fmla="*/ 182 w 2088"/>
                <a:gd name="connsiteY33-198" fmla="*/ 705 h 1352"/>
                <a:gd name="connsiteX34-199" fmla="*/ 88 w 2088"/>
                <a:gd name="connsiteY34-200" fmla="*/ 735 h 1352"/>
                <a:gd name="connsiteX35-201" fmla="*/ 0 w 2088"/>
                <a:gd name="connsiteY35-202" fmla="*/ 793 h 1352"/>
                <a:gd name="connsiteX36-203" fmla="*/ 9 w 2088"/>
                <a:gd name="connsiteY36-204" fmla="*/ 892 h 1352"/>
                <a:gd name="connsiteX37-205" fmla="*/ 66 w 2088"/>
                <a:gd name="connsiteY37-206" fmla="*/ 903 h 1352"/>
                <a:gd name="connsiteX38-207" fmla="*/ 79 w 2088"/>
                <a:gd name="connsiteY38-208" fmla="*/ 1021 h 1352"/>
                <a:gd name="connsiteX39-209" fmla="*/ 27 w 2088"/>
                <a:gd name="connsiteY39-210" fmla="*/ 1021 h 1352"/>
                <a:gd name="connsiteX40-211" fmla="*/ 27 w 2088"/>
                <a:gd name="connsiteY40-212" fmla="*/ 1055 h 1352"/>
                <a:gd name="connsiteX41-213" fmla="*/ 124 w 2088"/>
                <a:gd name="connsiteY41-214" fmla="*/ 1106 h 1352"/>
                <a:gd name="connsiteX42-215" fmla="*/ 115 w 2088"/>
                <a:gd name="connsiteY42-216" fmla="*/ 1176 h 1352"/>
                <a:gd name="connsiteX43-217" fmla="*/ 277 w 2088"/>
                <a:gd name="connsiteY43-218" fmla="*/ 1248 h 1352"/>
                <a:gd name="connsiteX44-219" fmla="*/ 281 w 2088"/>
                <a:gd name="connsiteY44-220" fmla="*/ 1253 h 1352"/>
                <a:gd name="connsiteX45-221" fmla="*/ 286 w 2088"/>
                <a:gd name="connsiteY45-222" fmla="*/ 1320 h 1352"/>
                <a:gd name="connsiteX46-223" fmla="*/ 411 w 2088"/>
                <a:gd name="connsiteY46-224" fmla="*/ 1325 h 1352"/>
                <a:gd name="connsiteX47-225" fmla="*/ 510 w 2088"/>
                <a:gd name="connsiteY47-226" fmla="*/ 1269 h 1352"/>
                <a:gd name="connsiteX48-227" fmla="*/ 669 w 2088"/>
                <a:gd name="connsiteY48-228" fmla="*/ 1301 h 1352"/>
                <a:gd name="connsiteX49-229" fmla="*/ 746 w 2088"/>
                <a:gd name="connsiteY49-230" fmla="*/ 1277 h 1352"/>
                <a:gd name="connsiteX50-231" fmla="*/ 876 w 2088"/>
                <a:gd name="connsiteY50-232" fmla="*/ 1352 h 1352"/>
                <a:gd name="connsiteX51-233" fmla="*/ 973 w 2088"/>
                <a:gd name="connsiteY51-234" fmla="*/ 1303 h 1352"/>
                <a:gd name="connsiteX52-235" fmla="*/ 1265 w 2088"/>
                <a:gd name="connsiteY52-236" fmla="*/ 1253 h 1352"/>
                <a:gd name="connsiteX53-237" fmla="*/ 1383 w 2088"/>
                <a:gd name="connsiteY53-238" fmla="*/ 1274 h 1352"/>
                <a:gd name="connsiteX54-239" fmla="*/ 1519 w 2088"/>
                <a:gd name="connsiteY54-240" fmla="*/ 1277 h 1352"/>
                <a:gd name="connsiteX55-241" fmla="*/ 1541 w 2088"/>
                <a:gd name="connsiteY55-242" fmla="*/ 1266 h 1352"/>
                <a:gd name="connsiteX56-243" fmla="*/ 1524 w 2088"/>
                <a:gd name="connsiteY56-244" fmla="*/ 1210 h 1352"/>
                <a:gd name="connsiteX57-245" fmla="*/ 1501 w 2088"/>
                <a:gd name="connsiteY57-246" fmla="*/ 1159 h 1352"/>
                <a:gd name="connsiteX58-247" fmla="*/ 1516 w 2088"/>
                <a:gd name="connsiteY58-248" fmla="*/ 1082 h 1352"/>
                <a:gd name="connsiteX59-249" fmla="*/ 1821 w 2088"/>
                <a:gd name="connsiteY59-250" fmla="*/ 1012 h 1352"/>
                <a:gd name="connsiteX60-251" fmla="*/ 1813 w 2088"/>
                <a:gd name="connsiteY60-252" fmla="*/ 891 h 1352"/>
                <a:gd name="connsiteX61-253" fmla="*/ 1899 w 2088"/>
                <a:gd name="connsiteY61-254" fmla="*/ 863 h 1352"/>
                <a:gd name="connsiteX62-255" fmla="*/ 1942 w 2088"/>
                <a:gd name="connsiteY62-256" fmla="*/ 795 h 1352"/>
                <a:gd name="connsiteX63-257" fmla="*/ 2051 w 2088"/>
                <a:gd name="connsiteY63-258" fmla="*/ 760 h 1352"/>
                <a:gd name="connsiteX64-259" fmla="*/ 2088 w 2088"/>
                <a:gd name="connsiteY64-260" fmla="*/ 696 h 1352"/>
                <a:gd name="connsiteX0-261" fmla="*/ 2088 w 2088"/>
                <a:gd name="connsiteY0-262" fmla="*/ 696 h 1352"/>
                <a:gd name="connsiteX1-263" fmla="*/ 2062 w 2088"/>
                <a:gd name="connsiteY1-264" fmla="*/ 621 h 1352"/>
                <a:gd name="connsiteX2-265" fmla="*/ 2032 w 2088"/>
                <a:gd name="connsiteY2-266" fmla="*/ 547 h 1352"/>
                <a:gd name="connsiteX3-267" fmla="*/ 1876 w 2088"/>
                <a:gd name="connsiteY3-268" fmla="*/ 478 h 1352"/>
                <a:gd name="connsiteX4-269" fmla="*/ 1769 w 2088"/>
                <a:gd name="connsiteY4-270" fmla="*/ 478 h 1352"/>
                <a:gd name="connsiteX5-271" fmla="*/ 1640 w 2088"/>
                <a:gd name="connsiteY5-272" fmla="*/ 437 h 1352"/>
                <a:gd name="connsiteX6-273" fmla="*/ 1685 w 2088"/>
                <a:gd name="connsiteY6-274" fmla="*/ 297 h 1352"/>
                <a:gd name="connsiteX7-275" fmla="*/ 1583 w 2088"/>
                <a:gd name="connsiteY7-276" fmla="*/ 154 h 1352"/>
                <a:gd name="connsiteX8-277" fmla="*/ 1513 w 2088"/>
                <a:gd name="connsiteY8-278" fmla="*/ 150 h 1352"/>
                <a:gd name="connsiteX9-279" fmla="*/ 1441 w 2088"/>
                <a:gd name="connsiteY9-280" fmla="*/ 66 h 1352"/>
                <a:gd name="connsiteX10-281" fmla="*/ 1433 w 2088"/>
                <a:gd name="connsiteY10-282" fmla="*/ 7 h 1352"/>
                <a:gd name="connsiteX11-283" fmla="*/ 1362 w 2088"/>
                <a:gd name="connsiteY11-284" fmla="*/ 0 h 1352"/>
                <a:gd name="connsiteX12-285" fmla="*/ 1335 w 2088"/>
                <a:gd name="connsiteY12-286" fmla="*/ 70 h 1352"/>
                <a:gd name="connsiteX13-287" fmla="*/ 1241 w 2088"/>
                <a:gd name="connsiteY13-288" fmla="*/ 88 h 1352"/>
                <a:gd name="connsiteX14-289" fmla="*/ 1246 w 2088"/>
                <a:gd name="connsiteY14-290" fmla="*/ 183 h 1352"/>
                <a:gd name="connsiteX15-291" fmla="*/ 1172 w 2088"/>
                <a:gd name="connsiteY15-292" fmla="*/ 227 h 1352"/>
                <a:gd name="connsiteX16-293" fmla="*/ 1117 w 2088"/>
                <a:gd name="connsiteY16-294" fmla="*/ 183 h 1352"/>
                <a:gd name="connsiteX17-295" fmla="*/ 1015 w 2088"/>
                <a:gd name="connsiteY17-296" fmla="*/ 169 h 1352"/>
                <a:gd name="connsiteX18-297" fmla="*/ 926 w 2088"/>
                <a:gd name="connsiteY18-298" fmla="*/ 316 h 1352"/>
                <a:gd name="connsiteX19-299" fmla="*/ 926 w 2088"/>
                <a:gd name="connsiteY19-300" fmla="*/ 353 h 1352"/>
                <a:gd name="connsiteX20-301" fmla="*/ 896 w 2088"/>
                <a:gd name="connsiteY20-302" fmla="*/ 363 h 1352"/>
                <a:gd name="connsiteX21-303" fmla="*/ 842 w 2088"/>
                <a:gd name="connsiteY21-304" fmla="*/ 331 h 1352"/>
                <a:gd name="connsiteX22-305" fmla="*/ 736 w 2088"/>
                <a:gd name="connsiteY22-306" fmla="*/ 327 h 1352"/>
                <a:gd name="connsiteX23-307" fmla="*/ 692 w 2088"/>
                <a:gd name="connsiteY23-308" fmla="*/ 363 h 1352"/>
                <a:gd name="connsiteX24-309" fmla="*/ 732 w 2088"/>
                <a:gd name="connsiteY24-310" fmla="*/ 386 h 1352"/>
                <a:gd name="connsiteX25-311" fmla="*/ 749 w 2088"/>
                <a:gd name="connsiteY25-312" fmla="*/ 539 h 1352"/>
                <a:gd name="connsiteX26-313" fmla="*/ 665 w 2088"/>
                <a:gd name="connsiteY26-314" fmla="*/ 581 h 1352"/>
                <a:gd name="connsiteX27-315" fmla="*/ 657 w 2088"/>
                <a:gd name="connsiteY27-316" fmla="*/ 643 h 1352"/>
                <a:gd name="connsiteX28-317" fmla="*/ 532 w 2088"/>
                <a:gd name="connsiteY28-318" fmla="*/ 668 h 1352"/>
                <a:gd name="connsiteX29-319" fmla="*/ 448 w 2088"/>
                <a:gd name="connsiteY29-320" fmla="*/ 702 h 1352"/>
                <a:gd name="connsiteX30-321" fmla="*/ 328 w 2088"/>
                <a:gd name="connsiteY30-322" fmla="*/ 695 h 1352"/>
                <a:gd name="connsiteX31-323" fmla="*/ 283 w 2088"/>
                <a:gd name="connsiteY31-324" fmla="*/ 745 h 1352"/>
                <a:gd name="connsiteX32-325" fmla="*/ 231 w 2088"/>
                <a:gd name="connsiteY32-326" fmla="*/ 735 h 1352"/>
                <a:gd name="connsiteX33-327" fmla="*/ 182 w 2088"/>
                <a:gd name="connsiteY33-328" fmla="*/ 705 h 1352"/>
                <a:gd name="connsiteX34-329" fmla="*/ 88 w 2088"/>
                <a:gd name="connsiteY34-330" fmla="*/ 735 h 1352"/>
                <a:gd name="connsiteX35-331" fmla="*/ 0 w 2088"/>
                <a:gd name="connsiteY35-332" fmla="*/ 793 h 1352"/>
                <a:gd name="connsiteX36-333" fmla="*/ 9 w 2088"/>
                <a:gd name="connsiteY36-334" fmla="*/ 892 h 1352"/>
                <a:gd name="connsiteX37-335" fmla="*/ 66 w 2088"/>
                <a:gd name="connsiteY37-336" fmla="*/ 903 h 1352"/>
                <a:gd name="connsiteX38-337" fmla="*/ 79 w 2088"/>
                <a:gd name="connsiteY38-338" fmla="*/ 1021 h 1352"/>
                <a:gd name="connsiteX39-339" fmla="*/ 27 w 2088"/>
                <a:gd name="connsiteY39-340" fmla="*/ 1021 h 1352"/>
                <a:gd name="connsiteX40-341" fmla="*/ 27 w 2088"/>
                <a:gd name="connsiteY40-342" fmla="*/ 1055 h 1352"/>
                <a:gd name="connsiteX41-343" fmla="*/ 124 w 2088"/>
                <a:gd name="connsiteY41-344" fmla="*/ 1106 h 1352"/>
                <a:gd name="connsiteX42-345" fmla="*/ 115 w 2088"/>
                <a:gd name="connsiteY42-346" fmla="*/ 1176 h 1352"/>
                <a:gd name="connsiteX43-347" fmla="*/ 277 w 2088"/>
                <a:gd name="connsiteY43-348" fmla="*/ 1248 h 1352"/>
                <a:gd name="connsiteX44-349" fmla="*/ 281 w 2088"/>
                <a:gd name="connsiteY44-350" fmla="*/ 1253 h 1352"/>
                <a:gd name="connsiteX45-351" fmla="*/ 286 w 2088"/>
                <a:gd name="connsiteY45-352" fmla="*/ 1320 h 1352"/>
                <a:gd name="connsiteX46-353" fmla="*/ 411 w 2088"/>
                <a:gd name="connsiteY46-354" fmla="*/ 1325 h 1352"/>
                <a:gd name="connsiteX47-355" fmla="*/ 510 w 2088"/>
                <a:gd name="connsiteY47-356" fmla="*/ 1269 h 1352"/>
                <a:gd name="connsiteX48-357" fmla="*/ 669 w 2088"/>
                <a:gd name="connsiteY48-358" fmla="*/ 1301 h 1352"/>
                <a:gd name="connsiteX49-359" fmla="*/ 746 w 2088"/>
                <a:gd name="connsiteY49-360" fmla="*/ 1277 h 1352"/>
                <a:gd name="connsiteX50-361" fmla="*/ 876 w 2088"/>
                <a:gd name="connsiteY50-362" fmla="*/ 1352 h 1352"/>
                <a:gd name="connsiteX51-363" fmla="*/ 973 w 2088"/>
                <a:gd name="connsiteY51-364" fmla="*/ 1303 h 1352"/>
                <a:gd name="connsiteX52-365" fmla="*/ 1265 w 2088"/>
                <a:gd name="connsiteY52-366" fmla="*/ 1253 h 1352"/>
                <a:gd name="connsiteX53-367" fmla="*/ 1383 w 2088"/>
                <a:gd name="connsiteY53-368" fmla="*/ 1274 h 1352"/>
                <a:gd name="connsiteX54-369" fmla="*/ 1519 w 2088"/>
                <a:gd name="connsiteY54-370" fmla="*/ 1277 h 1352"/>
                <a:gd name="connsiteX55-371" fmla="*/ 1501 w 2088"/>
                <a:gd name="connsiteY55-372" fmla="*/ 1266 h 1352"/>
                <a:gd name="connsiteX56-373" fmla="*/ 1524 w 2088"/>
                <a:gd name="connsiteY56-374" fmla="*/ 1210 h 1352"/>
                <a:gd name="connsiteX57-375" fmla="*/ 1501 w 2088"/>
                <a:gd name="connsiteY57-376" fmla="*/ 1159 h 1352"/>
                <a:gd name="connsiteX58-377" fmla="*/ 1516 w 2088"/>
                <a:gd name="connsiteY58-378" fmla="*/ 1082 h 1352"/>
                <a:gd name="connsiteX59-379" fmla="*/ 1821 w 2088"/>
                <a:gd name="connsiteY59-380" fmla="*/ 1012 h 1352"/>
                <a:gd name="connsiteX60-381" fmla="*/ 1813 w 2088"/>
                <a:gd name="connsiteY60-382" fmla="*/ 891 h 1352"/>
                <a:gd name="connsiteX61-383" fmla="*/ 1899 w 2088"/>
                <a:gd name="connsiteY61-384" fmla="*/ 863 h 1352"/>
                <a:gd name="connsiteX62-385" fmla="*/ 1942 w 2088"/>
                <a:gd name="connsiteY62-386" fmla="*/ 795 h 1352"/>
                <a:gd name="connsiteX63-387" fmla="*/ 2051 w 2088"/>
                <a:gd name="connsiteY63-388" fmla="*/ 760 h 1352"/>
                <a:gd name="connsiteX64-389" fmla="*/ 2088 w 2088"/>
                <a:gd name="connsiteY64-390" fmla="*/ 696 h 1352"/>
                <a:gd name="connsiteX0-391" fmla="*/ 2088 w 2088"/>
                <a:gd name="connsiteY0-392" fmla="*/ 696 h 1352"/>
                <a:gd name="connsiteX1-393" fmla="*/ 2062 w 2088"/>
                <a:gd name="connsiteY1-394" fmla="*/ 621 h 1352"/>
                <a:gd name="connsiteX2-395" fmla="*/ 2032 w 2088"/>
                <a:gd name="connsiteY2-396" fmla="*/ 547 h 1352"/>
                <a:gd name="connsiteX3-397" fmla="*/ 1876 w 2088"/>
                <a:gd name="connsiteY3-398" fmla="*/ 478 h 1352"/>
                <a:gd name="connsiteX4-399" fmla="*/ 1769 w 2088"/>
                <a:gd name="connsiteY4-400" fmla="*/ 478 h 1352"/>
                <a:gd name="connsiteX5-401" fmla="*/ 1640 w 2088"/>
                <a:gd name="connsiteY5-402" fmla="*/ 437 h 1352"/>
                <a:gd name="connsiteX6-403" fmla="*/ 1685 w 2088"/>
                <a:gd name="connsiteY6-404" fmla="*/ 297 h 1352"/>
                <a:gd name="connsiteX7-405" fmla="*/ 1583 w 2088"/>
                <a:gd name="connsiteY7-406" fmla="*/ 154 h 1352"/>
                <a:gd name="connsiteX8-407" fmla="*/ 1513 w 2088"/>
                <a:gd name="connsiteY8-408" fmla="*/ 150 h 1352"/>
                <a:gd name="connsiteX9-409" fmla="*/ 1441 w 2088"/>
                <a:gd name="connsiteY9-410" fmla="*/ 66 h 1352"/>
                <a:gd name="connsiteX10-411" fmla="*/ 1433 w 2088"/>
                <a:gd name="connsiteY10-412" fmla="*/ 7 h 1352"/>
                <a:gd name="connsiteX11-413" fmla="*/ 1362 w 2088"/>
                <a:gd name="connsiteY11-414" fmla="*/ 0 h 1352"/>
                <a:gd name="connsiteX12-415" fmla="*/ 1335 w 2088"/>
                <a:gd name="connsiteY12-416" fmla="*/ 70 h 1352"/>
                <a:gd name="connsiteX13-417" fmla="*/ 1241 w 2088"/>
                <a:gd name="connsiteY13-418" fmla="*/ 88 h 1352"/>
                <a:gd name="connsiteX14-419" fmla="*/ 1246 w 2088"/>
                <a:gd name="connsiteY14-420" fmla="*/ 183 h 1352"/>
                <a:gd name="connsiteX15-421" fmla="*/ 1172 w 2088"/>
                <a:gd name="connsiteY15-422" fmla="*/ 227 h 1352"/>
                <a:gd name="connsiteX16-423" fmla="*/ 1117 w 2088"/>
                <a:gd name="connsiteY16-424" fmla="*/ 183 h 1352"/>
                <a:gd name="connsiteX17-425" fmla="*/ 1015 w 2088"/>
                <a:gd name="connsiteY17-426" fmla="*/ 169 h 1352"/>
                <a:gd name="connsiteX18-427" fmla="*/ 926 w 2088"/>
                <a:gd name="connsiteY18-428" fmla="*/ 316 h 1352"/>
                <a:gd name="connsiteX19-429" fmla="*/ 926 w 2088"/>
                <a:gd name="connsiteY19-430" fmla="*/ 353 h 1352"/>
                <a:gd name="connsiteX20-431" fmla="*/ 896 w 2088"/>
                <a:gd name="connsiteY20-432" fmla="*/ 363 h 1352"/>
                <a:gd name="connsiteX21-433" fmla="*/ 842 w 2088"/>
                <a:gd name="connsiteY21-434" fmla="*/ 331 h 1352"/>
                <a:gd name="connsiteX22-435" fmla="*/ 736 w 2088"/>
                <a:gd name="connsiteY22-436" fmla="*/ 327 h 1352"/>
                <a:gd name="connsiteX23-437" fmla="*/ 692 w 2088"/>
                <a:gd name="connsiteY23-438" fmla="*/ 363 h 1352"/>
                <a:gd name="connsiteX24-439" fmla="*/ 732 w 2088"/>
                <a:gd name="connsiteY24-440" fmla="*/ 386 h 1352"/>
                <a:gd name="connsiteX25-441" fmla="*/ 749 w 2088"/>
                <a:gd name="connsiteY25-442" fmla="*/ 539 h 1352"/>
                <a:gd name="connsiteX26-443" fmla="*/ 665 w 2088"/>
                <a:gd name="connsiteY26-444" fmla="*/ 581 h 1352"/>
                <a:gd name="connsiteX27-445" fmla="*/ 657 w 2088"/>
                <a:gd name="connsiteY27-446" fmla="*/ 643 h 1352"/>
                <a:gd name="connsiteX28-447" fmla="*/ 532 w 2088"/>
                <a:gd name="connsiteY28-448" fmla="*/ 668 h 1352"/>
                <a:gd name="connsiteX29-449" fmla="*/ 448 w 2088"/>
                <a:gd name="connsiteY29-450" fmla="*/ 702 h 1352"/>
                <a:gd name="connsiteX30-451" fmla="*/ 328 w 2088"/>
                <a:gd name="connsiteY30-452" fmla="*/ 695 h 1352"/>
                <a:gd name="connsiteX31-453" fmla="*/ 283 w 2088"/>
                <a:gd name="connsiteY31-454" fmla="*/ 745 h 1352"/>
                <a:gd name="connsiteX32-455" fmla="*/ 231 w 2088"/>
                <a:gd name="connsiteY32-456" fmla="*/ 735 h 1352"/>
                <a:gd name="connsiteX33-457" fmla="*/ 182 w 2088"/>
                <a:gd name="connsiteY33-458" fmla="*/ 705 h 1352"/>
                <a:gd name="connsiteX34-459" fmla="*/ 88 w 2088"/>
                <a:gd name="connsiteY34-460" fmla="*/ 735 h 1352"/>
                <a:gd name="connsiteX35-461" fmla="*/ 0 w 2088"/>
                <a:gd name="connsiteY35-462" fmla="*/ 793 h 1352"/>
                <a:gd name="connsiteX36-463" fmla="*/ 9 w 2088"/>
                <a:gd name="connsiteY36-464" fmla="*/ 892 h 1352"/>
                <a:gd name="connsiteX37-465" fmla="*/ 66 w 2088"/>
                <a:gd name="connsiteY37-466" fmla="*/ 903 h 1352"/>
                <a:gd name="connsiteX38-467" fmla="*/ 79 w 2088"/>
                <a:gd name="connsiteY38-468" fmla="*/ 1021 h 1352"/>
                <a:gd name="connsiteX39-469" fmla="*/ 27 w 2088"/>
                <a:gd name="connsiteY39-470" fmla="*/ 1021 h 1352"/>
                <a:gd name="connsiteX40-471" fmla="*/ 27 w 2088"/>
                <a:gd name="connsiteY40-472" fmla="*/ 1055 h 1352"/>
                <a:gd name="connsiteX41-473" fmla="*/ 124 w 2088"/>
                <a:gd name="connsiteY41-474" fmla="*/ 1106 h 1352"/>
                <a:gd name="connsiteX42-475" fmla="*/ 115 w 2088"/>
                <a:gd name="connsiteY42-476" fmla="*/ 1176 h 1352"/>
                <a:gd name="connsiteX43-477" fmla="*/ 277 w 2088"/>
                <a:gd name="connsiteY43-478" fmla="*/ 1248 h 1352"/>
                <a:gd name="connsiteX44-479" fmla="*/ 281 w 2088"/>
                <a:gd name="connsiteY44-480" fmla="*/ 1253 h 1352"/>
                <a:gd name="connsiteX45-481" fmla="*/ 286 w 2088"/>
                <a:gd name="connsiteY45-482" fmla="*/ 1320 h 1352"/>
                <a:gd name="connsiteX46-483" fmla="*/ 411 w 2088"/>
                <a:gd name="connsiteY46-484" fmla="*/ 1325 h 1352"/>
                <a:gd name="connsiteX47-485" fmla="*/ 510 w 2088"/>
                <a:gd name="connsiteY47-486" fmla="*/ 1269 h 1352"/>
                <a:gd name="connsiteX48-487" fmla="*/ 669 w 2088"/>
                <a:gd name="connsiteY48-488" fmla="*/ 1301 h 1352"/>
                <a:gd name="connsiteX49-489" fmla="*/ 746 w 2088"/>
                <a:gd name="connsiteY49-490" fmla="*/ 1277 h 1352"/>
                <a:gd name="connsiteX50-491" fmla="*/ 876 w 2088"/>
                <a:gd name="connsiteY50-492" fmla="*/ 1352 h 1352"/>
                <a:gd name="connsiteX51-493" fmla="*/ 973 w 2088"/>
                <a:gd name="connsiteY51-494" fmla="*/ 1303 h 1352"/>
                <a:gd name="connsiteX52-495" fmla="*/ 1265 w 2088"/>
                <a:gd name="connsiteY52-496" fmla="*/ 1253 h 1352"/>
                <a:gd name="connsiteX53-497" fmla="*/ 1383 w 2088"/>
                <a:gd name="connsiteY53-498" fmla="*/ 1274 h 1352"/>
                <a:gd name="connsiteX54-499" fmla="*/ 1519 w 2088"/>
                <a:gd name="connsiteY54-500" fmla="*/ 1277 h 1352"/>
                <a:gd name="connsiteX55-501" fmla="*/ 1501 w 2088"/>
                <a:gd name="connsiteY55-502" fmla="*/ 1266 h 1352"/>
                <a:gd name="connsiteX56-503" fmla="*/ 1524 w 2088"/>
                <a:gd name="connsiteY56-504" fmla="*/ 1210 h 1352"/>
                <a:gd name="connsiteX57-505" fmla="*/ 1501 w 2088"/>
                <a:gd name="connsiteY57-506" fmla="*/ 1159 h 1352"/>
                <a:gd name="connsiteX58-507" fmla="*/ 1516 w 2088"/>
                <a:gd name="connsiteY58-508" fmla="*/ 1082 h 1352"/>
                <a:gd name="connsiteX59-509" fmla="*/ 1821 w 2088"/>
                <a:gd name="connsiteY59-510" fmla="*/ 1012 h 1352"/>
                <a:gd name="connsiteX60-511" fmla="*/ 1813 w 2088"/>
                <a:gd name="connsiteY60-512" fmla="*/ 891 h 1352"/>
                <a:gd name="connsiteX61-513" fmla="*/ 1899 w 2088"/>
                <a:gd name="connsiteY61-514" fmla="*/ 863 h 1352"/>
                <a:gd name="connsiteX62-515" fmla="*/ 1942 w 2088"/>
                <a:gd name="connsiteY62-516" fmla="*/ 795 h 1352"/>
                <a:gd name="connsiteX63-517" fmla="*/ 2051 w 2088"/>
                <a:gd name="connsiteY63-518" fmla="*/ 760 h 1352"/>
                <a:gd name="connsiteX64-519" fmla="*/ 2088 w 2088"/>
                <a:gd name="connsiteY64-520" fmla="*/ 696 h 1352"/>
                <a:gd name="connsiteX0-521" fmla="*/ 2088 w 2088"/>
                <a:gd name="connsiteY0-522" fmla="*/ 696 h 1352"/>
                <a:gd name="connsiteX1-523" fmla="*/ 2062 w 2088"/>
                <a:gd name="connsiteY1-524" fmla="*/ 621 h 1352"/>
                <a:gd name="connsiteX2-525" fmla="*/ 2032 w 2088"/>
                <a:gd name="connsiteY2-526" fmla="*/ 547 h 1352"/>
                <a:gd name="connsiteX3-527" fmla="*/ 1876 w 2088"/>
                <a:gd name="connsiteY3-528" fmla="*/ 478 h 1352"/>
                <a:gd name="connsiteX4-529" fmla="*/ 1769 w 2088"/>
                <a:gd name="connsiteY4-530" fmla="*/ 478 h 1352"/>
                <a:gd name="connsiteX5-531" fmla="*/ 1640 w 2088"/>
                <a:gd name="connsiteY5-532" fmla="*/ 437 h 1352"/>
                <a:gd name="connsiteX6-533" fmla="*/ 1685 w 2088"/>
                <a:gd name="connsiteY6-534" fmla="*/ 297 h 1352"/>
                <a:gd name="connsiteX7-535" fmla="*/ 1583 w 2088"/>
                <a:gd name="connsiteY7-536" fmla="*/ 154 h 1352"/>
                <a:gd name="connsiteX8-537" fmla="*/ 1513 w 2088"/>
                <a:gd name="connsiteY8-538" fmla="*/ 150 h 1352"/>
                <a:gd name="connsiteX9-539" fmla="*/ 1441 w 2088"/>
                <a:gd name="connsiteY9-540" fmla="*/ 66 h 1352"/>
                <a:gd name="connsiteX10-541" fmla="*/ 1433 w 2088"/>
                <a:gd name="connsiteY10-542" fmla="*/ 7 h 1352"/>
                <a:gd name="connsiteX11-543" fmla="*/ 1362 w 2088"/>
                <a:gd name="connsiteY11-544" fmla="*/ 0 h 1352"/>
                <a:gd name="connsiteX12-545" fmla="*/ 1335 w 2088"/>
                <a:gd name="connsiteY12-546" fmla="*/ 70 h 1352"/>
                <a:gd name="connsiteX13-547" fmla="*/ 1241 w 2088"/>
                <a:gd name="connsiteY13-548" fmla="*/ 88 h 1352"/>
                <a:gd name="connsiteX14-549" fmla="*/ 1246 w 2088"/>
                <a:gd name="connsiteY14-550" fmla="*/ 183 h 1352"/>
                <a:gd name="connsiteX15-551" fmla="*/ 1172 w 2088"/>
                <a:gd name="connsiteY15-552" fmla="*/ 227 h 1352"/>
                <a:gd name="connsiteX16-553" fmla="*/ 1117 w 2088"/>
                <a:gd name="connsiteY16-554" fmla="*/ 183 h 1352"/>
                <a:gd name="connsiteX17-555" fmla="*/ 1015 w 2088"/>
                <a:gd name="connsiteY17-556" fmla="*/ 169 h 1352"/>
                <a:gd name="connsiteX18-557" fmla="*/ 926 w 2088"/>
                <a:gd name="connsiteY18-558" fmla="*/ 316 h 1352"/>
                <a:gd name="connsiteX19-559" fmla="*/ 926 w 2088"/>
                <a:gd name="connsiteY19-560" fmla="*/ 353 h 1352"/>
                <a:gd name="connsiteX20-561" fmla="*/ 896 w 2088"/>
                <a:gd name="connsiteY20-562" fmla="*/ 363 h 1352"/>
                <a:gd name="connsiteX21-563" fmla="*/ 842 w 2088"/>
                <a:gd name="connsiteY21-564" fmla="*/ 331 h 1352"/>
                <a:gd name="connsiteX22-565" fmla="*/ 736 w 2088"/>
                <a:gd name="connsiteY22-566" fmla="*/ 327 h 1352"/>
                <a:gd name="connsiteX23-567" fmla="*/ 692 w 2088"/>
                <a:gd name="connsiteY23-568" fmla="*/ 363 h 1352"/>
                <a:gd name="connsiteX24-569" fmla="*/ 732 w 2088"/>
                <a:gd name="connsiteY24-570" fmla="*/ 386 h 1352"/>
                <a:gd name="connsiteX25-571" fmla="*/ 749 w 2088"/>
                <a:gd name="connsiteY25-572" fmla="*/ 539 h 1352"/>
                <a:gd name="connsiteX26-573" fmla="*/ 665 w 2088"/>
                <a:gd name="connsiteY26-574" fmla="*/ 581 h 1352"/>
                <a:gd name="connsiteX27-575" fmla="*/ 657 w 2088"/>
                <a:gd name="connsiteY27-576" fmla="*/ 643 h 1352"/>
                <a:gd name="connsiteX28-577" fmla="*/ 532 w 2088"/>
                <a:gd name="connsiteY28-578" fmla="*/ 668 h 1352"/>
                <a:gd name="connsiteX29-579" fmla="*/ 448 w 2088"/>
                <a:gd name="connsiteY29-580" fmla="*/ 702 h 1352"/>
                <a:gd name="connsiteX30-581" fmla="*/ 328 w 2088"/>
                <a:gd name="connsiteY30-582" fmla="*/ 695 h 1352"/>
                <a:gd name="connsiteX31-583" fmla="*/ 283 w 2088"/>
                <a:gd name="connsiteY31-584" fmla="*/ 745 h 1352"/>
                <a:gd name="connsiteX32-585" fmla="*/ 231 w 2088"/>
                <a:gd name="connsiteY32-586" fmla="*/ 735 h 1352"/>
                <a:gd name="connsiteX33-587" fmla="*/ 182 w 2088"/>
                <a:gd name="connsiteY33-588" fmla="*/ 705 h 1352"/>
                <a:gd name="connsiteX34-589" fmla="*/ 88 w 2088"/>
                <a:gd name="connsiteY34-590" fmla="*/ 735 h 1352"/>
                <a:gd name="connsiteX35-591" fmla="*/ 0 w 2088"/>
                <a:gd name="connsiteY35-592" fmla="*/ 793 h 1352"/>
                <a:gd name="connsiteX36-593" fmla="*/ 9 w 2088"/>
                <a:gd name="connsiteY36-594" fmla="*/ 892 h 1352"/>
                <a:gd name="connsiteX37-595" fmla="*/ 66 w 2088"/>
                <a:gd name="connsiteY37-596" fmla="*/ 903 h 1352"/>
                <a:gd name="connsiteX38-597" fmla="*/ 79 w 2088"/>
                <a:gd name="connsiteY38-598" fmla="*/ 1021 h 1352"/>
                <a:gd name="connsiteX39-599" fmla="*/ 27 w 2088"/>
                <a:gd name="connsiteY39-600" fmla="*/ 1021 h 1352"/>
                <a:gd name="connsiteX40-601" fmla="*/ 27 w 2088"/>
                <a:gd name="connsiteY40-602" fmla="*/ 1055 h 1352"/>
                <a:gd name="connsiteX41-603" fmla="*/ 124 w 2088"/>
                <a:gd name="connsiteY41-604" fmla="*/ 1106 h 1352"/>
                <a:gd name="connsiteX42-605" fmla="*/ 115 w 2088"/>
                <a:gd name="connsiteY42-606" fmla="*/ 1176 h 1352"/>
                <a:gd name="connsiteX43-607" fmla="*/ 277 w 2088"/>
                <a:gd name="connsiteY43-608" fmla="*/ 1248 h 1352"/>
                <a:gd name="connsiteX44-609" fmla="*/ 281 w 2088"/>
                <a:gd name="connsiteY44-610" fmla="*/ 1253 h 1352"/>
                <a:gd name="connsiteX45-611" fmla="*/ 286 w 2088"/>
                <a:gd name="connsiteY45-612" fmla="*/ 1320 h 1352"/>
                <a:gd name="connsiteX46-613" fmla="*/ 411 w 2088"/>
                <a:gd name="connsiteY46-614" fmla="*/ 1325 h 1352"/>
                <a:gd name="connsiteX47-615" fmla="*/ 510 w 2088"/>
                <a:gd name="connsiteY47-616" fmla="*/ 1269 h 1352"/>
                <a:gd name="connsiteX48-617" fmla="*/ 669 w 2088"/>
                <a:gd name="connsiteY48-618" fmla="*/ 1301 h 1352"/>
                <a:gd name="connsiteX49-619" fmla="*/ 746 w 2088"/>
                <a:gd name="connsiteY49-620" fmla="*/ 1277 h 1352"/>
                <a:gd name="connsiteX50-621" fmla="*/ 876 w 2088"/>
                <a:gd name="connsiteY50-622" fmla="*/ 1352 h 1352"/>
                <a:gd name="connsiteX51-623" fmla="*/ 973 w 2088"/>
                <a:gd name="connsiteY51-624" fmla="*/ 1303 h 1352"/>
                <a:gd name="connsiteX52-625" fmla="*/ 1265 w 2088"/>
                <a:gd name="connsiteY52-626" fmla="*/ 1253 h 1352"/>
                <a:gd name="connsiteX53-627" fmla="*/ 1383 w 2088"/>
                <a:gd name="connsiteY53-628" fmla="*/ 1274 h 1352"/>
                <a:gd name="connsiteX54-629" fmla="*/ 1519 w 2088"/>
                <a:gd name="connsiteY54-630" fmla="*/ 1277 h 1352"/>
                <a:gd name="connsiteX55-631" fmla="*/ 1501 w 2088"/>
                <a:gd name="connsiteY55-632" fmla="*/ 1266 h 1352"/>
                <a:gd name="connsiteX56-633" fmla="*/ 1524 w 2088"/>
                <a:gd name="connsiteY56-634" fmla="*/ 1210 h 1352"/>
                <a:gd name="connsiteX57-635" fmla="*/ 1501 w 2088"/>
                <a:gd name="connsiteY57-636" fmla="*/ 1159 h 1352"/>
                <a:gd name="connsiteX58-637" fmla="*/ 1516 w 2088"/>
                <a:gd name="connsiteY58-638" fmla="*/ 1082 h 1352"/>
                <a:gd name="connsiteX59-639" fmla="*/ 1821 w 2088"/>
                <a:gd name="connsiteY59-640" fmla="*/ 1012 h 1352"/>
                <a:gd name="connsiteX60-641" fmla="*/ 1813 w 2088"/>
                <a:gd name="connsiteY60-642" fmla="*/ 891 h 1352"/>
                <a:gd name="connsiteX61-643" fmla="*/ 1899 w 2088"/>
                <a:gd name="connsiteY61-644" fmla="*/ 863 h 1352"/>
                <a:gd name="connsiteX62-645" fmla="*/ 1942 w 2088"/>
                <a:gd name="connsiteY62-646" fmla="*/ 795 h 1352"/>
                <a:gd name="connsiteX63-647" fmla="*/ 2051 w 2088"/>
                <a:gd name="connsiteY63-648" fmla="*/ 760 h 1352"/>
                <a:gd name="connsiteX64-649" fmla="*/ 2088 w 2088"/>
                <a:gd name="connsiteY64-650" fmla="*/ 696 h 1352"/>
                <a:gd name="connsiteX0-651" fmla="*/ 2088 w 2088"/>
                <a:gd name="connsiteY0-652" fmla="*/ 696 h 1352"/>
                <a:gd name="connsiteX1-653" fmla="*/ 2062 w 2088"/>
                <a:gd name="connsiteY1-654" fmla="*/ 621 h 1352"/>
                <a:gd name="connsiteX2-655" fmla="*/ 2032 w 2088"/>
                <a:gd name="connsiteY2-656" fmla="*/ 547 h 1352"/>
                <a:gd name="connsiteX3-657" fmla="*/ 1876 w 2088"/>
                <a:gd name="connsiteY3-658" fmla="*/ 478 h 1352"/>
                <a:gd name="connsiteX4-659" fmla="*/ 1769 w 2088"/>
                <a:gd name="connsiteY4-660" fmla="*/ 478 h 1352"/>
                <a:gd name="connsiteX5-661" fmla="*/ 1640 w 2088"/>
                <a:gd name="connsiteY5-662" fmla="*/ 437 h 1352"/>
                <a:gd name="connsiteX6-663" fmla="*/ 1685 w 2088"/>
                <a:gd name="connsiteY6-664" fmla="*/ 297 h 1352"/>
                <a:gd name="connsiteX7-665" fmla="*/ 1583 w 2088"/>
                <a:gd name="connsiteY7-666" fmla="*/ 154 h 1352"/>
                <a:gd name="connsiteX8-667" fmla="*/ 1513 w 2088"/>
                <a:gd name="connsiteY8-668" fmla="*/ 150 h 1352"/>
                <a:gd name="connsiteX9-669" fmla="*/ 1441 w 2088"/>
                <a:gd name="connsiteY9-670" fmla="*/ 66 h 1352"/>
                <a:gd name="connsiteX10-671" fmla="*/ 1433 w 2088"/>
                <a:gd name="connsiteY10-672" fmla="*/ 7 h 1352"/>
                <a:gd name="connsiteX11-673" fmla="*/ 1362 w 2088"/>
                <a:gd name="connsiteY11-674" fmla="*/ 0 h 1352"/>
                <a:gd name="connsiteX12-675" fmla="*/ 1335 w 2088"/>
                <a:gd name="connsiteY12-676" fmla="*/ 70 h 1352"/>
                <a:gd name="connsiteX13-677" fmla="*/ 1241 w 2088"/>
                <a:gd name="connsiteY13-678" fmla="*/ 88 h 1352"/>
                <a:gd name="connsiteX14-679" fmla="*/ 1246 w 2088"/>
                <a:gd name="connsiteY14-680" fmla="*/ 183 h 1352"/>
                <a:gd name="connsiteX15-681" fmla="*/ 1172 w 2088"/>
                <a:gd name="connsiteY15-682" fmla="*/ 227 h 1352"/>
                <a:gd name="connsiteX16-683" fmla="*/ 1117 w 2088"/>
                <a:gd name="connsiteY16-684" fmla="*/ 183 h 1352"/>
                <a:gd name="connsiteX17-685" fmla="*/ 1015 w 2088"/>
                <a:gd name="connsiteY17-686" fmla="*/ 169 h 1352"/>
                <a:gd name="connsiteX18-687" fmla="*/ 926 w 2088"/>
                <a:gd name="connsiteY18-688" fmla="*/ 316 h 1352"/>
                <a:gd name="connsiteX19-689" fmla="*/ 926 w 2088"/>
                <a:gd name="connsiteY19-690" fmla="*/ 353 h 1352"/>
                <a:gd name="connsiteX20-691" fmla="*/ 896 w 2088"/>
                <a:gd name="connsiteY20-692" fmla="*/ 363 h 1352"/>
                <a:gd name="connsiteX21-693" fmla="*/ 842 w 2088"/>
                <a:gd name="connsiteY21-694" fmla="*/ 331 h 1352"/>
                <a:gd name="connsiteX22-695" fmla="*/ 736 w 2088"/>
                <a:gd name="connsiteY22-696" fmla="*/ 327 h 1352"/>
                <a:gd name="connsiteX23-697" fmla="*/ 692 w 2088"/>
                <a:gd name="connsiteY23-698" fmla="*/ 363 h 1352"/>
                <a:gd name="connsiteX24-699" fmla="*/ 732 w 2088"/>
                <a:gd name="connsiteY24-700" fmla="*/ 386 h 1352"/>
                <a:gd name="connsiteX25-701" fmla="*/ 749 w 2088"/>
                <a:gd name="connsiteY25-702" fmla="*/ 539 h 1352"/>
                <a:gd name="connsiteX26-703" fmla="*/ 665 w 2088"/>
                <a:gd name="connsiteY26-704" fmla="*/ 581 h 1352"/>
                <a:gd name="connsiteX27-705" fmla="*/ 657 w 2088"/>
                <a:gd name="connsiteY27-706" fmla="*/ 643 h 1352"/>
                <a:gd name="connsiteX28-707" fmla="*/ 532 w 2088"/>
                <a:gd name="connsiteY28-708" fmla="*/ 668 h 1352"/>
                <a:gd name="connsiteX29-709" fmla="*/ 448 w 2088"/>
                <a:gd name="connsiteY29-710" fmla="*/ 702 h 1352"/>
                <a:gd name="connsiteX30-711" fmla="*/ 328 w 2088"/>
                <a:gd name="connsiteY30-712" fmla="*/ 695 h 1352"/>
                <a:gd name="connsiteX31-713" fmla="*/ 283 w 2088"/>
                <a:gd name="connsiteY31-714" fmla="*/ 745 h 1352"/>
                <a:gd name="connsiteX32-715" fmla="*/ 231 w 2088"/>
                <a:gd name="connsiteY32-716" fmla="*/ 735 h 1352"/>
                <a:gd name="connsiteX33-717" fmla="*/ 182 w 2088"/>
                <a:gd name="connsiteY33-718" fmla="*/ 705 h 1352"/>
                <a:gd name="connsiteX34-719" fmla="*/ 88 w 2088"/>
                <a:gd name="connsiteY34-720" fmla="*/ 735 h 1352"/>
                <a:gd name="connsiteX35-721" fmla="*/ 0 w 2088"/>
                <a:gd name="connsiteY35-722" fmla="*/ 793 h 1352"/>
                <a:gd name="connsiteX36-723" fmla="*/ 9 w 2088"/>
                <a:gd name="connsiteY36-724" fmla="*/ 892 h 1352"/>
                <a:gd name="connsiteX37-725" fmla="*/ 66 w 2088"/>
                <a:gd name="connsiteY37-726" fmla="*/ 903 h 1352"/>
                <a:gd name="connsiteX38-727" fmla="*/ 79 w 2088"/>
                <a:gd name="connsiteY38-728" fmla="*/ 1021 h 1352"/>
                <a:gd name="connsiteX39-729" fmla="*/ 27 w 2088"/>
                <a:gd name="connsiteY39-730" fmla="*/ 1021 h 1352"/>
                <a:gd name="connsiteX40-731" fmla="*/ 27 w 2088"/>
                <a:gd name="connsiteY40-732" fmla="*/ 1055 h 1352"/>
                <a:gd name="connsiteX41-733" fmla="*/ 124 w 2088"/>
                <a:gd name="connsiteY41-734" fmla="*/ 1106 h 1352"/>
                <a:gd name="connsiteX42-735" fmla="*/ 115 w 2088"/>
                <a:gd name="connsiteY42-736" fmla="*/ 1176 h 1352"/>
                <a:gd name="connsiteX43-737" fmla="*/ 277 w 2088"/>
                <a:gd name="connsiteY43-738" fmla="*/ 1248 h 1352"/>
                <a:gd name="connsiteX44-739" fmla="*/ 281 w 2088"/>
                <a:gd name="connsiteY44-740" fmla="*/ 1253 h 1352"/>
                <a:gd name="connsiteX45-741" fmla="*/ 286 w 2088"/>
                <a:gd name="connsiteY45-742" fmla="*/ 1320 h 1352"/>
                <a:gd name="connsiteX46-743" fmla="*/ 411 w 2088"/>
                <a:gd name="connsiteY46-744" fmla="*/ 1325 h 1352"/>
                <a:gd name="connsiteX47-745" fmla="*/ 510 w 2088"/>
                <a:gd name="connsiteY47-746" fmla="*/ 1269 h 1352"/>
                <a:gd name="connsiteX48-747" fmla="*/ 669 w 2088"/>
                <a:gd name="connsiteY48-748" fmla="*/ 1301 h 1352"/>
                <a:gd name="connsiteX49-749" fmla="*/ 746 w 2088"/>
                <a:gd name="connsiteY49-750" fmla="*/ 1277 h 1352"/>
                <a:gd name="connsiteX50-751" fmla="*/ 876 w 2088"/>
                <a:gd name="connsiteY50-752" fmla="*/ 1352 h 1352"/>
                <a:gd name="connsiteX51-753" fmla="*/ 973 w 2088"/>
                <a:gd name="connsiteY51-754" fmla="*/ 1303 h 1352"/>
                <a:gd name="connsiteX52-755" fmla="*/ 1265 w 2088"/>
                <a:gd name="connsiteY52-756" fmla="*/ 1253 h 1352"/>
                <a:gd name="connsiteX53-757" fmla="*/ 1383 w 2088"/>
                <a:gd name="connsiteY53-758" fmla="*/ 1274 h 1352"/>
                <a:gd name="connsiteX54-759" fmla="*/ 1519 w 2088"/>
                <a:gd name="connsiteY54-760" fmla="*/ 1277 h 1352"/>
                <a:gd name="connsiteX55-761" fmla="*/ 1501 w 2088"/>
                <a:gd name="connsiteY55-762" fmla="*/ 1266 h 1352"/>
                <a:gd name="connsiteX56-763" fmla="*/ 1524 w 2088"/>
                <a:gd name="connsiteY56-764" fmla="*/ 1210 h 1352"/>
                <a:gd name="connsiteX57-765" fmla="*/ 1501 w 2088"/>
                <a:gd name="connsiteY57-766" fmla="*/ 1159 h 1352"/>
                <a:gd name="connsiteX58-767" fmla="*/ 1516 w 2088"/>
                <a:gd name="connsiteY58-768" fmla="*/ 1082 h 1352"/>
                <a:gd name="connsiteX59-769" fmla="*/ 1821 w 2088"/>
                <a:gd name="connsiteY59-770" fmla="*/ 1012 h 1352"/>
                <a:gd name="connsiteX60-771" fmla="*/ 1813 w 2088"/>
                <a:gd name="connsiteY60-772" fmla="*/ 891 h 1352"/>
                <a:gd name="connsiteX61-773" fmla="*/ 1899 w 2088"/>
                <a:gd name="connsiteY61-774" fmla="*/ 863 h 1352"/>
                <a:gd name="connsiteX62-775" fmla="*/ 1942 w 2088"/>
                <a:gd name="connsiteY62-776" fmla="*/ 795 h 1352"/>
                <a:gd name="connsiteX63-777" fmla="*/ 2051 w 2088"/>
                <a:gd name="connsiteY63-778" fmla="*/ 760 h 1352"/>
                <a:gd name="connsiteX64-779" fmla="*/ 2088 w 2088"/>
                <a:gd name="connsiteY64-780" fmla="*/ 696 h 1352"/>
                <a:gd name="connsiteX0-781" fmla="*/ 2088 w 2088"/>
                <a:gd name="connsiteY0-782" fmla="*/ 696 h 1352"/>
                <a:gd name="connsiteX1-783" fmla="*/ 2062 w 2088"/>
                <a:gd name="connsiteY1-784" fmla="*/ 621 h 1352"/>
                <a:gd name="connsiteX2-785" fmla="*/ 2032 w 2088"/>
                <a:gd name="connsiteY2-786" fmla="*/ 547 h 1352"/>
                <a:gd name="connsiteX3-787" fmla="*/ 1876 w 2088"/>
                <a:gd name="connsiteY3-788" fmla="*/ 478 h 1352"/>
                <a:gd name="connsiteX4-789" fmla="*/ 1769 w 2088"/>
                <a:gd name="connsiteY4-790" fmla="*/ 478 h 1352"/>
                <a:gd name="connsiteX5-791" fmla="*/ 1640 w 2088"/>
                <a:gd name="connsiteY5-792" fmla="*/ 437 h 1352"/>
                <a:gd name="connsiteX6-793" fmla="*/ 1685 w 2088"/>
                <a:gd name="connsiteY6-794" fmla="*/ 297 h 1352"/>
                <a:gd name="connsiteX7-795" fmla="*/ 1583 w 2088"/>
                <a:gd name="connsiteY7-796" fmla="*/ 154 h 1352"/>
                <a:gd name="connsiteX8-797" fmla="*/ 1513 w 2088"/>
                <a:gd name="connsiteY8-798" fmla="*/ 150 h 1352"/>
                <a:gd name="connsiteX9-799" fmla="*/ 1441 w 2088"/>
                <a:gd name="connsiteY9-800" fmla="*/ 66 h 1352"/>
                <a:gd name="connsiteX10-801" fmla="*/ 1433 w 2088"/>
                <a:gd name="connsiteY10-802" fmla="*/ 7 h 1352"/>
                <a:gd name="connsiteX11-803" fmla="*/ 1362 w 2088"/>
                <a:gd name="connsiteY11-804" fmla="*/ 0 h 1352"/>
                <a:gd name="connsiteX12-805" fmla="*/ 1335 w 2088"/>
                <a:gd name="connsiteY12-806" fmla="*/ 70 h 1352"/>
                <a:gd name="connsiteX13-807" fmla="*/ 1241 w 2088"/>
                <a:gd name="connsiteY13-808" fmla="*/ 88 h 1352"/>
                <a:gd name="connsiteX14-809" fmla="*/ 1246 w 2088"/>
                <a:gd name="connsiteY14-810" fmla="*/ 183 h 1352"/>
                <a:gd name="connsiteX15-811" fmla="*/ 1172 w 2088"/>
                <a:gd name="connsiteY15-812" fmla="*/ 227 h 1352"/>
                <a:gd name="connsiteX16-813" fmla="*/ 1117 w 2088"/>
                <a:gd name="connsiteY16-814" fmla="*/ 183 h 1352"/>
                <a:gd name="connsiteX17-815" fmla="*/ 1015 w 2088"/>
                <a:gd name="connsiteY17-816" fmla="*/ 169 h 1352"/>
                <a:gd name="connsiteX18-817" fmla="*/ 926 w 2088"/>
                <a:gd name="connsiteY18-818" fmla="*/ 316 h 1352"/>
                <a:gd name="connsiteX19-819" fmla="*/ 926 w 2088"/>
                <a:gd name="connsiteY19-820" fmla="*/ 353 h 1352"/>
                <a:gd name="connsiteX20-821" fmla="*/ 896 w 2088"/>
                <a:gd name="connsiteY20-822" fmla="*/ 363 h 1352"/>
                <a:gd name="connsiteX21-823" fmla="*/ 842 w 2088"/>
                <a:gd name="connsiteY21-824" fmla="*/ 331 h 1352"/>
                <a:gd name="connsiteX22-825" fmla="*/ 736 w 2088"/>
                <a:gd name="connsiteY22-826" fmla="*/ 327 h 1352"/>
                <a:gd name="connsiteX23-827" fmla="*/ 692 w 2088"/>
                <a:gd name="connsiteY23-828" fmla="*/ 363 h 1352"/>
                <a:gd name="connsiteX24-829" fmla="*/ 732 w 2088"/>
                <a:gd name="connsiteY24-830" fmla="*/ 386 h 1352"/>
                <a:gd name="connsiteX25-831" fmla="*/ 749 w 2088"/>
                <a:gd name="connsiteY25-832" fmla="*/ 539 h 1352"/>
                <a:gd name="connsiteX26-833" fmla="*/ 665 w 2088"/>
                <a:gd name="connsiteY26-834" fmla="*/ 581 h 1352"/>
                <a:gd name="connsiteX27-835" fmla="*/ 657 w 2088"/>
                <a:gd name="connsiteY27-836" fmla="*/ 643 h 1352"/>
                <a:gd name="connsiteX28-837" fmla="*/ 532 w 2088"/>
                <a:gd name="connsiteY28-838" fmla="*/ 668 h 1352"/>
                <a:gd name="connsiteX29-839" fmla="*/ 448 w 2088"/>
                <a:gd name="connsiteY29-840" fmla="*/ 702 h 1352"/>
                <a:gd name="connsiteX30-841" fmla="*/ 328 w 2088"/>
                <a:gd name="connsiteY30-842" fmla="*/ 695 h 1352"/>
                <a:gd name="connsiteX31-843" fmla="*/ 283 w 2088"/>
                <a:gd name="connsiteY31-844" fmla="*/ 745 h 1352"/>
                <a:gd name="connsiteX32-845" fmla="*/ 231 w 2088"/>
                <a:gd name="connsiteY32-846" fmla="*/ 735 h 1352"/>
                <a:gd name="connsiteX33-847" fmla="*/ 182 w 2088"/>
                <a:gd name="connsiteY33-848" fmla="*/ 705 h 1352"/>
                <a:gd name="connsiteX34-849" fmla="*/ 88 w 2088"/>
                <a:gd name="connsiteY34-850" fmla="*/ 735 h 1352"/>
                <a:gd name="connsiteX35-851" fmla="*/ 0 w 2088"/>
                <a:gd name="connsiteY35-852" fmla="*/ 793 h 1352"/>
                <a:gd name="connsiteX36-853" fmla="*/ 9 w 2088"/>
                <a:gd name="connsiteY36-854" fmla="*/ 892 h 1352"/>
                <a:gd name="connsiteX37-855" fmla="*/ 66 w 2088"/>
                <a:gd name="connsiteY37-856" fmla="*/ 903 h 1352"/>
                <a:gd name="connsiteX38-857" fmla="*/ 79 w 2088"/>
                <a:gd name="connsiteY38-858" fmla="*/ 1021 h 1352"/>
                <a:gd name="connsiteX39-859" fmla="*/ 27 w 2088"/>
                <a:gd name="connsiteY39-860" fmla="*/ 1021 h 1352"/>
                <a:gd name="connsiteX40-861" fmla="*/ 27 w 2088"/>
                <a:gd name="connsiteY40-862" fmla="*/ 1055 h 1352"/>
                <a:gd name="connsiteX41-863" fmla="*/ 124 w 2088"/>
                <a:gd name="connsiteY41-864" fmla="*/ 1106 h 1352"/>
                <a:gd name="connsiteX42-865" fmla="*/ 115 w 2088"/>
                <a:gd name="connsiteY42-866" fmla="*/ 1176 h 1352"/>
                <a:gd name="connsiteX43-867" fmla="*/ 277 w 2088"/>
                <a:gd name="connsiteY43-868" fmla="*/ 1248 h 1352"/>
                <a:gd name="connsiteX44-869" fmla="*/ 281 w 2088"/>
                <a:gd name="connsiteY44-870" fmla="*/ 1253 h 1352"/>
                <a:gd name="connsiteX45-871" fmla="*/ 286 w 2088"/>
                <a:gd name="connsiteY45-872" fmla="*/ 1320 h 1352"/>
                <a:gd name="connsiteX46-873" fmla="*/ 371 w 2088"/>
                <a:gd name="connsiteY46-874" fmla="*/ 1325 h 1352"/>
                <a:gd name="connsiteX47-875" fmla="*/ 510 w 2088"/>
                <a:gd name="connsiteY47-876" fmla="*/ 1269 h 1352"/>
                <a:gd name="connsiteX48-877" fmla="*/ 669 w 2088"/>
                <a:gd name="connsiteY48-878" fmla="*/ 1301 h 1352"/>
                <a:gd name="connsiteX49-879" fmla="*/ 746 w 2088"/>
                <a:gd name="connsiteY49-880" fmla="*/ 1277 h 1352"/>
                <a:gd name="connsiteX50-881" fmla="*/ 876 w 2088"/>
                <a:gd name="connsiteY50-882" fmla="*/ 1352 h 1352"/>
                <a:gd name="connsiteX51-883" fmla="*/ 973 w 2088"/>
                <a:gd name="connsiteY51-884" fmla="*/ 1303 h 1352"/>
                <a:gd name="connsiteX52-885" fmla="*/ 1265 w 2088"/>
                <a:gd name="connsiteY52-886" fmla="*/ 1253 h 1352"/>
                <a:gd name="connsiteX53-887" fmla="*/ 1383 w 2088"/>
                <a:gd name="connsiteY53-888" fmla="*/ 1274 h 1352"/>
                <a:gd name="connsiteX54-889" fmla="*/ 1519 w 2088"/>
                <a:gd name="connsiteY54-890" fmla="*/ 1277 h 1352"/>
                <a:gd name="connsiteX55-891" fmla="*/ 1501 w 2088"/>
                <a:gd name="connsiteY55-892" fmla="*/ 1266 h 1352"/>
                <a:gd name="connsiteX56-893" fmla="*/ 1524 w 2088"/>
                <a:gd name="connsiteY56-894" fmla="*/ 1210 h 1352"/>
                <a:gd name="connsiteX57-895" fmla="*/ 1501 w 2088"/>
                <a:gd name="connsiteY57-896" fmla="*/ 1159 h 1352"/>
                <a:gd name="connsiteX58-897" fmla="*/ 1516 w 2088"/>
                <a:gd name="connsiteY58-898" fmla="*/ 1082 h 1352"/>
                <a:gd name="connsiteX59-899" fmla="*/ 1821 w 2088"/>
                <a:gd name="connsiteY59-900" fmla="*/ 1012 h 1352"/>
                <a:gd name="connsiteX60-901" fmla="*/ 1813 w 2088"/>
                <a:gd name="connsiteY60-902" fmla="*/ 891 h 1352"/>
                <a:gd name="connsiteX61-903" fmla="*/ 1899 w 2088"/>
                <a:gd name="connsiteY61-904" fmla="*/ 863 h 1352"/>
                <a:gd name="connsiteX62-905" fmla="*/ 1942 w 2088"/>
                <a:gd name="connsiteY62-906" fmla="*/ 795 h 1352"/>
                <a:gd name="connsiteX63-907" fmla="*/ 2051 w 2088"/>
                <a:gd name="connsiteY63-908" fmla="*/ 760 h 1352"/>
                <a:gd name="connsiteX64-909" fmla="*/ 2088 w 2088"/>
                <a:gd name="connsiteY64-910" fmla="*/ 696 h 1352"/>
                <a:gd name="connsiteX0-911" fmla="*/ 2088 w 2088"/>
                <a:gd name="connsiteY0-912" fmla="*/ 696 h 1352"/>
                <a:gd name="connsiteX1-913" fmla="*/ 2062 w 2088"/>
                <a:gd name="connsiteY1-914" fmla="*/ 621 h 1352"/>
                <a:gd name="connsiteX2-915" fmla="*/ 2032 w 2088"/>
                <a:gd name="connsiteY2-916" fmla="*/ 547 h 1352"/>
                <a:gd name="connsiteX3-917" fmla="*/ 1876 w 2088"/>
                <a:gd name="connsiteY3-918" fmla="*/ 478 h 1352"/>
                <a:gd name="connsiteX4-919" fmla="*/ 1769 w 2088"/>
                <a:gd name="connsiteY4-920" fmla="*/ 478 h 1352"/>
                <a:gd name="connsiteX5-921" fmla="*/ 1640 w 2088"/>
                <a:gd name="connsiteY5-922" fmla="*/ 437 h 1352"/>
                <a:gd name="connsiteX6-923" fmla="*/ 1685 w 2088"/>
                <a:gd name="connsiteY6-924" fmla="*/ 297 h 1352"/>
                <a:gd name="connsiteX7-925" fmla="*/ 1583 w 2088"/>
                <a:gd name="connsiteY7-926" fmla="*/ 154 h 1352"/>
                <a:gd name="connsiteX8-927" fmla="*/ 1513 w 2088"/>
                <a:gd name="connsiteY8-928" fmla="*/ 150 h 1352"/>
                <a:gd name="connsiteX9-929" fmla="*/ 1441 w 2088"/>
                <a:gd name="connsiteY9-930" fmla="*/ 66 h 1352"/>
                <a:gd name="connsiteX10-931" fmla="*/ 1433 w 2088"/>
                <a:gd name="connsiteY10-932" fmla="*/ 7 h 1352"/>
                <a:gd name="connsiteX11-933" fmla="*/ 1362 w 2088"/>
                <a:gd name="connsiteY11-934" fmla="*/ 0 h 1352"/>
                <a:gd name="connsiteX12-935" fmla="*/ 1335 w 2088"/>
                <a:gd name="connsiteY12-936" fmla="*/ 70 h 1352"/>
                <a:gd name="connsiteX13-937" fmla="*/ 1241 w 2088"/>
                <a:gd name="connsiteY13-938" fmla="*/ 88 h 1352"/>
                <a:gd name="connsiteX14-939" fmla="*/ 1246 w 2088"/>
                <a:gd name="connsiteY14-940" fmla="*/ 183 h 1352"/>
                <a:gd name="connsiteX15-941" fmla="*/ 1172 w 2088"/>
                <a:gd name="connsiteY15-942" fmla="*/ 227 h 1352"/>
                <a:gd name="connsiteX16-943" fmla="*/ 1117 w 2088"/>
                <a:gd name="connsiteY16-944" fmla="*/ 183 h 1352"/>
                <a:gd name="connsiteX17-945" fmla="*/ 1015 w 2088"/>
                <a:gd name="connsiteY17-946" fmla="*/ 169 h 1352"/>
                <a:gd name="connsiteX18-947" fmla="*/ 926 w 2088"/>
                <a:gd name="connsiteY18-948" fmla="*/ 316 h 1352"/>
                <a:gd name="connsiteX19-949" fmla="*/ 926 w 2088"/>
                <a:gd name="connsiteY19-950" fmla="*/ 353 h 1352"/>
                <a:gd name="connsiteX20-951" fmla="*/ 896 w 2088"/>
                <a:gd name="connsiteY20-952" fmla="*/ 363 h 1352"/>
                <a:gd name="connsiteX21-953" fmla="*/ 842 w 2088"/>
                <a:gd name="connsiteY21-954" fmla="*/ 331 h 1352"/>
                <a:gd name="connsiteX22-955" fmla="*/ 736 w 2088"/>
                <a:gd name="connsiteY22-956" fmla="*/ 327 h 1352"/>
                <a:gd name="connsiteX23-957" fmla="*/ 692 w 2088"/>
                <a:gd name="connsiteY23-958" fmla="*/ 363 h 1352"/>
                <a:gd name="connsiteX24-959" fmla="*/ 732 w 2088"/>
                <a:gd name="connsiteY24-960" fmla="*/ 386 h 1352"/>
                <a:gd name="connsiteX25-961" fmla="*/ 749 w 2088"/>
                <a:gd name="connsiteY25-962" fmla="*/ 539 h 1352"/>
                <a:gd name="connsiteX26-963" fmla="*/ 665 w 2088"/>
                <a:gd name="connsiteY26-964" fmla="*/ 581 h 1352"/>
                <a:gd name="connsiteX27-965" fmla="*/ 657 w 2088"/>
                <a:gd name="connsiteY27-966" fmla="*/ 643 h 1352"/>
                <a:gd name="connsiteX28-967" fmla="*/ 532 w 2088"/>
                <a:gd name="connsiteY28-968" fmla="*/ 668 h 1352"/>
                <a:gd name="connsiteX29-969" fmla="*/ 448 w 2088"/>
                <a:gd name="connsiteY29-970" fmla="*/ 702 h 1352"/>
                <a:gd name="connsiteX30-971" fmla="*/ 328 w 2088"/>
                <a:gd name="connsiteY30-972" fmla="*/ 695 h 1352"/>
                <a:gd name="connsiteX31-973" fmla="*/ 283 w 2088"/>
                <a:gd name="connsiteY31-974" fmla="*/ 745 h 1352"/>
                <a:gd name="connsiteX32-975" fmla="*/ 231 w 2088"/>
                <a:gd name="connsiteY32-976" fmla="*/ 735 h 1352"/>
                <a:gd name="connsiteX33-977" fmla="*/ 182 w 2088"/>
                <a:gd name="connsiteY33-978" fmla="*/ 705 h 1352"/>
                <a:gd name="connsiteX34-979" fmla="*/ 88 w 2088"/>
                <a:gd name="connsiteY34-980" fmla="*/ 735 h 1352"/>
                <a:gd name="connsiteX35-981" fmla="*/ 0 w 2088"/>
                <a:gd name="connsiteY35-982" fmla="*/ 793 h 1352"/>
                <a:gd name="connsiteX36-983" fmla="*/ 9 w 2088"/>
                <a:gd name="connsiteY36-984" fmla="*/ 892 h 1352"/>
                <a:gd name="connsiteX37-985" fmla="*/ 66 w 2088"/>
                <a:gd name="connsiteY37-986" fmla="*/ 903 h 1352"/>
                <a:gd name="connsiteX38-987" fmla="*/ 79 w 2088"/>
                <a:gd name="connsiteY38-988" fmla="*/ 1021 h 1352"/>
                <a:gd name="connsiteX39-989" fmla="*/ 27 w 2088"/>
                <a:gd name="connsiteY39-990" fmla="*/ 1021 h 1352"/>
                <a:gd name="connsiteX40-991" fmla="*/ 27 w 2088"/>
                <a:gd name="connsiteY40-992" fmla="*/ 1055 h 1352"/>
                <a:gd name="connsiteX41-993" fmla="*/ 124 w 2088"/>
                <a:gd name="connsiteY41-994" fmla="*/ 1106 h 1352"/>
                <a:gd name="connsiteX42-995" fmla="*/ 115 w 2088"/>
                <a:gd name="connsiteY42-996" fmla="*/ 1176 h 1352"/>
                <a:gd name="connsiteX43-997" fmla="*/ 277 w 2088"/>
                <a:gd name="connsiteY43-998" fmla="*/ 1248 h 1352"/>
                <a:gd name="connsiteX44-999" fmla="*/ 281 w 2088"/>
                <a:gd name="connsiteY44-1000" fmla="*/ 1253 h 1352"/>
                <a:gd name="connsiteX45-1001" fmla="*/ 286 w 2088"/>
                <a:gd name="connsiteY45-1002" fmla="*/ 1320 h 1352"/>
                <a:gd name="connsiteX46-1003" fmla="*/ 371 w 2088"/>
                <a:gd name="connsiteY46-1004" fmla="*/ 1325 h 1352"/>
                <a:gd name="connsiteX47-1005" fmla="*/ 510 w 2088"/>
                <a:gd name="connsiteY47-1006" fmla="*/ 1269 h 1352"/>
                <a:gd name="connsiteX48-1007" fmla="*/ 669 w 2088"/>
                <a:gd name="connsiteY48-1008" fmla="*/ 1301 h 1352"/>
                <a:gd name="connsiteX49-1009" fmla="*/ 746 w 2088"/>
                <a:gd name="connsiteY49-1010" fmla="*/ 1277 h 1352"/>
                <a:gd name="connsiteX50-1011" fmla="*/ 876 w 2088"/>
                <a:gd name="connsiteY50-1012" fmla="*/ 1352 h 1352"/>
                <a:gd name="connsiteX51-1013" fmla="*/ 973 w 2088"/>
                <a:gd name="connsiteY51-1014" fmla="*/ 1303 h 1352"/>
                <a:gd name="connsiteX52-1015" fmla="*/ 1265 w 2088"/>
                <a:gd name="connsiteY52-1016" fmla="*/ 1253 h 1352"/>
                <a:gd name="connsiteX53-1017" fmla="*/ 1383 w 2088"/>
                <a:gd name="connsiteY53-1018" fmla="*/ 1274 h 1352"/>
                <a:gd name="connsiteX54-1019" fmla="*/ 1519 w 2088"/>
                <a:gd name="connsiteY54-1020" fmla="*/ 1277 h 1352"/>
                <a:gd name="connsiteX55-1021" fmla="*/ 1501 w 2088"/>
                <a:gd name="connsiteY55-1022" fmla="*/ 1266 h 1352"/>
                <a:gd name="connsiteX56-1023" fmla="*/ 1524 w 2088"/>
                <a:gd name="connsiteY56-1024" fmla="*/ 1210 h 1352"/>
                <a:gd name="connsiteX57-1025" fmla="*/ 1501 w 2088"/>
                <a:gd name="connsiteY57-1026" fmla="*/ 1159 h 1352"/>
                <a:gd name="connsiteX58-1027" fmla="*/ 1516 w 2088"/>
                <a:gd name="connsiteY58-1028" fmla="*/ 1082 h 1352"/>
                <a:gd name="connsiteX59-1029" fmla="*/ 1821 w 2088"/>
                <a:gd name="connsiteY59-1030" fmla="*/ 1012 h 1352"/>
                <a:gd name="connsiteX60-1031" fmla="*/ 1813 w 2088"/>
                <a:gd name="connsiteY60-1032" fmla="*/ 891 h 1352"/>
                <a:gd name="connsiteX61-1033" fmla="*/ 1899 w 2088"/>
                <a:gd name="connsiteY61-1034" fmla="*/ 863 h 1352"/>
                <a:gd name="connsiteX62-1035" fmla="*/ 1942 w 2088"/>
                <a:gd name="connsiteY62-1036" fmla="*/ 795 h 1352"/>
                <a:gd name="connsiteX63-1037" fmla="*/ 2051 w 2088"/>
                <a:gd name="connsiteY63-1038" fmla="*/ 760 h 1352"/>
                <a:gd name="connsiteX64-1039" fmla="*/ 2088 w 2088"/>
                <a:gd name="connsiteY64-1040" fmla="*/ 696 h 1352"/>
                <a:gd name="connsiteX0-1041" fmla="*/ 2088 w 2088"/>
                <a:gd name="connsiteY0-1042" fmla="*/ 696 h 1378"/>
                <a:gd name="connsiteX1-1043" fmla="*/ 2062 w 2088"/>
                <a:gd name="connsiteY1-1044" fmla="*/ 621 h 1378"/>
                <a:gd name="connsiteX2-1045" fmla="*/ 2032 w 2088"/>
                <a:gd name="connsiteY2-1046" fmla="*/ 547 h 1378"/>
                <a:gd name="connsiteX3-1047" fmla="*/ 1876 w 2088"/>
                <a:gd name="connsiteY3-1048" fmla="*/ 478 h 1378"/>
                <a:gd name="connsiteX4-1049" fmla="*/ 1769 w 2088"/>
                <a:gd name="connsiteY4-1050" fmla="*/ 478 h 1378"/>
                <a:gd name="connsiteX5-1051" fmla="*/ 1640 w 2088"/>
                <a:gd name="connsiteY5-1052" fmla="*/ 437 h 1378"/>
                <a:gd name="connsiteX6-1053" fmla="*/ 1685 w 2088"/>
                <a:gd name="connsiteY6-1054" fmla="*/ 297 h 1378"/>
                <a:gd name="connsiteX7-1055" fmla="*/ 1583 w 2088"/>
                <a:gd name="connsiteY7-1056" fmla="*/ 154 h 1378"/>
                <a:gd name="connsiteX8-1057" fmla="*/ 1513 w 2088"/>
                <a:gd name="connsiteY8-1058" fmla="*/ 150 h 1378"/>
                <a:gd name="connsiteX9-1059" fmla="*/ 1441 w 2088"/>
                <a:gd name="connsiteY9-1060" fmla="*/ 66 h 1378"/>
                <a:gd name="connsiteX10-1061" fmla="*/ 1433 w 2088"/>
                <a:gd name="connsiteY10-1062" fmla="*/ 7 h 1378"/>
                <a:gd name="connsiteX11-1063" fmla="*/ 1362 w 2088"/>
                <a:gd name="connsiteY11-1064" fmla="*/ 0 h 1378"/>
                <a:gd name="connsiteX12-1065" fmla="*/ 1335 w 2088"/>
                <a:gd name="connsiteY12-1066" fmla="*/ 70 h 1378"/>
                <a:gd name="connsiteX13-1067" fmla="*/ 1241 w 2088"/>
                <a:gd name="connsiteY13-1068" fmla="*/ 88 h 1378"/>
                <a:gd name="connsiteX14-1069" fmla="*/ 1246 w 2088"/>
                <a:gd name="connsiteY14-1070" fmla="*/ 183 h 1378"/>
                <a:gd name="connsiteX15-1071" fmla="*/ 1172 w 2088"/>
                <a:gd name="connsiteY15-1072" fmla="*/ 227 h 1378"/>
                <a:gd name="connsiteX16-1073" fmla="*/ 1117 w 2088"/>
                <a:gd name="connsiteY16-1074" fmla="*/ 183 h 1378"/>
                <a:gd name="connsiteX17-1075" fmla="*/ 1015 w 2088"/>
                <a:gd name="connsiteY17-1076" fmla="*/ 169 h 1378"/>
                <a:gd name="connsiteX18-1077" fmla="*/ 926 w 2088"/>
                <a:gd name="connsiteY18-1078" fmla="*/ 316 h 1378"/>
                <a:gd name="connsiteX19-1079" fmla="*/ 926 w 2088"/>
                <a:gd name="connsiteY19-1080" fmla="*/ 353 h 1378"/>
                <a:gd name="connsiteX20-1081" fmla="*/ 896 w 2088"/>
                <a:gd name="connsiteY20-1082" fmla="*/ 363 h 1378"/>
                <a:gd name="connsiteX21-1083" fmla="*/ 842 w 2088"/>
                <a:gd name="connsiteY21-1084" fmla="*/ 331 h 1378"/>
                <a:gd name="connsiteX22-1085" fmla="*/ 736 w 2088"/>
                <a:gd name="connsiteY22-1086" fmla="*/ 327 h 1378"/>
                <a:gd name="connsiteX23-1087" fmla="*/ 692 w 2088"/>
                <a:gd name="connsiteY23-1088" fmla="*/ 363 h 1378"/>
                <a:gd name="connsiteX24-1089" fmla="*/ 732 w 2088"/>
                <a:gd name="connsiteY24-1090" fmla="*/ 386 h 1378"/>
                <a:gd name="connsiteX25-1091" fmla="*/ 749 w 2088"/>
                <a:gd name="connsiteY25-1092" fmla="*/ 539 h 1378"/>
                <a:gd name="connsiteX26-1093" fmla="*/ 665 w 2088"/>
                <a:gd name="connsiteY26-1094" fmla="*/ 581 h 1378"/>
                <a:gd name="connsiteX27-1095" fmla="*/ 657 w 2088"/>
                <a:gd name="connsiteY27-1096" fmla="*/ 643 h 1378"/>
                <a:gd name="connsiteX28-1097" fmla="*/ 532 w 2088"/>
                <a:gd name="connsiteY28-1098" fmla="*/ 668 h 1378"/>
                <a:gd name="connsiteX29-1099" fmla="*/ 448 w 2088"/>
                <a:gd name="connsiteY29-1100" fmla="*/ 702 h 1378"/>
                <a:gd name="connsiteX30-1101" fmla="*/ 328 w 2088"/>
                <a:gd name="connsiteY30-1102" fmla="*/ 695 h 1378"/>
                <a:gd name="connsiteX31-1103" fmla="*/ 283 w 2088"/>
                <a:gd name="connsiteY31-1104" fmla="*/ 745 h 1378"/>
                <a:gd name="connsiteX32-1105" fmla="*/ 231 w 2088"/>
                <a:gd name="connsiteY32-1106" fmla="*/ 735 h 1378"/>
                <a:gd name="connsiteX33-1107" fmla="*/ 182 w 2088"/>
                <a:gd name="connsiteY33-1108" fmla="*/ 705 h 1378"/>
                <a:gd name="connsiteX34-1109" fmla="*/ 88 w 2088"/>
                <a:gd name="connsiteY34-1110" fmla="*/ 735 h 1378"/>
                <a:gd name="connsiteX35-1111" fmla="*/ 0 w 2088"/>
                <a:gd name="connsiteY35-1112" fmla="*/ 793 h 1378"/>
                <a:gd name="connsiteX36-1113" fmla="*/ 9 w 2088"/>
                <a:gd name="connsiteY36-1114" fmla="*/ 892 h 1378"/>
                <a:gd name="connsiteX37-1115" fmla="*/ 66 w 2088"/>
                <a:gd name="connsiteY37-1116" fmla="*/ 903 h 1378"/>
                <a:gd name="connsiteX38-1117" fmla="*/ 79 w 2088"/>
                <a:gd name="connsiteY38-1118" fmla="*/ 1021 h 1378"/>
                <a:gd name="connsiteX39-1119" fmla="*/ 27 w 2088"/>
                <a:gd name="connsiteY39-1120" fmla="*/ 1021 h 1378"/>
                <a:gd name="connsiteX40-1121" fmla="*/ 27 w 2088"/>
                <a:gd name="connsiteY40-1122" fmla="*/ 1055 h 1378"/>
                <a:gd name="connsiteX41-1123" fmla="*/ 124 w 2088"/>
                <a:gd name="connsiteY41-1124" fmla="*/ 1106 h 1378"/>
                <a:gd name="connsiteX42-1125" fmla="*/ 115 w 2088"/>
                <a:gd name="connsiteY42-1126" fmla="*/ 1176 h 1378"/>
                <a:gd name="connsiteX43-1127" fmla="*/ 277 w 2088"/>
                <a:gd name="connsiteY43-1128" fmla="*/ 1248 h 1378"/>
                <a:gd name="connsiteX44-1129" fmla="*/ 281 w 2088"/>
                <a:gd name="connsiteY44-1130" fmla="*/ 1253 h 1378"/>
                <a:gd name="connsiteX45-1131" fmla="*/ 286 w 2088"/>
                <a:gd name="connsiteY45-1132" fmla="*/ 1320 h 1378"/>
                <a:gd name="connsiteX46-1133" fmla="*/ 295 w 2088"/>
                <a:gd name="connsiteY46-1134" fmla="*/ 1377 h 1378"/>
                <a:gd name="connsiteX47-1135" fmla="*/ 371 w 2088"/>
                <a:gd name="connsiteY47-1136" fmla="*/ 1325 h 1378"/>
                <a:gd name="connsiteX48-1137" fmla="*/ 510 w 2088"/>
                <a:gd name="connsiteY48-1138" fmla="*/ 1269 h 1378"/>
                <a:gd name="connsiteX49-1139" fmla="*/ 669 w 2088"/>
                <a:gd name="connsiteY49-1140" fmla="*/ 1301 h 1378"/>
                <a:gd name="connsiteX50-1141" fmla="*/ 746 w 2088"/>
                <a:gd name="connsiteY50-1142" fmla="*/ 1277 h 1378"/>
                <a:gd name="connsiteX51-1143" fmla="*/ 876 w 2088"/>
                <a:gd name="connsiteY51-1144" fmla="*/ 1352 h 1378"/>
                <a:gd name="connsiteX52-1145" fmla="*/ 973 w 2088"/>
                <a:gd name="connsiteY52-1146" fmla="*/ 1303 h 1378"/>
                <a:gd name="connsiteX53-1147" fmla="*/ 1265 w 2088"/>
                <a:gd name="connsiteY53-1148" fmla="*/ 1253 h 1378"/>
                <a:gd name="connsiteX54-1149" fmla="*/ 1383 w 2088"/>
                <a:gd name="connsiteY54-1150" fmla="*/ 1274 h 1378"/>
                <a:gd name="connsiteX55-1151" fmla="*/ 1519 w 2088"/>
                <a:gd name="connsiteY55-1152" fmla="*/ 1277 h 1378"/>
                <a:gd name="connsiteX56-1153" fmla="*/ 1501 w 2088"/>
                <a:gd name="connsiteY56-1154" fmla="*/ 1266 h 1378"/>
                <a:gd name="connsiteX57-1155" fmla="*/ 1524 w 2088"/>
                <a:gd name="connsiteY57-1156" fmla="*/ 1210 h 1378"/>
                <a:gd name="connsiteX58-1157" fmla="*/ 1501 w 2088"/>
                <a:gd name="connsiteY58-1158" fmla="*/ 1159 h 1378"/>
                <a:gd name="connsiteX59-1159" fmla="*/ 1516 w 2088"/>
                <a:gd name="connsiteY59-1160" fmla="*/ 1082 h 1378"/>
                <a:gd name="connsiteX60-1161" fmla="*/ 1821 w 2088"/>
                <a:gd name="connsiteY60-1162" fmla="*/ 1012 h 1378"/>
                <a:gd name="connsiteX61-1163" fmla="*/ 1813 w 2088"/>
                <a:gd name="connsiteY61-1164" fmla="*/ 891 h 1378"/>
                <a:gd name="connsiteX62-1165" fmla="*/ 1899 w 2088"/>
                <a:gd name="connsiteY62-1166" fmla="*/ 863 h 1378"/>
                <a:gd name="connsiteX63-1167" fmla="*/ 1942 w 2088"/>
                <a:gd name="connsiteY63-1168" fmla="*/ 795 h 1378"/>
                <a:gd name="connsiteX64-1169" fmla="*/ 2051 w 2088"/>
                <a:gd name="connsiteY64-1170" fmla="*/ 760 h 1378"/>
                <a:gd name="connsiteX65" fmla="*/ 2088 w 2088"/>
                <a:gd name="connsiteY65" fmla="*/ 696 h 1378"/>
                <a:gd name="connsiteX0-1171" fmla="*/ 2088 w 2088"/>
                <a:gd name="connsiteY0-1172" fmla="*/ 696 h 1378"/>
                <a:gd name="connsiteX1-1173" fmla="*/ 2062 w 2088"/>
                <a:gd name="connsiteY1-1174" fmla="*/ 621 h 1378"/>
                <a:gd name="connsiteX2-1175" fmla="*/ 2032 w 2088"/>
                <a:gd name="connsiteY2-1176" fmla="*/ 547 h 1378"/>
                <a:gd name="connsiteX3-1177" fmla="*/ 1876 w 2088"/>
                <a:gd name="connsiteY3-1178" fmla="*/ 478 h 1378"/>
                <a:gd name="connsiteX4-1179" fmla="*/ 1769 w 2088"/>
                <a:gd name="connsiteY4-1180" fmla="*/ 478 h 1378"/>
                <a:gd name="connsiteX5-1181" fmla="*/ 1640 w 2088"/>
                <a:gd name="connsiteY5-1182" fmla="*/ 437 h 1378"/>
                <a:gd name="connsiteX6-1183" fmla="*/ 1685 w 2088"/>
                <a:gd name="connsiteY6-1184" fmla="*/ 297 h 1378"/>
                <a:gd name="connsiteX7-1185" fmla="*/ 1583 w 2088"/>
                <a:gd name="connsiteY7-1186" fmla="*/ 154 h 1378"/>
                <a:gd name="connsiteX8-1187" fmla="*/ 1513 w 2088"/>
                <a:gd name="connsiteY8-1188" fmla="*/ 150 h 1378"/>
                <a:gd name="connsiteX9-1189" fmla="*/ 1441 w 2088"/>
                <a:gd name="connsiteY9-1190" fmla="*/ 66 h 1378"/>
                <a:gd name="connsiteX10-1191" fmla="*/ 1433 w 2088"/>
                <a:gd name="connsiteY10-1192" fmla="*/ 7 h 1378"/>
                <a:gd name="connsiteX11-1193" fmla="*/ 1362 w 2088"/>
                <a:gd name="connsiteY11-1194" fmla="*/ 0 h 1378"/>
                <a:gd name="connsiteX12-1195" fmla="*/ 1335 w 2088"/>
                <a:gd name="connsiteY12-1196" fmla="*/ 70 h 1378"/>
                <a:gd name="connsiteX13-1197" fmla="*/ 1241 w 2088"/>
                <a:gd name="connsiteY13-1198" fmla="*/ 88 h 1378"/>
                <a:gd name="connsiteX14-1199" fmla="*/ 1246 w 2088"/>
                <a:gd name="connsiteY14-1200" fmla="*/ 183 h 1378"/>
                <a:gd name="connsiteX15-1201" fmla="*/ 1172 w 2088"/>
                <a:gd name="connsiteY15-1202" fmla="*/ 227 h 1378"/>
                <a:gd name="connsiteX16-1203" fmla="*/ 1117 w 2088"/>
                <a:gd name="connsiteY16-1204" fmla="*/ 183 h 1378"/>
                <a:gd name="connsiteX17-1205" fmla="*/ 1015 w 2088"/>
                <a:gd name="connsiteY17-1206" fmla="*/ 169 h 1378"/>
                <a:gd name="connsiteX18-1207" fmla="*/ 926 w 2088"/>
                <a:gd name="connsiteY18-1208" fmla="*/ 316 h 1378"/>
                <a:gd name="connsiteX19-1209" fmla="*/ 926 w 2088"/>
                <a:gd name="connsiteY19-1210" fmla="*/ 353 h 1378"/>
                <a:gd name="connsiteX20-1211" fmla="*/ 896 w 2088"/>
                <a:gd name="connsiteY20-1212" fmla="*/ 363 h 1378"/>
                <a:gd name="connsiteX21-1213" fmla="*/ 842 w 2088"/>
                <a:gd name="connsiteY21-1214" fmla="*/ 331 h 1378"/>
                <a:gd name="connsiteX22-1215" fmla="*/ 736 w 2088"/>
                <a:gd name="connsiteY22-1216" fmla="*/ 327 h 1378"/>
                <a:gd name="connsiteX23-1217" fmla="*/ 692 w 2088"/>
                <a:gd name="connsiteY23-1218" fmla="*/ 363 h 1378"/>
                <a:gd name="connsiteX24-1219" fmla="*/ 732 w 2088"/>
                <a:gd name="connsiteY24-1220" fmla="*/ 386 h 1378"/>
                <a:gd name="connsiteX25-1221" fmla="*/ 749 w 2088"/>
                <a:gd name="connsiteY25-1222" fmla="*/ 539 h 1378"/>
                <a:gd name="connsiteX26-1223" fmla="*/ 665 w 2088"/>
                <a:gd name="connsiteY26-1224" fmla="*/ 581 h 1378"/>
                <a:gd name="connsiteX27-1225" fmla="*/ 657 w 2088"/>
                <a:gd name="connsiteY27-1226" fmla="*/ 643 h 1378"/>
                <a:gd name="connsiteX28-1227" fmla="*/ 532 w 2088"/>
                <a:gd name="connsiteY28-1228" fmla="*/ 668 h 1378"/>
                <a:gd name="connsiteX29-1229" fmla="*/ 448 w 2088"/>
                <a:gd name="connsiteY29-1230" fmla="*/ 702 h 1378"/>
                <a:gd name="connsiteX30-1231" fmla="*/ 328 w 2088"/>
                <a:gd name="connsiteY30-1232" fmla="*/ 695 h 1378"/>
                <a:gd name="connsiteX31-1233" fmla="*/ 283 w 2088"/>
                <a:gd name="connsiteY31-1234" fmla="*/ 745 h 1378"/>
                <a:gd name="connsiteX32-1235" fmla="*/ 231 w 2088"/>
                <a:gd name="connsiteY32-1236" fmla="*/ 735 h 1378"/>
                <a:gd name="connsiteX33-1237" fmla="*/ 182 w 2088"/>
                <a:gd name="connsiteY33-1238" fmla="*/ 705 h 1378"/>
                <a:gd name="connsiteX34-1239" fmla="*/ 88 w 2088"/>
                <a:gd name="connsiteY34-1240" fmla="*/ 735 h 1378"/>
                <a:gd name="connsiteX35-1241" fmla="*/ 0 w 2088"/>
                <a:gd name="connsiteY35-1242" fmla="*/ 793 h 1378"/>
                <a:gd name="connsiteX36-1243" fmla="*/ 9 w 2088"/>
                <a:gd name="connsiteY36-1244" fmla="*/ 892 h 1378"/>
                <a:gd name="connsiteX37-1245" fmla="*/ 66 w 2088"/>
                <a:gd name="connsiteY37-1246" fmla="*/ 903 h 1378"/>
                <a:gd name="connsiteX38-1247" fmla="*/ 79 w 2088"/>
                <a:gd name="connsiteY38-1248" fmla="*/ 1021 h 1378"/>
                <a:gd name="connsiteX39-1249" fmla="*/ 27 w 2088"/>
                <a:gd name="connsiteY39-1250" fmla="*/ 1021 h 1378"/>
                <a:gd name="connsiteX40-1251" fmla="*/ 27 w 2088"/>
                <a:gd name="connsiteY40-1252" fmla="*/ 1055 h 1378"/>
                <a:gd name="connsiteX41-1253" fmla="*/ 124 w 2088"/>
                <a:gd name="connsiteY41-1254" fmla="*/ 1106 h 1378"/>
                <a:gd name="connsiteX42-1255" fmla="*/ 115 w 2088"/>
                <a:gd name="connsiteY42-1256" fmla="*/ 1176 h 1378"/>
                <a:gd name="connsiteX43-1257" fmla="*/ 277 w 2088"/>
                <a:gd name="connsiteY43-1258" fmla="*/ 1248 h 1378"/>
                <a:gd name="connsiteX44-1259" fmla="*/ 281 w 2088"/>
                <a:gd name="connsiteY44-1260" fmla="*/ 1253 h 1378"/>
                <a:gd name="connsiteX45-1261" fmla="*/ 286 w 2088"/>
                <a:gd name="connsiteY45-1262" fmla="*/ 1320 h 1378"/>
                <a:gd name="connsiteX46-1263" fmla="*/ 295 w 2088"/>
                <a:gd name="connsiteY46-1264" fmla="*/ 1377 h 1378"/>
                <a:gd name="connsiteX47-1265" fmla="*/ 371 w 2088"/>
                <a:gd name="connsiteY47-1266" fmla="*/ 1325 h 1378"/>
                <a:gd name="connsiteX48-1267" fmla="*/ 510 w 2088"/>
                <a:gd name="connsiteY48-1268" fmla="*/ 1269 h 1378"/>
                <a:gd name="connsiteX49-1269" fmla="*/ 669 w 2088"/>
                <a:gd name="connsiteY49-1270" fmla="*/ 1301 h 1378"/>
                <a:gd name="connsiteX50-1271" fmla="*/ 746 w 2088"/>
                <a:gd name="connsiteY50-1272" fmla="*/ 1277 h 1378"/>
                <a:gd name="connsiteX51-1273" fmla="*/ 876 w 2088"/>
                <a:gd name="connsiteY51-1274" fmla="*/ 1352 h 1378"/>
                <a:gd name="connsiteX52-1275" fmla="*/ 973 w 2088"/>
                <a:gd name="connsiteY52-1276" fmla="*/ 1303 h 1378"/>
                <a:gd name="connsiteX53-1277" fmla="*/ 1265 w 2088"/>
                <a:gd name="connsiteY53-1278" fmla="*/ 1253 h 1378"/>
                <a:gd name="connsiteX54-1279" fmla="*/ 1383 w 2088"/>
                <a:gd name="connsiteY54-1280" fmla="*/ 1274 h 1378"/>
                <a:gd name="connsiteX55-1281" fmla="*/ 1519 w 2088"/>
                <a:gd name="connsiteY55-1282" fmla="*/ 1277 h 1378"/>
                <a:gd name="connsiteX56-1283" fmla="*/ 1501 w 2088"/>
                <a:gd name="connsiteY56-1284" fmla="*/ 1266 h 1378"/>
                <a:gd name="connsiteX57-1285" fmla="*/ 1524 w 2088"/>
                <a:gd name="connsiteY57-1286" fmla="*/ 1210 h 1378"/>
                <a:gd name="connsiteX58-1287" fmla="*/ 1501 w 2088"/>
                <a:gd name="connsiteY58-1288" fmla="*/ 1159 h 1378"/>
                <a:gd name="connsiteX59-1289" fmla="*/ 1516 w 2088"/>
                <a:gd name="connsiteY59-1290" fmla="*/ 1082 h 1378"/>
                <a:gd name="connsiteX60-1291" fmla="*/ 1821 w 2088"/>
                <a:gd name="connsiteY60-1292" fmla="*/ 1012 h 1378"/>
                <a:gd name="connsiteX61-1293" fmla="*/ 1813 w 2088"/>
                <a:gd name="connsiteY61-1294" fmla="*/ 891 h 1378"/>
                <a:gd name="connsiteX62-1295" fmla="*/ 1899 w 2088"/>
                <a:gd name="connsiteY62-1296" fmla="*/ 863 h 1378"/>
                <a:gd name="connsiteX63-1297" fmla="*/ 1942 w 2088"/>
                <a:gd name="connsiteY63-1298" fmla="*/ 795 h 1378"/>
                <a:gd name="connsiteX64-1299" fmla="*/ 2051 w 2088"/>
                <a:gd name="connsiteY64-1300" fmla="*/ 760 h 1378"/>
                <a:gd name="connsiteX65-1301" fmla="*/ 2088 w 2088"/>
                <a:gd name="connsiteY65-1302" fmla="*/ 696 h 1378"/>
                <a:gd name="connsiteX0-1303" fmla="*/ 2088 w 2088"/>
                <a:gd name="connsiteY0-1304" fmla="*/ 696 h 1377"/>
                <a:gd name="connsiteX1-1305" fmla="*/ 2062 w 2088"/>
                <a:gd name="connsiteY1-1306" fmla="*/ 621 h 1377"/>
                <a:gd name="connsiteX2-1307" fmla="*/ 2032 w 2088"/>
                <a:gd name="connsiteY2-1308" fmla="*/ 547 h 1377"/>
                <a:gd name="connsiteX3-1309" fmla="*/ 1876 w 2088"/>
                <a:gd name="connsiteY3-1310" fmla="*/ 478 h 1377"/>
                <a:gd name="connsiteX4-1311" fmla="*/ 1769 w 2088"/>
                <a:gd name="connsiteY4-1312" fmla="*/ 478 h 1377"/>
                <a:gd name="connsiteX5-1313" fmla="*/ 1640 w 2088"/>
                <a:gd name="connsiteY5-1314" fmla="*/ 437 h 1377"/>
                <a:gd name="connsiteX6-1315" fmla="*/ 1685 w 2088"/>
                <a:gd name="connsiteY6-1316" fmla="*/ 297 h 1377"/>
                <a:gd name="connsiteX7-1317" fmla="*/ 1583 w 2088"/>
                <a:gd name="connsiteY7-1318" fmla="*/ 154 h 1377"/>
                <a:gd name="connsiteX8-1319" fmla="*/ 1513 w 2088"/>
                <a:gd name="connsiteY8-1320" fmla="*/ 150 h 1377"/>
                <a:gd name="connsiteX9-1321" fmla="*/ 1441 w 2088"/>
                <a:gd name="connsiteY9-1322" fmla="*/ 66 h 1377"/>
                <a:gd name="connsiteX10-1323" fmla="*/ 1433 w 2088"/>
                <a:gd name="connsiteY10-1324" fmla="*/ 7 h 1377"/>
                <a:gd name="connsiteX11-1325" fmla="*/ 1362 w 2088"/>
                <a:gd name="connsiteY11-1326" fmla="*/ 0 h 1377"/>
                <a:gd name="connsiteX12-1327" fmla="*/ 1335 w 2088"/>
                <a:gd name="connsiteY12-1328" fmla="*/ 70 h 1377"/>
                <a:gd name="connsiteX13-1329" fmla="*/ 1241 w 2088"/>
                <a:gd name="connsiteY13-1330" fmla="*/ 88 h 1377"/>
                <a:gd name="connsiteX14-1331" fmla="*/ 1246 w 2088"/>
                <a:gd name="connsiteY14-1332" fmla="*/ 183 h 1377"/>
                <a:gd name="connsiteX15-1333" fmla="*/ 1172 w 2088"/>
                <a:gd name="connsiteY15-1334" fmla="*/ 227 h 1377"/>
                <a:gd name="connsiteX16-1335" fmla="*/ 1117 w 2088"/>
                <a:gd name="connsiteY16-1336" fmla="*/ 183 h 1377"/>
                <a:gd name="connsiteX17-1337" fmla="*/ 1015 w 2088"/>
                <a:gd name="connsiteY17-1338" fmla="*/ 169 h 1377"/>
                <a:gd name="connsiteX18-1339" fmla="*/ 926 w 2088"/>
                <a:gd name="connsiteY18-1340" fmla="*/ 316 h 1377"/>
                <a:gd name="connsiteX19-1341" fmla="*/ 926 w 2088"/>
                <a:gd name="connsiteY19-1342" fmla="*/ 353 h 1377"/>
                <a:gd name="connsiteX20-1343" fmla="*/ 896 w 2088"/>
                <a:gd name="connsiteY20-1344" fmla="*/ 363 h 1377"/>
                <a:gd name="connsiteX21-1345" fmla="*/ 842 w 2088"/>
                <a:gd name="connsiteY21-1346" fmla="*/ 331 h 1377"/>
                <a:gd name="connsiteX22-1347" fmla="*/ 736 w 2088"/>
                <a:gd name="connsiteY22-1348" fmla="*/ 327 h 1377"/>
                <a:gd name="connsiteX23-1349" fmla="*/ 692 w 2088"/>
                <a:gd name="connsiteY23-1350" fmla="*/ 363 h 1377"/>
                <a:gd name="connsiteX24-1351" fmla="*/ 732 w 2088"/>
                <a:gd name="connsiteY24-1352" fmla="*/ 386 h 1377"/>
                <a:gd name="connsiteX25-1353" fmla="*/ 749 w 2088"/>
                <a:gd name="connsiteY25-1354" fmla="*/ 539 h 1377"/>
                <a:gd name="connsiteX26-1355" fmla="*/ 665 w 2088"/>
                <a:gd name="connsiteY26-1356" fmla="*/ 581 h 1377"/>
                <a:gd name="connsiteX27-1357" fmla="*/ 657 w 2088"/>
                <a:gd name="connsiteY27-1358" fmla="*/ 643 h 1377"/>
                <a:gd name="connsiteX28-1359" fmla="*/ 532 w 2088"/>
                <a:gd name="connsiteY28-1360" fmla="*/ 668 h 1377"/>
                <a:gd name="connsiteX29-1361" fmla="*/ 448 w 2088"/>
                <a:gd name="connsiteY29-1362" fmla="*/ 702 h 1377"/>
                <a:gd name="connsiteX30-1363" fmla="*/ 328 w 2088"/>
                <a:gd name="connsiteY30-1364" fmla="*/ 695 h 1377"/>
                <a:gd name="connsiteX31-1365" fmla="*/ 283 w 2088"/>
                <a:gd name="connsiteY31-1366" fmla="*/ 745 h 1377"/>
                <a:gd name="connsiteX32-1367" fmla="*/ 231 w 2088"/>
                <a:gd name="connsiteY32-1368" fmla="*/ 735 h 1377"/>
                <a:gd name="connsiteX33-1369" fmla="*/ 182 w 2088"/>
                <a:gd name="connsiteY33-1370" fmla="*/ 705 h 1377"/>
                <a:gd name="connsiteX34-1371" fmla="*/ 88 w 2088"/>
                <a:gd name="connsiteY34-1372" fmla="*/ 735 h 1377"/>
                <a:gd name="connsiteX35-1373" fmla="*/ 0 w 2088"/>
                <a:gd name="connsiteY35-1374" fmla="*/ 793 h 1377"/>
                <a:gd name="connsiteX36-1375" fmla="*/ 9 w 2088"/>
                <a:gd name="connsiteY36-1376" fmla="*/ 892 h 1377"/>
                <a:gd name="connsiteX37-1377" fmla="*/ 66 w 2088"/>
                <a:gd name="connsiteY37-1378" fmla="*/ 903 h 1377"/>
                <a:gd name="connsiteX38-1379" fmla="*/ 79 w 2088"/>
                <a:gd name="connsiteY38-1380" fmla="*/ 1021 h 1377"/>
                <a:gd name="connsiteX39-1381" fmla="*/ 27 w 2088"/>
                <a:gd name="connsiteY39-1382" fmla="*/ 1021 h 1377"/>
                <a:gd name="connsiteX40-1383" fmla="*/ 27 w 2088"/>
                <a:gd name="connsiteY40-1384" fmla="*/ 1055 h 1377"/>
                <a:gd name="connsiteX41-1385" fmla="*/ 124 w 2088"/>
                <a:gd name="connsiteY41-1386" fmla="*/ 1106 h 1377"/>
                <a:gd name="connsiteX42-1387" fmla="*/ 115 w 2088"/>
                <a:gd name="connsiteY42-1388" fmla="*/ 1176 h 1377"/>
                <a:gd name="connsiteX43-1389" fmla="*/ 277 w 2088"/>
                <a:gd name="connsiteY43-1390" fmla="*/ 1248 h 1377"/>
                <a:gd name="connsiteX44-1391" fmla="*/ 281 w 2088"/>
                <a:gd name="connsiteY44-1392" fmla="*/ 1253 h 1377"/>
                <a:gd name="connsiteX45-1393" fmla="*/ 286 w 2088"/>
                <a:gd name="connsiteY45-1394" fmla="*/ 1320 h 1377"/>
                <a:gd name="connsiteX46-1395" fmla="*/ 295 w 2088"/>
                <a:gd name="connsiteY46-1396" fmla="*/ 1377 h 1377"/>
                <a:gd name="connsiteX47-1397" fmla="*/ 371 w 2088"/>
                <a:gd name="connsiteY47-1398" fmla="*/ 1325 h 1377"/>
                <a:gd name="connsiteX48-1399" fmla="*/ 510 w 2088"/>
                <a:gd name="connsiteY48-1400" fmla="*/ 1269 h 1377"/>
                <a:gd name="connsiteX49-1401" fmla="*/ 669 w 2088"/>
                <a:gd name="connsiteY49-1402" fmla="*/ 1301 h 1377"/>
                <a:gd name="connsiteX50-1403" fmla="*/ 746 w 2088"/>
                <a:gd name="connsiteY50-1404" fmla="*/ 1277 h 1377"/>
                <a:gd name="connsiteX51-1405" fmla="*/ 876 w 2088"/>
                <a:gd name="connsiteY51-1406" fmla="*/ 1352 h 1377"/>
                <a:gd name="connsiteX52-1407" fmla="*/ 973 w 2088"/>
                <a:gd name="connsiteY52-1408" fmla="*/ 1303 h 1377"/>
                <a:gd name="connsiteX53-1409" fmla="*/ 1265 w 2088"/>
                <a:gd name="connsiteY53-1410" fmla="*/ 1253 h 1377"/>
                <a:gd name="connsiteX54-1411" fmla="*/ 1383 w 2088"/>
                <a:gd name="connsiteY54-1412" fmla="*/ 1274 h 1377"/>
                <a:gd name="connsiteX55-1413" fmla="*/ 1519 w 2088"/>
                <a:gd name="connsiteY55-1414" fmla="*/ 1277 h 1377"/>
                <a:gd name="connsiteX56-1415" fmla="*/ 1501 w 2088"/>
                <a:gd name="connsiteY56-1416" fmla="*/ 1266 h 1377"/>
                <a:gd name="connsiteX57-1417" fmla="*/ 1524 w 2088"/>
                <a:gd name="connsiteY57-1418" fmla="*/ 1210 h 1377"/>
                <a:gd name="connsiteX58-1419" fmla="*/ 1501 w 2088"/>
                <a:gd name="connsiteY58-1420" fmla="*/ 1159 h 1377"/>
                <a:gd name="connsiteX59-1421" fmla="*/ 1516 w 2088"/>
                <a:gd name="connsiteY59-1422" fmla="*/ 1082 h 1377"/>
                <a:gd name="connsiteX60-1423" fmla="*/ 1821 w 2088"/>
                <a:gd name="connsiteY60-1424" fmla="*/ 1012 h 1377"/>
                <a:gd name="connsiteX61-1425" fmla="*/ 1813 w 2088"/>
                <a:gd name="connsiteY61-1426" fmla="*/ 891 h 1377"/>
                <a:gd name="connsiteX62-1427" fmla="*/ 1899 w 2088"/>
                <a:gd name="connsiteY62-1428" fmla="*/ 863 h 1377"/>
                <a:gd name="connsiteX63-1429" fmla="*/ 1942 w 2088"/>
                <a:gd name="connsiteY63-1430" fmla="*/ 795 h 1377"/>
                <a:gd name="connsiteX64-1431" fmla="*/ 2051 w 2088"/>
                <a:gd name="connsiteY64-1432" fmla="*/ 760 h 1377"/>
                <a:gd name="connsiteX65-1433" fmla="*/ 2088 w 2088"/>
                <a:gd name="connsiteY65-1434" fmla="*/ 696 h 1377"/>
                <a:gd name="connsiteX0-1435" fmla="*/ 2088 w 2088"/>
                <a:gd name="connsiteY0-1436" fmla="*/ 696 h 1352"/>
                <a:gd name="connsiteX1-1437" fmla="*/ 2062 w 2088"/>
                <a:gd name="connsiteY1-1438" fmla="*/ 621 h 1352"/>
                <a:gd name="connsiteX2-1439" fmla="*/ 2032 w 2088"/>
                <a:gd name="connsiteY2-1440" fmla="*/ 547 h 1352"/>
                <a:gd name="connsiteX3-1441" fmla="*/ 1876 w 2088"/>
                <a:gd name="connsiteY3-1442" fmla="*/ 478 h 1352"/>
                <a:gd name="connsiteX4-1443" fmla="*/ 1769 w 2088"/>
                <a:gd name="connsiteY4-1444" fmla="*/ 478 h 1352"/>
                <a:gd name="connsiteX5-1445" fmla="*/ 1640 w 2088"/>
                <a:gd name="connsiteY5-1446" fmla="*/ 437 h 1352"/>
                <a:gd name="connsiteX6-1447" fmla="*/ 1685 w 2088"/>
                <a:gd name="connsiteY6-1448" fmla="*/ 297 h 1352"/>
                <a:gd name="connsiteX7-1449" fmla="*/ 1583 w 2088"/>
                <a:gd name="connsiteY7-1450" fmla="*/ 154 h 1352"/>
                <a:gd name="connsiteX8-1451" fmla="*/ 1513 w 2088"/>
                <a:gd name="connsiteY8-1452" fmla="*/ 150 h 1352"/>
                <a:gd name="connsiteX9-1453" fmla="*/ 1441 w 2088"/>
                <a:gd name="connsiteY9-1454" fmla="*/ 66 h 1352"/>
                <a:gd name="connsiteX10-1455" fmla="*/ 1433 w 2088"/>
                <a:gd name="connsiteY10-1456" fmla="*/ 7 h 1352"/>
                <a:gd name="connsiteX11-1457" fmla="*/ 1362 w 2088"/>
                <a:gd name="connsiteY11-1458" fmla="*/ 0 h 1352"/>
                <a:gd name="connsiteX12-1459" fmla="*/ 1335 w 2088"/>
                <a:gd name="connsiteY12-1460" fmla="*/ 70 h 1352"/>
                <a:gd name="connsiteX13-1461" fmla="*/ 1241 w 2088"/>
                <a:gd name="connsiteY13-1462" fmla="*/ 88 h 1352"/>
                <a:gd name="connsiteX14-1463" fmla="*/ 1246 w 2088"/>
                <a:gd name="connsiteY14-1464" fmla="*/ 183 h 1352"/>
                <a:gd name="connsiteX15-1465" fmla="*/ 1172 w 2088"/>
                <a:gd name="connsiteY15-1466" fmla="*/ 227 h 1352"/>
                <a:gd name="connsiteX16-1467" fmla="*/ 1117 w 2088"/>
                <a:gd name="connsiteY16-1468" fmla="*/ 183 h 1352"/>
                <a:gd name="connsiteX17-1469" fmla="*/ 1015 w 2088"/>
                <a:gd name="connsiteY17-1470" fmla="*/ 169 h 1352"/>
                <a:gd name="connsiteX18-1471" fmla="*/ 926 w 2088"/>
                <a:gd name="connsiteY18-1472" fmla="*/ 316 h 1352"/>
                <a:gd name="connsiteX19-1473" fmla="*/ 926 w 2088"/>
                <a:gd name="connsiteY19-1474" fmla="*/ 353 h 1352"/>
                <a:gd name="connsiteX20-1475" fmla="*/ 896 w 2088"/>
                <a:gd name="connsiteY20-1476" fmla="*/ 363 h 1352"/>
                <a:gd name="connsiteX21-1477" fmla="*/ 842 w 2088"/>
                <a:gd name="connsiteY21-1478" fmla="*/ 331 h 1352"/>
                <a:gd name="connsiteX22-1479" fmla="*/ 736 w 2088"/>
                <a:gd name="connsiteY22-1480" fmla="*/ 327 h 1352"/>
                <a:gd name="connsiteX23-1481" fmla="*/ 692 w 2088"/>
                <a:gd name="connsiteY23-1482" fmla="*/ 363 h 1352"/>
                <a:gd name="connsiteX24-1483" fmla="*/ 732 w 2088"/>
                <a:gd name="connsiteY24-1484" fmla="*/ 386 h 1352"/>
                <a:gd name="connsiteX25-1485" fmla="*/ 749 w 2088"/>
                <a:gd name="connsiteY25-1486" fmla="*/ 539 h 1352"/>
                <a:gd name="connsiteX26-1487" fmla="*/ 665 w 2088"/>
                <a:gd name="connsiteY26-1488" fmla="*/ 581 h 1352"/>
                <a:gd name="connsiteX27-1489" fmla="*/ 657 w 2088"/>
                <a:gd name="connsiteY27-1490" fmla="*/ 643 h 1352"/>
                <a:gd name="connsiteX28-1491" fmla="*/ 532 w 2088"/>
                <a:gd name="connsiteY28-1492" fmla="*/ 668 h 1352"/>
                <a:gd name="connsiteX29-1493" fmla="*/ 448 w 2088"/>
                <a:gd name="connsiteY29-1494" fmla="*/ 702 h 1352"/>
                <a:gd name="connsiteX30-1495" fmla="*/ 328 w 2088"/>
                <a:gd name="connsiteY30-1496" fmla="*/ 695 h 1352"/>
                <a:gd name="connsiteX31-1497" fmla="*/ 283 w 2088"/>
                <a:gd name="connsiteY31-1498" fmla="*/ 745 h 1352"/>
                <a:gd name="connsiteX32-1499" fmla="*/ 231 w 2088"/>
                <a:gd name="connsiteY32-1500" fmla="*/ 735 h 1352"/>
                <a:gd name="connsiteX33-1501" fmla="*/ 182 w 2088"/>
                <a:gd name="connsiteY33-1502" fmla="*/ 705 h 1352"/>
                <a:gd name="connsiteX34-1503" fmla="*/ 88 w 2088"/>
                <a:gd name="connsiteY34-1504" fmla="*/ 735 h 1352"/>
                <a:gd name="connsiteX35-1505" fmla="*/ 0 w 2088"/>
                <a:gd name="connsiteY35-1506" fmla="*/ 793 h 1352"/>
                <a:gd name="connsiteX36-1507" fmla="*/ 9 w 2088"/>
                <a:gd name="connsiteY36-1508" fmla="*/ 892 h 1352"/>
                <a:gd name="connsiteX37-1509" fmla="*/ 66 w 2088"/>
                <a:gd name="connsiteY37-1510" fmla="*/ 903 h 1352"/>
                <a:gd name="connsiteX38-1511" fmla="*/ 79 w 2088"/>
                <a:gd name="connsiteY38-1512" fmla="*/ 1021 h 1352"/>
                <a:gd name="connsiteX39-1513" fmla="*/ 27 w 2088"/>
                <a:gd name="connsiteY39-1514" fmla="*/ 1021 h 1352"/>
                <a:gd name="connsiteX40-1515" fmla="*/ 27 w 2088"/>
                <a:gd name="connsiteY40-1516" fmla="*/ 1055 h 1352"/>
                <a:gd name="connsiteX41-1517" fmla="*/ 124 w 2088"/>
                <a:gd name="connsiteY41-1518" fmla="*/ 1106 h 1352"/>
                <a:gd name="connsiteX42-1519" fmla="*/ 115 w 2088"/>
                <a:gd name="connsiteY42-1520" fmla="*/ 1176 h 1352"/>
                <a:gd name="connsiteX43-1521" fmla="*/ 277 w 2088"/>
                <a:gd name="connsiteY43-1522" fmla="*/ 1248 h 1352"/>
                <a:gd name="connsiteX44-1523" fmla="*/ 281 w 2088"/>
                <a:gd name="connsiteY44-1524" fmla="*/ 1253 h 1352"/>
                <a:gd name="connsiteX45-1525" fmla="*/ 286 w 2088"/>
                <a:gd name="connsiteY45-1526" fmla="*/ 1320 h 1352"/>
                <a:gd name="connsiteX46-1527" fmla="*/ 295 w 2088"/>
                <a:gd name="connsiteY46-1528" fmla="*/ 1327 h 1352"/>
                <a:gd name="connsiteX47-1529" fmla="*/ 371 w 2088"/>
                <a:gd name="connsiteY47-1530" fmla="*/ 1325 h 1352"/>
                <a:gd name="connsiteX48-1531" fmla="*/ 510 w 2088"/>
                <a:gd name="connsiteY48-1532" fmla="*/ 1269 h 1352"/>
                <a:gd name="connsiteX49-1533" fmla="*/ 669 w 2088"/>
                <a:gd name="connsiteY49-1534" fmla="*/ 1301 h 1352"/>
                <a:gd name="connsiteX50-1535" fmla="*/ 746 w 2088"/>
                <a:gd name="connsiteY50-1536" fmla="*/ 1277 h 1352"/>
                <a:gd name="connsiteX51-1537" fmla="*/ 876 w 2088"/>
                <a:gd name="connsiteY51-1538" fmla="*/ 1352 h 1352"/>
                <a:gd name="connsiteX52-1539" fmla="*/ 973 w 2088"/>
                <a:gd name="connsiteY52-1540" fmla="*/ 1303 h 1352"/>
                <a:gd name="connsiteX53-1541" fmla="*/ 1265 w 2088"/>
                <a:gd name="connsiteY53-1542" fmla="*/ 1253 h 1352"/>
                <a:gd name="connsiteX54-1543" fmla="*/ 1383 w 2088"/>
                <a:gd name="connsiteY54-1544" fmla="*/ 1274 h 1352"/>
                <a:gd name="connsiteX55-1545" fmla="*/ 1519 w 2088"/>
                <a:gd name="connsiteY55-1546" fmla="*/ 1277 h 1352"/>
                <a:gd name="connsiteX56-1547" fmla="*/ 1501 w 2088"/>
                <a:gd name="connsiteY56-1548" fmla="*/ 1266 h 1352"/>
                <a:gd name="connsiteX57-1549" fmla="*/ 1524 w 2088"/>
                <a:gd name="connsiteY57-1550" fmla="*/ 1210 h 1352"/>
                <a:gd name="connsiteX58-1551" fmla="*/ 1501 w 2088"/>
                <a:gd name="connsiteY58-1552" fmla="*/ 1159 h 1352"/>
                <a:gd name="connsiteX59-1553" fmla="*/ 1516 w 2088"/>
                <a:gd name="connsiteY59-1554" fmla="*/ 1082 h 1352"/>
                <a:gd name="connsiteX60-1555" fmla="*/ 1821 w 2088"/>
                <a:gd name="connsiteY60-1556" fmla="*/ 1012 h 1352"/>
                <a:gd name="connsiteX61-1557" fmla="*/ 1813 w 2088"/>
                <a:gd name="connsiteY61-1558" fmla="*/ 891 h 1352"/>
                <a:gd name="connsiteX62-1559" fmla="*/ 1899 w 2088"/>
                <a:gd name="connsiteY62-1560" fmla="*/ 863 h 1352"/>
                <a:gd name="connsiteX63-1561" fmla="*/ 1942 w 2088"/>
                <a:gd name="connsiteY63-1562" fmla="*/ 795 h 1352"/>
                <a:gd name="connsiteX64-1563" fmla="*/ 2051 w 2088"/>
                <a:gd name="connsiteY64-1564" fmla="*/ 760 h 1352"/>
                <a:gd name="connsiteX65-1565" fmla="*/ 2088 w 2088"/>
                <a:gd name="connsiteY65-1566" fmla="*/ 696 h 1352"/>
                <a:gd name="connsiteX0-1567" fmla="*/ 2088 w 2088"/>
                <a:gd name="connsiteY0-1568" fmla="*/ 696 h 1352"/>
                <a:gd name="connsiteX1-1569" fmla="*/ 2062 w 2088"/>
                <a:gd name="connsiteY1-1570" fmla="*/ 621 h 1352"/>
                <a:gd name="connsiteX2-1571" fmla="*/ 2032 w 2088"/>
                <a:gd name="connsiteY2-1572" fmla="*/ 547 h 1352"/>
                <a:gd name="connsiteX3-1573" fmla="*/ 1876 w 2088"/>
                <a:gd name="connsiteY3-1574" fmla="*/ 478 h 1352"/>
                <a:gd name="connsiteX4-1575" fmla="*/ 1769 w 2088"/>
                <a:gd name="connsiteY4-1576" fmla="*/ 478 h 1352"/>
                <a:gd name="connsiteX5-1577" fmla="*/ 1640 w 2088"/>
                <a:gd name="connsiteY5-1578" fmla="*/ 437 h 1352"/>
                <a:gd name="connsiteX6-1579" fmla="*/ 1685 w 2088"/>
                <a:gd name="connsiteY6-1580" fmla="*/ 297 h 1352"/>
                <a:gd name="connsiteX7-1581" fmla="*/ 1583 w 2088"/>
                <a:gd name="connsiteY7-1582" fmla="*/ 154 h 1352"/>
                <a:gd name="connsiteX8-1583" fmla="*/ 1513 w 2088"/>
                <a:gd name="connsiteY8-1584" fmla="*/ 150 h 1352"/>
                <a:gd name="connsiteX9-1585" fmla="*/ 1441 w 2088"/>
                <a:gd name="connsiteY9-1586" fmla="*/ 66 h 1352"/>
                <a:gd name="connsiteX10-1587" fmla="*/ 1433 w 2088"/>
                <a:gd name="connsiteY10-1588" fmla="*/ 7 h 1352"/>
                <a:gd name="connsiteX11-1589" fmla="*/ 1362 w 2088"/>
                <a:gd name="connsiteY11-1590" fmla="*/ 0 h 1352"/>
                <a:gd name="connsiteX12-1591" fmla="*/ 1335 w 2088"/>
                <a:gd name="connsiteY12-1592" fmla="*/ 70 h 1352"/>
                <a:gd name="connsiteX13-1593" fmla="*/ 1241 w 2088"/>
                <a:gd name="connsiteY13-1594" fmla="*/ 88 h 1352"/>
                <a:gd name="connsiteX14-1595" fmla="*/ 1246 w 2088"/>
                <a:gd name="connsiteY14-1596" fmla="*/ 183 h 1352"/>
                <a:gd name="connsiteX15-1597" fmla="*/ 1172 w 2088"/>
                <a:gd name="connsiteY15-1598" fmla="*/ 227 h 1352"/>
                <a:gd name="connsiteX16-1599" fmla="*/ 1117 w 2088"/>
                <a:gd name="connsiteY16-1600" fmla="*/ 183 h 1352"/>
                <a:gd name="connsiteX17-1601" fmla="*/ 1015 w 2088"/>
                <a:gd name="connsiteY17-1602" fmla="*/ 169 h 1352"/>
                <a:gd name="connsiteX18-1603" fmla="*/ 926 w 2088"/>
                <a:gd name="connsiteY18-1604" fmla="*/ 316 h 1352"/>
                <a:gd name="connsiteX19-1605" fmla="*/ 926 w 2088"/>
                <a:gd name="connsiteY19-1606" fmla="*/ 353 h 1352"/>
                <a:gd name="connsiteX20-1607" fmla="*/ 896 w 2088"/>
                <a:gd name="connsiteY20-1608" fmla="*/ 363 h 1352"/>
                <a:gd name="connsiteX21-1609" fmla="*/ 842 w 2088"/>
                <a:gd name="connsiteY21-1610" fmla="*/ 331 h 1352"/>
                <a:gd name="connsiteX22-1611" fmla="*/ 736 w 2088"/>
                <a:gd name="connsiteY22-1612" fmla="*/ 327 h 1352"/>
                <a:gd name="connsiteX23-1613" fmla="*/ 692 w 2088"/>
                <a:gd name="connsiteY23-1614" fmla="*/ 363 h 1352"/>
                <a:gd name="connsiteX24-1615" fmla="*/ 732 w 2088"/>
                <a:gd name="connsiteY24-1616" fmla="*/ 386 h 1352"/>
                <a:gd name="connsiteX25-1617" fmla="*/ 749 w 2088"/>
                <a:gd name="connsiteY25-1618" fmla="*/ 539 h 1352"/>
                <a:gd name="connsiteX26-1619" fmla="*/ 665 w 2088"/>
                <a:gd name="connsiteY26-1620" fmla="*/ 581 h 1352"/>
                <a:gd name="connsiteX27-1621" fmla="*/ 657 w 2088"/>
                <a:gd name="connsiteY27-1622" fmla="*/ 643 h 1352"/>
                <a:gd name="connsiteX28-1623" fmla="*/ 532 w 2088"/>
                <a:gd name="connsiteY28-1624" fmla="*/ 668 h 1352"/>
                <a:gd name="connsiteX29-1625" fmla="*/ 448 w 2088"/>
                <a:gd name="connsiteY29-1626" fmla="*/ 702 h 1352"/>
                <a:gd name="connsiteX30-1627" fmla="*/ 328 w 2088"/>
                <a:gd name="connsiteY30-1628" fmla="*/ 695 h 1352"/>
                <a:gd name="connsiteX31-1629" fmla="*/ 283 w 2088"/>
                <a:gd name="connsiteY31-1630" fmla="*/ 745 h 1352"/>
                <a:gd name="connsiteX32-1631" fmla="*/ 231 w 2088"/>
                <a:gd name="connsiteY32-1632" fmla="*/ 735 h 1352"/>
                <a:gd name="connsiteX33-1633" fmla="*/ 182 w 2088"/>
                <a:gd name="connsiteY33-1634" fmla="*/ 705 h 1352"/>
                <a:gd name="connsiteX34-1635" fmla="*/ 88 w 2088"/>
                <a:gd name="connsiteY34-1636" fmla="*/ 735 h 1352"/>
                <a:gd name="connsiteX35-1637" fmla="*/ 0 w 2088"/>
                <a:gd name="connsiteY35-1638" fmla="*/ 793 h 1352"/>
                <a:gd name="connsiteX36-1639" fmla="*/ 9 w 2088"/>
                <a:gd name="connsiteY36-1640" fmla="*/ 892 h 1352"/>
                <a:gd name="connsiteX37-1641" fmla="*/ 66 w 2088"/>
                <a:gd name="connsiteY37-1642" fmla="*/ 903 h 1352"/>
                <a:gd name="connsiteX38-1643" fmla="*/ 79 w 2088"/>
                <a:gd name="connsiteY38-1644" fmla="*/ 1021 h 1352"/>
                <a:gd name="connsiteX39-1645" fmla="*/ 27 w 2088"/>
                <a:gd name="connsiteY39-1646" fmla="*/ 1021 h 1352"/>
                <a:gd name="connsiteX40-1647" fmla="*/ 27 w 2088"/>
                <a:gd name="connsiteY40-1648" fmla="*/ 1055 h 1352"/>
                <a:gd name="connsiteX41-1649" fmla="*/ 124 w 2088"/>
                <a:gd name="connsiteY41-1650" fmla="*/ 1106 h 1352"/>
                <a:gd name="connsiteX42-1651" fmla="*/ 115 w 2088"/>
                <a:gd name="connsiteY42-1652" fmla="*/ 1176 h 1352"/>
                <a:gd name="connsiteX43-1653" fmla="*/ 277 w 2088"/>
                <a:gd name="connsiteY43-1654" fmla="*/ 1248 h 1352"/>
                <a:gd name="connsiteX44-1655" fmla="*/ 281 w 2088"/>
                <a:gd name="connsiteY44-1656" fmla="*/ 1253 h 1352"/>
                <a:gd name="connsiteX45-1657" fmla="*/ 286 w 2088"/>
                <a:gd name="connsiteY45-1658" fmla="*/ 1320 h 1352"/>
                <a:gd name="connsiteX46-1659" fmla="*/ 295 w 2088"/>
                <a:gd name="connsiteY46-1660" fmla="*/ 1327 h 1352"/>
                <a:gd name="connsiteX47-1661" fmla="*/ 371 w 2088"/>
                <a:gd name="connsiteY47-1662" fmla="*/ 1325 h 1352"/>
                <a:gd name="connsiteX48-1663" fmla="*/ 510 w 2088"/>
                <a:gd name="connsiteY48-1664" fmla="*/ 1269 h 1352"/>
                <a:gd name="connsiteX49-1665" fmla="*/ 669 w 2088"/>
                <a:gd name="connsiteY49-1666" fmla="*/ 1301 h 1352"/>
                <a:gd name="connsiteX50-1667" fmla="*/ 746 w 2088"/>
                <a:gd name="connsiteY50-1668" fmla="*/ 1277 h 1352"/>
                <a:gd name="connsiteX51-1669" fmla="*/ 876 w 2088"/>
                <a:gd name="connsiteY51-1670" fmla="*/ 1352 h 1352"/>
                <a:gd name="connsiteX52-1671" fmla="*/ 973 w 2088"/>
                <a:gd name="connsiteY52-1672" fmla="*/ 1303 h 1352"/>
                <a:gd name="connsiteX53-1673" fmla="*/ 1265 w 2088"/>
                <a:gd name="connsiteY53-1674" fmla="*/ 1253 h 1352"/>
                <a:gd name="connsiteX54-1675" fmla="*/ 1383 w 2088"/>
                <a:gd name="connsiteY54-1676" fmla="*/ 1274 h 1352"/>
                <a:gd name="connsiteX55-1677" fmla="*/ 1519 w 2088"/>
                <a:gd name="connsiteY55-1678" fmla="*/ 1277 h 1352"/>
                <a:gd name="connsiteX56-1679" fmla="*/ 1501 w 2088"/>
                <a:gd name="connsiteY56-1680" fmla="*/ 1266 h 1352"/>
                <a:gd name="connsiteX57-1681" fmla="*/ 1524 w 2088"/>
                <a:gd name="connsiteY57-1682" fmla="*/ 1210 h 1352"/>
                <a:gd name="connsiteX58-1683" fmla="*/ 1501 w 2088"/>
                <a:gd name="connsiteY58-1684" fmla="*/ 1159 h 1352"/>
                <a:gd name="connsiteX59-1685" fmla="*/ 1516 w 2088"/>
                <a:gd name="connsiteY59-1686" fmla="*/ 1082 h 1352"/>
                <a:gd name="connsiteX60-1687" fmla="*/ 1821 w 2088"/>
                <a:gd name="connsiteY60-1688" fmla="*/ 1012 h 1352"/>
                <a:gd name="connsiteX61-1689" fmla="*/ 1813 w 2088"/>
                <a:gd name="connsiteY61-1690" fmla="*/ 891 h 1352"/>
                <a:gd name="connsiteX62-1691" fmla="*/ 1899 w 2088"/>
                <a:gd name="connsiteY62-1692" fmla="*/ 863 h 1352"/>
                <a:gd name="connsiteX63-1693" fmla="*/ 1942 w 2088"/>
                <a:gd name="connsiteY63-1694" fmla="*/ 795 h 1352"/>
                <a:gd name="connsiteX64-1695" fmla="*/ 2051 w 2088"/>
                <a:gd name="connsiteY64-1696" fmla="*/ 760 h 1352"/>
                <a:gd name="connsiteX65-1697" fmla="*/ 2088 w 2088"/>
                <a:gd name="connsiteY65-1698" fmla="*/ 696 h 13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01" y="connsiteY65-1302"/>
                </a:cxn>
              </a:cxnLst>
              <a:rect l="l" t="t" r="r" b="b"/>
              <a:pathLst>
                <a:path w="2088" h="1352">
                  <a:moveTo>
                    <a:pt x="2088" y="696"/>
                  </a:moveTo>
                  <a:cubicBezTo>
                    <a:pt x="2079" y="671"/>
                    <a:pt x="2071" y="646"/>
                    <a:pt x="2062" y="621"/>
                  </a:cubicBezTo>
                  <a:cubicBezTo>
                    <a:pt x="2052" y="596"/>
                    <a:pt x="2042" y="572"/>
                    <a:pt x="2032" y="547"/>
                  </a:cubicBezTo>
                  <a:lnTo>
                    <a:pt x="1876" y="478"/>
                  </a:lnTo>
                  <a:lnTo>
                    <a:pt x="1769" y="478"/>
                  </a:lnTo>
                  <a:lnTo>
                    <a:pt x="1640" y="437"/>
                  </a:lnTo>
                  <a:cubicBezTo>
                    <a:pt x="1655" y="390"/>
                    <a:pt x="1670" y="344"/>
                    <a:pt x="1685" y="297"/>
                  </a:cubicBezTo>
                  <a:lnTo>
                    <a:pt x="1583" y="154"/>
                  </a:lnTo>
                  <a:cubicBezTo>
                    <a:pt x="1560" y="153"/>
                    <a:pt x="1536" y="151"/>
                    <a:pt x="1513" y="150"/>
                  </a:cubicBezTo>
                  <a:lnTo>
                    <a:pt x="1441" y="66"/>
                  </a:lnTo>
                  <a:cubicBezTo>
                    <a:pt x="1438" y="46"/>
                    <a:pt x="1436" y="27"/>
                    <a:pt x="1433" y="7"/>
                  </a:cubicBezTo>
                  <a:cubicBezTo>
                    <a:pt x="1409" y="5"/>
                    <a:pt x="1386" y="2"/>
                    <a:pt x="1362" y="0"/>
                  </a:cubicBezTo>
                  <a:cubicBezTo>
                    <a:pt x="1353" y="23"/>
                    <a:pt x="1344" y="47"/>
                    <a:pt x="1335" y="70"/>
                  </a:cubicBezTo>
                  <a:lnTo>
                    <a:pt x="1241" y="88"/>
                  </a:lnTo>
                  <a:cubicBezTo>
                    <a:pt x="1243" y="120"/>
                    <a:pt x="1244" y="151"/>
                    <a:pt x="1246" y="183"/>
                  </a:cubicBezTo>
                  <a:lnTo>
                    <a:pt x="1172" y="227"/>
                  </a:lnTo>
                  <a:cubicBezTo>
                    <a:pt x="1154" y="212"/>
                    <a:pt x="1135" y="198"/>
                    <a:pt x="1117" y="183"/>
                  </a:cubicBezTo>
                  <a:lnTo>
                    <a:pt x="1015" y="169"/>
                  </a:lnTo>
                  <a:cubicBezTo>
                    <a:pt x="985" y="218"/>
                    <a:pt x="956" y="267"/>
                    <a:pt x="926" y="316"/>
                  </a:cubicBezTo>
                  <a:lnTo>
                    <a:pt x="926" y="353"/>
                  </a:lnTo>
                  <a:cubicBezTo>
                    <a:pt x="916" y="356"/>
                    <a:pt x="906" y="360"/>
                    <a:pt x="896" y="363"/>
                  </a:cubicBezTo>
                  <a:cubicBezTo>
                    <a:pt x="878" y="352"/>
                    <a:pt x="860" y="342"/>
                    <a:pt x="842" y="331"/>
                  </a:cubicBezTo>
                  <a:lnTo>
                    <a:pt x="736" y="327"/>
                  </a:lnTo>
                  <a:cubicBezTo>
                    <a:pt x="721" y="339"/>
                    <a:pt x="707" y="351"/>
                    <a:pt x="692" y="363"/>
                  </a:cubicBezTo>
                  <a:cubicBezTo>
                    <a:pt x="705" y="371"/>
                    <a:pt x="719" y="378"/>
                    <a:pt x="732" y="386"/>
                  </a:cubicBezTo>
                  <a:cubicBezTo>
                    <a:pt x="738" y="437"/>
                    <a:pt x="743" y="488"/>
                    <a:pt x="749" y="539"/>
                  </a:cubicBezTo>
                  <a:lnTo>
                    <a:pt x="665" y="581"/>
                  </a:lnTo>
                  <a:cubicBezTo>
                    <a:pt x="662" y="602"/>
                    <a:pt x="660" y="622"/>
                    <a:pt x="657" y="643"/>
                  </a:cubicBezTo>
                  <a:lnTo>
                    <a:pt x="532" y="668"/>
                  </a:lnTo>
                  <a:cubicBezTo>
                    <a:pt x="504" y="679"/>
                    <a:pt x="476" y="691"/>
                    <a:pt x="448" y="702"/>
                  </a:cubicBezTo>
                  <a:lnTo>
                    <a:pt x="328" y="695"/>
                  </a:lnTo>
                  <a:cubicBezTo>
                    <a:pt x="313" y="712"/>
                    <a:pt x="298" y="728"/>
                    <a:pt x="283" y="745"/>
                  </a:cubicBezTo>
                  <a:cubicBezTo>
                    <a:pt x="266" y="742"/>
                    <a:pt x="248" y="738"/>
                    <a:pt x="231" y="735"/>
                  </a:cubicBezTo>
                  <a:cubicBezTo>
                    <a:pt x="215" y="725"/>
                    <a:pt x="198" y="715"/>
                    <a:pt x="182" y="705"/>
                  </a:cubicBezTo>
                  <a:lnTo>
                    <a:pt x="88" y="735"/>
                  </a:lnTo>
                  <a:lnTo>
                    <a:pt x="0" y="793"/>
                  </a:lnTo>
                  <a:lnTo>
                    <a:pt x="9" y="892"/>
                  </a:lnTo>
                  <a:cubicBezTo>
                    <a:pt x="28" y="896"/>
                    <a:pt x="47" y="899"/>
                    <a:pt x="66" y="903"/>
                  </a:cubicBezTo>
                  <a:cubicBezTo>
                    <a:pt x="70" y="942"/>
                    <a:pt x="75" y="982"/>
                    <a:pt x="79" y="1021"/>
                  </a:cubicBezTo>
                  <a:lnTo>
                    <a:pt x="27" y="1021"/>
                  </a:lnTo>
                  <a:lnTo>
                    <a:pt x="27" y="1055"/>
                  </a:lnTo>
                  <a:lnTo>
                    <a:pt x="124" y="1106"/>
                  </a:lnTo>
                  <a:cubicBezTo>
                    <a:pt x="121" y="1129"/>
                    <a:pt x="118" y="1153"/>
                    <a:pt x="115" y="1176"/>
                  </a:cubicBezTo>
                  <a:lnTo>
                    <a:pt x="277" y="1248"/>
                  </a:lnTo>
                  <a:cubicBezTo>
                    <a:pt x="278" y="1250"/>
                    <a:pt x="280" y="1251"/>
                    <a:pt x="281" y="1253"/>
                  </a:cubicBezTo>
                  <a:cubicBezTo>
                    <a:pt x="283" y="1275"/>
                    <a:pt x="284" y="1298"/>
                    <a:pt x="286" y="1320"/>
                  </a:cubicBezTo>
                  <a:cubicBezTo>
                    <a:pt x="288" y="1332"/>
                    <a:pt x="313" y="1276"/>
                    <a:pt x="295" y="1327"/>
                  </a:cubicBezTo>
                  <a:cubicBezTo>
                    <a:pt x="321" y="1316"/>
                    <a:pt x="335" y="1335"/>
                    <a:pt x="371" y="1325"/>
                  </a:cubicBezTo>
                  <a:cubicBezTo>
                    <a:pt x="404" y="1306"/>
                    <a:pt x="477" y="1288"/>
                    <a:pt x="510" y="1269"/>
                  </a:cubicBezTo>
                  <a:lnTo>
                    <a:pt x="669" y="1301"/>
                  </a:lnTo>
                  <a:lnTo>
                    <a:pt x="746" y="1277"/>
                  </a:lnTo>
                  <a:lnTo>
                    <a:pt x="876" y="1352"/>
                  </a:lnTo>
                  <a:lnTo>
                    <a:pt x="973" y="1303"/>
                  </a:lnTo>
                  <a:lnTo>
                    <a:pt x="1265" y="1253"/>
                  </a:lnTo>
                  <a:lnTo>
                    <a:pt x="1383" y="1274"/>
                  </a:lnTo>
                  <a:cubicBezTo>
                    <a:pt x="1428" y="1292"/>
                    <a:pt x="1474" y="1259"/>
                    <a:pt x="1519" y="1277"/>
                  </a:cubicBezTo>
                  <a:cubicBezTo>
                    <a:pt x="1469" y="1235"/>
                    <a:pt x="1494" y="1286"/>
                    <a:pt x="1501" y="1266"/>
                  </a:cubicBezTo>
                  <a:cubicBezTo>
                    <a:pt x="1509" y="1247"/>
                    <a:pt x="1516" y="1229"/>
                    <a:pt x="1524" y="1210"/>
                  </a:cubicBezTo>
                  <a:cubicBezTo>
                    <a:pt x="1516" y="1193"/>
                    <a:pt x="1509" y="1176"/>
                    <a:pt x="1501" y="1159"/>
                  </a:cubicBezTo>
                  <a:cubicBezTo>
                    <a:pt x="1506" y="1133"/>
                    <a:pt x="1511" y="1108"/>
                    <a:pt x="1516" y="1082"/>
                  </a:cubicBezTo>
                  <a:lnTo>
                    <a:pt x="1821" y="1012"/>
                  </a:lnTo>
                  <a:cubicBezTo>
                    <a:pt x="1818" y="972"/>
                    <a:pt x="1816" y="931"/>
                    <a:pt x="1813" y="891"/>
                  </a:cubicBezTo>
                  <a:cubicBezTo>
                    <a:pt x="1842" y="882"/>
                    <a:pt x="1870" y="872"/>
                    <a:pt x="1899" y="863"/>
                  </a:cubicBezTo>
                  <a:cubicBezTo>
                    <a:pt x="1913" y="840"/>
                    <a:pt x="1928" y="818"/>
                    <a:pt x="1942" y="795"/>
                  </a:cubicBezTo>
                  <a:cubicBezTo>
                    <a:pt x="1978" y="783"/>
                    <a:pt x="2017" y="772"/>
                    <a:pt x="2051" y="760"/>
                  </a:cubicBezTo>
                  <a:cubicBezTo>
                    <a:pt x="2063" y="739"/>
                    <a:pt x="2076" y="717"/>
                    <a:pt x="2088" y="696"/>
                  </a:cubicBez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10" name="Freeform 11"/>
            <p:cNvSpPr/>
            <p:nvPr/>
          </p:nvSpPr>
          <p:spPr bwMode="auto">
            <a:xfrm>
              <a:off x="1923550" y="3798423"/>
              <a:ext cx="2347206" cy="1224563"/>
            </a:xfrm>
            <a:custGeom>
              <a:avLst/>
              <a:gdLst/>
              <a:ahLst/>
              <a:cxnLst>
                <a:cxn ang="0">
                  <a:pos x="2111" y="812"/>
                </a:cxn>
                <a:cxn ang="0">
                  <a:pos x="2093" y="659"/>
                </a:cxn>
                <a:cxn ang="0">
                  <a:pos x="1983" y="441"/>
                </a:cxn>
                <a:cxn ang="0">
                  <a:pos x="1879" y="430"/>
                </a:cxn>
                <a:cxn ang="0">
                  <a:pos x="1849" y="500"/>
                </a:cxn>
                <a:cxn ang="0">
                  <a:pos x="1727" y="494"/>
                </a:cxn>
                <a:cxn ang="0">
                  <a:pos x="1662" y="414"/>
                </a:cxn>
                <a:cxn ang="0">
                  <a:pos x="1475" y="397"/>
                </a:cxn>
                <a:cxn ang="0">
                  <a:pos x="1235" y="327"/>
                </a:cxn>
                <a:cxn ang="0">
                  <a:pos x="1167" y="191"/>
                </a:cxn>
                <a:cxn ang="0">
                  <a:pos x="1203" y="170"/>
                </a:cxn>
                <a:cxn ang="0">
                  <a:pos x="1217" y="96"/>
                </a:cxn>
                <a:cxn ang="0">
                  <a:pos x="1185" y="24"/>
                </a:cxn>
                <a:cxn ang="0">
                  <a:pos x="1064" y="5"/>
                </a:cxn>
                <a:cxn ang="0">
                  <a:pos x="775" y="57"/>
                </a:cxn>
                <a:cxn ang="0">
                  <a:pos x="684" y="104"/>
                </a:cxn>
                <a:cxn ang="0">
                  <a:pos x="554" y="32"/>
                </a:cxn>
                <a:cxn ang="0">
                  <a:pos x="403" y="43"/>
                </a:cxn>
                <a:cxn ang="0">
                  <a:pos x="288" y="0"/>
                </a:cxn>
                <a:cxn ang="0">
                  <a:pos x="173" y="91"/>
                </a:cxn>
                <a:cxn ang="0">
                  <a:pos x="91" y="83"/>
                </a:cxn>
                <a:cxn ang="0">
                  <a:pos x="88" y="157"/>
                </a:cxn>
                <a:cxn ang="0">
                  <a:pos x="115" y="240"/>
                </a:cxn>
                <a:cxn ang="0">
                  <a:pos x="82" y="264"/>
                </a:cxn>
                <a:cxn ang="0">
                  <a:pos x="34" y="211"/>
                </a:cxn>
                <a:cxn ang="0">
                  <a:pos x="0" y="245"/>
                </a:cxn>
                <a:cxn ang="0">
                  <a:pos x="24" y="303"/>
                </a:cxn>
                <a:cxn ang="0">
                  <a:pos x="22" y="381"/>
                </a:cxn>
                <a:cxn ang="0">
                  <a:pos x="93" y="414"/>
                </a:cxn>
                <a:cxn ang="0">
                  <a:pos x="159" y="484"/>
                </a:cxn>
                <a:cxn ang="0">
                  <a:pos x="235" y="499"/>
                </a:cxn>
                <a:cxn ang="0">
                  <a:pos x="270" y="528"/>
                </a:cxn>
                <a:cxn ang="0">
                  <a:pos x="292" y="513"/>
                </a:cxn>
                <a:cxn ang="0">
                  <a:pos x="448" y="616"/>
                </a:cxn>
                <a:cxn ang="0">
                  <a:pos x="470" y="671"/>
                </a:cxn>
                <a:cxn ang="0">
                  <a:pos x="514" y="646"/>
                </a:cxn>
                <a:cxn ang="0">
                  <a:pos x="523" y="712"/>
                </a:cxn>
                <a:cxn ang="0">
                  <a:pos x="621" y="730"/>
                </a:cxn>
                <a:cxn ang="0">
                  <a:pos x="696" y="807"/>
                </a:cxn>
                <a:cxn ang="0">
                  <a:pos x="788" y="799"/>
                </a:cxn>
                <a:cxn ang="0">
                  <a:pos x="839" y="836"/>
                </a:cxn>
                <a:cxn ang="0">
                  <a:pos x="976" y="836"/>
                </a:cxn>
                <a:cxn ang="0">
                  <a:pos x="1011" y="881"/>
                </a:cxn>
                <a:cxn ang="0">
                  <a:pos x="1108" y="814"/>
                </a:cxn>
                <a:cxn ang="0">
                  <a:pos x="1207" y="814"/>
                </a:cxn>
                <a:cxn ang="0">
                  <a:pos x="1278" y="841"/>
                </a:cxn>
                <a:cxn ang="0">
                  <a:pos x="1308" y="873"/>
                </a:cxn>
                <a:cxn ang="0">
                  <a:pos x="1414" y="866"/>
                </a:cxn>
                <a:cxn ang="0">
                  <a:pos x="1455" y="807"/>
                </a:cxn>
                <a:cxn ang="0">
                  <a:pos x="1527" y="807"/>
                </a:cxn>
                <a:cxn ang="0">
                  <a:pos x="1645" y="749"/>
                </a:cxn>
                <a:cxn ang="0">
                  <a:pos x="1717" y="767"/>
                </a:cxn>
                <a:cxn ang="0">
                  <a:pos x="1769" y="742"/>
                </a:cxn>
                <a:cxn ang="0">
                  <a:pos x="1810" y="749"/>
                </a:cxn>
                <a:cxn ang="0">
                  <a:pos x="1810" y="836"/>
                </a:cxn>
                <a:cxn ang="0">
                  <a:pos x="1894" y="855"/>
                </a:cxn>
                <a:cxn ang="0">
                  <a:pos x="1911" y="825"/>
                </a:cxn>
                <a:cxn ang="0">
                  <a:pos x="1983" y="851"/>
                </a:cxn>
                <a:cxn ang="0">
                  <a:pos x="2033" y="903"/>
                </a:cxn>
                <a:cxn ang="0">
                  <a:pos x="2050" y="831"/>
                </a:cxn>
                <a:cxn ang="0">
                  <a:pos x="2111" y="812"/>
                </a:cxn>
              </a:cxnLst>
              <a:rect l="0" t="0" r="r" b="b"/>
              <a:pathLst>
                <a:path w="2111" h="903">
                  <a:moveTo>
                    <a:pt x="2111" y="812"/>
                  </a:moveTo>
                  <a:lnTo>
                    <a:pt x="2093" y="659"/>
                  </a:lnTo>
                  <a:lnTo>
                    <a:pt x="1983" y="441"/>
                  </a:lnTo>
                  <a:lnTo>
                    <a:pt x="1879" y="430"/>
                  </a:lnTo>
                  <a:lnTo>
                    <a:pt x="1849" y="500"/>
                  </a:lnTo>
                  <a:lnTo>
                    <a:pt x="1727" y="494"/>
                  </a:lnTo>
                  <a:lnTo>
                    <a:pt x="1662" y="414"/>
                  </a:lnTo>
                  <a:lnTo>
                    <a:pt x="1475" y="397"/>
                  </a:lnTo>
                  <a:lnTo>
                    <a:pt x="1235" y="327"/>
                  </a:lnTo>
                  <a:lnTo>
                    <a:pt x="1167" y="191"/>
                  </a:lnTo>
                  <a:lnTo>
                    <a:pt x="1203" y="170"/>
                  </a:lnTo>
                  <a:lnTo>
                    <a:pt x="1217" y="96"/>
                  </a:lnTo>
                  <a:lnTo>
                    <a:pt x="1185" y="24"/>
                  </a:lnTo>
                  <a:lnTo>
                    <a:pt x="1064" y="5"/>
                  </a:lnTo>
                  <a:lnTo>
                    <a:pt x="775" y="57"/>
                  </a:lnTo>
                  <a:lnTo>
                    <a:pt x="684" y="104"/>
                  </a:lnTo>
                  <a:lnTo>
                    <a:pt x="554" y="32"/>
                  </a:lnTo>
                  <a:lnTo>
                    <a:pt x="403" y="43"/>
                  </a:lnTo>
                  <a:lnTo>
                    <a:pt x="288" y="0"/>
                  </a:lnTo>
                  <a:lnTo>
                    <a:pt x="173" y="91"/>
                  </a:lnTo>
                  <a:lnTo>
                    <a:pt x="91" y="83"/>
                  </a:lnTo>
                  <a:lnTo>
                    <a:pt x="88" y="157"/>
                  </a:lnTo>
                  <a:lnTo>
                    <a:pt x="115" y="240"/>
                  </a:lnTo>
                  <a:lnTo>
                    <a:pt x="82" y="264"/>
                  </a:lnTo>
                  <a:lnTo>
                    <a:pt x="34" y="211"/>
                  </a:lnTo>
                  <a:lnTo>
                    <a:pt x="0" y="245"/>
                  </a:lnTo>
                  <a:lnTo>
                    <a:pt x="24" y="303"/>
                  </a:lnTo>
                  <a:lnTo>
                    <a:pt x="22" y="381"/>
                  </a:lnTo>
                  <a:lnTo>
                    <a:pt x="93" y="414"/>
                  </a:lnTo>
                  <a:lnTo>
                    <a:pt x="159" y="484"/>
                  </a:lnTo>
                  <a:lnTo>
                    <a:pt x="235" y="499"/>
                  </a:lnTo>
                  <a:lnTo>
                    <a:pt x="270" y="528"/>
                  </a:lnTo>
                  <a:lnTo>
                    <a:pt x="292" y="513"/>
                  </a:lnTo>
                  <a:lnTo>
                    <a:pt x="448" y="616"/>
                  </a:lnTo>
                  <a:lnTo>
                    <a:pt x="470" y="671"/>
                  </a:lnTo>
                  <a:lnTo>
                    <a:pt x="514" y="646"/>
                  </a:lnTo>
                  <a:lnTo>
                    <a:pt x="523" y="712"/>
                  </a:lnTo>
                  <a:lnTo>
                    <a:pt x="621" y="730"/>
                  </a:lnTo>
                  <a:lnTo>
                    <a:pt x="696" y="807"/>
                  </a:lnTo>
                  <a:lnTo>
                    <a:pt x="788" y="799"/>
                  </a:lnTo>
                  <a:lnTo>
                    <a:pt x="839" y="836"/>
                  </a:lnTo>
                  <a:lnTo>
                    <a:pt x="976" y="836"/>
                  </a:lnTo>
                  <a:lnTo>
                    <a:pt x="1011" y="881"/>
                  </a:lnTo>
                  <a:lnTo>
                    <a:pt x="1108" y="814"/>
                  </a:lnTo>
                  <a:lnTo>
                    <a:pt x="1207" y="814"/>
                  </a:lnTo>
                  <a:lnTo>
                    <a:pt x="1278" y="841"/>
                  </a:lnTo>
                  <a:lnTo>
                    <a:pt x="1308" y="873"/>
                  </a:lnTo>
                  <a:lnTo>
                    <a:pt x="1414" y="866"/>
                  </a:lnTo>
                  <a:lnTo>
                    <a:pt x="1455" y="807"/>
                  </a:lnTo>
                  <a:lnTo>
                    <a:pt x="1527" y="807"/>
                  </a:lnTo>
                  <a:lnTo>
                    <a:pt x="1645" y="749"/>
                  </a:lnTo>
                  <a:lnTo>
                    <a:pt x="1717" y="767"/>
                  </a:lnTo>
                  <a:lnTo>
                    <a:pt x="1769" y="742"/>
                  </a:lnTo>
                  <a:lnTo>
                    <a:pt x="1810" y="749"/>
                  </a:lnTo>
                  <a:lnTo>
                    <a:pt x="1810" y="836"/>
                  </a:lnTo>
                  <a:lnTo>
                    <a:pt x="1894" y="855"/>
                  </a:lnTo>
                  <a:lnTo>
                    <a:pt x="1911" y="825"/>
                  </a:lnTo>
                  <a:lnTo>
                    <a:pt x="1983" y="851"/>
                  </a:lnTo>
                  <a:lnTo>
                    <a:pt x="2033" y="903"/>
                  </a:lnTo>
                  <a:lnTo>
                    <a:pt x="2050" y="831"/>
                  </a:lnTo>
                  <a:lnTo>
                    <a:pt x="2111" y="812"/>
                  </a:lnTo>
                </a:path>
              </a:pathLst>
            </a:custGeom>
            <a:solidFill>
              <a:srgbClr val="FFC000"/>
            </a:solid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11" name="Freeform 12"/>
            <p:cNvSpPr/>
            <p:nvPr/>
          </p:nvSpPr>
          <p:spPr bwMode="auto">
            <a:xfrm>
              <a:off x="3680995" y="3063549"/>
              <a:ext cx="1620000" cy="1307001"/>
            </a:xfrm>
            <a:custGeom>
              <a:avLst/>
              <a:gdLst/>
              <a:ahLst/>
              <a:cxnLst>
                <a:cxn ang="0">
                  <a:pos x="76" y="356"/>
                </a:cxn>
                <a:cxn ang="0">
                  <a:pos x="296" y="370"/>
                </a:cxn>
                <a:cxn ang="0">
                  <a:pos x="493" y="401"/>
                </a:cxn>
                <a:cxn ang="0">
                  <a:pos x="584" y="445"/>
                </a:cxn>
                <a:cxn ang="0">
                  <a:pos x="756" y="478"/>
                </a:cxn>
                <a:cxn ang="0">
                  <a:pos x="829" y="615"/>
                </a:cxn>
                <a:cxn ang="0">
                  <a:pos x="761" y="796"/>
                </a:cxn>
                <a:cxn ang="0">
                  <a:pos x="672" y="822"/>
                </a:cxn>
                <a:cxn ang="0">
                  <a:pos x="818" y="840"/>
                </a:cxn>
                <a:cxn ang="0">
                  <a:pos x="965" y="910"/>
                </a:cxn>
                <a:cxn ang="0">
                  <a:pos x="1031" y="963"/>
                </a:cxn>
                <a:cxn ang="0">
                  <a:pos x="1142" y="937"/>
                </a:cxn>
                <a:cxn ang="0">
                  <a:pos x="1162" y="883"/>
                </a:cxn>
                <a:cxn ang="0">
                  <a:pos x="1235" y="798"/>
                </a:cxn>
                <a:cxn ang="0">
                  <a:pos x="1259" y="721"/>
                </a:cxn>
                <a:cxn ang="0">
                  <a:pos x="1359" y="704"/>
                </a:cxn>
                <a:cxn ang="0">
                  <a:pos x="1424" y="690"/>
                </a:cxn>
                <a:cxn ang="0">
                  <a:pos x="1434" y="619"/>
                </a:cxn>
                <a:cxn ang="0">
                  <a:pos x="1320" y="538"/>
                </a:cxn>
                <a:cxn ang="0">
                  <a:pos x="1203" y="553"/>
                </a:cxn>
                <a:cxn ang="0">
                  <a:pos x="1257" y="617"/>
                </a:cxn>
                <a:cxn ang="0">
                  <a:pos x="1215" y="659"/>
                </a:cxn>
                <a:cxn ang="0">
                  <a:pos x="1103" y="662"/>
                </a:cxn>
                <a:cxn ang="0">
                  <a:pos x="993" y="505"/>
                </a:cxn>
                <a:cxn ang="0">
                  <a:pos x="930" y="433"/>
                </a:cxn>
                <a:cxn ang="0">
                  <a:pos x="985" y="357"/>
                </a:cxn>
                <a:cxn ang="0">
                  <a:pos x="749" y="383"/>
                </a:cxn>
                <a:cxn ang="0">
                  <a:pos x="577" y="267"/>
                </a:cxn>
                <a:cxn ang="0">
                  <a:pos x="623" y="201"/>
                </a:cxn>
                <a:cxn ang="0">
                  <a:pos x="424" y="219"/>
                </a:cxn>
                <a:cxn ang="0">
                  <a:pos x="338" y="0"/>
                </a:cxn>
                <a:cxn ang="0">
                  <a:pos x="239" y="84"/>
                </a:cxn>
                <a:cxn ang="0">
                  <a:pos x="87" y="189"/>
                </a:cxn>
                <a:cxn ang="0">
                  <a:pos x="6" y="342"/>
                </a:cxn>
              </a:cxnLst>
              <a:rect l="0" t="0" r="r" b="b"/>
              <a:pathLst>
                <a:path w="1435" h="965">
                  <a:moveTo>
                    <a:pt x="6" y="342"/>
                  </a:moveTo>
                  <a:lnTo>
                    <a:pt x="76" y="356"/>
                  </a:lnTo>
                  <a:lnTo>
                    <a:pt x="203" y="395"/>
                  </a:lnTo>
                  <a:lnTo>
                    <a:pt x="296" y="370"/>
                  </a:lnTo>
                  <a:lnTo>
                    <a:pt x="429" y="365"/>
                  </a:lnTo>
                  <a:lnTo>
                    <a:pt x="493" y="401"/>
                  </a:lnTo>
                  <a:lnTo>
                    <a:pt x="595" y="392"/>
                  </a:lnTo>
                  <a:lnTo>
                    <a:pt x="584" y="445"/>
                  </a:lnTo>
                  <a:lnTo>
                    <a:pt x="710" y="517"/>
                  </a:lnTo>
                  <a:lnTo>
                    <a:pt x="756" y="478"/>
                  </a:lnTo>
                  <a:lnTo>
                    <a:pt x="812" y="553"/>
                  </a:lnTo>
                  <a:lnTo>
                    <a:pt x="829" y="615"/>
                  </a:lnTo>
                  <a:lnTo>
                    <a:pt x="867" y="653"/>
                  </a:lnTo>
                  <a:lnTo>
                    <a:pt x="761" y="796"/>
                  </a:lnTo>
                  <a:lnTo>
                    <a:pt x="706" y="796"/>
                  </a:lnTo>
                  <a:lnTo>
                    <a:pt x="672" y="822"/>
                  </a:lnTo>
                  <a:lnTo>
                    <a:pt x="809" y="897"/>
                  </a:lnTo>
                  <a:lnTo>
                    <a:pt x="818" y="840"/>
                  </a:lnTo>
                  <a:lnTo>
                    <a:pt x="887" y="832"/>
                  </a:lnTo>
                  <a:lnTo>
                    <a:pt x="965" y="910"/>
                  </a:lnTo>
                  <a:lnTo>
                    <a:pt x="1020" y="917"/>
                  </a:lnTo>
                  <a:lnTo>
                    <a:pt x="1031" y="963"/>
                  </a:lnTo>
                  <a:lnTo>
                    <a:pt x="1140" y="964"/>
                  </a:lnTo>
                  <a:lnTo>
                    <a:pt x="1142" y="937"/>
                  </a:lnTo>
                  <a:lnTo>
                    <a:pt x="1186" y="946"/>
                  </a:lnTo>
                  <a:lnTo>
                    <a:pt x="1162" y="883"/>
                  </a:lnTo>
                  <a:lnTo>
                    <a:pt x="1224" y="869"/>
                  </a:lnTo>
                  <a:lnTo>
                    <a:pt x="1235" y="798"/>
                  </a:lnTo>
                  <a:lnTo>
                    <a:pt x="1213" y="781"/>
                  </a:lnTo>
                  <a:lnTo>
                    <a:pt x="1259" y="721"/>
                  </a:lnTo>
                  <a:lnTo>
                    <a:pt x="1322" y="734"/>
                  </a:lnTo>
                  <a:lnTo>
                    <a:pt x="1359" y="704"/>
                  </a:lnTo>
                  <a:lnTo>
                    <a:pt x="1401" y="706"/>
                  </a:lnTo>
                  <a:lnTo>
                    <a:pt x="1424" y="690"/>
                  </a:lnTo>
                  <a:lnTo>
                    <a:pt x="1413" y="654"/>
                  </a:lnTo>
                  <a:lnTo>
                    <a:pt x="1434" y="619"/>
                  </a:lnTo>
                  <a:lnTo>
                    <a:pt x="1414" y="563"/>
                  </a:lnTo>
                  <a:lnTo>
                    <a:pt x="1320" y="538"/>
                  </a:lnTo>
                  <a:lnTo>
                    <a:pt x="1235" y="525"/>
                  </a:lnTo>
                  <a:lnTo>
                    <a:pt x="1203" y="553"/>
                  </a:lnTo>
                  <a:lnTo>
                    <a:pt x="1198" y="610"/>
                  </a:lnTo>
                  <a:lnTo>
                    <a:pt x="1257" y="617"/>
                  </a:lnTo>
                  <a:lnTo>
                    <a:pt x="1257" y="655"/>
                  </a:lnTo>
                  <a:lnTo>
                    <a:pt x="1215" y="659"/>
                  </a:lnTo>
                  <a:lnTo>
                    <a:pt x="1210" y="690"/>
                  </a:lnTo>
                  <a:lnTo>
                    <a:pt x="1103" y="662"/>
                  </a:lnTo>
                  <a:lnTo>
                    <a:pt x="1105" y="571"/>
                  </a:lnTo>
                  <a:lnTo>
                    <a:pt x="993" y="505"/>
                  </a:lnTo>
                  <a:lnTo>
                    <a:pt x="933" y="498"/>
                  </a:lnTo>
                  <a:lnTo>
                    <a:pt x="930" y="433"/>
                  </a:lnTo>
                  <a:lnTo>
                    <a:pt x="975" y="414"/>
                  </a:lnTo>
                  <a:lnTo>
                    <a:pt x="985" y="357"/>
                  </a:lnTo>
                  <a:lnTo>
                    <a:pt x="914" y="326"/>
                  </a:lnTo>
                  <a:lnTo>
                    <a:pt x="749" y="383"/>
                  </a:lnTo>
                  <a:lnTo>
                    <a:pt x="666" y="323"/>
                  </a:lnTo>
                  <a:lnTo>
                    <a:pt x="577" y="267"/>
                  </a:lnTo>
                  <a:lnTo>
                    <a:pt x="636" y="251"/>
                  </a:lnTo>
                  <a:lnTo>
                    <a:pt x="623" y="201"/>
                  </a:lnTo>
                  <a:lnTo>
                    <a:pt x="469" y="178"/>
                  </a:lnTo>
                  <a:lnTo>
                    <a:pt x="424" y="219"/>
                  </a:lnTo>
                  <a:lnTo>
                    <a:pt x="358" y="130"/>
                  </a:lnTo>
                  <a:lnTo>
                    <a:pt x="338" y="0"/>
                  </a:lnTo>
                  <a:lnTo>
                    <a:pt x="275" y="24"/>
                  </a:lnTo>
                  <a:lnTo>
                    <a:pt x="239" y="84"/>
                  </a:lnTo>
                  <a:lnTo>
                    <a:pt x="132" y="118"/>
                  </a:lnTo>
                  <a:lnTo>
                    <a:pt x="87" y="189"/>
                  </a:lnTo>
                  <a:lnTo>
                    <a:pt x="0" y="212"/>
                  </a:lnTo>
                  <a:lnTo>
                    <a:pt x="6" y="342"/>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12" name="Freeform 13"/>
            <p:cNvSpPr/>
            <p:nvPr/>
          </p:nvSpPr>
          <p:spPr bwMode="auto">
            <a:xfrm>
              <a:off x="3189929" y="3520213"/>
              <a:ext cx="1479370" cy="1011726"/>
            </a:xfrm>
            <a:custGeom>
              <a:avLst/>
              <a:gdLst/>
              <a:ahLst/>
              <a:cxnLst>
                <a:cxn ang="0">
                  <a:pos x="23" y="260"/>
                </a:cxn>
                <a:cxn ang="0">
                  <a:pos x="176" y="298"/>
                </a:cxn>
                <a:cxn ang="0">
                  <a:pos x="155" y="236"/>
                </a:cxn>
                <a:cxn ang="0">
                  <a:pos x="198" y="206"/>
                </a:cxn>
                <a:cxn ang="0">
                  <a:pos x="144" y="148"/>
                </a:cxn>
                <a:cxn ang="0">
                  <a:pos x="164" y="69"/>
                </a:cxn>
                <a:cxn ang="0">
                  <a:pos x="465" y="0"/>
                </a:cxn>
                <a:cxn ang="0">
                  <a:pos x="530" y="4"/>
                </a:cxn>
                <a:cxn ang="0">
                  <a:pos x="662" y="60"/>
                </a:cxn>
                <a:cxn ang="0">
                  <a:pos x="754" y="32"/>
                </a:cxn>
                <a:cxn ang="0">
                  <a:pos x="894" y="27"/>
                </a:cxn>
                <a:cxn ang="0">
                  <a:pos x="956" y="64"/>
                </a:cxn>
                <a:cxn ang="0">
                  <a:pos x="1054" y="57"/>
                </a:cxn>
                <a:cxn ang="0">
                  <a:pos x="1043" y="108"/>
                </a:cxn>
                <a:cxn ang="0">
                  <a:pos x="1175" y="177"/>
                </a:cxn>
                <a:cxn ang="0">
                  <a:pos x="1217" y="138"/>
                </a:cxn>
                <a:cxn ang="0">
                  <a:pos x="1272" y="211"/>
                </a:cxn>
                <a:cxn ang="0">
                  <a:pos x="1289" y="279"/>
                </a:cxn>
                <a:cxn ang="0">
                  <a:pos x="1329" y="317"/>
                </a:cxn>
                <a:cxn ang="0">
                  <a:pos x="1225" y="461"/>
                </a:cxn>
                <a:cxn ang="0">
                  <a:pos x="1168" y="459"/>
                </a:cxn>
                <a:cxn ang="0">
                  <a:pos x="1138" y="489"/>
                </a:cxn>
                <a:cxn ang="0">
                  <a:pos x="1273" y="559"/>
                </a:cxn>
                <a:cxn ang="0">
                  <a:pos x="1270" y="593"/>
                </a:cxn>
                <a:cxn ang="0">
                  <a:pos x="1174" y="597"/>
                </a:cxn>
                <a:cxn ang="0">
                  <a:pos x="1151" y="647"/>
                </a:cxn>
                <a:cxn ang="0">
                  <a:pos x="1098" y="648"/>
                </a:cxn>
                <a:cxn ang="0">
                  <a:pos x="1050" y="603"/>
                </a:cxn>
                <a:cxn ang="0">
                  <a:pos x="821" y="608"/>
                </a:cxn>
                <a:cxn ang="0">
                  <a:pos x="782" y="679"/>
                </a:cxn>
                <a:cxn ang="0">
                  <a:pos x="734" y="679"/>
                </a:cxn>
                <a:cxn ang="0">
                  <a:pos x="694" y="742"/>
                </a:cxn>
                <a:cxn ang="0">
                  <a:pos x="574" y="745"/>
                </a:cxn>
                <a:cxn ang="0">
                  <a:pos x="496" y="655"/>
                </a:cxn>
                <a:cxn ang="0">
                  <a:pos x="322" y="642"/>
                </a:cxn>
                <a:cxn ang="0">
                  <a:pos x="71" y="572"/>
                </a:cxn>
                <a:cxn ang="0">
                  <a:pos x="0" y="429"/>
                </a:cxn>
                <a:cxn ang="0">
                  <a:pos x="43" y="401"/>
                </a:cxn>
                <a:cxn ang="0">
                  <a:pos x="53" y="331"/>
                </a:cxn>
                <a:cxn ang="0">
                  <a:pos x="23" y="260"/>
                </a:cxn>
              </a:cxnLst>
              <a:rect l="0" t="0" r="r" b="b"/>
              <a:pathLst>
                <a:path w="1330" h="746">
                  <a:moveTo>
                    <a:pt x="23" y="260"/>
                  </a:moveTo>
                  <a:lnTo>
                    <a:pt x="176" y="298"/>
                  </a:lnTo>
                  <a:lnTo>
                    <a:pt x="155" y="236"/>
                  </a:lnTo>
                  <a:lnTo>
                    <a:pt x="198" y="206"/>
                  </a:lnTo>
                  <a:lnTo>
                    <a:pt x="144" y="148"/>
                  </a:lnTo>
                  <a:lnTo>
                    <a:pt x="164" y="69"/>
                  </a:lnTo>
                  <a:lnTo>
                    <a:pt x="465" y="0"/>
                  </a:lnTo>
                  <a:lnTo>
                    <a:pt x="530" y="4"/>
                  </a:lnTo>
                  <a:lnTo>
                    <a:pt x="662" y="60"/>
                  </a:lnTo>
                  <a:lnTo>
                    <a:pt x="754" y="32"/>
                  </a:lnTo>
                  <a:lnTo>
                    <a:pt x="894" y="27"/>
                  </a:lnTo>
                  <a:lnTo>
                    <a:pt x="956" y="64"/>
                  </a:lnTo>
                  <a:lnTo>
                    <a:pt x="1054" y="57"/>
                  </a:lnTo>
                  <a:lnTo>
                    <a:pt x="1043" y="108"/>
                  </a:lnTo>
                  <a:lnTo>
                    <a:pt x="1175" y="177"/>
                  </a:lnTo>
                  <a:lnTo>
                    <a:pt x="1217" y="138"/>
                  </a:lnTo>
                  <a:lnTo>
                    <a:pt x="1272" y="211"/>
                  </a:lnTo>
                  <a:lnTo>
                    <a:pt x="1289" y="279"/>
                  </a:lnTo>
                  <a:lnTo>
                    <a:pt x="1329" y="317"/>
                  </a:lnTo>
                  <a:lnTo>
                    <a:pt x="1225" y="461"/>
                  </a:lnTo>
                  <a:lnTo>
                    <a:pt x="1168" y="459"/>
                  </a:lnTo>
                  <a:lnTo>
                    <a:pt x="1138" y="489"/>
                  </a:lnTo>
                  <a:lnTo>
                    <a:pt x="1273" y="559"/>
                  </a:lnTo>
                  <a:lnTo>
                    <a:pt x="1270" y="593"/>
                  </a:lnTo>
                  <a:lnTo>
                    <a:pt x="1174" y="597"/>
                  </a:lnTo>
                  <a:lnTo>
                    <a:pt x="1151" y="647"/>
                  </a:lnTo>
                  <a:lnTo>
                    <a:pt x="1098" y="648"/>
                  </a:lnTo>
                  <a:lnTo>
                    <a:pt x="1050" y="603"/>
                  </a:lnTo>
                  <a:lnTo>
                    <a:pt x="821" y="608"/>
                  </a:lnTo>
                  <a:lnTo>
                    <a:pt x="782" y="679"/>
                  </a:lnTo>
                  <a:lnTo>
                    <a:pt x="734" y="679"/>
                  </a:lnTo>
                  <a:lnTo>
                    <a:pt x="694" y="742"/>
                  </a:lnTo>
                  <a:lnTo>
                    <a:pt x="574" y="745"/>
                  </a:lnTo>
                  <a:lnTo>
                    <a:pt x="496" y="655"/>
                  </a:lnTo>
                  <a:lnTo>
                    <a:pt x="322" y="642"/>
                  </a:lnTo>
                  <a:lnTo>
                    <a:pt x="71" y="572"/>
                  </a:lnTo>
                  <a:lnTo>
                    <a:pt x="0" y="429"/>
                  </a:lnTo>
                  <a:lnTo>
                    <a:pt x="43" y="401"/>
                  </a:lnTo>
                  <a:lnTo>
                    <a:pt x="53" y="331"/>
                  </a:lnTo>
                  <a:lnTo>
                    <a:pt x="23" y="260"/>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13" name="Freeform 14"/>
            <p:cNvSpPr/>
            <p:nvPr/>
          </p:nvSpPr>
          <p:spPr bwMode="auto">
            <a:xfrm>
              <a:off x="4037907" y="4171637"/>
              <a:ext cx="1476000" cy="1086670"/>
            </a:xfrm>
            <a:custGeom>
              <a:avLst/>
              <a:gdLst/>
              <a:ahLst/>
              <a:cxnLst>
                <a:cxn ang="0">
                  <a:pos x="0" y="180"/>
                </a:cxn>
                <a:cxn ang="0">
                  <a:pos x="27" y="103"/>
                </a:cxn>
                <a:cxn ang="0">
                  <a:pos x="267" y="105"/>
                </a:cxn>
                <a:cxn ang="0">
                  <a:pos x="310" y="148"/>
                </a:cxn>
                <a:cxn ang="0">
                  <a:pos x="366" y="151"/>
                </a:cxn>
                <a:cxn ang="0">
                  <a:pos x="391" y="99"/>
                </a:cxn>
                <a:cxn ang="0">
                  <a:pos x="483" y="96"/>
                </a:cxn>
                <a:cxn ang="0">
                  <a:pos x="491" y="7"/>
                </a:cxn>
                <a:cxn ang="0">
                  <a:pos x="570" y="0"/>
                </a:cxn>
                <a:cxn ang="0">
                  <a:pos x="642" y="79"/>
                </a:cxn>
                <a:cxn ang="0">
                  <a:pos x="702" y="86"/>
                </a:cxn>
                <a:cxn ang="0">
                  <a:pos x="710" y="131"/>
                </a:cxn>
                <a:cxn ang="0">
                  <a:pos x="815" y="133"/>
                </a:cxn>
                <a:cxn ang="0">
                  <a:pos x="822" y="107"/>
                </a:cxn>
                <a:cxn ang="0">
                  <a:pos x="857" y="115"/>
                </a:cxn>
                <a:cxn ang="0">
                  <a:pos x="974" y="131"/>
                </a:cxn>
                <a:cxn ang="0">
                  <a:pos x="1039" y="158"/>
                </a:cxn>
                <a:cxn ang="0">
                  <a:pos x="1112" y="148"/>
                </a:cxn>
                <a:cxn ang="0">
                  <a:pos x="1169" y="179"/>
                </a:cxn>
                <a:cxn ang="0">
                  <a:pos x="1239" y="187"/>
                </a:cxn>
                <a:cxn ang="0">
                  <a:pos x="1272" y="210"/>
                </a:cxn>
                <a:cxn ang="0">
                  <a:pos x="1265" y="279"/>
                </a:cxn>
                <a:cxn ang="0">
                  <a:pos x="1146" y="313"/>
                </a:cxn>
                <a:cxn ang="0">
                  <a:pos x="1154" y="396"/>
                </a:cxn>
                <a:cxn ang="0">
                  <a:pos x="1229" y="432"/>
                </a:cxn>
                <a:cxn ang="0">
                  <a:pos x="1224" y="538"/>
                </a:cxn>
                <a:cxn ang="0">
                  <a:pos x="1165" y="538"/>
                </a:cxn>
                <a:cxn ang="0">
                  <a:pos x="1121" y="474"/>
                </a:cxn>
                <a:cxn ang="0">
                  <a:pos x="1045" y="471"/>
                </a:cxn>
                <a:cxn ang="0">
                  <a:pos x="963" y="539"/>
                </a:cxn>
                <a:cxn ang="0">
                  <a:pos x="908" y="526"/>
                </a:cxn>
                <a:cxn ang="0">
                  <a:pos x="865" y="550"/>
                </a:cxn>
                <a:cxn ang="0">
                  <a:pos x="906" y="591"/>
                </a:cxn>
                <a:cxn ang="0">
                  <a:pos x="908" y="628"/>
                </a:cxn>
                <a:cxn ang="0">
                  <a:pos x="820" y="620"/>
                </a:cxn>
                <a:cxn ang="0">
                  <a:pos x="826" y="594"/>
                </a:cxn>
                <a:cxn ang="0">
                  <a:pos x="745" y="596"/>
                </a:cxn>
                <a:cxn ang="0">
                  <a:pos x="721" y="550"/>
                </a:cxn>
                <a:cxn ang="0">
                  <a:pos x="676" y="547"/>
                </a:cxn>
                <a:cxn ang="0">
                  <a:pos x="640" y="572"/>
                </a:cxn>
                <a:cxn ang="0">
                  <a:pos x="647" y="623"/>
                </a:cxn>
                <a:cxn ang="0">
                  <a:pos x="571" y="677"/>
                </a:cxn>
                <a:cxn ang="0">
                  <a:pos x="575" y="754"/>
                </a:cxn>
                <a:cxn ang="0">
                  <a:pos x="442" y="801"/>
                </a:cxn>
                <a:cxn ang="0">
                  <a:pos x="342" y="638"/>
                </a:cxn>
                <a:cxn ang="0">
                  <a:pos x="203" y="550"/>
                </a:cxn>
                <a:cxn ang="0">
                  <a:pos x="171" y="552"/>
                </a:cxn>
                <a:cxn ang="0">
                  <a:pos x="144" y="401"/>
                </a:cxn>
                <a:cxn ang="0">
                  <a:pos x="44" y="185"/>
                </a:cxn>
                <a:cxn ang="0">
                  <a:pos x="0" y="180"/>
                </a:cxn>
              </a:cxnLst>
              <a:rect l="0" t="0" r="r" b="b"/>
              <a:pathLst>
                <a:path w="1273" h="802">
                  <a:moveTo>
                    <a:pt x="0" y="180"/>
                  </a:moveTo>
                  <a:lnTo>
                    <a:pt x="27" y="103"/>
                  </a:lnTo>
                  <a:lnTo>
                    <a:pt x="267" y="105"/>
                  </a:lnTo>
                  <a:lnTo>
                    <a:pt x="310" y="148"/>
                  </a:lnTo>
                  <a:lnTo>
                    <a:pt x="366" y="151"/>
                  </a:lnTo>
                  <a:lnTo>
                    <a:pt x="391" y="99"/>
                  </a:lnTo>
                  <a:lnTo>
                    <a:pt x="483" y="96"/>
                  </a:lnTo>
                  <a:lnTo>
                    <a:pt x="491" y="7"/>
                  </a:lnTo>
                  <a:lnTo>
                    <a:pt x="570" y="0"/>
                  </a:lnTo>
                  <a:lnTo>
                    <a:pt x="642" y="79"/>
                  </a:lnTo>
                  <a:lnTo>
                    <a:pt x="702" y="86"/>
                  </a:lnTo>
                  <a:lnTo>
                    <a:pt x="710" y="131"/>
                  </a:lnTo>
                  <a:lnTo>
                    <a:pt x="815" y="133"/>
                  </a:lnTo>
                  <a:lnTo>
                    <a:pt x="822" y="107"/>
                  </a:lnTo>
                  <a:lnTo>
                    <a:pt x="857" y="115"/>
                  </a:lnTo>
                  <a:lnTo>
                    <a:pt x="974" y="131"/>
                  </a:lnTo>
                  <a:lnTo>
                    <a:pt x="1039" y="158"/>
                  </a:lnTo>
                  <a:lnTo>
                    <a:pt x="1112" y="148"/>
                  </a:lnTo>
                  <a:lnTo>
                    <a:pt x="1169" y="179"/>
                  </a:lnTo>
                  <a:lnTo>
                    <a:pt x="1239" y="187"/>
                  </a:lnTo>
                  <a:lnTo>
                    <a:pt x="1272" y="210"/>
                  </a:lnTo>
                  <a:lnTo>
                    <a:pt x="1265" y="279"/>
                  </a:lnTo>
                  <a:lnTo>
                    <a:pt x="1146" y="313"/>
                  </a:lnTo>
                  <a:lnTo>
                    <a:pt x="1154" y="396"/>
                  </a:lnTo>
                  <a:lnTo>
                    <a:pt x="1229" y="432"/>
                  </a:lnTo>
                  <a:lnTo>
                    <a:pt x="1224" y="538"/>
                  </a:lnTo>
                  <a:lnTo>
                    <a:pt x="1165" y="538"/>
                  </a:lnTo>
                  <a:lnTo>
                    <a:pt x="1121" y="474"/>
                  </a:lnTo>
                  <a:lnTo>
                    <a:pt x="1045" y="471"/>
                  </a:lnTo>
                  <a:lnTo>
                    <a:pt x="963" y="539"/>
                  </a:lnTo>
                  <a:lnTo>
                    <a:pt x="908" y="526"/>
                  </a:lnTo>
                  <a:lnTo>
                    <a:pt x="865" y="550"/>
                  </a:lnTo>
                  <a:lnTo>
                    <a:pt x="906" y="591"/>
                  </a:lnTo>
                  <a:lnTo>
                    <a:pt x="908" y="628"/>
                  </a:lnTo>
                  <a:lnTo>
                    <a:pt x="820" y="620"/>
                  </a:lnTo>
                  <a:lnTo>
                    <a:pt x="826" y="594"/>
                  </a:lnTo>
                  <a:lnTo>
                    <a:pt x="745" y="596"/>
                  </a:lnTo>
                  <a:lnTo>
                    <a:pt x="721" y="550"/>
                  </a:lnTo>
                  <a:lnTo>
                    <a:pt x="676" y="547"/>
                  </a:lnTo>
                  <a:lnTo>
                    <a:pt x="640" y="572"/>
                  </a:lnTo>
                  <a:lnTo>
                    <a:pt x="647" y="623"/>
                  </a:lnTo>
                  <a:lnTo>
                    <a:pt x="571" y="677"/>
                  </a:lnTo>
                  <a:lnTo>
                    <a:pt x="575" y="754"/>
                  </a:lnTo>
                  <a:lnTo>
                    <a:pt x="442" y="801"/>
                  </a:lnTo>
                  <a:lnTo>
                    <a:pt x="342" y="638"/>
                  </a:lnTo>
                  <a:lnTo>
                    <a:pt x="203" y="550"/>
                  </a:lnTo>
                  <a:lnTo>
                    <a:pt x="171" y="552"/>
                  </a:lnTo>
                  <a:lnTo>
                    <a:pt x="144" y="401"/>
                  </a:lnTo>
                  <a:lnTo>
                    <a:pt x="44" y="185"/>
                  </a:lnTo>
                  <a:lnTo>
                    <a:pt x="0" y="180"/>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14" name="Freeform 15"/>
            <p:cNvSpPr/>
            <p:nvPr/>
          </p:nvSpPr>
          <p:spPr bwMode="auto">
            <a:xfrm>
              <a:off x="4049975" y="4906075"/>
              <a:ext cx="1068683" cy="1041704"/>
            </a:xfrm>
            <a:custGeom>
              <a:avLst/>
              <a:gdLst/>
              <a:ahLst/>
              <a:cxnLst>
                <a:cxn ang="0">
                  <a:pos x="106" y="107"/>
                </a:cxn>
                <a:cxn ang="0">
                  <a:pos x="134" y="296"/>
                </a:cxn>
                <a:cxn ang="0">
                  <a:pos x="57" y="338"/>
                </a:cxn>
                <a:cxn ang="0">
                  <a:pos x="0" y="399"/>
                </a:cxn>
                <a:cxn ang="0">
                  <a:pos x="23" y="482"/>
                </a:cxn>
                <a:cxn ang="0">
                  <a:pos x="140" y="487"/>
                </a:cxn>
                <a:cxn ang="0">
                  <a:pos x="158" y="563"/>
                </a:cxn>
                <a:cxn ang="0">
                  <a:pos x="224" y="574"/>
                </a:cxn>
                <a:cxn ang="0">
                  <a:pos x="201" y="659"/>
                </a:cxn>
                <a:cxn ang="0">
                  <a:pos x="267" y="692"/>
                </a:cxn>
                <a:cxn ang="0">
                  <a:pos x="307" y="733"/>
                </a:cxn>
                <a:cxn ang="0">
                  <a:pos x="397" y="717"/>
                </a:cxn>
                <a:cxn ang="0">
                  <a:pos x="417" y="767"/>
                </a:cxn>
                <a:cxn ang="0">
                  <a:pos x="493" y="768"/>
                </a:cxn>
                <a:cxn ang="0">
                  <a:pos x="482" y="644"/>
                </a:cxn>
                <a:cxn ang="0">
                  <a:pos x="538" y="640"/>
                </a:cxn>
                <a:cxn ang="0">
                  <a:pos x="563" y="614"/>
                </a:cxn>
                <a:cxn ang="0">
                  <a:pos x="634" y="629"/>
                </a:cxn>
                <a:cxn ang="0">
                  <a:pos x="735" y="610"/>
                </a:cxn>
                <a:cxn ang="0">
                  <a:pos x="798" y="592"/>
                </a:cxn>
                <a:cxn ang="0">
                  <a:pos x="831" y="548"/>
                </a:cxn>
                <a:cxn ang="0">
                  <a:pos x="911" y="533"/>
                </a:cxn>
                <a:cxn ang="0">
                  <a:pos x="911" y="503"/>
                </a:cxn>
                <a:cxn ang="0">
                  <a:pos x="960" y="504"/>
                </a:cxn>
                <a:cxn ang="0">
                  <a:pos x="939" y="443"/>
                </a:cxn>
                <a:cxn ang="0">
                  <a:pos x="860" y="445"/>
                </a:cxn>
                <a:cxn ang="0">
                  <a:pos x="780" y="423"/>
                </a:cxn>
                <a:cxn ang="0">
                  <a:pos x="772" y="382"/>
                </a:cxn>
                <a:cxn ang="0">
                  <a:pos x="776" y="328"/>
                </a:cxn>
                <a:cxn ang="0">
                  <a:pos x="749" y="289"/>
                </a:cxn>
                <a:cxn ang="0">
                  <a:pos x="754" y="211"/>
                </a:cxn>
                <a:cxn ang="0">
                  <a:pos x="662" y="204"/>
                </a:cxn>
                <a:cxn ang="0">
                  <a:pos x="660" y="149"/>
                </a:cxn>
                <a:cxn ang="0">
                  <a:pos x="753" y="137"/>
                </a:cxn>
                <a:cxn ang="0">
                  <a:pos x="753" y="50"/>
                </a:cxn>
                <a:cxn ang="0">
                  <a:pos x="730" y="11"/>
                </a:cxn>
                <a:cxn ang="0">
                  <a:pos x="680" y="0"/>
                </a:cxn>
                <a:cxn ang="0">
                  <a:pos x="649" y="28"/>
                </a:cxn>
                <a:cxn ang="0">
                  <a:pos x="651" y="77"/>
                </a:cxn>
                <a:cxn ang="0">
                  <a:pos x="581" y="134"/>
                </a:cxn>
                <a:cxn ang="0">
                  <a:pos x="574" y="215"/>
                </a:cxn>
                <a:cxn ang="0">
                  <a:pos x="453" y="259"/>
                </a:cxn>
                <a:cxn ang="0">
                  <a:pos x="350" y="94"/>
                </a:cxn>
                <a:cxn ang="0">
                  <a:pos x="224" y="4"/>
                </a:cxn>
                <a:cxn ang="0">
                  <a:pos x="179" y="2"/>
                </a:cxn>
                <a:cxn ang="0">
                  <a:pos x="116" y="26"/>
                </a:cxn>
                <a:cxn ang="0">
                  <a:pos x="115" y="29"/>
                </a:cxn>
                <a:cxn ang="0">
                  <a:pos x="115" y="38"/>
                </a:cxn>
                <a:cxn ang="0">
                  <a:pos x="112" y="51"/>
                </a:cxn>
                <a:cxn ang="0">
                  <a:pos x="110" y="66"/>
                </a:cxn>
                <a:cxn ang="0">
                  <a:pos x="108" y="81"/>
                </a:cxn>
                <a:cxn ang="0">
                  <a:pos x="107" y="94"/>
                </a:cxn>
                <a:cxn ang="0">
                  <a:pos x="106" y="103"/>
                </a:cxn>
                <a:cxn ang="0">
                  <a:pos x="106" y="107"/>
                </a:cxn>
              </a:cxnLst>
              <a:rect l="0" t="0" r="r" b="b"/>
              <a:pathLst>
                <a:path w="961" h="769">
                  <a:moveTo>
                    <a:pt x="106" y="107"/>
                  </a:moveTo>
                  <a:lnTo>
                    <a:pt x="134" y="296"/>
                  </a:lnTo>
                  <a:lnTo>
                    <a:pt x="57" y="338"/>
                  </a:lnTo>
                  <a:lnTo>
                    <a:pt x="0" y="399"/>
                  </a:lnTo>
                  <a:lnTo>
                    <a:pt x="23" y="482"/>
                  </a:lnTo>
                  <a:lnTo>
                    <a:pt x="140" y="487"/>
                  </a:lnTo>
                  <a:lnTo>
                    <a:pt x="158" y="563"/>
                  </a:lnTo>
                  <a:lnTo>
                    <a:pt x="224" y="574"/>
                  </a:lnTo>
                  <a:lnTo>
                    <a:pt x="201" y="659"/>
                  </a:lnTo>
                  <a:lnTo>
                    <a:pt x="267" y="692"/>
                  </a:lnTo>
                  <a:lnTo>
                    <a:pt x="307" y="733"/>
                  </a:lnTo>
                  <a:lnTo>
                    <a:pt x="397" y="717"/>
                  </a:lnTo>
                  <a:lnTo>
                    <a:pt x="417" y="767"/>
                  </a:lnTo>
                  <a:lnTo>
                    <a:pt x="493" y="768"/>
                  </a:lnTo>
                  <a:lnTo>
                    <a:pt x="482" y="644"/>
                  </a:lnTo>
                  <a:lnTo>
                    <a:pt x="538" y="640"/>
                  </a:lnTo>
                  <a:lnTo>
                    <a:pt x="563" y="614"/>
                  </a:lnTo>
                  <a:lnTo>
                    <a:pt x="634" y="629"/>
                  </a:lnTo>
                  <a:lnTo>
                    <a:pt x="735" y="610"/>
                  </a:lnTo>
                  <a:lnTo>
                    <a:pt x="798" y="592"/>
                  </a:lnTo>
                  <a:lnTo>
                    <a:pt x="831" y="548"/>
                  </a:lnTo>
                  <a:lnTo>
                    <a:pt x="911" y="533"/>
                  </a:lnTo>
                  <a:lnTo>
                    <a:pt x="911" y="503"/>
                  </a:lnTo>
                  <a:lnTo>
                    <a:pt x="960" y="504"/>
                  </a:lnTo>
                  <a:lnTo>
                    <a:pt x="939" y="443"/>
                  </a:lnTo>
                  <a:lnTo>
                    <a:pt x="860" y="445"/>
                  </a:lnTo>
                  <a:lnTo>
                    <a:pt x="780" y="423"/>
                  </a:lnTo>
                  <a:lnTo>
                    <a:pt x="772" y="382"/>
                  </a:lnTo>
                  <a:lnTo>
                    <a:pt x="776" y="328"/>
                  </a:lnTo>
                  <a:lnTo>
                    <a:pt x="749" y="289"/>
                  </a:lnTo>
                  <a:lnTo>
                    <a:pt x="754" y="211"/>
                  </a:lnTo>
                  <a:lnTo>
                    <a:pt x="662" y="204"/>
                  </a:lnTo>
                  <a:lnTo>
                    <a:pt x="660" y="149"/>
                  </a:lnTo>
                  <a:lnTo>
                    <a:pt x="753" y="137"/>
                  </a:lnTo>
                  <a:lnTo>
                    <a:pt x="753" y="50"/>
                  </a:lnTo>
                  <a:lnTo>
                    <a:pt x="730" y="11"/>
                  </a:lnTo>
                  <a:lnTo>
                    <a:pt x="680" y="0"/>
                  </a:lnTo>
                  <a:lnTo>
                    <a:pt x="649" y="28"/>
                  </a:lnTo>
                  <a:lnTo>
                    <a:pt x="651" y="77"/>
                  </a:lnTo>
                  <a:lnTo>
                    <a:pt x="581" y="134"/>
                  </a:lnTo>
                  <a:lnTo>
                    <a:pt x="574" y="215"/>
                  </a:lnTo>
                  <a:lnTo>
                    <a:pt x="453" y="259"/>
                  </a:lnTo>
                  <a:lnTo>
                    <a:pt x="350" y="94"/>
                  </a:lnTo>
                  <a:lnTo>
                    <a:pt x="224" y="4"/>
                  </a:lnTo>
                  <a:lnTo>
                    <a:pt x="179" y="2"/>
                  </a:lnTo>
                  <a:lnTo>
                    <a:pt x="116" y="26"/>
                  </a:lnTo>
                  <a:lnTo>
                    <a:pt x="115" y="29"/>
                  </a:lnTo>
                  <a:lnTo>
                    <a:pt x="115" y="38"/>
                  </a:lnTo>
                  <a:lnTo>
                    <a:pt x="112" y="51"/>
                  </a:lnTo>
                  <a:lnTo>
                    <a:pt x="110" y="66"/>
                  </a:lnTo>
                  <a:lnTo>
                    <a:pt x="108" y="81"/>
                  </a:lnTo>
                  <a:lnTo>
                    <a:pt x="107" y="94"/>
                  </a:lnTo>
                  <a:lnTo>
                    <a:pt x="106" y="103"/>
                  </a:lnTo>
                  <a:lnTo>
                    <a:pt x="106" y="107"/>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15" name="Freeform 16"/>
            <p:cNvSpPr>
              <a:spLocks noChangeAspect="1"/>
            </p:cNvSpPr>
            <p:nvPr/>
          </p:nvSpPr>
          <p:spPr bwMode="auto">
            <a:xfrm>
              <a:off x="4820332" y="3453102"/>
              <a:ext cx="360000" cy="560001"/>
            </a:xfrm>
            <a:custGeom>
              <a:avLst/>
              <a:gdLst/>
              <a:ahLst/>
              <a:cxnLst>
                <a:cxn ang="0">
                  <a:pos x="0" y="216"/>
                </a:cxn>
                <a:cxn ang="0">
                  <a:pos x="59" y="214"/>
                </a:cxn>
                <a:cxn ang="0">
                  <a:pos x="124" y="95"/>
                </a:cxn>
                <a:cxn ang="0">
                  <a:pos x="148" y="10"/>
                </a:cxn>
                <a:cxn ang="0">
                  <a:pos x="224" y="0"/>
                </a:cxn>
                <a:cxn ang="0">
                  <a:pos x="236" y="76"/>
                </a:cxn>
                <a:cxn ang="0">
                  <a:pos x="227" y="129"/>
                </a:cxn>
                <a:cxn ang="0">
                  <a:pos x="360" y="166"/>
                </a:cxn>
                <a:cxn ang="0">
                  <a:pos x="320" y="249"/>
                </a:cxn>
                <a:cxn ang="0">
                  <a:pos x="242" y="234"/>
                </a:cxn>
                <a:cxn ang="0">
                  <a:pos x="214" y="261"/>
                </a:cxn>
                <a:cxn ang="0">
                  <a:pos x="216" y="314"/>
                </a:cxn>
                <a:cxn ang="0">
                  <a:pos x="263" y="323"/>
                </a:cxn>
                <a:cxn ang="0">
                  <a:pos x="264" y="365"/>
                </a:cxn>
                <a:cxn ang="0">
                  <a:pos x="220" y="370"/>
                </a:cxn>
                <a:cxn ang="0">
                  <a:pos x="222" y="401"/>
                </a:cxn>
                <a:cxn ang="0">
                  <a:pos x="97" y="374"/>
                </a:cxn>
                <a:cxn ang="0">
                  <a:pos x="104" y="280"/>
                </a:cxn>
                <a:cxn ang="0">
                  <a:pos x="0" y="216"/>
                </a:cxn>
              </a:cxnLst>
              <a:rect l="0" t="0" r="r" b="b"/>
              <a:pathLst>
                <a:path w="361" h="402">
                  <a:moveTo>
                    <a:pt x="0" y="216"/>
                  </a:moveTo>
                  <a:lnTo>
                    <a:pt x="59" y="214"/>
                  </a:lnTo>
                  <a:lnTo>
                    <a:pt x="124" y="95"/>
                  </a:lnTo>
                  <a:lnTo>
                    <a:pt x="148" y="10"/>
                  </a:lnTo>
                  <a:lnTo>
                    <a:pt x="224" y="0"/>
                  </a:lnTo>
                  <a:lnTo>
                    <a:pt x="236" y="76"/>
                  </a:lnTo>
                  <a:lnTo>
                    <a:pt x="227" y="129"/>
                  </a:lnTo>
                  <a:lnTo>
                    <a:pt x="360" y="166"/>
                  </a:lnTo>
                  <a:lnTo>
                    <a:pt x="320" y="249"/>
                  </a:lnTo>
                  <a:lnTo>
                    <a:pt x="242" y="234"/>
                  </a:lnTo>
                  <a:lnTo>
                    <a:pt x="214" y="261"/>
                  </a:lnTo>
                  <a:lnTo>
                    <a:pt x="216" y="314"/>
                  </a:lnTo>
                  <a:lnTo>
                    <a:pt x="263" y="323"/>
                  </a:lnTo>
                  <a:lnTo>
                    <a:pt x="264" y="365"/>
                  </a:lnTo>
                  <a:lnTo>
                    <a:pt x="220" y="370"/>
                  </a:lnTo>
                  <a:lnTo>
                    <a:pt x="222" y="401"/>
                  </a:lnTo>
                  <a:lnTo>
                    <a:pt x="97" y="374"/>
                  </a:lnTo>
                  <a:lnTo>
                    <a:pt x="104" y="280"/>
                  </a:lnTo>
                  <a:lnTo>
                    <a:pt x="0" y="216"/>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16" name="Freeform 17"/>
            <p:cNvSpPr/>
            <p:nvPr/>
          </p:nvSpPr>
          <p:spPr bwMode="auto">
            <a:xfrm>
              <a:off x="5409885" y="3252840"/>
              <a:ext cx="419679" cy="819873"/>
            </a:xfrm>
            <a:custGeom>
              <a:avLst/>
              <a:gdLst/>
              <a:ahLst/>
              <a:cxnLst>
                <a:cxn ang="0">
                  <a:pos x="289" y="0"/>
                </a:cxn>
                <a:cxn ang="0">
                  <a:pos x="359" y="33"/>
                </a:cxn>
                <a:cxn ang="0">
                  <a:pos x="374" y="91"/>
                </a:cxn>
                <a:cxn ang="0">
                  <a:pos x="294" y="191"/>
                </a:cxn>
                <a:cxn ang="0">
                  <a:pos x="288" y="241"/>
                </a:cxn>
                <a:cxn ang="0">
                  <a:pos x="348" y="271"/>
                </a:cxn>
                <a:cxn ang="0">
                  <a:pos x="352" y="333"/>
                </a:cxn>
                <a:cxn ang="0">
                  <a:pos x="305" y="384"/>
                </a:cxn>
                <a:cxn ang="0">
                  <a:pos x="345" y="431"/>
                </a:cxn>
                <a:cxn ang="0">
                  <a:pos x="324" y="499"/>
                </a:cxn>
                <a:cxn ang="0">
                  <a:pos x="183" y="527"/>
                </a:cxn>
                <a:cxn ang="0">
                  <a:pos x="149" y="587"/>
                </a:cxn>
                <a:cxn ang="0">
                  <a:pos x="51" y="603"/>
                </a:cxn>
                <a:cxn ang="0">
                  <a:pos x="60" y="514"/>
                </a:cxn>
                <a:cxn ang="0">
                  <a:pos x="0" y="466"/>
                </a:cxn>
                <a:cxn ang="0">
                  <a:pos x="6" y="359"/>
                </a:cxn>
                <a:cxn ang="0">
                  <a:pos x="39" y="333"/>
                </a:cxn>
                <a:cxn ang="0">
                  <a:pos x="11" y="245"/>
                </a:cxn>
                <a:cxn ang="0">
                  <a:pos x="39" y="155"/>
                </a:cxn>
                <a:cxn ang="0">
                  <a:pos x="145" y="33"/>
                </a:cxn>
                <a:cxn ang="0">
                  <a:pos x="289" y="0"/>
                </a:cxn>
              </a:cxnLst>
              <a:rect l="0" t="0" r="r" b="b"/>
              <a:pathLst>
                <a:path w="375" h="604">
                  <a:moveTo>
                    <a:pt x="289" y="0"/>
                  </a:moveTo>
                  <a:lnTo>
                    <a:pt x="359" y="33"/>
                  </a:lnTo>
                  <a:lnTo>
                    <a:pt x="374" y="91"/>
                  </a:lnTo>
                  <a:lnTo>
                    <a:pt x="294" y="191"/>
                  </a:lnTo>
                  <a:lnTo>
                    <a:pt x="288" y="241"/>
                  </a:lnTo>
                  <a:lnTo>
                    <a:pt x="348" y="271"/>
                  </a:lnTo>
                  <a:lnTo>
                    <a:pt x="352" y="333"/>
                  </a:lnTo>
                  <a:lnTo>
                    <a:pt x="305" y="384"/>
                  </a:lnTo>
                  <a:lnTo>
                    <a:pt x="345" y="431"/>
                  </a:lnTo>
                  <a:lnTo>
                    <a:pt x="324" y="499"/>
                  </a:lnTo>
                  <a:lnTo>
                    <a:pt x="183" y="527"/>
                  </a:lnTo>
                  <a:lnTo>
                    <a:pt x="149" y="587"/>
                  </a:lnTo>
                  <a:lnTo>
                    <a:pt x="51" y="603"/>
                  </a:lnTo>
                  <a:lnTo>
                    <a:pt x="60" y="514"/>
                  </a:lnTo>
                  <a:lnTo>
                    <a:pt x="0" y="466"/>
                  </a:lnTo>
                  <a:lnTo>
                    <a:pt x="6" y="359"/>
                  </a:lnTo>
                  <a:lnTo>
                    <a:pt x="39" y="333"/>
                  </a:lnTo>
                  <a:lnTo>
                    <a:pt x="11" y="245"/>
                  </a:lnTo>
                  <a:lnTo>
                    <a:pt x="39" y="155"/>
                  </a:lnTo>
                  <a:lnTo>
                    <a:pt x="145" y="33"/>
                  </a:lnTo>
                  <a:lnTo>
                    <a:pt x="289" y="0"/>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17" name="Freeform 18"/>
            <p:cNvSpPr/>
            <p:nvPr/>
          </p:nvSpPr>
          <p:spPr bwMode="auto">
            <a:xfrm>
              <a:off x="6215101" y="2731466"/>
              <a:ext cx="713455" cy="641509"/>
            </a:xfrm>
            <a:custGeom>
              <a:avLst/>
              <a:gdLst/>
              <a:ahLst/>
              <a:cxnLst>
                <a:cxn ang="0">
                  <a:pos x="641" y="171"/>
                </a:cxn>
                <a:cxn ang="0">
                  <a:pos x="524" y="296"/>
                </a:cxn>
                <a:cxn ang="0">
                  <a:pos x="369" y="378"/>
                </a:cxn>
                <a:cxn ang="0">
                  <a:pos x="292" y="470"/>
                </a:cxn>
                <a:cxn ang="0">
                  <a:pos x="252" y="452"/>
                </a:cxn>
                <a:cxn ang="0">
                  <a:pos x="276" y="401"/>
                </a:cxn>
                <a:cxn ang="0">
                  <a:pos x="249" y="364"/>
                </a:cxn>
                <a:cxn ang="0">
                  <a:pos x="288" y="265"/>
                </a:cxn>
                <a:cxn ang="0">
                  <a:pos x="237" y="246"/>
                </a:cxn>
                <a:cxn ang="0">
                  <a:pos x="126" y="345"/>
                </a:cxn>
                <a:cxn ang="0">
                  <a:pos x="33" y="321"/>
                </a:cxn>
                <a:cxn ang="0">
                  <a:pos x="0" y="268"/>
                </a:cxn>
                <a:cxn ang="0">
                  <a:pos x="18" y="238"/>
                </a:cxn>
                <a:cxn ang="0">
                  <a:pos x="0" y="152"/>
                </a:cxn>
                <a:cxn ang="0">
                  <a:pos x="56" y="149"/>
                </a:cxn>
                <a:cxn ang="0">
                  <a:pos x="96" y="174"/>
                </a:cxn>
                <a:cxn ang="0">
                  <a:pos x="361" y="7"/>
                </a:cxn>
                <a:cxn ang="0">
                  <a:pos x="486" y="0"/>
                </a:cxn>
                <a:cxn ang="0">
                  <a:pos x="540" y="60"/>
                </a:cxn>
                <a:cxn ang="0">
                  <a:pos x="542" y="129"/>
                </a:cxn>
                <a:cxn ang="0">
                  <a:pos x="591" y="132"/>
                </a:cxn>
                <a:cxn ang="0">
                  <a:pos x="641" y="171"/>
                </a:cxn>
              </a:cxnLst>
              <a:rect l="0" t="0" r="r" b="b"/>
              <a:pathLst>
                <a:path w="642" h="471">
                  <a:moveTo>
                    <a:pt x="641" y="171"/>
                  </a:moveTo>
                  <a:lnTo>
                    <a:pt x="524" y="296"/>
                  </a:lnTo>
                  <a:lnTo>
                    <a:pt x="369" y="378"/>
                  </a:lnTo>
                  <a:lnTo>
                    <a:pt x="292" y="470"/>
                  </a:lnTo>
                  <a:lnTo>
                    <a:pt x="252" y="452"/>
                  </a:lnTo>
                  <a:lnTo>
                    <a:pt x="276" y="401"/>
                  </a:lnTo>
                  <a:lnTo>
                    <a:pt x="249" y="364"/>
                  </a:lnTo>
                  <a:lnTo>
                    <a:pt x="288" y="265"/>
                  </a:lnTo>
                  <a:lnTo>
                    <a:pt x="237" y="246"/>
                  </a:lnTo>
                  <a:lnTo>
                    <a:pt x="126" y="345"/>
                  </a:lnTo>
                  <a:lnTo>
                    <a:pt x="33" y="321"/>
                  </a:lnTo>
                  <a:lnTo>
                    <a:pt x="0" y="268"/>
                  </a:lnTo>
                  <a:lnTo>
                    <a:pt x="18" y="238"/>
                  </a:lnTo>
                  <a:lnTo>
                    <a:pt x="0" y="152"/>
                  </a:lnTo>
                  <a:lnTo>
                    <a:pt x="56" y="149"/>
                  </a:lnTo>
                  <a:lnTo>
                    <a:pt x="96" y="174"/>
                  </a:lnTo>
                  <a:lnTo>
                    <a:pt x="361" y="7"/>
                  </a:lnTo>
                  <a:lnTo>
                    <a:pt x="486" y="0"/>
                  </a:lnTo>
                  <a:lnTo>
                    <a:pt x="540" y="60"/>
                  </a:lnTo>
                  <a:lnTo>
                    <a:pt x="542" y="129"/>
                  </a:lnTo>
                  <a:lnTo>
                    <a:pt x="591" y="132"/>
                  </a:lnTo>
                  <a:lnTo>
                    <a:pt x="641" y="171"/>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18" name="Freeform 19"/>
            <p:cNvSpPr/>
            <p:nvPr/>
          </p:nvSpPr>
          <p:spPr bwMode="auto">
            <a:xfrm>
              <a:off x="5712577" y="2932085"/>
              <a:ext cx="650503" cy="918797"/>
            </a:xfrm>
            <a:custGeom>
              <a:avLst/>
              <a:gdLst/>
              <a:ahLst/>
              <a:cxnLst>
                <a:cxn ang="0">
                  <a:pos x="498" y="179"/>
                </a:cxn>
                <a:cxn ang="0">
                  <a:pos x="456" y="124"/>
                </a:cxn>
                <a:cxn ang="0">
                  <a:pos x="381" y="96"/>
                </a:cxn>
                <a:cxn ang="0">
                  <a:pos x="381" y="26"/>
                </a:cxn>
                <a:cxn ang="0">
                  <a:pos x="305" y="0"/>
                </a:cxn>
                <a:cxn ang="0">
                  <a:pos x="247" y="33"/>
                </a:cxn>
                <a:cxn ang="0">
                  <a:pos x="248" y="95"/>
                </a:cxn>
                <a:cxn ang="0">
                  <a:pos x="164" y="93"/>
                </a:cxn>
                <a:cxn ang="0">
                  <a:pos x="104" y="123"/>
                </a:cxn>
                <a:cxn ang="0">
                  <a:pos x="37" y="101"/>
                </a:cxn>
                <a:cxn ang="0">
                  <a:pos x="0" y="174"/>
                </a:cxn>
                <a:cxn ang="0">
                  <a:pos x="15" y="246"/>
                </a:cxn>
                <a:cxn ang="0">
                  <a:pos x="88" y="283"/>
                </a:cxn>
                <a:cxn ang="0">
                  <a:pos x="103" y="336"/>
                </a:cxn>
                <a:cxn ang="0">
                  <a:pos x="15" y="434"/>
                </a:cxn>
                <a:cxn ang="0">
                  <a:pos x="16" y="488"/>
                </a:cxn>
                <a:cxn ang="0">
                  <a:pos x="73" y="519"/>
                </a:cxn>
                <a:cxn ang="0">
                  <a:pos x="73" y="572"/>
                </a:cxn>
                <a:cxn ang="0">
                  <a:pos x="33" y="628"/>
                </a:cxn>
                <a:cxn ang="0">
                  <a:pos x="73" y="677"/>
                </a:cxn>
                <a:cxn ang="0">
                  <a:pos x="164" y="677"/>
                </a:cxn>
                <a:cxn ang="0">
                  <a:pos x="213" y="647"/>
                </a:cxn>
                <a:cxn ang="0">
                  <a:pos x="222" y="585"/>
                </a:cxn>
                <a:cxn ang="0">
                  <a:pos x="254" y="546"/>
                </a:cxn>
                <a:cxn ang="0">
                  <a:pos x="297" y="503"/>
                </a:cxn>
                <a:cxn ang="0">
                  <a:pos x="349" y="503"/>
                </a:cxn>
                <a:cxn ang="0">
                  <a:pos x="426" y="449"/>
                </a:cxn>
                <a:cxn ang="0">
                  <a:pos x="383" y="382"/>
                </a:cxn>
                <a:cxn ang="0">
                  <a:pos x="405" y="325"/>
                </a:cxn>
                <a:cxn ang="0">
                  <a:pos x="460" y="329"/>
                </a:cxn>
                <a:cxn ang="0">
                  <a:pos x="536" y="310"/>
                </a:cxn>
                <a:cxn ang="0">
                  <a:pos x="585" y="201"/>
                </a:cxn>
                <a:cxn ang="0">
                  <a:pos x="498" y="179"/>
                </a:cxn>
              </a:cxnLst>
              <a:rect l="0" t="0" r="r" b="b"/>
              <a:pathLst>
                <a:path w="586" h="678">
                  <a:moveTo>
                    <a:pt x="498" y="179"/>
                  </a:moveTo>
                  <a:lnTo>
                    <a:pt x="456" y="124"/>
                  </a:lnTo>
                  <a:lnTo>
                    <a:pt x="381" y="96"/>
                  </a:lnTo>
                  <a:lnTo>
                    <a:pt x="381" y="26"/>
                  </a:lnTo>
                  <a:lnTo>
                    <a:pt x="305" y="0"/>
                  </a:lnTo>
                  <a:lnTo>
                    <a:pt x="247" y="33"/>
                  </a:lnTo>
                  <a:lnTo>
                    <a:pt x="248" y="95"/>
                  </a:lnTo>
                  <a:lnTo>
                    <a:pt x="164" y="93"/>
                  </a:lnTo>
                  <a:lnTo>
                    <a:pt x="104" y="123"/>
                  </a:lnTo>
                  <a:lnTo>
                    <a:pt x="37" y="101"/>
                  </a:lnTo>
                  <a:lnTo>
                    <a:pt x="0" y="174"/>
                  </a:lnTo>
                  <a:lnTo>
                    <a:pt x="15" y="246"/>
                  </a:lnTo>
                  <a:lnTo>
                    <a:pt x="88" y="283"/>
                  </a:lnTo>
                  <a:lnTo>
                    <a:pt x="103" y="336"/>
                  </a:lnTo>
                  <a:lnTo>
                    <a:pt x="15" y="434"/>
                  </a:lnTo>
                  <a:lnTo>
                    <a:pt x="16" y="488"/>
                  </a:lnTo>
                  <a:lnTo>
                    <a:pt x="73" y="519"/>
                  </a:lnTo>
                  <a:lnTo>
                    <a:pt x="73" y="572"/>
                  </a:lnTo>
                  <a:lnTo>
                    <a:pt x="33" y="628"/>
                  </a:lnTo>
                  <a:lnTo>
                    <a:pt x="73" y="677"/>
                  </a:lnTo>
                  <a:lnTo>
                    <a:pt x="164" y="677"/>
                  </a:lnTo>
                  <a:lnTo>
                    <a:pt x="213" y="647"/>
                  </a:lnTo>
                  <a:lnTo>
                    <a:pt x="222" y="585"/>
                  </a:lnTo>
                  <a:lnTo>
                    <a:pt x="254" y="546"/>
                  </a:lnTo>
                  <a:lnTo>
                    <a:pt x="297" y="503"/>
                  </a:lnTo>
                  <a:lnTo>
                    <a:pt x="349" y="503"/>
                  </a:lnTo>
                  <a:lnTo>
                    <a:pt x="426" y="449"/>
                  </a:lnTo>
                  <a:lnTo>
                    <a:pt x="383" y="382"/>
                  </a:lnTo>
                  <a:lnTo>
                    <a:pt x="405" y="325"/>
                  </a:lnTo>
                  <a:lnTo>
                    <a:pt x="460" y="329"/>
                  </a:lnTo>
                  <a:lnTo>
                    <a:pt x="536" y="310"/>
                  </a:lnTo>
                  <a:lnTo>
                    <a:pt x="585" y="201"/>
                  </a:lnTo>
                  <a:lnTo>
                    <a:pt x="498" y="179"/>
                  </a:lnTo>
                </a:path>
              </a:pathLst>
            </a:custGeom>
            <a:solidFill>
              <a:srgbClr val="FFC000"/>
            </a:solid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19" name="Freeform 20"/>
            <p:cNvSpPr/>
            <p:nvPr/>
          </p:nvSpPr>
          <p:spPr bwMode="auto">
            <a:xfrm>
              <a:off x="6369814" y="2363401"/>
              <a:ext cx="977253" cy="602539"/>
            </a:xfrm>
            <a:custGeom>
              <a:avLst/>
              <a:gdLst/>
              <a:ahLst/>
              <a:cxnLst>
                <a:cxn ang="0">
                  <a:pos x="878" y="119"/>
                </a:cxn>
                <a:cxn ang="0">
                  <a:pos x="748" y="73"/>
                </a:cxn>
                <a:cxn ang="0">
                  <a:pos x="691" y="112"/>
                </a:cxn>
                <a:cxn ang="0">
                  <a:pos x="607" y="60"/>
                </a:cxn>
                <a:cxn ang="0">
                  <a:pos x="544" y="52"/>
                </a:cxn>
                <a:cxn ang="0">
                  <a:pos x="544" y="96"/>
                </a:cxn>
                <a:cxn ang="0">
                  <a:pos x="449" y="23"/>
                </a:cxn>
                <a:cxn ang="0">
                  <a:pos x="393" y="30"/>
                </a:cxn>
                <a:cxn ang="0">
                  <a:pos x="324" y="20"/>
                </a:cxn>
                <a:cxn ang="0">
                  <a:pos x="265" y="39"/>
                </a:cxn>
                <a:cxn ang="0">
                  <a:pos x="94" y="0"/>
                </a:cxn>
                <a:cxn ang="0">
                  <a:pos x="78" y="46"/>
                </a:cxn>
                <a:cxn ang="0">
                  <a:pos x="27" y="37"/>
                </a:cxn>
                <a:cxn ang="0">
                  <a:pos x="0" y="50"/>
                </a:cxn>
                <a:cxn ang="0">
                  <a:pos x="102" y="200"/>
                </a:cxn>
                <a:cxn ang="0">
                  <a:pos x="130" y="163"/>
                </a:cxn>
                <a:cxn ang="0">
                  <a:pos x="218" y="209"/>
                </a:cxn>
                <a:cxn ang="0">
                  <a:pos x="230" y="280"/>
                </a:cxn>
                <a:cxn ang="0">
                  <a:pos x="355" y="273"/>
                </a:cxn>
                <a:cxn ang="0">
                  <a:pos x="399" y="342"/>
                </a:cxn>
                <a:cxn ang="0">
                  <a:pos x="404" y="407"/>
                </a:cxn>
                <a:cxn ang="0">
                  <a:pos x="455" y="410"/>
                </a:cxn>
                <a:cxn ang="0">
                  <a:pos x="505" y="443"/>
                </a:cxn>
                <a:cxn ang="0">
                  <a:pos x="530" y="352"/>
                </a:cxn>
                <a:cxn ang="0">
                  <a:pos x="622" y="377"/>
                </a:cxn>
                <a:cxn ang="0">
                  <a:pos x="699" y="358"/>
                </a:cxn>
                <a:cxn ang="0">
                  <a:pos x="657" y="292"/>
                </a:cxn>
                <a:cxn ang="0">
                  <a:pos x="717" y="289"/>
                </a:cxn>
                <a:cxn ang="0">
                  <a:pos x="773" y="244"/>
                </a:cxn>
                <a:cxn ang="0">
                  <a:pos x="771" y="181"/>
                </a:cxn>
                <a:cxn ang="0">
                  <a:pos x="838" y="179"/>
                </a:cxn>
                <a:cxn ang="0">
                  <a:pos x="878" y="119"/>
                </a:cxn>
              </a:cxnLst>
              <a:rect l="0" t="0" r="r" b="b"/>
              <a:pathLst>
                <a:path w="879" h="444">
                  <a:moveTo>
                    <a:pt x="878" y="119"/>
                  </a:moveTo>
                  <a:lnTo>
                    <a:pt x="748" y="73"/>
                  </a:lnTo>
                  <a:lnTo>
                    <a:pt x="691" y="112"/>
                  </a:lnTo>
                  <a:lnTo>
                    <a:pt x="607" y="60"/>
                  </a:lnTo>
                  <a:lnTo>
                    <a:pt x="544" y="52"/>
                  </a:lnTo>
                  <a:lnTo>
                    <a:pt x="544" y="96"/>
                  </a:lnTo>
                  <a:lnTo>
                    <a:pt x="449" y="23"/>
                  </a:lnTo>
                  <a:lnTo>
                    <a:pt x="393" y="30"/>
                  </a:lnTo>
                  <a:lnTo>
                    <a:pt x="324" y="20"/>
                  </a:lnTo>
                  <a:lnTo>
                    <a:pt x="265" y="39"/>
                  </a:lnTo>
                  <a:lnTo>
                    <a:pt x="94" y="0"/>
                  </a:lnTo>
                  <a:lnTo>
                    <a:pt x="78" y="46"/>
                  </a:lnTo>
                  <a:lnTo>
                    <a:pt x="27" y="37"/>
                  </a:lnTo>
                  <a:lnTo>
                    <a:pt x="0" y="50"/>
                  </a:lnTo>
                  <a:lnTo>
                    <a:pt x="102" y="200"/>
                  </a:lnTo>
                  <a:lnTo>
                    <a:pt x="130" y="163"/>
                  </a:lnTo>
                  <a:lnTo>
                    <a:pt x="218" y="209"/>
                  </a:lnTo>
                  <a:lnTo>
                    <a:pt x="230" y="280"/>
                  </a:lnTo>
                  <a:lnTo>
                    <a:pt x="355" y="273"/>
                  </a:lnTo>
                  <a:lnTo>
                    <a:pt x="399" y="342"/>
                  </a:lnTo>
                  <a:lnTo>
                    <a:pt x="404" y="407"/>
                  </a:lnTo>
                  <a:lnTo>
                    <a:pt x="455" y="410"/>
                  </a:lnTo>
                  <a:lnTo>
                    <a:pt x="505" y="443"/>
                  </a:lnTo>
                  <a:lnTo>
                    <a:pt x="530" y="352"/>
                  </a:lnTo>
                  <a:lnTo>
                    <a:pt x="622" y="377"/>
                  </a:lnTo>
                  <a:lnTo>
                    <a:pt x="699" y="358"/>
                  </a:lnTo>
                  <a:lnTo>
                    <a:pt x="657" y="292"/>
                  </a:lnTo>
                  <a:lnTo>
                    <a:pt x="717" y="289"/>
                  </a:lnTo>
                  <a:lnTo>
                    <a:pt x="773" y="244"/>
                  </a:lnTo>
                  <a:lnTo>
                    <a:pt x="771" y="181"/>
                  </a:lnTo>
                  <a:lnTo>
                    <a:pt x="838" y="179"/>
                  </a:lnTo>
                  <a:lnTo>
                    <a:pt x="878" y="119"/>
                  </a:lnTo>
                </a:path>
              </a:pathLst>
            </a:custGeom>
            <a:solidFill>
              <a:srgbClr val="FFC000"/>
            </a:solid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20" name="Freeform 21"/>
            <p:cNvSpPr/>
            <p:nvPr/>
          </p:nvSpPr>
          <p:spPr bwMode="auto">
            <a:xfrm>
              <a:off x="4948147" y="3434465"/>
              <a:ext cx="648000" cy="1008729"/>
            </a:xfrm>
            <a:custGeom>
              <a:avLst/>
              <a:gdLst/>
              <a:ahLst/>
              <a:cxnLst>
                <a:cxn ang="0">
                  <a:pos x="24" y="669"/>
                </a:cxn>
                <a:cxn ang="0">
                  <a:pos x="144" y="688"/>
                </a:cxn>
                <a:cxn ang="0">
                  <a:pos x="209" y="712"/>
                </a:cxn>
                <a:cxn ang="0">
                  <a:pos x="284" y="705"/>
                </a:cxn>
                <a:cxn ang="0">
                  <a:pos x="337" y="736"/>
                </a:cxn>
                <a:cxn ang="0">
                  <a:pos x="404" y="742"/>
                </a:cxn>
                <a:cxn ang="0">
                  <a:pos x="422" y="639"/>
                </a:cxn>
                <a:cxn ang="0">
                  <a:pos x="371" y="582"/>
                </a:cxn>
                <a:cxn ang="0">
                  <a:pos x="526" y="600"/>
                </a:cxn>
                <a:cxn ang="0">
                  <a:pos x="520" y="551"/>
                </a:cxn>
                <a:cxn ang="0">
                  <a:pos x="461" y="455"/>
                </a:cxn>
                <a:cxn ang="0">
                  <a:pos x="464" y="370"/>
                </a:cxn>
                <a:cxn ang="0">
                  <a:pos x="411" y="313"/>
                </a:cxn>
                <a:cxn ang="0">
                  <a:pos x="410" y="215"/>
                </a:cxn>
                <a:cxn ang="0">
                  <a:pos x="454" y="190"/>
                </a:cxn>
                <a:cxn ang="0">
                  <a:pos x="415" y="103"/>
                </a:cxn>
                <a:cxn ang="0">
                  <a:pos x="449" y="11"/>
                </a:cxn>
                <a:cxn ang="0">
                  <a:pos x="366" y="0"/>
                </a:cxn>
                <a:cxn ang="0">
                  <a:pos x="321" y="67"/>
                </a:cxn>
                <a:cxn ang="0">
                  <a:pos x="283" y="72"/>
                </a:cxn>
                <a:cxn ang="0">
                  <a:pos x="194" y="186"/>
                </a:cxn>
                <a:cxn ang="0">
                  <a:pos x="157" y="262"/>
                </a:cxn>
                <a:cxn ang="0">
                  <a:pos x="253" y="288"/>
                </a:cxn>
                <a:cxn ang="0">
                  <a:pos x="275" y="342"/>
                </a:cxn>
                <a:cxn ang="0">
                  <a:pos x="251" y="380"/>
                </a:cxn>
                <a:cxn ang="0">
                  <a:pos x="264" y="411"/>
                </a:cxn>
                <a:cxn ang="0">
                  <a:pos x="237" y="423"/>
                </a:cxn>
                <a:cxn ang="0">
                  <a:pos x="201" y="423"/>
                </a:cxn>
                <a:cxn ang="0">
                  <a:pos x="166" y="455"/>
                </a:cxn>
                <a:cxn ang="0">
                  <a:pos x="101" y="441"/>
                </a:cxn>
                <a:cxn ang="0">
                  <a:pos x="54" y="507"/>
                </a:cxn>
                <a:cxn ang="0">
                  <a:pos x="76" y="520"/>
                </a:cxn>
                <a:cxn ang="0">
                  <a:pos x="63" y="591"/>
                </a:cxn>
                <a:cxn ang="0">
                  <a:pos x="0" y="606"/>
                </a:cxn>
                <a:cxn ang="0">
                  <a:pos x="24" y="669"/>
                </a:cxn>
              </a:cxnLst>
              <a:rect l="0" t="0" r="r" b="b"/>
              <a:pathLst>
                <a:path w="527" h="743">
                  <a:moveTo>
                    <a:pt x="24" y="669"/>
                  </a:moveTo>
                  <a:lnTo>
                    <a:pt x="144" y="688"/>
                  </a:lnTo>
                  <a:lnTo>
                    <a:pt x="209" y="712"/>
                  </a:lnTo>
                  <a:lnTo>
                    <a:pt x="284" y="705"/>
                  </a:lnTo>
                  <a:lnTo>
                    <a:pt x="337" y="736"/>
                  </a:lnTo>
                  <a:lnTo>
                    <a:pt x="404" y="742"/>
                  </a:lnTo>
                  <a:lnTo>
                    <a:pt x="422" y="639"/>
                  </a:lnTo>
                  <a:lnTo>
                    <a:pt x="371" y="582"/>
                  </a:lnTo>
                  <a:lnTo>
                    <a:pt x="526" y="600"/>
                  </a:lnTo>
                  <a:lnTo>
                    <a:pt x="520" y="551"/>
                  </a:lnTo>
                  <a:lnTo>
                    <a:pt x="461" y="455"/>
                  </a:lnTo>
                  <a:lnTo>
                    <a:pt x="464" y="370"/>
                  </a:lnTo>
                  <a:lnTo>
                    <a:pt x="411" y="313"/>
                  </a:lnTo>
                  <a:lnTo>
                    <a:pt x="410" y="215"/>
                  </a:lnTo>
                  <a:lnTo>
                    <a:pt x="454" y="190"/>
                  </a:lnTo>
                  <a:lnTo>
                    <a:pt x="415" y="103"/>
                  </a:lnTo>
                  <a:lnTo>
                    <a:pt x="449" y="11"/>
                  </a:lnTo>
                  <a:lnTo>
                    <a:pt x="366" y="0"/>
                  </a:lnTo>
                  <a:lnTo>
                    <a:pt x="321" y="67"/>
                  </a:lnTo>
                  <a:lnTo>
                    <a:pt x="283" y="72"/>
                  </a:lnTo>
                  <a:lnTo>
                    <a:pt x="194" y="186"/>
                  </a:lnTo>
                  <a:lnTo>
                    <a:pt x="157" y="262"/>
                  </a:lnTo>
                  <a:lnTo>
                    <a:pt x="253" y="288"/>
                  </a:lnTo>
                  <a:lnTo>
                    <a:pt x="275" y="342"/>
                  </a:lnTo>
                  <a:lnTo>
                    <a:pt x="251" y="380"/>
                  </a:lnTo>
                  <a:lnTo>
                    <a:pt x="264" y="411"/>
                  </a:lnTo>
                  <a:lnTo>
                    <a:pt x="237" y="423"/>
                  </a:lnTo>
                  <a:lnTo>
                    <a:pt x="201" y="423"/>
                  </a:lnTo>
                  <a:lnTo>
                    <a:pt x="166" y="455"/>
                  </a:lnTo>
                  <a:lnTo>
                    <a:pt x="101" y="441"/>
                  </a:lnTo>
                  <a:lnTo>
                    <a:pt x="54" y="507"/>
                  </a:lnTo>
                  <a:lnTo>
                    <a:pt x="76" y="520"/>
                  </a:lnTo>
                  <a:lnTo>
                    <a:pt x="63" y="591"/>
                  </a:lnTo>
                  <a:lnTo>
                    <a:pt x="0" y="606"/>
                  </a:lnTo>
                  <a:lnTo>
                    <a:pt x="24" y="669"/>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21" name="Freeform 24"/>
            <p:cNvSpPr/>
            <p:nvPr/>
          </p:nvSpPr>
          <p:spPr bwMode="auto">
            <a:xfrm>
              <a:off x="5968881" y="3500150"/>
              <a:ext cx="756922" cy="485629"/>
            </a:xfrm>
            <a:custGeom>
              <a:avLst/>
              <a:gdLst/>
              <a:ahLst/>
              <a:cxnLst>
                <a:cxn ang="0">
                  <a:pos x="215" y="20"/>
                </a:cxn>
                <a:cxn ang="0">
                  <a:pos x="291" y="14"/>
                </a:cxn>
                <a:cxn ang="0">
                  <a:pos x="316" y="69"/>
                </a:cxn>
                <a:cxn ang="0">
                  <a:pos x="400" y="93"/>
                </a:cxn>
                <a:cxn ang="0">
                  <a:pos x="471" y="0"/>
                </a:cxn>
                <a:cxn ang="0">
                  <a:pos x="552" y="20"/>
                </a:cxn>
                <a:cxn ang="0">
                  <a:pos x="665" y="11"/>
                </a:cxn>
                <a:cxn ang="0">
                  <a:pos x="680" y="63"/>
                </a:cxn>
                <a:cxn ang="0">
                  <a:pos x="558" y="154"/>
                </a:cxn>
                <a:cxn ang="0">
                  <a:pos x="501" y="154"/>
                </a:cxn>
                <a:cxn ang="0">
                  <a:pos x="486" y="224"/>
                </a:cxn>
                <a:cxn ang="0">
                  <a:pos x="424" y="287"/>
                </a:cxn>
                <a:cxn ang="0">
                  <a:pos x="375" y="330"/>
                </a:cxn>
                <a:cxn ang="0">
                  <a:pos x="289" y="329"/>
                </a:cxn>
                <a:cxn ang="0">
                  <a:pos x="243" y="352"/>
                </a:cxn>
                <a:cxn ang="0">
                  <a:pos x="203" y="334"/>
                </a:cxn>
                <a:cxn ang="0">
                  <a:pos x="130" y="344"/>
                </a:cxn>
                <a:cxn ang="0">
                  <a:pos x="66" y="359"/>
                </a:cxn>
                <a:cxn ang="0">
                  <a:pos x="11" y="322"/>
                </a:cxn>
                <a:cxn ang="0">
                  <a:pos x="60" y="257"/>
                </a:cxn>
                <a:cxn ang="0">
                  <a:pos x="0" y="217"/>
                </a:cxn>
                <a:cxn ang="0">
                  <a:pos x="10" y="152"/>
                </a:cxn>
                <a:cxn ang="0">
                  <a:pos x="42" y="119"/>
                </a:cxn>
                <a:cxn ang="0">
                  <a:pos x="88" y="73"/>
                </a:cxn>
                <a:cxn ang="0">
                  <a:pos x="141" y="67"/>
                </a:cxn>
                <a:cxn ang="0">
                  <a:pos x="215" y="20"/>
                </a:cxn>
              </a:cxnLst>
              <a:rect l="0" t="0" r="r" b="b"/>
              <a:pathLst>
                <a:path w="681" h="360">
                  <a:moveTo>
                    <a:pt x="215" y="20"/>
                  </a:moveTo>
                  <a:lnTo>
                    <a:pt x="291" y="14"/>
                  </a:lnTo>
                  <a:lnTo>
                    <a:pt x="316" y="69"/>
                  </a:lnTo>
                  <a:lnTo>
                    <a:pt x="400" y="93"/>
                  </a:lnTo>
                  <a:lnTo>
                    <a:pt x="471" y="0"/>
                  </a:lnTo>
                  <a:lnTo>
                    <a:pt x="552" y="20"/>
                  </a:lnTo>
                  <a:lnTo>
                    <a:pt x="665" y="11"/>
                  </a:lnTo>
                  <a:lnTo>
                    <a:pt x="680" y="63"/>
                  </a:lnTo>
                  <a:lnTo>
                    <a:pt x="558" y="154"/>
                  </a:lnTo>
                  <a:lnTo>
                    <a:pt x="501" y="154"/>
                  </a:lnTo>
                  <a:lnTo>
                    <a:pt x="486" y="224"/>
                  </a:lnTo>
                  <a:lnTo>
                    <a:pt x="424" y="287"/>
                  </a:lnTo>
                  <a:lnTo>
                    <a:pt x="375" y="330"/>
                  </a:lnTo>
                  <a:lnTo>
                    <a:pt x="289" y="329"/>
                  </a:lnTo>
                  <a:lnTo>
                    <a:pt x="243" y="352"/>
                  </a:lnTo>
                  <a:lnTo>
                    <a:pt x="203" y="334"/>
                  </a:lnTo>
                  <a:lnTo>
                    <a:pt x="130" y="344"/>
                  </a:lnTo>
                  <a:lnTo>
                    <a:pt x="66" y="359"/>
                  </a:lnTo>
                  <a:lnTo>
                    <a:pt x="11" y="322"/>
                  </a:lnTo>
                  <a:lnTo>
                    <a:pt x="60" y="257"/>
                  </a:lnTo>
                  <a:lnTo>
                    <a:pt x="0" y="217"/>
                  </a:lnTo>
                  <a:lnTo>
                    <a:pt x="10" y="152"/>
                  </a:lnTo>
                  <a:lnTo>
                    <a:pt x="42" y="119"/>
                  </a:lnTo>
                  <a:lnTo>
                    <a:pt x="88" y="73"/>
                  </a:lnTo>
                  <a:lnTo>
                    <a:pt x="141" y="67"/>
                  </a:lnTo>
                  <a:lnTo>
                    <a:pt x="215" y="20"/>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22" name="Freeform 25"/>
            <p:cNvSpPr/>
            <p:nvPr/>
          </p:nvSpPr>
          <p:spPr bwMode="auto">
            <a:xfrm>
              <a:off x="5481830" y="3786432"/>
              <a:ext cx="683478" cy="623523"/>
            </a:xfrm>
            <a:custGeom>
              <a:avLst/>
              <a:gdLst/>
              <a:ahLst/>
              <a:cxnLst>
                <a:cxn ang="0">
                  <a:pos x="287" y="29"/>
                </a:cxn>
                <a:cxn ang="0">
                  <a:pos x="379" y="27"/>
                </a:cxn>
                <a:cxn ang="0">
                  <a:pos x="430" y="0"/>
                </a:cxn>
                <a:cxn ang="0">
                  <a:pos x="489" y="33"/>
                </a:cxn>
                <a:cxn ang="0">
                  <a:pos x="441" y="101"/>
                </a:cxn>
                <a:cxn ang="0">
                  <a:pos x="486" y="134"/>
                </a:cxn>
                <a:cxn ang="0">
                  <a:pos x="562" y="122"/>
                </a:cxn>
                <a:cxn ang="0">
                  <a:pos x="616" y="185"/>
                </a:cxn>
                <a:cxn ang="0">
                  <a:pos x="585" y="239"/>
                </a:cxn>
                <a:cxn ang="0">
                  <a:pos x="511" y="218"/>
                </a:cxn>
                <a:cxn ang="0">
                  <a:pos x="510" y="272"/>
                </a:cxn>
                <a:cxn ang="0">
                  <a:pos x="491" y="303"/>
                </a:cxn>
                <a:cxn ang="0">
                  <a:pos x="527" y="363"/>
                </a:cxn>
                <a:cxn ang="0">
                  <a:pos x="574" y="341"/>
                </a:cxn>
                <a:cxn ang="0">
                  <a:pos x="612" y="409"/>
                </a:cxn>
                <a:cxn ang="0">
                  <a:pos x="544" y="458"/>
                </a:cxn>
                <a:cxn ang="0">
                  <a:pos x="394" y="442"/>
                </a:cxn>
                <a:cxn ang="0">
                  <a:pos x="341" y="400"/>
                </a:cxn>
                <a:cxn ang="0">
                  <a:pos x="185" y="396"/>
                </a:cxn>
                <a:cxn ang="0">
                  <a:pos x="68" y="336"/>
                </a:cxn>
                <a:cxn ang="0">
                  <a:pos x="60" y="291"/>
                </a:cxn>
                <a:cxn ang="0">
                  <a:pos x="0" y="195"/>
                </a:cxn>
                <a:cxn ang="0">
                  <a:pos x="89" y="185"/>
                </a:cxn>
                <a:cxn ang="0">
                  <a:pos x="133" y="122"/>
                </a:cxn>
                <a:cxn ang="0">
                  <a:pos x="270" y="96"/>
                </a:cxn>
                <a:cxn ang="0">
                  <a:pos x="287" y="29"/>
                </a:cxn>
              </a:cxnLst>
              <a:rect l="0" t="0" r="r" b="b"/>
              <a:pathLst>
                <a:path w="617" h="459">
                  <a:moveTo>
                    <a:pt x="287" y="29"/>
                  </a:moveTo>
                  <a:lnTo>
                    <a:pt x="379" y="27"/>
                  </a:lnTo>
                  <a:lnTo>
                    <a:pt x="430" y="0"/>
                  </a:lnTo>
                  <a:lnTo>
                    <a:pt x="489" y="33"/>
                  </a:lnTo>
                  <a:lnTo>
                    <a:pt x="441" y="101"/>
                  </a:lnTo>
                  <a:lnTo>
                    <a:pt x="486" y="134"/>
                  </a:lnTo>
                  <a:lnTo>
                    <a:pt x="562" y="122"/>
                  </a:lnTo>
                  <a:lnTo>
                    <a:pt x="616" y="185"/>
                  </a:lnTo>
                  <a:lnTo>
                    <a:pt x="585" y="239"/>
                  </a:lnTo>
                  <a:lnTo>
                    <a:pt x="511" y="218"/>
                  </a:lnTo>
                  <a:lnTo>
                    <a:pt x="510" y="272"/>
                  </a:lnTo>
                  <a:lnTo>
                    <a:pt x="491" y="303"/>
                  </a:lnTo>
                  <a:lnTo>
                    <a:pt x="527" y="363"/>
                  </a:lnTo>
                  <a:lnTo>
                    <a:pt x="574" y="341"/>
                  </a:lnTo>
                  <a:lnTo>
                    <a:pt x="612" y="409"/>
                  </a:lnTo>
                  <a:lnTo>
                    <a:pt x="544" y="458"/>
                  </a:lnTo>
                  <a:lnTo>
                    <a:pt x="394" y="442"/>
                  </a:lnTo>
                  <a:lnTo>
                    <a:pt x="341" y="400"/>
                  </a:lnTo>
                  <a:lnTo>
                    <a:pt x="185" y="396"/>
                  </a:lnTo>
                  <a:lnTo>
                    <a:pt x="68" y="336"/>
                  </a:lnTo>
                  <a:lnTo>
                    <a:pt x="60" y="291"/>
                  </a:lnTo>
                  <a:lnTo>
                    <a:pt x="0" y="195"/>
                  </a:lnTo>
                  <a:lnTo>
                    <a:pt x="89" y="185"/>
                  </a:lnTo>
                  <a:lnTo>
                    <a:pt x="133" y="122"/>
                  </a:lnTo>
                  <a:lnTo>
                    <a:pt x="270" y="96"/>
                  </a:lnTo>
                  <a:lnTo>
                    <a:pt x="287" y="29"/>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23" name="Freeform 26"/>
            <p:cNvSpPr/>
            <p:nvPr/>
          </p:nvSpPr>
          <p:spPr bwMode="auto">
            <a:xfrm>
              <a:off x="6108655" y="3872533"/>
              <a:ext cx="705960" cy="512607"/>
            </a:xfrm>
            <a:custGeom>
              <a:avLst/>
              <a:gdLst/>
              <a:ahLst/>
              <a:cxnLst>
                <a:cxn ang="0">
                  <a:pos x="0" y="57"/>
                </a:cxn>
                <a:cxn ang="0">
                  <a:pos x="71" y="49"/>
                </a:cxn>
                <a:cxn ang="0">
                  <a:pos x="115" y="68"/>
                </a:cxn>
                <a:cxn ang="0">
                  <a:pos x="153" y="43"/>
                </a:cxn>
                <a:cxn ang="0">
                  <a:pos x="243" y="44"/>
                </a:cxn>
                <a:cxn ang="0">
                  <a:pos x="293" y="0"/>
                </a:cxn>
                <a:cxn ang="0">
                  <a:pos x="396" y="44"/>
                </a:cxn>
                <a:cxn ang="0">
                  <a:pos x="446" y="80"/>
                </a:cxn>
                <a:cxn ang="0">
                  <a:pos x="529" y="215"/>
                </a:cxn>
                <a:cxn ang="0">
                  <a:pos x="624" y="247"/>
                </a:cxn>
                <a:cxn ang="0">
                  <a:pos x="568" y="277"/>
                </a:cxn>
                <a:cxn ang="0">
                  <a:pos x="634" y="298"/>
                </a:cxn>
                <a:cxn ang="0">
                  <a:pos x="567" y="331"/>
                </a:cxn>
                <a:cxn ang="0">
                  <a:pos x="508" y="379"/>
                </a:cxn>
                <a:cxn ang="0">
                  <a:pos x="429" y="365"/>
                </a:cxn>
                <a:cxn ang="0">
                  <a:pos x="337" y="376"/>
                </a:cxn>
                <a:cxn ang="0">
                  <a:pos x="327" y="322"/>
                </a:cxn>
                <a:cxn ang="0">
                  <a:pos x="293" y="269"/>
                </a:cxn>
                <a:cxn ang="0">
                  <a:pos x="286" y="231"/>
                </a:cxn>
                <a:cxn ang="0">
                  <a:pos x="220" y="203"/>
                </a:cxn>
                <a:cxn ang="0">
                  <a:pos x="236" y="165"/>
                </a:cxn>
                <a:cxn ang="0">
                  <a:pos x="210" y="131"/>
                </a:cxn>
                <a:cxn ang="0">
                  <a:pos x="117" y="145"/>
                </a:cxn>
                <a:cxn ang="0">
                  <a:pos x="55" y="126"/>
                </a:cxn>
                <a:cxn ang="0">
                  <a:pos x="0" y="57"/>
                </a:cxn>
              </a:cxnLst>
              <a:rect l="0" t="0" r="r" b="b"/>
              <a:pathLst>
                <a:path w="635" h="380">
                  <a:moveTo>
                    <a:pt x="0" y="57"/>
                  </a:moveTo>
                  <a:lnTo>
                    <a:pt x="71" y="49"/>
                  </a:lnTo>
                  <a:lnTo>
                    <a:pt x="115" y="68"/>
                  </a:lnTo>
                  <a:lnTo>
                    <a:pt x="153" y="43"/>
                  </a:lnTo>
                  <a:lnTo>
                    <a:pt x="243" y="44"/>
                  </a:lnTo>
                  <a:lnTo>
                    <a:pt x="293" y="0"/>
                  </a:lnTo>
                  <a:lnTo>
                    <a:pt x="396" y="44"/>
                  </a:lnTo>
                  <a:lnTo>
                    <a:pt x="446" y="80"/>
                  </a:lnTo>
                  <a:lnTo>
                    <a:pt x="529" y="215"/>
                  </a:lnTo>
                  <a:lnTo>
                    <a:pt x="624" y="247"/>
                  </a:lnTo>
                  <a:lnTo>
                    <a:pt x="568" y="277"/>
                  </a:lnTo>
                  <a:lnTo>
                    <a:pt x="634" y="298"/>
                  </a:lnTo>
                  <a:lnTo>
                    <a:pt x="567" y="331"/>
                  </a:lnTo>
                  <a:lnTo>
                    <a:pt x="508" y="379"/>
                  </a:lnTo>
                  <a:lnTo>
                    <a:pt x="429" y="365"/>
                  </a:lnTo>
                  <a:lnTo>
                    <a:pt x="337" y="376"/>
                  </a:lnTo>
                  <a:lnTo>
                    <a:pt x="327" y="322"/>
                  </a:lnTo>
                  <a:lnTo>
                    <a:pt x="293" y="269"/>
                  </a:lnTo>
                  <a:lnTo>
                    <a:pt x="286" y="231"/>
                  </a:lnTo>
                  <a:lnTo>
                    <a:pt x="220" y="203"/>
                  </a:lnTo>
                  <a:lnTo>
                    <a:pt x="236" y="165"/>
                  </a:lnTo>
                  <a:lnTo>
                    <a:pt x="210" y="131"/>
                  </a:lnTo>
                  <a:lnTo>
                    <a:pt x="117" y="145"/>
                  </a:lnTo>
                  <a:lnTo>
                    <a:pt x="55" y="126"/>
                  </a:lnTo>
                  <a:lnTo>
                    <a:pt x="0" y="57"/>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24" name="Freeform 27"/>
            <p:cNvSpPr/>
            <p:nvPr/>
          </p:nvSpPr>
          <p:spPr bwMode="auto">
            <a:xfrm>
              <a:off x="6428063" y="4263899"/>
              <a:ext cx="457151" cy="598041"/>
            </a:xfrm>
            <a:custGeom>
              <a:avLst/>
              <a:gdLst/>
              <a:ahLst/>
              <a:cxnLst>
                <a:cxn ang="0">
                  <a:pos x="328" y="0"/>
                </a:cxn>
                <a:cxn ang="0">
                  <a:pos x="259" y="33"/>
                </a:cxn>
                <a:cxn ang="0">
                  <a:pos x="200" y="81"/>
                </a:cxn>
                <a:cxn ang="0">
                  <a:pos x="118" y="70"/>
                </a:cxn>
                <a:cxn ang="0">
                  <a:pos x="98" y="143"/>
                </a:cxn>
                <a:cxn ang="0">
                  <a:pos x="44" y="157"/>
                </a:cxn>
                <a:cxn ang="0">
                  <a:pos x="0" y="256"/>
                </a:cxn>
                <a:cxn ang="0">
                  <a:pos x="32" y="373"/>
                </a:cxn>
                <a:cxn ang="0">
                  <a:pos x="88" y="382"/>
                </a:cxn>
                <a:cxn ang="0">
                  <a:pos x="133" y="440"/>
                </a:cxn>
                <a:cxn ang="0">
                  <a:pos x="179" y="437"/>
                </a:cxn>
                <a:cxn ang="0">
                  <a:pos x="210" y="416"/>
                </a:cxn>
                <a:cxn ang="0">
                  <a:pos x="293" y="422"/>
                </a:cxn>
                <a:cxn ang="0">
                  <a:pos x="335" y="332"/>
                </a:cxn>
                <a:cxn ang="0">
                  <a:pos x="391" y="315"/>
                </a:cxn>
                <a:cxn ang="0">
                  <a:pos x="366" y="231"/>
                </a:cxn>
                <a:cxn ang="0">
                  <a:pos x="409" y="203"/>
                </a:cxn>
                <a:cxn ang="0">
                  <a:pos x="396" y="156"/>
                </a:cxn>
                <a:cxn ang="0">
                  <a:pos x="252" y="121"/>
                </a:cxn>
                <a:cxn ang="0">
                  <a:pos x="360" y="63"/>
                </a:cxn>
                <a:cxn ang="0">
                  <a:pos x="328" y="0"/>
                </a:cxn>
              </a:cxnLst>
              <a:rect l="0" t="0" r="r" b="b"/>
              <a:pathLst>
                <a:path w="410" h="441">
                  <a:moveTo>
                    <a:pt x="328" y="0"/>
                  </a:moveTo>
                  <a:lnTo>
                    <a:pt x="259" y="33"/>
                  </a:lnTo>
                  <a:lnTo>
                    <a:pt x="200" y="81"/>
                  </a:lnTo>
                  <a:lnTo>
                    <a:pt x="118" y="70"/>
                  </a:lnTo>
                  <a:lnTo>
                    <a:pt x="98" y="143"/>
                  </a:lnTo>
                  <a:lnTo>
                    <a:pt x="44" y="157"/>
                  </a:lnTo>
                  <a:lnTo>
                    <a:pt x="0" y="256"/>
                  </a:lnTo>
                  <a:lnTo>
                    <a:pt x="32" y="373"/>
                  </a:lnTo>
                  <a:lnTo>
                    <a:pt x="88" y="382"/>
                  </a:lnTo>
                  <a:lnTo>
                    <a:pt x="133" y="440"/>
                  </a:lnTo>
                  <a:lnTo>
                    <a:pt x="179" y="437"/>
                  </a:lnTo>
                  <a:lnTo>
                    <a:pt x="210" y="416"/>
                  </a:lnTo>
                  <a:lnTo>
                    <a:pt x="293" y="422"/>
                  </a:lnTo>
                  <a:lnTo>
                    <a:pt x="335" y="332"/>
                  </a:lnTo>
                  <a:lnTo>
                    <a:pt x="391" y="315"/>
                  </a:lnTo>
                  <a:lnTo>
                    <a:pt x="366" y="231"/>
                  </a:lnTo>
                  <a:lnTo>
                    <a:pt x="409" y="203"/>
                  </a:lnTo>
                  <a:lnTo>
                    <a:pt x="396" y="156"/>
                  </a:lnTo>
                  <a:lnTo>
                    <a:pt x="252" y="121"/>
                  </a:lnTo>
                  <a:lnTo>
                    <a:pt x="360" y="63"/>
                  </a:lnTo>
                  <a:lnTo>
                    <a:pt x="328" y="0"/>
                  </a:lnTo>
                </a:path>
              </a:pathLst>
            </a:custGeom>
            <a:solidFill>
              <a:srgbClr val="FFC000"/>
            </a:solid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25" name="Freeform 28"/>
            <p:cNvSpPr/>
            <p:nvPr/>
          </p:nvSpPr>
          <p:spPr bwMode="auto">
            <a:xfrm>
              <a:off x="6024873" y="4027081"/>
              <a:ext cx="551578" cy="584553"/>
            </a:xfrm>
            <a:custGeom>
              <a:avLst/>
              <a:gdLst/>
              <a:ahLst/>
              <a:cxnLst>
                <a:cxn ang="0">
                  <a:pos x="119" y="2"/>
                </a:cxn>
                <a:cxn ang="0">
                  <a:pos x="181" y="17"/>
                </a:cxn>
                <a:cxn ang="0">
                  <a:pos x="285" y="0"/>
                </a:cxn>
                <a:cxn ang="0">
                  <a:pos x="303" y="40"/>
                </a:cxn>
                <a:cxn ang="0">
                  <a:pos x="289" y="80"/>
                </a:cxn>
                <a:cxn ang="0">
                  <a:pos x="353" y="104"/>
                </a:cxn>
                <a:cxn ang="0">
                  <a:pos x="358" y="144"/>
                </a:cxn>
                <a:cxn ang="0">
                  <a:pos x="395" y="201"/>
                </a:cxn>
                <a:cxn ang="0">
                  <a:pos x="407" y="246"/>
                </a:cxn>
                <a:cxn ang="0">
                  <a:pos x="492" y="241"/>
                </a:cxn>
                <a:cxn ang="0">
                  <a:pos x="469" y="316"/>
                </a:cxn>
                <a:cxn ang="0">
                  <a:pos x="410" y="330"/>
                </a:cxn>
                <a:cxn ang="0">
                  <a:pos x="373" y="430"/>
                </a:cxn>
                <a:cxn ang="0">
                  <a:pos x="318" y="430"/>
                </a:cxn>
                <a:cxn ang="0">
                  <a:pos x="286" y="403"/>
                </a:cxn>
                <a:cxn ang="0">
                  <a:pos x="234" y="425"/>
                </a:cxn>
                <a:cxn ang="0">
                  <a:pos x="192" y="395"/>
                </a:cxn>
                <a:cxn ang="0">
                  <a:pos x="158" y="405"/>
                </a:cxn>
                <a:cxn ang="0">
                  <a:pos x="111" y="350"/>
                </a:cxn>
                <a:cxn ang="0">
                  <a:pos x="113" y="296"/>
                </a:cxn>
                <a:cxn ang="0">
                  <a:pos x="51" y="271"/>
                </a:cxn>
                <a:cxn ang="0">
                  <a:pos x="112" y="222"/>
                </a:cxn>
                <a:cxn ang="0">
                  <a:pos x="79" y="159"/>
                </a:cxn>
                <a:cxn ang="0">
                  <a:pos x="37" y="175"/>
                </a:cxn>
                <a:cxn ang="0">
                  <a:pos x="0" y="116"/>
                </a:cxn>
                <a:cxn ang="0">
                  <a:pos x="12" y="88"/>
                </a:cxn>
                <a:cxn ang="0">
                  <a:pos x="19" y="29"/>
                </a:cxn>
                <a:cxn ang="0">
                  <a:pos x="91" y="49"/>
                </a:cxn>
                <a:cxn ang="0">
                  <a:pos x="119" y="2"/>
                </a:cxn>
              </a:cxnLst>
              <a:rect l="0" t="0" r="r" b="b"/>
              <a:pathLst>
                <a:path w="493" h="431">
                  <a:moveTo>
                    <a:pt x="119" y="2"/>
                  </a:moveTo>
                  <a:lnTo>
                    <a:pt x="181" y="17"/>
                  </a:lnTo>
                  <a:lnTo>
                    <a:pt x="285" y="0"/>
                  </a:lnTo>
                  <a:lnTo>
                    <a:pt x="303" y="40"/>
                  </a:lnTo>
                  <a:lnTo>
                    <a:pt x="289" y="80"/>
                  </a:lnTo>
                  <a:lnTo>
                    <a:pt x="353" y="104"/>
                  </a:lnTo>
                  <a:lnTo>
                    <a:pt x="358" y="144"/>
                  </a:lnTo>
                  <a:lnTo>
                    <a:pt x="395" y="201"/>
                  </a:lnTo>
                  <a:lnTo>
                    <a:pt x="407" y="246"/>
                  </a:lnTo>
                  <a:lnTo>
                    <a:pt x="492" y="241"/>
                  </a:lnTo>
                  <a:lnTo>
                    <a:pt x="469" y="316"/>
                  </a:lnTo>
                  <a:lnTo>
                    <a:pt x="410" y="330"/>
                  </a:lnTo>
                  <a:lnTo>
                    <a:pt x="373" y="430"/>
                  </a:lnTo>
                  <a:lnTo>
                    <a:pt x="318" y="430"/>
                  </a:lnTo>
                  <a:lnTo>
                    <a:pt x="286" y="403"/>
                  </a:lnTo>
                  <a:lnTo>
                    <a:pt x="234" y="425"/>
                  </a:lnTo>
                  <a:lnTo>
                    <a:pt x="192" y="395"/>
                  </a:lnTo>
                  <a:lnTo>
                    <a:pt x="158" y="405"/>
                  </a:lnTo>
                  <a:lnTo>
                    <a:pt x="111" y="350"/>
                  </a:lnTo>
                  <a:lnTo>
                    <a:pt x="113" y="296"/>
                  </a:lnTo>
                  <a:lnTo>
                    <a:pt x="51" y="271"/>
                  </a:lnTo>
                  <a:lnTo>
                    <a:pt x="112" y="222"/>
                  </a:lnTo>
                  <a:lnTo>
                    <a:pt x="79" y="159"/>
                  </a:lnTo>
                  <a:lnTo>
                    <a:pt x="37" y="175"/>
                  </a:lnTo>
                  <a:lnTo>
                    <a:pt x="0" y="116"/>
                  </a:lnTo>
                  <a:lnTo>
                    <a:pt x="12" y="88"/>
                  </a:lnTo>
                  <a:lnTo>
                    <a:pt x="19" y="29"/>
                  </a:lnTo>
                  <a:lnTo>
                    <a:pt x="91" y="49"/>
                  </a:lnTo>
                  <a:lnTo>
                    <a:pt x="119" y="2"/>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26" name="Freeform 29"/>
            <p:cNvSpPr/>
            <p:nvPr/>
          </p:nvSpPr>
          <p:spPr bwMode="auto">
            <a:xfrm>
              <a:off x="5344460" y="4234589"/>
              <a:ext cx="884324" cy="556075"/>
            </a:xfrm>
            <a:custGeom>
              <a:avLst/>
              <a:gdLst/>
              <a:ahLst/>
              <a:cxnLst>
                <a:cxn ang="0">
                  <a:pos x="56" y="0"/>
                </a:cxn>
                <a:cxn ang="0">
                  <a:pos x="213" y="12"/>
                </a:cxn>
                <a:cxn ang="0">
                  <a:pos x="331" y="73"/>
                </a:cxn>
                <a:cxn ang="0">
                  <a:pos x="481" y="76"/>
                </a:cxn>
                <a:cxn ang="0">
                  <a:pos x="541" y="118"/>
                </a:cxn>
                <a:cxn ang="0">
                  <a:pos x="687" y="133"/>
                </a:cxn>
                <a:cxn ang="0">
                  <a:pos x="750" y="159"/>
                </a:cxn>
                <a:cxn ang="0">
                  <a:pos x="746" y="211"/>
                </a:cxn>
                <a:cxn ang="0">
                  <a:pos x="794" y="265"/>
                </a:cxn>
                <a:cxn ang="0">
                  <a:pos x="700" y="296"/>
                </a:cxn>
                <a:cxn ang="0">
                  <a:pos x="592" y="366"/>
                </a:cxn>
                <a:cxn ang="0">
                  <a:pos x="525" y="314"/>
                </a:cxn>
                <a:cxn ang="0">
                  <a:pos x="474" y="350"/>
                </a:cxn>
                <a:cxn ang="0">
                  <a:pos x="441" y="335"/>
                </a:cxn>
                <a:cxn ang="0">
                  <a:pos x="398" y="351"/>
                </a:cxn>
                <a:cxn ang="0">
                  <a:pos x="359" y="326"/>
                </a:cxn>
                <a:cxn ang="0">
                  <a:pos x="238" y="323"/>
                </a:cxn>
                <a:cxn ang="0">
                  <a:pos x="198" y="385"/>
                </a:cxn>
                <a:cxn ang="0">
                  <a:pos x="147" y="363"/>
                </a:cxn>
                <a:cxn ang="0">
                  <a:pos x="87" y="407"/>
                </a:cxn>
                <a:cxn ang="0">
                  <a:pos x="10" y="367"/>
                </a:cxn>
                <a:cxn ang="0">
                  <a:pos x="0" y="285"/>
                </a:cxn>
                <a:cxn ang="0">
                  <a:pos x="117" y="249"/>
                </a:cxn>
                <a:cxn ang="0">
                  <a:pos x="128" y="188"/>
                </a:cxn>
                <a:cxn ang="0">
                  <a:pos x="86" y="156"/>
                </a:cxn>
                <a:cxn ang="0">
                  <a:pos x="111" y="59"/>
                </a:cxn>
                <a:cxn ang="0">
                  <a:pos x="56" y="0"/>
                </a:cxn>
              </a:cxnLst>
              <a:rect l="0" t="0" r="r" b="b"/>
              <a:pathLst>
                <a:path w="795" h="408">
                  <a:moveTo>
                    <a:pt x="56" y="0"/>
                  </a:moveTo>
                  <a:lnTo>
                    <a:pt x="213" y="12"/>
                  </a:lnTo>
                  <a:lnTo>
                    <a:pt x="331" y="73"/>
                  </a:lnTo>
                  <a:lnTo>
                    <a:pt x="481" y="76"/>
                  </a:lnTo>
                  <a:lnTo>
                    <a:pt x="541" y="118"/>
                  </a:lnTo>
                  <a:lnTo>
                    <a:pt x="687" y="133"/>
                  </a:lnTo>
                  <a:lnTo>
                    <a:pt x="750" y="159"/>
                  </a:lnTo>
                  <a:lnTo>
                    <a:pt x="746" y="211"/>
                  </a:lnTo>
                  <a:lnTo>
                    <a:pt x="794" y="265"/>
                  </a:lnTo>
                  <a:lnTo>
                    <a:pt x="700" y="296"/>
                  </a:lnTo>
                  <a:lnTo>
                    <a:pt x="592" y="366"/>
                  </a:lnTo>
                  <a:lnTo>
                    <a:pt x="525" y="314"/>
                  </a:lnTo>
                  <a:lnTo>
                    <a:pt x="474" y="350"/>
                  </a:lnTo>
                  <a:lnTo>
                    <a:pt x="441" y="335"/>
                  </a:lnTo>
                  <a:lnTo>
                    <a:pt x="398" y="351"/>
                  </a:lnTo>
                  <a:lnTo>
                    <a:pt x="359" y="326"/>
                  </a:lnTo>
                  <a:lnTo>
                    <a:pt x="238" y="323"/>
                  </a:lnTo>
                  <a:lnTo>
                    <a:pt x="198" y="385"/>
                  </a:lnTo>
                  <a:lnTo>
                    <a:pt x="147" y="363"/>
                  </a:lnTo>
                  <a:lnTo>
                    <a:pt x="87" y="407"/>
                  </a:lnTo>
                  <a:lnTo>
                    <a:pt x="10" y="367"/>
                  </a:lnTo>
                  <a:lnTo>
                    <a:pt x="0" y="285"/>
                  </a:lnTo>
                  <a:lnTo>
                    <a:pt x="117" y="249"/>
                  </a:lnTo>
                  <a:lnTo>
                    <a:pt x="128" y="188"/>
                  </a:lnTo>
                  <a:lnTo>
                    <a:pt x="86" y="156"/>
                  </a:lnTo>
                  <a:lnTo>
                    <a:pt x="111" y="59"/>
                  </a:lnTo>
                  <a:lnTo>
                    <a:pt x="56" y="0"/>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27" name="Freeform 30"/>
            <p:cNvSpPr/>
            <p:nvPr/>
          </p:nvSpPr>
          <p:spPr bwMode="auto">
            <a:xfrm>
              <a:off x="4808577" y="4811648"/>
              <a:ext cx="726944" cy="629519"/>
            </a:xfrm>
            <a:custGeom>
              <a:avLst/>
              <a:gdLst/>
              <a:ahLst/>
              <a:cxnLst>
                <a:cxn ang="0">
                  <a:pos x="93" y="129"/>
                </a:cxn>
                <a:cxn ang="0">
                  <a:pos x="88" y="208"/>
                </a:cxn>
                <a:cxn ang="0">
                  <a:pos x="0" y="216"/>
                </a:cxn>
                <a:cxn ang="0">
                  <a:pos x="0" y="285"/>
                </a:cxn>
                <a:cxn ang="0">
                  <a:pos x="84" y="292"/>
                </a:cxn>
                <a:cxn ang="0">
                  <a:pos x="73" y="358"/>
                </a:cxn>
                <a:cxn ang="0">
                  <a:pos x="111" y="404"/>
                </a:cxn>
                <a:cxn ang="0">
                  <a:pos x="101" y="464"/>
                </a:cxn>
                <a:cxn ang="0">
                  <a:pos x="189" y="428"/>
                </a:cxn>
                <a:cxn ang="0">
                  <a:pos x="281" y="452"/>
                </a:cxn>
                <a:cxn ang="0">
                  <a:pos x="281" y="418"/>
                </a:cxn>
                <a:cxn ang="0">
                  <a:pos x="381" y="366"/>
                </a:cxn>
                <a:cxn ang="0">
                  <a:pos x="469" y="392"/>
                </a:cxn>
                <a:cxn ang="0">
                  <a:pos x="506" y="364"/>
                </a:cxn>
                <a:cxn ang="0">
                  <a:pos x="568" y="360"/>
                </a:cxn>
                <a:cxn ang="0">
                  <a:pos x="602" y="317"/>
                </a:cxn>
                <a:cxn ang="0">
                  <a:pos x="653" y="302"/>
                </a:cxn>
                <a:cxn ang="0">
                  <a:pos x="625" y="246"/>
                </a:cxn>
                <a:cxn ang="0">
                  <a:pos x="635" y="194"/>
                </a:cxn>
                <a:cxn ang="0">
                  <a:pos x="560" y="199"/>
                </a:cxn>
                <a:cxn ang="0">
                  <a:pos x="602" y="156"/>
                </a:cxn>
                <a:cxn ang="0">
                  <a:pos x="565" y="65"/>
                </a:cxn>
                <a:cxn ang="0">
                  <a:pos x="519" y="69"/>
                </a:cxn>
                <a:cxn ang="0">
                  <a:pos x="476" y="2"/>
                </a:cxn>
                <a:cxn ang="0">
                  <a:pos x="386" y="0"/>
                </a:cxn>
                <a:cxn ang="0">
                  <a:pos x="309" y="71"/>
                </a:cxn>
                <a:cxn ang="0">
                  <a:pos x="252" y="53"/>
                </a:cxn>
                <a:cxn ang="0">
                  <a:pos x="203" y="84"/>
                </a:cxn>
                <a:cxn ang="0">
                  <a:pos x="258" y="126"/>
                </a:cxn>
                <a:cxn ang="0">
                  <a:pos x="250" y="158"/>
                </a:cxn>
                <a:cxn ang="0">
                  <a:pos x="174" y="151"/>
                </a:cxn>
                <a:cxn ang="0">
                  <a:pos x="173" y="124"/>
                </a:cxn>
                <a:cxn ang="0">
                  <a:pos x="169" y="124"/>
                </a:cxn>
                <a:cxn ang="0">
                  <a:pos x="161" y="124"/>
                </a:cxn>
                <a:cxn ang="0">
                  <a:pos x="149" y="125"/>
                </a:cxn>
                <a:cxn ang="0">
                  <a:pos x="134" y="125"/>
                </a:cxn>
                <a:cxn ang="0">
                  <a:pos x="119" y="126"/>
                </a:cxn>
                <a:cxn ang="0">
                  <a:pos x="107" y="127"/>
                </a:cxn>
                <a:cxn ang="0">
                  <a:pos x="97" y="128"/>
                </a:cxn>
                <a:cxn ang="0">
                  <a:pos x="93" y="129"/>
                </a:cxn>
              </a:cxnLst>
              <a:rect l="0" t="0" r="r" b="b"/>
              <a:pathLst>
                <a:path w="654" h="465">
                  <a:moveTo>
                    <a:pt x="93" y="129"/>
                  </a:moveTo>
                  <a:lnTo>
                    <a:pt x="88" y="208"/>
                  </a:lnTo>
                  <a:lnTo>
                    <a:pt x="0" y="216"/>
                  </a:lnTo>
                  <a:lnTo>
                    <a:pt x="0" y="285"/>
                  </a:lnTo>
                  <a:lnTo>
                    <a:pt x="84" y="292"/>
                  </a:lnTo>
                  <a:lnTo>
                    <a:pt x="73" y="358"/>
                  </a:lnTo>
                  <a:lnTo>
                    <a:pt x="111" y="404"/>
                  </a:lnTo>
                  <a:lnTo>
                    <a:pt x="101" y="464"/>
                  </a:lnTo>
                  <a:lnTo>
                    <a:pt x="189" y="428"/>
                  </a:lnTo>
                  <a:lnTo>
                    <a:pt x="281" y="452"/>
                  </a:lnTo>
                  <a:lnTo>
                    <a:pt x="281" y="418"/>
                  </a:lnTo>
                  <a:lnTo>
                    <a:pt x="381" y="366"/>
                  </a:lnTo>
                  <a:lnTo>
                    <a:pt x="469" y="392"/>
                  </a:lnTo>
                  <a:lnTo>
                    <a:pt x="506" y="364"/>
                  </a:lnTo>
                  <a:lnTo>
                    <a:pt x="568" y="360"/>
                  </a:lnTo>
                  <a:lnTo>
                    <a:pt x="602" y="317"/>
                  </a:lnTo>
                  <a:lnTo>
                    <a:pt x="653" y="302"/>
                  </a:lnTo>
                  <a:lnTo>
                    <a:pt x="625" y="246"/>
                  </a:lnTo>
                  <a:lnTo>
                    <a:pt x="635" y="194"/>
                  </a:lnTo>
                  <a:lnTo>
                    <a:pt x="560" y="199"/>
                  </a:lnTo>
                  <a:lnTo>
                    <a:pt x="602" y="156"/>
                  </a:lnTo>
                  <a:lnTo>
                    <a:pt x="565" y="65"/>
                  </a:lnTo>
                  <a:lnTo>
                    <a:pt x="519" y="69"/>
                  </a:lnTo>
                  <a:lnTo>
                    <a:pt x="476" y="2"/>
                  </a:lnTo>
                  <a:lnTo>
                    <a:pt x="386" y="0"/>
                  </a:lnTo>
                  <a:lnTo>
                    <a:pt x="309" y="71"/>
                  </a:lnTo>
                  <a:lnTo>
                    <a:pt x="252" y="53"/>
                  </a:lnTo>
                  <a:lnTo>
                    <a:pt x="203" y="84"/>
                  </a:lnTo>
                  <a:lnTo>
                    <a:pt x="258" y="126"/>
                  </a:lnTo>
                  <a:lnTo>
                    <a:pt x="250" y="158"/>
                  </a:lnTo>
                  <a:lnTo>
                    <a:pt x="174" y="151"/>
                  </a:lnTo>
                  <a:lnTo>
                    <a:pt x="173" y="124"/>
                  </a:lnTo>
                  <a:lnTo>
                    <a:pt x="169" y="124"/>
                  </a:lnTo>
                  <a:lnTo>
                    <a:pt x="161" y="124"/>
                  </a:lnTo>
                  <a:lnTo>
                    <a:pt x="149" y="125"/>
                  </a:lnTo>
                  <a:lnTo>
                    <a:pt x="134" y="125"/>
                  </a:lnTo>
                  <a:lnTo>
                    <a:pt x="119" y="126"/>
                  </a:lnTo>
                  <a:lnTo>
                    <a:pt x="107" y="127"/>
                  </a:lnTo>
                  <a:lnTo>
                    <a:pt x="97" y="128"/>
                  </a:lnTo>
                  <a:lnTo>
                    <a:pt x="93" y="129"/>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28" name="Freeform 31"/>
            <p:cNvSpPr/>
            <p:nvPr/>
          </p:nvSpPr>
          <p:spPr bwMode="auto">
            <a:xfrm>
              <a:off x="6757355" y="5195354"/>
              <a:ext cx="221830" cy="503615"/>
            </a:xfrm>
            <a:custGeom>
              <a:avLst/>
              <a:gdLst/>
              <a:ahLst/>
              <a:cxnLst>
                <a:cxn ang="0">
                  <a:pos x="143" y="0"/>
                </a:cxn>
                <a:cxn ang="0">
                  <a:pos x="69" y="23"/>
                </a:cxn>
                <a:cxn ang="0">
                  <a:pos x="10" y="132"/>
                </a:cxn>
                <a:cxn ang="0">
                  <a:pos x="12" y="177"/>
                </a:cxn>
                <a:cxn ang="0">
                  <a:pos x="35" y="175"/>
                </a:cxn>
                <a:cxn ang="0">
                  <a:pos x="39" y="213"/>
                </a:cxn>
                <a:cxn ang="0">
                  <a:pos x="0" y="219"/>
                </a:cxn>
                <a:cxn ang="0">
                  <a:pos x="16" y="271"/>
                </a:cxn>
                <a:cxn ang="0">
                  <a:pos x="41" y="277"/>
                </a:cxn>
                <a:cxn ang="0">
                  <a:pos x="85" y="371"/>
                </a:cxn>
                <a:cxn ang="0">
                  <a:pos x="111" y="371"/>
                </a:cxn>
                <a:cxn ang="0">
                  <a:pos x="131" y="322"/>
                </a:cxn>
                <a:cxn ang="0">
                  <a:pos x="123" y="268"/>
                </a:cxn>
                <a:cxn ang="0">
                  <a:pos x="149" y="262"/>
                </a:cxn>
                <a:cxn ang="0">
                  <a:pos x="143" y="232"/>
                </a:cxn>
                <a:cxn ang="0">
                  <a:pos x="166" y="211"/>
                </a:cxn>
                <a:cxn ang="0">
                  <a:pos x="159" y="89"/>
                </a:cxn>
                <a:cxn ang="0">
                  <a:pos x="189" y="78"/>
                </a:cxn>
                <a:cxn ang="0">
                  <a:pos x="198" y="40"/>
                </a:cxn>
                <a:cxn ang="0">
                  <a:pos x="143" y="0"/>
                </a:cxn>
              </a:cxnLst>
              <a:rect l="0" t="0" r="r" b="b"/>
              <a:pathLst>
                <a:path w="199" h="372">
                  <a:moveTo>
                    <a:pt x="143" y="0"/>
                  </a:moveTo>
                  <a:lnTo>
                    <a:pt x="69" y="23"/>
                  </a:lnTo>
                  <a:lnTo>
                    <a:pt x="10" y="132"/>
                  </a:lnTo>
                  <a:lnTo>
                    <a:pt x="12" y="177"/>
                  </a:lnTo>
                  <a:lnTo>
                    <a:pt x="35" y="175"/>
                  </a:lnTo>
                  <a:lnTo>
                    <a:pt x="39" y="213"/>
                  </a:lnTo>
                  <a:lnTo>
                    <a:pt x="0" y="219"/>
                  </a:lnTo>
                  <a:lnTo>
                    <a:pt x="16" y="271"/>
                  </a:lnTo>
                  <a:lnTo>
                    <a:pt x="41" y="277"/>
                  </a:lnTo>
                  <a:lnTo>
                    <a:pt x="85" y="371"/>
                  </a:lnTo>
                  <a:lnTo>
                    <a:pt x="111" y="371"/>
                  </a:lnTo>
                  <a:lnTo>
                    <a:pt x="131" y="322"/>
                  </a:lnTo>
                  <a:lnTo>
                    <a:pt x="123" y="268"/>
                  </a:lnTo>
                  <a:lnTo>
                    <a:pt x="149" y="262"/>
                  </a:lnTo>
                  <a:lnTo>
                    <a:pt x="143" y="232"/>
                  </a:lnTo>
                  <a:lnTo>
                    <a:pt x="166" y="211"/>
                  </a:lnTo>
                  <a:lnTo>
                    <a:pt x="159" y="89"/>
                  </a:lnTo>
                  <a:lnTo>
                    <a:pt x="189" y="78"/>
                  </a:lnTo>
                  <a:lnTo>
                    <a:pt x="198" y="40"/>
                  </a:lnTo>
                  <a:lnTo>
                    <a:pt x="143" y="0"/>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29" name="Freeform 32"/>
            <p:cNvSpPr/>
            <p:nvPr/>
          </p:nvSpPr>
          <p:spPr bwMode="auto">
            <a:xfrm>
              <a:off x="5400740" y="4652935"/>
              <a:ext cx="647505" cy="717950"/>
            </a:xfrm>
            <a:custGeom>
              <a:avLst/>
              <a:gdLst/>
              <a:ahLst/>
              <a:cxnLst>
                <a:cxn ang="0">
                  <a:pos x="11" y="191"/>
                </a:cxn>
                <a:cxn ang="0">
                  <a:pos x="23" y="92"/>
                </a:cxn>
                <a:cxn ang="0">
                  <a:pos x="81" y="51"/>
                </a:cxn>
                <a:cxn ang="0">
                  <a:pos x="137" y="69"/>
                </a:cxn>
                <a:cxn ang="0">
                  <a:pos x="173" y="3"/>
                </a:cxn>
                <a:cxn ang="0">
                  <a:pos x="300" y="9"/>
                </a:cxn>
                <a:cxn ang="0">
                  <a:pos x="331" y="36"/>
                </a:cxn>
                <a:cxn ang="0">
                  <a:pos x="377" y="11"/>
                </a:cxn>
                <a:cxn ang="0">
                  <a:pos x="406" y="38"/>
                </a:cxn>
                <a:cxn ang="0">
                  <a:pos x="465" y="0"/>
                </a:cxn>
                <a:cxn ang="0">
                  <a:pos x="528" y="51"/>
                </a:cxn>
                <a:cxn ang="0">
                  <a:pos x="510" y="120"/>
                </a:cxn>
                <a:cxn ang="0">
                  <a:pos x="551" y="172"/>
                </a:cxn>
                <a:cxn ang="0">
                  <a:pos x="510" y="214"/>
                </a:cxn>
                <a:cxn ang="0">
                  <a:pos x="541" y="309"/>
                </a:cxn>
                <a:cxn ang="0">
                  <a:pos x="580" y="324"/>
                </a:cxn>
                <a:cxn ang="0">
                  <a:pos x="582" y="446"/>
                </a:cxn>
                <a:cxn ang="0">
                  <a:pos x="464" y="441"/>
                </a:cxn>
                <a:cxn ang="0">
                  <a:pos x="458" y="482"/>
                </a:cxn>
                <a:cxn ang="0">
                  <a:pos x="388" y="487"/>
                </a:cxn>
                <a:cxn ang="0">
                  <a:pos x="377" y="529"/>
                </a:cxn>
                <a:cxn ang="0">
                  <a:pos x="246" y="506"/>
                </a:cxn>
                <a:cxn ang="0">
                  <a:pos x="298" y="431"/>
                </a:cxn>
                <a:cxn ang="0">
                  <a:pos x="243" y="386"/>
                </a:cxn>
                <a:cxn ang="0">
                  <a:pos x="178" y="412"/>
                </a:cxn>
                <a:cxn ang="0">
                  <a:pos x="145" y="392"/>
                </a:cxn>
                <a:cxn ang="0">
                  <a:pos x="90" y="424"/>
                </a:cxn>
                <a:cxn ang="0">
                  <a:pos x="67" y="378"/>
                </a:cxn>
                <a:cxn ang="0">
                  <a:pos x="76" y="325"/>
                </a:cxn>
                <a:cxn ang="0">
                  <a:pos x="0" y="328"/>
                </a:cxn>
                <a:cxn ang="0">
                  <a:pos x="48" y="287"/>
                </a:cxn>
                <a:cxn ang="0">
                  <a:pos x="11" y="191"/>
                </a:cxn>
              </a:cxnLst>
              <a:rect l="0" t="0" r="r" b="b"/>
              <a:pathLst>
                <a:path w="583" h="530">
                  <a:moveTo>
                    <a:pt x="11" y="191"/>
                  </a:moveTo>
                  <a:lnTo>
                    <a:pt x="23" y="92"/>
                  </a:lnTo>
                  <a:lnTo>
                    <a:pt x="81" y="51"/>
                  </a:lnTo>
                  <a:lnTo>
                    <a:pt x="137" y="69"/>
                  </a:lnTo>
                  <a:lnTo>
                    <a:pt x="173" y="3"/>
                  </a:lnTo>
                  <a:lnTo>
                    <a:pt x="300" y="9"/>
                  </a:lnTo>
                  <a:lnTo>
                    <a:pt x="331" y="36"/>
                  </a:lnTo>
                  <a:lnTo>
                    <a:pt x="377" y="11"/>
                  </a:lnTo>
                  <a:lnTo>
                    <a:pt x="406" y="38"/>
                  </a:lnTo>
                  <a:lnTo>
                    <a:pt x="465" y="0"/>
                  </a:lnTo>
                  <a:lnTo>
                    <a:pt x="528" y="51"/>
                  </a:lnTo>
                  <a:lnTo>
                    <a:pt x="510" y="120"/>
                  </a:lnTo>
                  <a:lnTo>
                    <a:pt x="551" y="172"/>
                  </a:lnTo>
                  <a:lnTo>
                    <a:pt x="510" y="214"/>
                  </a:lnTo>
                  <a:lnTo>
                    <a:pt x="541" y="309"/>
                  </a:lnTo>
                  <a:lnTo>
                    <a:pt x="580" y="324"/>
                  </a:lnTo>
                  <a:lnTo>
                    <a:pt x="582" y="446"/>
                  </a:lnTo>
                  <a:lnTo>
                    <a:pt x="464" y="441"/>
                  </a:lnTo>
                  <a:lnTo>
                    <a:pt x="458" y="482"/>
                  </a:lnTo>
                  <a:lnTo>
                    <a:pt x="388" y="487"/>
                  </a:lnTo>
                  <a:lnTo>
                    <a:pt x="377" y="529"/>
                  </a:lnTo>
                  <a:lnTo>
                    <a:pt x="246" y="506"/>
                  </a:lnTo>
                  <a:lnTo>
                    <a:pt x="298" y="431"/>
                  </a:lnTo>
                  <a:lnTo>
                    <a:pt x="243" y="386"/>
                  </a:lnTo>
                  <a:lnTo>
                    <a:pt x="178" y="412"/>
                  </a:lnTo>
                  <a:lnTo>
                    <a:pt x="145" y="392"/>
                  </a:lnTo>
                  <a:lnTo>
                    <a:pt x="90" y="424"/>
                  </a:lnTo>
                  <a:lnTo>
                    <a:pt x="67" y="378"/>
                  </a:lnTo>
                  <a:lnTo>
                    <a:pt x="76" y="325"/>
                  </a:lnTo>
                  <a:lnTo>
                    <a:pt x="0" y="328"/>
                  </a:lnTo>
                  <a:lnTo>
                    <a:pt x="48" y="287"/>
                  </a:lnTo>
                  <a:lnTo>
                    <a:pt x="11" y="191"/>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30" name="Freeform 33"/>
            <p:cNvSpPr/>
            <p:nvPr/>
          </p:nvSpPr>
          <p:spPr bwMode="auto">
            <a:xfrm>
              <a:off x="5946330" y="4569806"/>
              <a:ext cx="536590" cy="792893"/>
            </a:xfrm>
            <a:custGeom>
              <a:avLst/>
              <a:gdLst/>
              <a:ahLst/>
              <a:cxnLst>
                <a:cxn ang="0">
                  <a:pos x="17" y="105"/>
                </a:cxn>
                <a:cxn ang="0">
                  <a:pos x="1" y="170"/>
                </a:cxn>
                <a:cxn ang="0">
                  <a:pos x="40" y="229"/>
                </a:cxn>
                <a:cxn ang="0">
                  <a:pos x="0" y="269"/>
                </a:cxn>
                <a:cxn ang="0">
                  <a:pos x="28" y="364"/>
                </a:cxn>
                <a:cxn ang="0">
                  <a:pos x="66" y="383"/>
                </a:cxn>
                <a:cxn ang="0">
                  <a:pos x="72" y="496"/>
                </a:cxn>
                <a:cxn ang="0">
                  <a:pos x="163" y="496"/>
                </a:cxn>
                <a:cxn ang="0">
                  <a:pos x="123" y="566"/>
                </a:cxn>
                <a:cxn ang="0">
                  <a:pos x="288" y="549"/>
                </a:cxn>
                <a:cxn ang="0">
                  <a:pos x="298" y="433"/>
                </a:cxn>
                <a:cxn ang="0">
                  <a:pos x="334" y="368"/>
                </a:cxn>
                <a:cxn ang="0">
                  <a:pos x="320" y="309"/>
                </a:cxn>
                <a:cxn ang="0">
                  <a:pos x="379" y="280"/>
                </a:cxn>
                <a:cxn ang="0">
                  <a:pos x="381" y="195"/>
                </a:cxn>
                <a:cxn ang="0">
                  <a:pos x="441" y="189"/>
                </a:cxn>
                <a:cxn ang="0">
                  <a:pos x="484" y="155"/>
                </a:cxn>
                <a:cxn ang="0">
                  <a:pos x="442" y="33"/>
                </a:cxn>
                <a:cxn ang="0">
                  <a:pos x="387" y="36"/>
                </a:cxn>
                <a:cxn ang="0">
                  <a:pos x="353" y="5"/>
                </a:cxn>
                <a:cxn ang="0">
                  <a:pos x="302" y="32"/>
                </a:cxn>
                <a:cxn ang="0">
                  <a:pos x="264" y="0"/>
                </a:cxn>
                <a:cxn ang="0">
                  <a:pos x="224" y="8"/>
                </a:cxn>
                <a:cxn ang="0">
                  <a:pos x="142" y="30"/>
                </a:cxn>
                <a:cxn ang="0">
                  <a:pos x="141" y="30"/>
                </a:cxn>
                <a:cxn ang="0">
                  <a:pos x="136" y="32"/>
                </a:cxn>
                <a:cxn ang="0">
                  <a:pos x="130" y="36"/>
                </a:cxn>
                <a:cxn ang="0">
                  <a:pos x="122" y="41"/>
                </a:cxn>
                <a:cxn ang="0">
                  <a:pos x="112" y="46"/>
                </a:cxn>
                <a:cxn ang="0">
                  <a:pos x="101" y="53"/>
                </a:cxn>
                <a:cxn ang="0">
                  <a:pos x="90" y="59"/>
                </a:cxn>
                <a:cxn ang="0">
                  <a:pos x="78" y="66"/>
                </a:cxn>
                <a:cxn ang="0">
                  <a:pos x="66" y="74"/>
                </a:cxn>
                <a:cxn ang="0">
                  <a:pos x="55" y="80"/>
                </a:cxn>
                <a:cxn ang="0">
                  <a:pos x="44" y="86"/>
                </a:cxn>
                <a:cxn ang="0">
                  <a:pos x="35" y="92"/>
                </a:cxn>
                <a:cxn ang="0">
                  <a:pos x="28" y="97"/>
                </a:cxn>
                <a:cxn ang="0">
                  <a:pos x="21" y="101"/>
                </a:cxn>
                <a:cxn ang="0">
                  <a:pos x="18" y="104"/>
                </a:cxn>
                <a:cxn ang="0">
                  <a:pos x="17" y="105"/>
                </a:cxn>
              </a:cxnLst>
              <a:rect l="0" t="0" r="r" b="b"/>
              <a:pathLst>
                <a:path w="485" h="567">
                  <a:moveTo>
                    <a:pt x="17" y="105"/>
                  </a:moveTo>
                  <a:lnTo>
                    <a:pt x="1" y="170"/>
                  </a:lnTo>
                  <a:lnTo>
                    <a:pt x="40" y="229"/>
                  </a:lnTo>
                  <a:lnTo>
                    <a:pt x="0" y="269"/>
                  </a:lnTo>
                  <a:lnTo>
                    <a:pt x="28" y="364"/>
                  </a:lnTo>
                  <a:lnTo>
                    <a:pt x="66" y="383"/>
                  </a:lnTo>
                  <a:lnTo>
                    <a:pt x="72" y="496"/>
                  </a:lnTo>
                  <a:lnTo>
                    <a:pt x="163" y="496"/>
                  </a:lnTo>
                  <a:lnTo>
                    <a:pt x="123" y="566"/>
                  </a:lnTo>
                  <a:lnTo>
                    <a:pt x="288" y="549"/>
                  </a:lnTo>
                  <a:lnTo>
                    <a:pt x="298" y="433"/>
                  </a:lnTo>
                  <a:lnTo>
                    <a:pt x="334" y="368"/>
                  </a:lnTo>
                  <a:lnTo>
                    <a:pt x="320" y="309"/>
                  </a:lnTo>
                  <a:lnTo>
                    <a:pt x="379" y="280"/>
                  </a:lnTo>
                  <a:lnTo>
                    <a:pt x="381" y="195"/>
                  </a:lnTo>
                  <a:lnTo>
                    <a:pt x="441" y="189"/>
                  </a:lnTo>
                  <a:lnTo>
                    <a:pt x="484" y="155"/>
                  </a:lnTo>
                  <a:lnTo>
                    <a:pt x="442" y="33"/>
                  </a:lnTo>
                  <a:lnTo>
                    <a:pt x="387" y="36"/>
                  </a:lnTo>
                  <a:lnTo>
                    <a:pt x="353" y="5"/>
                  </a:lnTo>
                  <a:lnTo>
                    <a:pt x="302" y="32"/>
                  </a:lnTo>
                  <a:lnTo>
                    <a:pt x="264" y="0"/>
                  </a:lnTo>
                  <a:lnTo>
                    <a:pt x="224" y="8"/>
                  </a:lnTo>
                  <a:lnTo>
                    <a:pt x="142" y="30"/>
                  </a:lnTo>
                  <a:lnTo>
                    <a:pt x="141" y="30"/>
                  </a:lnTo>
                  <a:lnTo>
                    <a:pt x="136" y="32"/>
                  </a:lnTo>
                  <a:lnTo>
                    <a:pt x="130" y="36"/>
                  </a:lnTo>
                  <a:lnTo>
                    <a:pt x="122" y="41"/>
                  </a:lnTo>
                  <a:lnTo>
                    <a:pt x="112" y="46"/>
                  </a:lnTo>
                  <a:lnTo>
                    <a:pt x="101" y="53"/>
                  </a:lnTo>
                  <a:lnTo>
                    <a:pt x="90" y="59"/>
                  </a:lnTo>
                  <a:lnTo>
                    <a:pt x="78" y="66"/>
                  </a:lnTo>
                  <a:lnTo>
                    <a:pt x="66" y="74"/>
                  </a:lnTo>
                  <a:lnTo>
                    <a:pt x="55" y="80"/>
                  </a:lnTo>
                  <a:lnTo>
                    <a:pt x="44" y="86"/>
                  </a:lnTo>
                  <a:lnTo>
                    <a:pt x="35" y="92"/>
                  </a:lnTo>
                  <a:lnTo>
                    <a:pt x="28" y="97"/>
                  </a:lnTo>
                  <a:lnTo>
                    <a:pt x="21" y="101"/>
                  </a:lnTo>
                  <a:lnTo>
                    <a:pt x="18" y="104"/>
                  </a:lnTo>
                  <a:lnTo>
                    <a:pt x="17" y="105"/>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31" name="Freeform 34"/>
            <p:cNvSpPr/>
            <p:nvPr/>
          </p:nvSpPr>
          <p:spPr bwMode="auto">
            <a:xfrm>
              <a:off x="6261538" y="4763849"/>
              <a:ext cx="515606" cy="649004"/>
            </a:xfrm>
            <a:custGeom>
              <a:avLst/>
              <a:gdLst/>
              <a:ahLst/>
              <a:cxnLst>
                <a:cxn ang="0">
                  <a:pos x="463" y="46"/>
                </a:cxn>
                <a:cxn ang="0">
                  <a:pos x="432" y="123"/>
                </a:cxn>
                <a:cxn ang="0">
                  <a:pos x="354" y="111"/>
                </a:cxn>
                <a:cxn ang="0">
                  <a:pos x="393" y="164"/>
                </a:cxn>
                <a:cxn ang="0">
                  <a:pos x="393" y="256"/>
                </a:cxn>
                <a:cxn ang="0">
                  <a:pos x="363" y="287"/>
                </a:cxn>
                <a:cxn ang="0">
                  <a:pos x="319" y="352"/>
                </a:cxn>
                <a:cxn ang="0">
                  <a:pos x="225" y="359"/>
                </a:cxn>
                <a:cxn ang="0">
                  <a:pos x="266" y="405"/>
                </a:cxn>
                <a:cxn ang="0">
                  <a:pos x="160" y="477"/>
                </a:cxn>
                <a:cxn ang="0">
                  <a:pos x="95" y="378"/>
                </a:cxn>
                <a:cxn ang="0">
                  <a:pos x="6" y="365"/>
                </a:cxn>
                <a:cxn ang="0">
                  <a:pos x="0" y="281"/>
                </a:cxn>
                <a:cxn ang="0">
                  <a:pos x="55" y="222"/>
                </a:cxn>
                <a:cxn ang="0">
                  <a:pos x="17" y="163"/>
                </a:cxn>
                <a:cxn ang="0">
                  <a:pos x="94" y="131"/>
                </a:cxn>
                <a:cxn ang="0">
                  <a:pos x="94" y="46"/>
                </a:cxn>
                <a:cxn ang="0">
                  <a:pos x="164" y="42"/>
                </a:cxn>
                <a:cxn ang="0">
                  <a:pos x="194" y="0"/>
                </a:cxn>
                <a:cxn ang="0">
                  <a:pos x="249" y="13"/>
                </a:cxn>
                <a:cxn ang="0">
                  <a:pos x="291" y="69"/>
                </a:cxn>
                <a:cxn ang="0">
                  <a:pos x="336" y="72"/>
                </a:cxn>
                <a:cxn ang="0">
                  <a:pos x="358" y="51"/>
                </a:cxn>
                <a:cxn ang="0">
                  <a:pos x="463" y="46"/>
                </a:cxn>
              </a:cxnLst>
              <a:rect l="0" t="0" r="r" b="b"/>
              <a:pathLst>
                <a:path w="464" h="478">
                  <a:moveTo>
                    <a:pt x="463" y="46"/>
                  </a:moveTo>
                  <a:lnTo>
                    <a:pt x="432" y="123"/>
                  </a:lnTo>
                  <a:lnTo>
                    <a:pt x="354" y="111"/>
                  </a:lnTo>
                  <a:lnTo>
                    <a:pt x="393" y="164"/>
                  </a:lnTo>
                  <a:lnTo>
                    <a:pt x="393" y="256"/>
                  </a:lnTo>
                  <a:lnTo>
                    <a:pt x="363" y="287"/>
                  </a:lnTo>
                  <a:lnTo>
                    <a:pt x="319" y="352"/>
                  </a:lnTo>
                  <a:lnTo>
                    <a:pt x="225" y="359"/>
                  </a:lnTo>
                  <a:lnTo>
                    <a:pt x="266" y="405"/>
                  </a:lnTo>
                  <a:lnTo>
                    <a:pt x="160" y="477"/>
                  </a:lnTo>
                  <a:lnTo>
                    <a:pt x="95" y="378"/>
                  </a:lnTo>
                  <a:lnTo>
                    <a:pt x="6" y="365"/>
                  </a:lnTo>
                  <a:lnTo>
                    <a:pt x="0" y="281"/>
                  </a:lnTo>
                  <a:lnTo>
                    <a:pt x="55" y="222"/>
                  </a:lnTo>
                  <a:lnTo>
                    <a:pt x="17" y="163"/>
                  </a:lnTo>
                  <a:lnTo>
                    <a:pt x="94" y="131"/>
                  </a:lnTo>
                  <a:lnTo>
                    <a:pt x="94" y="46"/>
                  </a:lnTo>
                  <a:lnTo>
                    <a:pt x="164" y="42"/>
                  </a:lnTo>
                  <a:lnTo>
                    <a:pt x="194" y="0"/>
                  </a:lnTo>
                  <a:lnTo>
                    <a:pt x="249" y="13"/>
                  </a:lnTo>
                  <a:lnTo>
                    <a:pt x="291" y="69"/>
                  </a:lnTo>
                  <a:lnTo>
                    <a:pt x="336" y="72"/>
                  </a:lnTo>
                  <a:lnTo>
                    <a:pt x="358" y="51"/>
                  </a:lnTo>
                  <a:lnTo>
                    <a:pt x="463" y="46"/>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32" name="Freeform 35"/>
            <p:cNvSpPr/>
            <p:nvPr/>
          </p:nvSpPr>
          <p:spPr bwMode="auto">
            <a:xfrm>
              <a:off x="5580754" y="5210343"/>
              <a:ext cx="864838" cy="774907"/>
            </a:xfrm>
            <a:custGeom>
              <a:avLst/>
              <a:gdLst/>
              <a:ahLst/>
              <a:cxnLst>
                <a:cxn ang="0">
                  <a:pos x="778" y="135"/>
                </a:cxn>
                <a:cxn ang="0">
                  <a:pos x="721" y="33"/>
                </a:cxn>
                <a:cxn ang="0">
                  <a:pos x="626" y="26"/>
                </a:cxn>
                <a:cxn ang="0">
                  <a:pos x="615" y="60"/>
                </a:cxn>
                <a:cxn ang="0">
                  <a:pos x="468" y="79"/>
                </a:cxn>
                <a:cxn ang="0">
                  <a:pos x="507" y="4"/>
                </a:cxn>
                <a:cxn ang="0">
                  <a:pos x="411" y="8"/>
                </a:cxn>
                <a:cxn ang="0">
                  <a:pos x="296" y="0"/>
                </a:cxn>
                <a:cxn ang="0">
                  <a:pos x="287" y="47"/>
                </a:cxn>
                <a:cxn ang="0">
                  <a:pos x="212" y="58"/>
                </a:cxn>
                <a:cxn ang="0">
                  <a:pos x="183" y="85"/>
                </a:cxn>
                <a:cxn ang="0">
                  <a:pos x="215" y="150"/>
                </a:cxn>
                <a:cxn ang="0">
                  <a:pos x="146" y="217"/>
                </a:cxn>
                <a:cxn ang="0">
                  <a:pos x="145" y="294"/>
                </a:cxn>
                <a:cxn ang="0">
                  <a:pos x="70" y="343"/>
                </a:cxn>
                <a:cxn ang="0">
                  <a:pos x="70" y="385"/>
                </a:cxn>
                <a:cxn ang="0">
                  <a:pos x="0" y="454"/>
                </a:cxn>
                <a:cxn ang="0">
                  <a:pos x="10" y="511"/>
                </a:cxn>
                <a:cxn ang="0">
                  <a:pos x="30" y="559"/>
                </a:cxn>
                <a:cxn ang="0">
                  <a:pos x="80" y="570"/>
                </a:cxn>
                <a:cxn ang="0">
                  <a:pos x="104" y="536"/>
                </a:cxn>
                <a:cxn ang="0">
                  <a:pos x="90" y="469"/>
                </a:cxn>
                <a:cxn ang="0">
                  <a:pos x="229" y="396"/>
                </a:cxn>
                <a:cxn ang="0">
                  <a:pos x="312" y="388"/>
                </a:cxn>
                <a:cxn ang="0">
                  <a:pos x="400" y="341"/>
                </a:cxn>
                <a:cxn ang="0">
                  <a:pos x="382" y="276"/>
                </a:cxn>
                <a:cxn ang="0">
                  <a:pos x="451" y="253"/>
                </a:cxn>
                <a:cxn ang="0">
                  <a:pos x="485" y="326"/>
                </a:cxn>
                <a:cxn ang="0">
                  <a:pos x="579" y="324"/>
                </a:cxn>
                <a:cxn ang="0">
                  <a:pos x="529" y="276"/>
                </a:cxn>
                <a:cxn ang="0">
                  <a:pos x="721" y="212"/>
                </a:cxn>
                <a:cxn ang="0">
                  <a:pos x="778" y="135"/>
                </a:cxn>
              </a:cxnLst>
              <a:rect l="0" t="0" r="r" b="b"/>
              <a:pathLst>
                <a:path w="779" h="571">
                  <a:moveTo>
                    <a:pt x="778" y="135"/>
                  </a:moveTo>
                  <a:lnTo>
                    <a:pt x="721" y="33"/>
                  </a:lnTo>
                  <a:lnTo>
                    <a:pt x="626" y="26"/>
                  </a:lnTo>
                  <a:lnTo>
                    <a:pt x="615" y="60"/>
                  </a:lnTo>
                  <a:lnTo>
                    <a:pt x="468" y="79"/>
                  </a:lnTo>
                  <a:lnTo>
                    <a:pt x="507" y="4"/>
                  </a:lnTo>
                  <a:lnTo>
                    <a:pt x="411" y="8"/>
                  </a:lnTo>
                  <a:lnTo>
                    <a:pt x="296" y="0"/>
                  </a:lnTo>
                  <a:lnTo>
                    <a:pt x="287" y="47"/>
                  </a:lnTo>
                  <a:lnTo>
                    <a:pt x="212" y="58"/>
                  </a:lnTo>
                  <a:lnTo>
                    <a:pt x="183" y="85"/>
                  </a:lnTo>
                  <a:lnTo>
                    <a:pt x="215" y="150"/>
                  </a:lnTo>
                  <a:lnTo>
                    <a:pt x="146" y="217"/>
                  </a:lnTo>
                  <a:lnTo>
                    <a:pt x="145" y="294"/>
                  </a:lnTo>
                  <a:lnTo>
                    <a:pt x="70" y="343"/>
                  </a:lnTo>
                  <a:lnTo>
                    <a:pt x="70" y="385"/>
                  </a:lnTo>
                  <a:lnTo>
                    <a:pt x="0" y="454"/>
                  </a:lnTo>
                  <a:lnTo>
                    <a:pt x="10" y="511"/>
                  </a:lnTo>
                  <a:lnTo>
                    <a:pt x="30" y="559"/>
                  </a:lnTo>
                  <a:lnTo>
                    <a:pt x="80" y="570"/>
                  </a:lnTo>
                  <a:lnTo>
                    <a:pt x="104" y="536"/>
                  </a:lnTo>
                  <a:lnTo>
                    <a:pt x="90" y="469"/>
                  </a:lnTo>
                  <a:lnTo>
                    <a:pt x="229" y="396"/>
                  </a:lnTo>
                  <a:lnTo>
                    <a:pt x="312" y="388"/>
                  </a:lnTo>
                  <a:lnTo>
                    <a:pt x="400" y="341"/>
                  </a:lnTo>
                  <a:lnTo>
                    <a:pt x="382" y="276"/>
                  </a:lnTo>
                  <a:lnTo>
                    <a:pt x="451" y="253"/>
                  </a:lnTo>
                  <a:lnTo>
                    <a:pt x="485" y="326"/>
                  </a:lnTo>
                  <a:lnTo>
                    <a:pt x="579" y="324"/>
                  </a:lnTo>
                  <a:lnTo>
                    <a:pt x="529" y="276"/>
                  </a:lnTo>
                  <a:lnTo>
                    <a:pt x="721" y="212"/>
                  </a:lnTo>
                  <a:lnTo>
                    <a:pt x="778" y="135"/>
                  </a:lnTo>
                </a:path>
              </a:pathLst>
            </a:custGeom>
            <a:solidFill>
              <a:srgbClr val="FFC000"/>
            </a:solid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33" name="Freeform 36"/>
            <p:cNvSpPr/>
            <p:nvPr/>
          </p:nvSpPr>
          <p:spPr bwMode="auto">
            <a:xfrm>
              <a:off x="5459347" y="6003236"/>
              <a:ext cx="280286" cy="283284"/>
            </a:xfrm>
            <a:custGeom>
              <a:avLst/>
              <a:gdLst/>
              <a:ahLst/>
              <a:cxnLst>
                <a:cxn ang="0">
                  <a:pos x="177" y="19"/>
                </a:cxn>
                <a:cxn ang="0">
                  <a:pos x="209" y="0"/>
                </a:cxn>
                <a:cxn ang="0">
                  <a:pos x="245" y="12"/>
                </a:cxn>
                <a:cxn ang="0">
                  <a:pos x="252" y="65"/>
                </a:cxn>
                <a:cxn ang="0">
                  <a:pos x="219" y="93"/>
                </a:cxn>
                <a:cxn ang="0">
                  <a:pos x="210" y="125"/>
                </a:cxn>
                <a:cxn ang="0">
                  <a:pos x="210" y="149"/>
                </a:cxn>
                <a:cxn ang="0">
                  <a:pos x="159" y="181"/>
                </a:cxn>
                <a:cxn ang="0">
                  <a:pos x="138" y="209"/>
                </a:cxn>
                <a:cxn ang="0">
                  <a:pos x="47" y="189"/>
                </a:cxn>
                <a:cxn ang="0">
                  <a:pos x="10" y="151"/>
                </a:cxn>
                <a:cxn ang="0">
                  <a:pos x="0" y="80"/>
                </a:cxn>
                <a:cxn ang="0">
                  <a:pos x="44" y="60"/>
                </a:cxn>
                <a:cxn ang="0">
                  <a:pos x="73" y="32"/>
                </a:cxn>
                <a:cxn ang="0">
                  <a:pos x="177" y="19"/>
                </a:cxn>
              </a:cxnLst>
              <a:rect l="0" t="0" r="r" b="b"/>
              <a:pathLst>
                <a:path w="253" h="210">
                  <a:moveTo>
                    <a:pt x="177" y="19"/>
                  </a:moveTo>
                  <a:lnTo>
                    <a:pt x="209" y="0"/>
                  </a:lnTo>
                  <a:lnTo>
                    <a:pt x="245" y="12"/>
                  </a:lnTo>
                  <a:lnTo>
                    <a:pt x="252" y="65"/>
                  </a:lnTo>
                  <a:lnTo>
                    <a:pt x="219" y="93"/>
                  </a:lnTo>
                  <a:lnTo>
                    <a:pt x="210" y="125"/>
                  </a:lnTo>
                  <a:lnTo>
                    <a:pt x="210" y="149"/>
                  </a:lnTo>
                  <a:lnTo>
                    <a:pt x="159" y="181"/>
                  </a:lnTo>
                  <a:lnTo>
                    <a:pt x="138" y="209"/>
                  </a:lnTo>
                  <a:lnTo>
                    <a:pt x="47" y="189"/>
                  </a:lnTo>
                  <a:lnTo>
                    <a:pt x="10" y="151"/>
                  </a:lnTo>
                  <a:lnTo>
                    <a:pt x="0" y="80"/>
                  </a:lnTo>
                  <a:lnTo>
                    <a:pt x="44" y="60"/>
                  </a:lnTo>
                  <a:lnTo>
                    <a:pt x="73" y="32"/>
                  </a:lnTo>
                  <a:lnTo>
                    <a:pt x="177" y="19"/>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34" name="Freeform 37"/>
            <p:cNvSpPr/>
            <p:nvPr/>
          </p:nvSpPr>
          <p:spPr bwMode="auto">
            <a:xfrm>
              <a:off x="4916983" y="5149863"/>
              <a:ext cx="932287" cy="692470"/>
            </a:xfrm>
            <a:custGeom>
              <a:avLst/>
              <a:gdLst/>
              <a:ahLst/>
              <a:cxnLst>
                <a:cxn ang="0">
                  <a:pos x="0" y="206"/>
                </a:cxn>
                <a:cxn ang="0">
                  <a:pos x="67" y="172"/>
                </a:cxn>
                <a:cxn ang="0">
                  <a:pos x="170" y="200"/>
                </a:cxn>
                <a:cxn ang="0">
                  <a:pos x="169" y="163"/>
                </a:cxn>
                <a:cxn ang="0">
                  <a:pos x="266" y="112"/>
                </a:cxn>
                <a:cxn ang="0">
                  <a:pos x="357" y="135"/>
                </a:cxn>
                <a:cxn ang="0">
                  <a:pos x="396" y="106"/>
                </a:cxn>
                <a:cxn ang="0">
                  <a:pos x="450" y="106"/>
                </a:cxn>
                <a:cxn ang="0">
                  <a:pos x="484" y="63"/>
                </a:cxn>
                <a:cxn ang="0">
                  <a:pos x="525" y="47"/>
                </a:cxn>
                <a:cxn ang="0">
                  <a:pos x="584" y="8"/>
                </a:cxn>
                <a:cxn ang="0">
                  <a:pos x="624" y="30"/>
                </a:cxn>
                <a:cxn ang="0">
                  <a:pos x="690" y="0"/>
                </a:cxn>
                <a:cxn ang="0">
                  <a:pos x="740" y="49"/>
                </a:cxn>
                <a:cxn ang="0">
                  <a:pos x="696" y="125"/>
                </a:cxn>
                <a:cxn ang="0">
                  <a:pos x="815" y="146"/>
                </a:cxn>
                <a:cxn ang="0">
                  <a:pos x="838" y="202"/>
                </a:cxn>
                <a:cxn ang="0">
                  <a:pos x="770" y="267"/>
                </a:cxn>
                <a:cxn ang="0">
                  <a:pos x="760" y="352"/>
                </a:cxn>
                <a:cxn ang="0">
                  <a:pos x="678" y="395"/>
                </a:cxn>
                <a:cxn ang="0">
                  <a:pos x="696" y="440"/>
                </a:cxn>
                <a:cxn ang="0">
                  <a:pos x="606" y="510"/>
                </a:cxn>
                <a:cxn ang="0">
                  <a:pos x="537" y="508"/>
                </a:cxn>
                <a:cxn ang="0">
                  <a:pos x="465" y="468"/>
                </a:cxn>
                <a:cxn ang="0">
                  <a:pos x="384" y="508"/>
                </a:cxn>
                <a:cxn ang="0">
                  <a:pos x="272" y="472"/>
                </a:cxn>
                <a:cxn ang="0">
                  <a:pos x="259" y="382"/>
                </a:cxn>
                <a:cxn ang="0">
                  <a:pos x="178" y="376"/>
                </a:cxn>
                <a:cxn ang="0">
                  <a:pos x="137" y="354"/>
                </a:cxn>
                <a:cxn ang="0">
                  <a:pos x="132" y="322"/>
                </a:cxn>
                <a:cxn ang="0">
                  <a:pos x="184" y="322"/>
                </a:cxn>
                <a:cxn ang="0">
                  <a:pos x="166" y="269"/>
                </a:cxn>
                <a:cxn ang="0">
                  <a:pos x="86" y="269"/>
                </a:cxn>
                <a:cxn ang="0">
                  <a:pos x="0" y="247"/>
                </a:cxn>
                <a:cxn ang="0">
                  <a:pos x="0" y="206"/>
                </a:cxn>
              </a:cxnLst>
              <a:rect l="0" t="0" r="r" b="b"/>
              <a:pathLst>
                <a:path w="839" h="511">
                  <a:moveTo>
                    <a:pt x="0" y="206"/>
                  </a:moveTo>
                  <a:lnTo>
                    <a:pt x="67" y="172"/>
                  </a:lnTo>
                  <a:lnTo>
                    <a:pt x="170" y="200"/>
                  </a:lnTo>
                  <a:lnTo>
                    <a:pt x="169" y="163"/>
                  </a:lnTo>
                  <a:lnTo>
                    <a:pt x="266" y="112"/>
                  </a:lnTo>
                  <a:lnTo>
                    <a:pt x="357" y="135"/>
                  </a:lnTo>
                  <a:lnTo>
                    <a:pt x="396" y="106"/>
                  </a:lnTo>
                  <a:lnTo>
                    <a:pt x="450" y="106"/>
                  </a:lnTo>
                  <a:lnTo>
                    <a:pt x="484" y="63"/>
                  </a:lnTo>
                  <a:lnTo>
                    <a:pt x="525" y="47"/>
                  </a:lnTo>
                  <a:lnTo>
                    <a:pt x="584" y="8"/>
                  </a:lnTo>
                  <a:lnTo>
                    <a:pt x="624" y="30"/>
                  </a:lnTo>
                  <a:lnTo>
                    <a:pt x="690" y="0"/>
                  </a:lnTo>
                  <a:lnTo>
                    <a:pt x="740" y="49"/>
                  </a:lnTo>
                  <a:lnTo>
                    <a:pt x="696" y="125"/>
                  </a:lnTo>
                  <a:lnTo>
                    <a:pt x="815" y="146"/>
                  </a:lnTo>
                  <a:lnTo>
                    <a:pt x="838" y="202"/>
                  </a:lnTo>
                  <a:lnTo>
                    <a:pt x="770" y="267"/>
                  </a:lnTo>
                  <a:lnTo>
                    <a:pt x="760" y="352"/>
                  </a:lnTo>
                  <a:lnTo>
                    <a:pt x="678" y="395"/>
                  </a:lnTo>
                  <a:lnTo>
                    <a:pt x="696" y="440"/>
                  </a:lnTo>
                  <a:lnTo>
                    <a:pt x="606" y="510"/>
                  </a:lnTo>
                  <a:lnTo>
                    <a:pt x="537" y="508"/>
                  </a:lnTo>
                  <a:lnTo>
                    <a:pt x="465" y="468"/>
                  </a:lnTo>
                  <a:lnTo>
                    <a:pt x="384" y="508"/>
                  </a:lnTo>
                  <a:lnTo>
                    <a:pt x="272" y="472"/>
                  </a:lnTo>
                  <a:lnTo>
                    <a:pt x="259" y="382"/>
                  </a:lnTo>
                  <a:lnTo>
                    <a:pt x="178" y="376"/>
                  </a:lnTo>
                  <a:lnTo>
                    <a:pt x="137" y="354"/>
                  </a:lnTo>
                  <a:lnTo>
                    <a:pt x="132" y="322"/>
                  </a:lnTo>
                  <a:lnTo>
                    <a:pt x="184" y="322"/>
                  </a:lnTo>
                  <a:lnTo>
                    <a:pt x="166" y="269"/>
                  </a:lnTo>
                  <a:lnTo>
                    <a:pt x="86" y="269"/>
                  </a:lnTo>
                  <a:lnTo>
                    <a:pt x="0" y="247"/>
                  </a:lnTo>
                  <a:lnTo>
                    <a:pt x="0" y="206"/>
                  </a:lnTo>
                </a:path>
              </a:pathLst>
            </a:custGeom>
            <a:grpFill/>
            <a:ln w="9525" cap="rnd" cmpd="sng">
              <a:solidFill>
                <a:sysClr val="window" lastClr="FFFFFF"/>
              </a:solidFill>
              <a:prstDash val="solid"/>
              <a:round/>
              <a:headEnd type="none" w="med" len="med"/>
              <a:tailEnd type="none" w="med" len="med"/>
            </a:ln>
            <a:effectLst/>
          </p:spPr>
          <p:txBody>
            <a:bodyP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sp>
          <p:nvSpPr>
            <p:cNvPr id="35" name="Line 38"/>
            <p:cNvSpPr>
              <a:spLocks noChangeShapeType="1"/>
            </p:cNvSpPr>
            <p:nvPr/>
          </p:nvSpPr>
          <p:spPr bwMode="auto">
            <a:xfrm>
              <a:off x="5408386" y="3527130"/>
              <a:ext cx="1499" cy="2998"/>
            </a:xfrm>
            <a:prstGeom prst="line">
              <a:avLst/>
            </a:prstGeom>
            <a:grpFill/>
            <a:ln w="12700">
              <a:solidFill>
                <a:sysClr val="window" lastClr="FFFFFF"/>
              </a:solidFill>
              <a:round/>
            </a:ln>
            <a:effectLst/>
          </p:spPr>
          <p:txBody>
            <a:bodyPr wrap="none" anchor="ctr"/>
            <a:lstStyle/>
            <a:p>
              <a:pPr marL="0" marR="0" lvl="0" indent="0" algn="ctr" defTabSz="457200" eaLnBrk="0" fontAlgn="auto" latinLnBrk="0" hangingPunct="0">
                <a:lnSpc>
                  <a:spcPct val="100000"/>
                </a:lnSpc>
                <a:spcBef>
                  <a:spcPct val="50000"/>
                </a:spcBef>
                <a:spcAft>
                  <a:spcPts val="0"/>
                </a:spcAft>
                <a:buClrTx/>
                <a:buSzTx/>
                <a:buFontTx/>
                <a:buNone/>
                <a:defRPr/>
              </a:pPr>
              <a:endParaRPr kumimoji="0" lang="nl-NL" sz="1200" b="0" i="0" u="none" strike="noStrike" kern="0" cap="none" spc="0" normalizeH="0" baseline="0" noProof="0">
                <a:ln>
                  <a:noFill/>
                </a:ln>
                <a:effectLst/>
                <a:uLnTx/>
                <a:uFillTx/>
              </a:endParaRPr>
            </a:p>
          </p:txBody>
        </p:sp>
      </p:grpSp>
      <p:cxnSp>
        <p:nvCxnSpPr>
          <p:cNvPr id="36" name="肘形连接符 35"/>
          <p:cNvCxnSpPr/>
          <p:nvPr/>
        </p:nvCxnSpPr>
        <p:spPr>
          <a:xfrm flipV="1">
            <a:off x="7400780" y="1485320"/>
            <a:ext cx="1972734" cy="992124"/>
          </a:xfrm>
          <a:prstGeom prst="bentConnector3">
            <a:avLst/>
          </a:prstGeom>
          <a:ln>
            <a:solidFill>
              <a:srgbClr val="FFC000"/>
            </a:solidFill>
            <a:headEnd type="stealth" w="lg" len="med"/>
            <a:tailEnd type="stealth" w="lg" len="lg"/>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9374493" y="1298661"/>
            <a:ext cx="897811" cy="400110"/>
          </a:xfrm>
          <a:prstGeom prst="rect">
            <a:avLst/>
          </a:prstGeom>
          <a:noFill/>
        </p:spPr>
        <p:txBody>
          <a:bodyPr wrap="square" rtlCol="0">
            <a:spAutoFit/>
          </a:bodyPr>
          <a:lstStyle/>
          <a:p>
            <a:r>
              <a:rPr lang="zh-CN" altLang="en-US" sz="2000" b="1" dirty="0">
                <a:latin typeface="方正兰亭黑_GBK" panose="02000000000000000000" pitchFamily="2" charset="-122"/>
                <a:ea typeface="方正兰亭黑_GBK" panose="02000000000000000000" pitchFamily="2" charset="-122"/>
              </a:rPr>
              <a:t>吉 林</a:t>
            </a:r>
          </a:p>
        </p:txBody>
      </p:sp>
      <p:cxnSp>
        <p:nvCxnSpPr>
          <p:cNvPr id="38" name="肘形连接符 37"/>
          <p:cNvCxnSpPr/>
          <p:nvPr/>
        </p:nvCxnSpPr>
        <p:spPr>
          <a:xfrm>
            <a:off x="6355933" y="3188607"/>
            <a:ext cx="3282178" cy="266098"/>
          </a:xfrm>
          <a:prstGeom prst="bentConnector3">
            <a:avLst/>
          </a:prstGeom>
          <a:ln>
            <a:solidFill>
              <a:srgbClr val="FFC000"/>
            </a:solidFill>
            <a:headEnd type="stealth" w="lg" len="med"/>
            <a:tailEnd type="stealth" w="lg" len="lg"/>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a:off x="7022317" y="4656896"/>
            <a:ext cx="2615794" cy="593209"/>
          </a:xfrm>
          <a:prstGeom prst="bentConnector3">
            <a:avLst/>
          </a:prstGeom>
          <a:ln>
            <a:solidFill>
              <a:srgbClr val="FFC000"/>
            </a:solidFill>
            <a:headEnd type="stealth" w="lg" len="med"/>
            <a:tailEnd type="stealth" w="lg" len="lg"/>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9615456" y="3244947"/>
            <a:ext cx="1069573" cy="400110"/>
          </a:xfrm>
          <a:prstGeom prst="rect">
            <a:avLst/>
          </a:prstGeom>
          <a:noFill/>
        </p:spPr>
        <p:txBody>
          <a:bodyPr wrap="square" rtlCol="0">
            <a:spAutoFit/>
          </a:bodyPr>
          <a:lstStyle/>
          <a:p>
            <a:r>
              <a:rPr lang="zh-CN" altLang="en-US" sz="2000" b="1" dirty="0">
                <a:latin typeface="方正兰亭黑_GBK" panose="02000000000000000000" pitchFamily="2" charset="-122"/>
                <a:ea typeface="方正兰亭黑_GBK" panose="02000000000000000000" pitchFamily="2" charset="-122"/>
              </a:rPr>
              <a:t>京津冀</a:t>
            </a:r>
          </a:p>
        </p:txBody>
      </p:sp>
      <p:sp>
        <p:nvSpPr>
          <p:cNvPr id="41" name="文本框 40"/>
          <p:cNvSpPr txBox="1"/>
          <p:nvPr/>
        </p:nvSpPr>
        <p:spPr>
          <a:xfrm>
            <a:off x="9762838" y="5058893"/>
            <a:ext cx="897811" cy="400110"/>
          </a:xfrm>
          <a:prstGeom prst="rect">
            <a:avLst/>
          </a:prstGeom>
          <a:noFill/>
        </p:spPr>
        <p:txBody>
          <a:bodyPr wrap="square" rtlCol="0">
            <a:spAutoFit/>
          </a:bodyPr>
          <a:lstStyle/>
          <a:p>
            <a:r>
              <a:rPr lang="zh-CN" altLang="en-US" sz="2000" b="1" dirty="0">
                <a:latin typeface="方正兰亭黑_GBK" panose="02000000000000000000" pitchFamily="2" charset="-122"/>
                <a:ea typeface="方正兰亭黑_GBK" panose="02000000000000000000" pitchFamily="2" charset="-122"/>
              </a:rPr>
              <a:t>浙 江</a:t>
            </a:r>
          </a:p>
        </p:txBody>
      </p:sp>
      <p:cxnSp>
        <p:nvCxnSpPr>
          <p:cNvPr id="42" name="肘形连接符 41"/>
          <p:cNvCxnSpPr/>
          <p:nvPr/>
        </p:nvCxnSpPr>
        <p:spPr>
          <a:xfrm rot="5400000">
            <a:off x="1522845" y="4935210"/>
            <a:ext cx="1407905" cy="946977"/>
          </a:xfrm>
          <a:prstGeom prst="bentConnector3">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336648" y="6234082"/>
            <a:ext cx="897811" cy="400110"/>
          </a:xfrm>
          <a:prstGeom prst="rect">
            <a:avLst/>
          </a:prstGeom>
          <a:noFill/>
        </p:spPr>
        <p:txBody>
          <a:bodyPr wrap="square" rtlCol="0">
            <a:spAutoFit/>
          </a:bodyPr>
          <a:lstStyle/>
          <a:p>
            <a:r>
              <a:rPr lang="zh-CN" altLang="en-US" sz="2000" b="1" dirty="0">
                <a:latin typeface="方正兰亭黑_GBK" panose="02000000000000000000" pitchFamily="2" charset="-122"/>
                <a:ea typeface="方正兰亭黑_GBK" panose="02000000000000000000" pitchFamily="2" charset="-122"/>
              </a:rPr>
              <a:t>西 藏</a:t>
            </a:r>
          </a:p>
        </p:txBody>
      </p:sp>
      <p:cxnSp>
        <p:nvCxnSpPr>
          <p:cNvPr id="44" name="肘形连接符 43"/>
          <p:cNvCxnSpPr/>
          <p:nvPr/>
        </p:nvCxnSpPr>
        <p:spPr>
          <a:xfrm rot="16200000" flipV="1">
            <a:off x="4308500" y="2304700"/>
            <a:ext cx="1668450" cy="960680"/>
          </a:xfrm>
          <a:prstGeom prst="bentConnector3">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272415" y="1516828"/>
            <a:ext cx="897811" cy="400110"/>
          </a:xfrm>
          <a:prstGeom prst="rect">
            <a:avLst/>
          </a:prstGeom>
          <a:noFill/>
        </p:spPr>
        <p:txBody>
          <a:bodyPr wrap="square" rtlCol="0">
            <a:spAutoFit/>
          </a:bodyPr>
          <a:lstStyle/>
          <a:p>
            <a:r>
              <a:rPr lang="zh-CN" altLang="en-US" sz="2000" b="1" dirty="0">
                <a:latin typeface="方正兰亭黑_GBK" panose="02000000000000000000" pitchFamily="2" charset="-122"/>
                <a:ea typeface="方正兰亭黑_GBK" panose="02000000000000000000" pitchFamily="2" charset="-122"/>
              </a:rPr>
              <a:t>陕 西</a:t>
            </a:r>
          </a:p>
        </p:txBody>
      </p:sp>
      <p:cxnSp>
        <p:nvCxnSpPr>
          <p:cNvPr id="46" name="肘形连接符 45"/>
          <p:cNvCxnSpPr/>
          <p:nvPr/>
        </p:nvCxnSpPr>
        <p:spPr>
          <a:xfrm>
            <a:off x="6138063" y="5803897"/>
            <a:ext cx="1865875" cy="328219"/>
          </a:xfrm>
          <a:prstGeom prst="bentConnector3">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8262216" y="5980902"/>
            <a:ext cx="897811" cy="400110"/>
          </a:xfrm>
          <a:prstGeom prst="rect">
            <a:avLst/>
          </a:prstGeom>
          <a:noFill/>
        </p:spPr>
        <p:txBody>
          <a:bodyPr wrap="square" rtlCol="0">
            <a:spAutoFit/>
          </a:bodyPr>
          <a:lstStyle/>
          <a:p>
            <a:r>
              <a:rPr lang="zh-CN" altLang="en-US" sz="2000" b="1" dirty="0">
                <a:latin typeface="方正兰亭黑_GBK" panose="02000000000000000000" pitchFamily="2" charset="-122"/>
                <a:ea typeface="方正兰亭黑_GBK" panose="02000000000000000000" pitchFamily="2" charset="-122"/>
              </a:rPr>
              <a:t>广 东</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down)">
                                      <p:cBhvr>
                                        <p:cTn id="39" dur="500"/>
                                        <p:tgtEl>
                                          <p:spTgt spid="46"/>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down)">
                                      <p:cBhvr>
                                        <p:cTn id="51" dur="500"/>
                                        <p:tgtEl>
                                          <p:spTgt spid="4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down)">
                                      <p:cBhvr>
                                        <p:cTn id="55" dur="500"/>
                                        <p:tgtEl>
                                          <p:spTgt spid="44"/>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1" grpId="0"/>
      <p:bldP spid="43" grpId="0"/>
      <p:bldP spid="45"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5" name="组合 4"/>
          <p:cNvGrpSpPr/>
          <p:nvPr/>
        </p:nvGrpSpPr>
        <p:grpSpPr>
          <a:xfrm>
            <a:off x="1189037" y="2078038"/>
            <a:ext cx="1685925" cy="1685925"/>
            <a:chOff x="1059916" y="2586038"/>
            <a:chExt cx="1685925" cy="1685925"/>
          </a:xfrm>
          <a:solidFill>
            <a:srgbClr val="C00000"/>
          </a:solidFill>
        </p:grpSpPr>
        <p:sp>
          <p:nvSpPr>
            <p:cNvPr id="6" name="椭圆 5"/>
            <p:cNvSpPr/>
            <p:nvPr/>
          </p:nvSpPr>
          <p:spPr>
            <a:xfrm>
              <a:off x="1059916" y="2586038"/>
              <a:ext cx="1685925" cy="1685925"/>
            </a:xfrm>
            <a:prstGeom prst="ellipse">
              <a:avLst/>
            </a:prstGeom>
            <a:solidFill>
              <a:srgbClr val="C00000"/>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饼形 6"/>
            <p:cNvSpPr/>
            <p:nvPr/>
          </p:nvSpPr>
          <p:spPr>
            <a:xfrm>
              <a:off x="1178933" y="2703909"/>
              <a:ext cx="1450182" cy="1450182"/>
            </a:xfrm>
            <a:prstGeom prst="pie">
              <a:avLst>
                <a:gd name="adj1" fmla="val 20028227"/>
                <a:gd name="adj2" fmla="val 16200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2E2E"/>
                </a:solidFill>
              </a:endParaRPr>
            </a:p>
          </p:txBody>
        </p:sp>
      </p:grpSp>
      <p:grpSp>
        <p:nvGrpSpPr>
          <p:cNvPr id="8" name="组合 7"/>
          <p:cNvGrpSpPr/>
          <p:nvPr/>
        </p:nvGrpSpPr>
        <p:grpSpPr>
          <a:xfrm>
            <a:off x="3898370" y="2078038"/>
            <a:ext cx="1685925" cy="1685925"/>
            <a:chOff x="3483567" y="2586038"/>
            <a:chExt cx="1685925" cy="1685925"/>
          </a:xfrm>
          <a:solidFill>
            <a:srgbClr val="C00000"/>
          </a:solidFill>
        </p:grpSpPr>
        <p:sp>
          <p:nvSpPr>
            <p:cNvPr id="9" name="椭圆 8"/>
            <p:cNvSpPr/>
            <p:nvPr/>
          </p:nvSpPr>
          <p:spPr>
            <a:xfrm>
              <a:off x="3483567" y="2586038"/>
              <a:ext cx="1685925" cy="1685925"/>
            </a:xfrm>
            <a:prstGeom prst="ellipse">
              <a:avLst/>
            </a:prstGeom>
            <a:solidFill>
              <a:srgbClr val="C00000"/>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饼形 9"/>
            <p:cNvSpPr/>
            <p:nvPr/>
          </p:nvSpPr>
          <p:spPr>
            <a:xfrm>
              <a:off x="3602584" y="2703909"/>
              <a:ext cx="1450182" cy="1450182"/>
            </a:xfrm>
            <a:prstGeom prst="pie">
              <a:avLst>
                <a:gd name="adj1" fmla="val 2904593"/>
                <a:gd name="adj2" fmla="val 16200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2E2E"/>
                </a:solidFill>
              </a:endParaRPr>
            </a:p>
          </p:txBody>
        </p:sp>
      </p:grpSp>
      <p:grpSp>
        <p:nvGrpSpPr>
          <p:cNvPr id="11" name="组合 10"/>
          <p:cNvGrpSpPr/>
          <p:nvPr/>
        </p:nvGrpSpPr>
        <p:grpSpPr>
          <a:xfrm>
            <a:off x="6607703" y="2078038"/>
            <a:ext cx="1685925" cy="1685925"/>
            <a:chOff x="5788201" y="2586038"/>
            <a:chExt cx="1685925" cy="1685925"/>
          </a:xfrm>
          <a:solidFill>
            <a:srgbClr val="C00000"/>
          </a:solidFill>
        </p:grpSpPr>
        <p:sp>
          <p:nvSpPr>
            <p:cNvPr id="12" name="椭圆 11"/>
            <p:cNvSpPr/>
            <p:nvPr/>
          </p:nvSpPr>
          <p:spPr>
            <a:xfrm>
              <a:off x="5788201" y="2586038"/>
              <a:ext cx="1685925" cy="1685925"/>
            </a:xfrm>
            <a:prstGeom prst="ellipse">
              <a:avLst/>
            </a:prstGeom>
            <a:solidFill>
              <a:srgbClr val="C00000"/>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饼形 12"/>
            <p:cNvSpPr/>
            <p:nvPr/>
          </p:nvSpPr>
          <p:spPr>
            <a:xfrm>
              <a:off x="5907218" y="2703909"/>
              <a:ext cx="1450182" cy="1450182"/>
            </a:xfrm>
            <a:prstGeom prst="pie">
              <a:avLst>
                <a:gd name="adj1" fmla="val 8317594"/>
                <a:gd name="adj2" fmla="val 16200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2E2E"/>
                </a:solidFill>
              </a:endParaRPr>
            </a:p>
          </p:txBody>
        </p:sp>
      </p:grpSp>
      <p:grpSp>
        <p:nvGrpSpPr>
          <p:cNvPr id="14" name="组合 13"/>
          <p:cNvGrpSpPr/>
          <p:nvPr/>
        </p:nvGrpSpPr>
        <p:grpSpPr>
          <a:xfrm>
            <a:off x="9317037" y="2078038"/>
            <a:ext cx="1685925" cy="1685925"/>
            <a:chOff x="8092835" y="2586038"/>
            <a:chExt cx="1685925" cy="1685925"/>
          </a:xfrm>
          <a:solidFill>
            <a:srgbClr val="C00000"/>
          </a:solidFill>
        </p:grpSpPr>
        <p:sp>
          <p:nvSpPr>
            <p:cNvPr id="15" name="椭圆 14"/>
            <p:cNvSpPr/>
            <p:nvPr/>
          </p:nvSpPr>
          <p:spPr>
            <a:xfrm>
              <a:off x="8092835" y="2586038"/>
              <a:ext cx="1685925" cy="1685925"/>
            </a:xfrm>
            <a:prstGeom prst="ellipse">
              <a:avLst/>
            </a:prstGeom>
            <a:solidFill>
              <a:srgbClr val="C00000"/>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饼形 15"/>
            <p:cNvSpPr/>
            <p:nvPr/>
          </p:nvSpPr>
          <p:spPr>
            <a:xfrm>
              <a:off x="8211852" y="2703909"/>
              <a:ext cx="1450182" cy="1450182"/>
            </a:xfrm>
            <a:prstGeom prst="pie">
              <a:avLst>
                <a:gd name="adj1" fmla="val 11473035"/>
                <a:gd name="adj2" fmla="val 16200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2E2E"/>
                </a:solidFill>
              </a:endParaRPr>
            </a:p>
          </p:txBody>
        </p:sp>
      </p:grpSp>
      <p:grpSp>
        <p:nvGrpSpPr>
          <p:cNvPr id="17" name="组合 16"/>
          <p:cNvGrpSpPr/>
          <p:nvPr/>
        </p:nvGrpSpPr>
        <p:grpSpPr>
          <a:xfrm>
            <a:off x="1112220" y="4243220"/>
            <a:ext cx="1839558" cy="1584630"/>
            <a:chOff x="1112220" y="4243220"/>
            <a:chExt cx="1839558" cy="1584630"/>
          </a:xfrm>
        </p:grpSpPr>
        <p:sp>
          <p:nvSpPr>
            <p:cNvPr id="18" name="文本框 17"/>
            <p:cNvSpPr txBox="1"/>
            <p:nvPr/>
          </p:nvSpPr>
          <p:spPr>
            <a:xfrm>
              <a:off x="1362585" y="4243220"/>
              <a:ext cx="1338828" cy="369332"/>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srgbClr val="C00000"/>
                  </a:solidFill>
                  <a:latin typeface="微软雅黑" panose="020B0503020204020204" pitchFamily="34" charset="-122"/>
                  <a:ea typeface="微软雅黑" panose="020B0503020204020204" pitchFamily="34" charset="-122"/>
                </a:rPr>
                <a:t>请输入标题</a:t>
              </a:r>
            </a:p>
          </p:txBody>
        </p:sp>
        <p:sp>
          <p:nvSpPr>
            <p:cNvPr id="19" name="矩形 18"/>
            <p:cNvSpPr/>
            <p:nvPr/>
          </p:nvSpPr>
          <p:spPr>
            <a:xfrm>
              <a:off x="1112220" y="4873743"/>
              <a:ext cx="1839558" cy="954107"/>
            </a:xfrm>
            <a:prstGeom prst="rect">
              <a:avLst/>
            </a:prstGeom>
          </p:spPr>
          <p:txBody>
            <a:bodyPr wrap="square">
              <a:spAutoFit/>
            </a:bodyPr>
            <a:lstStyle/>
            <a:p>
              <a:r>
                <a:rPr lang="zh-CN" altLang="en-US" sz="1400" kern="100" dirty="0">
                  <a:solidFill>
                    <a:srgbClr val="2E2E2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请在此添加您想要的内容请在此添加您想要的内容请在此添加</a:t>
              </a:r>
              <a:endParaRPr lang="zh-CN" altLang="zh-CN" sz="1400" kern="100" dirty="0">
                <a:solidFill>
                  <a:srgbClr val="2E2E2E"/>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zh-CN" sz="1400" kern="100" dirty="0">
                <a:solidFill>
                  <a:srgbClr val="2E2E2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20" name="组合 19"/>
          <p:cNvGrpSpPr/>
          <p:nvPr/>
        </p:nvGrpSpPr>
        <p:grpSpPr>
          <a:xfrm>
            <a:off x="3821553" y="4243220"/>
            <a:ext cx="1839558" cy="1584630"/>
            <a:chOff x="1112220" y="4243220"/>
            <a:chExt cx="1839558" cy="1584630"/>
          </a:xfrm>
        </p:grpSpPr>
        <p:sp>
          <p:nvSpPr>
            <p:cNvPr id="21" name="文本框 20"/>
            <p:cNvSpPr txBox="1"/>
            <p:nvPr/>
          </p:nvSpPr>
          <p:spPr>
            <a:xfrm>
              <a:off x="1362585" y="4243220"/>
              <a:ext cx="1338828" cy="369332"/>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srgbClr val="C00000"/>
                  </a:solidFill>
                  <a:latin typeface="微软雅黑" panose="020B0503020204020204" pitchFamily="34" charset="-122"/>
                  <a:ea typeface="微软雅黑" panose="020B0503020204020204" pitchFamily="34" charset="-122"/>
                </a:rPr>
                <a:t>请输入标题</a:t>
              </a:r>
            </a:p>
          </p:txBody>
        </p:sp>
        <p:sp>
          <p:nvSpPr>
            <p:cNvPr id="22" name="矩形 21"/>
            <p:cNvSpPr/>
            <p:nvPr/>
          </p:nvSpPr>
          <p:spPr>
            <a:xfrm>
              <a:off x="1112220" y="4873743"/>
              <a:ext cx="1839558" cy="954107"/>
            </a:xfrm>
            <a:prstGeom prst="rect">
              <a:avLst/>
            </a:prstGeom>
          </p:spPr>
          <p:txBody>
            <a:bodyPr wrap="square">
              <a:spAutoFit/>
            </a:bodyPr>
            <a:lstStyle/>
            <a:p>
              <a:r>
                <a:rPr lang="zh-CN" altLang="en-US" sz="1400" kern="100" dirty="0">
                  <a:solidFill>
                    <a:srgbClr val="2E2E2E"/>
                  </a:solidFill>
                  <a:latin typeface="微软雅黑" panose="020B0503020204020204" pitchFamily="34" charset="-122"/>
                  <a:cs typeface="Times New Roman" panose="02020603050405020304" pitchFamily="18" charset="0"/>
                </a:rPr>
                <a:t>请在此添加您想要的内容请在此添加您想要的内容请在此添加</a:t>
              </a:r>
              <a:endParaRPr lang="zh-CN" altLang="zh-CN" sz="1400" kern="100" dirty="0">
                <a:solidFill>
                  <a:srgbClr val="2E2E2E"/>
                </a:solidFill>
                <a:latin typeface="微软雅黑" panose="020B0503020204020204" pitchFamily="34" charset="-122"/>
                <a:cs typeface="Times New Roman" panose="02020603050405020304" pitchFamily="18" charset="0"/>
              </a:endParaRPr>
            </a:p>
            <a:p>
              <a:endParaRPr lang="zh-CN" altLang="zh-CN" sz="1400" kern="100" dirty="0">
                <a:solidFill>
                  <a:srgbClr val="2E2E2E"/>
                </a:solidFill>
                <a:latin typeface="微软雅黑" panose="020B0503020204020204" pitchFamily="34" charset="-122"/>
                <a:cs typeface="Times New Roman" panose="02020603050405020304" pitchFamily="18" charset="0"/>
              </a:endParaRPr>
            </a:p>
          </p:txBody>
        </p:sp>
      </p:grpSp>
      <p:grpSp>
        <p:nvGrpSpPr>
          <p:cNvPr id="23" name="组合 22"/>
          <p:cNvGrpSpPr/>
          <p:nvPr/>
        </p:nvGrpSpPr>
        <p:grpSpPr>
          <a:xfrm>
            <a:off x="6530886" y="4243220"/>
            <a:ext cx="1839558" cy="1584630"/>
            <a:chOff x="1112220" y="4243220"/>
            <a:chExt cx="1839558" cy="1584630"/>
          </a:xfrm>
        </p:grpSpPr>
        <p:sp>
          <p:nvSpPr>
            <p:cNvPr id="24" name="文本框 23"/>
            <p:cNvSpPr txBox="1"/>
            <p:nvPr/>
          </p:nvSpPr>
          <p:spPr>
            <a:xfrm>
              <a:off x="1362585" y="4243220"/>
              <a:ext cx="1338828" cy="369332"/>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srgbClr val="C00000"/>
                  </a:solidFill>
                  <a:latin typeface="微软雅黑" panose="020B0503020204020204" pitchFamily="34" charset="-122"/>
                  <a:ea typeface="微软雅黑" panose="020B0503020204020204" pitchFamily="34" charset="-122"/>
                </a:rPr>
                <a:t>请输入标题</a:t>
              </a:r>
            </a:p>
          </p:txBody>
        </p:sp>
        <p:sp>
          <p:nvSpPr>
            <p:cNvPr id="25" name="矩形 24"/>
            <p:cNvSpPr/>
            <p:nvPr/>
          </p:nvSpPr>
          <p:spPr>
            <a:xfrm>
              <a:off x="1112220" y="4873743"/>
              <a:ext cx="1839558" cy="954107"/>
            </a:xfrm>
            <a:prstGeom prst="rect">
              <a:avLst/>
            </a:prstGeom>
          </p:spPr>
          <p:txBody>
            <a:bodyPr wrap="square">
              <a:spAutoFit/>
            </a:bodyPr>
            <a:lstStyle/>
            <a:p>
              <a:r>
                <a:rPr lang="zh-CN" altLang="en-US" sz="1400" kern="100" dirty="0">
                  <a:solidFill>
                    <a:srgbClr val="2E2E2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请在此添加您想要的内容请在此添加您想要的内容请在此添加</a:t>
              </a:r>
              <a:endParaRPr lang="zh-CN" altLang="zh-CN" sz="1400" kern="100" dirty="0">
                <a:solidFill>
                  <a:srgbClr val="2E2E2E"/>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zh-CN" sz="1400" kern="100" dirty="0">
                <a:solidFill>
                  <a:srgbClr val="2E2E2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26" name="组合 25"/>
          <p:cNvGrpSpPr/>
          <p:nvPr/>
        </p:nvGrpSpPr>
        <p:grpSpPr>
          <a:xfrm>
            <a:off x="9244075" y="4243220"/>
            <a:ext cx="1839558" cy="1369187"/>
            <a:chOff x="1112220" y="4243220"/>
            <a:chExt cx="1839558" cy="1369187"/>
          </a:xfrm>
        </p:grpSpPr>
        <p:sp>
          <p:nvSpPr>
            <p:cNvPr id="27" name="文本框 26"/>
            <p:cNvSpPr txBox="1"/>
            <p:nvPr/>
          </p:nvSpPr>
          <p:spPr>
            <a:xfrm>
              <a:off x="1362585" y="4243220"/>
              <a:ext cx="1338828" cy="369332"/>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srgbClr val="C00000"/>
                  </a:solidFill>
                  <a:latin typeface="+mn-ea"/>
                  <a:ea typeface="+mn-ea"/>
                </a:rPr>
                <a:t>请输入标题</a:t>
              </a:r>
            </a:p>
          </p:txBody>
        </p:sp>
        <p:sp>
          <p:nvSpPr>
            <p:cNvPr id="28" name="矩形 27"/>
            <p:cNvSpPr/>
            <p:nvPr/>
          </p:nvSpPr>
          <p:spPr>
            <a:xfrm>
              <a:off x="1112220" y="4873743"/>
              <a:ext cx="1839558" cy="738664"/>
            </a:xfrm>
            <a:prstGeom prst="rect">
              <a:avLst/>
            </a:prstGeom>
          </p:spPr>
          <p:txBody>
            <a:bodyPr wrap="square">
              <a:spAutoFit/>
            </a:bodyPr>
            <a:lstStyle/>
            <a:p>
              <a:r>
                <a:rPr lang="zh-CN" altLang="en-US" sz="1400" kern="100" dirty="0">
                  <a:solidFill>
                    <a:srgbClr val="2E2E2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请在此添加您想要的内容请在此添加您想要的内容请在此添加</a:t>
              </a:r>
              <a:endParaRPr lang="zh-CN" altLang="zh-CN" sz="1400" kern="100" dirty="0">
                <a:solidFill>
                  <a:srgbClr val="2E2E2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anim calcmode="lin" valueType="num">
                                      <p:cBhvr>
                                        <p:cTn id="36" dur="500" fill="hold"/>
                                        <p:tgtEl>
                                          <p:spTgt spid="17"/>
                                        </p:tgtEl>
                                        <p:attrNameLst>
                                          <p:attrName>ppt_x</p:attrName>
                                        </p:attrNameLst>
                                      </p:cBhvr>
                                      <p:tavLst>
                                        <p:tav tm="0">
                                          <p:val>
                                            <p:strVal val="#ppt_x"/>
                                          </p:val>
                                        </p:tav>
                                        <p:tav tm="100000">
                                          <p:val>
                                            <p:strVal val="#ppt_x"/>
                                          </p:val>
                                        </p:tav>
                                      </p:tavLst>
                                    </p:anim>
                                    <p:anim calcmode="lin" valueType="num">
                                      <p:cBhvr>
                                        <p:cTn id="37" dur="5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strVal val="#ppt_x"/>
                                          </p:val>
                                        </p:tav>
                                        <p:tav tm="100000">
                                          <p:val>
                                            <p:strVal val="#ppt_x"/>
                                          </p:val>
                                        </p:tav>
                                      </p:tavLst>
                                    </p:anim>
                                    <p:anim calcmode="lin" valueType="num">
                                      <p:cBhvr>
                                        <p:cTn id="43" dur="500" fill="hold"/>
                                        <p:tgtEl>
                                          <p:spTgt spid="20"/>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anim calcmode="lin" valueType="num">
                                      <p:cBhvr>
                                        <p:cTn id="54" dur="500" fill="hold"/>
                                        <p:tgtEl>
                                          <p:spTgt spid="26"/>
                                        </p:tgtEl>
                                        <p:attrNameLst>
                                          <p:attrName>ppt_x</p:attrName>
                                        </p:attrNameLst>
                                      </p:cBhvr>
                                      <p:tavLst>
                                        <p:tav tm="0">
                                          <p:val>
                                            <p:strVal val="#ppt_x"/>
                                          </p:val>
                                        </p:tav>
                                        <p:tav tm="100000">
                                          <p:val>
                                            <p:strVal val="#ppt_x"/>
                                          </p:val>
                                        </p:tav>
                                      </p:tavLst>
                                    </p:anim>
                                    <p:anim calcmode="lin" valueType="num">
                                      <p:cBhvr>
                                        <p:cTn id="5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
          <p:cNvSpPr>
            <a:spLocks noChangeArrowheads="1"/>
          </p:cNvSpPr>
          <p:nvPr/>
        </p:nvSpPr>
        <p:spPr bwMode="auto">
          <a:xfrm>
            <a:off x="0" y="0"/>
            <a:ext cx="6096000" cy="6858000"/>
          </a:xfrm>
          <a:prstGeom prst="rect">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dirty="0">
              <a:solidFill>
                <a:srgbClr val="FFFFFF"/>
              </a:solidFill>
              <a:sym typeface="微软雅黑" panose="020B0503020204020204" pitchFamily="34" charset="-122"/>
            </a:endParaRPr>
          </a:p>
        </p:txBody>
      </p:sp>
      <p:sp>
        <p:nvSpPr>
          <p:cNvPr id="18435" name="矩形 3"/>
          <p:cNvSpPr>
            <a:spLocks noChangeArrowheads="1"/>
          </p:cNvSpPr>
          <p:nvPr/>
        </p:nvSpPr>
        <p:spPr bwMode="auto">
          <a:xfrm>
            <a:off x="635001" y="237067"/>
            <a:ext cx="2112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3200" b="1" dirty="0">
                <a:solidFill>
                  <a:srgbClr val="D9D9D9"/>
                </a:solidFill>
                <a:latin typeface="Impact" panose="020B0806030902050204" pitchFamily="34" charset="0"/>
                <a:sym typeface="Impact" panose="020B0806030902050204" pitchFamily="34" charset="0"/>
              </a:rPr>
              <a:t>目录</a:t>
            </a:r>
            <a:r>
              <a:rPr lang="en-US" altLang="zh-CN" sz="2000" dirty="0">
                <a:solidFill>
                  <a:srgbClr val="D9D9D9"/>
                </a:solidFill>
                <a:latin typeface="微软雅黑" panose="020B0503020204020204" pitchFamily="34" charset="-122"/>
                <a:ea typeface="微软雅黑" panose="020B0503020204020204" pitchFamily="34" charset="-122"/>
                <a:sym typeface="Impact" panose="020B0806030902050204" pitchFamily="34" charset="0"/>
              </a:rPr>
              <a:t>Contents</a:t>
            </a:r>
            <a:endParaRPr lang="zh-CN" altLang="en-US" sz="2000" dirty="0">
              <a:solidFill>
                <a:srgbClr val="D9D9D9"/>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8436" name="等腰三角形 4"/>
          <p:cNvSpPr>
            <a:spLocks noChangeArrowheads="1"/>
          </p:cNvSpPr>
          <p:nvPr/>
        </p:nvSpPr>
        <p:spPr bwMode="auto">
          <a:xfrm rot="5400000">
            <a:off x="-52917" y="209551"/>
            <a:ext cx="774700" cy="668867"/>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7" name="矩形 7"/>
          <p:cNvSpPr>
            <a:spLocks noChangeArrowheads="1"/>
          </p:cNvSpPr>
          <p:nvPr/>
        </p:nvSpPr>
        <p:spPr bwMode="auto">
          <a:xfrm>
            <a:off x="6096000" y="0"/>
            <a:ext cx="6096000" cy="6858000"/>
          </a:xfrm>
          <a:prstGeom prst="rect">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8" name="等腰三角形 8"/>
          <p:cNvSpPr>
            <a:spLocks noChangeArrowheads="1"/>
          </p:cNvSpPr>
          <p:nvPr/>
        </p:nvSpPr>
        <p:spPr bwMode="auto">
          <a:xfrm rot="5400000">
            <a:off x="6071659" y="957793"/>
            <a:ext cx="357716" cy="309033"/>
          </a:xfrm>
          <a:prstGeom prst="triangle">
            <a:avLst>
              <a:gd name="adj" fmla="val 50000"/>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9" name="等腰三角形 9"/>
          <p:cNvSpPr>
            <a:spLocks noChangeArrowheads="1"/>
          </p:cNvSpPr>
          <p:nvPr/>
        </p:nvSpPr>
        <p:spPr bwMode="auto">
          <a:xfrm rot="5400000">
            <a:off x="6072717" y="3393017"/>
            <a:ext cx="355600" cy="309033"/>
          </a:xfrm>
          <a:prstGeom prst="triangle">
            <a:avLst>
              <a:gd name="adj" fmla="val 50000"/>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0" name="等腰三角形 10"/>
          <p:cNvSpPr>
            <a:spLocks noChangeArrowheads="1"/>
          </p:cNvSpPr>
          <p:nvPr/>
        </p:nvSpPr>
        <p:spPr bwMode="auto">
          <a:xfrm rot="16200000" flipH="1">
            <a:off x="5762626" y="2041526"/>
            <a:ext cx="357716" cy="309033"/>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1" name="等腰三角形 11"/>
          <p:cNvSpPr>
            <a:spLocks noChangeArrowheads="1"/>
          </p:cNvSpPr>
          <p:nvPr/>
        </p:nvSpPr>
        <p:spPr bwMode="auto">
          <a:xfrm rot="16200000" flipH="1">
            <a:off x="5762626" y="4752976"/>
            <a:ext cx="357717" cy="309033"/>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2" name="矩形 12"/>
          <p:cNvSpPr>
            <a:spLocks noChangeArrowheads="1"/>
          </p:cNvSpPr>
          <p:nvPr/>
        </p:nvSpPr>
        <p:spPr bwMode="auto">
          <a:xfrm>
            <a:off x="6576485" y="1621367"/>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1.</a:t>
            </a:r>
            <a:r>
              <a:rPr lang="zh-CN" altLang="en-US" sz="2800" b="1" dirty="0">
                <a:solidFill>
                  <a:schemeClr val="bg1"/>
                </a:solidFill>
                <a:latin typeface="微软雅黑" panose="020B0503020204020204" pitchFamily="34" charset="-122"/>
                <a:ea typeface="微软雅黑" panose="020B0503020204020204" pitchFamily="34" charset="-122"/>
              </a:rPr>
              <a:t>年度工作概述</a:t>
            </a:r>
          </a:p>
          <a:p>
            <a:r>
              <a:rPr lang="en-US" altLang="zh-CN" sz="1600" b="1" dirty="0">
                <a:solidFill>
                  <a:schemeClr val="bg1"/>
                </a:solidFill>
                <a:latin typeface="微软雅黑" panose="020B0503020204020204" pitchFamily="34" charset="-122"/>
                <a:ea typeface="微软雅黑" panose="020B0503020204020204" pitchFamily="34" charset="-122"/>
              </a:rPr>
              <a:t>Annual work summary</a:t>
            </a:r>
          </a:p>
        </p:txBody>
      </p:sp>
      <p:sp>
        <p:nvSpPr>
          <p:cNvPr id="26" name="矩形 12"/>
          <p:cNvSpPr>
            <a:spLocks noChangeArrowheads="1"/>
          </p:cNvSpPr>
          <p:nvPr/>
        </p:nvSpPr>
        <p:spPr bwMode="auto">
          <a:xfrm>
            <a:off x="3021106" y="2366434"/>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2.</a:t>
            </a:r>
            <a:r>
              <a:rPr lang="zh-CN" altLang="en-US" sz="2800" b="1" dirty="0">
                <a:solidFill>
                  <a:schemeClr val="bg1"/>
                </a:solidFill>
                <a:latin typeface="微软雅黑" panose="020B0503020204020204" pitchFamily="34" charset="-122"/>
                <a:ea typeface="微软雅黑" panose="020B0503020204020204" pitchFamily="34" charset="-122"/>
              </a:rPr>
              <a:t>工作完成情况</a:t>
            </a:r>
          </a:p>
          <a:p>
            <a:r>
              <a:rPr lang="en-US" altLang="zh-CN" sz="1600" b="1" dirty="0">
                <a:solidFill>
                  <a:schemeClr val="bg1"/>
                </a:solidFill>
                <a:latin typeface="微软雅黑" panose="020B0503020204020204" pitchFamily="34" charset="-122"/>
                <a:ea typeface="微软雅黑" panose="020B0503020204020204" pitchFamily="34" charset="-122"/>
              </a:rPr>
              <a:t>Work completion</a:t>
            </a:r>
          </a:p>
        </p:txBody>
      </p:sp>
      <p:sp>
        <p:nvSpPr>
          <p:cNvPr id="27" name="矩形 12"/>
          <p:cNvSpPr>
            <a:spLocks noChangeArrowheads="1"/>
          </p:cNvSpPr>
          <p:nvPr/>
        </p:nvSpPr>
        <p:spPr bwMode="auto">
          <a:xfrm>
            <a:off x="6576485" y="3793112"/>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3.</a:t>
            </a:r>
            <a:r>
              <a:rPr lang="zh-CN" altLang="en-US" sz="2800" b="1" dirty="0">
                <a:solidFill>
                  <a:schemeClr val="bg1"/>
                </a:solidFill>
                <a:latin typeface="微软雅黑" panose="020B0503020204020204" pitchFamily="34" charset="-122"/>
                <a:ea typeface="微软雅黑" panose="020B0503020204020204" pitchFamily="34" charset="-122"/>
              </a:rPr>
              <a:t>成功项目展示</a:t>
            </a:r>
          </a:p>
          <a:p>
            <a:r>
              <a:rPr lang="en-US" altLang="zh-CN" sz="1600" b="1" dirty="0">
                <a:solidFill>
                  <a:schemeClr val="bg1"/>
                </a:solidFill>
                <a:latin typeface="微软雅黑" panose="020B0503020204020204" pitchFamily="34" charset="-122"/>
                <a:ea typeface="微软雅黑" panose="020B0503020204020204" pitchFamily="34" charset="-122"/>
              </a:rPr>
              <a:t>Successful projects show</a:t>
            </a:r>
          </a:p>
        </p:txBody>
      </p:sp>
      <p:sp>
        <p:nvSpPr>
          <p:cNvPr id="28" name="矩形 12"/>
          <p:cNvSpPr>
            <a:spLocks noChangeArrowheads="1"/>
          </p:cNvSpPr>
          <p:nvPr/>
        </p:nvSpPr>
        <p:spPr bwMode="auto">
          <a:xfrm>
            <a:off x="3021105" y="5155990"/>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4.</a:t>
            </a:r>
            <a:r>
              <a:rPr lang="zh-CN" altLang="en-US" sz="2800" b="1" dirty="0">
                <a:solidFill>
                  <a:schemeClr val="bg1"/>
                </a:solidFill>
                <a:latin typeface="微软雅黑" panose="020B0503020204020204" pitchFamily="34" charset="-122"/>
                <a:ea typeface="微软雅黑" panose="020B0503020204020204" pitchFamily="34" charset="-122"/>
              </a:rPr>
              <a:t>工作存在不足</a:t>
            </a:r>
          </a:p>
          <a:p>
            <a:r>
              <a:rPr lang="en-US" altLang="zh-CN" sz="1600" b="1" dirty="0">
                <a:solidFill>
                  <a:schemeClr val="bg1"/>
                </a:solidFill>
                <a:latin typeface="微软雅黑" panose="020B0503020204020204" pitchFamily="34" charset="-122"/>
                <a:ea typeface="微软雅黑" panose="020B0503020204020204" pitchFamily="34" charset="-122"/>
              </a:rPr>
              <a:t>Work shortcomings</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left)">
                                      <p:cBhvr>
                                        <p:cTn id="7" dur="250"/>
                                        <p:tgtEl>
                                          <p:spTgt spid="184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wipe(left)">
                                      <p:cBhvr>
                                        <p:cTn id="11" dur="500"/>
                                        <p:tgtEl>
                                          <p:spTgt spid="18435">
                                            <p:txEl>
                                              <p:pRg st="0" end="0"/>
                                            </p:txEl>
                                          </p:spTgt>
                                        </p:tgtEl>
                                      </p:cBhvr>
                                    </p:animEffect>
                                  </p:childTnLst>
                                </p:cTn>
                              </p:par>
                            </p:childTnLst>
                          </p:cTn>
                        </p:par>
                        <p:par>
                          <p:cTn id="12" fill="hold">
                            <p:stCondLst>
                              <p:cond delay="1000"/>
                            </p:stCondLst>
                            <p:childTnLst>
                              <p:par>
                                <p:cTn id="13" presetID="31" presetClass="exit" presetSubtype="0" fill="hold" grpId="0" nodeType="afterEffect">
                                  <p:stCondLst>
                                    <p:cond delay="0"/>
                                  </p:stCondLst>
                                  <p:childTnLst>
                                    <p:anim calcmode="lin" valueType="num">
                                      <p:cBhvr>
                                        <p:cTn id="14" dur="500"/>
                                        <p:tgtEl>
                                          <p:spTgt spid="18442"/>
                                        </p:tgtEl>
                                        <p:attrNameLst>
                                          <p:attrName>ppt_w</p:attrName>
                                        </p:attrNameLst>
                                      </p:cBhvr>
                                      <p:tavLst>
                                        <p:tav tm="0">
                                          <p:val>
                                            <p:strVal val="ppt_w"/>
                                          </p:val>
                                        </p:tav>
                                        <p:tav tm="100000">
                                          <p:val>
                                            <p:fltVal val="0"/>
                                          </p:val>
                                        </p:tav>
                                      </p:tavLst>
                                    </p:anim>
                                    <p:anim calcmode="lin" valueType="num">
                                      <p:cBhvr>
                                        <p:cTn id="15" dur="500"/>
                                        <p:tgtEl>
                                          <p:spTgt spid="18442"/>
                                        </p:tgtEl>
                                        <p:attrNameLst>
                                          <p:attrName>ppt_h</p:attrName>
                                        </p:attrNameLst>
                                      </p:cBhvr>
                                      <p:tavLst>
                                        <p:tav tm="0">
                                          <p:val>
                                            <p:strVal val="ppt_h"/>
                                          </p:val>
                                        </p:tav>
                                        <p:tav tm="100000">
                                          <p:val>
                                            <p:fltVal val="0"/>
                                          </p:val>
                                        </p:tav>
                                      </p:tavLst>
                                    </p:anim>
                                    <p:anim calcmode="lin" valueType="num">
                                      <p:cBhvr>
                                        <p:cTn id="16" dur="500"/>
                                        <p:tgtEl>
                                          <p:spTgt spid="18442"/>
                                        </p:tgtEl>
                                        <p:attrNameLst>
                                          <p:attrName>style.rotation</p:attrName>
                                        </p:attrNameLst>
                                      </p:cBhvr>
                                      <p:tavLst>
                                        <p:tav tm="0">
                                          <p:val>
                                            <p:fltVal val="0"/>
                                          </p:val>
                                        </p:tav>
                                        <p:tav tm="100000">
                                          <p:val>
                                            <p:fltVal val="90"/>
                                          </p:val>
                                        </p:tav>
                                      </p:tavLst>
                                    </p:anim>
                                    <p:animEffect transition="out" filter="fade">
                                      <p:cBhvr>
                                        <p:cTn id="17" dur="500"/>
                                        <p:tgtEl>
                                          <p:spTgt spid="18442"/>
                                        </p:tgtEl>
                                      </p:cBhvr>
                                    </p:animEffect>
                                    <p:set>
                                      <p:cBhvr>
                                        <p:cTn id="18" dur="1" fill="hold">
                                          <p:stCondLst>
                                            <p:cond delay="499"/>
                                          </p:stCondLst>
                                        </p:cTn>
                                        <p:tgtEl>
                                          <p:spTgt spid="18442"/>
                                        </p:tgtEl>
                                        <p:attrNameLst>
                                          <p:attrName>style.visibility</p:attrName>
                                        </p:attrNameLst>
                                      </p:cBhvr>
                                      <p:to>
                                        <p:strVal val="hidden"/>
                                      </p:to>
                                    </p:set>
                                  </p:childTnLst>
                                </p:cTn>
                              </p:par>
                              <p:par>
                                <p:cTn id="19" presetID="31" presetClass="exit" presetSubtype="0" fill="hold" grpId="0" nodeType="withEffect">
                                  <p:stCondLst>
                                    <p:cond delay="0"/>
                                  </p:stCondLst>
                                  <p:childTnLst>
                                    <p:anim calcmode="lin" valueType="num">
                                      <p:cBhvr>
                                        <p:cTn id="20" dur="500"/>
                                        <p:tgtEl>
                                          <p:spTgt spid="26"/>
                                        </p:tgtEl>
                                        <p:attrNameLst>
                                          <p:attrName>ppt_w</p:attrName>
                                        </p:attrNameLst>
                                      </p:cBhvr>
                                      <p:tavLst>
                                        <p:tav tm="0">
                                          <p:val>
                                            <p:strVal val="ppt_w"/>
                                          </p:val>
                                        </p:tav>
                                        <p:tav tm="100000">
                                          <p:val>
                                            <p:fltVal val="0"/>
                                          </p:val>
                                        </p:tav>
                                      </p:tavLst>
                                    </p:anim>
                                    <p:anim calcmode="lin" valueType="num">
                                      <p:cBhvr>
                                        <p:cTn id="21" dur="500"/>
                                        <p:tgtEl>
                                          <p:spTgt spid="26"/>
                                        </p:tgtEl>
                                        <p:attrNameLst>
                                          <p:attrName>ppt_h</p:attrName>
                                        </p:attrNameLst>
                                      </p:cBhvr>
                                      <p:tavLst>
                                        <p:tav tm="0">
                                          <p:val>
                                            <p:strVal val="ppt_h"/>
                                          </p:val>
                                        </p:tav>
                                        <p:tav tm="100000">
                                          <p:val>
                                            <p:fltVal val="0"/>
                                          </p:val>
                                        </p:tav>
                                      </p:tavLst>
                                    </p:anim>
                                    <p:anim calcmode="lin" valueType="num">
                                      <p:cBhvr>
                                        <p:cTn id="22" dur="500"/>
                                        <p:tgtEl>
                                          <p:spTgt spid="26"/>
                                        </p:tgtEl>
                                        <p:attrNameLst>
                                          <p:attrName>style.rotation</p:attrName>
                                        </p:attrNameLst>
                                      </p:cBhvr>
                                      <p:tavLst>
                                        <p:tav tm="0">
                                          <p:val>
                                            <p:fltVal val="0"/>
                                          </p:val>
                                        </p:tav>
                                        <p:tav tm="100000">
                                          <p:val>
                                            <p:fltVal val="90"/>
                                          </p:val>
                                        </p:tav>
                                      </p:tavLst>
                                    </p:anim>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par>
                                <p:cTn id="25" presetID="31" presetClass="exit" presetSubtype="0" fill="hold" grpId="0" nodeType="withEffect">
                                  <p:stCondLst>
                                    <p:cond delay="0"/>
                                  </p:stCondLst>
                                  <p:childTnLst>
                                    <p:anim calcmode="lin" valueType="num">
                                      <p:cBhvr>
                                        <p:cTn id="26" dur="500"/>
                                        <p:tgtEl>
                                          <p:spTgt spid="28"/>
                                        </p:tgtEl>
                                        <p:attrNameLst>
                                          <p:attrName>ppt_w</p:attrName>
                                        </p:attrNameLst>
                                      </p:cBhvr>
                                      <p:tavLst>
                                        <p:tav tm="0">
                                          <p:val>
                                            <p:strVal val="ppt_w"/>
                                          </p:val>
                                        </p:tav>
                                        <p:tav tm="100000">
                                          <p:val>
                                            <p:fltVal val="0"/>
                                          </p:val>
                                        </p:tav>
                                      </p:tavLst>
                                    </p:anim>
                                    <p:anim calcmode="lin" valueType="num">
                                      <p:cBhvr>
                                        <p:cTn id="27" dur="500"/>
                                        <p:tgtEl>
                                          <p:spTgt spid="28"/>
                                        </p:tgtEl>
                                        <p:attrNameLst>
                                          <p:attrName>ppt_h</p:attrName>
                                        </p:attrNameLst>
                                      </p:cBhvr>
                                      <p:tavLst>
                                        <p:tav tm="0">
                                          <p:val>
                                            <p:strVal val="ppt_h"/>
                                          </p:val>
                                        </p:tav>
                                        <p:tav tm="100000">
                                          <p:val>
                                            <p:fltVal val="0"/>
                                          </p:val>
                                        </p:tav>
                                      </p:tavLst>
                                    </p:anim>
                                    <p:anim calcmode="lin" valueType="num">
                                      <p:cBhvr>
                                        <p:cTn id="28" dur="500"/>
                                        <p:tgtEl>
                                          <p:spTgt spid="28"/>
                                        </p:tgtEl>
                                        <p:attrNameLst>
                                          <p:attrName>style.rotation</p:attrName>
                                        </p:attrNameLst>
                                      </p:cBhvr>
                                      <p:tavLst>
                                        <p:tav tm="0">
                                          <p:val>
                                            <p:fltVal val="0"/>
                                          </p:val>
                                        </p:tav>
                                        <p:tav tm="100000">
                                          <p:val>
                                            <p:fltVal val="90"/>
                                          </p:val>
                                        </p:tav>
                                      </p:tavLst>
                                    </p:anim>
                                    <p:animEffect transition="out" filter="fade">
                                      <p:cBhvr>
                                        <p:cTn id="29" dur="500"/>
                                        <p:tgtEl>
                                          <p:spTgt spid="28"/>
                                        </p:tgtEl>
                                      </p:cBhvr>
                                    </p:animEffect>
                                    <p:set>
                                      <p:cBhvr>
                                        <p:cTn id="30" dur="1" fill="hold">
                                          <p:stCondLst>
                                            <p:cond delay="499"/>
                                          </p:stCondLst>
                                        </p:cTn>
                                        <p:tgtEl>
                                          <p:spTgt spid="28"/>
                                        </p:tgtEl>
                                        <p:attrNameLst>
                                          <p:attrName>style.visibility</p:attrName>
                                        </p:attrNameLst>
                                      </p:cBhvr>
                                      <p:to>
                                        <p:strVal val="hidden"/>
                                      </p:to>
                                    </p:set>
                                  </p:childTnLst>
                                </p:cTn>
                              </p:par>
                            </p:childTnLst>
                          </p:cTn>
                        </p:par>
                        <p:par>
                          <p:cTn id="31" fill="hold">
                            <p:stCondLst>
                              <p:cond delay="1500"/>
                            </p:stCondLst>
                            <p:childTnLst>
                              <p:par>
                                <p:cTn id="32" presetID="26" presetClass="emph" presetSubtype="0" fill="hold" grpId="0" nodeType="afterEffect">
                                  <p:stCondLst>
                                    <p:cond delay="0"/>
                                  </p:stCondLst>
                                  <p:childTnLst>
                                    <p:animEffect transition="out" filter="fade">
                                      <p:cBhvr>
                                        <p:cTn id="33" dur="500" tmFilter="0, 0; .2, .5; .8, .5; 1, 0"/>
                                        <p:tgtEl>
                                          <p:spTgt spid="27"/>
                                        </p:tgtEl>
                                      </p:cBhvr>
                                    </p:animEffect>
                                    <p:animScale>
                                      <p:cBhvr>
                                        <p:cTn id="34"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42"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8000"/>
          </a:stretch>
        </a:blipFill>
        <a:effectLst/>
      </p:bgPr>
    </p:bg>
    <p:spTree>
      <p:nvGrpSpPr>
        <p:cNvPr id="1" name=""/>
        <p:cNvGrpSpPr/>
        <p:nvPr/>
      </p:nvGrpSpPr>
      <p:grpSpPr>
        <a:xfrm>
          <a:off x="0" y="0"/>
          <a:ext cx="0" cy="0"/>
          <a:chOff x="0" y="0"/>
          <a:chExt cx="0" cy="0"/>
        </a:xfrm>
      </p:grpSpPr>
      <p:sp>
        <p:nvSpPr>
          <p:cNvPr id="2" name="矩形 1"/>
          <p:cNvSpPr/>
          <p:nvPr/>
        </p:nvSpPr>
        <p:spPr>
          <a:xfrm>
            <a:off x="-1" y="1924170"/>
            <a:ext cx="12192001" cy="3685736"/>
          </a:xfrm>
          <a:prstGeom prst="rect">
            <a:avLst/>
          </a:prstGeom>
          <a:solidFill>
            <a:srgbClr val="C0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a:spLocks noChangeArrowheads="1"/>
          </p:cNvSpPr>
          <p:nvPr/>
        </p:nvSpPr>
        <p:spPr bwMode="auto">
          <a:xfrm>
            <a:off x="668867" y="282374"/>
            <a:ext cx="20649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800" dirty="0">
                <a:solidFill>
                  <a:srgbClr val="F9F9F9"/>
                </a:solidFill>
                <a:latin typeface="微软雅黑" panose="020B0503020204020204" pitchFamily="34" charset="-122"/>
                <a:ea typeface="微软雅黑" panose="020B0503020204020204" pitchFamily="34" charset="-122"/>
              </a:rPr>
              <a:t>前言</a:t>
            </a:r>
            <a:r>
              <a:rPr lang="en-US" altLang="zh-CN" sz="2000" dirty="0">
                <a:solidFill>
                  <a:srgbClr val="D9D9D9"/>
                </a:solidFill>
                <a:latin typeface="微软雅黑" panose="020B0503020204020204" pitchFamily="34" charset="-122"/>
                <a:ea typeface="微软雅黑" panose="020B0503020204020204" pitchFamily="34" charset="-122"/>
                <a:sym typeface="Impact" panose="020B0806030902050204" pitchFamily="34" charset="0"/>
              </a:rPr>
              <a:t>Foreword</a:t>
            </a:r>
            <a:endParaRPr lang="zh-CN" altLang="en-US" sz="2000" dirty="0">
              <a:solidFill>
                <a:srgbClr val="D9D9D9"/>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3" name="等腰三角形 4"/>
          <p:cNvSpPr>
            <a:spLocks noChangeArrowheads="1"/>
          </p:cNvSpPr>
          <p:nvPr/>
        </p:nvSpPr>
        <p:spPr bwMode="auto">
          <a:xfrm rot="5400000">
            <a:off x="-52917" y="209551"/>
            <a:ext cx="774700" cy="668867"/>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4" name="TextBox 9"/>
          <p:cNvSpPr>
            <a:spLocks noChangeArrowheads="1"/>
          </p:cNvSpPr>
          <p:nvPr/>
        </p:nvSpPr>
        <p:spPr bwMode="auto">
          <a:xfrm>
            <a:off x="2466886" y="2454382"/>
            <a:ext cx="7258226"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回顾这一年的工作，在取得成绩的同时，我们也找到了工作中的不足和问题，主要反映于</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p:cBhvr>
                                        <p:cTn id="19"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5" name="Line 3"/>
          <p:cNvSpPr>
            <a:spLocks noChangeShapeType="1"/>
          </p:cNvSpPr>
          <p:nvPr/>
        </p:nvSpPr>
        <p:spPr bwMode="gray">
          <a:xfrm flipH="1">
            <a:off x="2174084" y="6067648"/>
            <a:ext cx="2298742" cy="0"/>
          </a:xfrm>
          <a:prstGeom prst="line">
            <a:avLst/>
          </a:prstGeom>
          <a:noFill/>
          <a:ln w="19050" cap="rnd">
            <a:solidFill>
              <a:srgbClr val="5F5F5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solidFill>
                <a:srgbClr val="2E2E2E"/>
              </a:solidFill>
            </a:endParaRPr>
          </a:p>
        </p:txBody>
      </p:sp>
      <p:sp>
        <p:nvSpPr>
          <p:cNvPr id="6" name="Line 4"/>
          <p:cNvSpPr>
            <a:spLocks noChangeShapeType="1"/>
          </p:cNvSpPr>
          <p:nvPr/>
        </p:nvSpPr>
        <p:spPr bwMode="gray">
          <a:xfrm flipH="1">
            <a:off x="2174083" y="5256436"/>
            <a:ext cx="2754690" cy="0"/>
          </a:xfrm>
          <a:prstGeom prst="line">
            <a:avLst/>
          </a:prstGeom>
          <a:noFill/>
          <a:ln w="19050" cap="rnd">
            <a:solidFill>
              <a:srgbClr val="5F5F5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solidFill>
                <a:srgbClr val="2E2E2E"/>
              </a:solidFill>
            </a:endParaRPr>
          </a:p>
        </p:txBody>
      </p:sp>
      <p:sp>
        <p:nvSpPr>
          <p:cNvPr id="7" name="Line 5"/>
          <p:cNvSpPr>
            <a:spLocks noChangeShapeType="1"/>
          </p:cNvSpPr>
          <p:nvPr/>
        </p:nvSpPr>
        <p:spPr bwMode="gray">
          <a:xfrm flipH="1">
            <a:off x="2174083" y="4415061"/>
            <a:ext cx="3247536" cy="0"/>
          </a:xfrm>
          <a:prstGeom prst="line">
            <a:avLst/>
          </a:prstGeom>
          <a:noFill/>
          <a:ln w="19050" cap="rnd">
            <a:solidFill>
              <a:srgbClr val="5F5F5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solidFill>
                <a:srgbClr val="2E2E2E"/>
              </a:solidFill>
            </a:endParaRPr>
          </a:p>
        </p:txBody>
      </p:sp>
      <p:sp>
        <p:nvSpPr>
          <p:cNvPr id="8" name="Line 6"/>
          <p:cNvSpPr>
            <a:spLocks noChangeShapeType="1"/>
          </p:cNvSpPr>
          <p:nvPr/>
        </p:nvSpPr>
        <p:spPr bwMode="gray">
          <a:xfrm flipH="1">
            <a:off x="2818681" y="3584798"/>
            <a:ext cx="3287713" cy="1588"/>
          </a:xfrm>
          <a:prstGeom prst="line">
            <a:avLst/>
          </a:prstGeom>
          <a:noFill/>
          <a:ln w="19050" cap="rnd">
            <a:solidFill>
              <a:srgbClr val="5F5F5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solidFill>
                <a:srgbClr val="2E2E2E"/>
              </a:solidFill>
            </a:endParaRPr>
          </a:p>
        </p:txBody>
      </p:sp>
      <p:sp>
        <p:nvSpPr>
          <p:cNvPr id="9" name="Line 7"/>
          <p:cNvSpPr>
            <a:spLocks noChangeShapeType="1"/>
          </p:cNvSpPr>
          <p:nvPr/>
        </p:nvSpPr>
        <p:spPr bwMode="gray">
          <a:xfrm flipH="1">
            <a:off x="2818681" y="2751361"/>
            <a:ext cx="3765550" cy="1587"/>
          </a:xfrm>
          <a:prstGeom prst="line">
            <a:avLst/>
          </a:prstGeom>
          <a:noFill/>
          <a:ln w="19050" cap="rnd">
            <a:solidFill>
              <a:srgbClr val="5F5F5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solidFill>
                <a:srgbClr val="2E2E2E"/>
              </a:solidFill>
            </a:endParaRPr>
          </a:p>
        </p:txBody>
      </p:sp>
      <p:sp>
        <p:nvSpPr>
          <p:cNvPr id="10" name="Line 8"/>
          <p:cNvSpPr>
            <a:spLocks noChangeShapeType="1"/>
          </p:cNvSpPr>
          <p:nvPr/>
        </p:nvSpPr>
        <p:spPr bwMode="gray">
          <a:xfrm flipH="1">
            <a:off x="2818681" y="2040161"/>
            <a:ext cx="4184650" cy="1587"/>
          </a:xfrm>
          <a:prstGeom prst="line">
            <a:avLst/>
          </a:prstGeom>
          <a:noFill/>
          <a:ln w="19050" cap="rnd">
            <a:solidFill>
              <a:srgbClr val="5F5F5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solidFill>
                <a:srgbClr val="2E2E2E"/>
              </a:solidFill>
            </a:endParaRPr>
          </a:p>
        </p:txBody>
      </p:sp>
      <p:sp>
        <p:nvSpPr>
          <p:cNvPr id="11" name="Line 9"/>
          <p:cNvSpPr>
            <a:spLocks noChangeShapeType="1"/>
          </p:cNvSpPr>
          <p:nvPr/>
        </p:nvSpPr>
        <p:spPr bwMode="gray">
          <a:xfrm>
            <a:off x="2412209" y="2040161"/>
            <a:ext cx="1588" cy="711200"/>
          </a:xfrm>
          <a:prstGeom prst="line">
            <a:avLst/>
          </a:prstGeom>
          <a:noFill/>
          <a:ln w="9525">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solidFill>
                <a:srgbClr val="2E2E2E"/>
              </a:solidFill>
            </a:endParaRPr>
          </a:p>
        </p:txBody>
      </p:sp>
      <p:sp>
        <p:nvSpPr>
          <p:cNvPr id="12" name="Line 10"/>
          <p:cNvSpPr>
            <a:spLocks noChangeShapeType="1"/>
          </p:cNvSpPr>
          <p:nvPr/>
        </p:nvSpPr>
        <p:spPr bwMode="gray">
          <a:xfrm>
            <a:off x="2412209" y="2751361"/>
            <a:ext cx="1588" cy="841375"/>
          </a:xfrm>
          <a:prstGeom prst="line">
            <a:avLst/>
          </a:prstGeom>
          <a:noFill/>
          <a:ln w="9525">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solidFill>
                <a:srgbClr val="2E2E2E"/>
              </a:solidFill>
            </a:endParaRPr>
          </a:p>
        </p:txBody>
      </p:sp>
      <p:sp>
        <p:nvSpPr>
          <p:cNvPr id="13" name="Line 11"/>
          <p:cNvSpPr>
            <a:spLocks noChangeShapeType="1"/>
          </p:cNvSpPr>
          <p:nvPr/>
        </p:nvSpPr>
        <p:spPr bwMode="gray">
          <a:xfrm>
            <a:off x="2412209" y="3592736"/>
            <a:ext cx="1588" cy="841375"/>
          </a:xfrm>
          <a:prstGeom prst="line">
            <a:avLst/>
          </a:prstGeom>
          <a:noFill/>
          <a:ln w="9525">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solidFill>
                <a:srgbClr val="2E2E2E"/>
              </a:solidFill>
            </a:endParaRPr>
          </a:p>
        </p:txBody>
      </p:sp>
      <p:sp>
        <p:nvSpPr>
          <p:cNvPr id="14" name="Line 12"/>
          <p:cNvSpPr>
            <a:spLocks noChangeShapeType="1"/>
          </p:cNvSpPr>
          <p:nvPr/>
        </p:nvSpPr>
        <p:spPr bwMode="gray">
          <a:xfrm>
            <a:off x="2412209" y="4434111"/>
            <a:ext cx="1588" cy="841375"/>
          </a:xfrm>
          <a:prstGeom prst="line">
            <a:avLst/>
          </a:prstGeom>
          <a:noFill/>
          <a:ln w="9525">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solidFill>
                <a:srgbClr val="2E2E2E"/>
              </a:solidFill>
            </a:endParaRPr>
          </a:p>
        </p:txBody>
      </p:sp>
      <p:sp>
        <p:nvSpPr>
          <p:cNvPr id="15" name="Line 13"/>
          <p:cNvSpPr>
            <a:spLocks noChangeShapeType="1"/>
          </p:cNvSpPr>
          <p:nvPr/>
        </p:nvSpPr>
        <p:spPr bwMode="gray">
          <a:xfrm>
            <a:off x="2412209" y="5275486"/>
            <a:ext cx="1588" cy="776287"/>
          </a:xfrm>
          <a:prstGeom prst="line">
            <a:avLst/>
          </a:prstGeom>
          <a:noFill/>
          <a:ln w="9525">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solidFill>
                <a:srgbClr val="2E2E2E"/>
              </a:solidFill>
            </a:endParaRPr>
          </a:p>
        </p:txBody>
      </p:sp>
      <p:sp>
        <p:nvSpPr>
          <p:cNvPr id="16" name="Text Box 14"/>
          <p:cNvSpPr txBox="1">
            <a:spLocks noChangeArrowheads="1"/>
          </p:cNvSpPr>
          <p:nvPr/>
        </p:nvSpPr>
        <p:spPr bwMode="auto">
          <a:xfrm>
            <a:off x="2418559" y="2155936"/>
            <a:ext cx="22621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noProof="1">
                <a:solidFill>
                  <a:srgbClr val="2E2E2E"/>
                </a:solidFill>
                <a:latin typeface="微软雅黑" panose="020B0503020204020204" pitchFamily="34" charset="-122"/>
                <a:ea typeface="微软雅黑" panose="020B0503020204020204" pitchFamily="34" charset="-122"/>
              </a:rPr>
              <a:t>请在此添加文字内容</a:t>
            </a:r>
            <a:endParaRPr lang="en-US" altLang="zh-CN" noProof="1">
              <a:solidFill>
                <a:srgbClr val="2E2E2E"/>
              </a:solidFill>
              <a:latin typeface="微软雅黑" panose="020B0503020204020204" pitchFamily="34" charset="-122"/>
              <a:ea typeface="微软雅黑" panose="020B0503020204020204" pitchFamily="34" charset="-122"/>
            </a:endParaRPr>
          </a:p>
          <a:p>
            <a:r>
              <a:rPr lang="zh-CN" altLang="en-US" noProof="1">
                <a:solidFill>
                  <a:srgbClr val="2E2E2E"/>
                </a:solidFill>
                <a:latin typeface="微软雅黑" panose="020B0503020204020204" pitchFamily="34" charset="-122"/>
                <a:ea typeface="微软雅黑" panose="020B0503020204020204" pitchFamily="34" charset="-122"/>
              </a:rPr>
              <a:t>请在此添加文字内容</a:t>
            </a:r>
            <a:endParaRPr lang="en-US" altLang="zh-CN" noProof="1">
              <a:solidFill>
                <a:srgbClr val="2E2E2E"/>
              </a:solidFill>
              <a:latin typeface="微软雅黑" panose="020B0503020204020204" pitchFamily="34" charset="-122"/>
              <a:ea typeface="微软雅黑" panose="020B0503020204020204" pitchFamily="34" charset="-122"/>
            </a:endParaRPr>
          </a:p>
        </p:txBody>
      </p:sp>
      <p:sp>
        <p:nvSpPr>
          <p:cNvPr id="17" name="Text Box 15"/>
          <p:cNvSpPr txBox="1">
            <a:spLocks noChangeArrowheads="1"/>
          </p:cNvSpPr>
          <p:nvPr/>
        </p:nvSpPr>
        <p:spPr bwMode="auto">
          <a:xfrm>
            <a:off x="2418559" y="2978261"/>
            <a:ext cx="22621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noProof="1">
                <a:solidFill>
                  <a:srgbClr val="2E2E2E"/>
                </a:solidFill>
                <a:latin typeface="微软雅黑" panose="020B0503020204020204" pitchFamily="34" charset="-122"/>
                <a:ea typeface="微软雅黑" panose="020B0503020204020204" pitchFamily="34" charset="-122"/>
              </a:rPr>
              <a:t>请在此添加文字内容</a:t>
            </a:r>
            <a:endParaRPr lang="en-US" altLang="zh-CN" noProof="1">
              <a:solidFill>
                <a:srgbClr val="2E2E2E"/>
              </a:solidFill>
              <a:latin typeface="微软雅黑" panose="020B0503020204020204" pitchFamily="34" charset="-122"/>
              <a:ea typeface="微软雅黑" panose="020B0503020204020204" pitchFamily="34" charset="-122"/>
            </a:endParaRPr>
          </a:p>
          <a:p>
            <a:r>
              <a:rPr lang="zh-CN" altLang="en-US" noProof="1">
                <a:solidFill>
                  <a:srgbClr val="2E2E2E"/>
                </a:solidFill>
                <a:latin typeface="微软雅黑" panose="020B0503020204020204" pitchFamily="34" charset="-122"/>
                <a:ea typeface="微软雅黑" panose="020B0503020204020204" pitchFamily="34" charset="-122"/>
              </a:rPr>
              <a:t>请在此添加文字内容</a:t>
            </a:r>
            <a:endParaRPr lang="en-US" altLang="zh-CN" noProof="1">
              <a:solidFill>
                <a:srgbClr val="2E2E2E"/>
              </a:solidFill>
              <a:latin typeface="微软雅黑" panose="020B0503020204020204" pitchFamily="34" charset="-122"/>
              <a:ea typeface="微软雅黑" panose="020B0503020204020204" pitchFamily="34" charset="-122"/>
            </a:endParaRPr>
          </a:p>
        </p:txBody>
      </p:sp>
      <p:sp>
        <p:nvSpPr>
          <p:cNvPr id="18" name="Text Box 16"/>
          <p:cNvSpPr txBox="1">
            <a:spLocks noChangeArrowheads="1"/>
          </p:cNvSpPr>
          <p:nvPr/>
        </p:nvSpPr>
        <p:spPr bwMode="auto">
          <a:xfrm>
            <a:off x="2418559" y="3798999"/>
            <a:ext cx="22621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noProof="1">
                <a:solidFill>
                  <a:srgbClr val="2E2E2E"/>
                </a:solidFill>
                <a:latin typeface="微软雅黑" panose="020B0503020204020204" pitchFamily="34" charset="-122"/>
                <a:ea typeface="微软雅黑" panose="020B0503020204020204" pitchFamily="34" charset="-122"/>
              </a:rPr>
              <a:t>请在此添加文字内容</a:t>
            </a:r>
            <a:endParaRPr lang="en-US" altLang="zh-CN" noProof="1">
              <a:solidFill>
                <a:srgbClr val="2E2E2E"/>
              </a:solidFill>
              <a:latin typeface="微软雅黑" panose="020B0503020204020204" pitchFamily="34" charset="-122"/>
              <a:ea typeface="微软雅黑" panose="020B0503020204020204" pitchFamily="34" charset="-122"/>
            </a:endParaRPr>
          </a:p>
          <a:p>
            <a:r>
              <a:rPr lang="zh-CN" altLang="en-US" noProof="1">
                <a:solidFill>
                  <a:srgbClr val="2E2E2E"/>
                </a:solidFill>
                <a:latin typeface="微软雅黑" panose="020B0503020204020204" pitchFamily="34" charset="-122"/>
                <a:ea typeface="微软雅黑" panose="020B0503020204020204" pitchFamily="34" charset="-122"/>
              </a:rPr>
              <a:t>请在此添加文字内容</a:t>
            </a:r>
            <a:endParaRPr lang="en-US" altLang="zh-CN" noProof="1">
              <a:solidFill>
                <a:srgbClr val="2E2E2E"/>
              </a:solidFill>
              <a:latin typeface="微软雅黑" panose="020B0503020204020204" pitchFamily="34" charset="-122"/>
              <a:ea typeface="微软雅黑" panose="020B0503020204020204" pitchFamily="34" charset="-122"/>
            </a:endParaRPr>
          </a:p>
        </p:txBody>
      </p:sp>
      <p:sp>
        <p:nvSpPr>
          <p:cNvPr id="19" name="Text Box 17"/>
          <p:cNvSpPr txBox="1">
            <a:spLocks noChangeArrowheads="1"/>
          </p:cNvSpPr>
          <p:nvPr/>
        </p:nvSpPr>
        <p:spPr bwMode="auto">
          <a:xfrm>
            <a:off x="2418559" y="4621324"/>
            <a:ext cx="22621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noProof="1">
                <a:solidFill>
                  <a:srgbClr val="2E2E2E"/>
                </a:solidFill>
                <a:latin typeface="微软雅黑" panose="020B0503020204020204" pitchFamily="34" charset="-122"/>
                <a:ea typeface="微软雅黑" panose="020B0503020204020204" pitchFamily="34" charset="-122"/>
              </a:rPr>
              <a:t>请在此添加文字内容</a:t>
            </a:r>
            <a:endParaRPr lang="en-US" altLang="zh-CN" noProof="1">
              <a:solidFill>
                <a:srgbClr val="2E2E2E"/>
              </a:solidFill>
              <a:latin typeface="微软雅黑" panose="020B0503020204020204" pitchFamily="34" charset="-122"/>
              <a:ea typeface="微软雅黑" panose="020B0503020204020204" pitchFamily="34" charset="-122"/>
            </a:endParaRPr>
          </a:p>
          <a:p>
            <a:r>
              <a:rPr lang="zh-CN" altLang="en-US" noProof="1">
                <a:solidFill>
                  <a:srgbClr val="2E2E2E"/>
                </a:solidFill>
                <a:latin typeface="微软雅黑" panose="020B0503020204020204" pitchFamily="34" charset="-122"/>
                <a:ea typeface="微软雅黑" panose="020B0503020204020204" pitchFamily="34" charset="-122"/>
              </a:rPr>
              <a:t>请在此添加文字内容</a:t>
            </a:r>
            <a:endParaRPr lang="en-US" altLang="zh-CN" noProof="1">
              <a:solidFill>
                <a:srgbClr val="2E2E2E"/>
              </a:solidFill>
              <a:latin typeface="微软雅黑" panose="020B0503020204020204" pitchFamily="34" charset="-122"/>
              <a:ea typeface="微软雅黑" panose="020B0503020204020204" pitchFamily="34" charset="-122"/>
            </a:endParaRPr>
          </a:p>
        </p:txBody>
      </p:sp>
      <p:sp>
        <p:nvSpPr>
          <p:cNvPr id="20" name="Text Box 18"/>
          <p:cNvSpPr txBox="1">
            <a:spLocks noChangeArrowheads="1"/>
          </p:cNvSpPr>
          <p:nvPr/>
        </p:nvSpPr>
        <p:spPr bwMode="auto">
          <a:xfrm>
            <a:off x="2418559" y="5443649"/>
            <a:ext cx="22621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noProof="1">
                <a:solidFill>
                  <a:srgbClr val="2E2E2E"/>
                </a:solidFill>
                <a:latin typeface="微软雅黑" panose="020B0503020204020204" pitchFamily="34" charset="-122"/>
                <a:ea typeface="微软雅黑" panose="020B0503020204020204" pitchFamily="34" charset="-122"/>
              </a:rPr>
              <a:t>请在此添加文字内容</a:t>
            </a:r>
            <a:endParaRPr lang="en-US" altLang="zh-CN" noProof="1">
              <a:solidFill>
                <a:srgbClr val="2E2E2E"/>
              </a:solidFill>
              <a:latin typeface="微软雅黑" panose="020B0503020204020204" pitchFamily="34" charset="-122"/>
              <a:ea typeface="微软雅黑" panose="020B0503020204020204" pitchFamily="34" charset="-122"/>
            </a:endParaRPr>
          </a:p>
          <a:p>
            <a:r>
              <a:rPr lang="zh-CN" altLang="en-US" noProof="1">
                <a:solidFill>
                  <a:srgbClr val="2E2E2E"/>
                </a:solidFill>
                <a:latin typeface="微软雅黑" panose="020B0503020204020204" pitchFamily="34" charset="-122"/>
                <a:ea typeface="微软雅黑" panose="020B0503020204020204" pitchFamily="34" charset="-122"/>
              </a:rPr>
              <a:t>请在此添加文字内容</a:t>
            </a:r>
            <a:endParaRPr lang="en-US" altLang="zh-CN" noProof="1">
              <a:solidFill>
                <a:srgbClr val="2E2E2E"/>
              </a:solidFill>
              <a:latin typeface="微软雅黑" panose="020B0503020204020204" pitchFamily="34" charset="-122"/>
              <a:ea typeface="微软雅黑" panose="020B0503020204020204" pitchFamily="34" charset="-122"/>
            </a:endParaRPr>
          </a:p>
        </p:txBody>
      </p:sp>
      <p:grpSp>
        <p:nvGrpSpPr>
          <p:cNvPr id="21" name="Group 19"/>
          <p:cNvGrpSpPr/>
          <p:nvPr/>
        </p:nvGrpSpPr>
        <p:grpSpPr bwMode="auto">
          <a:xfrm>
            <a:off x="4701456" y="2040161"/>
            <a:ext cx="5080000" cy="4030662"/>
            <a:chOff x="1702" y="1253"/>
            <a:chExt cx="3855" cy="2825"/>
          </a:xfrm>
        </p:grpSpPr>
        <p:sp>
          <p:nvSpPr>
            <p:cNvPr id="22" name="Freeform 20"/>
            <p:cNvSpPr/>
            <p:nvPr/>
          </p:nvSpPr>
          <p:spPr bwMode="gray">
            <a:xfrm>
              <a:off x="4878" y="3211"/>
              <a:ext cx="679" cy="866"/>
            </a:xfrm>
            <a:custGeom>
              <a:avLst/>
              <a:gdLst>
                <a:gd name="T0" fmla="*/ 399 w 847"/>
                <a:gd name="T1" fmla="*/ 1078 h 1079"/>
                <a:gd name="T2" fmla="*/ 0 w 847"/>
                <a:gd name="T3" fmla="*/ 459 h 1079"/>
                <a:gd name="T4" fmla="*/ 374 w 847"/>
                <a:gd name="T5" fmla="*/ 0 h 1079"/>
                <a:gd name="T6" fmla="*/ 846 w 847"/>
                <a:gd name="T7" fmla="*/ 536 h 1079"/>
                <a:gd name="T8" fmla="*/ 399 w 847"/>
                <a:gd name="T9" fmla="*/ 1078 h 1079"/>
              </a:gdLst>
              <a:ahLst/>
              <a:cxnLst>
                <a:cxn ang="0">
                  <a:pos x="T0" y="T1"/>
                </a:cxn>
                <a:cxn ang="0">
                  <a:pos x="T2" y="T3"/>
                </a:cxn>
                <a:cxn ang="0">
                  <a:pos x="T4" y="T5"/>
                </a:cxn>
                <a:cxn ang="0">
                  <a:pos x="T6" y="T7"/>
                </a:cxn>
                <a:cxn ang="0">
                  <a:pos x="T8" y="T9"/>
                </a:cxn>
              </a:cxnLst>
              <a:rect l="0" t="0" r="r" b="b"/>
              <a:pathLst>
                <a:path w="847" h="1079">
                  <a:moveTo>
                    <a:pt x="399" y="1078"/>
                  </a:moveTo>
                  <a:lnTo>
                    <a:pt x="0" y="459"/>
                  </a:lnTo>
                  <a:lnTo>
                    <a:pt x="374" y="0"/>
                  </a:lnTo>
                  <a:lnTo>
                    <a:pt x="846" y="536"/>
                  </a:lnTo>
                  <a:lnTo>
                    <a:pt x="399" y="1078"/>
                  </a:ln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2E2E2E"/>
                </a:solidFill>
              </a:endParaRPr>
            </a:p>
          </p:txBody>
        </p:sp>
        <p:sp>
          <p:nvSpPr>
            <p:cNvPr id="23" name="Freeform 21"/>
            <p:cNvSpPr/>
            <p:nvPr/>
          </p:nvSpPr>
          <p:spPr bwMode="gray">
            <a:xfrm>
              <a:off x="2010" y="3211"/>
              <a:ext cx="3168" cy="369"/>
            </a:xfrm>
            <a:custGeom>
              <a:avLst/>
              <a:gdLst>
                <a:gd name="T0" fmla="*/ 0 w 3947"/>
                <a:gd name="T1" fmla="*/ 368 h 460"/>
                <a:gd name="T2" fmla="*/ 2868 w 3947"/>
                <a:gd name="T3" fmla="*/ 368 h 460"/>
                <a:gd name="T4" fmla="*/ 3167 w 3947"/>
                <a:gd name="T5" fmla="*/ 0 h 460"/>
                <a:gd name="T6" fmla="*/ 405 w 3947"/>
                <a:gd name="T7" fmla="*/ 0 h 460"/>
                <a:gd name="T8" fmla="*/ 0 w 3947"/>
                <a:gd name="T9" fmla="*/ 368 h 4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7" h="460">
                  <a:moveTo>
                    <a:pt x="0" y="459"/>
                  </a:moveTo>
                  <a:lnTo>
                    <a:pt x="3573" y="459"/>
                  </a:lnTo>
                  <a:lnTo>
                    <a:pt x="3946" y="0"/>
                  </a:lnTo>
                  <a:lnTo>
                    <a:pt x="505" y="0"/>
                  </a:lnTo>
                  <a:lnTo>
                    <a:pt x="0" y="459"/>
                  </a:lnTo>
                </a:path>
              </a:pathLst>
            </a:custGeom>
            <a:solidFill>
              <a:srgbClr val="C00000"/>
            </a:solidFill>
            <a:ln w="12700" cap="rnd" cmpd="sng">
              <a:solidFill>
                <a:srgbClr val="00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24" name="Freeform 22"/>
            <p:cNvSpPr/>
            <p:nvPr/>
          </p:nvSpPr>
          <p:spPr bwMode="gray">
            <a:xfrm>
              <a:off x="1702" y="3578"/>
              <a:ext cx="3497" cy="500"/>
            </a:xfrm>
            <a:custGeom>
              <a:avLst/>
              <a:gdLst>
                <a:gd name="T0" fmla="*/ 307 w 4357"/>
                <a:gd name="T1" fmla="*/ 0 h 623"/>
                <a:gd name="T2" fmla="*/ 3174 w 4357"/>
                <a:gd name="T3" fmla="*/ 0 h 623"/>
                <a:gd name="T4" fmla="*/ 3496 w 4357"/>
                <a:gd name="T5" fmla="*/ 499 h 623"/>
                <a:gd name="T6" fmla="*/ 0 w 4357"/>
                <a:gd name="T7" fmla="*/ 499 h 623"/>
                <a:gd name="T8" fmla="*/ 307 w 4357"/>
                <a:gd name="T9" fmla="*/ 0 h 6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7" h="623">
                  <a:moveTo>
                    <a:pt x="383" y="0"/>
                  </a:moveTo>
                  <a:lnTo>
                    <a:pt x="3954" y="0"/>
                  </a:lnTo>
                  <a:lnTo>
                    <a:pt x="4356" y="622"/>
                  </a:lnTo>
                  <a:lnTo>
                    <a:pt x="0" y="622"/>
                  </a:lnTo>
                  <a:lnTo>
                    <a:pt x="383" y="0"/>
                  </a:ln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25" name="Freeform 23"/>
            <p:cNvSpPr/>
            <p:nvPr/>
          </p:nvSpPr>
          <p:spPr bwMode="gray">
            <a:xfrm>
              <a:off x="4522" y="2721"/>
              <a:ext cx="601" cy="784"/>
            </a:xfrm>
            <a:custGeom>
              <a:avLst/>
              <a:gdLst>
                <a:gd name="T0" fmla="*/ 307 w 749"/>
                <a:gd name="T1" fmla="*/ 783 h 977"/>
                <a:gd name="T2" fmla="*/ 0 w 749"/>
                <a:gd name="T3" fmla="*/ 274 h 977"/>
                <a:gd name="T4" fmla="*/ 225 w 749"/>
                <a:gd name="T5" fmla="*/ 0 h 977"/>
                <a:gd name="T6" fmla="*/ 600 w 749"/>
                <a:gd name="T7" fmla="*/ 432 h 977"/>
                <a:gd name="T8" fmla="*/ 307 w 749"/>
                <a:gd name="T9" fmla="*/ 783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977">
                  <a:moveTo>
                    <a:pt x="382" y="976"/>
                  </a:moveTo>
                  <a:lnTo>
                    <a:pt x="0" y="342"/>
                  </a:lnTo>
                  <a:lnTo>
                    <a:pt x="280" y="0"/>
                  </a:lnTo>
                  <a:lnTo>
                    <a:pt x="748" y="538"/>
                  </a:lnTo>
                  <a:lnTo>
                    <a:pt x="382" y="976"/>
                  </a:lnTo>
                </a:path>
              </a:pathLst>
            </a:custGeom>
            <a:solidFill>
              <a:srgbClr val="FFFF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26" name="Freeform 24"/>
            <p:cNvSpPr/>
            <p:nvPr/>
          </p:nvSpPr>
          <p:spPr bwMode="gray">
            <a:xfrm>
              <a:off x="2370" y="2721"/>
              <a:ext cx="2380" cy="276"/>
            </a:xfrm>
            <a:custGeom>
              <a:avLst/>
              <a:gdLst>
                <a:gd name="T0" fmla="*/ 0 w 2964"/>
                <a:gd name="T1" fmla="*/ 275 h 344"/>
                <a:gd name="T2" fmla="*/ 2155 w 2964"/>
                <a:gd name="T3" fmla="*/ 275 h 344"/>
                <a:gd name="T4" fmla="*/ 2379 w 2964"/>
                <a:gd name="T5" fmla="*/ 0 h 344"/>
                <a:gd name="T6" fmla="*/ 426 w 2964"/>
                <a:gd name="T7" fmla="*/ 1 h 344"/>
                <a:gd name="T8" fmla="*/ 0 w 2964"/>
                <a:gd name="T9" fmla="*/ 275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4" h="344">
                  <a:moveTo>
                    <a:pt x="0" y="343"/>
                  </a:moveTo>
                  <a:lnTo>
                    <a:pt x="2684" y="343"/>
                  </a:lnTo>
                  <a:lnTo>
                    <a:pt x="2963" y="0"/>
                  </a:lnTo>
                  <a:lnTo>
                    <a:pt x="531" y="1"/>
                  </a:lnTo>
                  <a:lnTo>
                    <a:pt x="0" y="343"/>
                  </a:lnTo>
                </a:path>
              </a:pathLst>
            </a:custGeom>
            <a:solidFill>
              <a:srgbClr val="FFFF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27" name="Freeform 25"/>
            <p:cNvSpPr/>
            <p:nvPr/>
          </p:nvSpPr>
          <p:spPr bwMode="gray">
            <a:xfrm>
              <a:off x="2069" y="2996"/>
              <a:ext cx="2763" cy="509"/>
            </a:xfrm>
            <a:custGeom>
              <a:avLst/>
              <a:gdLst>
                <a:gd name="T0" fmla="*/ 0 w 3443"/>
                <a:gd name="T1" fmla="*/ 508 h 634"/>
                <a:gd name="T2" fmla="*/ 2762 w 3443"/>
                <a:gd name="T3" fmla="*/ 508 h 634"/>
                <a:gd name="T4" fmla="*/ 2456 w 3443"/>
                <a:gd name="T5" fmla="*/ 0 h 634"/>
                <a:gd name="T6" fmla="*/ 303 w 3443"/>
                <a:gd name="T7" fmla="*/ 0 h 634"/>
                <a:gd name="T8" fmla="*/ 0 w 3443"/>
                <a:gd name="T9" fmla="*/ 508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3" h="634">
                  <a:moveTo>
                    <a:pt x="0" y="633"/>
                  </a:moveTo>
                  <a:lnTo>
                    <a:pt x="3442" y="633"/>
                  </a:lnTo>
                  <a:lnTo>
                    <a:pt x="3060" y="0"/>
                  </a:lnTo>
                  <a:lnTo>
                    <a:pt x="377" y="0"/>
                  </a:lnTo>
                  <a:lnTo>
                    <a:pt x="0" y="633"/>
                  </a:lnTo>
                </a:path>
              </a:pathLst>
            </a:custGeom>
            <a:solidFill>
              <a:srgbClr val="FFC0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28" name="Freeform 26"/>
            <p:cNvSpPr/>
            <p:nvPr/>
          </p:nvSpPr>
          <p:spPr bwMode="gray">
            <a:xfrm>
              <a:off x="4167" y="2236"/>
              <a:ext cx="526" cy="681"/>
            </a:xfrm>
            <a:custGeom>
              <a:avLst/>
              <a:gdLst>
                <a:gd name="T0" fmla="*/ 0 w 655"/>
                <a:gd name="T1" fmla="*/ 184 h 849"/>
                <a:gd name="T2" fmla="*/ 311 w 655"/>
                <a:gd name="T3" fmla="*/ 680 h 849"/>
                <a:gd name="T4" fmla="*/ 525 w 655"/>
                <a:gd name="T5" fmla="*/ 426 h 849"/>
                <a:gd name="T6" fmla="*/ 151 w 655"/>
                <a:gd name="T7" fmla="*/ 0 h 849"/>
                <a:gd name="T8" fmla="*/ 0 w 655"/>
                <a:gd name="T9" fmla="*/ 184 h 8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5" h="849">
                  <a:moveTo>
                    <a:pt x="0" y="230"/>
                  </a:moveTo>
                  <a:lnTo>
                    <a:pt x="387" y="848"/>
                  </a:lnTo>
                  <a:lnTo>
                    <a:pt x="654" y="531"/>
                  </a:lnTo>
                  <a:lnTo>
                    <a:pt x="188" y="0"/>
                  </a:lnTo>
                  <a:lnTo>
                    <a:pt x="0" y="230"/>
                  </a:ln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29" name="Freeform 27"/>
            <p:cNvSpPr/>
            <p:nvPr/>
          </p:nvSpPr>
          <p:spPr bwMode="gray">
            <a:xfrm>
              <a:off x="2728" y="2236"/>
              <a:ext cx="1589" cy="184"/>
            </a:xfrm>
            <a:custGeom>
              <a:avLst/>
              <a:gdLst>
                <a:gd name="T0" fmla="*/ 0 w 1980"/>
                <a:gd name="T1" fmla="*/ 183 h 229"/>
                <a:gd name="T2" fmla="*/ 1437 w 1980"/>
                <a:gd name="T3" fmla="*/ 183 h 229"/>
                <a:gd name="T4" fmla="*/ 1588 w 1980"/>
                <a:gd name="T5" fmla="*/ 0 h 229"/>
                <a:gd name="T6" fmla="*/ 401 w 1980"/>
                <a:gd name="T7" fmla="*/ 0 h 229"/>
                <a:gd name="T8" fmla="*/ 0 w 1980"/>
                <a:gd name="T9" fmla="*/ 183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0" h="229">
                  <a:moveTo>
                    <a:pt x="0" y="228"/>
                  </a:moveTo>
                  <a:lnTo>
                    <a:pt x="1791" y="228"/>
                  </a:lnTo>
                  <a:lnTo>
                    <a:pt x="1979" y="0"/>
                  </a:lnTo>
                  <a:lnTo>
                    <a:pt x="500" y="0"/>
                  </a:lnTo>
                  <a:lnTo>
                    <a:pt x="0" y="228"/>
                  </a:lnTo>
                </a:path>
              </a:pathLst>
            </a:custGeom>
            <a:solidFill>
              <a:srgbClr val="C00000"/>
            </a:solidFill>
            <a:ln w="12700" cap="rnd" cmpd="sng">
              <a:solidFill>
                <a:srgbClr val="00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30" name="Freeform 28"/>
            <p:cNvSpPr/>
            <p:nvPr/>
          </p:nvSpPr>
          <p:spPr bwMode="gray">
            <a:xfrm>
              <a:off x="2422" y="2419"/>
              <a:ext cx="2056" cy="498"/>
            </a:xfrm>
            <a:custGeom>
              <a:avLst/>
              <a:gdLst>
                <a:gd name="T0" fmla="*/ 0 w 2561"/>
                <a:gd name="T1" fmla="*/ 497 h 621"/>
                <a:gd name="T2" fmla="*/ 2055 w 2561"/>
                <a:gd name="T3" fmla="*/ 497 h 621"/>
                <a:gd name="T4" fmla="*/ 1744 w 2561"/>
                <a:gd name="T5" fmla="*/ 0 h 621"/>
                <a:gd name="T6" fmla="*/ 307 w 2561"/>
                <a:gd name="T7" fmla="*/ 0 h 621"/>
                <a:gd name="T8" fmla="*/ 0 w 2561"/>
                <a:gd name="T9" fmla="*/ 497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1" h="621">
                  <a:moveTo>
                    <a:pt x="0" y="620"/>
                  </a:moveTo>
                  <a:lnTo>
                    <a:pt x="2560" y="620"/>
                  </a:lnTo>
                  <a:lnTo>
                    <a:pt x="2172" y="0"/>
                  </a:lnTo>
                  <a:lnTo>
                    <a:pt x="382" y="0"/>
                  </a:lnTo>
                  <a:lnTo>
                    <a:pt x="0" y="620"/>
                  </a:ln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31" name="Freeform 29"/>
            <p:cNvSpPr/>
            <p:nvPr/>
          </p:nvSpPr>
          <p:spPr bwMode="gray">
            <a:xfrm>
              <a:off x="3808" y="1744"/>
              <a:ext cx="453" cy="593"/>
            </a:xfrm>
            <a:custGeom>
              <a:avLst/>
              <a:gdLst>
                <a:gd name="T0" fmla="*/ 309 w 564"/>
                <a:gd name="T1" fmla="*/ 592 h 738"/>
                <a:gd name="T2" fmla="*/ 452 w 564"/>
                <a:gd name="T3" fmla="*/ 423 h 738"/>
                <a:gd name="T4" fmla="*/ 78 w 564"/>
                <a:gd name="T5" fmla="*/ 0 h 738"/>
                <a:gd name="T6" fmla="*/ 0 w 564"/>
                <a:gd name="T7" fmla="*/ 89 h 738"/>
                <a:gd name="T8" fmla="*/ 309 w 564"/>
                <a:gd name="T9" fmla="*/ 592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 h="738">
                  <a:moveTo>
                    <a:pt x="385" y="737"/>
                  </a:moveTo>
                  <a:lnTo>
                    <a:pt x="563" y="527"/>
                  </a:lnTo>
                  <a:lnTo>
                    <a:pt x="97" y="0"/>
                  </a:lnTo>
                  <a:lnTo>
                    <a:pt x="0" y="111"/>
                  </a:lnTo>
                  <a:lnTo>
                    <a:pt x="385" y="737"/>
                  </a:lnTo>
                </a:path>
              </a:pathLst>
            </a:custGeom>
            <a:solidFill>
              <a:srgbClr val="FFFF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32" name="Freeform 30"/>
            <p:cNvSpPr/>
            <p:nvPr/>
          </p:nvSpPr>
          <p:spPr bwMode="gray">
            <a:xfrm>
              <a:off x="3092" y="1744"/>
              <a:ext cx="793" cy="89"/>
            </a:xfrm>
            <a:custGeom>
              <a:avLst/>
              <a:gdLst>
                <a:gd name="T0" fmla="*/ 0 w 987"/>
                <a:gd name="T1" fmla="*/ 88 h 110"/>
                <a:gd name="T2" fmla="*/ 714 w 987"/>
                <a:gd name="T3" fmla="*/ 88 h 110"/>
                <a:gd name="T4" fmla="*/ 792 w 987"/>
                <a:gd name="T5" fmla="*/ 0 h 110"/>
                <a:gd name="T6" fmla="*/ 247 w 987"/>
                <a:gd name="T7" fmla="*/ 0 h 110"/>
                <a:gd name="T8" fmla="*/ 0 w 987"/>
                <a:gd name="T9" fmla="*/ 88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7" h="110">
                  <a:moveTo>
                    <a:pt x="0" y="109"/>
                  </a:moveTo>
                  <a:lnTo>
                    <a:pt x="889" y="109"/>
                  </a:lnTo>
                  <a:lnTo>
                    <a:pt x="986" y="0"/>
                  </a:lnTo>
                  <a:lnTo>
                    <a:pt x="308" y="0"/>
                  </a:lnTo>
                  <a:lnTo>
                    <a:pt x="0" y="109"/>
                  </a:lnTo>
                </a:path>
              </a:pathLst>
            </a:custGeom>
            <a:solidFill>
              <a:srgbClr val="FFFF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33" name="Freeform 31"/>
            <p:cNvSpPr/>
            <p:nvPr/>
          </p:nvSpPr>
          <p:spPr bwMode="gray">
            <a:xfrm>
              <a:off x="2780" y="1832"/>
              <a:ext cx="1339" cy="505"/>
            </a:xfrm>
            <a:custGeom>
              <a:avLst/>
              <a:gdLst>
                <a:gd name="T0" fmla="*/ 0 w 1669"/>
                <a:gd name="T1" fmla="*/ 504 h 629"/>
                <a:gd name="T2" fmla="*/ 1338 w 1669"/>
                <a:gd name="T3" fmla="*/ 504 h 629"/>
                <a:gd name="T4" fmla="*/ 1028 w 1669"/>
                <a:gd name="T5" fmla="*/ 0 h 629"/>
                <a:gd name="T6" fmla="*/ 311 w 1669"/>
                <a:gd name="T7" fmla="*/ 0 h 629"/>
                <a:gd name="T8" fmla="*/ 0 w 1669"/>
                <a:gd name="T9" fmla="*/ 504 h 6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9" h="629">
                  <a:moveTo>
                    <a:pt x="0" y="628"/>
                  </a:moveTo>
                  <a:lnTo>
                    <a:pt x="1668" y="628"/>
                  </a:lnTo>
                  <a:lnTo>
                    <a:pt x="1281" y="0"/>
                  </a:lnTo>
                  <a:lnTo>
                    <a:pt x="388" y="0"/>
                  </a:lnTo>
                  <a:lnTo>
                    <a:pt x="0" y="628"/>
                  </a:lnTo>
                </a:path>
              </a:pathLst>
            </a:custGeom>
            <a:solidFill>
              <a:srgbClr val="FFC0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34" name="Freeform 32"/>
            <p:cNvSpPr/>
            <p:nvPr/>
          </p:nvSpPr>
          <p:spPr bwMode="gray">
            <a:xfrm>
              <a:off x="3446" y="1253"/>
              <a:ext cx="383" cy="502"/>
            </a:xfrm>
            <a:custGeom>
              <a:avLst/>
              <a:gdLst>
                <a:gd name="T0" fmla="*/ 311 w 477"/>
                <a:gd name="T1" fmla="*/ 501 h 625"/>
                <a:gd name="T2" fmla="*/ 382 w 477"/>
                <a:gd name="T3" fmla="*/ 423 h 625"/>
                <a:gd name="T4" fmla="*/ 0 w 477"/>
                <a:gd name="T5" fmla="*/ 0 h 625"/>
                <a:gd name="T6" fmla="*/ 311 w 477"/>
                <a:gd name="T7" fmla="*/ 501 h 6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625">
                  <a:moveTo>
                    <a:pt x="387" y="624"/>
                  </a:moveTo>
                  <a:lnTo>
                    <a:pt x="476" y="527"/>
                  </a:lnTo>
                  <a:lnTo>
                    <a:pt x="0" y="0"/>
                  </a:lnTo>
                  <a:lnTo>
                    <a:pt x="387" y="624"/>
                  </a:ln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35" name="Freeform 33"/>
            <p:cNvSpPr/>
            <p:nvPr/>
          </p:nvSpPr>
          <p:spPr bwMode="gray">
            <a:xfrm>
              <a:off x="3136" y="1253"/>
              <a:ext cx="621" cy="502"/>
            </a:xfrm>
            <a:custGeom>
              <a:avLst/>
              <a:gdLst>
                <a:gd name="T0" fmla="*/ 0 w 773"/>
                <a:gd name="T1" fmla="*/ 501 h 625"/>
                <a:gd name="T2" fmla="*/ 620 w 773"/>
                <a:gd name="T3" fmla="*/ 501 h 625"/>
                <a:gd name="T4" fmla="*/ 311 w 773"/>
                <a:gd name="T5" fmla="*/ 0 h 625"/>
                <a:gd name="T6" fmla="*/ 0 w 773"/>
                <a:gd name="T7" fmla="*/ 501 h 6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3" h="625">
                  <a:moveTo>
                    <a:pt x="0" y="624"/>
                  </a:moveTo>
                  <a:lnTo>
                    <a:pt x="772" y="624"/>
                  </a:lnTo>
                  <a:lnTo>
                    <a:pt x="387" y="0"/>
                  </a:lnTo>
                  <a:lnTo>
                    <a:pt x="0" y="624"/>
                  </a:ln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2E2E2E"/>
                </a:solidFill>
              </a:endParaRPr>
            </a:p>
          </p:txBody>
        </p:sp>
        <p:sp>
          <p:nvSpPr>
            <p:cNvPr id="36" name="Text Box 34"/>
            <p:cNvSpPr txBox="1">
              <a:spLocks noChangeArrowheads="1"/>
            </p:cNvSpPr>
            <p:nvPr/>
          </p:nvSpPr>
          <p:spPr bwMode="gray">
            <a:xfrm>
              <a:off x="3249" y="1520"/>
              <a:ext cx="401"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1400">
                  <a:solidFill>
                    <a:srgbClr val="FFFFFF"/>
                  </a:solidFill>
                  <a:effectLst>
                    <a:outerShdw blurRad="38100" dist="38100" dir="2700000" algn="tl">
                      <a:srgbClr val="C0C0C0"/>
                    </a:outerShdw>
                  </a:effectLst>
                </a:rPr>
                <a:t>Text</a:t>
              </a:r>
            </a:p>
          </p:txBody>
        </p:sp>
        <p:sp>
          <p:nvSpPr>
            <p:cNvPr id="37" name="Text Box 35"/>
            <p:cNvSpPr txBox="1">
              <a:spLocks noChangeArrowheads="1"/>
            </p:cNvSpPr>
            <p:nvPr/>
          </p:nvSpPr>
          <p:spPr bwMode="gray">
            <a:xfrm>
              <a:off x="3249" y="2049"/>
              <a:ext cx="401"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1400">
                  <a:solidFill>
                    <a:srgbClr val="FFFFFF"/>
                  </a:solidFill>
                  <a:effectLst>
                    <a:outerShdw blurRad="38100" dist="38100" dir="2700000" algn="tl">
                      <a:srgbClr val="C0C0C0"/>
                    </a:outerShdw>
                  </a:effectLst>
                </a:rPr>
                <a:t>Text</a:t>
              </a:r>
            </a:p>
          </p:txBody>
        </p:sp>
        <p:sp>
          <p:nvSpPr>
            <p:cNvPr id="38" name="Text Box 36"/>
            <p:cNvSpPr txBox="1">
              <a:spLocks noChangeArrowheads="1"/>
            </p:cNvSpPr>
            <p:nvPr/>
          </p:nvSpPr>
          <p:spPr bwMode="gray">
            <a:xfrm>
              <a:off x="3249" y="2624"/>
              <a:ext cx="401"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1400">
                  <a:solidFill>
                    <a:srgbClr val="FFFFFF"/>
                  </a:solidFill>
                  <a:effectLst>
                    <a:outerShdw blurRad="38100" dist="38100" dir="2700000" algn="tl">
                      <a:srgbClr val="C0C0C0"/>
                    </a:outerShdw>
                  </a:effectLst>
                </a:rPr>
                <a:t>Text</a:t>
              </a:r>
            </a:p>
          </p:txBody>
        </p:sp>
        <p:sp>
          <p:nvSpPr>
            <p:cNvPr id="39" name="Text Box 37"/>
            <p:cNvSpPr txBox="1">
              <a:spLocks noChangeArrowheads="1"/>
            </p:cNvSpPr>
            <p:nvPr/>
          </p:nvSpPr>
          <p:spPr bwMode="gray">
            <a:xfrm>
              <a:off x="3249" y="3200"/>
              <a:ext cx="401"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1400">
                  <a:solidFill>
                    <a:srgbClr val="FFFFFF"/>
                  </a:solidFill>
                  <a:effectLst>
                    <a:outerShdw blurRad="38100" dist="38100" dir="2700000" algn="tl">
                      <a:srgbClr val="C0C0C0"/>
                    </a:outerShdw>
                  </a:effectLst>
                </a:rPr>
                <a:t>Text</a:t>
              </a:r>
            </a:p>
          </p:txBody>
        </p:sp>
        <p:sp>
          <p:nvSpPr>
            <p:cNvPr id="40" name="Text Box 38"/>
            <p:cNvSpPr txBox="1">
              <a:spLocks noChangeArrowheads="1"/>
            </p:cNvSpPr>
            <p:nvPr/>
          </p:nvSpPr>
          <p:spPr bwMode="gray">
            <a:xfrm>
              <a:off x="3249" y="3776"/>
              <a:ext cx="401"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1400">
                  <a:solidFill>
                    <a:srgbClr val="FFFFFF"/>
                  </a:solidFill>
                  <a:effectLst>
                    <a:outerShdw blurRad="38100" dist="38100" dir="2700000" algn="tl">
                      <a:srgbClr val="C0C0C0"/>
                    </a:outerShdw>
                  </a:effectLst>
                </a:rPr>
                <a:t>Text</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0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0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10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10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10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10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10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1000"/>
                                        <p:tgtEl>
                                          <p:spTgt spid="1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10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1000"/>
                                        <p:tgtEl>
                                          <p:spTgt spid="1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1000"/>
                                        <p:tgtEl>
                                          <p:spTgt spid="1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1000"/>
                                        <p:tgtEl>
                                          <p:spTgt spid="1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1000"/>
                                        <p:tgtEl>
                                          <p:spTgt spid="20"/>
                                        </p:tgtEl>
                                      </p:cBhvr>
                                    </p:animEffect>
                                  </p:childTnLst>
                                </p:cTn>
                              </p:par>
                              <p:par>
                                <p:cTn id="57" presetID="2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5" name="Oval 6"/>
          <p:cNvSpPr>
            <a:spLocks noChangeArrowheads="1"/>
          </p:cNvSpPr>
          <p:nvPr/>
        </p:nvSpPr>
        <p:spPr bwMode="auto">
          <a:xfrm>
            <a:off x="1919201" y="2238267"/>
            <a:ext cx="2511425" cy="2511425"/>
          </a:xfrm>
          <a:prstGeom prst="ellipse">
            <a:avLst/>
          </a:pr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latinLnBrk="1"/>
            <a:endParaRPr lang="zh-CN" altLang="en-US">
              <a:solidFill>
                <a:srgbClr val="000000"/>
              </a:solidFill>
              <a:latin typeface="Gulim" panose="020B0600000101010101" pitchFamily="34" charset="-127"/>
              <a:sym typeface="Gulim" panose="020B0600000101010101" pitchFamily="34" charset="-127"/>
            </a:endParaRPr>
          </a:p>
        </p:txBody>
      </p:sp>
      <p:sp>
        <p:nvSpPr>
          <p:cNvPr id="6" name="Arc 7"/>
          <p:cNvSpPr>
            <a:spLocks noChangeArrowheads="1"/>
          </p:cNvSpPr>
          <p:nvPr/>
        </p:nvSpPr>
        <p:spPr bwMode="auto">
          <a:xfrm>
            <a:off x="3179676" y="2238267"/>
            <a:ext cx="1257300" cy="125730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 y="0"/>
                </a:moveTo>
                <a:cubicBezTo>
                  <a:pt x="11929" y="0"/>
                  <a:pt x="21600" y="9670"/>
                  <a:pt x="21600" y="21600"/>
                </a:cubicBezTo>
              </a:path>
              <a:path w="21600" h="21600">
                <a:moveTo>
                  <a:pt x="-1" y="0"/>
                </a:moveTo>
                <a:cubicBezTo>
                  <a:pt x="11929" y="0"/>
                  <a:pt x="21600" y="9670"/>
                  <a:pt x="21600" y="21600"/>
                </a:cubicBezTo>
                <a:lnTo>
                  <a:pt x="0" y="21600"/>
                </a:lnTo>
                <a:close/>
              </a:path>
            </a:pathLst>
          </a:custGeom>
          <a:solidFill>
            <a:srgbClr val="FFC000"/>
          </a:solidFill>
          <a:ln>
            <a:noFill/>
          </a:ln>
        </p:spPr>
        <p:txBody>
          <a:bodyPr lIns="93296" tIns="46648" rIns="93296" bIns="46648" anchor="ctr"/>
          <a:lstStyle/>
          <a:p>
            <a:pPr>
              <a:lnSpc>
                <a:spcPct val="120000"/>
              </a:lnSpc>
            </a:pPr>
            <a:endParaRPr lang="zh-CN" altLang="en-US" sz="4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8"/>
          <p:cNvSpPr>
            <a:spLocks noChangeShapeType="1"/>
          </p:cNvSpPr>
          <p:nvPr/>
        </p:nvSpPr>
        <p:spPr bwMode="auto">
          <a:xfrm flipH="1" flipV="1">
            <a:off x="3181264" y="1873142"/>
            <a:ext cx="1587" cy="1611312"/>
          </a:xfrm>
          <a:prstGeom prst="line">
            <a:avLst/>
          </a:prstGeom>
          <a:noFill/>
          <a:ln w="19050" cmpd="sng">
            <a:solidFill>
              <a:srgbClr val="C00000"/>
            </a:solidFill>
            <a:miter lim="800000"/>
          </a:ln>
          <a:extLst>
            <a:ext uri="{909E8E84-426E-40DD-AFC4-6F175D3DCCD1}">
              <a14:hiddenFill xmlns:a14="http://schemas.microsoft.com/office/drawing/2010/main">
                <a:noFill/>
              </a14:hiddenFill>
            </a:ext>
          </a:extLst>
        </p:spPr>
        <p:txBody>
          <a:bodyPr wrap="none" anchor="ctr"/>
          <a:lstStyle/>
          <a:p>
            <a:pPr latinLnBrk="1"/>
            <a:endParaRPr lang="zh-CN" altLang="en-US">
              <a:solidFill>
                <a:srgbClr val="000000"/>
              </a:solidFill>
              <a:latin typeface="Gulim" panose="020B0600000101010101" pitchFamily="34" charset="-127"/>
              <a:sym typeface="Gulim" panose="020B0600000101010101" pitchFamily="34" charset="-127"/>
            </a:endParaRPr>
          </a:p>
        </p:txBody>
      </p:sp>
      <p:sp>
        <p:nvSpPr>
          <p:cNvPr id="8" name="Line 9"/>
          <p:cNvSpPr>
            <a:spLocks noChangeShapeType="1"/>
          </p:cNvSpPr>
          <p:nvPr/>
        </p:nvSpPr>
        <p:spPr bwMode="auto">
          <a:xfrm flipV="1">
            <a:off x="3179676" y="3493979"/>
            <a:ext cx="1765300" cy="0"/>
          </a:xfrm>
          <a:prstGeom prst="line">
            <a:avLst/>
          </a:prstGeom>
          <a:noFill/>
          <a:ln w="19050" cmpd="sng">
            <a:solidFill>
              <a:srgbClr val="C00000"/>
            </a:solidFill>
            <a:miter lim="800000"/>
          </a:ln>
          <a:extLst>
            <a:ext uri="{909E8E84-426E-40DD-AFC4-6F175D3DCCD1}">
              <a14:hiddenFill xmlns:a14="http://schemas.microsoft.com/office/drawing/2010/main">
                <a:noFill/>
              </a14:hiddenFill>
            </a:ext>
          </a:extLst>
        </p:spPr>
        <p:txBody>
          <a:bodyPr wrap="none" anchor="ctr"/>
          <a:lstStyle/>
          <a:p>
            <a:pPr latinLnBrk="1"/>
            <a:endParaRPr lang="zh-CN" altLang="en-US">
              <a:solidFill>
                <a:srgbClr val="000000"/>
              </a:solidFill>
              <a:latin typeface="Gulim" panose="020B0600000101010101" pitchFamily="34" charset="-127"/>
              <a:sym typeface="Gulim" panose="020B0600000101010101" pitchFamily="34" charset="-127"/>
            </a:endParaRPr>
          </a:p>
        </p:txBody>
      </p:sp>
      <p:sp>
        <p:nvSpPr>
          <p:cNvPr id="9" name="Arc 10"/>
          <p:cNvSpPr/>
          <p:nvPr/>
        </p:nvSpPr>
        <p:spPr bwMode="auto">
          <a:xfrm>
            <a:off x="3179676" y="2114442"/>
            <a:ext cx="1390650" cy="1398587"/>
          </a:xfrm>
          <a:custGeom>
            <a:avLst/>
            <a:gdLst>
              <a:gd name="T0" fmla="*/ 0 w 21600"/>
              <a:gd name="T1" fmla="*/ 0 h 21600"/>
              <a:gd name="T2" fmla="*/ 42 w 21600"/>
              <a:gd name="T3" fmla="*/ 42 h 21600"/>
              <a:gd name="T4" fmla="*/ 0 w 21600"/>
              <a:gd name="T5" fmla="*/ 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 y="0"/>
                </a:moveTo>
                <a:cubicBezTo>
                  <a:pt x="11929" y="0"/>
                  <a:pt x="21600" y="9670"/>
                  <a:pt x="21600" y="21600"/>
                </a:cubicBezTo>
              </a:path>
              <a:path w="21600" h="21600">
                <a:moveTo>
                  <a:pt x="-1" y="0"/>
                </a:moveTo>
                <a:cubicBezTo>
                  <a:pt x="11929" y="0"/>
                  <a:pt x="21600" y="9670"/>
                  <a:pt x="21600" y="21600"/>
                </a:cubicBezTo>
                <a:lnTo>
                  <a:pt x="0" y="21600"/>
                </a:lnTo>
                <a:close/>
              </a:path>
            </a:pathLst>
          </a:custGeom>
          <a:noFill/>
          <a:ln w="31750" cap="rnd" cmpd="sng">
            <a:solidFill>
              <a:srgbClr val="D2323F"/>
            </a:solidFill>
            <a:prstDash val="sysDot"/>
            <a:miter lim="800000"/>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latinLnBrk="1"/>
            <a:endParaRPr lang="zh-CN" altLang="en-US">
              <a:solidFill>
                <a:srgbClr val="000000"/>
              </a:solidFill>
              <a:latin typeface="Gulim" panose="020B0600000101010101" pitchFamily="34" charset="-127"/>
              <a:sym typeface="Gulim" panose="020B0600000101010101" pitchFamily="34" charset="-127"/>
            </a:endParaRPr>
          </a:p>
        </p:txBody>
      </p:sp>
      <p:sp>
        <p:nvSpPr>
          <p:cNvPr id="10" name="Oval 11"/>
          <p:cNvSpPr>
            <a:spLocks noChangeArrowheads="1"/>
          </p:cNvSpPr>
          <p:nvPr/>
        </p:nvSpPr>
        <p:spPr bwMode="auto">
          <a:xfrm>
            <a:off x="3066964" y="3386029"/>
            <a:ext cx="215900" cy="2174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latinLnBrk="1"/>
            <a:endParaRPr lang="zh-CN" altLang="en-US">
              <a:solidFill>
                <a:srgbClr val="000000"/>
              </a:solidFill>
              <a:latin typeface="Gulim" panose="020B0600000101010101" pitchFamily="34" charset="-127"/>
              <a:sym typeface="Gulim" panose="020B0600000101010101" pitchFamily="34" charset="-127"/>
            </a:endParaRPr>
          </a:p>
        </p:txBody>
      </p:sp>
      <p:sp>
        <p:nvSpPr>
          <p:cNvPr id="11" name="Text Box 12"/>
          <p:cNvSpPr>
            <a:spLocks noChangeArrowheads="1"/>
          </p:cNvSpPr>
          <p:nvPr/>
        </p:nvSpPr>
        <p:spPr bwMode="auto">
          <a:xfrm>
            <a:off x="3249526" y="2749442"/>
            <a:ext cx="1011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latinLnBrk="1"/>
            <a:r>
              <a:rPr lang="en-US" altLang="zh-CN" sz="4000" dirty="0">
                <a:solidFill>
                  <a:srgbClr val="000000"/>
                </a:solidFill>
                <a:latin typeface="Arial Black" panose="020B0A04020102020204" pitchFamily="34" charset="0"/>
                <a:ea typeface="Gulim" panose="020B0600000101010101" pitchFamily="34" charset="-127"/>
                <a:sym typeface="Arial Black" panose="020B0A04020102020204" pitchFamily="34" charset="0"/>
              </a:rPr>
              <a:t>1/3</a:t>
            </a:r>
            <a:endParaRPr lang="en-US" altLang="zh-CN" sz="2800" dirty="0">
              <a:solidFill>
                <a:srgbClr val="000000"/>
              </a:solidFill>
              <a:latin typeface="Arial Black" panose="020B0A04020102020204" pitchFamily="34" charset="0"/>
              <a:ea typeface="Gulim" panose="020B0600000101010101" pitchFamily="34" charset="-127"/>
              <a:sym typeface="Arial Black" panose="020B0A04020102020204" pitchFamily="34" charset="0"/>
            </a:endParaRPr>
          </a:p>
        </p:txBody>
      </p:sp>
      <p:sp>
        <p:nvSpPr>
          <p:cNvPr id="12" name="Oval 16"/>
          <p:cNvSpPr>
            <a:spLocks noChangeArrowheads="1"/>
          </p:cNvSpPr>
          <p:nvPr/>
        </p:nvSpPr>
        <p:spPr bwMode="auto">
          <a:xfrm>
            <a:off x="6853338" y="2238267"/>
            <a:ext cx="2513013" cy="2511425"/>
          </a:xfrm>
          <a:prstGeom prst="ellipse">
            <a:avLst/>
          </a:prstGeom>
          <a:solidFill>
            <a:srgbClr val="FFC000"/>
          </a:solidFill>
          <a:ln>
            <a:noFill/>
          </a:ln>
        </p:spPr>
        <p:txBody>
          <a:bodyPr lIns="93296" tIns="46648" rIns="93296" bIns="46648" anchor="ctr"/>
          <a:lstStyle/>
          <a:p>
            <a:pPr>
              <a:lnSpc>
                <a:spcPct val="120000"/>
              </a:lnSpc>
            </a:pPr>
            <a:endParaRPr lang="zh-CN" altLang="en-US" sz="4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Arc 17"/>
          <p:cNvSpPr>
            <a:spLocks noChangeArrowheads="1"/>
          </p:cNvSpPr>
          <p:nvPr/>
        </p:nvSpPr>
        <p:spPr bwMode="auto">
          <a:xfrm>
            <a:off x="8116988" y="2238267"/>
            <a:ext cx="1255713" cy="125730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 y="0"/>
                </a:moveTo>
                <a:cubicBezTo>
                  <a:pt x="11929" y="0"/>
                  <a:pt x="21600" y="9670"/>
                  <a:pt x="21600" y="21600"/>
                </a:cubicBezTo>
              </a:path>
              <a:path w="21600" h="21600">
                <a:moveTo>
                  <a:pt x="-1" y="0"/>
                </a:moveTo>
                <a:cubicBezTo>
                  <a:pt x="11929" y="0"/>
                  <a:pt x="21600" y="9670"/>
                  <a:pt x="21600" y="21600"/>
                </a:cubicBezTo>
                <a:lnTo>
                  <a:pt x="0" y="21600"/>
                </a:lnTo>
                <a:close/>
              </a:path>
            </a:pathLst>
          </a:cu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a:solidFill>
                <a:srgbClr val="000000"/>
              </a:solidFill>
              <a:latin typeface="Gulim" panose="020B0600000101010101" pitchFamily="34" charset="-127"/>
              <a:sym typeface="Gulim" panose="020B0600000101010101" pitchFamily="34" charset="-127"/>
            </a:endParaRPr>
          </a:p>
        </p:txBody>
      </p:sp>
      <p:sp>
        <p:nvSpPr>
          <p:cNvPr id="14" name="Line 18"/>
          <p:cNvSpPr>
            <a:spLocks noChangeShapeType="1"/>
          </p:cNvSpPr>
          <p:nvPr/>
        </p:nvSpPr>
        <p:spPr bwMode="auto">
          <a:xfrm flipV="1">
            <a:off x="8116988" y="1360760"/>
            <a:ext cx="0" cy="1743075"/>
          </a:xfrm>
          <a:prstGeom prst="line">
            <a:avLst/>
          </a:prstGeom>
          <a:noFill/>
          <a:ln w="19050" cmpd="sng">
            <a:solidFill>
              <a:srgbClr val="C00000"/>
            </a:solidFill>
            <a:miter lim="800000"/>
          </a:ln>
          <a:extLst>
            <a:ext uri="{909E8E84-426E-40DD-AFC4-6F175D3DCCD1}">
              <a14:hiddenFill xmlns:a14="http://schemas.microsoft.com/office/drawing/2010/main">
                <a:noFill/>
              </a14:hiddenFill>
            </a:ext>
          </a:extLst>
        </p:spPr>
        <p:txBody>
          <a:bodyPr wrap="none" anchor="ctr"/>
          <a:lstStyle/>
          <a:p>
            <a:pPr latinLnBrk="1"/>
            <a:endParaRPr lang="zh-CN" altLang="en-US">
              <a:solidFill>
                <a:srgbClr val="000000"/>
              </a:solidFill>
              <a:latin typeface="Gulim" panose="020B0600000101010101" pitchFamily="34" charset="-127"/>
              <a:sym typeface="Gulim" panose="020B0600000101010101" pitchFamily="34" charset="-127"/>
            </a:endParaRPr>
          </a:p>
        </p:txBody>
      </p:sp>
      <p:sp>
        <p:nvSpPr>
          <p:cNvPr id="15" name="Line 19"/>
          <p:cNvSpPr>
            <a:spLocks noChangeShapeType="1"/>
          </p:cNvSpPr>
          <p:nvPr/>
        </p:nvSpPr>
        <p:spPr bwMode="auto">
          <a:xfrm flipV="1">
            <a:off x="8116988" y="3493979"/>
            <a:ext cx="1763713" cy="0"/>
          </a:xfrm>
          <a:prstGeom prst="line">
            <a:avLst/>
          </a:prstGeom>
          <a:noFill/>
          <a:ln w="19050" cmpd="sng">
            <a:solidFill>
              <a:srgbClr val="C00000"/>
            </a:solidFill>
            <a:miter lim="800000"/>
          </a:ln>
          <a:extLst>
            <a:ext uri="{909E8E84-426E-40DD-AFC4-6F175D3DCCD1}">
              <a14:hiddenFill xmlns:a14="http://schemas.microsoft.com/office/drawing/2010/main">
                <a:noFill/>
              </a14:hiddenFill>
            </a:ext>
          </a:extLst>
        </p:spPr>
        <p:txBody>
          <a:bodyPr wrap="none" anchor="ctr"/>
          <a:lstStyle/>
          <a:p>
            <a:pPr latinLnBrk="1"/>
            <a:endParaRPr lang="zh-CN" altLang="en-US">
              <a:solidFill>
                <a:srgbClr val="000000"/>
              </a:solidFill>
              <a:latin typeface="Gulim" panose="020B0600000101010101" pitchFamily="34" charset="-127"/>
              <a:sym typeface="Gulim" panose="020B0600000101010101" pitchFamily="34" charset="-127"/>
            </a:endParaRPr>
          </a:p>
        </p:txBody>
      </p:sp>
      <p:sp>
        <p:nvSpPr>
          <p:cNvPr id="16" name="Arc 20"/>
          <p:cNvSpPr/>
          <p:nvPr/>
        </p:nvSpPr>
        <p:spPr bwMode="auto">
          <a:xfrm>
            <a:off x="6608863" y="2014429"/>
            <a:ext cx="3022600" cy="2938463"/>
          </a:xfrm>
          <a:custGeom>
            <a:avLst/>
            <a:gdLst>
              <a:gd name="T0" fmla="*/ 84 w 43200"/>
              <a:gd name="T1" fmla="*/ 42 h 43200"/>
              <a:gd name="T2" fmla="*/ 42 w 43200"/>
              <a:gd name="T3" fmla="*/ 0 h 43200"/>
              <a:gd name="T4" fmla="*/ 42 w 43200"/>
              <a:gd name="T5" fmla="*/ 4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a:moveTo>
                  <a:pt x="43199" y="21644"/>
                </a:moveTo>
                <a:cubicBezTo>
                  <a:pt x="43175" y="33556"/>
                  <a:pt x="33511" y="43199"/>
                  <a:pt x="21600" y="43200"/>
                </a:cubicBezTo>
                <a:cubicBezTo>
                  <a:pt x="9670" y="43200"/>
                  <a:pt x="0" y="33529"/>
                  <a:pt x="0" y="21600"/>
                </a:cubicBezTo>
                <a:cubicBezTo>
                  <a:pt x="-1" y="9688"/>
                  <a:pt x="9643" y="24"/>
                  <a:pt x="21555" y="0"/>
                </a:cubicBezTo>
              </a:path>
              <a:path w="43200" h="43200">
                <a:moveTo>
                  <a:pt x="43199" y="21644"/>
                </a:moveTo>
                <a:cubicBezTo>
                  <a:pt x="43175" y="33556"/>
                  <a:pt x="33511" y="43199"/>
                  <a:pt x="21600" y="43200"/>
                </a:cubicBezTo>
                <a:cubicBezTo>
                  <a:pt x="9670" y="43200"/>
                  <a:pt x="0" y="33529"/>
                  <a:pt x="0" y="21600"/>
                </a:cubicBezTo>
                <a:cubicBezTo>
                  <a:pt x="-1" y="9688"/>
                  <a:pt x="9643" y="24"/>
                  <a:pt x="21555" y="0"/>
                </a:cubicBezTo>
                <a:lnTo>
                  <a:pt x="21600" y="21600"/>
                </a:lnTo>
                <a:close/>
              </a:path>
            </a:pathLst>
          </a:custGeom>
          <a:noFill/>
          <a:ln w="31750" cap="rnd" cmpd="sng">
            <a:solidFill>
              <a:srgbClr val="D2323F"/>
            </a:solidFill>
            <a:prstDash val="sysDot"/>
            <a:miter lim="800000"/>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latinLnBrk="1"/>
            <a:endParaRPr lang="zh-CN" altLang="en-US">
              <a:solidFill>
                <a:srgbClr val="000000"/>
              </a:solidFill>
              <a:latin typeface="Gulim" panose="020B0600000101010101" pitchFamily="34" charset="-127"/>
              <a:sym typeface="Gulim" panose="020B0600000101010101" pitchFamily="34" charset="-127"/>
            </a:endParaRPr>
          </a:p>
        </p:txBody>
      </p:sp>
      <p:sp>
        <p:nvSpPr>
          <p:cNvPr id="17" name="Rectangle 9"/>
          <p:cNvSpPr>
            <a:spLocks noChangeArrowheads="1"/>
          </p:cNvSpPr>
          <p:nvPr/>
        </p:nvSpPr>
        <p:spPr bwMode="auto">
          <a:xfrm>
            <a:off x="2179550" y="4995754"/>
            <a:ext cx="273208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buFont typeface="Arial" panose="020B0604020202020204" pitchFamily="34" charset="0"/>
              <a:buChar char="•"/>
            </a:pPr>
            <a:r>
              <a:rPr lang="zh-CN" altLang="en-US" sz="1600" dirty="0">
                <a:solidFill>
                  <a:srgbClr val="0C0C0C"/>
                </a:solidFill>
                <a:latin typeface="微软雅黑" panose="020B0503020204020204" pitchFamily="34" charset="-122"/>
                <a:ea typeface="微软雅黑" panose="020B0503020204020204" pitchFamily="34" charset="-122"/>
                <a:sym typeface="Arial" panose="020B0604020202020204" pitchFamily="34" charset="0"/>
              </a:rPr>
              <a:t>单击此处添加段落文字内容</a:t>
            </a:r>
          </a:p>
          <a:p>
            <a:pPr>
              <a:lnSpc>
                <a:spcPct val="120000"/>
              </a:lnSpc>
              <a:buFont typeface="Arial" panose="020B0604020202020204" pitchFamily="34" charset="0"/>
              <a:buChar char="•"/>
            </a:pPr>
            <a:r>
              <a:rPr lang="zh-CN" altLang="en-US" sz="1600" dirty="0">
                <a:solidFill>
                  <a:srgbClr val="0C0C0C"/>
                </a:solidFill>
                <a:latin typeface="微软雅黑" panose="020B0503020204020204" pitchFamily="34" charset="-122"/>
                <a:ea typeface="微软雅黑" panose="020B0503020204020204" pitchFamily="34" charset="-122"/>
                <a:sym typeface="Arial" panose="020B0604020202020204" pitchFamily="34" charset="0"/>
              </a:rPr>
              <a:t>单击此处添加段落文字内容</a:t>
            </a:r>
          </a:p>
          <a:p>
            <a:pPr>
              <a:lnSpc>
                <a:spcPct val="120000"/>
              </a:lnSpc>
              <a:buFont typeface="Arial" panose="020B0604020202020204" pitchFamily="34" charset="0"/>
              <a:buChar char="•"/>
            </a:pPr>
            <a:r>
              <a:rPr lang="zh-CN" altLang="en-US" sz="1600" dirty="0">
                <a:solidFill>
                  <a:srgbClr val="0C0C0C"/>
                </a:solidFill>
                <a:latin typeface="微软雅黑" panose="020B0503020204020204" pitchFamily="34" charset="-122"/>
                <a:ea typeface="微软雅黑" panose="020B0503020204020204" pitchFamily="34" charset="-122"/>
                <a:sym typeface="Arial" panose="020B0604020202020204" pitchFamily="34" charset="0"/>
              </a:rPr>
              <a:t>单击此处添加段落文字内容</a:t>
            </a:r>
            <a:endParaRPr lang="zh-CN" altLang="en-US" sz="1600" dirty="0">
              <a:solidFill>
                <a:srgbClr val="2E2E2E"/>
              </a:solidFill>
              <a:latin typeface="微软雅黑" panose="020B0503020204020204" pitchFamily="34" charset="-122"/>
              <a:ea typeface="微软雅黑" panose="020B0503020204020204" pitchFamily="34" charset="-122"/>
            </a:endParaRPr>
          </a:p>
        </p:txBody>
      </p:sp>
      <p:sp>
        <p:nvSpPr>
          <p:cNvPr id="18" name="Rectangle 10"/>
          <p:cNvSpPr>
            <a:spLocks noChangeArrowheads="1"/>
          </p:cNvSpPr>
          <p:nvPr/>
        </p:nvSpPr>
        <p:spPr bwMode="auto">
          <a:xfrm>
            <a:off x="7048600" y="4995754"/>
            <a:ext cx="273208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单击此处添加段落文字内容</a:t>
            </a:r>
          </a:p>
          <a:p>
            <a:pPr>
              <a:lnSpc>
                <a:spcPct val="120000"/>
              </a:lnSpc>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单击此处添加段落文字内容</a:t>
            </a:r>
          </a:p>
          <a:p>
            <a:pPr>
              <a:lnSpc>
                <a:spcPct val="120000"/>
              </a:lnSpc>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单击此处添加段落文字内容</a:t>
            </a:r>
            <a:endParaRPr lang="zh-CN" altLang="en-US" sz="1600" dirty="0">
              <a:solidFill>
                <a:srgbClr val="2E2E2E"/>
              </a:solidFill>
              <a:latin typeface="微软雅黑" panose="020B0503020204020204" pitchFamily="34" charset="-122"/>
              <a:ea typeface="微软雅黑" panose="020B0503020204020204" pitchFamily="34" charset="-122"/>
            </a:endParaRPr>
          </a:p>
        </p:txBody>
      </p:sp>
      <p:sp>
        <p:nvSpPr>
          <p:cNvPr id="19" name="Text Box 12"/>
          <p:cNvSpPr>
            <a:spLocks noChangeArrowheads="1"/>
          </p:cNvSpPr>
          <p:nvPr/>
        </p:nvSpPr>
        <p:spPr bwMode="auto">
          <a:xfrm>
            <a:off x="8218588" y="2749442"/>
            <a:ext cx="1011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latinLnBrk="1"/>
            <a:r>
              <a:rPr lang="en-US" altLang="zh-CN" sz="4000">
                <a:solidFill>
                  <a:srgbClr val="000000"/>
                </a:solidFill>
                <a:latin typeface="Arial Black" panose="020B0A04020102020204" pitchFamily="34" charset="0"/>
                <a:ea typeface="Gulim" panose="020B0600000101010101" pitchFamily="34" charset="-127"/>
                <a:sym typeface="Arial Black" panose="020B0A04020102020204" pitchFamily="34" charset="0"/>
              </a:rPr>
              <a:t>2/3</a:t>
            </a:r>
            <a:endParaRPr lang="en-US" altLang="zh-CN" sz="2800">
              <a:solidFill>
                <a:srgbClr val="000000"/>
              </a:solidFill>
              <a:latin typeface="Arial Black" panose="020B0A04020102020204" pitchFamily="34" charset="0"/>
              <a:ea typeface="Gulim" panose="020B0600000101010101" pitchFamily="34" charset="-127"/>
              <a:sym typeface="Arial Black" panose="020B0A04020102020204" pitchFamily="34" charset="0"/>
            </a:endParaRPr>
          </a:p>
        </p:txBody>
      </p:sp>
      <p:sp>
        <p:nvSpPr>
          <p:cNvPr id="20" name="矩形 18"/>
          <p:cNvSpPr>
            <a:spLocks noChangeArrowheads="1"/>
          </p:cNvSpPr>
          <p:nvPr/>
        </p:nvSpPr>
        <p:spPr bwMode="auto">
          <a:xfrm>
            <a:off x="2465301" y="3840054"/>
            <a:ext cx="1430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36525" algn="l"/>
              </a:tabLst>
              <a:defRPr>
                <a:solidFill>
                  <a:schemeClr val="tx1"/>
                </a:solidFill>
                <a:latin typeface="Arial" panose="020B0604020202020204" pitchFamily="34" charset="0"/>
              </a:defRPr>
            </a:lvl1pPr>
            <a:lvl2pPr>
              <a:tabLst>
                <a:tab pos="136525" algn="l"/>
              </a:tabLst>
              <a:defRPr>
                <a:solidFill>
                  <a:schemeClr val="tx1"/>
                </a:solidFill>
                <a:latin typeface="Arial" panose="020B0604020202020204" pitchFamily="34" charset="0"/>
              </a:defRPr>
            </a:lvl2pPr>
            <a:lvl3pPr>
              <a:tabLst>
                <a:tab pos="136525" algn="l"/>
              </a:tabLst>
              <a:defRPr>
                <a:solidFill>
                  <a:schemeClr val="tx1"/>
                </a:solidFill>
                <a:latin typeface="Arial" panose="020B0604020202020204" pitchFamily="34" charset="0"/>
              </a:defRPr>
            </a:lvl3pPr>
            <a:lvl4pPr>
              <a:tabLst>
                <a:tab pos="136525" algn="l"/>
              </a:tabLst>
              <a:defRPr>
                <a:solidFill>
                  <a:schemeClr val="tx1"/>
                </a:solidFill>
                <a:latin typeface="Arial" panose="020B0604020202020204" pitchFamily="34" charset="0"/>
              </a:defRPr>
            </a:lvl4pPr>
            <a:lvl5pPr>
              <a:tabLst>
                <a:tab pos="136525"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9pPr>
          </a:lstStyle>
          <a:p>
            <a:pPr marL="0" lvl="2" algn="ctr" eaLnBrk="0" hangingPunct="0">
              <a:buClr>
                <a:srgbClr val="0070C0"/>
              </a:buClr>
              <a:buSzPct val="80000"/>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zh-CN" altLang="en-US">
              <a:solidFill>
                <a:srgbClr val="2E2E2E"/>
              </a:solidFill>
            </a:endParaRPr>
          </a:p>
        </p:txBody>
      </p:sp>
      <p:sp>
        <p:nvSpPr>
          <p:cNvPr id="21" name="矩形 19"/>
          <p:cNvSpPr>
            <a:spLocks noChangeArrowheads="1"/>
          </p:cNvSpPr>
          <p:nvPr/>
        </p:nvSpPr>
        <p:spPr bwMode="auto">
          <a:xfrm>
            <a:off x="7405788" y="3840054"/>
            <a:ext cx="1430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36525" algn="l"/>
              </a:tabLst>
              <a:defRPr>
                <a:solidFill>
                  <a:schemeClr val="tx1"/>
                </a:solidFill>
                <a:latin typeface="Arial" panose="020B0604020202020204" pitchFamily="34" charset="0"/>
              </a:defRPr>
            </a:lvl1pPr>
            <a:lvl2pPr>
              <a:tabLst>
                <a:tab pos="136525" algn="l"/>
              </a:tabLst>
              <a:defRPr>
                <a:solidFill>
                  <a:schemeClr val="tx1"/>
                </a:solidFill>
                <a:latin typeface="Arial" panose="020B0604020202020204" pitchFamily="34" charset="0"/>
              </a:defRPr>
            </a:lvl2pPr>
            <a:lvl3pPr>
              <a:tabLst>
                <a:tab pos="136525" algn="l"/>
              </a:tabLst>
              <a:defRPr>
                <a:solidFill>
                  <a:schemeClr val="tx1"/>
                </a:solidFill>
                <a:latin typeface="Arial" panose="020B0604020202020204" pitchFamily="34" charset="0"/>
              </a:defRPr>
            </a:lvl3pPr>
            <a:lvl4pPr>
              <a:tabLst>
                <a:tab pos="136525" algn="l"/>
              </a:tabLst>
              <a:defRPr>
                <a:solidFill>
                  <a:schemeClr val="tx1"/>
                </a:solidFill>
                <a:latin typeface="Arial" panose="020B0604020202020204" pitchFamily="34" charset="0"/>
              </a:defRPr>
            </a:lvl4pPr>
            <a:lvl5pPr>
              <a:tabLst>
                <a:tab pos="136525"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9pPr>
          </a:lstStyle>
          <a:p>
            <a:pPr marL="0" lvl="2" algn="ctr" eaLnBrk="0" hangingPunct="0">
              <a:buClr>
                <a:srgbClr val="0070C0"/>
              </a:buClr>
              <a:buSzPct val="80000"/>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zh-CN" altLang="en-US">
              <a:solidFill>
                <a:srgbClr val="2E2E2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p:cBhvr>
                                        <p:cTn id="16" dur="500"/>
                                        <p:tgtEl>
                                          <p:spTgt spid="10"/>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p:cBhvr>
                                        <p:cTn id="23" dur="500"/>
                                        <p:tgtEl>
                                          <p:spTgt spid="8"/>
                                        </p:tgtEl>
                                      </p:cBhvr>
                                    </p:animEffect>
                                  </p:childTnLst>
                                </p:cTn>
                              </p:par>
                            </p:childTnLst>
                          </p:cTn>
                        </p:par>
                        <p:par>
                          <p:cTn id="24" fill="hold">
                            <p:stCondLst>
                              <p:cond delay="2000"/>
                            </p:stCondLst>
                            <p:childTnLst>
                              <p:par>
                                <p:cTn id="25" presetID="18" presetClass="entr" presetSubtype="3"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p:cBhvr>
                                        <p:cTn id="27" dur="500"/>
                                        <p:tgtEl>
                                          <p:spTgt spid="6"/>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p:cBhvr>
                                        <p:cTn id="31" dur="500"/>
                                        <p:tgtEl>
                                          <p:spTgt spid="9"/>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p:cBhvr>
                                        <p:cTn id="41" dur="500"/>
                                        <p:tgtEl>
                                          <p:spTgt spid="20"/>
                                        </p:tgtEl>
                                      </p:cBhvr>
                                    </p:animEffect>
                                  </p:childTnLst>
                                </p:cTn>
                              </p:par>
                            </p:childTnLst>
                          </p:cTn>
                        </p:par>
                        <p:par>
                          <p:cTn id="42" fill="hold">
                            <p:stCondLst>
                              <p:cond delay="3000"/>
                            </p:stCondLst>
                            <p:childTnLst>
                              <p:par>
                                <p:cTn id="43" presetID="2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p:cBhvr>
                                        <p:cTn id="50" dur="500"/>
                                        <p:tgtEl>
                                          <p:spTgt spid="1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p:cBhvr>
                                        <p:cTn id="53" dur="500"/>
                                        <p:tgtEl>
                                          <p:spTgt spid="15"/>
                                        </p:tgtEl>
                                      </p:cBhvr>
                                    </p:animEffect>
                                  </p:childTnLst>
                                </p:cTn>
                              </p:par>
                            </p:childTnLst>
                          </p:cTn>
                        </p:par>
                        <p:par>
                          <p:cTn id="54" fill="hold">
                            <p:stCondLst>
                              <p:cond delay="4000"/>
                            </p:stCondLst>
                            <p:childTnLst>
                              <p:par>
                                <p:cTn id="55" presetID="18" presetClass="entr" presetSubtype="3"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p:cBhvr>
                                        <p:cTn id="57" dur="500"/>
                                        <p:tgtEl>
                                          <p:spTgt spid="1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p:cBhvr>
                                        <p:cTn id="60" dur="500"/>
                                        <p:tgtEl>
                                          <p:spTgt spid="19"/>
                                        </p:tgtEl>
                                      </p:cBhvr>
                                    </p:animEffect>
                                    <p:anim calcmode="lin" valueType="num">
                                      <p:cBhvr>
                                        <p:cTn id="61" dur="500" fill="hold"/>
                                        <p:tgtEl>
                                          <p:spTgt spid="19"/>
                                        </p:tgtEl>
                                        <p:attrNameLst>
                                          <p:attrName>ppt_x</p:attrName>
                                        </p:attrNameLst>
                                      </p:cBhvr>
                                      <p:tavLst>
                                        <p:tav tm="0">
                                          <p:val>
                                            <p:strVal val="#ppt_x"/>
                                          </p:val>
                                        </p:tav>
                                        <p:tav tm="100000">
                                          <p:val>
                                            <p:strVal val="#ppt_x"/>
                                          </p:val>
                                        </p:tav>
                                      </p:tavLst>
                                    </p:anim>
                                    <p:anim calcmode="lin" valueType="num">
                                      <p:cBhvr>
                                        <p:cTn id="62" dur="500" fill="hold"/>
                                        <p:tgtEl>
                                          <p:spTgt spid="19"/>
                                        </p:tgtEl>
                                        <p:attrNameLst>
                                          <p:attrName>ppt_y</p:attrName>
                                        </p:attrNameLst>
                                      </p:cBhvr>
                                      <p:tavLst>
                                        <p:tav tm="0">
                                          <p:val>
                                            <p:strVal val="#ppt_y+.1"/>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p:cBhvr>
                                        <p:cTn id="67" dur="500"/>
                                        <p:tgtEl>
                                          <p:spTgt spid="21"/>
                                        </p:tgtEl>
                                      </p:cBhvr>
                                    </p:animEffect>
                                  </p:childTnLst>
                                </p:cTn>
                              </p:par>
                            </p:childTnLst>
                          </p:cTn>
                        </p:par>
                        <p:par>
                          <p:cTn id="68" fill="hold">
                            <p:stCondLst>
                              <p:cond delay="4500"/>
                            </p:stCondLst>
                            <p:childTnLst>
                              <p:par>
                                <p:cTn id="69" presetID="21" presetClass="entr" presetSubtype="1"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p:cBhvr>
                                        <p:cTn id="71" dur="1250"/>
                                        <p:tgtEl>
                                          <p:spTgt spid="1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p:cBhvr>
                                        <p:cTn id="75" dur="750"/>
                                        <p:tgtEl>
                                          <p:spTgt spid="17"/>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p:cBhvr>
                                        <p:cTn id="7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6" grpId="0" bldLvl="0" animBg="1" autoUpdateAnimBg="0"/>
      <p:bldP spid="7" grpId="0" bldLvl="0" animBg="1" autoUpdateAnimBg="0"/>
      <p:bldP spid="8" grpId="0" bldLvl="0" animBg="1" autoUpdateAnimBg="0"/>
      <p:bldP spid="9" grpId="0" bldLvl="0" animBg="1" autoUpdateAnimBg="0"/>
      <p:bldP spid="10" grpId="0" bldLvl="0" animBg="1" autoUpdateAnimBg="0"/>
      <p:bldP spid="11" grpId="0" bldLvl="0" autoUpdateAnimBg="0"/>
      <p:bldP spid="12" grpId="0" bldLvl="0" animBg="1" autoUpdateAnimBg="0"/>
      <p:bldP spid="13" grpId="0" bldLvl="0" animBg="1" autoUpdateAnimBg="0"/>
      <p:bldP spid="14"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33" name="矩形 9"/>
          <p:cNvSpPr>
            <a:spLocks noChangeArrowheads="1"/>
          </p:cNvSpPr>
          <p:nvPr/>
        </p:nvSpPr>
        <p:spPr bwMode="auto">
          <a:xfrm>
            <a:off x="0" y="5438775"/>
            <a:ext cx="12192000" cy="1419225"/>
          </a:xfrm>
          <a:prstGeom prst="rect">
            <a:avLst/>
          </a:prstGeom>
          <a:solidFill>
            <a:srgbClr val="C00000"/>
          </a:solid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4" name="Group 5"/>
          <p:cNvGrpSpPr/>
          <p:nvPr/>
        </p:nvGrpSpPr>
        <p:grpSpPr bwMode="auto">
          <a:xfrm>
            <a:off x="4055590" y="5456072"/>
            <a:ext cx="314325" cy="288925"/>
            <a:chOff x="0" y="0"/>
            <a:chExt cx="315129" cy="288032"/>
          </a:xfrm>
          <a:solidFill>
            <a:schemeClr val="bg1"/>
          </a:solidFill>
        </p:grpSpPr>
        <p:sp>
          <p:nvSpPr>
            <p:cNvPr id="35" name="燕尾形 30"/>
            <p:cNvSpPr>
              <a:spLocks noChangeArrowheads="1"/>
            </p:cNvSpPr>
            <p:nvPr/>
          </p:nvSpPr>
          <p:spPr bwMode="auto">
            <a:xfrm>
              <a:off x="0" y="0"/>
              <a:ext cx="179848" cy="288032"/>
            </a:xfrm>
            <a:prstGeom prst="chevron">
              <a:avLst>
                <a:gd name="adj" fmla="val 57662"/>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燕尾形 31"/>
            <p:cNvSpPr>
              <a:spLocks noChangeArrowheads="1"/>
            </p:cNvSpPr>
            <p:nvPr/>
          </p:nvSpPr>
          <p:spPr bwMode="auto">
            <a:xfrm>
              <a:off x="135281" y="0"/>
              <a:ext cx="179848" cy="288032"/>
            </a:xfrm>
            <a:prstGeom prst="chevron">
              <a:avLst>
                <a:gd name="adj" fmla="val 57662"/>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Group 11"/>
          <p:cNvGrpSpPr/>
          <p:nvPr/>
        </p:nvGrpSpPr>
        <p:grpSpPr bwMode="auto">
          <a:xfrm>
            <a:off x="1297525" y="1813604"/>
            <a:ext cx="2339976" cy="3968219"/>
            <a:chOff x="0" y="0"/>
            <a:chExt cx="1868690" cy="3168352"/>
          </a:xfrm>
        </p:grpSpPr>
        <p:grpSp>
          <p:nvGrpSpPr>
            <p:cNvPr id="41" name="Group 12"/>
            <p:cNvGrpSpPr/>
            <p:nvPr/>
          </p:nvGrpSpPr>
          <p:grpSpPr bwMode="auto">
            <a:xfrm>
              <a:off x="0" y="0"/>
              <a:ext cx="1868690" cy="3168352"/>
              <a:chOff x="0" y="0"/>
              <a:chExt cx="1868690" cy="3168352"/>
            </a:xfrm>
          </p:grpSpPr>
          <p:sp>
            <p:nvSpPr>
              <p:cNvPr id="43" name="矩形 4"/>
              <p:cNvSpPr>
                <a:spLocks noChangeArrowheads="1"/>
              </p:cNvSpPr>
              <p:nvPr/>
            </p:nvSpPr>
            <p:spPr bwMode="auto">
              <a:xfrm>
                <a:off x="0" y="0"/>
                <a:ext cx="1868690" cy="3168352"/>
              </a:xfrm>
              <a:prstGeom prst="rect">
                <a:avLst/>
              </a:pr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五边形 5"/>
              <p:cNvSpPr>
                <a:spLocks noChangeArrowheads="1"/>
              </p:cNvSpPr>
              <p:nvPr/>
            </p:nvSpPr>
            <p:spPr bwMode="auto">
              <a:xfrm rot="5400000">
                <a:off x="675495"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矩形 7"/>
              <p:cNvSpPr>
                <a:spLocks noChangeArrowheads="1"/>
              </p:cNvSpPr>
              <p:nvPr/>
            </p:nvSpPr>
            <p:spPr bwMode="auto">
              <a:xfrm rot="5400000">
                <a:off x="898345" y="-898344"/>
                <a:ext cx="72000" cy="1868690"/>
              </a:xfrm>
              <a:prstGeom prst="rect">
                <a:avLst/>
              </a:prstGeom>
              <a:solidFill>
                <a:srgbClr val="28282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五边形 8"/>
              <p:cNvSpPr>
                <a:spLocks noChangeArrowheads="1"/>
              </p:cNvSpPr>
              <p:nvPr/>
            </p:nvSpPr>
            <p:spPr bwMode="auto">
              <a:xfrm rot="5400000">
                <a:off x="675495" y="-468932"/>
                <a:ext cx="504056" cy="1441919"/>
              </a:xfrm>
              <a:prstGeom prst="homePlate">
                <a:avLst>
                  <a:gd name="adj" fmla="val 35824"/>
                </a:avLst>
              </a:prstGeom>
              <a:solidFill>
                <a:srgbClr val="28282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矩形 10"/>
              <p:cNvSpPr>
                <a:spLocks noChangeArrowheads="1"/>
              </p:cNvSpPr>
              <p:nvPr/>
            </p:nvSpPr>
            <p:spPr bwMode="auto">
              <a:xfrm>
                <a:off x="485103" y="33907"/>
                <a:ext cx="884839" cy="29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48" name="矩形 11"/>
              <p:cNvSpPr>
                <a:spLocks noChangeArrowheads="1"/>
              </p:cNvSpPr>
              <p:nvPr/>
            </p:nvSpPr>
            <p:spPr bwMode="auto">
              <a:xfrm>
                <a:off x="88878" y="648072"/>
                <a:ext cx="1690933" cy="171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pic>
          <p:nvPicPr>
            <p:cNvPr id="42" name="图片 39"/>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27924" y="2284648"/>
              <a:ext cx="812842" cy="81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组合 1"/>
          <p:cNvGrpSpPr/>
          <p:nvPr/>
        </p:nvGrpSpPr>
        <p:grpSpPr>
          <a:xfrm>
            <a:off x="4857394" y="1836630"/>
            <a:ext cx="2339976" cy="3968219"/>
            <a:chOff x="4628795" y="1836630"/>
            <a:chExt cx="2339976" cy="3968219"/>
          </a:xfrm>
        </p:grpSpPr>
        <p:grpSp>
          <p:nvGrpSpPr>
            <p:cNvPr id="68" name="Group 12"/>
            <p:cNvGrpSpPr/>
            <p:nvPr/>
          </p:nvGrpSpPr>
          <p:grpSpPr bwMode="auto">
            <a:xfrm>
              <a:off x="4628795" y="1836630"/>
              <a:ext cx="2339976" cy="3968219"/>
              <a:chOff x="0" y="0"/>
              <a:chExt cx="1868690" cy="3168352"/>
            </a:xfrm>
          </p:grpSpPr>
          <p:sp>
            <p:nvSpPr>
              <p:cNvPr id="70" name="矩形 4"/>
              <p:cNvSpPr>
                <a:spLocks noChangeArrowheads="1"/>
              </p:cNvSpPr>
              <p:nvPr/>
            </p:nvSpPr>
            <p:spPr bwMode="auto">
              <a:xfrm>
                <a:off x="0" y="0"/>
                <a:ext cx="1868690" cy="3168352"/>
              </a:xfrm>
              <a:prstGeom prst="rect">
                <a:avLst/>
              </a:pr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五边形 5"/>
              <p:cNvSpPr>
                <a:spLocks noChangeArrowheads="1"/>
              </p:cNvSpPr>
              <p:nvPr/>
            </p:nvSpPr>
            <p:spPr bwMode="auto">
              <a:xfrm rot="5400000">
                <a:off x="675495"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7"/>
              <p:cNvSpPr>
                <a:spLocks noChangeArrowheads="1"/>
              </p:cNvSpPr>
              <p:nvPr/>
            </p:nvSpPr>
            <p:spPr bwMode="auto">
              <a:xfrm rot="5400000">
                <a:off x="898345" y="-898344"/>
                <a:ext cx="72000" cy="1868690"/>
              </a:xfrm>
              <a:prstGeom prst="rect">
                <a:avLst/>
              </a:prstGeom>
              <a:solidFill>
                <a:srgbClr val="28282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五边形 8"/>
              <p:cNvSpPr>
                <a:spLocks noChangeArrowheads="1"/>
              </p:cNvSpPr>
              <p:nvPr/>
            </p:nvSpPr>
            <p:spPr bwMode="auto">
              <a:xfrm rot="5400000">
                <a:off x="675495" y="-468932"/>
                <a:ext cx="504056" cy="1441919"/>
              </a:xfrm>
              <a:prstGeom prst="homePlate">
                <a:avLst>
                  <a:gd name="adj" fmla="val 35824"/>
                </a:avLst>
              </a:prstGeom>
              <a:solidFill>
                <a:srgbClr val="28282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矩形 10"/>
              <p:cNvSpPr>
                <a:spLocks noChangeArrowheads="1"/>
              </p:cNvSpPr>
              <p:nvPr/>
            </p:nvSpPr>
            <p:spPr bwMode="auto">
              <a:xfrm>
                <a:off x="485103" y="33907"/>
                <a:ext cx="884839" cy="29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5" name="矩形 11"/>
              <p:cNvSpPr>
                <a:spLocks noChangeArrowheads="1"/>
              </p:cNvSpPr>
              <p:nvPr/>
            </p:nvSpPr>
            <p:spPr bwMode="auto">
              <a:xfrm>
                <a:off x="88878" y="648072"/>
                <a:ext cx="1690933" cy="171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pic>
          <p:nvPicPr>
            <p:cNvPr id="76" name="图片 42"/>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371980" y="4835710"/>
              <a:ext cx="915987" cy="91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7" name="组合 86"/>
          <p:cNvGrpSpPr/>
          <p:nvPr/>
        </p:nvGrpSpPr>
        <p:grpSpPr>
          <a:xfrm>
            <a:off x="8417262" y="1840973"/>
            <a:ext cx="2339976" cy="3968219"/>
            <a:chOff x="7907830" y="1853376"/>
            <a:chExt cx="2339976" cy="3968219"/>
          </a:xfrm>
        </p:grpSpPr>
        <p:grpSp>
          <p:nvGrpSpPr>
            <p:cNvPr id="78" name="Group 12"/>
            <p:cNvGrpSpPr/>
            <p:nvPr/>
          </p:nvGrpSpPr>
          <p:grpSpPr bwMode="auto">
            <a:xfrm>
              <a:off x="7907830" y="1853376"/>
              <a:ext cx="2339976" cy="3968219"/>
              <a:chOff x="0" y="0"/>
              <a:chExt cx="1868690" cy="3168352"/>
            </a:xfrm>
          </p:grpSpPr>
          <p:sp>
            <p:nvSpPr>
              <p:cNvPr id="80" name="矩形 4"/>
              <p:cNvSpPr>
                <a:spLocks noChangeArrowheads="1"/>
              </p:cNvSpPr>
              <p:nvPr/>
            </p:nvSpPr>
            <p:spPr bwMode="auto">
              <a:xfrm>
                <a:off x="0" y="0"/>
                <a:ext cx="1868690" cy="3168352"/>
              </a:xfrm>
              <a:prstGeom prst="rect">
                <a:avLst/>
              </a:pr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五边形 5"/>
              <p:cNvSpPr>
                <a:spLocks noChangeArrowheads="1"/>
              </p:cNvSpPr>
              <p:nvPr/>
            </p:nvSpPr>
            <p:spPr bwMode="auto">
              <a:xfrm rot="5400000">
                <a:off x="675495"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矩形 7"/>
              <p:cNvSpPr>
                <a:spLocks noChangeArrowheads="1"/>
              </p:cNvSpPr>
              <p:nvPr/>
            </p:nvSpPr>
            <p:spPr bwMode="auto">
              <a:xfrm rot="5400000">
                <a:off x="898345" y="-898344"/>
                <a:ext cx="72000" cy="1868690"/>
              </a:xfrm>
              <a:prstGeom prst="rect">
                <a:avLst/>
              </a:prstGeom>
              <a:solidFill>
                <a:srgbClr val="28282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五边形 8"/>
              <p:cNvSpPr>
                <a:spLocks noChangeArrowheads="1"/>
              </p:cNvSpPr>
              <p:nvPr/>
            </p:nvSpPr>
            <p:spPr bwMode="auto">
              <a:xfrm rot="5400000">
                <a:off x="675495" y="-468932"/>
                <a:ext cx="504056" cy="1441919"/>
              </a:xfrm>
              <a:prstGeom prst="homePlate">
                <a:avLst>
                  <a:gd name="adj" fmla="val 35824"/>
                </a:avLst>
              </a:prstGeom>
              <a:solidFill>
                <a:srgbClr val="28282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矩形 10"/>
              <p:cNvSpPr>
                <a:spLocks noChangeArrowheads="1"/>
              </p:cNvSpPr>
              <p:nvPr/>
            </p:nvSpPr>
            <p:spPr bwMode="auto">
              <a:xfrm>
                <a:off x="485103" y="33907"/>
                <a:ext cx="884839" cy="29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85" name="矩形 11"/>
              <p:cNvSpPr>
                <a:spLocks noChangeArrowheads="1"/>
              </p:cNvSpPr>
              <p:nvPr/>
            </p:nvSpPr>
            <p:spPr bwMode="auto">
              <a:xfrm>
                <a:off x="88878" y="648072"/>
                <a:ext cx="1690933" cy="171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6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pic>
          <p:nvPicPr>
            <p:cNvPr id="86" name="图片 43"/>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598399" y="4823225"/>
              <a:ext cx="941751" cy="94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 name="Group 5"/>
          <p:cNvGrpSpPr/>
          <p:nvPr/>
        </p:nvGrpSpPr>
        <p:grpSpPr bwMode="auto">
          <a:xfrm>
            <a:off x="7622320" y="5492898"/>
            <a:ext cx="314325" cy="288925"/>
            <a:chOff x="0" y="0"/>
            <a:chExt cx="315129" cy="288032"/>
          </a:xfrm>
          <a:solidFill>
            <a:schemeClr val="bg1"/>
          </a:solidFill>
        </p:grpSpPr>
        <p:sp>
          <p:nvSpPr>
            <p:cNvPr id="89" name="燕尾形 30"/>
            <p:cNvSpPr>
              <a:spLocks noChangeArrowheads="1"/>
            </p:cNvSpPr>
            <p:nvPr/>
          </p:nvSpPr>
          <p:spPr bwMode="auto">
            <a:xfrm>
              <a:off x="0" y="0"/>
              <a:ext cx="179848" cy="288032"/>
            </a:xfrm>
            <a:prstGeom prst="chevron">
              <a:avLst>
                <a:gd name="adj" fmla="val 57662"/>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燕尾形 31"/>
            <p:cNvSpPr>
              <a:spLocks noChangeArrowheads="1"/>
            </p:cNvSpPr>
            <p:nvPr/>
          </p:nvSpPr>
          <p:spPr bwMode="auto">
            <a:xfrm>
              <a:off x="135281" y="0"/>
              <a:ext cx="179848" cy="288032"/>
            </a:xfrm>
            <a:prstGeom prst="chevron">
              <a:avLst>
                <a:gd name="adj" fmla="val 57662"/>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250"/>
                                        <p:tgtEl>
                                          <p:spTgt spid="3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250"/>
                                        <p:tgtEl>
                                          <p:spTgt spid="88"/>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500" fill="hold"/>
                                        <p:tgtEl>
                                          <p:spTgt spid="87"/>
                                        </p:tgtEl>
                                        <p:attrNameLst>
                                          <p:attrName>ppt_w</p:attrName>
                                        </p:attrNameLst>
                                      </p:cBhvr>
                                      <p:tavLst>
                                        <p:tav tm="0">
                                          <p:val>
                                            <p:fltVal val="0"/>
                                          </p:val>
                                        </p:tav>
                                        <p:tav tm="100000">
                                          <p:val>
                                            <p:strVal val="#ppt_w"/>
                                          </p:val>
                                        </p:tav>
                                      </p:tavLst>
                                    </p:anim>
                                    <p:anim calcmode="lin" valueType="num">
                                      <p:cBhvr>
                                        <p:cTn id="32" dur="500" fill="hold"/>
                                        <p:tgtEl>
                                          <p:spTgt spid="87"/>
                                        </p:tgtEl>
                                        <p:attrNameLst>
                                          <p:attrName>ppt_h</p:attrName>
                                        </p:attrNameLst>
                                      </p:cBhvr>
                                      <p:tavLst>
                                        <p:tav tm="0">
                                          <p:val>
                                            <p:fltVal val="0"/>
                                          </p:val>
                                        </p:tav>
                                        <p:tav tm="100000">
                                          <p:val>
                                            <p:strVal val="#ppt_h"/>
                                          </p:val>
                                        </p:tav>
                                      </p:tavLst>
                                    </p:anim>
                                    <p:animEffect transition="in" filter="fade">
                                      <p:cBhvr>
                                        <p:cTn id="3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5" name="TextBox 3"/>
          <p:cNvSpPr>
            <a:spLocks noChangeArrowheads="1"/>
          </p:cNvSpPr>
          <p:nvPr/>
        </p:nvSpPr>
        <p:spPr bwMode="auto">
          <a:xfrm>
            <a:off x="5929756" y="4081572"/>
            <a:ext cx="2878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Char char="•"/>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buChar char="•"/>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4"/>
          <p:cNvSpPr>
            <a:spLocks noChangeArrowheads="1"/>
          </p:cNvSpPr>
          <p:nvPr/>
        </p:nvSpPr>
        <p:spPr bwMode="auto">
          <a:xfrm>
            <a:off x="3484836" y="5026728"/>
            <a:ext cx="3149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5"/>
          <p:cNvSpPr>
            <a:spLocks noChangeArrowheads="1"/>
          </p:cNvSpPr>
          <p:nvPr/>
        </p:nvSpPr>
        <p:spPr bwMode="auto">
          <a:xfrm>
            <a:off x="8160085" y="2863360"/>
            <a:ext cx="2605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Char char="•"/>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buChar char="•"/>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5"/>
          <p:cNvGrpSpPr/>
          <p:nvPr/>
        </p:nvGrpSpPr>
        <p:grpSpPr bwMode="auto">
          <a:xfrm>
            <a:off x="1873523" y="2324889"/>
            <a:ext cx="2575644" cy="3551233"/>
            <a:chOff x="0" y="0"/>
            <a:chExt cx="1944688" cy="2681281"/>
          </a:xfrm>
          <a:solidFill>
            <a:srgbClr val="C00000"/>
          </a:solidFill>
        </p:grpSpPr>
        <p:sp>
          <p:nvSpPr>
            <p:cNvPr id="9" name="椭圆​​ 2"/>
            <p:cNvSpPr>
              <a:spLocks noChangeArrowheads="1"/>
            </p:cNvSpPr>
            <p:nvPr/>
          </p:nvSpPr>
          <p:spPr bwMode="auto">
            <a:xfrm>
              <a:off x="0" y="0"/>
              <a:ext cx="1944688" cy="2447925"/>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rgbClr val="000000"/>
                </a:solidFill>
                <a:ea typeface="华文细黑" panose="02010600040101010101" pitchFamily="2" charset="-122"/>
                <a:sym typeface="Arial" panose="020B0604020202020204" pitchFamily="34" charset="0"/>
              </a:endParaRPr>
            </a:p>
          </p:txBody>
        </p:sp>
        <p:sp>
          <p:nvSpPr>
            <p:cNvPr id="10" name="椭圆​​ 6"/>
            <p:cNvSpPr>
              <a:spLocks noChangeArrowheads="1"/>
            </p:cNvSpPr>
            <p:nvPr/>
          </p:nvSpPr>
          <p:spPr bwMode="auto">
            <a:xfrm>
              <a:off x="216198" y="2530160"/>
              <a:ext cx="1512168" cy="1511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b="1">
                <a:solidFill>
                  <a:srgbClr val="FFFFFF"/>
                </a:solidFill>
                <a:sym typeface="宋体" panose="02010600030101010101" pitchFamily="2" charset="-122"/>
              </a:endParaRPr>
            </a:p>
          </p:txBody>
        </p:sp>
        <p:sp>
          <p:nvSpPr>
            <p:cNvPr id="11" name="矩形​​ 16"/>
            <p:cNvSpPr>
              <a:spLocks noChangeArrowheads="1"/>
            </p:cNvSpPr>
            <p:nvPr/>
          </p:nvSpPr>
          <p:spPr bwMode="auto">
            <a:xfrm>
              <a:off x="406729" y="510708"/>
              <a:ext cx="1107997" cy="830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b="1" dirty="0">
                  <a:solidFill>
                    <a:prstClr val="white"/>
                  </a:solidFill>
                  <a:latin typeface="微软雅黑" panose="020B0503020204020204" pitchFamily="34" charset="-122"/>
                  <a:ea typeface="微软雅黑" panose="020B0503020204020204" pitchFamily="34" charset="-122"/>
                  <a:sym typeface="Arial Unicode MS" panose="020B0604020202020204" pitchFamily="34" charset="-122"/>
                </a:rPr>
                <a:t>点击录</a:t>
              </a:r>
              <a:endParaRPr lang="en-US" altLang="zh-CN" sz="2400" b="1" dirty="0">
                <a:solidFill>
                  <a:prstClr val="white"/>
                </a:solidFill>
                <a:latin typeface="微软雅黑" panose="020B0503020204020204" pitchFamily="34" charset="-122"/>
                <a:ea typeface="微软雅黑" panose="020B0503020204020204" pitchFamily="34" charset="-122"/>
                <a:sym typeface="Arial Unicode MS" panose="020B0604020202020204" pitchFamily="34" charset="-122"/>
              </a:endParaRPr>
            </a:p>
            <a:p>
              <a:pPr algn="ctr"/>
              <a:r>
                <a:rPr lang="zh-CN" altLang="en-US" sz="2400" b="1" dirty="0">
                  <a:solidFill>
                    <a:prstClr val="white"/>
                  </a:solidFill>
                  <a:latin typeface="微软雅黑" panose="020B0503020204020204" pitchFamily="34" charset="-122"/>
                  <a:ea typeface="微软雅黑" panose="020B0503020204020204" pitchFamily="34" charset="-122"/>
                  <a:sym typeface="Arial Unicode MS" panose="020B0604020202020204" pitchFamily="34" charset="-122"/>
                </a:rPr>
                <a:t>入内容</a:t>
              </a:r>
              <a:endParaRPr lang="zh-CN" altLang="en-US" dirty="0">
                <a:solidFill>
                  <a:srgbClr val="2E2E2E"/>
                </a:solidFill>
              </a:endParaRPr>
            </a:p>
          </p:txBody>
        </p:sp>
      </p:grpSp>
      <p:grpSp>
        <p:nvGrpSpPr>
          <p:cNvPr id="12" name="Group 9"/>
          <p:cNvGrpSpPr/>
          <p:nvPr/>
        </p:nvGrpSpPr>
        <p:grpSpPr bwMode="auto">
          <a:xfrm>
            <a:off x="4912169" y="1979121"/>
            <a:ext cx="1907027" cy="2577746"/>
            <a:chOff x="0" y="0"/>
            <a:chExt cx="1439862" cy="1946260"/>
          </a:xfrm>
          <a:solidFill>
            <a:srgbClr val="FFC000"/>
          </a:solidFill>
        </p:grpSpPr>
        <p:sp>
          <p:nvSpPr>
            <p:cNvPr id="13" name="椭圆​​ 2"/>
            <p:cNvSpPr>
              <a:spLocks noChangeArrowheads="1"/>
            </p:cNvSpPr>
            <p:nvPr/>
          </p:nvSpPr>
          <p:spPr bwMode="auto">
            <a:xfrm>
              <a:off x="0" y="0"/>
              <a:ext cx="1439862" cy="1812925"/>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rgbClr val="000000"/>
                </a:solidFill>
                <a:ea typeface="华文细黑" panose="02010600040101010101" pitchFamily="2" charset="-122"/>
                <a:sym typeface="Arial" panose="020B0604020202020204" pitchFamily="34" charset="0"/>
              </a:endParaRPr>
            </a:p>
          </p:txBody>
        </p:sp>
        <p:sp>
          <p:nvSpPr>
            <p:cNvPr id="14" name="椭圆​​ 9"/>
            <p:cNvSpPr>
              <a:spLocks noChangeArrowheads="1"/>
            </p:cNvSpPr>
            <p:nvPr/>
          </p:nvSpPr>
          <p:spPr bwMode="auto">
            <a:xfrm>
              <a:off x="127074" y="1851416"/>
              <a:ext cx="1116000" cy="948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b="1">
                <a:solidFill>
                  <a:srgbClr val="FFFFFF"/>
                </a:solidFill>
                <a:sym typeface="宋体" panose="02010600030101010101" pitchFamily="2" charset="-122"/>
              </a:endParaRPr>
            </a:p>
          </p:txBody>
        </p:sp>
        <p:sp>
          <p:nvSpPr>
            <p:cNvPr id="15" name="矩形​​ 17"/>
            <p:cNvSpPr>
              <a:spLocks noChangeArrowheads="1"/>
            </p:cNvSpPr>
            <p:nvPr/>
          </p:nvSpPr>
          <p:spPr bwMode="auto">
            <a:xfrm>
              <a:off x="213892" y="326679"/>
              <a:ext cx="954107" cy="621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sym typeface="Arial Unicode MS" panose="020B0604020202020204" pitchFamily="34" charset="-122"/>
                </a:rPr>
                <a:t>点击录</a:t>
              </a:r>
              <a:endParaRPr lang="en-US" altLang="zh-CN" sz="2000" b="1" dirty="0">
                <a:solidFill>
                  <a:prstClr val="white"/>
                </a:solidFill>
                <a:latin typeface="微软雅黑" panose="020B0503020204020204" pitchFamily="34" charset="-122"/>
                <a:ea typeface="微软雅黑" panose="020B0503020204020204" pitchFamily="34" charset="-122"/>
                <a:sym typeface="Arial Unicode MS" panose="020B0604020202020204" pitchFamily="34" charset="-122"/>
              </a:endParaRPr>
            </a:p>
            <a:p>
              <a:pPr algn="ctr"/>
              <a:r>
                <a:rPr lang="zh-CN" altLang="en-US" sz="2000" b="1" dirty="0">
                  <a:solidFill>
                    <a:prstClr val="white"/>
                  </a:solidFill>
                  <a:latin typeface="微软雅黑" panose="020B0503020204020204" pitchFamily="34" charset="-122"/>
                  <a:ea typeface="微软雅黑" panose="020B0503020204020204" pitchFamily="34" charset="-122"/>
                  <a:sym typeface="Arial Unicode MS" panose="020B0604020202020204" pitchFamily="34" charset="-122"/>
                </a:rPr>
                <a:t>入内容</a:t>
              </a:r>
              <a:endParaRPr lang="zh-CN" altLang="en-US" dirty="0">
                <a:solidFill>
                  <a:srgbClr val="2E2E2E"/>
                </a:solidFill>
              </a:endParaRPr>
            </a:p>
          </p:txBody>
        </p:sp>
      </p:grpSp>
      <p:grpSp>
        <p:nvGrpSpPr>
          <p:cNvPr id="16" name="Group 13"/>
          <p:cNvGrpSpPr/>
          <p:nvPr/>
        </p:nvGrpSpPr>
        <p:grpSpPr bwMode="auto">
          <a:xfrm>
            <a:off x="7282198" y="1616639"/>
            <a:ext cx="1341437" cy="1797694"/>
            <a:chOff x="0" y="0"/>
            <a:chExt cx="1012825" cy="1357676"/>
          </a:xfrm>
          <a:solidFill>
            <a:srgbClr val="FF0000"/>
          </a:solidFill>
        </p:grpSpPr>
        <p:sp>
          <p:nvSpPr>
            <p:cNvPr id="17" name="椭圆​​ 2"/>
            <p:cNvSpPr>
              <a:spLocks noChangeArrowheads="1"/>
            </p:cNvSpPr>
            <p:nvPr/>
          </p:nvSpPr>
          <p:spPr bwMode="auto">
            <a:xfrm>
              <a:off x="0" y="0"/>
              <a:ext cx="1012825" cy="1274762"/>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rgbClr val="000000"/>
                </a:solidFill>
                <a:ea typeface="华文细黑" panose="02010600040101010101" pitchFamily="2" charset="-122"/>
                <a:sym typeface="Arial" panose="020B0604020202020204" pitchFamily="34" charset="0"/>
              </a:endParaRPr>
            </a:p>
          </p:txBody>
        </p:sp>
        <p:sp>
          <p:nvSpPr>
            <p:cNvPr id="18" name="椭圆​​ 10"/>
            <p:cNvSpPr>
              <a:spLocks noChangeArrowheads="1"/>
            </p:cNvSpPr>
            <p:nvPr/>
          </p:nvSpPr>
          <p:spPr bwMode="auto">
            <a:xfrm>
              <a:off x="144145" y="1262832"/>
              <a:ext cx="720000" cy="948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b="1">
                <a:solidFill>
                  <a:srgbClr val="FFFFFF"/>
                </a:solidFill>
                <a:sym typeface="宋体" panose="02010600030101010101" pitchFamily="2" charset="-122"/>
              </a:endParaRPr>
            </a:p>
          </p:txBody>
        </p:sp>
        <p:sp>
          <p:nvSpPr>
            <p:cNvPr id="19" name="矩形​​ 18"/>
            <p:cNvSpPr>
              <a:spLocks noChangeArrowheads="1"/>
            </p:cNvSpPr>
            <p:nvPr/>
          </p:nvSpPr>
          <p:spPr bwMode="auto">
            <a:xfrm>
              <a:off x="105509" y="210633"/>
              <a:ext cx="800219" cy="58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b="1">
                  <a:solidFill>
                    <a:prstClr val="white"/>
                  </a:solidFill>
                  <a:latin typeface="微软雅黑" panose="020B0503020204020204" pitchFamily="34" charset="-122"/>
                  <a:ea typeface="微软雅黑" panose="020B0503020204020204" pitchFamily="34" charset="-122"/>
                  <a:sym typeface="Arial Unicode MS" panose="020B0604020202020204" pitchFamily="34" charset="-122"/>
                </a:rPr>
                <a:t>点击录</a:t>
              </a:r>
              <a:endParaRPr lang="en-US" altLang="zh-CN" sz="1600" b="1">
                <a:solidFill>
                  <a:prstClr val="white"/>
                </a:solidFill>
                <a:latin typeface="微软雅黑" panose="020B0503020204020204" pitchFamily="34" charset="-122"/>
                <a:ea typeface="微软雅黑" panose="020B0503020204020204" pitchFamily="34" charset="-122"/>
                <a:sym typeface="Arial Unicode MS" panose="020B0604020202020204" pitchFamily="34" charset="-122"/>
              </a:endParaRPr>
            </a:p>
            <a:p>
              <a:pPr algn="ctr"/>
              <a:r>
                <a:rPr lang="zh-CN" altLang="en-US" sz="1600" b="1">
                  <a:solidFill>
                    <a:prstClr val="white"/>
                  </a:solidFill>
                  <a:latin typeface="微软雅黑" panose="020B0503020204020204" pitchFamily="34" charset="-122"/>
                  <a:ea typeface="微软雅黑" panose="020B0503020204020204" pitchFamily="34" charset="-122"/>
                  <a:sym typeface="Arial Unicode MS" panose="020B0604020202020204" pitchFamily="34" charset="-122"/>
                </a:rPr>
                <a:t>入内容</a:t>
              </a:r>
              <a:endParaRPr lang="zh-CN" altLang="en-US">
                <a:solidFill>
                  <a:srgbClr val="2E2E2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p:cBhvr>
                                        <p:cTn id="11" dur="362">
                                          <p:stCondLst>
                                            <p:cond delay="0"/>
                                          </p:stCondLst>
                                        </p:cTn>
                                        <p:tgtEl>
                                          <p:spTgt spid="8"/>
                                        </p:tgtEl>
                                      </p:cBhvr>
                                    </p:animEffect>
                                    <p:anim calcmode="lin" valueType="num">
                                      <p:cBhvr>
                                        <p:cTn id="12"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8"/>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17" dur="16">
                                          <p:stCondLst>
                                            <p:cond delay="406"/>
                                          </p:stCondLst>
                                        </p:cTn>
                                        <p:tgtEl>
                                          <p:spTgt spid="8"/>
                                        </p:tgtEl>
                                      </p:cBhvr>
                                      <p:to x="100000" y="60000"/>
                                    </p:animScale>
                                    <p:animScale>
                                      <p:cBhvr>
                                        <p:cTn id="18" dur="104" decel="50000">
                                          <p:stCondLst>
                                            <p:cond delay="423"/>
                                          </p:stCondLst>
                                        </p:cTn>
                                        <p:tgtEl>
                                          <p:spTgt spid="8"/>
                                        </p:tgtEl>
                                      </p:cBhvr>
                                      <p:to x="100000" y="100000"/>
                                    </p:animScale>
                                    <p:animScale>
                                      <p:cBhvr>
                                        <p:cTn id="19" dur="16">
                                          <p:stCondLst>
                                            <p:cond delay="820"/>
                                          </p:stCondLst>
                                        </p:cTn>
                                        <p:tgtEl>
                                          <p:spTgt spid="8"/>
                                        </p:tgtEl>
                                      </p:cBhvr>
                                      <p:to x="100000" y="80000"/>
                                    </p:animScale>
                                    <p:animScale>
                                      <p:cBhvr>
                                        <p:cTn id="20" dur="104" decel="50000">
                                          <p:stCondLst>
                                            <p:cond delay="836"/>
                                          </p:stCondLst>
                                        </p:cTn>
                                        <p:tgtEl>
                                          <p:spTgt spid="8"/>
                                        </p:tgtEl>
                                      </p:cBhvr>
                                      <p:to x="100000" y="100000"/>
                                    </p:animScale>
                                    <p:animScale>
                                      <p:cBhvr>
                                        <p:cTn id="21" dur="16">
                                          <p:stCondLst>
                                            <p:cond delay="1026"/>
                                          </p:stCondLst>
                                        </p:cTn>
                                        <p:tgtEl>
                                          <p:spTgt spid="8"/>
                                        </p:tgtEl>
                                      </p:cBhvr>
                                      <p:to x="100000" y="90000"/>
                                    </p:animScale>
                                    <p:animScale>
                                      <p:cBhvr>
                                        <p:cTn id="22" dur="104" decel="50000">
                                          <p:stCondLst>
                                            <p:cond delay="1042"/>
                                          </p:stCondLst>
                                        </p:cTn>
                                        <p:tgtEl>
                                          <p:spTgt spid="8"/>
                                        </p:tgtEl>
                                      </p:cBhvr>
                                      <p:to x="100000" y="100000"/>
                                    </p:animScale>
                                    <p:animScale>
                                      <p:cBhvr>
                                        <p:cTn id="23" dur="16">
                                          <p:stCondLst>
                                            <p:cond delay="1130"/>
                                          </p:stCondLst>
                                        </p:cTn>
                                        <p:tgtEl>
                                          <p:spTgt spid="8"/>
                                        </p:tgtEl>
                                      </p:cBhvr>
                                      <p:to x="100000" y="95000"/>
                                    </p:animScale>
                                    <p:animScale>
                                      <p:cBhvr>
                                        <p:cTn id="24" dur="104" decel="50000">
                                          <p:stCondLst>
                                            <p:cond delay="1146"/>
                                          </p:stCondLst>
                                        </p:cTn>
                                        <p:tgtEl>
                                          <p:spTgt spid="8"/>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12"/>
                                        </p:tgtEl>
                                        <p:attrNameLst>
                                          <p:attrName>style.visibility</p:attrName>
                                        </p:attrNameLst>
                                      </p:cBhvr>
                                      <p:to>
                                        <p:strVal val="visible"/>
                                      </p:to>
                                    </p:set>
                                    <p:animEffect>
                                      <p:cBhvr>
                                        <p:cTn id="27" dur="362">
                                          <p:stCondLst>
                                            <p:cond delay="0"/>
                                          </p:stCondLst>
                                        </p:cTn>
                                        <p:tgtEl>
                                          <p:spTgt spid="12"/>
                                        </p:tgtEl>
                                      </p:cBhvr>
                                    </p:animEffect>
                                    <p:anim calcmode="lin" valueType="num">
                                      <p:cBhvr>
                                        <p:cTn id="28" dur="1139"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12"/>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12"/>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12"/>
                                        </p:tgtEl>
                                        <p:attrNameLst>
                                          <p:attrName>ppt_y</p:attrName>
                                        </p:attrNameLst>
                                      </p:cBhvr>
                                      <p:tavLst>
                                        <p:tav tm="0" fmla="#ppt_y-sin(pi*$)/81">
                                          <p:val>
                                            <p:fltVal val="0"/>
                                          </p:val>
                                        </p:tav>
                                        <p:tav tm="100000">
                                          <p:val>
                                            <p:fltVal val="1"/>
                                          </p:val>
                                        </p:tav>
                                      </p:tavLst>
                                    </p:anim>
                                    <p:animScale>
                                      <p:cBhvr>
                                        <p:cTn id="33" dur="16">
                                          <p:stCondLst>
                                            <p:cond delay="406"/>
                                          </p:stCondLst>
                                        </p:cTn>
                                        <p:tgtEl>
                                          <p:spTgt spid="12"/>
                                        </p:tgtEl>
                                      </p:cBhvr>
                                      <p:to x="100000" y="60000"/>
                                    </p:animScale>
                                    <p:animScale>
                                      <p:cBhvr>
                                        <p:cTn id="34" dur="104" decel="50000">
                                          <p:stCondLst>
                                            <p:cond delay="423"/>
                                          </p:stCondLst>
                                        </p:cTn>
                                        <p:tgtEl>
                                          <p:spTgt spid="12"/>
                                        </p:tgtEl>
                                      </p:cBhvr>
                                      <p:to x="100000" y="100000"/>
                                    </p:animScale>
                                    <p:animScale>
                                      <p:cBhvr>
                                        <p:cTn id="35" dur="16">
                                          <p:stCondLst>
                                            <p:cond delay="820"/>
                                          </p:stCondLst>
                                        </p:cTn>
                                        <p:tgtEl>
                                          <p:spTgt spid="12"/>
                                        </p:tgtEl>
                                      </p:cBhvr>
                                      <p:to x="100000" y="80000"/>
                                    </p:animScale>
                                    <p:animScale>
                                      <p:cBhvr>
                                        <p:cTn id="36" dur="104" decel="50000">
                                          <p:stCondLst>
                                            <p:cond delay="836"/>
                                          </p:stCondLst>
                                        </p:cTn>
                                        <p:tgtEl>
                                          <p:spTgt spid="12"/>
                                        </p:tgtEl>
                                      </p:cBhvr>
                                      <p:to x="100000" y="100000"/>
                                    </p:animScale>
                                    <p:animScale>
                                      <p:cBhvr>
                                        <p:cTn id="37" dur="16">
                                          <p:stCondLst>
                                            <p:cond delay="1026"/>
                                          </p:stCondLst>
                                        </p:cTn>
                                        <p:tgtEl>
                                          <p:spTgt spid="12"/>
                                        </p:tgtEl>
                                      </p:cBhvr>
                                      <p:to x="100000" y="90000"/>
                                    </p:animScale>
                                    <p:animScale>
                                      <p:cBhvr>
                                        <p:cTn id="38" dur="104" decel="50000">
                                          <p:stCondLst>
                                            <p:cond delay="1042"/>
                                          </p:stCondLst>
                                        </p:cTn>
                                        <p:tgtEl>
                                          <p:spTgt spid="12"/>
                                        </p:tgtEl>
                                      </p:cBhvr>
                                      <p:to x="100000" y="100000"/>
                                    </p:animScale>
                                    <p:animScale>
                                      <p:cBhvr>
                                        <p:cTn id="39" dur="16">
                                          <p:stCondLst>
                                            <p:cond delay="1130"/>
                                          </p:stCondLst>
                                        </p:cTn>
                                        <p:tgtEl>
                                          <p:spTgt spid="12"/>
                                        </p:tgtEl>
                                      </p:cBhvr>
                                      <p:to x="100000" y="95000"/>
                                    </p:animScale>
                                    <p:animScale>
                                      <p:cBhvr>
                                        <p:cTn id="40" dur="104" decel="50000">
                                          <p:stCondLst>
                                            <p:cond delay="1146"/>
                                          </p:stCondLst>
                                        </p:cTn>
                                        <p:tgtEl>
                                          <p:spTgt spid="12"/>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p:cBhvr>
                                        <p:cTn id="43" dur="362">
                                          <p:stCondLst>
                                            <p:cond delay="0"/>
                                          </p:stCondLst>
                                        </p:cTn>
                                        <p:tgtEl>
                                          <p:spTgt spid="16"/>
                                        </p:tgtEl>
                                      </p:cBhvr>
                                    </p:animEffect>
                                    <p:anim calcmode="lin" valueType="num">
                                      <p:cBhvr>
                                        <p:cTn id="44"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49" dur="16">
                                          <p:stCondLst>
                                            <p:cond delay="406"/>
                                          </p:stCondLst>
                                        </p:cTn>
                                        <p:tgtEl>
                                          <p:spTgt spid="16"/>
                                        </p:tgtEl>
                                      </p:cBhvr>
                                      <p:to x="100000" y="60000"/>
                                    </p:animScale>
                                    <p:animScale>
                                      <p:cBhvr>
                                        <p:cTn id="50" dur="104" decel="50000">
                                          <p:stCondLst>
                                            <p:cond delay="423"/>
                                          </p:stCondLst>
                                        </p:cTn>
                                        <p:tgtEl>
                                          <p:spTgt spid="16"/>
                                        </p:tgtEl>
                                      </p:cBhvr>
                                      <p:to x="100000" y="100000"/>
                                    </p:animScale>
                                    <p:animScale>
                                      <p:cBhvr>
                                        <p:cTn id="51" dur="16">
                                          <p:stCondLst>
                                            <p:cond delay="820"/>
                                          </p:stCondLst>
                                        </p:cTn>
                                        <p:tgtEl>
                                          <p:spTgt spid="16"/>
                                        </p:tgtEl>
                                      </p:cBhvr>
                                      <p:to x="100000" y="80000"/>
                                    </p:animScale>
                                    <p:animScale>
                                      <p:cBhvr>
                                        <p:cTn id="52" dur="104" decel="50000">
                                          <p:stCondLst>
                                            <p:cond delay="836"/>
                                          </p:stCondLst>
                                        </p:cTn>
                                        <p:tgtEl>
                                          <p:spTgt spid="16"/>
                                        </p:tgtEl>
                                      </p:cBhvr>
                                      <p:to x="100000" y="100000"/>
                                    </p:animScale>
                                    <p:animScale>
                                      <p:cBhvr>
                                        <p:cTn id="53" dur="16">
                                          <p:stCondLst>
                                            <p:cond delay="1026"/>
                                          </p:stCondLst>
                                        </p:cTn>
                                        <p:tgtEl>
                                          <p:spTgt spid="16"/>
                                        </p:tgtEl>
                                      </p:cBhvr>
                                      <p:to x="100000" y="90000"/>
                                    </p:animScale>
                                    <p:animScale>
                                      <p:cBhvr>
                                        <p:cTn id="54" dur="104" decel="50000">
                                          <p:stCondLst>
                                            <p:cond delay="1042"/>
                                          </p:stCondLst>
                                        </p:cTn>
                                        <p:tgtEl>
                                          <p:spTgt spid="16"/>
                                        </p:tgtEl>
                                      </p:cBhvr>
                                      <p:to x="100000" y="100000"/>
                                    </p:animScale>
                                    <p:animScale>
                                      <p:cBhvr>
                                        <p:cTn id="55" dur="16">
                                          <p:stCondLst>
                                            <p:cond delay="1130"/>
                                          </p:stCondLst>
                                        </p:cTn>
                                        <p:tgtEl>
                                          <p:spTgt spid="16"/>
                                        </p:tgtEl>
                                      </p:cBhvr>
                                      <p:to x="100000" y="95000"/>
                                    </p:animScale>
                                    <p:animScale>
                                      <p:cBhvr>
                                        <p:cTn id="56" dur="104" decel="50000">
                                          <p:stCondLst>
                                            <p:cond delay="1146"/>
                                          </p:stCondLst>
                                        </p:cTn>
                                        <p:tgtEl>
                                          <p:spTgt spid="16"/>
                                        </p:tgtEl>
                                      </p:cBhvr>
                                      <p:to x="100000" y="100000"/>
                                    </p:animScale>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p:cBhvr>
                                        <p:cTn id="60" dur="250"/>
                                        <p:tgtEl>
                                          <p:spTgt spid="7"/>
                                        </p:tgtEl>
                                      </p:cBhvr>
                                    </p:animEffect>
                                  </p:childTnLst>
                                </p:cTn>
                              </p:par>
                              <p:par>
                                <p:cTn id="61" presetID="22" presetClass="entr" presetSubtype="2" fill="hold" grpId="0" nodeType="withEffect">
                                  <p:stCondLst>
                                    <p:cond delay="250"/>
                                  </p:stCondLst>
                                  <p:childTnLst>
                                    <p:set>
                                      <p:cBhvr>
                                        <p:cTn id="62" dur="1" fill="hold">
                                          <p:stCondLst>
                                            <p:cond delay="0"/>
                                          </p:stCondLst>
                                        </p:cTn>
                                        <p:tgtEl>
                                          <p:spTgt spid="5"/>
                                        </p:tgtEl>
                                        <p:attrNameLst>
                                          <p:attrName>style.visibility</p:attrName>
                                        </p:attrNameLst>
                                      </p:cBhvr>
                                      <p:to>
                                        <p:strVal val="visible"/>
                                      </p:to>
                                    </p:set>
                                    <p:animEffect>
                                      <p:cBhvr>
                                        <p:cTn id="63" dur="250"/>
                                        <p:tgtEl>
                                          <p:spTgt spid="5"/>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6"/>
                                        </p:tgtEl>
                                        <p:attrNameLst>
                                          <p:attrName>style.visibility</p:attrName>
                                        </p:attrNameLst>
                                      </p:cBhvr>
                                      <p:to>
                                        <p:strVal val="visible"/>
                                      </p:to>
                                    </p:set>
                                    <p:animEffect>
                                      <p:cBhvr>
                                        <p:cTn id="66"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bldLvl="0" autoUpdateAnimBg="0"/>
      <p:bldP spid="7"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20" name="Group 4"/>
          <p:cNvGrpSpPr/>
          <p:nvPr/>
        </p:nvGrpSpPr>
        <p:grpSpPr bwMode="auto">
          <a:xfrm>
            <a:off x="1973209" y="2234753"/>
            <a:ext cx="2355850" cy="836613"/>
            <a:chOff x="0" y="0"/>
            <a:chExt cx="1484" cy="527"/>
          </a:xfrm>
        </p:grpSpPr>
        <p:sp>
          <p:nvSpPr>
            <p:cNvPr id="21" name="Freeform 4"/>
            <p:cNvSpPr/>
            <p:nvPr/>
          </p:nvSpPr>
          <p:spPr bwMode="auto">
            <a:xfrm>
              <a:off x="84" y="0"/>
              <a:ext cx="1400" cy="527"/>
            </a:xfrm>
            <a:custGeom>
              <a:avLst/>
              <a:gdLst>
                <a:gd name="T0" fmla="*/ 0 w 1400"/>
                <a:gd name="T1" fmla="*/ 108 h 527"/>
                <a:gd name="T2" fmla="*/ 837 w 1400"/>
                <a:gd name="T3" fmla="*/ 527 h 527"/>
                <a:gd name="T4" fmla="*/ 1400 w 1400"/>
                <a:gd name="T5" fmla="*/ 332 h 527"/>
                <a:gd name="T6" fmla="*/ 281 w 1400"/>
                <a:gd name="T7" fmla="*/ 0 h 527"/>
                <a:gd name="T8" fmla="*/ 0 w 1400"/>
                <a:gd name="T9" fmla="*/ 108 h 527"/>
              </a:gdLst>
              <a:ahLst/>
              <a:cxnLst>
                <a:cxn ang="0">
                  <a:pos x="T0" y="T1"/>
                </a:cxn>
                <a:cxn ang="0">
                  <a:pos x="T2" y="T3"/>
                </a:cxn>
                <a:cxn ang="0">
                  <a:pos x="T4" y="T5"/>
                </a:cxn>
                <a:cxn ang="0">
                  <a:pos x="T6" y="T7"/>
                </a:cxn>
                <a:cxn ang="0">
                  <a:pos x="T8" y="T9"/>
                </a:cxn>
              </a:cxnLst>
              <a:rect l="0" t="0" r="r" b="b"/>
              <a:pathLst>
                <a:path w="1400" h="527">
                  <a:moveTo>
                    <a:pt x="0" y="108"/>
                  </a:moveTo>
                  <a:lnTo>
                    <a:pt x="837" y="527"/>
                  </a:lnTo>
                  <a:lnTo>
                    <a:pt x="1400" y="332"/>
                  </a:lnTo>
                  <a:lnTo>
                    <a:pt x="281" y="0"/>
                  </a:lnTo>
                  <a:lnTo>
                    <a:pt x="0" y="108"/>
                  </a:lnTo>
                  <a:close/>
                </a:path>
              </a:pathLst>
            </a:custGeom>
            <a:gradFill rotWithShape="1">
              <a:gsLst>
                <a:gs pos="0">
                  <a:srgbClr val="C0C0C0"/>
                </a:gs>
                <a:gs pos="100000">
                  <a:srgbClr val="4D4D4D"/>
                </a:gs>
              </a:gsLst>
              <a:lin ang="18900000" scaled="1"/>
            </a:gradFill>
            <a:ln w="9525" cmpd="sng">
              <a:round/>
            </a:ln>
            <a:effectLst/>
            <a:scene3d>
              <a:camera prst="legacyObliqueBottom"/>
              <a:lightRig rig="legacyFlat3" dir="b"/>
            </a:scene3d>
            <a:sp3d extrusionH="227000" prstMaterial="legacyMatte">
              <a:bevelT w="13500" h="13500" prst="angle"/>
              <a:bevelB w="13500" h="13500" prst="angle"/>
              <a:extrusionClr>
                <a:srgbClr val="4D4D4D"/>
              </a:extrusionClr>
              <a:contourClr>
                <a:srgbClr val="C0C0C0"/>
              </a:contourClr>
            </a:sp3d>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flatTx/>
            </a:bodyPr>
            <a:lstStyle/>
            <a:p>
              <a:endParaRPr lang="zh-CN" altLang="en-US">
                <a:solidFill>
                  <a:srgbClr val="2E2E2E"/>
                </a:solidFill>
              </a:endParaRPr>
            </a:p>
          </p:txBody>
        </p:sp>
        <p:sp>
          <p:nvSpPr>
            <p:cNvPr id="22" name="AutoShape 5"/>
            <p:cNvSpPr/>
            <p:nvPr/>
          </p:nvSpPr>
          <p:spPr bwMode="auto">
            <a:xfrm rot="12420000">
              <a:off x="0" y="380"/>
              <a:ext cx="942" cy="144"/>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1811 w 21600"/>
                <a:gd name="T11" fmla="*/ 1800 h 21600"/>
                <a:gd name="T12" fmla="*/ 19811 w 21600"/>
                <a:gd name="T13" fmla="*/ 19800 h 21600"/>
              </a:gdLst>
              <a:ahLst/>
              <a:cxnLst>
                <a:cxn ang="0">
                  <a:pos x="T0" y="T1"/>
                </a:cxn>
                <a:cxn ang="0">
                  <a:pos x="T2" y="T3"/>
                </a:cxn>
                <a:cxn ang="0">
                  <a:pos x="T4" y="T5"/>
                </a:cxn>
                <a:cxn ang="0">
                  <a:pos x="T6" y="T7"/>
                </a:cxn>
                <a:cxn ang="0">
                  <a:pos x="T8" y="T9"/>
                </a:cxn>
              </a:cxnLst>
              <a:rect l="T10" t="T11" r="T12" b="T13"/>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969696"/>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2E2E2E"/>
                </a:solidFill>
              </a:endParaRPr>
            </a:p>
          </p:txBody>
        </p:sp>
      </p:grpSp>
      <p:grpSp>
        <p:nvGrpSpPr>
          <p:cNvPr id="23" name="组合 22"/>
          <p:cNvGrpSpPr/>
          <p:nvPr/>
        </p:nvGrpSpPr>
        <p:grpSpPr>
          <a:xfrm>
            <a:off x="3495622" y="2317303"/>
            <a:ext cx="2724150" cy="1720850"/>
            <a:chOff x="3478182" y="2674195"/>
            <a:chExt cx="2724150" cy="1720850"/>
          </a:xfrm>
        </p:grpSpPr>
        <p:sp>
          <p:nvSpPr>
            <p:cNvPr id="24" name="Freeform 6"/>
            <p:cNvSpPr/>
            <p:nvPr/>
          </p:nvSpPr>
          <p:spPr bwMode="auto">
            <a:xfrm>
              <a:off x="3478182" y="3307608"/>
              <a:ext cx="2600325" cy="1087437"/>
            </a:xfrm>
            <a:custGeom>
              <a:avLst/>
              <a:gdLst>
                <a:gd name="T0" fmla="*/ 1002 w 1698"/>
                <a:gd name="T1" fmla="*/ 710 h 710"/>
                <a:gd name="T2" fmla="*/ 1698 w 1698"/>
                <a:gd name="T3" fmla="*/ 366 h 710"/>
                <a:gd name="T4" fmla="*/ 591 w 1698"/>
                <a:gd name="T5" fmla="*/ 0 h 710"/>
                <a:gd name="T6" fmla="*/ 0 w 1698"/>
                <a:gd name="T7" fmla="*/ 202 h 710"/>
                <a:gd name="T8" fmla="*/ 1002 w 1698"/>
                <a:gd name="T9" fmla="*/ 710 h 710"/>
              </a:gdLst>
              <a:ahLst/>
              <a:cxnLst>
                <a:cxn ang="0">
                  <a:pos x="T0" y="T1"/>
                </a:cxn>
                <a:cxn ang="0">
                  <a:pos x="T2" y="T3"/>
                </a:cxn>
                <a:cxn ang="0">
                  <a:pos x="T4" y="T5"/>
                </a:cxn>
                <a:cxn ang="0">
                  <a:pos x="T6" y="T7"/>
                </a:cxn>
                <a:cxn ang="0">
                  <a:pos x="T8" y="T9"/>
                </a:cxn>
              </a:cxnLst>
              <a:rect l="0" t="0" r="r" b="b"/>
              <a:pathLst>
                <a:path w="1698" h="710">
                  <a:moveTo>
                    <a:pt x="1002" y="710"/>
                  </a:moveTo>
                  <a:lnTo>
                    <a:pt x="1698" y="366"/>
                  </a:lnTo>
                  <a:lnTo>
                    <a:pt x="591" y="0"/>
                  </a:lnTo>
                  <a:lnTo>
                    <a:pt x="0" y="202"/>
                  </a:lnTo>
                  <a:lnTo>
                    <a:pt x="1002" y="710"/>
                  </a:lnTo>
                  <a:close/>
                </a:path>
              </a:pathLst>
            </a:custGeom>
            <a:solidFill>
              <a:srgbClr val="C0C0C0">
                <a:alpha val="37999"/>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lstStyle/>
            <a:p>
              <a:endParaRPr lang="zh-CN" altLang="en-US">
                <a:solidFill>
                  <a:srgbClr val="2E2E2E"/>
                </a:solidFill>
              </a:endParaRPr>
            </a:p>
          </p:txBody>
        </p:sp>
        <p:sp>
          <p:nvSpPr>
            <p:cNvPr id="25" name="Freeform 7"/>
            <p:cNvSpPr/>
            <p:nvPr/>
          </p:nvSpPr>
          <p:spPr bwMode="auto">
            <a:xfrm>
              <a:off x="3602007" y="2674195"/>
              <a:ext cx="2600325" cy="1087438"/>
            </a:xfrm>
            <a:custGeom>
              <a:avLst/>
              <a:gdLst>
                <a:gd name="T0" fmla="*/ 1002 w 1698"/>
                <a:gd name="T1" fmla="*/ 710 h 710"/>
                <a:gd name="T2" fmla="*/ 1698 w 1698"/>
                <a:gd name="T3" fmla="*/ 366 h 710"/>
                <a:gd name="T4" fmla="*/ 591 w 1698"/>
                <a:gd name="T5" fmla="*/ 0 h 710"/>
                <a:gd name="T6" fmla="*/ 0 w 1698"/>
                <a:gd name="T7" fmla="*/ 202 h 710"/>
                <a:gd name="T8" fmla="*/ 1002 w 1698"/>
                <a:gd name="T9" fmla="*/ 710 h 710"/>
              </a:gdLst>
              <a:ahLst/>
              <a:cxnLst>
                <a:cxn ang="0">
                  <a:pos x="T0" y="T1"/>
                </a:cxn>
                <a:cxn ang="0">
                  <a:pos x="T2" y="T3"/>
                </a:cxn>
                <a:cxn ang="0">
                  <a:pos x="T4" y="T5"/>
                </a:cxn>
                <a:cxn ang="0">
                  <a:pos x="T6" y="T7"/>
                </a:cxn>
                <a:cxn ang="0">
                  <a:pos x="T8" y="T9"/>
                </a:cxn>
              </a:cxnLst>
              <a:rect l="0" t="0" r="r" b="b"/>
              <a:pathLst>
                <a:path w="1698" h="710">
                  <a:moveTo>
                    <a:pt x="1002" y="710"/>
                  </a:moveTo>
                  <a:lnTo>
                    <a:pt x="1698" y="366"/>
                  </a:lnTo>
                  <a:lnTo>
                    <a:pt x="591" y="0"/>
                  </a:lnTo>
                  <a:lnTo>
                    <a:pt x="0" y="202"/>
                  </a:lnTo>
                  <a:lnTo>
                    <a:pt x="1002" y="710"/>
                  </a:lnTo>
                  <a:close/>
                </a:path>
              </a:pathLst>
            </a:custGeom>
            <a:gradFill rotWithShape="1">
              <a:gsLst>
                <a:gs pos="0">
                  <a:schemeClr val="accent1"/>
                </a:gs>
                <a:gs pos="100000">
                  <a:schemeClr val="accent2">
                    <a:alpha val="89999"/>
                  </a:schemeClr>
                </a:gs>
              </a:gsLst>
              <a:lin ang="18900000" scaled="1"/>
            </a:gradFill>
            <a:ln w="9525" cmpd="sng">
              <a:round/>
            </a:ln>
            <a:effectLst/>
            <a:scene3d>
              <a:camera prst="legacyObliqueBottom"/>
              <a:lightRig rig="legacyFlat3" dir="b"/>
            </a:scene3d>
            <a:sp3d extrusionH="227000" prstMaterial="legacyMatte">
              <a:bevelT w="13500" h="13500" prst="angle"/>
              <a:bevelB w="13500" h="13500" prst="angle"/>
              <a:extrusionClr>
                <a:schemeClr val="accent2"/>
              </a:extrusionClr>
              <a:contourClr>
                <a:schemeClr val="accent1"/>
              </a:contourClr>
            </a:sp3d>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flatTx/>
            </a:bodyPr>
            <a:lstStyle/>
            <a:p>
              <a:endParaRPr lang="zh-CN" altLang="en-US">
                <a:solidFill>
                  <a:srgbClr val="2E2E2E"/>
                </a:solidFill>
              </a:endParaRPr>
            </a:p>
          </p:txBody>
        </p:sp>
      </p:grpSp>
      <p:sp>
        <p:nvSpPr>
          <p:cNvPr id="26" name="AutoShape 8"/>
          <p:cNvSpPr/>
          <p:nvPr/>
        </p:nvSpPr>
        <p:spPr bwMode="auto">
          <a:xfrm>
            <a:off x="3692472" y="1612453"/>
            <a:ext cx="2279650" cy="520700"/>
          </a:xfrm>
          <a:prstGeom prst="accentCallout1">
            <a:avLst>
              <a:gd name="adj1" fmla="val 21949"/>
              <a:gd name="adj2" fmla="val -3343"/>
              <a:gd name="adj3" fmla="val 118903"/>
              <a:gd name="adj4" fmla="val -36630"/>
            </a:avLst>
          </a:prstGeom>
          <a:noFill/>
          <a:ln w="9525">
            <a:solidFill>
              <a:srgbClr val="C0C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r>
              <a:rPr lang="zh-CN" altLang="en-US" sz="1400" i="0" dirty="0">
                <a:solidFill>
                  <a:srgbClr val="2E2E2E"/>
                </a:solidFill>
                <a:latin typeface="微软雅黑" panose="020B0503020204020204" pitchFamily="34" charset="-122"/>
                <a:ea typeface="微软雅黑" panose="020B0503020204020204" pitchFamily="34" charset="-122"/>
              </a:rPr>
              <a:t>单击添加段落文字单击添加段落文字</a:t>
            </a:r>
          </a:p>
        </p:txBody>
      </p:sp>
      <p:sp>
        <p:nvSpPr>
          <p:cNvPr id="27" name="AutoShape 9"/>
          <p:cNvSpPr/>
          <p:nvPr/>
        </p:nvSpPr>
        <p:spPr bwMode="auto">
          <a:xfrm>
            <a:off x="5945134" y="2022028"/>
            <a:ext cx="2279650" cy="520700"/>
          </a:xfrm>
          <a:prstGeom prst="accentCallout1">
            <a:avLst>
              <a:gd name="adj1" fmla="val 21949"/>
              <a:gd name="adj2" fmla="val -3343"/>
              <a:gd name="adj3" fmla="val 118903"/>
              <a:gd name="adj4" fmla="val -36630"/>
            </a:avLst>
          </a:prstGeom>
          <a:noFill/>
          <a:ln w="9525">
            <a:solidFill>
              <a:srgbClr val="C0C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r>
              <a:rPr lang="zh-CN" altLang="en-US" sz="1600" b="1" i="0" dirty="0">
                <a:solidFill>
                  <a:srgbClr val="C00000"/>
                </a:solidFill>
                <a:latin typeface="微软雅黑" panose="020B0503020204020204" pitchFamily="34" charset="-122"/>
                <a:ea typeface="微软雅黑" panose="020B0503020204020204" pitchFamily="34" charset="-122"/>
              </a:rPr>
              <a:t>单击添加段落文字单击添加段落文字</a:t>
            </a:r>
          </a:p>
        </p:txBody>
      </p:sp>
      <p:sp>
        <p:nvSpPr>
          <p:cNvPr id="28" name="AutoShape 10"/>
          <p:cNvSpPr/>
          <p:nvPr/>
        </p:nvSpPr>
        <p:spPr bwMode="auto">
          <a:xfrm>
            <a:off x="2730447" y="4866828"/>
            <a:ext cx="2120900" cy="520700"/>
          </a:xfrm>
          <a:prstGeom prst="accentCallout1">
            <a:avLst>
              <a:gd name="adj1" fmla="val 21949"/>
              <a:gd name="adj2" fmla="val 103593"/>
              <a:gd name="adj3" fmla="val 1523"/>
              <a:gd name="adj4" fmla="val 134880"/>
            </a:avLst>
          </a:prstGeom>
          <a:noFill/>
          <a:ln w="9525">
            <a:solidFill>
              <a:srgbClr val="C0C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r>
              <a:rPr lang="zh-CN" altLang="en-US" sz="1400" i="0">
                <a:solidFill>
                  <a:srgbClr val="2E2E2E"/>
                </a:solidFill>
                <a:latin typeface="微软雅黑" panose="020B0503020204020204" pitchFamily="34" charset="-122"/>
                <a:ea typeface="微软雅黑" panose="020B0503020204020204" pitchFamily="34" charset="-122"/>
              </a:rPr>
              <a:t>单击添加段落文字单击添加段落文字</a:t>
            </a:r>
          </a:p>
        </p:txBody>
      </p:sp>
      <p:grpSp>
        <p:nvGrpSpPr>
          <p:cNvPr id="29" name="组合 28"/>
          <p:cNvGrpSpPr/>
          <p:nvPr/>
        </p:nvGrpSpPr>
        <p:grpSpPr>
          <a:xfrm>
            <a:off x="4959297" y="3393628"/>
            <a:ext cx="5364162" cy="2640013"/>
            <a:chOff x="4941857" y="3750520"/>
            <a:chExt cx="5364162" cy="2640013"/>
          </a:xfrm>
        </p:grpSpPr>
        <p:sp>
          <p:nvSpPr>
            <p:cNvPr id="30" name="AutoShape 11"/>
            <p:cNvSpPr/>
            <p:nvPr/>
          </p:nvSpPr>
          <p:spPr bwMode="auto">
            <a:xfrm rot="12420000">
              <a:off x="4941857" y="4837958"/>
              <a:ext cx="1966912" cy="228600"/>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1800 w 21600"/>
                <a:gd name="T11" fmla="*/ 1800 h 21600"/>
                <a:gd name="T12" fmla="*/ 19800 w 21600"/>
                <a:gd name="T13" fmla="*/ 19800 h 21600"/>
              </a:gdLst>
              <a:ahLst/>
              <a:cxnLst>
                <a:cxn ang="0">
                  <a:pos x="T0" y="T1"/>
                </a:cxn>
                <a:cxn ang="0">
                  <a:pos x="T2" y="T3"/>
                </a:cxn>
                <a:cxn ang="0">
                  <a:pos x="T4" y="T5"/>
                </a:cxn>
                <a:cxn ang="0">
                  <a:pos x="T6" y="T7"/>
                </a:cxn>
                <a:cxn ang="0">
                  <a:pos x="T8" y="T9"/>
                </a:cxn>
              </a:cxnLst>
              <a:rect l="T10" t="T11" r="T12" b="T13"/>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969696"/>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2E2E2E"/>
                </a:solidFill>
              </a:endParaRPr>
            </a:p>
          </p:txBody>
        </p:sp>
        <p:sp>
          <p:nvSpPr>
            <p:cNvPr id="31" name="Freeform 12"/>
            <p:cNvSpPr/>
            <p:nvPr/>
          </p:nvSpPr>
          <p:spPr bwMode="auto">
            <a:xfrm>
              <a:off x="5091082" y="3750520"/>
              <a:ext cx="5211762" cy="2203450"/>
            </a:xfrm>
            <a:custGeom>
              <a:avLst/>
              <a:gdLst>
                <a:gd name="T0" fmla="*/ 0 w 3283"/>
                <a:gd name="T1" fmla="*/ 332 h 1388"/>
                <a:gd name="T2" fmla="*/ 1065 w 3283"/>
                <a:gd name="T3" fmla="*/ 869 h 1388"/>
                <a:gd name="T4" fmla="*/ 177 w 3283"/>
                <a:gd name="T5" fmla="*/ 1388 h 1388"/>
                <a:gd name="T6" fmla="*/ 3283 w 3283"/>
                <a:gd name="T7" fmla="*/ 1388 h 1388"/>
                <a:gd name="T8" fmla="*/ 2529 w 3283"/>
                <a:gd name="T9" fmla="*/ 96 h 1388"/>
                <a:gd name="T10" fmla="*/ 1981 w 3283"/>
                <a:gd name="T11" fmla="*/ 414 h 1388"/>
                <a:gd name="T12" fmla="*/ 685 w 3283"/>
                <a:gd name="T13" fmla="*/ 0 h 1388"/>
                <a:gd name="T14" fmla="*/ 0 w 3283"/>
                <a:gd name="T15" fmla="*/ 332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3" h="1388">
                  <a:moveTo>
                    <a:pt x="0" y="332"/>
                  </a:moveTo>
                  <a:lnTo>
                    <a:pt x="1065" y="869"/>
                  </a:lnTo>
                  <a:lnTo>
                    <a:pt x="177" y="1388"/>
                  </a:lnTo>
                  <a:lnTo>
                    <a:pt x="3283" y="1388"/>
                  </a:lnTo>
                  <a:lnTo>
                    <a:pt x="2529" y="96"/>
                  </a:lnTo>
                  <a:lnTo>
                    <a:pt x="1981" y="414"/>
                  </a:lnTo>
                  <a:lnTo>
                    <a:pt x="685" y="0"/>
                  </a:lnTo>
                  <a:lnTo>
                    <a:pt x="0" y="332"/>
                  </a:lnTo>
                  <a:close/>
                </a:path>
              </a:pathLst>
            </a:custGeom>
            <a:gradFill rotWithShape="1">
              <a:gsLst>
                <a:gs pos="0">
                  <a:srgbClr val="C0C0C0"/>
                </a:gs>
                <a:gs pos="100000">
                  <a:srgbClr val="4D4D4D"/>
                </a:gs>
              </a:gsLst>
              <a:lin ang="18900000" scaled="1"/>
            </a:gradFill>
            <a:ln w="9525" cmpd="sng">
              <a:round/>
            </a:ln>
            <a:effectLst/>
            <a:scene3d>
              <a:camera prst="legacyObliqueBottom"/>
              <a:lightRig rig="legacyFlat3" dir="b"/>
            </a:scene3d>
            <a:sp3d extrusionH="227000" prstMaterial="legacyMatte">
              <a:bevelT w="13500" h="13500" prst="angle"/>
              <a:bevelB w="13500" h="13500" prst="angle"/>
              <a:extrusionClr>
                <a:srgbClr val="4D4D4D"/>
              </a:extrusionClr>
              <a:contourClr>
                <a:srgbClr val="C0C0C0"/>
              </a:contourClr>
            </a:sp3d>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flatTx/>
            </a:bodyPr>
            <a:lstStyle/>
            <a:p>
              <a:endParaRPr lang="zh-CN" altLang="en-US">
                <a:solidFill>
                  <a:srgbClr val="2E2E2E"/>
                </a:solidFill>
              </a:endParaRPr>
            </a:p>
          </p:txBody>
        </p:sp>
        <p:sp>
          <p:nvSpPr>
            <p:cNvPr id="32" name="AutoShape 13"/>
            <p:cNvSpPr/>
            <p:nvPr/>
          </p:nvSpPr>
          <p:spPr bwMode="auto">
            <a:xfrm rot="10800000">
              <a:off x="5365719" y="6071445"/>
              <a:ext cx="4940300" cy="319088"/>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1800 w 21600"/>
                <a:gd name="T11" fmla="*/ 1800 h 21600"/>
                <a:gd name="T12" fmla="*/ 19800 w 21600"/>
                <a:gd name="T13" fmla="*/ 19800 h 21600"/>
              </a:gdLst>
              <a:ahLst/>
              <a:cxnLst>
                <a:cxn ang="0">
                  <a:pos x="T0" y="T1"/>
                </a:cxn>
                <a:cxn ang="0">
                  <a:pos x="T2" y="T3"/>
                </a:cxn>
                <a:cxn ang="0">
                  <a:pos x="T4" y="T5"/>
                </a:cxn>
                <a:cxn ang="0">
                  <a:pos x="T6" y="T7"/>
                </a:cxn>
                <a:cxn ang="0">
                  <a:pos x="T8" y="T9"/>
                </a:cxn>
              </a:cxnLst>
              <a:rect l="T10" t="T11" r="T12" b="T13"/>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969696"/>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2E2E2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pic>
        <p:nvPicPr>
          <p:cNvPr id="5" name="图片 4"/>
          <p:cNvPicPr>
            <a:picLocks noChangeAspect="1"/>
          </p:cNvPicPr>
          <p:nvPr/>
        </p:nvPicPr>
        <p:blipFill>
          <a:blip r:embed="rId3" cstate="screen"/>
          <a:srcRect/>
          <a:stretch>
            <a:fillRect/>
          </a:stretch>
        </p:blipFill>
        <p:spPr>
          <a:xfrm>
            <a:off x="1055688" y="1294247"/>
            <a:ext cx="10080625" cy="2764701"/>
          </a:xfrm>
          <a:custGeom>
            <a:avLst/>
            <a:gdLst>
              <a:gd name="connsiteX0" fmla="*/ 0 w 10080625"/>
              <a:gd name="connsiteY0" fmla="*/ 0 h 2764701"/>
              <a:gd name="connsiteX1" fmla="*/ 10080625 w 10080625"/>
              <a:gd name="connsiteY1" fmla="*/ 0 h 2764701"/>
              <a:gd name="connsiteX2" fmla="*/ 10080625 w 10080625"/>
              <a:gd name="connsiteY2" fmla="*/ 2764701 h 2764701"/>
              <a:gd name="connsiteX3" fmla="*/ 0 w 10080625"/>
              <a:gd name="connsiteY3" fmla="*/ 2764701 h 2764701"/>
            </a:gdLst>
            <a:ahLst/>
            <a:cxnLst>
              <a:cxn ang="0">
                <a:pos x="connsiteX0" y="connsiteY0"/>
              </a:cxn>
              <a:cxn ang="0">
                <a:pos x="connsiteX1" y="connsiteY1"/>
              </a:cxn>
              <a:cxn ang="0">
                <a:pos x="connsiteX2" y="connsiteY2"/>
              </a:cxn>
              <a:cxn ang="0">
                <a:pos x="connsiteX3" y="connsiteY3"/>
              </a:cxn>
            </a:cxnLst>
            <a:rect l="l" t="t" r="r" b="b"/>
            <a:pathLst>
              <a:path w="10080625" h="2764701">
                <a:moveTo>
                  <a:pt x="0" y="0"/>
                </a:moveTo>
                <a:lnTo>
                  <a:pt x="10080625" y="0"/>
                </a:lnTo>
                <a:lnTo>
                  <a:pt x="10080625" y="2764701"/>
                </a:lnTo>
                <a:lnTo>
                  <a:pt x="0" y="2764701"/>
                </a:lnTo>
                <a:close/>
              </a:path>
            </a:pathLst>
          </a:custGeom>
        </p:spPr>
      </p:pic>
      <p:grpSp>
        <p:nvGrpSpPr>
          <p:cNvPr id="6" name="组合 5"/>
          <p:cNvGrpSpPr/>
          <p:nvPr/>
        </p:nvGrpSpPr>
        <p:grpSpPr>
          <a:xfrm>
            <a:off x="1166279" y="4457712"/>
            <a:ext cx="2324099" cy="1515117"/>
            <a:chOff x="6096000" y="1622703"/>
            <a:chExt cx="2324099" cy="1515117"/>
          </a:xfrm>
          <a:solidFill>
            <a:srgbClr val="A12928"/>
          </a:solidFill>
        </p:grpSpPr>
        <p:sp>
          <p:nvSpPr>
            <p:cNvPr id="7" name="矩形 6"/>
            <p:cNvSpPr/>
            <p:nvPr/>
          </p:nvSpPr>
          <p:spPr>
            <a:xfrm>
              <a:off x="6096000" y="1622703"/>
              <a:ext cx="2268669" cy="1515117"/>
            </a:xfrm>
            <a:prstGeom prst="rect">
              <a:avLst/>
            </a:prstGeom>
            <a:solidFill>
              <a:srgbClr val="C00000"/>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106626" y="1622704"/>
              <a:ext cx="2313473" cy="1204935"/>
              <a:chOff x="6106626" y="1622704"/>
              <a:chExt cx="2313473" cy="1204935"/>
            </a:xfrm>
            <a:grpFill/>
          </p:grpSpPr>
          <p:sp>
            <p:nvSpPr>
              <p:cNvPr id="9" name="Freeform 32"/>
              <p:cNvSpPr>
                <a:spLocks noEditPoints="1"/>
              </p:cNvSpPr>
              <p:nvPr/>
            </p:nvSpPr>
            <p:spPr bwMode="auto">
              <a:xfrm>
                <a:off x="6106626" y="1622704"/>
                <a:ext cx="400230" cy="423756"/>
              </a:xfrm>
              <a:custGeom>
                <a:avLst/>
                <a:gdLst>
                  <a:gd name="T0" fmla="*/ 565 w 587"/>
                  <a:gd name="T1" fmla="*/ 211 h 621"/>
                  <a:gd name="T2" fmla="*/ 232 w 587"/>
                  <a:gd name="T3" fmla="*/ 88 h 621"/>
                  <a:gd name="T4" fmla="*/ 488 w 587"/>
                  <a:gd name="T5" fmla="*/ 435 h 621"/>
                  <a:gd name="T6" fmla="*/ 565 w 587"/>
                  <a:gd name="T7" fmla="*/ 211 h 621"/>
                  <a:gd name="T8" fmla="*/ 532 w 587"/>
                  <a:gd name="T9" fmla="*/ 195 h 621"/>
                  <a:gd name="T10" fmla="*/ 486 w 587"/>
                  <a:gd name="T11" fmla="*/ 194 h 621"/>
                  <a:gd name="T12" fmla="*/ 457 w 587"/>
                  <a:gd name="T13" fmla="*/ 194 h 621"/>
                  <a:gd name="T14" fmla="*/ 470 w 587"/>
                  <a:gd name="T15" fmla="*/ 160 h 621"/>
                  <a:gd name="T16" fmla="*/ 476 w 587"/>
                  <a:gd name="T17" fmla="*/ 118 h 621"/>
                  <a:gd name="T18" fmla="*/ 532 w 587"/>
                  <a:gd name="T19" fmla="*/ 195 h 621"/>
                  <a:gd name="T20" fmla="*/ 356 w 587"/>
                  <a:gd name="T21" fmla="*/ 75 h 621"/>
                  <a:gd name="T22" fmla="*/ 357 w 587"/>
                  <a:gd name="T23" fmla="*/ 75 h 621"/>
                  <a:gd name="T24" fmla="*/ 407 w 587"/>
                  <a:gd name="T25" fmla="*/ 83 h 621"/>
                  <a:gd name="T26" fmla="*/ 349 w 587"/>
                  <a:gd name="T27" fmla="*/ 90 h 621"/>
                  <a:gd name="T28" fmla="*/ 319 w 587"/>
                  <a:gd name="T29" fmla="*/ 79 h 621"/>
                  <a:gd name="T30" fmla="*/ 356 w 587"/>
                  <a:gd name="T31" fmla="*/ 75 h 621"/>
                  <a:gd name="T32" fmla="*/ 284 w 587"/>
                  <a:gd name="T33" fmla="*/ 90 h 621"/>
                  <a:gd name="T34" fmla="*/ 362 w 587"/>
                  <a:gd name="T35" fmla="*/ 154 h 621"/>
                  <a:gd name="T36" fmla="*/ 317 w 587"/>
                  <a:gd name="T37" fmla="*/ 202 h 621"/>
                  <a:gd name="T38" fmla="*/ 312 w 587"/>
                  <a:gd name="T39" fmla="*/ 219 h 621"/>
                  <a:gd name="T40" fmla="*/ 260 w 587"/>
                  <a:gd name="T41" fmla="*/ 237 h 621"/>
                  <a:gd name="T42" fmla="*/ 348 w 587"/>
                  <a:gd name="T43" fmla="*/ 273 h 621"/>
                  <a:gd name="T44" fmla="*/ 336 w 587"/>
                  <a:gd name="T45" fmla="*/ 355 h 621"/>
                  <a:gd name="T46" fmla="*/ 304 w 587"/>
                  <a:gd name="T47" fmla="*/ 423 h 621"/>
                  <a:gd name="T48" fmla="*/ 288 w 587"/>
                  <a:gd name="T49" fmla="*/ 408 h 621"/>
                  <a:gd name="T50" fmla="*/ 237 w 587"/>
                  <a:gd name="T51" fmla="*/ 326 h 621"/>
                  <a:gd name="T52" fmla="*/ 232 w 587"/>
                  <a:gd name="T53" fmla="*/ 256 h 621"/>
                  <a:gd name="T54" fmla="*/ 206 w 587"/>
                  <a:gd name="T55" fmla="*/ 220 h 621"/>
                  <a:gd name="T56" fmla="*/ 182 w 587"/>
                  <a:gd name="T57" fmla="*/ 190 h 621"/>
                  <a:gd name="T58" fmla="*/ 284 w 587"/>
                  <a:gd name="T59" fmla="*/ 90 h 621"/>
                  <a:gd name="T60" fmla="*/ 486 w 587"/>
                  <a:gd name="T61" fmla="*/ 401 h 621"/>
                  <a:gd name="T62" fmla="*/ 479 w 587"/>
                  <a:gd name="T63" fmla="*/ 377 h 621"/>
                  <a:gd name="T64" fmla="*/ 461 w 587"/>
                  <a:gd name="T65" fmla="*/ 328 h 621"/>
                  <a:gd name="T66" fmla="*/ 448 w 587"/>
                  <a:gd name="T67" fmla="*/ 292 h 621"/>
                  <a:gd name="T68" fmla="*/ 441 w 587"/>
                  <a:gd name="T69" fmla="*/ 236 h 621"/>
                  <a:gd name="T70" fmla="*/ 538 w 587"/>
                  <a:gd name="T71" fmla="*/ 214 h 621"/>
                  <a:gd name="T72" fmla="*/ 545 w 587"/>
                  <a:gd name="T73" fmla="*/ 265 h 621"/>
                  <a:gd name="T74" fmla="*/ 486 w 587"/>
                  <a:gd name="T75" fmla="*/ 40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7" h="621">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6199982" y="1644272"/>
                <a:ext cx="2220117" cy="1183367"/>
                <a:chOff x="869805" y="4213596"/>
                <a:chExt cx="2220117" cy="1183367"/>
              </a:xfrm>
              <a:grpFill/>
            </p:grpSpPr>
            <p:sp>
              <p:nvSpPr>
                <p:cNvPr id="11" name="文本框 10"/>
                <p:cNvSpPr txBox="1"/>
                <p:nvPr/>
              </p:nvSpPr>
              <p:spPr>
                <a:xfrm>
                  <a:off x="1382781" y="4213596"/>
                  <a:ext cx="1338828" cy="369332"/>
                </a:xfrm>
                <a:prstGeom prst="rect">
                  <a:avLst/>
                </a:prstGeom>
                <a:solidFill>
                  <a:srgbClr val="C00000"/>
                </a:solid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panose="020B0503020204020204" pitchFamily="34" charset="-122"/>
                      <a:ea typeface="微软雅黑" panose="020B0503020204020204" pitchFamily="34" charset="-122"/>
                    </a:rPr>
                    <a:t>请输入标题</a:t>
                  </a:r>
                </a:p>
              </p:txBody>
            </p:sp>
            <p:sp>
              <p:nvSpPr>
                <p:cNvPr id="12" name="矩形 11"/>
                <p:cNvSpPr/>
                <p:nvPr/>
              </p:nvSpPr>
              <p:spPr>
                <a:xfrm>
                  <a:off x="869805" y="4873743"/>
                  <a:ext cx="2220117" cy="523220"/>
                </a:xfrm>
                <a:prstGeom prst="rect">
                  <a:avLst/>
                </a:prstGeom>
                <a:noFill/>
              </p:spPr>
              <p:txBody>
                <a:bodyPr wrap="square">
                  <a:spAutoFit/>
                </a:bodyPr>
                <a:lstStyle/>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zh-CN" altLang="en-US" sz="1400" dirty="0">
                    <a:solidFill>
                      <a:prstClr val="white"/>
                    </a:solidFill>
                    <a:latin typeface="微软雅黑" panose="020B0503020204020204" pitchFamily="34" charset="-122"/>
                    <a:ea typeface="微软雅黑" panose="020B0503020204020204" pitchFamily="34" charset="-122"/>
                  </a:endParaRPr>
                </a:p>
              </p:txBody>
            </p:sp>
          </p:grpSp>
        </p:grpSp>
      </p:grpSp>
      <p:grpSp>
        <p:nvGrpSpPr>
          <p:cNvPr id="13" name="组合 12"/>
          <p:cNvGrpSpPr/>
          <p:nvPr/>
        </p:nvGrpSpPr>
        <p:grpSpPr>
          <a:xfrm>
            <a:off x="3655951" y="4469348"/>
            <a:ext cx="2324100" cy="1515116"/>
            <a:chOff x="8762053" y="1622704"/>
            <a:chExt cx="2324100" cy="1515116"/>
          </a:xfrm>
          <a:solidFill>
            <a:srgbClr val="FFCC00"/>
          </a:solidFill>
        </p:grpSpPr>
        <p:sp>
          <p:nvSpPr>
            <p:cNvPr id="14" name="矩形 13"/>
            <p:cNvSpPr/>
            <p:nvPr/>
          </p:nvSpPr>
          <p:spPr>
            <a:xfrm>
              <a:off x="8762053" y="1622704"/>
              <a:ext cx="2324100" cy="1515116"/>
            </a:xfrm>
            <a:prstGeom prst="rect">
              <a:avLst/>
            </a:prstGeom>
            <a:grp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15" name="Group 35"/>
            <p:cNvGrpSpPr>
              <a:grpSpLocks noChangeAspect="1"/>
            </p:cNvGrpSpPr>
            <p:nvPr/>
          </p:nvGrpSpPr>
          <p:grpSpPr bwMode="auto">
            <a:xfrm>
              <a:off x="8861222" y="1686337"/>
              <a:ext cx="253663" cy="296489"/>
              <a:chOff x="3379" y="1619"/>
              <a:chExt cx="924" cy="1080"/>
            </a:xfrm>
            <a:grpFill/>
          </p:grpSpPr>
          <p:sp>
            <p:nvSpPr>
              <p:cNvPr id="19" name="Freeform 36"/>
              <p:cNvSpPr/>
              <p:nvPr/>
            </p:nvSpPr>
            <p:spPr bwMode="auto">
              <a:xfrm>
                <a:off x="3539" y="1959"/>
                <a:ext cx="605" cy="740"/>
              </a:xfrm>
              <a:custGeom>
                <a:avLst/>
                <a:gdLst>
                  <a:gd name="T0" fmla="*/ 149 w 254"/>
                  <a:gd name="T1" fmla="*/ 98 h 311"/>
                  <a:gd name="T2" fmla="*/ 179 w 254"/>
                  <a:gd name="T3" fmla="*/ 51 h 311"/>
                  <a:gd name="T4" fmla="*/ 127 w 254"/>
                  <a:gd name="T5" fmla="*/ 0 h 311"/>
                  <a:gd name="T6" fmla="*/ 76 w 254"/>
                  <a:gd name="T7" fmla="*/ 51 h 311"/>
                  <a:gd name="T8" fmla="*/ 105 w 254"/>
                  <a:gd name="T9" fmla="*/ 98 h 311"/>
                  <a:gd name="T10" fmla="*/ 0 w 254"/>
                  <a:gd name="T11" fmla="*/ 311 h 311"/>
                  <a:gd name="T12" fmla="*/ 59 w 254"/>
                  <a:gd name="T13" fmla="*/ 311 h 311"/>
                  <a:gd name="T14" fmla="*/ 77 w 254"/>
                  <a:gd name="T15" fmla="*/ 287 h 311"/>
                  <a:gd name="T16" fmla="*/ 127 w 254"/>
                  <a:gd name="T17" fmla="*/ 262 h 311"/>
                  <a:gd name="T18" fmla="*/ 177 w 254"/>
                  <a:gd name="T19" fmla="*/ 287 h 311"/>
                  <a:gd name="T20" fmla="*/ 195 w 254"/>
                  <a:gd name="T21" fmla="*/ 311 h 311"/>
                  <a:gd name="T22" fmla="*/ 254 w 254"/>
                  <a:gd name="T23" fmla="*/ 311 h 311"/>
                  <a:gd name="T24" fmla="*/ 149 w 254"/>
                  <a:gd name="T25" fmla="*/ 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20" name="Freeform 37"/>
              <p:cNvSpPr/>
              <p:nvPr/>
            </p:nvSpPr>
            <p:spPr bwMode="auto">
              <a:xfrm>
                <a:off x="3543" y="1783"/>
                <a:ext cx="596" cy="571"/>
              </a:xfrm>
              <a:custGeom>
                <a:avLst/>
                <a:gdLst>
                  <a:gd name="T0" fmla="*/ 167 w 250"/>
                  <a:gd name="T1" fmla="*/ 212 h 240"/>
                  <a:gd name="T2" fmla="*/ 175 w 250"/>
                  <a:gd name="T3" fmla="*/ 240 h 240"/>
                  <a:gd name="T4" fmla="*/ 250 w 250"/>
                  <a:gd name="T5" fmla="*/ 125 h 240"/>
                  <a:gd name="T6" fmla="*/ 125 w 250"/>
                  <a:gd name="T7" fmla="*/ 0 h 240"/>
                  <a:gd name="T8" fmla="*/ 0 w 250"/>
                  <a:gd name="T9" fmla="*/ 125 h 240"/>
                  <a:gd name="T10" fmla="*/ 75 w 250"/>
                  <a:gd name="T11" fmla="*/ 240 h 240"/>
                  <a:gd name="T12" fmla="*/ 83 w 250"/>
                  <a:gd name="T13" fmla="*/ 212 h 240"/>
                  <a:gd name="T14" fmla="*/ 29 w 250"/>
                  <a:gd name="T15" fmla="*/ 125 h 240"/>
                  <a:gd name="T16" fmla="*/ 125 w 250"/>
                  <a:gd name="T17" fmla="*/ 29 h 240"/>
                  <a:gd name="T18" fmla="*/ 222 w 250"/>
                  <a:gd name="T19" fmla="*/ 125 h 240"/>
                  <a:gd name="T20" fmla="*/ 167 w 250"/>
                  <a:gd name="T21"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21" name="Freeform 38"/>
              <p:cNvSpPr/>
              <p:nvPr/>
            </p:nvSpPr>
            <p:spPr bwMode="auto">
              <a:xfrm>
                <a:off x="3379" y="1619"/>
                <a:ext cx="924" cy="883"/>
              </a:xfrm>
              <a:custGeom>
                <a:avLst/>
                <a:gdLst>
                  <a:gd name="T0" fmla="*/ 194 w 388"/>
                  <a:gd name="T1" fmla="*/ 0 h 371"/>
                  <a:gd name="T2" fmla="*/ 0 w 388"/>
                  <a:gd name="T3" fmla="*/ 194 h 371"/>
                  <a:gd name="T4" fmla="*/ 115 w 388"/>
                  <a:gd name="T5" fmla="*/ 371 h 371"/>
                  <a:gd name="T6" fmla="*/ 135 w 388"/>
                  <a:gd name="T7" fmla="*/ 333 h 371"/>
                  <a:gd name="T8" fmla="*/ 43 w 388"/>
                  <a:gd name="T9" fmla="*/ 194 h 371"/>
                  <a:gd name="T10" fmla="*/ 194 w 388"/>
                  <a:gd name="T11" fmla="*/ 43 h 371"/>
                  <a:gd name="T12" fmla="*/ 345 w 388"/>
                  <a:gd name="T13" fmla="*/ 194 h 371"/>
                  <a:gd name="T14" fmla="*/ 253 w 388"/>
                  <a:gd name="T15" fmla="*/ 333 h 371"/>
                  <a:gd name="T16" fmla="*/ 273 w 388"/>
                  <a:gd name="T17" fmla="*/ 371 h 371"/>
                  <a:gd name="T18" fmla="*/ 388 w 388"/>
                  <a:gd name="T19" fmla="*/ 194 h 371"/>
                  <a:gd name="T20" fmla="*/ 194 w 388"/>
                  <a:gd name="T2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22" name="Freeform 39"/>
              <p:cNvSpPr/>
              <p:nvPr/>
            </p:nvSpPr>
            <p:spPr bwMode="auto">
              <a:xfrm>
                <a:off x="3539" y="1959"/>
                <a:ext cx="605" cy="740"/>
              </a:xfrm>
              <a:custGeom>
                <a:avLst/>
                <a:gdLst>
                  <a:gd name="T0" fmla="*/ 149 w 254"/>
                  <a:gd name="T1" fmla="*/ 98 h 311"/>
                  <a:gd name="T2" fmla="*/ 179 w 254"/>
                  <a:gd name="T3" fmla="*/ 51 h 311"/>
                  <a:gd name="T4" fmla="*/ 127 w 254"/>
                  <a:gd name="T5" fmla="*/ 0 h 311"/>
                  <a:gd name="T6" fmla="*/ 76 w 254"/>
                  <a:gd name="T7" fmla="*/ 51 h 311"/>
                  <a:gd name="T8" fmla="*/ 105 w 254"/>
                  <a:gd name="T9" fmla="*/ 98 h 311"/>
                  <a:gd name="T10" fmla="*/ 0 w 254"/>
                  <a:gd name="T11" fmla="*/ 311 h 311"/>
                  <a:gd name="T12" fmla="*/ 59 w 254"/>
                  <a:gd name="T13" fmla="*/ 311 h 311"/>
                  <a:gd name="T14" fmla="*/ 77 w 254"/>
                  <a:gd name="T15" fmla="*/ 287 h 311"/>
                  <a:gd name="T16" fmla="*/ 127 w 254"/>
                  <a:gd name="T17" fmla="*/ 262 h 311"/>
                  <a:gd name="T18" fmla="*/ 177 w 254"/>
                  <a:gd name="T19" fmla="*/ 287 h 311"/>
                  <a:gd name="T20" fmla="*/ 195 w 254"/>
                  <a:gd name="T21" fmla="*/ 311 h 311"/>
                  <a:gd name="T22" fmla="*/ 254 w 254"/>
                  <a:gd name="T23" fmla="*/ 311 h 311"/>
                  <a:gd name="T24" fmla="*/ 149 w 254"/>
                  <a:gd name="T25" fmla="*/ 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23" name="Freeform 40"/>
              <p:cNvSpPr/>
              <p:nvPr/>
            </p:nvSpPr>
            <p:spPr bwMode="auto">
              <a:xfrm>
                <a:off x="3543" y="1783"/>
                <a:ext cx="596" cy="571"/>
              </a:xfrm>
              <a:custGeom>
                <a:avLst/>
                <a:gdLst>
                  <a:gd name="T0" fmla="*/ 167 w 250"/>
                  <a:gd name="T1" fmla="*/ 212 h 240"/>
                  <a:gd name="T2" fmla="*/ 175 w 250"/>
                  <a:gd name="T3" fmla="*/ 240 h 240"/>
                  <a:gd name="T4" fmla="*/ 250 w 250"/>
                  <a:gd name="T5" fmla="*/ 125 h 240"/>
                  <a:gd name="T6" fmla="*/ 125 w 250"/>
                  <a:gd name="T7" fmla="*/ 0 h 240"/>
                  <a:gd name="T8" fmla="*/ 0 w 250"/>
                  <a:gd name="T9" fmla="*/ 125 h 240"/>
                  <a:gd name="T10" fmla="*/ 75 w 250"/>
                  <a:gd name="T11" fmla="*/ 240 h 240"/>
                  <a:gd name="T12" fmla="*/ 83 w 250"/>
                  <a:gd name="T13" fmla="*/ 212 h 240"/>
                  <a:gd name="T14" fmla="*/ 29 w 250"/>
                  <a:gd name="T15" fmla="*/ 125 h 240"/>
                  <a:gd name="T16" fmla="*/ 125 w 250"/>
                  <a:gd name="T17" fmla="*/ 29 h 240"/>
                  <a:gd name="T18" fmla="*/ 222 w 250"/>
                  <a:gd name="T19" fmla="*/ 125 h 240"/>
                  <a:gd name="T20" fmla="*/ 167 w 250"/>
                  <a:gd name="T21"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24" name="Freeform 41"/>
              <p:cNvSpPr/>
              <p:nvPr/>
            </p:nvSpPr>
            <p:spPr bwMode="auto">
              <a:xfrm>
                <a:off x="3379" y="1619"/>
                <a:ext cx="924" cy="883"/>
              </a:xfrm>
              <a:custGeom>
                <a:avLst/>
                <a:gdLst>
                  <a:gd name="T0" fmla="*/ 194 w 388"/>
                  <a:gd name="T1" fmla="*/ 0 h 371"/>
                  <a:gd name="T2" fmla="*/ 0 w 388"/>
                  <a:gd name="T3" fmla="*/ 194 h 371"/>
                  <a:gd name="T4" fmla="*/ 115 w 388"/>
                  <a:gd name="T5" fmla="*/ 371 h 371"/>
                  <a:gd name="T6" fmla="*/ 135 w 388"/>
                  <a:gd name="T7" fmla="*/ 333 h 371"/>
                  <a:gd name="T8" fmla="*/ 43 w 388"/>
                  <a:gd name="T9" fmla="*/ 194 h 371"/>
                  <a:gd name="T10" fmla="*/ 194 w 388"/>
                  <a:gd name="T11" fmla="*/ 43 h 371"/>
                  <a:gd name="T12" fmla="*/ 345 w 388"/>
                  <a:gd name="T13" fmla="*/ 194 h 371"/>
                  <a:gd name="T14" fmla="*/ 253 w 388"/>
                  <a:gd name="T15" fmla="*/ 333 h 371"/>
                  <a:gd name="T16" fmla="*/ 273 w 388"/>
                  <a:gd name="T17" fmla="*/ 371 h 371"/>
                  <a:gd name="T18" fmla="*/ 388 w 388"/>
                  <a:gd name="T19" fmla="*/ 194 h 371"/>
                  <a:gd name="T20" fmla="*/ 194 w 388"/>
                  <a:gd name="T2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812248" y="1622704"/>
              <a:ext cx="2220117" cy="1183367"/>
              <a:chOff x="789123" y="4213596"/>
              <a:chExt cx="2220117" cy="1183367"/>
            </a:xfrm>
            <a:grpFill/>
          </p:grpSpPr>
          <p:sp>
            <p:nvSpPr>
              <p:cNvPr id="17" name="文本框 16"/>
              <p:cNvSpPr txBox="1"/>
              <p:nvPr/>
            </p:nvSpPr>
            <p:spPr>
              <a:xfrm>
                <a:off x="1302099" y="4213596"/>
                <a:ext cx="1338828" cy="369332"/>
              </a:xfrm>
              <a:prstGeom prst="rect">
                <a:avLst/>
              </a:prstGeom>
              <a:grp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panose="020B0503020204020204" pitchFamily="34" charset="-122"/>
                    <a:ea typeface="微软雅黑" panose="020B0503020204020204" pitchFamily="34" charset="-122"/>
                  </a:rPr>
                  <a:t>请输入标题</a:t>
                </a:r>
              </a:p>
            </p:txBody>
          </p:sp>
          <p:sp>
            <p:nvSpPr>
              <p:cNvPr id="18" name="矩形 17"/>
              <p:cNvSpPr/>
              <p:nvPr/>
            </p:nvSpPr>
            <p:spPr>
              <a:xfrm>
                <a:off x="789123" y="4873743"/>
                <a:ext cx="2220117" cy="523220"/>
              </a:xfrm>
              <a:prstGeom prst="rect">
                <a:avLst/>
              </a:prstGeom>
              <a:grpFill/>
            </p:spPr>
            <p:txBody>
              <a:bodyPr wrap="square">
                <a:spAutoFit/>
              </a:bodyPr>
              <a:lstStyle/>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zh-CN" altLang="en-US" sz="1400" dirty="0">
                  <a:solidFill>
                    <a:prstClr val="white"/>
                  </a:solidFill>
                  <a:latin typeface="微软雅黑" panose="020B0503020204020204" pitchFamily="34" charset="-122"/>
                  <a:ea typeface="微软雅黑" panose="020B0503020204020204" pitchFamily="34" charset="-122"/>
                </a:endParaRPr>
              </a:p>
            </p:txBody>
          </p:sp>
        </p:grpSp>
      </p:grpSp>
      <p:grpSp>
        <p:nvGrpSpPr>
          <p:cNvPr id="25" name="组合 24"/>
          <p:cNvGrpSpPr/>
          <p:nvPr/>
        </p:nvGrpSpPr>
        <p:grpSpPr>
          <a:xfrm>
            <a:off x="8750027" y="4457713"/>
            <a:ext cx="2295375" cy="1514184"/>
            <a:chOff x="8855300" y="3965885"/>
            <a:chExt cx="2295375" cy="1612066"/>
          </a:xfrm>
          <a:solidFill>
            <a:srgbClr val="A12928"/>
          </a:solidFill>
        </p:grpSpPr>
        <p:sp>
          <p:nvSpPr>
            <p:cNvPr id="26" name="矩形 25"/>
            <p:cNvSpPr/>
            <p:nvPr/>
          </p:nvSpPr>
          <p:spPr>
            <a:xfrm>
              <a:off x="8855300" y="3965885"/>
              <a:ext cx="2295375" cy="1612066"/>
            </a:xfrm>
            <a:prstGeom prst="rect">
              <a:avLst/>
            </a:prstGeom>
            <a:solidFill>
              <a:srgbClr val="FFCC00"/>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8892930" y="4039708"/>
              <a:ext cx="2220117" cy="1217190"/>
              <a:chOff x="869805" y="4213596"/>
              <a:chExt cx="2220117" cy="1217190"/>
            </a:xfrm>
            <a:grpFill/>
          </p:grpSpPr>
          <p:sp>
            <p:nvSpPr>
              <p:cNvPr id="29" name="文本框 28"/>
              <p:cNvSpPr txBox="1"/>
              <p:nvPr/>
            </p:nvSpPr>
            <p:spPr>
              <a:xfrm>
                <a:off x="1382781" y="4213596"/>
                <a:ext cx="1338828" cy="393207"/>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panose="020B0503020204020204" pitchFamily="34" charset="-122"/>
                    <a:ea typeface="微软雅黑" panose="020B0503020204020204" pitchFamily="34" charset="-122"/>
                  </a:rPr>
                  <a:t>请输入标题</a:t>
                </a:r>
              </a:p>
            </p:txBody>
          </p:sp>
          <p:sp>
            <p:nvSpPr>
              <p:cNvPr id="30" name="矩形 29"/>
              <p:cNvSpPr/>
              <p:nvPr/>
            </p:nvSpPr>
            <p:spPr>
              <a:xfrm>
                <a:off x="869805" y="4873743"/>
                <a:ext cx="2220117" cy="557043"/>
              </a:xfrm>
              <a:prstGeom prst="rect">
                <a:avLst/>
              </a:prstGeom>
              <a:noFill/>
            </p:spPr>
            <p:txBody>
              <a:bodyPr wrap="square">
                <a:spAutoFit/>
              </a:bodyPr>
              <a:lstStyle/>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zh-CN" altLang="en-US" sz="1400" dirty="0">
                  <a:solidFill>
                    <a:prstClr val="white"/>
                  </a:solidFill>
                  <a:latin typeface="微软雅黑" panose="020B0503020204020204" pitchFamily="34" charset="-122"/>
                  <a:ea typeface="微软雅黑" panose="020B0503020204020204" pitchFamily="34" charset="-122"/>
                </a:endParaRPr>
              </a:p>
            </p:txBody>
          </p:sp>
        </p:grpSp>
      </p:grpSp>
      <p:grpSp>
        <p:nvGrpSpPr>
          <p:cNvPr id="41" name="组合 40"/>
          <p:cNvGrpSpPr/>
          <p:nvPr/>
        </p:nvGrpSpPr>
        <p:grpSpPr>
          <a:xfrm>
            <a:off x="6207163" y="4469348"/>
            <a:ext cx="2297142" cy="1503481"/>
            <a:chOff x="6131168" y="4007273"/>
            <a:chExt cx="2297142" cy="1584057"/>
          </a:xfrm>
          <a:solidFill>
            <a:srgbClr val="C00000"/>
          </a:solidFill>
        </p:grpSpPr>
        <p:sp>
          <p:nvSpPr>
            <p:cNvPr id="42" name="矩形 41"/>
            <p:cNvSpPr/>
            <p:nvPr/>
          </p:nvSpPr>
          <p:spPr>
            <a:xfrm>
              <a:off x="6131168" y="4007273"/>
              <a:ext cx="2272108" cy="1584057"/>
            </a:xfrm>
            <a:prstGeom prst="rect">
              <a:avLst/>
            </a:prstGeom>
            <a:grp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199983" y="4039708"/>
              <a:ext cx="213517" cy="334050"/>
              <a:chOff x="5157561" y="560292"/>
              <a:chExt cx="393701" cy="615950"/>
            </a:xfrm>
            <a:grpFill/>
          </p:grpSpPr>
          <p:sp>
            <p:nvSpPr>
              <p:cNvPr id="47" name="Freeform 26"/>
              <p:cNvSpPr>
                <a:spLocks noEditPoints="1"/>
              </p:cNvSpPr>
              <p:nvPr/>
            </p:nvSpPr>
            <p:spPr bwMode="auto">
              <a:xfrm>
                <a:off x="5157561" y="560292"/>
                <a:ext cx="393701" cy="615950"/>
              </a:xfrm>
              <a:custGeom>
                <a:avLst/>
                <a:gdLst>
                  <a:gd name="T0" fmla="*/ 274 w 274"/>
                  <a:gd name="T1" fmla="*/ 52 h 430"/>
                  <a:gd name="T2" fmla="*/ 222 w 274"/>
                  <a:gd name="T3" fmla="*/ 0 h 430"/>
                  <a:gd name="T4" fmla="*/ 51 w 274"/>
                  <a:gd name="T5" fmla="*/ 0 h 430"/>
                  <a:gd name="T6" fmla="*/ 0 w 274"/>
                  <a:gd name="T7" fmla="*/ 52 h 430"/>
                  <a:gd name="T8" fmla="*/ 0 w 274"/>
                  <a:gd name="T9" fmla="*/ 378 h 430"/>
                  <a:gd name="T10" fmla="*/ 51 w 274"/>
                  <a:gd name="T11" fmla="*/ 430 h 430"/>
                  <a:gd name="T12" fmla="*/ 222 w 274"/>
                  <a:gd name="T13" fmla="*/ 430 h 430"/>
                  <a:gd name="T14" fmla="*/ 274 w 274"/>
                  <a:gd name="T15" fmla="*/ 378 h 430"/>
                  <a:gd name="T16" fmla="*/ 274 w 274"/>
                  <a:gd name="T17" fmla="*/ 52 h 430"/>
                  <a:gd name="T18" fmla="*/ 137 w 274"/>
                  <a:gd name="T19" fmla="*/ 413 h 430"/>
                  <a:gd name="T20" fmla="*/ 120 w 274"/>
                  <a:gd name="T21" fmla="*/ 396 h 430"/>
                  <a:gd name="T22" fmla="*/ 137 w 274"/>
                  <a:gd name="T23" fmla="*/ 379 h 430"/>
                  <a:gd name="T24" fmla="*/ 154 w 274"/>
                  <a:gd name="T25" fmla="*/ 396 h 430"/>
                  <a:gd name="T26" fmla="*/ 137 w 274"/>
                  <a:gd name="T27" fmla="*/ 413 h 430"/>
                  <a:gd name="T28" fmla="*/ 247 w 274"/>
                  <a:gd name="T29" fmla="*/ 362 h 430"/>
                  <a:gd name="T30" fmla="*/ 26 w 274"/>
                  <a:gd name="T31" fmla="*/ 362 h 430"/>
                  <a:gd name="T32" fmla="*/ 26 w 274"/>
                  <a:gd name="T33" fmla="*/ 56 h 430"/>
                  <a:gd name="T34" fmla="*/ 247 w 274"/>
                  <a:gd name="T35" fmla="*/ 56 h 430"/>
                  <a:gd name="T36" fmla="*/ 247 w 274"/>
                  <a:gd name="T37" fmla="*/ 36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430">
                    <a:moveTo>
                      <a:pt x="274" y="52"/>
                    </a:moveTo>
                    <a:cubicBezTo>
                      <a:pt x="274" y="23"/>
                      <a:pt x="250" y="0"/>
                      <a:pt x="222" y="0"/>
                    </a:cubicBezTo>
                    <a:cubicBezTo>
                      <a:pt x="51" y="0"/>
                      <a:pt x="51" y="0"/>
                      <a:pt x="51" y="0"/>
                    </a:cubicBezTo>
                    <a:cubicBezTo>
                      <a:pt x="23" y="0"/>
                      <a:pt x="0" y="23"/>
                      <a:pt x="0" y="52"/>
                    </a:cubicBezTo>
                    <a:cubicBezTo>
                      <a:pt x="0" y="378"/>
                      <a:pt x="0" y="378"/>
                      <a:pt x="0" y="378"/>
                    </a:cubicBezTo>
                    <a:cubicBezTo>
                      <a:pt x="0" y="407"/>
                      <a:pt x="23" y="430"/>
                      <a:pt x="51" y="430"/>
                    </a:cubicBezTo>
                    <a:cubicBezTo>
                      <a:pt x="222" y="430"/>
                      <a:pt x="222" y="430"/>
                      <a:pt x="222" y="430"/>
                    </a:cubicBezTo>
                    <a:cubicBezTo>
                      <a:pt x="250" y="430"/>
                      <a:pt x="274" y="407"/>
                      <a:pt x="274" y="378"/>
                    </a:cubicBezTo>
                    <a:lnTo>
                      <a:pt x="274" y="52"/>
                    </a:lnTo>
                    <a:close/>
                    <a:moveTo>
                      <a:pt x="137" y="413"/>
                    </a:moveTo>
                    <a:cubicBezTo>
                      <a:pt x="128" y="413"/>
                      <a:pt x="120" y="405"/>
                      <a:pt x="120" y="396"/>
                    </a:cubicBezTo>
                    <a:cubicBezTo>
                      <a:pt x="120" y="386"/>
                      <a:pt x="128" y="379"/>
                      <a:pt x="137" y="379"/>
                    </a:cubicBezTo>
                    <a:cubicBezTo>
                      <a:pt x="147" y="379"/>
                      <a:pt x="154" y="386"/>
                      <a:pt x="154" y="396"/>
                    </a:cubicBezTo>
                    <a:cubicBezTo>
                      <a:pt x="154" y="405"/>
                      <a:pt x="147" y="413"/>
                      <a:pt x="137" y="413"/>
                    </a:cubicBezTo>
                    <a:close/>
                    <a:moveTo>
                      <a:pt x="247" y="362"/>
                    </a:moveTo>
                    <a:cubicBezTo>
                      <a:pt x="26" y="362"/>
                      <a:pt x="26" y="362"/>
                      <a:pt x="26" y="362"/>
                    </a:cubicBezTo>
                    <a:cubicBezTo>
                      <a:pt x="26" y="56"/>
                      <a:pt x="26" y="56"/>
                      <a:pt x="26" y="56"/>
                    </a:cubicBezTo>
                    <a:cubicBezTo>
                      <a:pt x="247" y="56"/>
                      <a:pt x="247" y="56"/>
                      <a:pt x="247" y="56"/>
                    </a:cubicBezTo>
                    <a:lnTo>
                      <a:pt x="247"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48" name="Freeform 27"/>
              <p:cNvSpPr>
                <a:spLocks noEditPoints="1"/>
              </p:cNvSpPr>
              <p:nvPr/>
            </p:nvSpPr>
            <p:spPr bwMode="auto">
              <a:xfrm>
                <a:off x="5157561" y="560292"/>
                <a:ext cx="393701" cy="615950"/>
              </a:xfrm>
              <a:custGeom>
                <a:avLst/>
                <a:gdLst>
                  <a:gd name="T0" fmla="*/ 274 w 274"/>
                  <a:gd name="T1" fmla="*/ 52 h 430"/>
                  <a:gd name="T2" fmla="*/ 222 w 274"/>
                  <a:gd name="T3" fmla="*/ 0 h 430"/>
                  <a:gd name="T4" fmla="*/ 51 w 274"/>
                  <a:gd name="T5" fmla="*/ 0 h 430"/>
                  <a:gd name="T6" fmla="*/ 0 w 274"/>
                  <a:gd name="T7" fmla="*/ 52 h 430"/>
                  <a:gd name="T8" fmla="*/ 0 w 274"/>
                  <a:gd name="T9" fmla="*/ 378 h 430"/>
                  <a:gd name="T10" fmla="*/ 51 w 274"/>
                  <a:gd name="T11" fmla="*/ 430 h 430"/>
                  <a:gd name="T12" fmla="*/ 222 w 274"/>
                  <a:gd name="T13" fmla="*/ 430 h 430"/>
                  <a:gd name="T14" fmla="*/ 274 w 274"/>
                  <a:gd name="T15" fmla="*/ 378 h 430"/>
                  <a:gd name="T16" fmla="*/ 274 w 274"/>
                  <a:gd name="T17" fmla="*/ 52 h 430"/>
                  <a:gd name="T18" fmla="*/ 137 w 274"/>
                  <a:gd name="T19" fmla="*/ 413 h 430"/>
                  <a:gd name="T20" fmla="*/ 120 w 274"/>
                  <a:gd name="T21" fmla="*/ 396 h 430"/>
                  <a:gd name="T22" fmla="*/ 137 w 274"/>
                  <a:gd name="T23" fmla="*/ 379 h 430"/>
                  <a:gd name="T24" fmla="*/ 154 w 274"/>
                  <a:gd name="T25" fmla="*/ 396 h 430"/>
                  <a:gd name="T26" fmla="*/ 137 w 274"/>
                  <a:gd name="T27" fmla="*/ 413 h 430"/>
                  <a:gd name="T28" fmla="*/ 247 w 274"/>
                  <a:gd name="T29" fmla="*/ 362 h 430"/>
                  <a:gd name="T30" fmla="*/ 26 w 274"/>
                  <a:gd name="T31" fmla="*/ 362 h 430"/>
                  <a:gd name="T32" fmla="*/ 26 w 274"/>
                  <a:gd name="T33" fmla="*/ 56 h 430"/>
                  <a:gd name="T34" fmla="*/ 247 w 274"/>
                  <a:gd name="T35" fmla="*/ 56 h 430"/>
                  <a:gd name="T36" fmla="*/ 247 w 274"/>
                  <a:gd name="T37" fmla="*/ 36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430">
                    <a:moveTo>
                      <a:pt x="274" y="52"/>
                    </a:moveTo>
                    <a:cubicBezTo>
                      <a:pt x="274" y="23"/>
                      <a:pt x="250" y="0"/>
                      <a:pt x="222" y="0"/>
                    </a:cubicBezTo>
                    <a:cubicBezTo>
                      <a:pt x="51" y="0"/>
                      <a:pt x="51" y="0"/>
                      <a:pt x="51" y="0"/>
                    </a:cubicBezTo>
                    <a:cubicBezTo>
                      <a:pt x="23" y="0"/>
                      <a:pt x="0" y="23"/>
                      <a:pt x="0" y="52"/>
                    </a:cubicBezTo>
                    <a:cubicBezTo>
                      <a:pt x="0" y="378"/>
                      <a:pt x="0" y="378"/>
                      <a:pt x="0" y="378"/>
                    </a:cubicBezTo>
                    <a:cubicBezTo>
                      <a:pt x="0" y="407"/>
                      <a:pt x="23" y="430"/>
                      <a:pt x="51" y="430"/>
                    </a:cubicBezTo>
                    <a:cubicBezTo>
                      <a:pt x="222" y="430"/>
                      <a:pt x="222" y="430"/>
                      <a:pt x="222" y="430"/>
                    </a:cubicBezTo>
                    <a:cubicBezTo>
                      <a:pt x="250" y="430"/>
                      <a:pt x="274" y="407"/>
                      <a:pt x="274" y="378"/>
                    </a:cubicBezTo>
                    <a:lnTo>
                      <a:pt x="274" y="52"/>
                    </a:lnTo>
                    <a:close/>
                    <a:moveTo>
                      <a:pt x="137" y="413"/>
                    </a:moveTo>
                    <a:cubicBezTo>
                      <a:pt x="128" y="413"/>
                      <a:pt x="120" y="405"/>
                      <a:pt x="120" y="396"/>
                    </a:cubicBezTo>
                    <a:cubicBezTo>
                      <a:pt x="120" y="386"/>
                      <a:pt x="128" y="379"/>
                      <a:pt x="137" y="379"/>
                    </a:cubicBezTo>
                    <a:cubicBezTo>
                      <a:pt x="147" y="379"/>
                      <a:pt x="154" y="386"/>
                      <a:pt x="154" y="396"/>
                    </a:cubicBezTo>
                    <a:cubicBezTo>
                      <a:pt x="154" y="405"/>
                      <a:pt x="147" y="413"/>
                      <a:pt x="137" y="413"/>
                    </a:cubicBezTo>
                    <a:close/>
                    <a:moveTo>
                      <a:pt x="247" y="362"/>
                    </a:moveTo>
                    <a:cubicBezTo>
                      <a:pt x="26" y="362"/>
                      <a:pt x="26" y="362"/>
                      <a:pt x="26" y="362"/>
                    </a:cubicBezTo>
                    <a:cubicBezTo>
                      <a:pt x="26" y="56"/>
                      <a:pt x="26" y="56"/>
                      <a:pt x="26" y="56"/>
                    </a:cubicBezTo>
                    <a:cubicBezTo>
                      <a:pt x="247" y="56"/>
                      <a:pt x="247" y="56"/>
                      <a:pt x="247" y="56"/>
                    </a:cubicBezTo>
                    <a:lnTo>
                      <a:pt x="247"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208193" y="4039708"/>
              <a:ext cx="2220117" cy="1211408"/>
              <a:chOff x="869805" y="4213596"/>
              <a:chExt cx="2220117" cy="1211408"/>
            </a:xfrm>
            <a:grpFill/>
          </p:grpSpPr>
          <p:sp>
            <p:nvSpPr>
              <p:cNvPr id="45" name="文本框 44"/>
              <p:cNvSpPr txBox="1"/>
              <p:nvPr/>
            </p:nvSpPr>
            <p:spPr>
              <a:xfrm>
                <a:off x="1382781" y="4213596"/>
                <a:ext cx="1338828" cy="389126"/>
              </a:xfrm>
              <a:prstGeom prst="rect">
                <a:avLst/>
              </a:prstGeom>
              <a:grp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panose="020B0503020204020204" pitchFamily="34" charset="-122"/>
                    <a:ea typeface="微软雅黑" panose="020B0503020204020204" pitchFamily="34" charset="-122"/>
                  </a:rPr>
                  <a:t>请输入标题</a:t>
                </a:r>
              </a:p>
            </p:txBody>
          </p:sp>
          <p:sp>
            <p:nvSpPr>
              <p:cNvPr id="46" name="矩形 45"/>
              <p:cNvSpPr/>
              <p:nvPr/>
            </p:nvSpPr>
            <p:spPr>
              <a:xfrm>
                <a:off x="869805" y="4873743"/>
                <a:ext cx="2220117" cy="551261"/>
              </a:xfrm>
              <a:prstGeom prst="rect">
                <a:avLst/>
              </a:prstGeom>
              <a:noFill/>
            </p:spPr>
            <p:txBody>
              <a:bodyPr wrap="square">
                <a:spAutoFit/>
              </a:bodyPr>
              <a:lstStyle/>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zh-CN" altLang="en-US" sz="1400" dirty="0">
                  <a:solidFill>
                    <a:prstClr val="white"/>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anim calcmode="lin" valueType="num">
                                      <p:cBhvr>
                                        <p:cTn id="28" dur="500" fill="hold"/>
                                        <p:tgtEl>
                                          <p:spTgt spid="41"/>
                                        </p:tgtEl>
                                        <p:attrNameLst>
                                          <p:attrName>ppt_x</p:attrName>
                                        </p:attrNameLst>
                                      </p:cBhvr>
                                      <p:tavLst>
                                        <p:tav tm="0">
                                          <p:val>
                                            <p:strVal val="#ppt_x"/>
                                          </p:val>
                                        </p:tav>
                                        <p:tav tm="100000">
                                          <p:val>
                                            <p:strVal val="#ppt_x"/>
                                          </p:val>
                                        </p:tav>
                                      </p:tavLst>
                                    </p:anim>
                                    <p:anim calcmode="lin" valueType="num">
                                      <p:cBhvr>
                                        <p:cTn id="29" dur="500" fill="hold"/>
                                        <p:tgtEl>
                                          <p:spTgt spid="41"/>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pic>
        <p:nvPicPr>
          <p:cNvPr id="5" name="Picture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491066" y="1926451"/>
            <a:ext cx="2764394" cy="2379773"/>
          </a:xfrm>
          <a:prstGeom prst="hexagon">
            <a:avLst/>
          </a:prstGeom>
          <a:solidFill>
            <a:schemeClr val="bg2">
              <a:lumMod val="25000"/>
            </a:schemeClr>
          </a:solidFill>
          <a:ln w="3175">
            <a:solidFill>
              <a:srgbClr val="C00000"/>
            </a:solidFill>
          </a:ln>
          <a:effectLst/>
        </p:spPr>
      </p:pic>
      <p:pic>
        <p:nvPicPr>
          <p:cNvPr id="6" name="Picture 2">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406769" y="1926448"/>
            <a:ext cx="2691346" cy="2379773"/>
          </a:xfrm>
          <a:prstGeom prst="hexagon">
            <a:avLst/>
          </a:prstGeom>
          <a:solidFill>
            <a:srgbClr val="00B1B4"/>
          </a:solidFill>
          <a:ln w="3175">
            <a:solidFill>
              <a:srgbClr val="C00000"/>
            </a:solidFill>
          </a:ln>
          <a:effectLst/>
        </p:spPr>
      </p:pic>
      <p:pic>
        <p:nvPicPr>
          <p:cNvPr id="7" name="Picture 3">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404946" y="1926448"/>
            <a:ext cx="2779288" cy="2379773"/>
          </a:xfrm>
          <a:prstGeom prst="hexagon">
            <a:avLst/>
          </a:prstGeom>
          <a:blipFill>
            <a:blip r:embed="rId7" cstate="print"/>
            <a:stretch>
              <a:fillRect/>
            </a:stretch>
          </a:blipFill>
          <a:ln w="3175">
            <a:solidFill>
              <a:srgbClr val="C00000"/>
            </a:solidFill>
          </a:ln>
          <a:effectLst/>
        </p:spPr>
      </p:pic>
      <p:grpSp>
        <p:nvGrpSpPr>
          <p:cNvPr id="8" name="组合 7"/>
          <p:cNvGrpSpPr/>
          <p:nvPr/>
        </p:nvGrpSpPr>
        <p:grpSpPr bwMode="auto">
          <a:xfrm>
            <a:off x="3795874" y="1926478"/>
            <a:ext cx="3996739" cy="824273"/>
            <a:chOff x="3043240" y="1339815"/>
            <a:chExt cx="2902064" cy="598310"/>
          </a:xfrm>
          <a:solidFill>
            <a:srgbClr val="C00000"/>
          </a:solidFill>
          <a:effectLst/>
        </p:grpSpPr>
        <p:sp>
          <p:nvSpPr>
            <p:cNvPr id="9" name="等腰三角形 41">
              <a:hlinkClick r:id="rId3"/>
            </p:cNvPr>
            <p:cNvSpPr/>
            <p:nvPr/>
          </p:nvSpPr>
          <p:spPr>
            <a:xfrm rot="10800000">
              <a:off x="5403945" y="1339815"/>
              <a:ext cx="541359" cy="598310"/>
            </a:xfrm>
            <a:custGeom>
              <a:avLst/>
              <a:gdLst/>
              <a:ahLst/>
              <a:cxnLst/>
              <a:rect l="l" t="t" r="r" b="b"/>
              <a:pathLst>
                <a:path w="435509" h="481627">
                  <a:moveTo>
                    <a:pt x="435509" y="481627"/>
                  </a:moveTo>
                  <a:lnTo>
                    <a:pt x="0" y="481627"/>
                  </a:lnTo>
                  <a:lnTo>
                    <a:pt x="217754" y="0"/>
                  </a:lnTo>
                  <a:close/>
                </a:path>
              </a:pathLst>
            </a:cu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rgbClr val="2E2E2E"/>
                </a:solidFill>
              </a:endParaRPr>
            </a:p>
          </p:txBody>
        </p:sp>
        <p:sp>
          <p:nvSpPr>
            <p:cNvPr id="10" name="等腰三角形 41">
              <a:hlinkClick r:id="rId3"/>
            </p:cNvPr>
            <p:cNvSpPr/>
            <p:nvPr/>
          </p:nvSpPr>
          <p:spPr>
            <a:xfrm rot="10800000">
              <a:off x="3043240" y="1339815"/>
              <a:ext cx="541358" cy="598310"/>
            </a:xfrm>
            <a:custGeom>
              <a:avLst/>
              <a:gdLst/>
              <a:ahLst/>
              <a:cxnLst/>
              <a:rect l="l" t="t" r="r" b="b"/>
              <a:pathLst>
                <a:path w="435509" h="481627">
                  <a:moveTo>
                    <a:pt x="435509" y="481627"/>
                  </a:moveTo>
                  <a:lnTo>
                    <a:pt x="0" y="481627"/>
                  </a:lnTo>
                  <a:lnTo>
                    <a:pt x="217754" y="0"/>
                  </a:lnTo>
                  <a:close/>
                </a:path>
              </a:pathLst>
            </a:custGeom>
            <a:grpFill/>
            <a:ln w="12700" cap="sq">
              <a:solidFill>
                <a:schemeClr val="bg1"/>
              </a:solidFill>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274216" rIns="0" bIns="47546"/>
            <a:lstStyle/>
            <a:p>
              <a:pPr algn="ctr" defTabSz="950595">
                <a:defRPr/>
              </a:pPr>
              <a:endParaRPr lang="zh-CN" altLang="en-US" sz="3200">
                <a:solidFill>
                  <a:srgbClr val="2E2E2E"/>
                </a:solidFill>
              </a:endParaRPr>
            </a:p>
          </p:txBody>
        </p:sp>
      </p:grpSp>
      <p:grpSp>
        <p:nvGrpSpPr>
          <p:cNvPr id="11" name="组合 10"/>
          <p:cNvGrpSpPr/>
          <p:nvPr/>
        </p:nvGrpSpPr>
        <p:grpSpPr bwMode="auto">
          <a:xfrm>
            <a:off x="3795874" y="3438686"/>
            <a:ext cx="3996739" cy="822086"/>
            <a:chOff x="3043240" y="2469414"/>
            <a:chExt cx="2902064" cy="598310"/>
          </a:xfrm>
          <a:solidFill>
            <a:srgbClr val="C00000"/>
          </a:solidFill>
          <a:effectLst/>
        </p:grpSpPr>
        <p:sp>
          <p:nvSpPr>
            <p:cNvPr id="12" name="等腰三角形 41">
              <a:hlinkClick r:id="rId3"/>
            </p:cNvPr>
            <p:cNvSpPr/>
            <p:nvPr/>
          </p:nvSpPr>
          <p:spPr>
            <a:xfrm>
              <a:off x="5403945" y="2469414"/>
              <a:ext cx="541359" cy="598310"/>
            </a:xfrm>
            <a:custGeom>
              <a:avLst/>
              <a:gdLst/>
              <a:ahLst/>
              <a:cxnLst/>
              <a:rect l="l" t="t" r="r" b="b"/>
              <a:pathLst>
                <a:path w="435509" h="481627">
                  <a:moveTo>
                    <a:pt x="435509" y="481627"/>
                  </a:moveTo>
                  <a:lnTo>
                    <a:pt x="0" y="481627"/>
                  </a:lnTo>
                  <a:lnTo>
                    <a:pt x="217754" y="0"/>
                  </a:lnTo>
                  <a:close/>
                </a:path>
              </a:pathLst>
            </a:custGeom>
            <a:grpFill/>
            <a:ln w="12700" cap="sq">
              <a:solidFill>
                <a:schemeClr val="bg1"/>
              </a:solidFill>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274216" rIns="0" bIns="47546"/>
            <a:lstStyle/>
            <a:p>
              <a:pPr algn="ctr" defTabSz="950595">
                <a:defRPr/>
              </a:pPr>
              <a:endParaRPr lang="zh-CN" altLang="en-US" sz="3200">
                <a:solidFill>
                  <a:srgbClr val="2E2E2E"/>
                </a:solidFill>
              </a:endParaRPr>
            </a:p>
          </p:txBody>
        </p:sp>
        <p:sp>
          <p:nvSpPr>
            <p:cNvPr id="13" name="等腰三角形 41">
              <a:hlinkClick r:id="rId3"/>
            </p:cNvPr>
            <p:cNvSpPr/>
            <p:nvPr/>
          </p:nvSpPr>
          <p:spPr>
            <a:xfrm>
              <a:off x="3043240" y="2469414"/>
              <a:ext cx="541358" cy="598310"/>
            </a:xfrm>
            <a:custGeom>
              <a:avLst/>
              <a:gdLst/>
              <a:ahLst/>
              <a:cxnLst/>
              <a:rect l="l" t="t" r="r" b="b"/>
              <a:pathLst>
                <a:path w="435509" h="481627">
                  <a:moveTo>
                    <a:pt x="435509" y="481627"/>
                  </a:moveTo>
                  <a:lnTo>
                    <a:pt x="0" y="481627"/>
                  </a:lnTo>
                  <a:lnTo>
                    <a:pt x="217754" y="0"/>
                  </a:lnTo>
                  <a:close/>
                </a:path>
              </a:pathLst>
            </a:cu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rgbClr val="2E2E2E"/>
                </a:solidFill>
              </a:endParaRPr>
            </a:p>
          </p:txBody>
        </p:sp>
      </p:grpSp>
      <p:sp>
        <p:nvSpPr>
          <p:cNvPr id="14" name="Text Box 11">
            <a:hlinkClick r:id="rId3"/>
          </p:cNvPr>
          <p:cNvSpPr txBox="1">
            <a:spLocks noChangeArrowheads="1"/>
          </p:cNvSpPr>
          <p:nvPr/>
        </p:nvSpPr>
        <p:spPr bwMode="auto">
          <a:xfrm>
            <a:off x="1194918" y="4471652"/>
            <a:ext cx="9591429" cy="362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342900" indent="-342900" defTabSz="685800">
              <a:lnSpc>
                <a:spcPct val="150000"/>
              </a:lnSpc>
              <a:buClr>
                <a:srgbClr val="0070C0"/>
              </a:buClr>
              <a:buFont typeface="Arial" panose="020B0604020202020204" pitchFamily="34" charset="0"/>
              <a:buChar char="•"/>
            </a:pPr>
            <a:r>
              <a:rPr lang="zh-CN" altLang="en-US" sz="1600" spc="50" dirty="0">
                <a:solidFill>
                  <a:srgbClr val="2E2E2E"/>
                </a:solidFill>
                <a:latin typeface="微软雅黑" panose="020B0503020204020204" pitchFamily="34" charset="-122"/>
                <a:ea typeface="微软雅黑" panose="020B0503020204020204" pitchFamily="34" charset="-122"/>
              </a:rPr>
              <a:t>在此点击添加文本内容在此点击添加文本内容在此点击添加文本内容在此点击添加文本内容在此点击添加文本内容在此点击添加文本内容在此点击添加文本内容在此点击添加文本内容在此点击添加文本内容在此点击添加文本内容在此点击添加文本内容在此点击添加文本内容</a:t>
            </a:r>
          </a:p>
          <a:p>
            <a:pPr marL="342900" indent="-342900" defTabSz="685800">
              <a:lnSpc>
                <a:spcPct val="150000"/>
              </a:lnSpc>
              <a:buClr>
                <a:srgbClr val="0070C0"/>
              </a:buClr>
              <a:buFont typeface="Arial" panose="020B0604020202020204" pitchFamily="34" charset="0"/>
              <a:buChar char="•"/>
            </a:pPr>
            <a:r>
              <a:rPr lang="zh-CN" altLang="en-US" sz="1600" spc="50" dirty="0">
                <a:solidFill>
                  <a:srgbClr val="2E2E2E"/>
                </a:solidFill>
                <a:latin typeface="微软雅黑" panose="020B0503020204020204" pitchFamily="34" charset="-122"/>
                <a:ea typeface="微软雅黑" panose="020B0503020204020204" pitchFamily="34" charset="-122"/>
              </a:rPr>
              <a:t>在此点击添加文本内容在此点击添加文本内容在此点击添加文本内容在此点击添加文本内容</a:t>
            </a:r>
          </a:p>
          <a:p>
            <a:pPr marL="342900" indent="-342900" defTabSz="685800">
              <a:lnSpc>
                <a:spcPct val="150000"/>
              </a:lnSpc>
              <a:buClr>
                <a:srgbClr val="0070C0"/>
              </a:buClr>
              <a:buFont typeface="Arial" panose="020B0604020202020204" pitchFamily="34" charset="0"/>
              <a:buChar char="•"/>
            </a:pPr>
            <a:endParaRPr lang="zh-CN" altLang="en-US" sz="1600" spc="50" dirty="0">
              <a:solidFill>
                <a:srgbClr val="2E2E2E"/>
              </a:solidFill>
              <a:latin typeface="微软雅黑" panose="020B0503020204020204" pitchFamily="34" charset="-122"/>
              <a:ea typeface="微软雅黑" panose="020B0503020204020204" pitchFamily="34" charset="-122"/>
            </a:endParaRPr>
          </a:p>
          <a:p>
            <a:pPr marL="342900" indent="-342900" defTabSz="685800">
              <a:lnSpc>
                <a:spcPct val="150000"/>
              </a:lnSpc>
              <a:buClr>
                <a:srgbClr val="0070C0"/>
              </a:buClr>
              <a:buFont typeface="Arial" panose="020B0604020202020204" pitchFamily="34" charset="0"/>
              <a:buChar char="•"/>
            </a:pPr>
            <a:endParaRPr lang="zh-CN" altLang="en-US" sz="1600" spc="50" dirty="0">
              <a:solidFill>
                <a:srgbClr val="2E2E2E"/>
              </a:solidFill>
              <a:latin typeface="微软雅黑" panose="020B0503020204020204" pitchFamily="34" charset="-122"/>
              <a:ea typeface="微软雅黑" panose="020B0503020204020204" pitchFamily="34" charset="-122"/>
            </a:endParaRPr>
          </a:p>
          <a:p>
            <a:pPr marL="342900" indent="-342900" defTabSz="685800">
              <a:lnSpc>
                <a:spcPct val="150000"/>
              </a:lnSpc>
              <a:buClr>
                <a:srgbClr val="0070C0"/>
              </a:buClr>
              <a:buFont typeface="Arial" panose="020B0604020202020204" pitchFamily="34" charset="0"/>
              <a:buChar char="•"/>
            </a:pPr>
            <a:endParaRPr lang="zh-CN" altLang="en-US" sz="1600" spc="50" dirty="0">
              <a:solidFill>
                <a:srgbClr val="2E2E2E"/>
              </a:solidFill>
              <a:latin typeface="微软雅黑" panose="020B0503020204020204" pitchFamily="34" charset="-122"/>
              <a:ea typeface="微软雅黑" panose="020B0503020204020204" pitchFamily="34" charset="-122"/>
            </a:endParaRPr>
          </a:p>
          <a:p>
            <a:pPr marL="342900" indent="-342900" defTabSz="685800">
              <a:lnSpc>
                <a:spcPct val="150000"/>
              </a:lnSpc>
              <a:buClr>
                <a:srgbClr val="0070C0"/>
              </a:buClr>
              <a:buFont typeface="Arial" panose="020B0604020202020204" pitchFamily="34" charset="0"/>
              <a:buChar char="•"/>
            </a:pPr>
            <a:endParaRPr lang="zh-CN" altLang="en-US" sz="1600" spc="50" dirty="0">
              <a:solidFill>
                <a:srgbClr val="2E2E2E"/>
              </a:solidFill>
              <a:latin typeface="微软雅黑" panose="020B0503020204020204" pitchFamily="34" charset="-122"/>
              <a:ea typeface="微软雅黑" panose="020B0503020204020204" pitchFamily="34" charset="-122"/>
            </a:endParaRPr>
          </a:p>
          <a:p>
            <a:pPr algn="just" defTabSz="685800">
              <a:lnSpc>
                <a:spcPts val="1500"/>
              </a:lnSpc>
              <a:buClr>
                <a:srgbClr val="0070C0"/>
              </a:buClr>
            </a:pPr>
            <a:endParaRPr lang="zh-CN" altLang="en-US" sz="1600" spc="50" dirty="0">
              <a:solidFill>
                <a:srgbClr val="2E2E2E"/>
              </a:solidFill>
              <a:latin typeface="微软雅黑" panose="020B0503020204020204" pitchFamily="34" charset="-122"/>
              <a:ea typeface="微软雅黑" panose="020B0503020204020204" pitchFamily="34" charset="-122"/>
            </a:endParaRPr>
          </a:p>
          <a:p>
            <a:pPr algn="just" defTabSz="685800">
              <a:lnSpc>
                <a:spcPts val="1500"/>
              </a:lnSpc>
              <a:buClr>
                <a:srgbClr val="0070C0"/>
              </a:buClr>
            </a:pPr>
            <a:endParaRPr lang="zh-CN" altLang="en-US" sz="1600" spc="50" dirty="0">
              <a:solidFill>
                <a:srgbClr val="2E2E2E"/>
              </a:solidFill>
              <a:latin typeface="微软雅黑" panose="020B0503020204020204" pitchFamily="34" charset="-122"/>
              <a:ea typeface="微软雅黑" panose="020B0503020204020204" pitchFamily="34" charset="-122"/>
            </a:endParaRPr>
          </a:p>
          <a:p>
            <a:pPr algn="just" defTabSz="685800">
              <a:lnSpc>
                <a:spcPts val="1500"/>
              </a:lnSpc>
              <a:buClr>
                <a:srgbClr val="0070C0"/>
              </a:buClr>
            </a:pPr>
            <a:endParaRPr lang="zh-CN" altLang="en-US" sz="1600" spc="50" dirty="0">
              <a:solidFill>
                <a:srgbClr val="2E2E2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2" presetClass="entr" presetSubtype="4" fill="hold" nodeType="withEffect">
                                  <p:stCondLst>
                                    <p:cond delay="4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p:tgtEl>
                                          <p:spTgt spid="11"/>
                                        </p:tgtEl>
                                        <p:attrNameLst>
                                          <p:attrName>ppt_y</p:attrName>
                                        </p:attrNameLst>
                                      </p:cBhvr>
                                      <p:tavLst>
                                        <p:tav tm="0">
                                          <p:val>
                                            <p:strVal val="#ppt_y+#ppt_h*1.125000"/>
                                          </p:val>
                                        </p:tav>
                                        <p:tav tm="100000">
                                          <p:val>
                                            <p:strVal val="#ppt_y"/>
                                          </p:val>
                                        </p:tav>
                                      </p:tavLst>
                                    </p:anim>
                                    <p:animEffect transition="in" filter="wipe(up)">
                                      <p:cBhvr>
                                        <p:cTn id="11" dur="500"/>
                                        <p:tgtEl>
                                          <p:spTgt spid="11"/>
                                        </p:tgtEl>
                                      </p:cBhvr>
                                    </p:animEffect>
                                  </p:childTnLst>
                                </p:cTn>
                              </p:par>
                              <p:par>
                                <p:cTn id="12" presetID="12" presetClass="entr" presetSubtype="1" fill="hold" nodeType="withEffect">
                                  <p:stCondLst>
                                    <p:cond delay="4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ppt_y</p:attrName>
                                        </p:attrNameLst>
                                      </p:cBhvr>
                                      <p:tavLst>
                                        <p:tav tm="0">
                                          <p:val>
                                            <p:strVal val="#ppt_y-#ppt_h*1.125000"/>
                                          </p:val>
                                        </p:tav>
                                        <p:tav tm="100000">
                                          <p:val>
                                            <p:strVal val="#ppt_y"/>
                                          </p:val>
                                        </p:tav>
                                      </p:tavLst>
                                    </p:anim>
                                    <p:animEffect transition="in" filter="wipe(down)">
                                      <p:cBhvr>
                                        <p:cTn id="15" dur="500"/>
                                        <p:tgtEl>
                                          <p:spTgt spid="8"/>
                                        </p:tgtEl>
                                      </p:cBhvr>
                                    </p:animEffect>
                                  </p:childTnLst>
                                </p:cTn>
                              </p:par>
                              <p:par>
                                <p:cTn id="16" presetID="53" presetClass="entr" presetSubtype="16" fill="hold" nodeType="withEffect">
                                  <p:stCondLst>
                                    <p:cond delay="4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4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4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23" presetClass="entr" presetSubtype="16" fill="hold" grpId="0" nodeType="withEffect">
                                  <p:stCondLst>
                                    <p:cond delay="7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5" name="组合 4"/>
          <p:cNvGrpSpPr/>
          <p:nvPr/>
        </p:nvGrpSpPr>
        <p:grpSpPr>
          <a:xfrm>
            <a:off x="8740236" y="2221028"/>
            <a:ext cx="1946969" cy="1941708"/>
            <a:chOff x="7223515" y="1658164"/>
            <a:chExt cx="1367331" cy="1363636"/>
          </a:xfrm>
        </p:grpSpPr>
        <p:sp>
          <p:nvSpPr>
            <p:cNvPr id="6" name="Freeform 66"/>
            <p:cNvSpPr>
              <a:spLocks noEditPoints="1"/>
            </p:cNvSpPr>
            <p:nvPr/>
          </p:nvSpPr>
          <p:spPr bwMode="auto">
            <a:xfrm>
              <a:off x="7450787" y="1885437"/>
              <a:ext cx="940502" cy="909091"/>
            </a:xfrm>
            <a:custGeom>
              <a:avLst/>
              <a:gdLst>
                <a:gd name="T0" fmla="*/ 16 w 33"/>
                <a:gd name="T1" fmla="*/ 0 h 32"/>
                <a:gd name="T2" fmla="*/ 0 w 33"/>
                <a:gd name="T3" fmla="*/ 16 h 32"/>
                <a:gd name="T4" fmla="*/ 16 w 33"/>
                <a:gd name="T5" fmla="*/ 32 h 32"/>
                <a:gd name="T6" fmla="*/ 33 w 33"/>
                <a:gd name="T7" fmla="*/ 16 h 32"/>
                <a:gd name="T8" fmla="*/ 16 w 33"/>
                <a:gd name="T9" fmla="*/ 0 h 32"/>
                <a:gd name="T10" fmla="*/ 16 w 33"/>
                <a:gd name="T11" fmla="*/ 24 h 32"/>
                <a:gd name="T12" fmla="*/ 8 w 33"/>
                <a:gd name="T13" fmla="*/ 16 h 32"/>
                <a:gd name="T14" fmla="*/ 16 w 33"/>
                <a:gd name="T15" fmla="*/ 8 h 32"/>
                <a:gd name="T16" fmla="*/ 24 w 33"/>
                <a:gd name="T17" fmla="*/ 16 h 32"/>
                <a:gd name="T18" fmla="*/ 16 w 33"/>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0"/>
                  </a:moveTo>
                  <a:cubicBezTo>
                    <a:pt x="7" y="0"/>
                    <a:pt x="0" y="7"/>
                    <a:pt x="0" y="16"/>
                  </a:cubicBezTo>
                  <a:cubicBezTo>
                    <a:pt x="0" y="25"/>
                    <a:pt x="7" y="32"/>
                    <a:pt x="16" y="32"/>
                  </a:cubicBezTo>
                  <a:cubicBezTo>
                    <a:pt x="25" y="32"/>
                    <a:pt x="33" y="25"/>
                    <a:pt x="33" y="16"/>
                  </a:cubicBezTo>
                  <a:cubicBezTo>
                    <a:pt x="33" y="7"/>
                    <a:pt x="25" y="0"/>
                    <a:pt x="16" y="0"/>
                  </a:cubicBezTo>
                  <a:close/>
                  <a:moveTo>
                    <a:pt x="16" y="24"/>
                  </a:moveTo>
                  <a:cubicBezTo>
                    <a:pt x="12" y="24"/>
                    <a:pt x="8" y="21"/>
                    <a:pt x="8" y="16"/>
                  </a:cubicBezTo>
                  <a:cubicBezTo>
                    <a:pt x="8" y="11"/>
                    <a:pt x="12" y="8"/>
                    <a:pt x="16" y="8"/>
                  </a:cubicBezTo>
                  <a:cubicBezTo>
                    <a:pt x="21" y="8"/>
                    <a:pt x="24" y="11"/>
                    <a:pt x="24" y="16"/>
                  </a:cubicBezTo>
                  <a:cubicBezTo>
                    <a:pt x="24" y="21"/>
                    <a:pt x="21" y="24"/>
                    <a:pt x="16" y="24"/>
                  </a:cubicBezTo>
                  <a:close/>
                </a:path>
              </a:pathLst>
            </a:custGeom>
            <a:solidFill>
              <a:srgbClr val="C6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7"/>
            <p:cNvSpPr>
              <a:spLocks noEditPoints="1"/>
            </p:cNvSpPr>
            <p:nvPr/>
          </p:nvSpPr>
          <p:spPr bwMode="auto">
            <a:xfrm>
              <a:off x="7223515" y="1658164"/>
              <a:ext cx="1367331" cy="1363636"/>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36 h 48"/>
                <a:gd name="T12" fmla="*/ 12 w 48"/>
                <a:gd name="T13" fmla="*/ 24 h 48"/>
                <a:gd name="T14" fmla="*/ 24 w 48"/>
                <a:gd name="T15" fmla="*/ 12 h 48"/>
                <a:gd name="T16" fmla="*/ 36 w 48"/>
                <a:gd name="T17" fmla="*/ 24 h 48"/>
                <a:gd name="T18" fmla="*/ 24 w 48"/>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8" y="48"/>
                    <a:pt x="48" y="37"/>
                    <a:pt x="48" y="24"/>
                  </a:cubicBezTo>
                  <a:cubicBezTo>
                    <a:pt x="48" y="11"/>
                    <a:pt x="38" y="0"/>
                    <a:pt x="24" y="0"/>
                  </a:cubicBezTo>
                  <a:close/>
                  <a:moveTo>
                    <a:pt x="24" y="36"/>
                  </a:moveTo>
                  <a:cubicBezTo>
                    <a:pt x="17" y="36"/>
                    <a:pt x="12" y="31"/>
                    <a:pt x="12" y="24"/>
                  </a:cubicBezTo>
                  <a:cubicBezTo>
                    <a:pt x="12" y="17"/>
                    <a:pt x="17" y="12"/>
                    <a:pt x="24" y="12"/>
                  </a:cubicBezTo>
                  <a:cubicBezTo>
                    <a:pt x="31" y="12"/>
                    <a:pt x="36" y="17"/>
                    <a:pt x="36" y="24"/>
                  </a:cubicBezTo>
                  <a:cubicBezTo>
                    <a:pt x="36" y="31"/>
                    <a:pt x="31" y="36"/>
                    <a:pt x="24" y="36"/>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TextBox 133"/>
            <p:cNvSpPr txBox="1"/>
            <p:nvPr/>
          </p:nvSpPr>
          <p:spPr>
            <a:xfrm>
              <a:off x="7544433" y="2201483"/>
              <a:ext cx="772756" cy="237762"/>
            </a:xfrm>
            <a:prstGeom prst="rect">
              <a:avLst/>
            </a:prstGeom>
            <a:noFill/>
          </p:spPr>
          <p:txBody>
            <a:bodyPr wrap="square" rtlCol="0">
              <a:spAutoFit/>
            </a:bodyPr>
            <a:lstStyle/>
            <a:p>
              <a:pPr algn="ctr"/>
              <a:r>
                <a:rPr lang="en-US" altLang="zh-CN" sz="1600" b="1" dirty="0">
                  <a:latin typeface="微软雅黑" panose="020B0503020204020204" pitchFamily="34" charset="-122"/>
                  <a:ea typeface="微软雅黑" panose="020B0503020204020204" pitchFamily="34" charset="-122"/>
                </a:rPr>
                <a:t>100%</a:t>
              </a:r>
              <a:endParaRPr lang="zh-CN" altLang="en-US" sz="1600" b="1" dirty="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557068" y="2221028"/>
            <a:ext cx="1989066" cy="1941708"/>
            <a:chOff x="5482939" y="1658164"/>
            <a:chExt cx="1396895" cy="1363636"/>
          </a:xfrm>
        </p:grpSpPr>
        <p:sp>
          <p:nvSpPr>
            <p:cNvPr id="10" name="Freeform 61"/>
            <p:cNvSpPr>
              <a:spLocks noEditPoints="1"/>
            </p:cNvSpPr>
            <p:nvPr/>
          </p:nvSpPr>
          <p:spPr bwMode="auto">
            <a:xfrm>
              <a:off x="5712059" y="1885437"/>
              <a:ext cx="940502" cy="909091"/>
            </a:xfrm>
            <a:custGeom>
              <a:avLst/>
              <a:gdLst>
                <a:gd name="T0" fmla="*/ 17 w 33"/>
                <a:gd name="T1" fmla="*/ 0 h 32"/>
                <a:gd name="T2" fmla="*/ 0 w 33"/>
                <a:gd name="T3" fmla="*/ 16 h 32"/>
                <a:gd name="T4" fmla="*/ 17 w 33"/>
                <a:gd name="T5" fmla="*/ 32 h 32"/>
                <a:gd name="T6" fmla="*/ 33 w 33"/>
                <a:gd name="T7" fmla="*/ 16 h 32"/>
                <a:gd name="T8" fmla="*/ 17 w 33"/>
                <a:gd name="T9" fmla="*/ 0 h 32"/>
                <a:gd name="T10" fmla="*/ 17 w 33"/>
                <a:gd name="T11" fmla="*/ 24 h 32"/>
                <a:gd name="T12" fmla="*/ 8 w 33"/>
                <a:gd name="T13" fmla="*/ 16 h 32"/>
                <a:gd name="T14" fmla="*/ 17 w 33"/>
                <a:gd name="T15" fmla="*/ 8 h 32"/>
                <a:gd name="T16" fmla="*/ 25 w 33"/>
                <a:gd name="T17" fmla="*/ 16 h 32"/>
                <a:gd name="T18" fmla="*/ 17 w 33"/>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0"/>
                  </a:moveTo>
                  <a:cubicBezTo>
                    <a:pt x="7" y="0"/>
                    <a:pt x="0" y="7"/>
                    <a:pt x="0" y="16"/>
                  </a:cubicBezTo>
                  <a:cubicBezTo>
                    <a:pt x="0" y="25"/>
                    <a:pt x="7" y="32"/>
                    <a:pt x="17" y="32"/>
                  </a:cubicBezTo>
                  <a:cubicBezTo>
                    <a:pt x="26" y="32"/>
                    <a:pt x="33" y="25"/>
                    <a:pt x="33" y="16"/>
                  </a:cubicBezTo>
                  <a:cubicBezTo>
                    <a:pt x="33" y="7"/>
                    <a:pt x="26" y="0"/>
                    <a:pt x="17" y="0"/>
                  </a:cubicBezTo>
                  <a:close/>
                  <a:moveTo>
                    <a:pt x="17" y="24"/>
                  </a:moveTo>
                  <a:cubicBezTo>
                    <a:pt x="12" y="24"/>
                    <a:pt x="8" y="21"/>
                    <a:pt x="8" y="16"/>
                  </a:cubicBezTo>
                  <a:cubicBezTo>
                    <a:pt x="8" y="11"/>
                    <a:pt x="12" y="8"/>
                    <a:pt x="17" y="8"/>
                  </a:cubicBezTo>
                  <a:cubicBezTo>
                    <a:pt x="21" y="8"/>
                    <a:pt x="25" y="11"/>
                    <a:pt x="25" y="16"/>
                  </a:cubicBezTo>
                  <a:cubicBezTo>
                    <a:pt x="25" y="21"/>
                    <a:pt x="21" y="24"/>
                    <a:pt x="17" y="24"/>
                  </a:cubicBezTo>
                  <a:close/>
                </a:path>
              </a:pathLst>
            </a:custGeom>
            <a:solidFill>
              <a:srgbClr val="C6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2"/>
            <p:cNvSpPr/>
            <p:nvPr/>
          </p:nvSpPr>
          <p:spPr bwMode="auto">
            <a:xfrm>
              <a:off x="5482939" y="1658164"/>
              <a:ext cx="1396895" cy="1363636"/>
            </a:xfrm>
            <a:custGeom>
              <a:avLst/>
              <a:gdLst>
                <a:gd name="T0" fmla="*/ 49 w 49"/>
                <a:gd name="T1" fmla="*/ 24 h 48"/>
                <a:gd name="T2" fmla="*/ 37 w 49"/>
                <a:gd name="T3" fmla="*/ 24 h 48"/>
                <a:gd name="T4" fmla="*/ 37 w 49"/>
                <a:gd name="T5" fmla="*/ 24 h 48"/>
                <a:gd name="T6" fmla="*/ 25 w 49"/>
                <a:gd name="T7" fmla="*/ 36 h 48"/>
                <a:gd name="T8" fmla="*/ 12 w 49"/>
                <a:gd name="T9" fmla="*/ 24 h 48"/>
                <a:gd name="T10" fmla="*/ 25 w 49"/>
                <a:gd name="T11" fmla="*/ 12 h 48"/>
                <a:gd name="T12" fmla="*/ 25 w 49"/>
                <a:gd name="T13" fmla="*/ 0 h 48"/>
                <a:gd name="T14" fmla="*/ 0 w 49"/>
                <a:gd name="T15" fmla="*/ 24 h 48"/>
                <a:gd name="T16" fmla="*/ 25 w 49"/>
                <a:gd name="T17" fmla="*/ 48 h 48"/>
                <a:gd name="T18" fmla="*/ 49 w 49"/>
                <a:gd name="T1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4"/>
                  </a:moveTo>
                  <a:cubicBezTo>
                    <a:pt x="37" y="24"/>
                    <a:pt x="37" y="24"/>
                    <a:pt x="37" y="24"/>
                  </a:cubicBezTo>
                  <a:cubicBezTo>
                    <a:pt x="37" y="24"/>
                    <a:pt x="37" y="24"/>
                    <a:pt x="37" y="24"/>
                  </a:cubicBezTo>
                  <a:cubicBezTo>
                    <a:pt x="37" y="31"/>
                    <a:pt x="31" y="36"/>
                    <a:pt x="25" y="36"/>
                  </a:cubicBezTo>
                  <a:cubicBezTo>
                    <a:pt x="18" y="36"/>
                    <a:pt x="12" y="31"/>
                    <a:pt x="12" y="24"/>
                  </a:cubicBezTo>
                  <a:cubicBezTo>
                    <a:pt x="12" y="17"/>
                    <a:pt x="18" y="12"/>
                    <a:pt x="25" y="12"/>
                  </a:cubicBezTo>
                  <a:cubicBezTo>
                    <a:pt x="25" y="0"/>
                    <a:pt x="25" y="0"/>
                    <a:pt x="25" y="0"/>
                  </a:cubicBezTo>
                  <a:cubicBezTo>
                    <a:pt x="11" y="0"/>
                    <a:pt x="0" y="11"/>
                    <a:pt x="0" y="24"/>
                  </a:cubicBezTo>
                  <a:cubicBezTo>
                    <a:pt x="0" y="37"/>
                    <a:pt x="11" y="48"/>
                    <a:pt x="25" y="48"/>
                  </a:cubicBezTo>
                  <a:cubicBezTo>
                    <a:pt x="38" y="48"/>
                    <a:pt x="49" y="37"/>
                    <a:pt x="49" y="2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TextBox 134"/>
            <p:cNvSpPr txBox="1"/>
            <p:nvPr/>
          </p:nvSpPr>
          <p:spPr>
            <a:xfrm>
              <a:off x="5795932" y="2201483"/>
              <a:ext cx="772756" cy="237762"/>
            </a:xfrm>
            <a:prstGeom prst="rect">
              <a:avLst/>
            </a:prstGeom>
            <a:noFill/>
          </p:spPr>
          <p:txBody>
            <a:bodyPr wrap="square" rtlCol="0">
              <a:spAutoFit/>
            </a:bodyPr>
            <a:lstStyle/>
            <a:p>
              <a:pPr algn="ctr"/>
              <a:r>
                <a:rPr lang="en-US" altLang="zh-CN" sz="1600" b="1" dirty="0">
                  <a:latin typeface="微软雅黑" panose="020B0503020204020204" pitchFamily="34" charset="-122"/>
                  <a:ea typeface="微软雅黑" panose="020B0503020204020204" pitchFamily="34" charset="-122"/>
                </a:rPr>
                <a:t>75%</a:t>
              </a:r>
              <a:endParaRPr lang="zh-CN" altLang="en-US" sz="1600" b="1"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752471" y="2221028"/>
            <a:ext cx="1623351" cy="1941708"/>
            <a:chOff x="3773775" y="1658164"/>
            <a:chExt cx="1140058" cy="1363636"/>
          </a:xfrm>
        </p:grpSpPr>
        <p:sp>
          <p:nvSpPr>
            <p:cNvPr id="14" name="Freeform 56"/>
            <p:cNvSpPr>
              <a:spLocks noEditPoints="1"/>
            </p:cNvSpPr>
            <p:nvPr/>
          </p:nvSpPr>
          <p:spPr bwMode="auto">
            <a:xfrm>
              <a:off x="3973331" y="1885437"/>
              <a:ext cx="940502" cy="909091"/>
            </a:xfrm>
            <a:custGeom>
              <a:avLst/>
              <a:gdLst>
                <a:gd name="T0" fmla="*/ 17 w 33"/>
                <a:gd name="T1" fmla="*/ 0 h 32"/>
                <a:gd name="T2" fmla="*/ 0 w 33"/>
                <a:gd name="T3" fmla="*/ 16 h 32"/>
                <a:gd name="T4" fmla="*/ 17 w 33"/>
                <a:gd name="T5" fmla="*/ 32 h 32"/>
                <a:gd name="T6" fmla="*/ 33 w 33"/>
                <a:gd name="T7" fmla="*/ 16 h 32"/>
                <a:gd name="T8" fmla="*/ 17 w 33"/>
                <a:gd name="T9" fmla="*/ 0 h 32"/>
                <a:gd name="T10" fmla="*/ 17 w 33"/>
                <a:gd name="T11" fmla="*/ 24 h 32"/>
                <a:gd name="T12" fmla="*/ 9 w 33"/>
                <a:gd name="T13" fmla="*/ 16 h 32"/>
                <a:gd name="T14" fmla="*/ 17 w 33"/>
                <a:gd name="T15" fmla="*/ 8 h 32"/>
                <a:gd name="T16" fmla="*/ 25 w 33"/>
                <a:gd name="T17" fmla="*/ 16 h 32"/>
                <a:gd name="T18" fmla="*/ 17 w 33"/>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0"/>
                  </a:moveTo>
                  <a:cubicBezTo>
                    <a:pt x="8" y="0"/>
                    <a:pt x="0" y="7"/>
                    <a:pt x="0" y="16"/>
                  </a:cubicBezTo>
                  <a:cubicBezTo>
                    <a:pt x="0" y="25"/>
                    <a:pt x="8" y="32"/>
                    <a:pt x="17" y="32"/>
                  </a:cubicBezTo>
                  <a:cubicBezTo>
                    <a:pt x="26" y="32"/>
                    <a:pt x="33" y="25"/>
                    <a:pt x="33" y="16"/>
                  </a:cubicBezTo>
                  <a:cubicBezTo>
                    <a:pt x="33" y="7"/>
                    <a:pt x="26" y="0"/>
                    <a:pt x="17" y="0"/>
                  </a:cubicBezTo>
                  <a:close/>
                  <a:moveTo>
                    <a:pt x="17" y="24"/>
                  </a:moveTo>
                  <a:cubicBezTo>
                    <a:pt x="12" y="24"/>
                    <a:pt x="9" y="21"/>
                    <a:pt x="9" y="16"/>
                  </a:cubicBezTo>
                  <a:cubicBezTo>
                    <a:pt x="9" y="11"/>
                    <a:pt x="12" y="8"/>
                    <a:pt x="17" y="8"/>
                  </a:cubicBezTo>
                  <a:cubicBezTo>
                    <a:pt x="21" y="8"/>
                    <a:pt x="25" y="11"/>
                    <a:pt x="25" y="16"/>
                  </a:cubicBezTo>
                  <a:cubicBezTo>
                    <a:pt x="25" y="21"/>
                    <a:pt x="21" y="24"/>
                    <a:pt x="17" y="24"/>
                  </a:cubicBezTo>
                  <a:close/>
                </a:path>
              </a:pathLst>
            </a:custGeom>
            <a:solidFill>
              <a:srgbClr val="C6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57"/>
            <p:cNvSpPr/>
            <p:nvPr/>
          </p:nvSpPr>
          <p:spPr bwMode="auto">
            <a:xfrm>
              <a:off x="3773775" y="1658164"/>
              <a:ext cx="683666" cy="1363636"/>
            </a:xfrm>
            <a:custGeom>
              <a:avLst/>
              <a:gdLst>
                <a:gd name="T0" fmla="*/ 12 w 24"/>
                <a:gd name="T1" fmla="*/ 24 h 48"/>
                <a:gd name="T2" fmla="*/ 24 w 24"/>
                <a:gd name="T3" fmla="*/ 12 h 48"/>
                <a:gd name="T4" fmla="*/ 24 w 24"/>
                <a:gd name="T5" fmla="*/ 0 h 48"/>
                <a:gd name="T6" fmla="*/ 0 w 24"/>
                <a:gd name="T7" fmla="*/ 24 h 48"/>
                <a:gd name="T8" fmla="*/ 24 w 24"/>
                <a:gd name="T9" fmla="*/ 48 h 48"/>
                <a:gd name="T10" fmla="*/ 24 w 24"/>
                <a:gd name="T11" fmla="*/ 36 h 48"/>
                <a:gd name="T12" fmla="*/ 12 w 24"/>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24" h="48">
                  <a:moveTo>
                    <a:pt x="12" y="24"/>
                  </a:moveTo>
                  <a:cubicBezTo>
                    <a:pt x="12" y="17"/>
                    <a:pt x="17" y="12"/>
                    <a:pt x="24" y="12"/>
                  </a:cubicBezTo>
                  <a:cubicBezTo>
                    <a:pt x="24" y="0"/>
                    <a:pt x="24" y="0"/>
                    <a:pt x="24" y="0"/>
                  </a:cubicBezTo>
                  <a:cubicBezTo>
                    <a:pt x="10" y="0"/>
                    <a:pt x="0" y="11"/>
                    <a:pt x="0" y="24"/>
                  </a:cubicBezTo>
                  <a:cubicBezTo>
                    <a:pt x="0" y="37"/>
                    <a:pt x="10" y="48"/>
                    <a:pt x="24" y="48"/>
                  </a:cubicBezTo>
                  <a:cubicBezTo>
                    <a:pt x="24" y="36"/>
                    <a:pt x="24" y="36"/>
                    <a:pt x="24" y="36"/>
                  </a:cubicBezTo>
                  <a:cubicBezTo>
                    <a:pt x="17" y="36"/>
                    <a:pt x="12" y="31"/>
                    <a:pt x="12" y="2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TextBox 137"/>
            <p:cNvSpPr txBox="1"/>
            <p:nvPr/>
          </p:nvSpPr>
          <p:spPr>
            <a:xfrm>
              <a:off x="4057204" y="2201483"/>
              <a:ext cx="772756" cy="237762"/>
            </a:xfrm>
            <a:prstGeom prst="rect">
              <a:avLst/>
            </a:prstGeom>
            <a:noFill/>
          </p:spPr>
          <p:txBody>
            <a:bodyPr wrap="square" rtlCol="0">
              <a:spAutoFit/>
            </a:bodyPr>
            <a:lstStyle/>
            <a:p>
              <a:pPr algn="ctr"/>
              <a:r>
                <a:rPr lang="en-US" altLang="zh-CN" sz="1600" b="1" dirty="0">
                  <a:latin typeface="微软雅黑" panose="020B0503020204020204" pitchFamily="34" charset="-122"/>
                  <a:ea typeface="微软雅黑" panose="020B0503020204020204" pitchFamily="34" charset="-122"/>
                </a:rPr>
                <a:t>50%</a:t>
              </a:r>
              <a:endParaRPr lang="zh-CN" altLang="en-US" sz="1600" b="1"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926280" y="2317374"/>
            <a:ext cx="1665447" cy="1618090"/>
            <a:chOff x="2033199" y="1658164"/>
            <a:chExt cx="1169622" cy="1136364"/>
          </a:xfrm>
        </p:grpSpPr>
        <p:sp>
          <p:nvSpPr>
            <p:cNvPr id="18" name="Freeform 51"/>
            <p:cNvSpPr>
              <a:spLocks noEditPoints="1"/>
            </p:cNvSpPr>
            <p:nvPr/>
          </p:nvSpPr>
          <p:spPr bwMode="auto">
            <a:xfrm>
              <a:off x="2262319" y="1885437"/>
              <a:ext cx="940502" cy="909091"/>
            </a:xfrm>
            <a:custGeom>
              <a:avLst/>
              <a:gdLst>
                <a:gd name="T0" fmla="*/ 16 w 33"/>
                <a:gd name="T1" fmla="*/ 0 h 32"/>
                <a:gd name="T2" fmla="*/ 0 w 33"/>
                <a:gd name="T3" fmla="*/ 16 h 32"/>
                <a:gd name="T4" fmla="*/ 16 w 33"/>
                <a:gd name="T5" fmla="*/ 32 h 32"/>
                <a:gd name="T6" fmla="*/ 33 w 33"/>
                <a:gd name="T7" fmla="*/ 16 h 32"/>
                <a:gd name="T8" fmla="*/ 16 w 33"/>
                <a:gd name="T9" fmla="*/ 0 h 32"/>
                <a:gd name="T10" fmla="*/ 16 w 33"/>
                <a:gd name="T11" fmla="*/ 24 h 32"/>
                <a:gd name="T12" fmla="*/ 8 w 33"/>
                <a:gd name="T13" fmla="*/ 16 h 32"/>
                <a:gd name="T14" fmla="*/ 16 w 33"/>
                <a:gd name="T15" fmla="*/ 8 h 32"/>
                <a:gd name="T16" fmla="*/ 24 w 33"/>
                <a:gd name="T17" fmla="*/ 16 h 32"/>
                <a:gd name="T18" fmla="*/ 16 w 33"/>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0"/>
                  </a:moveTo>
                  <a:cubicBezTo>
                    <a:pt x="7" y="0"/>
                    <a:pt x="0" y="7"/>
                    <a:pt x="0" y="16"/>
                  </a:cubicBezTo>
                  <a:cubicBezTo>
                    <a:pt x="0" y="25"/>
                    <a:pt x="7" y="32"/>
                    <a:pt x="16" y="32"/>
                  </a:cubicBezTo>
                  <a:cubicBezTo>
                    <a:pt x="25" y="32"/>
                    <a:pt x="33" y="25"/>
                    <a:pt x="33" y="16"/>
                  </a:cubicBezTo>
                  <a:cubicBezTo>
                    <a:pt x="33" y="7"/>
                    <a:pt x="25" y="0"/>
                    <a:pt x="16" y="0"/>
                  </a:cubicBezTo>
                  <a:close/>
                  <a:moveTo>
                    <a:pt x="16" y="24"/>
                  </a:moveTo>
                  <a:cubicBezTo>
                    <a:pt x="12" y="24"/>
                    <a:pt x="8" y="21"/>
                    <a:pt x="8" y="16"/>
                  </a:cubicBezTo>
                  <a:cubicBezTo>
                    <a:pt x="8" y="11"/>
                    <a:pt x="12" y="8"/>
                    <a:pt x="16" y="8"/>
                  </a:cubicBezTo>
                  <a:cubicBezTo>
                    <a:pt x="21" y="8"/>
                    <a:pt x="24" y="11"/>
                    <a:pt x="24" y="16"/>
                  </a:cubicBezTo>
                  <a:cubicBezTo>
                    <a:pt x="24" y="21"/>
                    <a:pt x="21" y="24"/>
                    <a:pt x="16" y="24"/>
                  </a:cubicBezTo>
                  <a:close/>
                </a:path>
              </a:pathLst>
            </a:custGeom>
            <a:solidFill>
              <a:srgbClr val="C6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2"/>
            <p:cNvSpPr/>
            <p:nvPr/>
          </p:nvSpPr>
          <p:spPr bwMode="auto">
            <a:xfrm>
              <a:off x="2033199" y="1658164"/>
              <a:ext cx="685513" cy="681818"/>
            </a:xfrm>
            <a:custGeom>
              <a:avLst/>
              <a:gdLst>
                <a:gd name="T0" fmla="*/ 24 w 24"/>
                <a:gd name="T1" fmla="*/ 12 h 24"/>
                <a:gd name="T2" fmla="*/ 24 w 24"/>
                <a:gd name="T3" fmla="*/ 0 h 24"/>
                <a:gd name="T4" fmla="*/ 0 w 24"/>
                <a:gd name="T5" fmla="*/ 24 h 24"/>
                <a:gd name="T6" fmla="*/ 12 w 24"/>
                <a:gd name="T7" fmla="*/ 24 h 24"/>
                <a:gd name="T8" fmla="*/ 24 w 24"/>
                <a:gd name="T9" fmla="*/ 12 h 24"/>
              </a:gdLst>
              <a:ahLst/>
              <a:cxnLst>
                <a:cxn ang="0">
                  <a:pos x="T0" y="T1"/>
                </a:cxn>
                <a:cxn ang="0">
                  <a:pos x="T2" y="T3"/>
                </a:cxn>
                <a:cxn ang="0">
                  <a:pos x="T4" y="T5"/>
                </a:cxn>
                <a:cxn ang="0">
                  <a:pos x="T6" y="T7"/>
                </a:cxn>
                <a:cxn ang="0">
                  <a:pos x="T8" y="T9"/>
                </a:cxn>
              </a:cxnLst>
              <a:rect l="0" t="0" r="r" b="b"/>
              <a:pathLst>
                <a:path w="24" h="24">
                  <a:moveTo>
                    <a:pt x="24" y="12"/>
                  </a:moveTo>
                  <a:cubicBezTo>
                    <a:pt x="24" y="0"/>
                    <a:pt x="24" y="0"/>
                    <a:pt x="24" y="0"/>
                  </a:cubicBezTo>
                  <a:cubicBezTo>
                    <a:pt x="11" y="0"/>
                    <a:pt x="0" y="11"/>
                    <a:pt x="0" y="24"/>
                  </a:cubicBezTo>
                  <a:cubicBezTo>
                    <a:pt x="12" y="24"/>
                    <a:pt x="12" y="24"/>
                    <a:pt x="12" y="24"/>
                  </a:cubicBezTo>
                  <a:cubicBezTo>
                    <a:pt x="12" y="17"/>
                    <a:pt x="17" y="12"/>
                    <a:pt x="24" y="1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TextBox 138"/>
            <p:cNvSpPr txBox="1"/>
            <p:nvPr/>
          </p:nvSpPr>
          <p:spPr>
            <a:xfrm>
              <a:off x="2332334" y="2201483"/>
              <a:ext cx="772756" cy="237762"/>
            </a:xfrm>
            <a:prstGeom prst="rect">
              <a:avLst/>
            </a:prstGeom>
            <a:noFill/>
          </p:spPr>
          <p:txBody>
            <a:bodyPr wrap="square" rtlCol="0">
              <a:spAutoFit/>
            </a:bodyPr>
            <a:lstStyle/>
            <a:p>
              <a:pPr algn="ctr"/>
              <a:r>
                <a:rPr lang="en-US" altLang="zh-CN" sz="1600" b="1" dirty="0">
                  <a:latin typeface="微软雅黑" panose="020B0503020204020204" pitchFamily="34" charset="-122"/>
                  <a:ea typeface="微软雅黑" panose="020B0503020204020204" pitchFamily="34" charset="-122"/>
                </a:rPr>
                <a:t>25%</a:t>
              </a:r>
              <a:endParaRPr lang="zh-CN" altLang="en-US" sz="1600" b="1" dirty="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411506" y="2640993"/>
            <a:ext cx="1339199" cy="1294472"/>
            <a:chOff x="523591" y="1885437"/>
            <a:chExt cx="940502" cy="909091"/>
          </a:xfrm>
        </p:grpSpPr>
        <p:sp>
          <p:nvSpPr>
            <p:cNvPr id="22" name="Freeform 48"/>
            <p:cNvSpPr>
              <a:spLocks noEditPoints="1"/>
            </p:cNvSpPr>
            <p:nvPr/>
          </p:nvSpPr>
          <p:spPr bwMode="auto">
            <a:xfrm>
              <a:off x="523591" y="1885437"/>
              <a:ext cx="940502" cy="909091"/>
            </a:xfrm>
            <a:custGeom>
              <a:avLst/>
              <a:gdLst>
                <a:gd name="T0" fmla="*/ 16 w 33"/>
                <a:gd name="T1" fmla="*/ 0 h 32"/>
                <a:gd name="T2" fmla="*/ 0 w 33"/>
                <a:gd name="T3" fmla="*/ 16 h 32"/>
                <a:gd name="T4" fmla="*/ 16 w 33"/>
                <a:gd name="T5" fmla="*/ 32 h 32"/>
                <a:gd name="T6" fmla="*/ 33 w 33"/>
                <a:gd name="T7" fmla="*/ 16 h 32"/>
                <a:gd name="T8" fmla="*/ 16 w 33"/>
                <a:gd name="T9" fmla="*/ 0 h 32"/>
                <a:gd name="T10" fmla="*/ 16 w 33"/>
                <a:gd name="T11" fmla="*/ 24 h 32"/>
                <a:gd name="T12" fmla="*/ 8 w 33"/>
                <a:gd name="T13" fmla="*/ 16 h 32"/>
                <a:gd name="T14" fmla="*/ 16 w 33"/>
                <a:gd name="T15" fmla="*/ 8 h 32"/>
                <a:gd name="T16" fmla="*/ 25 w 33"/>
                <a:gd name="T17" fmla="*/ 16 h 32"/>
                <a:gd name="T18" fmla="*/ 16 w 33"/>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0"/>
                  </a:moveTo>
                  <a:cubicBezTo>
                    <a:pt x="7" y="0"/>
                    <a:pt x="0" y="7"/>
                    <a:pt x="0" y="16"/>
                  </a:cubicBezTo>
                  <a:cubicBezTo>
                    <a:pt x="0" y="25"/>
                    <a:pt x="7" y="32"/>
                    <a:pt x="16" y="32"/>
                  </a:cubicBezTo>
                  <a:cubicBezTo>
                    <a:pt x="26" y="32"/>
                    <a:pt x="33" y="25"/>
                    <a:pt x="33" y="16"/>
                  </a:cubicBezTo>
                  <a:cubicBezTo>
                    <a:pt x="33" y="7"/>
                    <a:pt x="26" y="0"/>
                    <a:pt x="16" y="0"/>
                  </a:cubicBezTo>
                  <a:close/>
                  <a:moveTo>
                    <a:pt x="16" y="24"/>
                  </a:moveTo>
                  <a:cubicBezTo>
                    <a:pt x="12" y="24"/>
                    <a:pt x="8" y="21"/>
                    <a:pt x="8" y="16"/>
                  </a:cubicBezTo>
                  <a:cubicBezTo>
                    <a:pt x="8" y="11"/>
                    <a:pt x="12" y="8"/>
                    <a:pt x="16" y="8"/>
                  </a:cubicBezTo>
                  <a:cubicBezTo>
                    <a:pt x="21" y="8"/>
                    <a:pt x="25" y="11"/>
                    <a:pt x="25" y="16"/>
                  </a:cubicBezTo>
                  <a:cubicBezTo>
                    <a:pt x="25" y="21"/>
                    <a:pt x="21" y="24"/>
                    <a:pt x="16" y="24"/>
                  </a:cubicBezTo>
                  <a:close/>
                </a:path>
              </a:pathLst>
            </a:custGeom>
            <a:solidFill>
              <a:srgbClr val="C6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TextBox 139"/>
            <p:cNvSpPr txBox="1"/>
            <p:nvPr/>
          </p:nvSpPr>
          <p:spPr>
            <a:xfrm>
              <a:off x="607464" y="2201483"/>
              <a:ext cx="772756" cy="237762"/>
            </a:xfrm>
            <a:prstGeom prst="rect">
              <a:avLst/>
            </a:prstGeom>
            <a:noFill/>
          </p:spPr>
          <p:txBody>
            <a:bodyPr wrap="square" rtlCol="0">
              <a:spAutoFit/>
            </a:bodyPr>
            <a:lstStyle/>
            <a:p>
              <a:pPr algn="ctr"/>
              <a:r>
                <a:rPr lang="en-US" altLang="zh-CN" sz="1600" b="1" dirty="0">
                  <a:latin typeface="微软雅黑" panose="020B0503020204020204" pitchFamily="34" charset="-122"/>
                  <a:ea typeface="微软雅黑" panose="020B0503020204020204" pitchFamily="34" charset="-122"/>
                </a:rPr>
                <a:t>0%</a:t>
              </a:r>
              <a:endParaRPr lang="zh-CN" altLang="en-US" sz="1600" b="1" dirty="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495424" y="4269975"/>
            <a:ext cx="1523456" cy="754635"/>
            <a:chOff x="557872" y="3023013"/>
            <a:chExt cx="1069903" cy="529970"/>
          </a:xfrm>
        </p:grpSpPr>
        <p:sp>
          <p:nvSpPr>
            <p:cNvPr id="25" name="TextBox 104"/>
            <p:cNvSpPr txBox="1"/>
            <p:nvPr/>
          </p:nvSpPr>
          <p:spPr>
            <a:xfrm>
              <a:off x="557872" y="3023013"/>
              <a:ext cx="1069903" cy="25937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a:t>
              </a:r>
            </a:p>
          </p:txBody>
        </p:sp>
        <p:sp>
          <p:nvSpPr>
            <p:cNvPr id="26" name="TextBox 108"/>
            <p:cNvSpPr txBox="1"/>
            <p:nvPr/>
          </p:nvSpPr>
          <p:spPr>
            <a:xfrm>
              <a:off x="566555" y="3336835"/>
              <a:ext cx="1061220" cy="216148"/>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单击添加副标题</a:t>
              </a:r>
            </a:p>
          </p:txBody>
        </p:sp>
      </p:grpSp>
      <p:grpSp>
        <p:nvGrpSpPr>
          <p:cNvPr id="27" name="组合 26"/>
          <p:cNvGrpSpPr/>
          <p:nvPr/>
        </p:nvGrpSpPr>
        <p:grpSpPr>
          <a:xfrm>
            <a:off x="3227317" y="4269975"/>
            <a:ext cx="1523456" cy="754635"/>
            <a:chOff x="557872" y="3023013"/>
            <a:chExt cx="1069903" cy="529970"/>
          </a:xfrm>
        </p:grpSpPr>
        <p:sp>
          <p:nvSpPr>
            <p:cNvPr id="28" name="TextBox 152"/>
            <p:cNvSpPr txBox="1"/>
            <p:nvPr/>
          </p:nvSpPr>
          <p:spPr>
            <a:xfrm>
              <a:off x="557872" y="3023013"/>
              <a:ext cx="1069903" cy="25937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a:t>
              </a:r>
            </a:p>
          </p:txBody>
        </p:sp>
        <p:sp>
          <p:nvSpPr>
            <p:cNvPr id="29" name="TextBox 154"/>
            <p:cNvSpPr txBox="1"/>
            <p:nvPr/>
          </p:nvSpPr>
          <p:spPr>
            <a:xfrm>
              <a:off x="566555" y="3336835"/>
              <a:ext cx="1061220" cy="216148"/>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单击添加副标题</a:t>
              </a:r>
            </a:p>
          </p:txBody>
        </p:sp>
      </p:grpSp>
      <p:grpSp>
        <p:nvGrpSpPr>
          <p:cNvPr id="30" name="组合 29"/>
          <p:cNvGrpSpPr/>
          <p:nvPr/>
        </p:nvGrpSpPr>
        <p:grpSpPr>
          <a:xfrm>
            <a:off x="4944494" y="4269983"/>
            <a:ext cx="1523456" cy="754635"/>
            <a:chOff x="557872" y="3023013"/>
            <a:chExt cx="1069903" cy="529969"/>
          </a:xfrm>
        </p:grpSpPr>
        <p:sp>
          <p:nvSpPr>
            <p:cNvPr id="31" name="TextBox 156"/>
            <p:cNvSpPr txBox="1"/>
            <p:nvPr/>
          </p:nvSpPr>
          <p:spPr>
            <a:xfrm>
              <a:off x="557872" y="3023013"/>
              <a:ext cx="1069903" cy="25937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a:t>
              </a:r>
            </a:p>
          </p:txBody>
        </p:sp>
        <p:sp>
          <p:nvSpPr>
            <p:cNvPr id="32" name="TextBox 158"/>
            <p:cNvSpPr txBox="1"/>
            <p:nvPr/>
          </p:nvSpPr>
          <p:spPr>
            <a:xfrm>
              <a:off x="566555" y="3336835"/>
              <a:ext cx="1061220" cy="21614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单击添加副标题</a:t>
              </a:r>
            </a:p>
          </p:txBody>
        </p:sp>
      </p:grpSp>
      <p:grpSp>
        <p:nvGrpSpPr>
          <p:cNvPr id="33" name="组合 32"/>
          <p:cNvGrpSpPr/>
          <p:nvPr/>
        </p:nvGrpSpPr>
        <p:grpSpPr>
          <a:xfrm>
            <a:off x="7046458" y="4269975"/>
            <a:ext cx="1523456" cy="754635"/>
            <a:chOff x="557872" y="3023013"/>
            <a:chExt cx="1069903" cy="529970"/>
          </a:xfrm>
        </p:grpSpPr>
        <p:sp>
          <p:nvSpPr>
            <p:cNvPr id="34" name="TextBox 160"/>
            <p:cNvSpPr txBox="1"/>
            <p:nvPr/>
          </p:nvSpPr>
          <p:spPr>
            <a:xfrm>
              <a:off x="557872" y="3023013"/>
              <a:ext cx="1069903" cy="25937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a:t>
              </a:r>
            </a:p>
          </p:txBody>
        </p:sp>
        <p:sp>
          <p:nvSpPr>
            <p:cNvPr id="35" name="TextBox 162"/>
            <p:cNvSpPr txBox="1"/>
            <p:nvPr/>
          </p:nvSpPr>
          <p:spPr>
            <a:xfrm>
              <a:off x="566555" y="3336835"/>
              <a:ext cx="1061220" cy="216148"/>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单击添加副标题</a:t>
              </a:r>
            </a:p>
          </p:txBody>
        </p:sp>
      </p:grpSp>
      <p:grpSp>
        <p:nvGrpSpPr>
          <p:cNvPr id="36" name="组合 35"/>
          <p:cNvGrpSpPr/>
          <p:nvPr/>
        </p:nvGrpSpPr>
        <p:grpSpPr>
          <a:xfrm>
            <a:off x="9088282" y="4269975"/>
            <a:ext cx="1523456" cy="754635"/>
            <a:chOff x="557872" y="3023013"/>
            <a:chExt cx="1069903" cy="529970"/>
          </a:xfrm>
        </p:grpSpPr>
        <p:sp>
          <p:nvSpPr>
            <p:cNvPr id="37" name="TextBox 164"/>
            <p:cNvSpPr txBox="1"/>
            <p:nvPr/>
          </p:nvSpPr>
          <p:spPr>
            <a:xfrm>
              <a:off x="557872" y="3023013"/>
              <a:ext cx="1069903" cy="25937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a:t>
              </a:r>
            </a:p>
          </p:txBody>
        </p:sp>
        <p:sp>
          <p:nvSpPr>
            <p:cNvPr id="38" name="TextBox 166"/>
            <p:cNvSpPr txBox="1"/>
            <p:nvPr/>
          </p:nvSpPr>
          <p:spPr>
            <a:xfrm>
              <a:off x="566555" y="3336835"/>
              <a:ext cx="1061220" cy="216148"/>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单击添加副标题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 calcmode="lin" valueType="num">
                                      <p:cBhvr>
                                        <p:cTn id="13" dur="500" fill="hold"/>
                                        <p:tgtEl>
                                          <p:spTgt spid="21"/>
                                        </p:tgtEl>
                                        <p:attrNameLst>
                                          <p:attrName>style.rotation</p:attrName>
                                        </p:attrNameLst>
                                      </p:cBhvr>
                                      <p:tavLst>
                                        <p:tav tm="0">
                                          <p:val>
                                            <p:fltVal val="90"/>
                                          </p:val>
                                        </p:tav>
                                        <p:tav tm="100000">
                                          <p:val>
                                            <p:fltVal val="0"/>
                                          </p:val>
                                        </p:tav>
                                      </p:tavLst>
                                    </p:anim>
                                    <p:animEffect transition="in" filter="fade">
                                      <p:cBhvr>
                                        <p:cTn id="14" dur="500"/>
                                        <p:tgtEl>
                                          <p:spTgt spid="21"/>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down)">
                                      <p:cBhvr>
                                        <p:cTn id="19" dur="500"/>
                                        <p:tgtEl>
                                          <p:spTgt spid="24"/>
                                        </p:tgtEl>
                                      </p:cBhvr>
                                    </p:animEffect>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90"/>
                                          </p:val>
                                        </p:tav>
                                        <p:tav tm="100000">
                                          <p:val>
                                            <p:fltVal val="0"/>
                                          </p:val>
                                        </p:tav>
                                      </p:tavLst>
                                    </p:anim>
                                    <p:animEffect transition="in" filter="fade">
                                      <p:cBhvr>
                                        <p:cTn id="26" dur="500"/>
                                        <p:tgtEl>
                                          <p:spTgt spid="17"/>
                                        </p:tgtEl>
                                      </p:cBhvr>
                                    </p:animEffect>
                                  </p:childTnLst>
                                </p:cTn>
                              </p:par>
                            </p:childTnLst>
                          </p:cTn>
                        </p:par>
                        <p:par>
                          <p:cTn id="27" fill="hold">
                            <p:stCondLst>
                              <p:cond delay="2000"/>
                            </p:stCondLst>
                            <p:childTnLst>
                              <p:par>
                                <p:cTn id="28" presetID="12" presetClass="entr" presetSubtype="1"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p:tgtEl>
                                          <p:spTgt spid="27"/>
                                        </p:tgtEl>
                                        <p:attrNameLst>
                                          <p:attrName>ppt_y</p:attrName>
                                        </p:attrNameLst>
                                      </p:cBhvr>
                                      <p:tavLst>
                                        <p:tav tm="0">
                                          <p:val>
                                            <p:strVal val="#ppt_y-#ppt_h*1.125000"/>
                                          </p:val>
                                        </p:tav>
                                        <p:tav tm="100000">
                                          <p:val>
                                            <p:strVal val="#ppt_y"/>
                                          </p:val>
                                        </p:tav>
                                      </p:tavLst>
                                    </p:anim>
                                    <p:animEffect transition="in" filter="wipe(down)">
                                      <p:cBhvr>
                                        <p:cTn id="31" dur="500"/>
                                        <p:tgtEl>
                                          <p:spTgt spid="27"/>
                                        </p:tgtEl>
                                      </p:cBhvr>
                                    </p:animEffect>
                                  </p:childTnLst>
                                </p:cTn>
                              </p:par>
                            </p:childTnLst>
                          </p:cTn>
                        </p:par>
                        <p:par>
                          <p:cTn id="32" fill="hold">
                            <p:stCondLst>
                              <p:cond delay="25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 calcmode="lin" valueType="num">
                                      <p:cBhvr>
                                        <p:cTn id="37" dur="500" fill="hold"/>
                                        <p:tgtEl>
                                          <p:spTgt spid="13"/>
                                        </p:tgtEl>
                                        <p:attrNameLst>
                                          <p:attrName>style.rotation</p:attrName>
                                        </p:attrNameLst>
                                      </p:cBhvr>
                                      <p:tavLst>
                                        <p:tav tm="0">
                                          <p:val>
                                            <p:fltVal val="90"/>
                                          </p:val>
                                        </p:tav>
                                        <p:tav tm="100000">
                                          <p:val>
                                            <p:fltVal val="0"/>
                                          </p:val>
                                        </p:tav>
                                      </p:tavLst>
                                    </p:anim>
                                    <p:animEffect transition="in" filter="fade">
                                      <p:cBhvr>
                                        <p:cTn id="38" dur="500"/>
                                        <p:tgtEl>
                                          <p:spTgt spid="13"/>
                                        </p:tgtEl>
                                      </p:cBhvr>
                                    </p:animEffect>
                                  </p:childTnLst>
                                </p:cTn>
                              </p:par>
                            </p:childTnLst>
                          </p:cTn>
                        </p:par>
                        <p:par>
                          <p:cTn id="39" fill="hold">
                            <p:stCondLst>
                              <p:cond delay="3000"/>
                            </p:stCondLst>
                            <p:childTnLst>
                              <p:par>
                                <p:cTn id="40" presetID="12" presetClass="entr" presetSubtype="1"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p:tgtEl>
                                          <p:spTgt spid="30"/>
                                        </p:tgtEl>
                                        <p:attrNameLst>
                                          <p:attrName>ppt_y</p:attrName>
                                        </p:attrNameLst>
                                      </p:cBhvr>
                                      <p:tavLst>
                                        <p:tav tm="0">
                                          <p:val>
                                            <p:strVal val="#ppt_y-#ppt_h*1.125000"/>
                                          </p:val>
                                        </p:tav>
                                        <p:tav tm="100000">
                                          <p:val>
                                            <p:strVal val="#ppt_y"/>
                                          </p:val>
                                        </p:tav>
                                      </p:tavLst>
                                    </p:anim>
                                    <p:animEffect transition="in" filter="wipe(down)">
                                      <p:cBhvr>
                                        <p:cTn id="43" dur="500"/>
                                        <p:tgtEl>
                                          <p:spTgt spid="30"/>
                                        </p:tgtEl>
                                      </p:cBhvr>
                                    </p:animEffect>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 calcmode="lin" valueType="num">
                                      <p:cBhvr>
                                        <p:cTn id="49" dur="500" fill="hold"/>
                                        <p:tgtEl>
                                          <p:spTgt spid="9"/>
                                        </p:tgtEl>
                                        <p:attrNameLst>
                                          <p:attrName>style.rotation</p:attrName>
                                        </p:attrNameLst>
                                      </p:cBhvr>
                                      <p:tavLst>
                                        <p:tav tm="0">
                                          <p:val>
                                            <p:fltVal val="90"/>
                                          </p:val>
                                        </p:tav>
                                        <p:tav tm="100000">
                                          <p:val>
                                            <p:fltVal val="0"/>
                                          </p:val>
                                        </p:tav>
                                      </p:tavLst>
                                    </p:anim>
                                    <p:animEffect transition="in" filter="fade">
                                      <p:cBhvr>
                                        <p:cTn id="50" dur="500"/>
                                        <p:tgtEl>
                                          <p:spTgt spid="9"/>
                                        </p:tgtEl>
                                      </p:cBhvr>
                                    </p:animEffect>
                                  </p:childTnLst>
                                </p:cTn>
                              </p:par>
                            </p:childTnLst>
                          </p:cTn>
                        </p:par>
                        <p:par>
                          <p:cTn id="51" fill="hold">
                            <p:stCondLst>
                              <p:cond delay="4000"/>
                            </p:stCondLst>
                            <p:childTnLst>
                              <p:par>
                                <p:cTn id="52" presetID="12" presetClass="entr" presetSubtype="1"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p:tgtEl>
                                          <p:spTgt spid="33"/>
                                        </p:tgtEl>
                                        <p:attrNameLst>
                                          <p:attrName>ppt_y</p:attrName>
                                        </p:attrNameLst>
                                      </p:cBhvr>
                                      <p:tavLst>
                                        <p:tav tm="0">
                                          <p:val>
                                            <p:strVal val="#ppt_y-#ppt_h*1.125000"/>
                                          </p:val>
                                        </p:tav>
                                        <p:tav tm="100000">
                                          <p:val>
                                            <p:strVal val="#ppt_y"/>
                                          </p:val>
                                        </p:tav>
                                      </p:tavLst>
                                    </p:anim>
                                    <p:animEffect transition="in" filter="wipe(down)">
                                      <p:cBhvr>
                                        <p:cTn id="55" dur="500"/>
                                        <p:tgtEl>
                                          <p:spTgt spid="33"/>
                                        </p:tgtEl>
                                      </p:cBhvr>
                                    </p:animEffect>
                                  </p:childTnLst>
                                </p:cTn>
                              </p:par>
                            </p:childTnLst>
                          </p:cTn>
                        </p:par>
                        <p:par>
                          <p:cTn id="56" fill="hold">
                            <p:stCondLst>
                              <p:cond delay="4500"/>
                            </p:stCondLst>
                            <p:childTnLst>
                              <p:par>
                                <p:cTn id="57" presetID="31"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 calcmode="lin" valueType="num">
                                      <p:cBhvr>
                                        <p:cTn id="61" dur="500" fill="hold"/>
                                        <p:tgtEl>
                                          <p:spTgt spid="5"/>
                                        </p:tgtEl>
                                        <p:attrNameLst>
                                          <p:attrName>style.rotation</p:attrName>
                                        </p:attrNameLst>
                                      </p:cBhvr>
                                      <p:tavLst>
                                        <p:tav tm="0">
                                          <p:val>
                                            <p:fltVal val="90"/>
                                          </p:val>
                                        </p:tav>
                                        <p:tav tm="100000">
                                          <p:val>
                                            <p:fltVal val="0"/>
                                          </p:val>
                                        </p:tav>
                                      </p:tavLst>
                                    </p:anim>
                                    <p:animEffect transition="in" filter="fade">
                                      <p:cBhvr>
                                        <p:cTn id="62" dur="500"/>
                                        <p:tgtEl>
                                          <p:spTgt spid="5"/>
                                        </p:tgtEl>
                                      </p:cBhvr>
                                    </p:animEffect>
                                  </p:childTnLst>
                                </p:cTn>
                              </p:par>
                            </p:childTnLst>
                          </p:cTn>
                        </p:par>
                        <p:par>
                          <p:cTn id="63" fill="hold">
                            <p:stCondLst>
                              <p:cond delay="5000"/>
                            </p:stCondLst>
                            <p:childTnLst>
                              <p:par>
                                <p:cTn id="64" presetID="12" presetClass="entr" presetSubtype="1"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p:tgtEl>
                                          <p:spTgt spid="36"/>
                                        </p:tgtEl>
                                        <p:attrNameLst>
                                          <p:attrName>ppt_y</p:attrName>
                                        </p:attrNameLst>
                                      </p:cBhvr>
                                      <p:tavLst>
                                        <p:tav tm="0">
                                          <p:val>
                                            <p:strVal val="#ppt_y-#ppt_h*1.125000"/>
                                          </p:val>
                                        </p:tav>
                                        <p:tav tm="100000">
                                          <p:val>
                                            <p:strVal val="#ppt_y"/>
                                          </p:val>
                                        </p:tav>
                                      </p:tavLst>
                                    </p:anim>
                                    <p:animEffect transition="in" filter="wipe(down)">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
          <p:cNvSpPr>
            <a:spLocks noChangeArrowheads="1"/>
          </p:cNvSpPr>
          <p:nvPr/>
        </p:nvSpPr>
        <p:spPr bwMode="auto">
          <a:xfrm>
            <a:off x="0" y="0"/>
            <a:ext cx="6096000" cy="6858000"/>
          </a:xfrm>
          <a:prstGeom prst="rect">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dirty="0">
              <a:solidFill>
                <a:srgbClr val="FFFFFF"/>
              </a:solidFill>
              <a:sym typeface="微软雅黑" panose="020B0503020204020204" pitchFamily="34" charset="-122"/>
            </a:endParaRPr>
          </a:p>
        </p:txBody>
      </p:sp>
      <p:sp>
        <p:nvSpPr>
          <p:cNvPr id="18435" name="矩形 3"/>
          <p:cNvSpPr>
            <a:spLocks noChangeArrowheads="1"/>
          </p:cNvSpPr>
          <p:nvPr/>
        </p:nvSpPr>
        <p:spPr bwMode="auto">
          <a:xfrm>
            <a:off x="635001" y="237067"/>
            <a:ext cx="2112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3200" b="1" dirty="0">
                <a:solidFill>
                  <a:srgbClr val="D9D9D9"/>
                </a:solidFill>
                <a:latin typeface="Impact" panose="020B0806030902050204" pitchFamily="34" charset="0"/>
                <a:sym typeface="Impact" panose="020B0806030902050204" pitchFamily="34" charset="0"/>
              </a:rPr>
              <a:t>目录</a:t>
            </a:r>
            <a:r>
              <a:rPr lang="en-US" altLang="zh-CN" sz="2000" dirty="0">
                <a:solidFill>
                  <a:srgbClr val="D9D9D9"/>
                </a:solidFill>
                <a:latin typeface="微软雅黑" panose="020B0503020204020204" pitchFamily="34" charset="-122"/>
                <a:ea typeface="微软雅黑" panose="020B0503020204020204" pitchFamily="34" charset="-122"/>
                <a:sym typeface="Impact" panose="020B0806030902050204" pitchFamily="34" charset="0"/>
              </a:rPr>
              <a:t>Contents</a:t>
            </a:r>
            <a:endParaRPr lang="zh-CN" altLang="en-US" sz="2000" dirty="0">
              <a:solidFill>
                <a:srgbClr val="D9D9D9"/>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8436" name="等腰三角形 4"/>
          <p:cNvSpPr>
            <a:spLocks noChangeArrowheads="1"/>
          </p:cNvSpPr>
          <p:nvPr/>
        </p:nvSpPr>
        <p:spPr bwMode="auto">
          <a:xfrm rot="5400000">
            <a:off x="-52917" y="209551"/>
            <a:ext cx="774700" cy="668867"/>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7" name="矩形 7"/>
          <p:cNvSpPr>
            <a:spLocks noChangeArrowheads="1"/>
          </p:cNvSpPr>
          <p:nvPr/>
        </p:nvSpPr>
        <p:spPr bwMode="auto">
          <a:xfrm>
            <a:off x="6096000" y="0"/>
            <a:ext cx="6096000" cy="6858000"/>
          </a:xfrm>
          <a:prstGeom prst="rect">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8" name="等腰三角形 8"/>
          <p:cNvSpPr>
            <a:spLocks noChangeArrowheads="1"/>
          </p:cNvSpPr>
          <p:nvPr/>
        </p:nvSpPr>
        <p:spPr bwMode="auto">
          <a:xfrm rot="5400000">
            <a:off x="6071659" y="957793"/>
            <a:ext cx="357716" cy="309033"/>
          </a:xfrm>
          <a:prstGeom prst="triangle">
            <a:avLst>
              <a:gd name="adj" fmla="val 50000"/>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9" name="等腰三角形 9"/>
          <p:cNvSpPr>
            <a:spLocks noChangeArrowheads="1"/>
          </p:cNvSpPr>
          <p:nvPr/>
        </p:nvSpPr>
        <p:spPr bwMode="auto">
          <a:xfrm rot="5400000">
            <a:off x="6072717" y="3393017"/>
            <a:ext cx="355600" cy="309033"/>
          </a:xfrm>
          <a:prstGeom prst="triangle">
            <a:avLst>
              <a:gd name="adj" fmla="val 50000"/>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0" name="等腰三角形 10"/>
          <p:cNvSpPr>
            <a:spLocks noChangeArrowheads="1"/>
          </p:cNvSpPr>
          <p:nvPr/>
        </p:nvSpPr>
        <p:spPr bwMode="auto">
          <a:xfrm rot="16200000" flipH="1">
            <a:off x="5762626" y="2041526"/>
            <a:ext cx="357716" cy="309033"/>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1" name="等腰三角形 11"/>
          <p:cNvSpPr>
            <a:spLocks noChangeArrowheads="1"/>
          </p:cNvSpPr>
          <p:nvPr/>
        </p:nvSpPr>
        <p:spPr bwMode="auto">
          <a:xfrm rot="16200000" flipH="1">
            <a:off x="5762626" y="4752976"/>
            <a:ext cx="357717" cy="309033"/>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2" name="矩形 12"/>
          <p:cNvSpPr>
            <a:spLocks noChangeArrowheads="1"/>
          </p:cNvSpPr>
          <p:nvPr/>
        </p:nvSpPr>
        <p:spPr bwMode="auto">
          <a:xfrm>
            <a:off x="6576485" y="1621367"/>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1.</a:t>
            </a:r>
            <a:r>
              <a:rPr lang="zh-CN" altLang="en-US" sz="2800" b="1" dirty="0">
                <a:solidFill>
                  <a:schemeClr val="bg1"/>
                </a:solidFill>
                <a:latin typeface="微软雅黑" panose="020B0503020204020204" pitchFamily="34" charset="-122"/>
                <a:ea typeface="微软雅黑" panose="020B0503020204020204" pitchFamily="34" charset="-122"/>
              </a:rPr>
              <a:t>年度工作概述</a:t>
            </a:r>
          </a:p>
          <a:p>
            <a:r>
              <a:rPr lang="en-US" altLang="zh-CN" sz="1600" b="1" dirty="0">
                <a:solidFill>
                  <a:schemeClr val="bg1"/>
                </a:solidFill>
                <a:latin typeface="微软雅黑" panose="020B0503020204020204" pitchFamily="34" charset="-122"/>
                <a:ea typeface="微软雅黑" panose="020B0503020204020204" pitchFamily="34" charset="-122"/>
              </a:rPr>
              <a:t>Annual work summary</a:t>
            </a:r>
          </a:p>
        </p:txBody>
      </p:sp>
      <p:sp>
        <p:nvSpPr>
          <p:cNvPr id="26" name="矩形 12"/>
          <p:cNvSpPr>
            <a:spLocks noChangeArrowheads="1"/>
          </p:cNvSpPr>
          <p:nvPr/>
        </p:nvSpPr>
        <p:spPr bwMode="auto">
          <a:xfrm>
            <a:off x="3021106" y="2366434"/>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2.</a:t>
            </a:r>
            <a:r>
              <a:rPr lang="zh-CN" altLang="en-US" sz="2800" b="1" dirty="0">
                <a:solidFill>
                  <a:schemeClr val="bg1"/>
                </a:solidFill>
                <a:latin typeface="微软雅黑" panose="020B0503020204020204" pitchFamily="34" charset="-122"/>
                <a:ea typeface="微软雅黑" panose="020B0503020204020204" pitchFamily="34" charset="-122"/>
              </a:rPr>
              <a:t>工作完成情况</a:t>
            </a:r>
          </a:p>
          <a:p>
            <a:r>
              <a:rPr lang="en-US" altLang="zh-CN" sz="1600" b="1" dirty="0">
                <a:solidFill>
                  <a:schemeClr val="bg1"/>
                </a:solidFill>
                <a:latin typeface="微软雅黑" panose="020B0503020204020204" pitchFamily="34" charset="-122"/>
                <a:ea typeface="微软雅黑" panose="020B0503020204020204" pitchFamily="34" charset="-122"/>
              </a:rPr>
              <a:t>Work completion</a:t>
            </a:r>
          </a:p>
        </p:txBody>
      </p:sp>
      <p:sp>
        <p:nvSpPr>
          <p:cNvPr id="27" name="矩形 12"/>
          <p:cNvSpPr>
            <a:spLocks noChangeArrowheads="1"/>
          </p:cNvSpPr>
          <p:nvPr/>
        </p:nvSpPr>
        <p:spPr bwMode="auto">
          <a:xfrm>
            <a:off x="6576485" y="3793112"/>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3.</a:t>
            </a:r>
            <a:r>
              <a:rPr lang="zh-CN" altLang="en-US" sz="2800" b="1" dirty="0">
                <a:solidFill>
                  <a:schemeClr val="bg1"/>
                </a:solidFill>
                <a:latin typeface="微软雅黑" panose="020B0503020204020204" pitchFamily="34" charset="-122"/>
                <a:ea typeface="微软雅黑" panose="020B0503020204020204" pitchFamily="34" charset="-122"/>
              </a:rPr>
              <a:t>成功项目展示</a:t>
            </a:r>
          </a:p>
          <a:p>
            <a:r>
              <a:rPr lang="en-US" altLang="zh-CN" sz="1600" b="1" dirty="0">
                <a:solidFill>
                  <a:schemeClr val="bg1"/>
                </a:solidFill>
                <a:latin typeface="微软雅黑" panose="020B0503020204020204" pitchFamily="34" charset="-122"/>
                <a:ea typeface="微软雅黑" panose="020B0503020204020204" pitchFamily="34" charset="-122"/>
              </a:rPr>
              <a:t>Successful projects show</a:t>
            </a:r>
          </a:p>
        </p:txBody>
      </p:sp>
      <p:sp>
        <p:nvSpPr>
          <p:cNvPr id="28" name="矩形 12"/>
          <p:cNvSpPr>
            <a:spLocks noChangeArrowheads="1"/>
          </p:cNvSpPr>
          <p:nvPr/>
        </p:nvSpPr>
        <p:spPr bwMode="auto">
          <a:xfrm>
            <a:off x="3021105" y="5155990"/>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4.</a:t>
            </a:r>
            <a:r>
              <a:rPr lang="zh-CN" altLang="en-US" sz="2800" b="1" dirty="0">
                <a:solidFill>
                  <a:schemeClr val="bg1"/>
                </a:solidFill>
                <a:latin typeface="微软雅黑" panose="020B0503020204020204" pitchFamily="34" charset="-122"/>
                <a:ea typeface="微软雅黑" panose="020B0503020204020204" pitchFamily="34" charset="-122"/>
              </a:rPr>
              <a:t>工作存在不足</a:t>
            </a:r>
          </a:p>
          <a:p>
            <a:r>
              <a:rPr lang="en-US" altLang="zh-CN" sz="1600" b="1" dirty="0">
                <a:solidFill>
                  <a:schemeClr val="bg1"/>
                </a:solidFill>
                <a:latin typeface="微软雅黑" panose="020B0503020204020204" pitchFamily="34" charset="-122"/>
                <a:ea typeface="微软雅黑" panose="020B0503020204020204" pitchFamily="34" charset="-122"/>
              </a:rPr>
              <a:t>Work shortcomings</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left)">
                                      <p:cBhvr>
                                        <p:cTn id="7" dur="250"/>
                                        <p:tgtEl>
                                          <p:spTgt spid="184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wipe(left)">
                                      <p:cBhvr>
                                        <p:cTn id="11" dur="500"/>
                                        <p:tgtEl>
                                          <p:spTgt spid="18435">
                                            <p:txEl>
                                              <p:pRg st="0" end="0"/>
                                            </p:txEl>
                                          </p:spTgt>
                                        </p:tgtEl>
                                      </p:cBhvr>
                                    </p:animEffect>
                                  </p:childTnLst>
                                </p:cTn>
                              </p:par>
                            </p:childTnLst>
                          </p:cTn>
                        </p:par>
                        <p:par>
                          <p:cTn id="12" fill="hold">
                            <p:stCondLst>
                              <p:cond delay="1000"/>
                            </p:stCondLst>
                            <p:childTnLst>
                              <p:par>
                                <p:cTn id="13" presetID="31" presetClass="exit" presetSubtype="0" fill="hold" grpId="0" nodeType="afterEffect">
                                  <p:stCondLst>
                                    <p:cond delay="0"/>
                                  </p:stCondLst>
                                  <p:childTnLst>
                                    <p:anim calcmode="lin" valueType="num">
                                      <p:cBhvr>
                                        <p:cTn id="14" dur="500"/>
                                        <p:tgtEl>
                                          <p:spTgt spid="18442"/>
                                        </p:tgtEl>
                                        <p:attrNameLst>
                                          <p:attrName>ppt_w</p:attrName>
                                        </p:attrNameLst>
                                      </p:cBhvr>
                                      <p:tavLst>
                                        <p:tav tm="0">
                                          <p:val>
                                            <p:strVal val="ppt_w"/>
                                          </p:val>
                                        </p:tav>
                                        <p:tav tm="100000">
                                          <p:val>
                                            <p:fltVal val="0"/>
                                          </p:val>
                                        </p:tav>
                                      </p:tavLst>
                                    </p:anim>
                                    <p:anim calcmode="lin" valueType="num">
                                      <p:cBhvr>
                                        <p:cTn id="15" dur="500"/>
                                        <p:tgtEl>
                                          <p:spTgt spid="18442"/>
                                        </p:tgtEl>
                                        <p:attrNameLst>
                                          <p:attrName>ppt_h</p:attrName>
                                        </p:attrNameLst>
                                      </p:cBhvr>
                                      <p:tavLst>
                                        <p:tav tm="0">
                                          <p:val>
                                            <p:strVal val="ppt_h"/>
                                          </p:val>
                                        </p:tav>
                                        <p:tav tm="100000">
                                          <p:val>
                                            <p:fltVal val="0"/>
                                          </p:val>
                                        </p:tav>
                                      </p:tavLst>
                                    </p:anim>
                                    <p:anim calcmode="lin" valueType="num">
                                      <p:cBhvr>
                                        <p:cTn id="16" dur="500"/>
                                        <p:tgtEl>
                                          <p:spTgt spid="18442"/>
                                        </p:tgtEl>
                                        <p:attrNameLst>
                                          <p:attrName>style.rotation</p:attrName>
                                        </p:attrNameLst>
                                      </p:cBhvr>
                                      <p:tavLst>
                                        <p:tav tm="0">
                                          <p:val>
                                            <p:fltVal val="0"/>
                                          </p:val>
                                        </p:tav>
                                        <p:tav tm="100000">
                                          <p:val>
                                            <p:fltVal val="90"/>
                                          </p:val>
                                        </p:tav>
                                      </p:tavLst>
                                    </p:anim>
                                    <p:animEffect transition="out" filter="fade">
                                      <p:cBhvr>
                                        <p:cTn id="17" dur="500"/>
                                        <p:tgtEl>
                                          <p:spTgt spid="18442"/>
                                        </p:tgtEl>
                                      </p:cBhvr>
                                    </p:animEffect>
                                    <p:set>
                                      <p:cBhvr>
                                        <p:cTn id="18" dur="1" fill="hold">
                                          <p:stCondLst>
                                            <p:cond delay="499"/>
                                          </p:stCondLst>
                                        </p:cTn>
                                        <p:tgtEl>
                                          <p:spTgt spid="18442"/>
                                        </p:tgtEl>
                                        <p:attrNameLst>
                                          <p:attrName>style.visibility</p:attrName>
                                        </p:attrNameLst>
                                      </p:cBhvr>
                                      <p:to>
                                        <p:strVal val="hidden"/>
                                      </p:to>
                                    </p:set>
                                  </p:childTnLst>
                                </p:cTn>
                              </p:par>
                              <p:par>
                                <p:cTn id="19" presetID="31" presetClass="exit" presetSubtype="0" fill="hold" grpId="0" nodeType="withEffect">
                                  <p:stCondLst>
                                    <p:cond delay="0"/>
                                  </p:stCondLst>
                                  <p:childTnLst>
                                    <p:anim calcmode="lin" valueType="num">
                                      <p:cBhvr>
                                        <p:cTn id="20" dur="500"/>
                                        <p:tgtEl>
                                          <p:spTgt spid="26"/>
                                        </p:tgtEl>
                                        <p:attrNameLst>
                                          <p:attrName>ppt_w</p:attrName>
                                        </p:attrNameLst>
                                      </p:cBhvr>
                                      <p:tavLst>
                                        <p:tav tm="0">
                                          <p:val>
                                            <p:strVal val="ppt_w"/>
                                          </p:val>
                                        </p:tav>
                                        <p:tav tm="100000">
                                          <p:val>
                                            <p:fltVal val="0"/>
                                          </p:val>
                                        </p:tav>
                                      </p:tavLst>
                                    </p:anim>
                                    <p:anim calcmode="lin" valueType="num">
                                      <p:cBhvr>
                                        <p:cTn id="21" dur="500"/>
                                        <p:tgtEl>
                                          <p:spTgt spid="26"/>
                                        </p:tgtEl>
                                        <p:attrNameLst>
                                          <p:attrName>ppt_h</p:attrName>
                                        </p:attrNameLst>
                                      </p:cBhvr>
                                      <p:tavLst>
                                        <p:tav tm="0">
                                          <p:val>
                                            <p:strVal val="ppt_h"/>
                                          </p:val>
                                        </p:tav>
                                        <p:tav tm="100000">
                                          <p:val>
                                            <p:fltVal val="0"/>
                                          </p:val>
                                        </p:tav>
                                      </p:tavLst>
                                    </p:anim>
                                    <p:anim calcmode="lin" valueType="num">
                                      <p:cBhvr>
                                        <p:cTn id="22" dur="500"/>
                                        <p:tgtEl>
                                          <p:spTgt spid="26"/>
                                        </p:tgtEl>
                                        <p:attrNameLst>
                                          <p:attrName>style.rotation</p:attrName>
                                        </p:attrNameLst>
                                      </p:cBhvr>
                                      <p:tavLst>
                                        <p:tav tm="0">
                                          <p:val>
                                            <p:fltVal val="0"/>
                                          </p:val>
                                        </p:tav>
                                        <p:tav tm="100000">
                                          <p:val>
                                            <p:fltVal val="90"/>
                                          </p:val>
                                        </p:tav>
                                      </p:tavLst>
                                    </p:anim>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par>
                                <p:cTn id="25" presetID="31" presetClass="exit" presetSubtype="0" fill="hold" grpId="0" nodeType="withEffect">
                                  <p:stCondLst>
                                    <p:cond delay="0"/>
                                  </p:stCondLst>
                                  <p:childTnLst>
                                    <p:anim calcmode="lin" valueType="num">
                                      <p:cBhvr>
                                        <p:cTn id="26" dur="500"/>
                                        <p:tgtEl>
                                          <p:spTgt spid="27"/>
                                        </p:tgtEl>
                                        <p:attrNameLst>
                                          <p:attrName>ppt_w</p:attrName>
                                        </p:attrNameLst>
                                      </p:cBhvr>
                                      <p:tavLst>
                                        <p:tav tm="0">
                                          <p:val>
                                            <p:strVal val="ppt_w"/>
                                          </p:val>
                                        </p:tav>
                                        <p:tav tm="100000">
                                          <p:val>
                                            <p:fltVal val="0"/>
                                          </p:val>
                                        </p:tav>
                                      </p:tavLst>
                                    </p:anim>
                                    <p:anim calcmode="lin" valueType="num">
                                      <p:cBhvr>
                                        <p:cTn id="27" dur="500"/>
                                        <p:tgtEl>
                                          <p:spTgt spid="27"/>
                                        </p:tgtEl>
                                        <p:attrNameLst>
                                          <p:attrName>ppt_h</p:attrName>
                                        </p:attrNameLst>
                                      </p:cBhvr>
                                      <p:tavLst>
                                        <p:tav tm="0">
                                          <p:val>
                                            <p:strVal val="ppt_h"/>
                                          </p:val>
                                        </p:tav>
                                        <p:tav tm="100000">
                                          <p:val>
                                            <p:fltVal val="0"/>
                                          </p:val>
                                        </p:tav>
                                      </p:tavLst>
                                    </p:anim>
                                    <p:anim calcmode="lin" valueType="num">
                                      <p:cBhvr>
                                        <p:cTn id="28" dur="500"/>
                                        <p:tgtEl>
                                          <p:spTgt spid="27"/>
                                        </p:tgtEl>
                                        <p:attrNameLst>
                                          <p:attrName>style.rotation</p:attrName>
                                        </p:attrNameLst>
                                      </p:cBhvr>
                                      <p:tavLst>
                                        <p:tav tm="0">
                                          <p:val>
                                            <p:fltVal val="0"/>
                                          </p:val>
                                        </p:tav>
                                        <p:tav tm="100000">
                                          <p:val>
                                            <p:fltVal val="90"/>
                                          </p:val>
                                        </p:tav>
                                      </p:tavLst>
                                    </p:anim>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childTnLst>
                          </p:cTn>
                        </p:par>
                        <p:par>
                          <p:cTn id="31" fill="hold">
                            <p:stCondLst>
                              <p:cond delay="1500"/>
                            </p:stCondLst>
                            <p:childTnLst>
                              <p:par>
                                <p:cTn id="32" presetID="26" presetClass="emph" presetSubtype="0" fill="hold" grpId="0" nodeType="afterEffect">
                                  <p:stCondLst>
                                    <p:cond delay="0"/>
                                  </p:stCondLst>
                                  <p:childTnLst>
                                    <p:animEffect transition="out" filter="fade">
                                      <p:cBhvr>
                                        <p:cTn id="33" dur="500" tmFilter="0, 0; .2, .5; .8, .5; 1, 0"/>
                                        <p:tgtEl>
                                          <p:spTgt spid="28"/>
                                        </p:tgtEl>
                                      </p:cBhvr>
                                    </p:animEffect>
                                    <p:animScale>
                                      <p:cBhvr>
                                        <p:cTn id="34"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42"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5" name="组合 4"/>
          <p:cNvGrpSpPr/>
          <p:nvPr/>
        </p:nvGrpSpPr>
        <p:grpSpPr>
          <a:xfrm>
            <a:off x="260971" y="1500753"/>
            <a:ext cx="11137714" cy="4664551"/>
            <a:chOff x="260971" y="1500753"/>
            <a:chExt cx="3096344" cy="4664551"/>
          </a:xfrm>
        </p:grpSpPr>
        <p:cxnSp>
          <p:nvCxnSpPr>
            <p:cNvPr id="6" name="直接连接符 5"/>
            <p:cNvCxnSpPr/>
            <p:nvPr/>
          </p:nvCxnSpPr>
          <p:spPr>
            <a:xfrm>
              <a:off x="260971" y="1700808"/>
              <a:ext cx="0" cy="4464496"/>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60971" y="1988840"/>
              <a:ext cx="2160240" cy="5040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添加文本</a:t>
              </a:r>
            </a:p>
          </p:txBody>
        </p:sp>
        <p:sp>
          <p:nvSpPr>
            <p:cNvPr id="8" name="矩形 7"/>
            <p:cNvSpPr/>
            <p:nvPr/>
          </p:nvSpPr>
          <p:spPr>
            <a:xfrm>
              <a:off x="260971" y="2680117"/>
              <a:ext cx="1368152"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添加文本</a:t>
              </a:r>
            </a:p>
          </p:txBody>
        </p:sp>
        <p:sp>
          <p:nvSpPr>
            <p:cNvPr id="9" name="矩形 8"/>
            <p:cNvSpPr/>
            <p:nvPr/>
          </p:nvSpPr>
          <p:spPr>
            <a:xfrm>
              <a:off x="260971" y="3371394"/>
              <a:ext cx="1656184"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添加文本</a:t>
              </a:r>
            </a:p>
          </p:txBody>
        </p:sp>
        <p:sp>
          <p:nvSpPr>
            <p:cNvPr id="10" name="矩形 9"/>
            <p:cNvSpPr/>
            <p:nvPr/>
          </p:nvSpPr>
          <p:spPr>
            <a:xfrm>
              <a:off x="260971" y="4062671"/>
              <a:ext cx="2376264"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添加文本</a:t>
              </a:r>
            </a:p>
          </p:txBody>
        </p:sp>
        <p:sp>
          <p:nvSpPr>
            <p:cNvPr id="11" name="矩形 10"/>
            <p:cNvSpPr/>
            <p:nvPr/>
          </p:nvSpPr>
          <p:spPr>
            <a:xfrm>
              <a:off x="260971" y="4753948"/>
              <a:ext cx="684076"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添加文本</a:t>
              </a:r>
            </a:p>
          </p:txBody>
        </p:sp>
        <p:sp>
          <p:nvSpPr>
            <p:cNvPr id="12" name="矩形 11"/>
            <p:cNvSpPr/>
            <p:nvPr/>
          </p:nvSpPr>
          <p:spPr>
            <a:xfrm>
              <a:off x="260971" y="5445224"/>
              <a:ext cx="1512168" cy="5040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添加文本</a:t>
              </a:r>
            </a:p>
          </p:txBody>
        </p:sp>
        <p:sp>
          <p:nvSpPr>
            <p:cNvPr id="13" name="TextBox 10"/>
            <p:cNvSpPr txBox="1"/>
            <p:nvPr/>
          </p:nvSpPr>
          <p:spPr>
            <a:xfrm>
              <a:off x="512999" y="1500753"/>
              <a:ext cx="1800200" cy="400110"/>
            </a:xfrm>
            <a:prstGeom prst="rect">
              <a:avLst/>
            </a:prstGeom>
            <a:noFill/>
          </p:spPr>
          <p:txBody>
            <a:bodyPr wrap="square" rtlCol="0">
              <a:spAutoFit/>
            </a:bodyPr>
            <a:lstStyle/>
            <a:p>
              <a:pPr algn="ctr"/>
              <a:r>
                <a:rPr lang="zh-CN" altLang="en-US" sz="2000" dirty="0">
                  <a:solidFill>
                    <a:srgbClr val="2E2E2E"/>
                  </a:solidFill>
                  <a:latin typeface="微软雅黑" panose="020B0503020204020204" pitchFamily="34" charset="-122"/>
                  <a:ea typeface="微软雅黑" panose="020B0503020204020204" pitchFamily="34" charset="-122"/>
                </a:rPr>
                <a:t>添加标题</a:t>
              </a:r>
            </a:p>
          </p:txBody>
        </p:sp>
        <p:sp>
          <p:nvSpPr>
            <p:cNvPr id="14" name="矩形 13"/>
            <p:cNvSpPr/>
            <p:nvPr/>
          </p:nvSpPr>
          <p:spPr>
            <a:xfrm>
              <a:off x="2493219" y="1988840"/>
              <a:ext cx="73068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E2E2E"/>
                  </a:solidFill>
                </a:rPr>
                <a:t>0%</a:t>
              </a:r>
              <a:endParaRPr lang="zh-CN" altLang="en-US" dirty="0">
                <a:solidFill>
                  <a:srgbClr val="2E2E2E"/>
                </a:solidFill>
              </a:endParaRPr>
            </a:p>
          </p:txBody>
        </p:sp>
        <p:sp>
          <p:nvSpPr>
            <p:cNvPr id="15" name="矩形 14"/>
            <p:cNvSpPr/>
            <p:nvPr/>
          </p:nvSpPr>
          <p:spPr>
            <a:xfrm>
              <a:off x="1713830" y="2680116"/>
              <a:ext cx="635447"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E2E2E"/>
                  </a:solidFill>
                </a:rPr>
                <a:t>0%</a:t>
              </a:r>
              <a:endParaRPr lang="zh-CN" altLang="en-US" dirty="0">
                <a:solidFill>
                  <a:srgbClr val="2E2E2E"/>
                </a:solidFill>
              </a:endParaRPr>
            </a:p>
          </p:txBody>
        </p:sp>
        <p:sp>
          <p:nvSpPr>
            <p:cNvPr id="16" name="矩形 15"/>
            <p:cNvSpPr/>
            <p:nvPr/>
          </p:nvSpPr>
          <p:spPr>
            <a:xfrm>
              <a:off x="1978559" y="3371394"/>
              <a:ext cx="6586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E2E2E"/>
                  </a:solidFill>
                </a:rPr>
                <a:t>0%</a:t>
              </a:r>
              <a:endParaRPr lang="zh-CN" altLang="en-US" dirty="0">
                <a:solidFill>
                  <a:srgbClr val="2E2E2E"/>
                </a:solidFill>
              </a:endParaRPr>
            </a:p>
          </p:txBody>
        </p:sp>
        <p:sp>
          <p:nvSpPr>
            <p:cNvPr id="17" name="矩形 16"/>
            <p:cNvSpPr/>
            <p:nvPr/>
          </p:nvSpPr>
          <p:spPr>
            <a:xfrm>
              <a:off x="2719847" y="3990663"/>
              <a:ext cx="63746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E2E2E"/>
                  </a:solidFill>
                </a:rPr>
                <a:t>0%</a:t>
              </a:r>
              <a:endParaRPr lang="zh-CN" altLang="en-US" dirty="0">
                <a:solidFill>
                  <a:srgbClr val="2E2E2E"/>
                </a:solidFill>
              </a:endParaRPr>
            </a:p>
          </p:txBody>
        </p:sp>
        <p:sp>
          <p:nvSpPr>
            <p:cNvPr id="18" name="矩形 17"/>
            <p:cNvSpPr/>
            <p:nvPr/>
          </p:nvSpPr>
          <p:spPr>
            <a:xfrm>
              <a:off x="1027659" y="4753948"/>
              <a:ext cx="50405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E2E2E"/>
                  </a:solidFill>
                </a:rPr>
                <a:t>0%</a:t>
              </a:r>
              <a:endParaRPr lang="zh-CN" altLang="en-US" dirty="0">
                <a:solidFill>
                  <a:srgbClr val="2E2E2E"/>
                </a:solidFill>
              </a:endParaRPr>
            </a:p>
          </p:txBody>
        </p:sp>
        <p:sp>
          <p:nvSpPr>
            <p:cNvPr id="19" name="矩形 18"/>
            <p:cNvSpPr/>
            <p:nvPr/>
          </p:nvSpPr>
          <p:spPr>
            <a:xfrm>
              <a:off x="1845221" y="5445224"/>
              <a:ext cx="64799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E2E2E"/>
                  </a:solidFill>
                </a:rPr>
                <a:t>0%</a:t>
              </a:r>
              <a:endParaRPr lang="zh-CN" altLang="en-US" dirty="0">
                <a:solidFill>
                  <a:srgbClr val="2E2E2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
          <p:cNvSpPr>
            <a:spLocks noChangeArrowheads="1"/>
          </p:cNvSpPr>
          <p:nvPr/>
        </p:nvSpPr>
        <p:spPr bwMode="auto">
          <a:xfrm>
            <a:off x="0" y="0"/>
            <a:ext cx="6096000" cy="6858000"/>
          </a:xfrm>
          <a:prstGeom prst="rect">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dirty="0">
              <a:solidFill>
                <a:srgbClr val="FFFFFF"/>
              </a:solidFill>
              <a:sym typeface="微软雅黑" panose="020B0503020204020204" pitchFamily="34" charset="-122"/>
            </a:endParaRPr>
          </a:p>
        </p:txBody>
      </p:sp>
      <p:sp>
        <p:nvSpPr>
          <p:cNvPr id="18435" name="矩形 3"/>
          <p:cNvSpPr>
            <a:spLocks noChangeArrowheads="1"/>
          </p:cNvSpPr>
          <p:nvPr/>
        </p:nvSpPr>
        <p:spPr bwMode="auto">
          <a:xfrm>
            <a:off x="635001" y="237067"/>
            <a:ext cx="2112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3200" b="1" dirty="0">
                <a:solidFill>
                  <a:srgbClr val="D9D9D9"/>
                </a:solidFill>
                <a:latin typeface="Impact" panose="020B0806030902050204" pitchFamily="34" charset="0"/>
                <a:sym typeface="Impact" panose="020B0806030902050204" pitchFamily="34" charset="0"/>
              </a:rPr>
              <a:t>目录</a:t>
            </a:r>
            <a:r>
              <a:rPr lang="en-US" altLang="zh-CN" sz="2000" dirty="0">
                <a:solidFill>
                  <a:srgbClr val="D9D9D9"/>
                </a:solidFill>
                <a:latin typeface="微软雅黑" panose="020B0503020204020204" pitchFamily="34" charset="-122"/>
                <a:ea typeface="微软雅黑" panose="020B0503020204020204" pitchFamily="34" charset="-122"/>
                <a:sym typeface="Impact" panose="020B0806030902050204" pitchFamily="34" charset="0"/>
              </a:rPr>
              <a:t>Contents</a:t>
            </a:r>
            <a:endParaRPr lang="zh-CN" altLang="en-US" sz="2000" dirty="0">
              <a:solidFill>
                <a:srgbClr val="D9D9D9"/>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8436" name="等腰三角形 4"/>
          <p:cNvSpPr>
            <a:spLocks noChangeArrowheads="1"/>
          </p:cNvSpPr>
          <p:nvPr/>
        </p:nvSpPr>
        <p:spPr bwMode="auto">
          <a:xfrm rot="5400000">
            <a:off x="-52917" y="209551"/>
            <a:ext cx="774700" cy="668867"/>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7" name="矩形 7"/>
          <p:cNvSpPr>
            <a:spLocks noChangeArrowheads="1"/>
          </p:cNvSpPr>
          <p:nvPr/>
        </p:nvSpPr>
        <p:spPr bwMode="auto">
          <a:xfrm>
            <a:off x="6096000" y="0"/>
            <a:ext cx="6096000" cy="6858000"/>
          </a:xfrm>
          <a:prstGeom prst="rect">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8" name="等腰三角形 8"/>
          <p:cNvSpPr>
            <a:spLocks noChangeArrowheads="1"/>
          </p:cNvSpPr>
          <p:nvPr/>
        </p:nvSpPr>
        <p:spPr bwMode="auto">
          <a:xfrm rot="5400000">
            <a:off x="6071659" y="957793"/>
            <a:ext cx="357716" cy="309033"/>
          </a:xfrm>
          <a:prstGeom prst="triangle">
            <a:avLst>
              <a:gd name="adj" fmla="val 50000"/>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9" name="等腰三角形 9"/>
          <p:cNvSpPr>
            <a:spLocks noChangeArrowheads="1"/>
          </p:cNvSpPr>
          <p:nvPr/>
        </p:nvSpPr>
        <p:spPr bwMode="auto">
          <a:xfrm rot="5400000">
            <a:off x="6072717" y="3393017"/>
            <a:ext cx="355600" cy="309033"/>
          </a:xfrm>
          <a:prstGeom prst="triangle">
            <a:avLst>
              <a:gd name="adj" fmla="val 50000"/>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0" name="等腰三角形 10"/>
          <p:cNvSpPr>
            <a:spLocks noChangeArrowheads="1"/>
          </p:cNvSpPr>
          <p:nvPr/>
        </p:nvSpPr>
        <p:spPr bwMode="auto">
          <a:xfrm rot="16200000" flipH="1">
            <a:off x="5762626" y="2041526"/>
            <a:ext cx="357716" cy="309033"/>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1" name="等腰三角形 11"/>
          <p:cNvSpPr>
            <a:spLocks noChangeArrowheads="1"/>
          </p:cNvSpPr>
          <p:nvPr/>
        </p:nvSpPr>
        <p:spPr bwMode="auto">
          <a:xfrm rot="16200000" flipH="1">
            <a:off x="5762626" y="4752976"/>
            <a:ext cx="357717" cy="309033"/>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2" name="矩形 12"/>
          <p:cNvSpPr>
            <a:spLocks noChangeArrowheads="1"/>
          </p:cNvSpPr>
          <p:nvPr/>
        </p:nvSpPr>
        <p:spPr bwMode="auto">
          <a:xfrm>
            <a:off x="6576485" y="1621367"/>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1.</a:t>
            </a:r>
            <a:r>
              <a:rPr lang="zh-CN" altLang="en-US" sz="2800" b="1" dirty="0">
                <a:solidFill>
                  <a:schemeClr val="bg1"/>
                </a:solidFill>
                <a:latin typeface="微软雅黑" panose="020B0503020204020204" pitchFamily="34" charset="-122"/>
                <a:ea typeface="微软雅黑" panose="020B0503020204020204" pitchFamily="34" charset="-122"/>
              </a:rPr>
              <a:t>年度工作概述</a:t>
            </a:r>
          </a:p>
          <a:p>
            <a:r>
              <a:rPr lang="en-US" altLang="zh-CN" sz="1600" b="1" dirty="0">
                <a:solidFill>
                  <a:schemeClr val="bg1"/>
                </a:solidFill>
                <a:latin typeface="微软雅黑" panose="020B0503020204020204" pitchFamily="34" charset="-122"/>
                <a:ea typeface="微软雅黑" panose="020B0503020204020204" pitchFamily="34" charset="-122"/>
              </a:rPr>
              <a:t>Annual work summary</a:t>
            </a:r>
          </a:p>
        </p:txBody>
      </p:sp>
      <p:sp>
        <p:nvSpPr>
          <p:cNvPr id="26" name="矩形 12"/>
          <p:cNvSpPr>
            <a:spLocks noChangeArrowheads="1"/>
          </p:cNvSpPr>
          <p:nvPr/>
        </p:nvSpPr>
        <p:spPr bwMode="auto">
          <a:xfrm>
            <a:off x="3021106" y="2366434"/>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2.</a:t>
            </a:r>
            <a:r>
              <a:rPr lang="zh-CN" altLang="en-US" sz="2800" b="1" dirty="0">
                <a:solidFill>
                  <a:schemeClr val="bg1"/>
                </a:solidFill>
                <a:latin typeface="微软雅黑" panose="020B0503020204020204" pitchFamily="34" charset="-122"/>
                <a:ea typeface="微软雅黑" panose="020B0503020204020204" pitchFamily="34" charset="-122"/>
              </a:rPr>
              <a:t>工作完成情况</a:t>
            </a:r>
          </a:p>
          <a:p>
            <a:r>
              <a:rPr lang="en-US" altLang="zh-CN" sz="1600" b="1" dirty="0">
                <a:solidFill>
                  <a:schemeClr val="bg1"/>
                </a:solidFill>
                <a:latin typeface="微软雅黑" panose="020B0503020204020204" pitchFamily="34" charset="-122"/>
                <a:ea typeface="微软雅黑" panose="020B0503020204020204" pitchFamily="34" charset="-122"/>
              </a:rPr>
              <a:t>Work completion</a:t>
            </a:r>
          </a:p>
        </p:txBody>
      </p:sp>
      <p:sp>
        <p:nvSpPr>
          <p:cNvPr id="27" name="矩形 12"/>
          <p:cNvSpPr>
            <a:spLocks noChangeArrowheads="1"/>
          </p:cNvSpPr>
          <p:nvPr/>
        </p:nvSpPr>
        <p:spPr bwMode="auto">
          <a:xfrm>
            <a:off x="6576485" y="3793112"/>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3.</a:t>
            </a:r>
            <a:r>
              <a:rPr lang="zh-CN" altLang="en-US" sz="2800" b="1" dirty="0">
                <a:solidFill>
                  <a:schemeClr val="bg1"/>
                </a:solidFill>
                <a:latin typeface="微软雅黑" panose="020B0503020204020204" pitchFamily="34" charset="-122"/>
                <a:ea typeface="微软雅黑" panose="020B0503020204020204" pitchFamily="34" charset="-122"/>
              </a:rPr>
              <a:t>成功项目展示</a:t>
            </a:r>
          </a:p>
          <a:p>
            <a:r>
              <a:rPr lang="en-US" altLang="zh-CN" sz="1600" b="1" dirty="0">
                <a:solidFill>
                  <a:schemeClr val="bg1"/>
                </a:solidFill>
                <a:latin typeface="微软雅黑" panose="020B0503020204020204" pitchFamily="34" charset="-122"/>
                <a:ea typeface="微软雅黑" panose="020B0503020204020204" pitchFamily="34" charset="-122"/>
              </a:rPr>
              <a:t>Successful projects show</a:t>
            </a:r>
          </a:p>
        </p:txBody>
      </p:sp>
      <p:sp>
        <p:nvSpPr>
          <p:cNvPr id="28" name="矩形 12"/>
          <p:cNvSpPr>
            <a:spLocks noChangeArrowheads="1"/>
          </p:cNvSpPr>
          <p:nvPr/>
        </p:nvSpPr>
        <p:spPr bwMode="auto">
          <a:xfrm>
            <a:off x="3021105" y="5155990"/>
            <a:ext cx="42269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4.</a:t>
            </a:r>
            <a:r>
              <a:rPr lang="zh-CN" altLang="en-US" sz="2800" b="1" dirty="0">
                <a:solidFill>
                  <a:schemeClr val="bg1"/>
                </a:solidFill>
                <a:latin typeface="微软雅黑" panose="020B0503020204020204" pitchFamily="34" charset="-122"/>
                <a:ea typeface="微软雅黑" panose="020B0503020204020204" pitchFamily="34" charset="-122"/>
              </a:rPr>
              <a:t>工作存在不足</a:t>
            </a:r>
          </a:p>
          <a:p>
            <a:r>
              <a:rPr lang="en-US" altLang="zh-CN" sz="1600" b="1" dirty="0">
                <a:solidFill>
                  <a:schemeClr val="bg1"/>
                </a:solidFill>
                <a:latin typeface="微软雅黑" panose="020B0503020204020204" pitchFamily="34" charset="-122"/>
                <a:ea typeface="微软雅黑" panose="020B0503020204020204" pitchFamily="34" charset="-122"/>
              </a:rPr>
              <a:t>Work shortcomings</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left)">
                                      <p:cBhvr>
                                        <p:cTn id="7" dur="250"/>
                                        <p:tgtEl>
                                          <p:spTgt spid="184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wipe(left)">
                                      <p:cBhvr>
                                        <p:cTn id="11" dur="500"/>
                                        <p:tgtEl>
                                          <p:spTgt spid="18435">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8442"/>
                                        </p:tgtEl>
                                        <p:attrNameLst>
                                          <p:attrName>style.visibility</p:attrName>
                                        </p:attrNameLst>
                                      </p:cBhvr>
                                      <p:to>
                                        <p:strVal val="visible"/>
                                      </p:to>
                                    </p:set>
                                    <p:animEffect transition="in" filter="checkerboard(across)">
                                      <p:cBhvr>
                                        <p:cTn id="15" dur="500"/>
                                        <p:tgtEl>
                                          <p:spTgt spid="18442"/>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par>
                          <p:cTn id="28" fill="hold">
                            <p:stCondLst>
                              <p:cond delay="3000"/>
                            </p:stCondLst>
                            <p:childTnLst>
                              <p:par>
                                <p:cTn id="29" presetID="31" presetClass="exit" presetSubtype="0" fill="hold" grpId="1" nodeType="afterEffect">
                                  <p:stCondLst>
                                    <p:cond delay="0"/>
                                  </p:stCondLst>
                                  <p:childTnLst>
                                    <p:anim calcmode="lin" valueType="num">
                                      <p:cBhvr>
                                        <p:cTn id="30" dur="500"/>
                                        <p:tgtEl>
                                          <p:spTgt spid="26"/>
                                        </p:tgtEl>
                                        <p:attrNameLst>
                                          <p:attrName>ppt_w</p:attrName>
                                        </p:attrNameLst>
                                      </p:cBhvr>
                                      <p:tavLst>
                                        <p:tav tm="0">
                                          <p:val>
                                            <p:strVal val="ppt_w"/>
                                          </p:val>
                                        </p:tav>
                                        <p:tav tm="100000">
                                          <p:val>
                                            <p:fltVal val="0"/>
                                          </p:val>
                                        </p:tav>
                                      </p:tavLst>
                                    </p:anim>
                                    <p:anim calcmode="lin" valueType="num">
                                      <p:cBhvr>
                                        <p:cTn id="31" dur="500"/>
                                        <p:tgtEl>
                                          <p:spTgt spid="26"/>
                                        </p:tgtEl>
                                        <p:attrNameLst>
                                          <p:attrName>ppt_h</p:attrName>
                                        </p:attrNameLst>
                                      </p:cBhvr>
                                      <p:tavLst>
                                        <p:tav tm="0">
                                          <p:val>
                                            <p:strVal val="ppt_h"/>
                                          </p:val>
                                        </p:tav>
                                        <p:tav tm="100000">
                                          <p:val>
                                            <p:fltVal val="0"/>
                                          </p:val>
                                        </p:tav>
                                      </p:tavLst>
                                    </p:anim>
                                    <p:anim calcmode="lin" valueType="num">
                                      <p:cBhvr>
                                        <p:cTn id="32" dur="500"/>
                                        <p:tgtEl>
                                          <p:spTgt spid="26"/>
                                        </p:tgtEl>
                                        <p:attrNameLst>
                                          <p:attrName>style.rotation</p:attrName>
                                        </p:attrNameLst>
                                      </p:cBhvr>
                                      <p:tavLst>
                                        <p:tav tm="0">
                                          <p:val>
                                            <p:fltVal val="0"/>
                                          </p:val>
                                        </p:tav>
                                        <p:tav tm="100000">
                                          <p:val>
                                            <p:fltVal val="90"/>
                                          </p:val>
                                        </p:tav>
                                      </p:tavLst>
                                    </p:anim>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500"/>
                                        <p:tgtEl>
                                          <p:spTgt spid="27"/>
                                        </p:tgtEl>
                                        <p:attrNameLst>
                                          <p:attrName>ppt_w</p:attrName>
                                        </p:attrNameLst>
                                      </p:cBhvr>
                                      <p:tavLst>
                                        <p:tav tm="0">
                                          <p:val>
                                            <p:strVal val="ppt_w"/>
                                          </p:val>
                                        </p:tav>
                                        <p:tav tm="100000">
                                          <p:val>
                                            <p:fltVal val="0"/>
                                          </p:val>
                                        </p:tav>
                                      </p:tavLst>
                                    </p:anim>
                                    <p:anim calcmode="lin" valueType="num">
                                      <p:cBhvr>
                                        <p:cTn id="37" dur="500"/>
                                        <p:tgtEl>
                                          <p:spTgt spid="27"/>
                                        </p:tgtEl>
                                        <p:attrNameLst>
                                          <p:attrName>ppt_h</p:attrName>
                                        </p:attrNameLst>
                                      </p:cBhvr>
                                      <p:tavLst>
                                        <p:tav tm="0">
                                          <p:val>
                                            <p:strVal val="ppt_h"/>
                                          </p:val>
                                        </p:tav>
                                        <p:tav tm="100000">
                                          <p:val>
                                            <p:fltVal val="0"/>
                                          </p:val>
                                        </p:tav>
                                      </p:tavLst>
                                    </p:anim>
                                    <p:anim calcmode="lin" valueType="num">
                                      <p:cBhvr>
                                        <p:cTn id="38" dur="500"/>
                                        <p:tgtEl>
                                          <p:spTgt spid="27"/>
                                        </p:tgtEl>
                                        <p:attrNameLst>
                                          <p:attrName>style.rotation</p:attrName>
                                        </p:attrNameLst>
                                      </p:cBhvr>
                                      <p:tavLst>
                                        <p:tav tm="0">
                                          <p:val>
                                            <p:fltVal val="0"/>
                                          </p:val>
                                        </p:tav>
                                        <p:tav tm="100000">
                                          <p:val>
                                            <p:fltVal val="90"/>
                                          </p:val>
                                        </p:tav>
                                      </p:tavLst>
                                    </p:anim>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31" presetClass="exit" presetSubtype="0" fill="hold" grpId="1" nodeType="withEffect">
                                  <p:stCondLst>
                                    <p:cond delay="0"/>
                                  </p:stCondLst>
                                  <p:childTnLst>
                                    <p:anim calcmode="lin" valueType="num">
                                      <p:cBhvr>
                                        <p:cTn id="42" dur="500"/>
                                        <p:tgtEl>
                                          <p:spTgt spid="28"/>
                                        </p:tgtEl>
                                        <p:attrNameLst>
                                          <p:attrName>ppt_w</p:attrName>
                                        </p:attrNameLst>
                                      </p:cBhvr>
                                      <p:tavLst>
                                        <p:tav tm="0">
                                          <p:val>
                                            <p:strVal val="ppt_w"/>
                                          </p:val>
                                        </p:tav>
                                        <p:tav tm="100000">
                                          <p:val>
                                            <p:fltVal val="0"/>
                                          </p:val>
                                        </p:tav>
                                      </p:tavLst>
                                    </p:anim>
                                    <p:anim calcmode="lin" valueType="num">
                                      <p:cBhvr>
                                        <p:cTn id="43" dur="500"/>
                                        <p:tgtEl>
                                          <p:spTgt spid="28"/>
                                        </p:tgtEl>
                                        <p:attrNameLst>
                                          <p:attrName>ppt_h</p:attrName>
                                        </p:attrNameLst>
                                      </p:cBhvr>
                                      <p:tavLst>
                                        <p:tav tm="0">
                                          <p:val>
                                            <p:strVal val="ppt_h"/>
                                          </p:val>
                                        </p:tav>
                                        <p:tav tm="100000">
                                          <p:val>
                                            <p:fltVal val="0"/>
                                          </p:val>
                                        </p:tav>
                                      </p:tavLst>
                                    </p:anim>
                                    <p:anim calcmode="lin" valueType="num">
                                      <p:cBhvr>
                                        <p:cTn id="44" dur="500"/>
                                        <p:tgtEl>
                                          <p:spTgt spid="28"/>
                                        </p:tgtEl>
                                        <p:attrNameLst>
                                          <p:attrName>style.rotation</p:attrName>
                                        </p:attrNameLst>
                                      </p:cBhvr>
                                      <p:tavLst>
                                        <p:tav tm="0">
                                          <p:val>
                                            <p:fltVal val="0"/>
                                          </p:val>
                                        </p:tav>
                                        <p:tav tm="100000">
                                          <p:val>
                                            <p:fltVal val="90"/>
                                          </p:val>
                                        </p:tav>
                                      </p:tavLst>
                                    </p:anim>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par>
                          <p:cTn id="47" fill="hold">
                            <p:stCondLst>
                              <p:cond delay="3500"/>
                            </p:stCondLst>
                            <p:childTnLst>
                              <p:par>
                                <p:cTn id="48" presetID="26" presetClass="emph" presetSubtype="0" fill="hold" grpId="1" nodeType="afterEffect">
                                  <p:stCondLst>
                                    <p:cond delay="0"/>
                                  </p:stCondLst>
                                  <p:childTnLst>
                                    <p:animEffect transition="out" filter="fade">
                                      <p:cBhvr>
                                        <p:cTn id="49" dur="500" tmFilter="0, 0; .2, .5; .8, .5; 1, 0"/>
                                        <p:tgtEl>
                                          <p:spTgt spid="18442"/>
                                        </p:tgtEl>
                                      </p:cBhvr>
                                    </p:animEffect>
                                    <p:animScale>
                                      <p:cBhvr>
                                        <p:cTn id="50" dur="250" autoRev="1" fill="hold"/>
                                        <p:tgtEl>
                                          <p:spTgt spid="184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42" grpId="0"/>
      <p:bldP spid="18442" grpId="1"/>
      <p:bldP spid="26" grpId="0"/>
      <p:bldP spid="26" grpId="1"/>
      <p:bldP spid="27" grpId="0"/>
      <p:bldP spid="27" grpId="1"/>
      <p:bldP spid="28" grpId="0"/>
      <p:bldP spid="2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5" name="组合 4"/>
          <p:cNvGrpSpPr/>
          <p:nvPr/>
        </p:nvGrpSpPr>
        <p:grpSpPr>
          <a:xfrm>
            <a:off x="1648986" y="2100709"/>
            <a:ext cx="2728184" cy="755592"/>
            <a:chOff x="784024" y="974724"/>
            <a:chExt cx="2728184" cy="755592"/>
          </a:xfrm>
          <a:solidFill>
            <a:srgbClr val="FFC000"/>
          </a:solidFill>
        </p:grpSpPr>
        <p:sp>
          <p:nvSpPr>
            <p:cNvPr id="6" name="Freeform 24"/>
            <p:cNvSpPr/>
            <p:nvPr/>
          </p:nvSpPr>
          <p:spPr bwMode="auto">
            <a:xfrm>
              <a:off x="1360008" y="1329295"/>
              <a:ext cx="2152200" cy="311217"/>
            </a:xfrm>
            <a:custGeom>
              <a:avLst/>
              <a:gdLst>
                <a:gd name="T0" fmla="*/ 97 w 97"/>
                <a:gd name="T1" fmla="*/ 14 h 14"/>
                <a:gd name="T2" fmla="*/ 58 w 97"/>
                <a:gd name="T3" fmla="*/ 14 h 14"/>
                <a:gd name="T4" fmla="*/ 43 w 97"/>
                <a:gd name="T5" fmla="*/ 8 h 14"/>
                <a:gd name="T6" fmla="*/ 28 w 97"/>
                <a:gd name="T7" fmla="*/ 4 h 14"/>
                <a:gd name="T8" fmla="*/ 0 w 97"/>
                <a:gd name="T9" fmla="*/ 4 h 14"/>
                <a:gd name="T10" fmla="*/ 0 w 97"/>
                <a:gd name="T11" fmla="*/ 0 h 14"/>
                <a:gd name="T12" fmla="*/ 28 w 97"/>
                <a:gd name="T13" fmla="*/ 0 h 14"/>
                <a:gd name="T14" fmla="*/ 45 w 97"/>
                <a:gd name="T15" fmla="*/ 5 h 14"/>
                <a:gd name="T16" fmla="*/ 58 w 97"/>
                <a:gd name="T17" fmla="*/ 10 h 14"/>
                <a:gd name="T18" fmla="*/ 97 w 97"/>
                <a:gd name="T19" fmla="*/ 10 h 14"/>
                <a:gd name="T20" fmla="*/ 97 w 9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4">
                  <a:moveTo>
                    <a:pt x="97" y="14"/>
                  </a:moveTo>
                  <a:cubicBezTo>
                    <a:pt x="58" y="14"/>
                    <a:pt x="58" y="14"/>
                    <a:pt x="58" y="14"/>
                  </a:cubicBezTo>
                  <a:cubicBezTo>
                    <a:pt x="52" y="14"/>
                    <a:pt x="47" y="12"/>
                    <a:pt x="43" y="8"/>
                  </a:cubicBezTo>
                  <a:cubicBezTo>
                    <a:pt x="39" y="5"/>
                    <a:pt x="33" y="4"/>
                    <a:pt x="28" y="4"/>
                  </a:cubicBezTo>
                  <a:cubicBezTo>
                    <a:pt x="0" y="4"/>
                    <a:pt x="0" y="4"/>
                    <a:pt x="0" y="4"/>
                  </a:cubicBezTo>
                  <a:cubicBezTo>
                    <a:pt x="0" y="0"/>
                    <a:pt x="0" y="0"/>
                    <a:pt x="0" y="0"/>
                  </a:cubicBezTo>
                  <a:cubicBezTo>
                    <a:pt x="28" y="0"/>
                    <a:pt x="28" y="0"/>
                    <a:pt x="28" y="0"/>
                  </a:cubicBezTo>
                  <a:cubicBezTo>
                    <a:pt x="34" y="0"/>
                    <a:pt x="40" y="1"/>
                    <a:pt x="45" y="5"/>
                  </a:cubicBezTo>
                  <a:cubicBezTo>
                    <a:pt x="49" y="8"/>
                    <a:pt x="53" y="10"/>
                    <a:pt x="58" y="10"/>
                  </a:cubicBezTo>
                  <a:cubicBezTo>
                    <a:pt x="97" y="10"/>
                    <a:pt x="97" y="10"/>
                    <a:pt x="97" y="10"/>
                  </a:cubicBezTo>
                  <a:lnTo>
                    <a:pt x="9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grpSp>
          <p:nvGrpSpPr>
            <p:cNvPr id="7" name="组合 6"/>
            <p:cNvGrpSpPr/>
            <p:nvPr/>
          </p:nvGrpSpPr>
          <p:grpSpPr>
            <a:xfrm>
              <a:off x="784024" y="974724"/>
              <a:ext cx="754044" cy="755592"/>
              <a:chOff x="784024" y="974724"/>
              <a:chExt cx="754044" cy="755592"/>
            </a:xfrm>
            <a:grpFill/>
          </p:grpSpPr>
          <p:sp>
            <p:nvSpPr>
              <p:cNvPr id="8" name="Oval 25"/>
              <p:cNvSpPr>
                <a:spLocks noChangeArrowheads="1"/>
              </p:cNvSpPr>
              <p:nvPr/>
            </p:nvSpPr>
            <p:spPr bwMode="auto">
              <a:xfrm>
                <a:off x="805701" y="996401"/>
                <a:ext cx="710690" cy="7106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grpSp>
            <p:nvGrpSpPr>
              <p:cNvPr id="9" name="组合 8"/>
              <p:cNvGrpSpPr/>
              <p:nvPr/>
            </p:nvGrpSpPr>
            <p:grpSpPr>
              <a:xfrm>
                <a:off x="784024" y="974724"/>
                <a:ext cx="754044" cy="755592"/>
                <a:chOff x="784024" y="974724"/>
                <a:chExt cx="754044" cy="755592"/>
              </a:xfrm>
              <a:grpFill/>
            </p:grpSpPr>
            <p:sp>
              <p:nvSpPr>
                <p:cNvPr id="10" name="Freeform 26"/>
                <p:cNvSpPr>
                  <a:spLocks noEditPoints="1"/>
                </p:cNvSpPr>
                <p:nvPr/>
              </p:nvSpPr>
              <p:spPr bwMode="auto">
                <a:xfrm>
                  <a:off x="784024" y="974724"/>
                  <a:ext cx="754044" cy="755592"/>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2 h 34"/>
                    <a:gd name="T12" fmla="*/ 1 w 34"/>
                    <a:gd name="T13" fmla="*/ 17 h 34"/>
                    <a:gd name="T14" fmla="*/ 17 w 34"/>
                    <a:gd name="T15" fmla="*/ 32 h 34"/>
                    <a:gd name="T16" fmla="*/ 32 w 34"/>
                    <a:gd name="T17" fmla="*/ 17 h 34"/>
                    <a:gd name="T18" fmla="*/ 17 w 34"/>
                    <a:gd name="T1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6"/>
                        <a:pt x="0" y="17"/>
                      </a:cubicBezTo>
                      <a:cubicBezTo>
                        <a:pt x="0" y="8"/>
                        <a:pt x="7" y="0"/>
                        <a:pt x="17" y="0"/>
                      </a:cubicBezTo>
                      <a:cubicBezTo>
                        <a:pt x="26" y="0"/>
                        <a:pt x="34" y="8"/>
                        <a:pt x="34" y="17"/>
                      </a:cubicBezTo>
                      <a:cubicBezTo>
                        <a:pt x="34" y="26"/>
                        <a:pt x="26" y="34"/>
                        <a:pt x="17" y="34"/>
                      </a:cubicBezTo>
                      <a:close/>
                      <a:moveTo>
                        <a:pt x="17" y="2"/>
                      </a:moveTo>
                      <a:cubicBezTo>
                        <a:pt x="8" y="2"/>
                        <a:pt x="1" y="8"/>
                        <a:pt x="1" y="17"/>
                      </a:cubicBezTo>
                      <a:cubicBezTo>
                        <a:pt x="1" y="26"/>
                        <a:pt x="8" y="32"/>
                        <a:pt x="17" y="32"/>
                      </a:cubicBezTo>
                      <a:cubicBezTo>
                        <a:pt x="25" y="32"/>
                        <a:pt x="32" y="26"/>
                        <a:pt x="32" y="17"/>
                      </a:cubicBezTo>
                      <a:cubicBezTo>
                        <a:pt x="32" y="8"/>
                        <a:pt x="25" y="2"/>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sp>
              <p:nvSpPr>
                <p:cNvPr id="11" name="TextBox 2190"/>
                <p:cNvSpPr txBox="1"/>
                <p:nvPr/>
              </p:nvSpPr>
              <p:spPr>
                <a:xfrm>
                  <a:off x="805701" y="1171634"/>
                  <a:ext cx="710690" cy="369332"/>
                </a:xfrm>
                <a:prstGeom prst="rect">
                  <a:avLst/>
                </a:prstGeom>
                <a:noFill/>
              </p:spPr>
              <p:txBody>
                <a:bodyPr wrap="square" rtlCol="0">
                  <a:spAutoFit/>
                </a:bodyPr>
                <a:lstStyle/>
                <a:p>
                  <a:pPr algn="ctr"/>
                  <a:r>
                    <a:rPr lang="en-US" altLang="zh-CN" b="1" dirty="0">
                      <a:solidFill>
                        <a:srgbClr val="2E2E2E"/>
                      </a:solidFill>
                      <a:latin typeface="微软雅黑" panose="020B0503020204020204" pitchFamily="34" charset="-122"/>
                      <a:ea typeface="微软雅黑" panose="020B0503020204020204" pitchFamily="34" charset="-122"/>
                    </a:rPr>
                    <a:t>25%</a:t>
                  </a:r>
                  <a:endParaRPr lang="zh-CN" altLang="en-US" b="1" dirty="0">
                    <a:solidFill>
                      <a:srgbClr val="2E2E2E"/>
                    </a:solidFill>
                    <a:latin typeface="微软雅黑" panose="020B0503020204020204" pitchFamily="34" charset="-122"/>
                    <a:ea typeface="微软雅黑" panose="020B0503020204020204" pitchFamily="34" charset="-122"/>
                  </a:endParaRPr>
                </a:p>
              </p:txBody>
            </p:sp>
          </p:grpSp>
        </p:grpSp>
      </p:grpSp>
      <p:grpSp>
        <p:nvGrpSpPr>
          <p:cNvPr id="12" name="组合 11"/>
          <p:cNvGrpSpPr/>
          <p:nvPr/>
        </p:nvGrpSpPr>
        <p:grpSpPr>
          <a:xfrm>
            <a:off x="1642382" y="2856301"/>
            <a:ext cx="2689885" cy="955329"/>
            <a:chOff x="777420" y="1730316"/>
            <a:chExt cx="2689885" cy="955329"/>
          </a:xfrm>
          <a:solidFill>
            <a:srgbClr val="C00000"/>
          </a:solidFill>
        </p:grpSpPr>
        <p:sp>
          <p:nvSpPr>
            <p:cNvPr id="13" name="Freeform 18"/>
            <p:cNvSpPr/>
            <p:nvPr/>
          </p:nvSpPr>
          <p:spPr bwMode="auto">
            <a:xfrm>
              <a:off x="1360008" y="1730316"/>
              <a:ext cx="2107297" cy="599209"/>
            </a:xfrm>
            <a:custGeom>
              <a:avLst/>
              <a:gdLst>
                <a:gd name="T0" fmla="*/ 26 w 95"/>
                <a:gd name="T1" fmla="*/ 27 h 27"/>
                <a:gd name="T2" fmla="*/ 25 w 95"/>
                <a:gd name="T3" fmla="*/ 27 h 27"/>
                <a:gd name="T4" fmla="*/ 0 w 95"/>
                <a:gd name="T5" fmla="*/ 27 h 27"/>
                <a:gd name="T6" fmla="*/ 0 w 95"/>
                <a:gd name="T7" fmla="*/ 23 h 27"/>
                <a:gd name="T8" fmla="*/ 25 w 95"/>
                <a:gd name="T9" fmla="*/ 23 h 27"/>
                <a:gd name="T10" fmla="*/ 38 w 95"/>
                <a:gd name="T11" fmla="*/ 13 h 27"/>
                <a:gd name="T12" fmla="*/ 55 w 95"/>
                <a:gd name="T13" fmla="*/ 1 h 27"/>
                <a:gd name="T14" fmla="*/ 95 w 95"/>
                <a:gd name="T15" fmla="*/ 1 h 27"/>
                <a:gd name="T16" fmla="*/ 95 w 95"/>
                <a:gd name="T17" fmla="*/ 5 h 27"/>
                <a:gd name="T18" fmla="*/ 55 w 95"/>
                <a:gd name="T19" fmla="*/ 5 h 27"/>
                <a:gd name="T20" fmla="*/ 42 w 95"/>
                <a:gd name="T21" fmla="*/ 15 h 27"/>
                <a:gd name="T22" fmla="*/ 26 w 95"/>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7">
                  <a:moveTo>
                    <a:pt x="26" y="27"/>
                  </a:moveTo>
                  <a:cubicBezTo>
                    <a:pt x="25" y="27"/>
                    <a:pt x="25" y="27"/>
                    <a:pt x="25" y="27"/>
                  </a:cubicBezTo>
                  <a:cubicBezTo>
                    <a:pt x="0" y="27"/>
                    <a:pt x="0" y="27"/>
                    <a:pt x="0" y="27"/>
                  </a:cubicBezTo>
                  <a:cubicBezTo>
                    <a:pt x="0" y="23"/>
                    <a:pt x="0" y="23"/>
                    <a:pt x="0" y="23"/>
                  </a:cubicBezTo>
                  <a:cubicBezTo>
                    <a:pt x="25" y="23"/>
                    <a:pt x="25" y="23"/>
                    <a:pt x="25" y="23"/>
                  </a:cubicBezTo>
                  <a:cubicBezTo>
                    <a:pt x="26" y="23"/>
                    <a:pt x="34" y="24"/>
                    <a:pt x="38" y="13"/>
                  </a:cubicBezTo>
                  <a:cubicBezTo>
                    <a:pt x="44" y="0"/>
                    <a:pt x="55" y="1"/>
                    <a:pt x="55" y="1"/>
                  </a:cubicBezTo>
                  <a:cubicBezTo>
                    <a:pt x="95" y="1"/>
                    <a:pt x="95" y="1"/>
                    <a:pt x="95" y="1"/>
                  </a:cubicBezTo>
                  <a:cubicBezTo>
                    <a:pt x="95" y="5"/>
                    <a:pt x="95" y="5"/>
                    <a:pt x="95" y="5"/>
                  </a:cubicBezTo>
                  <a:cubicBezTo>
                    <a:pt x="55" y="5"/>
                    <a:pt x="55" y="5"/>
                    <a:pt x="55" y="5"/>
                  </a:cubicBezTo>
                  <a:cubicBezTo>
                    <a:pt x="55" y="5"/>
                    <a:pt x="46" y="4"/>
                    <a:pt x="42" y="15"/>
                  </a:cubicBezTo>
                  <a:cubicBezTo>
                    <a:pt x="37" y="26"/>
                    <a:pt x="28" y="27"/>
                    <a:pt x="26" y="2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sp>
          <p:nvSpPr>
            <p:cNvPr id="14" name="Oval 19"/>
            <p:cNvSpPr>
              <a:spLocks noChangeArrowheads="1"/>
            </p:cNvSpPr>
            <p:nvPr/>
          </p:nvSpPr>
          <p:spPr bwMode="auto">
            <a:xfrm>
              <a:off x="777420" y="1902079"/>
              <a:ext cx="710690" cy="733916"/>
            </a:xfrm>
            <a:prstGeom prst="ellipse">
              <a:avLst/>
            </a:prstGeom>
            <a:solidFill>
              <a:srgbClr val="C00000"/>
            </a:solidFill>
            <a:ln w="9525">
              <a:solidFill>
                <a:srgbClr val="0189E6"/>
              </a:solidFill>
              <a:round/>
            </a:ln>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sp>
          <p:nvSpPr>
            <p:cNvPr id="15" name="Freeform 20"/>
            <p:cNvSpPr>
              <a:spLocks noEditPoints="1"/>
            </p:cNvSpPr>
            <p:nvPr/>
          </p:nvSpPr>
          <p:spPr bwMode="auto">
            <a:xfrm>
              <a:off x="784024" y="1908376"/>
              <a:ext cx="754044" cy="777269"/>
            </a:xfrm>
            <a:custGeom>
              <a:avLst/>
              <a:gdLst>
                <a:gd name="T0" fmla="*/ 17 w 34"/>
                <a:gd name="T1" fmla="*/ 35 h 35"/>
                <a:gd name="T2" fmla="*/ 0 w 34"/>
                <a:gd name="T3" fmla="*/ 17 h 35"/>
                <a:gd name="T4" fmla="*/ 17 w 34"/>
                <a:gd name="T5" fmla="*/ 0 h 35"/>
                <a:gd name="T6" fmla="*/ 34 w 34"/>
                <a:gd name="T7" fmla="*/ 17 h 35"/>
                <a:gd name="T8" fmla="*/ 17 w 34"/>
                <a:gd name="T9" fmla="*/ 35 h 35"/>
                <a:gd name="T10" fmla="*/ 17 w 34"/>
                <a:gd name="T11" fmla="*/ 2 h 35"/>
                <a:gd name="T12" fmla="*/ 1 w 34"/>
                <a:gd name="T13" fmla="*/ 17 h 35"/>
                <a:gd name="T14" fmla="*/ 17 w 34"/>
                <a:gd name="T15" fmla="*/ 33 h 35"/>
                <a:gd name="T16" fmla="*/ 32 w 34"/>
                <a:gd name="T17" fmla="*/ 17 h 35"/>
                <a:gd name="T18" fmla="*/ 17 w 34"/>
                <a:gd name="T1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35"/>
                  </a:moveTo>
                  <a:cubicBezTo>
                    <a:pt x="7" y="35"/>
                    <a:pt x="0" y="27"/>
                    <a:pt x="0" y="17"/>
                  </a:cubicBezTo>
                  <a:cubicBezTo>
                    <a:pt x="0" y="8"/>
                    <a:pt x="7" y="0"/>
                    <a:pt x="17" y="0"/>
                  </a:cubicBezTo>
                  <a:cubicBezTo>
                    <a:pt x="26" y="0"/>
                    <a:pt x="34" y="8"/>
                    <a:pt x="34" y="17"/>
                  </a:cubicBezTo>
                  <a:cubicBezTo>
                    <a:pt x="34" y="27"/>
                    <a:pt x="26" y="35"/>
                    <a:pt x="17" y="35"/>
                  </a:cubicBezTo>
                  <a:close/>
                  <a:moveTo>
                    <a:pt x="17" y="2"/>
                  </a:moveTo>
                  <a:cubicBezTo>
                    <a:pt x="8" y="2"/>
                    <a:pt x="1" y="9"/>
                    <a:pt x="1" y="17"/>
                  </a:cubicBezTo>
                  <a:cubicBezTo>
                    <a:pt x="1" y="26"/>
                    <a:pt x="8" y="33"/>
                    <a:pt x="17" y="33"/>
                  </a:cubicBezTo>
                  <a:cubicBezTo>
                    <a:pt x="25" y="33"/>
                    <a:pt x="32" y="26"/>
                    <a:pt x="32" y="17"/>
                  </a:cubicBezTo>
                  <a:cubicBezTo>
                    <a:pt x="32" y="9"/>
                    <a:pt x="25" y="2"/>
                    <a:pt x="17" y="2"/>
                  </a:cubicBezTo>
                  <a:close/>
                </a:path>
              </a:pathLst>
            </a:custGeom>
            <a:solidFill>
              <a:srgbClr val="C00000"/>
            </a:solidFill>
            <a:ln w="9525">
              <a:solidFill>
                <a:srgbClr val="C00000"/>
              </a:solidFill>
              <a:round/>
            </a:ln>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sp>
          <p:nvSpPr>
            <p:cNvPr id="16" name="TextBox 194"/>
            <p:cNvSpPr txBox="1"/>
            <p:nvPr/>
          </p:nvSpPr>
          <p:spPr>
            <a:xfrm>
              <a:off x="805701" y="2129789"/>
              <a:ext cx="710690" cy="369332"/>
            </a:xfrm>
            <a:prstGeom prst="rect">
              <a:avLst/>
            </a:prstGeom>
            <a:noFill/>
          </p:spPr>
          <p:txBody>
            <a:bodyPr wrap="square" rtlCol="0">
              <a:spAutoFit/>
            </a:bodyPr>
            <a:lstStyle/>
            <a:p>
              <a:pPr algn="ctr"/>
              <a:r>
                <a:rPr lang="en-US" altLang="zh-CN" b="1" dirty="0">
                  <a:solidFill>
                    <a:prstClr val="white"/>
                  </a:solidFill>
                  <a:latin typeface="微软雅黑" panose="020B0503020204020204" pitchFamily="34" charset="-122"/>
                  <a:ea typeface="微软雅黑" panose="020B0503020204020204" pitchFamily="34" charset="-122"/>
                </a:rPr>
                <a:t>25%</a:t>
              </a:r>
              <a:endParaRPr lang="zh-CN" altLang="en-US" b="1" dirty="0">
                <a:solidFill>
                  <a:prstClr val="white"/>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648986" y="3051289"/>
            <a:ext cx="2706507" cy="1693993"/>
            <a:chOff x="784024" y="1925304"/>
            <a:chExt cx="2706507" cy="1693993"/>
          </a:xfrm>
          <a:solidFill>
            <a:srgbClr val="FFC000"/>
          </a:solidFill>
        </p:grpSpPr>
        <p:sp>
          <p:nvSpPr>
            <p:cNvPr id="18" name="Freeform 12"/>
            <p:cNvSpPr/>
            <p:nvPr/>
          </p:nvSpPr>
          <p:spPr bwMode="auto">
            <a:xfrm>
              <a:off x="1360008" y="1925304"/>
              <a:ext cx="2130523" cy="1361097"/>
            </a:xfrm>
            <a:custGeom>
              <a:avLst/>
              <a:gdLst>
                <a:gd name="T0" fmla="*/ 24 w 96"/>
                <a:gd name="T1" fmla="*/ 61 h 61"/>
                <a:gd name="T2" fmla="*/ 23 w 96"/>
                <a:gd name="T3" fmla="*/ 61 h 61"/>
                <a:gd name="T4" fmla="*/ 0 w 96"/>
                <a:gd name="T5" fmla="*/ 61 h 61"/>
                <a:gd name="T6" fmla="*/ 0 w 96"/>
                <a:gd name="T7" fmla="*/ 57 h 61"/>
                <a:gd name="T8" fmla="*/ 23 w 96"/>
                <a:gd name="T9" fmla="*/ 57 h 61"/>
                <a:gd name="T10" fmla="*/ 33 w 96"/>
                <a:gd name="T11" fmla="*/ 55 h 61"/>
                <a:gd name="T12" fmla="*/ 41 w 96"/>
                <a:gd name="T13" fmla="*/ 39 h 61"/>
                <a:gd name="T14" fmla="*/ 44 w 96"/>
                <a:gd name="T15" fmla="*/ 24 h 61"/>
                <a:gd name="T16" fmla="*/ 47 w 96"/>
                <a:gd name="T17" fmla="*/ 12 h 61"/>
                <a:gd name="T18" fmla="*/ 55 w 96"/>
                <a:gd name="T19" fmla="*/ 3 h 61"/>
                <a:gd name="T20" fmla="*/ 66 w 96"/>
                <a:gd name="T21" fmla="*/ 0 h 61"/>
                <a:gd name="T22" fmla="*/ 96 w 96"/>
                <a:gd name="T23" fmla="*/ 0 h 61"/>
                <a:gd name="T24" fmla="*/ 96 w 96"/>
                <a:gd name="T25" fmla="*/ 4 h 61"/>
                <a:gd name="T26" fmla="*/ 66 w 96"/>
                <a:gd name="T27" fmla="*/ 4 h 61"/>
                <a:gd name="T28" fmla="*/ 57 w 96"/>
                <a:gd name="T29" fmla="*/ 6 h 61"/>
                <a:gd name="T30" fmla="*/ 50 w 96"/>
                <a:gd name="T31" fmla="*/ 13 h 61"/>
                <a:gd name="T32" fmla="*/ 48 w 96"/>
                <a:gd name="T33" fmla="*/ 24 h 61"/>
                <a:gd name="T34" fmla="*/ 45 w 96"/>
                <a:gd name="T35" fmla="*/ 40 h 61"/>
                <a:gd name="T36" fmla="*/ 35 w 96"/>
                <a:gd name="T37" fmla="*/ 58 h 61"/>
                <a:gd name="T38" fmla="*/ 24 w 96"/>
                <a:gd name="T39" fmla="*/ 61 h 61"/>
                <a:gd name="connsiteX0" fmla="*/ 2500 w 10000"/>
                <a:gd name="connsiteY0" fmla="*/ 10000 h 10000"/>
                <a:gd name="connsiteX1" fmla="*/ 2396 w 10000"/>
                <a:gd name="connsiteY1" fmla="*/ 10000 h 10000"/>
                <a:gd name="connsiteX2" fmla="*/ 0 w 10000"/>
                <a:gd name="connsiteY2" fmla="*/ 10000 h 10000"/>
                <a:gd name="connsiteX3" fmla="*/ 0 w 10000"/>
                <a:gd name="connsiteY3" fmla="*/ 9344 h 10000"/>
                <a:gd name="connsiteX4" fmla="*/ 2396 w 10000"/>
                <a:gd name="connsiteY4" fmla="*/ 9344 h 10000"/>
                <a:gd name="connsiteX5" fmla="*/ 3438 w 10000"/>
                <a:gd name="connsiteY5" fmla="*/ 9016 h 10000"/>
                <a:gd name="connsiteX6" fmla="*/ 4271 w 10000"/>
                <a:gd name="connsiteY6" fmla="*/ 6393 h 10000"/>
                <a:gd name="connsiteX7" fmla="*/ 4583 w 10000"/>
                <a:gd name="connsiteY7" fmla="*/ 3934 h 10000"/>
                <a:gd name="connsiteX8" fmla="*/ 4896 w 10000"/>
                <a:gd name="connsiteY8" fmla="*/ 1967 h 10000"/>
                <a:gd name="connsiteX9" fmla="*/ 5729 w 10000"/>
                <a:gd name="connsiteY9" fmla="*/ 492 h 10000"/>
                <a:gd name="connsiteX10" fmla="*/ 6875 w 10000"/>
                <a:gd name="connsiteY10" fmla="*/ 0 h 10000"/>
                <a:gd name="connsiteX11" fmla="*/ 10000 w 10000"/>
                <a:gd name="connsiteY11" fmla="*/ 0 h 10000"/>
                <a:gd name="connsiteX12" fmla="*/ 10000 w 10000"/>
                <a:gd name="connsiteY12" fmla="*/ 656 h 10000"/>
                <a:gd name="connsiteX13" fmla="*/ 6875 w 10000"/>
                <a:gd name="connsiteY13" fmla="*/ 656 h 10000"/>
                <a:gd name="connsiteX14" fmla="*/ 5938 w 10000"/>
                <a:gd name="connsiteY14" fmla="*/ 984 h 10000"/>
                <a:gd name="connsiteX15" fmla="*/ 5208 w 10000"/>
                <a:gd name="connsiteY15" fmla="*/ 2131 h 10000"/>
                <a:gd name="connsiteX16" fmla="*/ 5000 w 10000"/>
                <a:gd name="connsiteY16" fmla="*/ 3934 h 10000"/>
                <a:gd name="connsiteX17" fmla="*/ 4688 w 10000"/>
                <a:gd name="connsiteY17" fmla="*/ 6557 h 10000"/>
                <a:gd name="connsiteX18" fmla="*/ 3646 w 10000"/>
                <a:gd name="connsiteY18" fmla="*/ 9508 h 10000"/>
                <a:gd name="connsiteX19" fmla="*/ 2500 w 10000"/>
                <a:gd name="connsiteY19" fmla="*/ 10000 h 10000"/>
                <a:gd name="connsiteX0-1" fmla="*/ 2500 w 10000"/>
                <a:gd name="connsiteY0-2" fmla="*/ 10000 h 10000"/>
                <a:gd name="connsiteX1-3" fmla="*/ 2396 w 10000"/>
                <a:gd name="connsiteY1-4" fmla="*/ 10000 h 10000"/>
                <a:gd name="connsiteX2-5" fmla="*/ 0 w 10000"/>
                <a:gd name="connsiteY2-6" fmla="*/ 10000 h 10000"/>
                <a:gd name="connsiteX3-7" fmla="*/ 0 w 10000"/>
                <a:gd name="connsiteY3-8" fmla="*/ 9344 h 10000"/>
                <a:gd name="connsiteX4-9" fmla="*/ 2396 w 10000"/>
                <a:gd name="connsiteY4-10" fmla="*/ 9344 h 10000"/>
                <a:gd name="connsiteX5-11" fmla="*/ 3438 w 10000"/>
                <a:gd name="connsiteY5-12" fmla="*/ 9016 h 10000"/>
                <a:gd name="connsiteX6-13" fmla="*/ 4271 w 10000"/>
                <a:gd name="connsiteY6-14" fmla="*/ 6393 h 10000"/>
                <a:gd name="connsiteX7-15" fmla="*/ 4583 w 10000"/>
                <a:gd name="connsiteY7-16" fmla="*/ 3934 h 10000"/>
                <a:gd name="connsiteX8-17" fmla="*/ 4896 w 10000"/>
                <a:gd name="connsiteY8-18" fmla="*/ 1967 h 10000"/>
                <a:gd name="connsiteX9-19" fmla="*/ 5729 w 10000"/>
                <a:gd name="connsiteY9-20" fmla="*/ 492 h 10000"/>
                <a:gd name="connsiteX10-21" fmla="*/ 6875 w 10000"/>
                <a:gd name="connsiteY10-22" fmla="*/ 0 h 10000"/>
                <a:gd name="connsiteX11-23" fmla="*/ 10000 w 10000"/>
                <a:gd name="connsiteY11-24" fmla="*/ 0 h 10000"/>
                <a:gd name="connsiteX12-25" fmla="*/ 10000 w 10000"/>
                <a:gd name="connsiteY12-26" fmla="*/ 656 h 10000"/>
                <a:gd name="connsiteX13-27" fmla="*/ 6875 w 10000"/>
                <a:gd name="connsiteY13-28" fmla="*/ 656 h 10000"/>
                <a:gd name="connsiteX14-29" fmla="*/ 5938 w 10000"/>
                <a:gd name="connsiteY14-30" fmla="*/ 984 h 10000"/>
                <a:gd name="connsiteX15-31" fmla="*/ 5208 w 10000"/>
                <a:gd name="connsiteY15-32" fmla="*/ 2131 h 10000"/>
                <a:gd name="connsiteX16-33" fmla="*/ 5000 w 10000"/>
                <a:gd name="connsiteY16-34" fmla="*/ 3934 h 10000"/>
                <a:gd name="connsiteX17-35" fmla="*/ 4688 w 10000"/>
                <a:gd name="connsiteY17-36" fmla="*/ 6557 h 10000"/>
                <a:gd name="connsiteX18-37" fmla="*/ 3646 w 10000"/>
                <a:gd name="connsiteY18-38" fmla="*/ 9508 h 10000"/>
                <a:gd name="connsiteX19-39" fmla="*/ 2500 w 10000"/>
                <a:gd name="connsiteY19-40" fmla="*/ 10000 h 10000"/>
                <a:gd name="connsiteX0-41" fmla="*/ 2500 w 10000"/>
                <a:gd name="connsiteY0-42" fmla="*/ 10000 h 10000"/>
                <a:gd name="connsiteX1-43" fmla="*/ 2396 w 10000"/>
                <a:gd name="connsiteY1-44" fmla="*/ 10000 h 10000"/>
                <a:gd name="connsiteX2-45" fmla="*/ 0 w 10000"/>
                <a:gd name="connsiteY2-46" fmla="*/ 10000 h 10000"/>
                <a:gd name="connsiteX3-47" fmla="*/ 0 w 10000"/>
                <a:gd name="connsiteY3-48" fmla="*/ 9344 h 10000"/>
                <a:gd name="connsiteX4-49" fmla="*/ 2396 w 10000"/>
                <a:gd name="connsiteY4-50" fmla="*/ 9344 h 10000"/>
                <a:gd name="connsiteX5-51" fmla="*/ 3438 w 10000"/>
                <a:gd name="connsiteY5-52" fmla="*/ 9016 h 10000"/>
                <a:gd name="connsiteX6-53" fmla="*/ 4271 w 10000"/>
                <a:gd name="connsiteY6-54" fmla="*/ 6393 h 10000"/>
                <a:gd name="connsiteX7-55" fmla="*/ 4583 w 10000"/>
                <a:gd name="connsiteY7-56" fmla="*/ 3934 h 10000"/>
                <a:gd name="connsiteX8-57" fmla="*/ 4896 w 10000"/>
                <a:gd name="connsiteY8-58" fmla="*/ 1967 h 10000"/>
                <a:gd name="connsiteX9-59" fmla="*/ 5729 w 10000"/>
                <a:gd name="connsiteY9-60" fmla="*/ 492 h 10000"/>
                <a:gd name="connsiteX10-61" fmla="*/ 6875 w 10000"/>
                <a:gd name="connsiteY10-62" fmla="*/ 0 h 10000"/>
                <a:gd name="connsiteX11-63" fmla="*/ 10000 w 10000"/>
                <a:gd name="connsiteY11-64" fmla="*/ 0 h 10000"/>
                <a:gd name="connsiteX12-65" fmla="*/ 10000 w 10000"/>
                <a:gd name="connsiteY12-66" fmla="*/ 656 h 10000"/>
                <a:gd name="connsiteX13-67" fmla="*/ 6875 w 10000"/>
                <a:gd name="connsiteY13-68" fmla="*/ 656 h 10000"/>
                <a:gd name="connsiteX14-69" fmla="*/ 5938 w 10000"/>
                <a:gd name="connsiteY14-70" fmla="*/ 984 h 10000"/>
                <a:gd name="connsiteX15-71" fmla="*/ 5208 w 10000"/>
                <a:gd name="connsiteY15-72" fmla="*/ 2131 h 10000"/>
                <a:gd name="connsiteX16-73" fmla="*/ 5000 w 10000"/>
                <a:gd name="connsiteY16-74" fmla="*/ 3934 h 10000"/>
                <a:gd name="connsiteX17-75" fmla="*/ 4688 w 10000"/>
                <a:gd name="connsiteY17-76" fmla="*/ 6557 h 10000"/>
                <a:gd name="connsiteX18-77" fmla="*/ 3646 w 10000"/>
                <a:gd name="connsiteY18-78" fmla="*/ 9508 h 10000"/>
                <a:gd name="connsiteX19-79" fmla="*/ 2500 w 10000"/>
                <a:gd name="connsiteY19-80" fmla="*/ 10000 h 10000"/>
                <a:gd name="connsiteX0-81" fmla="*/ 2500 w 10000"/>
                <a:gd name="connsiteY0-82" fmla="*/ 10000 h 10000"/>
                <a:gd name="connsiteX1-83" fmla="*/ 2396 w 10000"/>
                <a:gd name="connsiteY1-84" fmla="*/ 10000 h 10000"/>
                <a:gd name="connsiteX2-85" fmla="*/ 0 w 10000"/>
                <a:gd name="connsiteY2-86" fmla="*/ 10000 h 10000"/>
                <a:gd name="connsiteX3-87" fmla="*/ 0 w 10000"/>
                <a:gd name="connsiteY3-88" fmla="*/ 9344 h 10000"/>
                <a:gd name="connsiteX4-89" fmla="*/ 2396 w 10000"/>
                <a:gd name="connsiteY4-90" fmla="*/ 9344 h 10000"/>
                <a:gd name="connsiteX5-91" fmla="*/ 3438 w 10000"/>
                <a:gd name="connsiteY5-92" fmla="*/ 9016 h 10000"/>
                <a:gd name="connsiteX6-93" fmla="*/ 4271 w 10000"/>
                <a:gd name="connsiteY6-94" fmla="*/ 6393 h 10000"/>
                <a:gd name="connsiteX7-95" fmla="*/ 4583 w 10000"/>
                <a:gd name="connsiteY7-96" fmla="*/ 3934 h 10000"/>
                <a:gd name="connsiteX8-97" fmla="*/ 4896 w 10000"/>
                <a:gd name="connsiteY8-98" fmla="*/ 1967 h 10000"/>
                <a:gd name="connsiteX9-99" fmla="*/ 5729 w 10000"/>
                <a:gd name="connsiteY9-100" fmla="*/ 492 h 10000"/>
                <a:gd name="connsiteX10-101" fmla="*/ 6875 w 10000"/>
                <a:gd name="connsiteY10-102" fmla="*/ 0 h 10000"/>
                <a:gd name="connsiteX11-103" fmla="*/ 10000 w 10000"/>
                <a:gd name="connsiteY11-104" fmla="*/ 0 h 10000"/>
                <a:gd name="connsiteX12-105" fmla="*/ 10000 w 10000"/>
                <a:gd name="connsiteY12-106" fmla="*/ 656 h 10000"/>
                <a:gd name="connsiteX13-107" fmla="*/ 6875 w 10000"/>
                <a:gd name="connsiteY13-108" fmla="*/ 656 h 10000"/>
                <a:gd name="connsiteX14-109" fmla="*/ 5938 w 10000"/>
                <a:gd name="connsiteY14-110" fmla="*/ 984 h 10000"/>
                <a:gd name="connsiteX15-111" fmla="*/ 5208 w 10000"/>
                <a:gd name="connsiteY15-112" fmla="*/ 2131 h 10000"/>
                <a:gd name="connsiteX16-113" fmla="*/ 5000 w 10000"/>
                <a:gd name="connsiteY16-114" fmla="*/ 3934 h 10000"/>
                <a:gd name="connsiteX17-115" fmla="*/ 4688 w 10000"/>
                <a:gd name="connsiteY17-116" fmla="*/ 6557 h 10000"/>
                <a:gd name="connsiteX18-117" fmla="*/ 3646 w 10000"/>
                <a:gd name="connsiteY18-118" fmla="*/ 9508 h 10000"/>
                <a:gd name="connsiteX19-119" fmla="*/ 2500 w 10000"/>
                <a:gd name="connsiteY19-120" fmla="*/ 10000 h 10000"/>
                <a:gd name="connsiteX0-121" fmla="*/ 2500 w 10000"/>
                <a:gd name="connsiteY0-122" fmla="*/ 10000 h 10000"/>
                <a:gd name="connsiteX1-123" fmla="*/ 2396 w 10000"/>
                <a:gd name="connsiteY1-124" fmla="*/ 10000 h 10000"/>
                <a:gd name="connsiteX2-125" fmla="*/ 0 w 10000"/>
                <a:gd name="connsiteY2-126" fmla="*/ 10000 h 10000"/>
                <a:gd name="connsiteX3-127" fmla="*/ 0 w 10000"/>
                <a:gd name="connsiteY3-128" fmla="*/ 9344 h 10000"/>
                <a:gd name="connsiteX4-129" fmla="*/ 2396 w 10000"/>
                <a:gd name="connsiteY4-130" fmla="*/ 9344 h 10000"/>
                <a:gd name="connsiteX5-131" fmla="*/ 3438 w 10000"/>
                <a:gd name="connsiteY5-132" fmla="*/ 9016 h 10000"/>
                <a:gd name="connsiteX6-133" fmla="*/ 4271 w 10000"/>
                <a:gd name="connsiteY6-134" fmla="*/ 6393 h 10000"/>
                <a:gd name="connsiteX7-135" fmla="*/ 4583 w 10000"/>
                <a:gd name="connsiteY7-136" fmla="*/ 3934 h 10000"/>
                <a:gd name="connsiteX8-137" fmla="*/ 4896 w 10000"/>
                <a:gd name="connsiteY8-138" fmla="*/ 1967 h 10000"/>
                <a:gd name="connsiteX9-139" fmla="*/ 5729 w 10000"/>
                <a:gd name="connsiteY9-140" fmla="*/ 492 h 10000"/>
                <a:gd name="connsiteX10-141" fmla="*/ 6875 w 10000"/>
                <a:gd name="connsiteY10-142" fmla="*/ 0 h 10000"/>
                <a:gd name="connsiteX11-143" fmla="*/ 10000 w 10000"/>
                <a:gd name="connsiteY11-144" fmla="*/ 0 h 10000"/>
                <a:gd name="connsiteX12-145" fmla="*/ 10000 w 10000"/>
                <a:gd name="connsiteY12-146" fmla="*/ 656 h 10000"/>
                <a:gd name="connsiteX13-147" fmla="*/ 6875 w 10000"/>
                <a:gd name="connsiteY13-148" fmla="*/ 656 h 10000"/>
                <a:gd name="connsiteX14-149" fmla="*/ 5938 w 10000"/>
                <a:gd name="connsiteY14-150" fmla="*/ 984 h 10000"/>
                <a:gd name="connsiteX15-151" fmla="*/ 5208 w 10000"/>
                <a:gd name="connsiteY15-152" fmla="*/ 2131 h 10000"/>
                <a:gd name="connsiteX16-153" fmla="*/ 5000 w 10000"/>
                <a:gd name="connsiteY16-154" fmla="*/ 3934 h 10000"/>
                <a:gd name="connsiteX17-155" fmla="*/ 4688 w 10000"/>
                <a:gd name="connsiteY17-156" fmla="*/ 6557 h 10000"/>
                <a:gd name="connsiteX18-157" fmla="*/ 3646 w 10000"/>
                <a:gd name="connsiteY18-158" fmla="*/ 9508 h 10000"/>
                <a:gd name="connsiteX19-159" fmla="*/ 2500 w 10000"/>
                <a:gd name="connsiteY19-160" fmla="*/ 10000 h 10000"/>
                <a:gd name="connsiteX0-161" fmla="*/ 2500 w 10000"/>
                <a:gd name="connsiteY0-162" fmla="*/ 10000 h 10000"/>
                <a:gd name="connsiteX1-163" fmla="*/ 2396 w 10000"/>
                <a:gd name="connsiteY1-164" fmla="*/ 10000 h 10000"/>
                <a:gd name="connsiteX2-165" fmla="*/ 0 w 10000"/>
                <a:gd name="connsiteY2-166" fmla="*/ 10000 h 10000"/>
                <a:gd name="connsiteX3-167" fmla="*/ 0 w 10000"/>
                <a:gd name="connsiteY3-168" fmla="*/ 9344 h 10000"/>
                <a:gd name="connsiteX4-169" fmla="*/ 2396 w 10000"/>
                <a:gd name="connsiteY4-170" fmla="*/ 9344 h 10000"/>
                <a:gd name="connsiteX5-171" fmla="*/ 3438 w 10000"/>
                <a:gd name="connsiteY5-172" fmla="*/ 9016 h 10000"/>
                <a:gd name="connsiteX6-173" fmla="*/ 4271 w 10000"/>
                <a:gd name="connsiteY6-174" fmla="*/ 6393 h 10000"/>
                <a:gd name="connsiteX7-175" fmla="*/ 4583 w 10000"/>
                <a:gd name="connsiteY7-176" fmla="*/ 3934 h 10000"/>
                <a:gd name="connsiteX8-177" fmla="*/ 4896 w 10000"/>
                <a:gd name="connsiteY8-178" fmla="*/ 1967 h 10000"/>
                <a:gd name="connsiteX9-179" fmla="*/ 5729 w 10000"/>
                <a:gd name="connsiteY9-180" fmla="*/ 492 h 10000"/>
                <a:gd name="connsiteX10-181" fmla="*/ 6875 w 10000"/>
                <a:gd name="connsiteY10-182" fmla="*/ 0 h 10000"/>
                <a:gd name="connsiteX11-183" fmla="*/ 10000 w 10000"/>
                <a:gd name="connsiteY11-184" fmla="*/ 0 h 10000"/>
                <a:gd name="connsiteX12-185" fmla="*/ 10000 w 10000"/>
                <a:gd name="connsiteY12-186" fmla="*/ 656 h 10000"/>
                <a:gd name="connsiteX13-187" fmla="*/ 6875 w 10000"/>
                <a:gd name="connsiteY13-188" fmla="*/ 656 h 10000"/>
                <a:gd name="connsiteX14-189" fmla="*/ 5938 w 10000"/>
                <a:gd name="connsiteY14-190" fmla="*/ 984 h 10000"/>
                <a:gd name="connsiteX15-191" fmla="*/ 5208 w 10000"/>
                <a:gd name="connsiteY15-192" fmla="*/ 2131 h 10000"/>
                <a:gd name="connsiteX16-193" fmla="*/ 5000 w 10000"/>
                <a:gd name="connsiteY16-194" fmla="*/ 3934 h 10000"/>
                <a:gd name="connsiteX17-195" fmla="*/ 4688 w 10000"/>
                <a:gd name="connsiteY17-196" fmla="*/ 6557 h 10000"/>
                <a:gd name="connsiteX18-197" fmla="*/ 3646 w 10000"/>
                <a:gd name="connsiteY18-198" fmla="*/ 9508 h 10000"/>
                <a:gd name="connsiteX19-199" fmla="*/ 2500 w 10000"/>
                <a:gd name="connsiteY19-200" fmla="*/ 10000 h 10000"/>
                <a:gd name="connsiteX0-201" fmla="*/ 2500 w 10000"/>
                <a:gd name="connsiteY0-202" fmla="*/ 10000 h 10000"/>
                <a:gd name="connsiteX1-203" fmla="*/ 2396 w 10000"/>
                <a:gd name="connsiteY1-204" fmla="*/ 10000 h 10000"/>
                <a:gd name="connsiteX2-205" fmla="*/ 0 w 10000"/>
                <a:gd name="connsiteY2-206" fmla="*/ 10000 h 10000"/>
                <a:gd name="connsiteX3-207" fmla="*/ 0 w 10000"/>
                <a:gd name="connsiteY3-208" fmla="*/ 9344 h 10000"/>
                <a:gd name="connsiteX4-209" fmla="*/ 2396 w 10000"/>
                <a:gd name="connsiteY4-210" fmla="*/ 9344 h 10000"/>
                <a:gd name="connsiteX5-211" fmla="*/ 3438 w 10000"/>
                <a:gd name="connsiteY5-212" fmla="*/ 9016 h 10000"/>
                <a:gd name="connsiteX6-213" fmla="*/ 4271 w 10000"/>
                <a:gd name="connsiteY6-214" fmla="*/ 6393 h 10000"/>
                <a:gd name="connsiteX7-215" fmla="*/ 4583 w 10000"/>
                <a:gd name="connsiteY7-216" fmla="*/ 3934 h 10000"/>
                <a:gd name="connsiteX8-217" fmla="*/ 4896 w 10000"/>
                <a:gd name="connsiteY8-218" fmla="*/ 1967 h 10000"/>
                <a:gd name="connsiteX9-219" fmla="*/ 5729 w 10000"/>
                <a:gd name="connsiteY9-220" fmla="*/ 492 h 10000"/>
                <a:gd name="connsiteX10-221" fmla="*/ 6875 w 10000"/>
                <a:gd name="connsiteY10-222" fmla="*/ 0 h 10000"/>
                <a:gd name="connsiteX11-223" fmla="*/ 10000 w 10000"/>
                <a:gd name="connsiteY11-224" fmla="*/ 0 h 10000"/>
                <a:gd name="connsiteX12-225" fmla="*/ 10000 w 10000"/>
                <a:gd name="connsiteY12-226" fmla="*/ 656 h 10000"/>
                <a:gd name="connsiteX13-227" fmla="*/ 6875 w 10000"/>
                <a:gd name="connsiteY13-228" fmla="*/ 656 h 10000"/>
                <a:gd name="connsiteX14-229" fmla="*/ 5938 w 10000"/>
                <a:gd name="connsiteY14-230" fmla="*/ 984 h 10000"/>
                <a:gd name="connsiteX15-231" fmla="*/ 5208 w 10000"/>
                <a:gd name="connsiteY15-232" fmla="*/ 2131 h 10000"/>
                <a:gd name="connsiteX16-233" fmla="*/ 5000 w 10000"/>
                <a:gd name="connsiteY16-234" fmla="*/ 3934 h 10000"/>
                <a:gd name="connsiteX17-235" fmla="*/ 4688 w 10000"/>
                <a:gd name="connsiteY17-236" fmla="*/ 6557 h 10000"/>
                <a:gd name="connsiteX18-237" fmla="*/ 3646 w 10000"/>
                <a:gd name="connsiteY18-238" fmla="*/ 9508 h 10000"/>
                <a:gd name="connsiteX19-239" fmla="*/ 2500 w 10000"/>
                <a:gd name="connsiteY19-240" fmla="*/ 10000 h 10000"/>
                <a:gd name="connsiteX0-241" fmla="*/ 2500 w 10000"/>
                <a:gd name="connsiteY0-242" fmla="*/ 10000 h 10000"/>
                <a:gd name="connsiteX1-243" fmla="*/ 2396 w 10000"/>
                <a:gd name="connsiteY1-244" fmla="*/ 10000 h 10000"/>
                <a:gd name="connsiteX2-245" fmla="*/ 0 w 10000"/>
                <a:gd name="connsiteY2-246" fmla="*/ 10000 h 10000"/>
                <a:gd name="connsiteX3-247" fmla="*/ 0 w 10000"/>
                <a:gd name="connsiteY3-248" fmla="*/ 9344 h 10000"/>
                <a:gd name="connsiteX4-249" fmla="*/ 2396 w 10000"/>
                <a:gd name="connsiteY4-250" fmla="*/ 9344 h 10000"/>
                <a:gd name="connsiteX5-251" fmla="*/ 3438 w 10000"/>
                <a:gd name="connsiteY5-252" fmla="*/ 9016 h 10000"/>
                <a:gd name="connsiteX6-253" fmla="*/ 4271 w 10000"/>
                <a:gd name="connsiteY6-254" fmla="*/ 6393 h 10000"/>
                <a:gd name="connsiteX7-255" fmla="*/ 4583 w 10000"/>
                <a:gd name="connsiteY7-256" fmla="*/ 3934 h 10000"/>
                <a:gd name="connsiteX8-257" fmla="*/ 4896 w 10000"/>
                <a:gd name="connsiteY8-258" fmla="*/ 1967 h 10000"/>
                <a:gd name="connsiteX9-259" fmla="*/ 5729 w 10000"/>
                <a:gd name="connsiteY9-260" fmla="*/ 492 h 10000"/>
                <a:gd name="connsiteX10-261" fmla="*/ 6875 w 10000"/>
                <a:gd name="connsiteY10-262" fmla="*/ 0 h 10000"/>
                <a:gd name="connsiteX11-263" fmla="*/ 10000 w 10000"/>
                <a:gd name="connsiteY11-264" fmla="*/ 0 h 10000"/>
                <a:gd name="connsiteX12-265" fmla="*/ 10000 w 10000"/>
                <a:gd name="connsiteY12-266" fmla="*/ 656 h 10000"/>
                <a:gd name="connsiteX13-267" fmla="*/ 6875 w 10000"/>
                <a:gd name="connsiteY13-268" fmla="*/ 656 h 10000"/>
                <a:gd name="connsiteX14-269" fmla="*/ 5938 w 10000"/>
                <a:gd name="connsiteY14-270" fmla="*/ 984 h 10000"/>
                <a:gd name="connsiteX15-271" fmla="*/ 5208 w 10000"/>
                <a:gd name="connsiteY15-272" fmla="*/ 2131 h 10000"/>
                <a:gd name="connsiteX16-273" fmla="*/ 5000 w 10000"/>
                <a:gd name="connsiteY16-274" fmla="*/ 3934 h 10000"/>
                <a:gd name="connsiteX17-275" fmla="*/ 4688 w 10000"/>
                <a:gd name="connsiteY17-276" fmla="*/ 6557 h 10000"/>
                <a:gd name="connsiteX18-277" fmla="*/ 3646 w 10000"/>
                <a:gd name="connsiteY18-278" fmla="*/ 9508 h 10000"/>
                <a:gd name="connsiteX19-279" fmla="*/ 2500 w 10000"/>
                <a:gd name="connsiteY19-280" fmla="*/ 10000 h 10000"/>
                <a:gd name="connsiteX0-281" fmla="*/ 2500 w 10000"/>
                <a:gd name="connsiteY0-282" fmla="*/ 10035 h 10035"/>
                <a:gd name="connsiteX1-283" fmla="*/ 2396 w 10000"/>
                <a:gd name="connsiteY1-284" fmla="*/ 10035 h 10035"/>
                <a:gd name="connsiteX2-285" fmla="*/ 0 w 10000"/>
                <a:gd name="connsiteY2-286" fmla="*/ 10035 h 10035"/>
                <a:gd name="connsiteX3-287" fmla="*/ 0 w 10000"/>
                <a:gd name="connsiteY3-288" fmla="*/ 9379 h 10035"/>
                <a:gd name="connsiteX4-289" fmla="*/ 2396 w 10000"/>
                <a:gd name="connsiteY4-290" fmla="*/ 9379 h 10035"/>
                <a:gd name="connsiteX5-291" fmla="*/ 3438 w 10000"/>
                <a:gd name="connsiteY5-292" fmla="*/ 9051 h 10035"/>
                <a:gd name="connsiteX6-293" fmla="*/ 4271 w 10000"/>
                <a:gd name="connsiteY6-294" fmla="*/ 6428 h 10035"/>
                <a:gd name="connsiteX7-295" fmla="*/ 4583 w 10000"/>
                <a:gd name="connsiteY7-296" fmla="*/ 3969 h 10035"/>
                <a:gd name="connsiteX8-297" fmla="*/ 4896 w 10000"/>
                <a:gd name="connsiteY8-298" fmla="*/ 2002 h 10035"/>
                <a:gd name="connsiteX9-299" fmla="*/ 5651 w 10000"/>
                <a:gd name="connsiteY9-300" fmla="*/ 509 h 10035"/>
                <a:gd name="connsiteX10-301" fmla="*/ 6875 w 10000"/>
                <a:gd name="connsiteY10-302" fmla="*/ 35 h 10035"/>
                <a:gd name="connsiteX11-303" fmla="*/ 10000 w 10000"/>
                <a:gd name="connsiteY11-304" fmla="*/ 35 h 10035"/>
                <a:gd name="connsiteX12-305" fmla="*/ 10000 w 10000"/>
                <a:gd name="connsiteY12-306" fmla="*/ 691 h 10035"/>
                <a:gd name="connsiteX13-307" fmla="*/ 6875 w 10000"/>
                <a:gd name="connsiteY13-308" fmla="*/ 691 h 10035"/>
                <a:gd name="connsiteX14-309" fmla="*/ 5938 w 10000"/>
                <a:gd name="connsiteY14-310" fmla="*/ 1019 h 10035"/>
                <a:gd name="connsiteX15-311" fmla="*/ 5208 w 10000"/>
                <a:gd name="connsiteY15-312" fmla="*/ 2166 h 10035"/>
                <a:gd name="connsiteX16-313" fmla="*/ 5000 w 10000"/>
                <a:gd name="connsiteY16-314" fmla="*/ 3969 h 10035"/>
                <a:gd name="connsiteX17-315" fmla="*/ 4688 w 10000"/>
                <a:gd name="connsiteY17-316" fmla="*/ 6592 h 10035"/>
                <a:gd name="connsiteX18-317" fmla="*/ 3646 w 10000"/>
                <a:gd name="connsiteY18-318" fmla="*/ 9543 h 10035"/>
                <a:gd name="connsiteX19-319" fmla="*/ 2500 w 10000"/>
                <a:gd name="connsiteY19-320" fmla="*/ 10035 h 10035"/>
                <a:gd name="connsiteX0-321" fmla="*/ 2500 w 10000"/>
                <a:gd name="connsiteY0-322" fmla="*/ 10035 h 10035"/>
                <a:gd name="connsiteX1-323" fmla="*/ 2396 w 10000"/>
                <a:gd name="connsiteY1-324" fmla="*/ 10035 h 10035"/>
                <a:gd name="connsiteX2-325" fmla="*/ 0 w 10000"/>
                <a:gd name="connsiteY2-326" fmla="*/ 10035 h 10035"/>
                <a:gd name="connsiteX3-327" fmla="*/ 0 w 10000"/>
                <a:gd name="connsiteY3-328" fmla="*/ 9379 h 10035"/>
                <a:gd name="connsiteX4-329" fmla="*/ 2396 w 10000"/>
                <a:gd name="connsiteY4-330" fmla="*/ 9379 h 10035"/>
                <a:gd name="connsiteX5-331" fmla="*/ 3438 w 10000"/>
                <a:gd name="connsiteY5-332" fmla="*/ 9051 h 10035"/>
                <a:gd name="connsiteX6-333" fmla="*/ 4271 w 10000"/>
                <a:gd name="connsiteY6-334" fmla="*/ 6428 h 10035"/>
                <a:gd name="connsiteX7-335" fmla="*/ 4583 w 10000"/>
                <a:gd name="connsiteY7-336" fmla="*/ 3969 h 10035"/>
                <a:gd name="connsiteX8-337" fmla="*/ 4896 w 10000"/>
                <a:gd name="connsiteY8-338" fmla="*/ 2002 h 10035"/>
                <a:gd name="connsiteX9-339" fmla="*/ 5651 w 10000"/>
                <a:gd name="connsiteY9-340" fmla="*/ 509 h 10035"/>
                <a:gd name="connsiteX10-341" fmla="*/ 6875 w 10000"/>
                <a:gd name="connsiteY10-342" fmla="*/ 35 h 10035"/>
                <a:gd name="connsiteX11-343" fmla="*/ 10000 w 10000"/>
                <a:gd name="connsiteY11-344" fmla="*/ 35 h 10035"/>
                <a:gd name="connsiteX12-345" fmla="*/ 10000 w 10000"/>
                <a:gd name="connsiteY12-346" fmla="*/ 691 h 10035"/>
                <a:gd name="connsiteX13-347" fmla="*/ 6875 w 10000"/>
                <a:gd name="connsiteY13-348" fmla="*/ 691 h 10035"/>
                <a:gd name="connsiteX14-349" fmla="*/ 5938 w 10000"/>
                <a:gd name="connsiteY14-350" fmla="*/ 1019 h 10035"/>
                <a:gd name="connsiteX15-351" fmla="*/ 5208 w 10000"/>
                <a:gd name="connsiteY15-352" fmla="*/ 2166 h 10035"/>
                <a:gd name="connsiteX16-353" fmla="*/ 5000 w 10000"/>
                <a:gd name="connsiteY16-354" fmla="*/ 3969 h 10035"/>
                <a:gd name="connsiteX17-355" fmla="*/ 4688 w 10000"/>
                <a:gd name="connsiteY17-356" fmla="*/ 6592 h 10035"/>
                <a:gd name="connsiteX18-357" fmla="*/ 3646 w 10000"/>
                <a:gd name="connsiteY18-358" fmla="*/ 9543 h 10035"/>
                <a:gd name="connsiteX19-359" fmla="*/ 2500 w 10000"/>
                <a:gd name="connsiteY19-360" fmla="*/ 10035 h 10035"/>
                <a:gd name="connsiteX0-361" fmla="*/ 2500 w 10000"/>
                <a:gd name="connsiteY0-362" fmla="*/ 10035 h 10035"/>
                <a:gd name="connsiteX1-363" fmla="*/ 2396 w 10000"/>
                <a:gd name="connsiteY1-364" fmla="*/ 10035 h 10035"/>
                <a:gd name="connsiteX2-365" fmla="*/ 0 w 10000"/>
                <a:gd name="connsiteY2-366" fmla="*/ 10035 h 10035"/>
                <a:gd name="connsiteX3-367" fmla="*/ 0 w 10000"/>
                <a:gd name="connsiteY3-368" fmla="*/ 9379 h 10035"/>
                <a:gd name="connsiteX4-369" fmla="*/ 2396 w 10000"/>
                <a:gd name="connsiteY4-370" fmla="*/ 9379 h 10035"/>
                <a:gd name="connsiteX5-371" fmla="*/ 3438 w 10000"/>
                <a:gd name="connsiteY5-372" fmla="*/ 9051 h 10035"/>
                <a:gd name="connsiteX6-373" fmla="*/ 4271 w 10000"/>
                <a:gd name="connsiteY6-374" fmla="*/ 6428 h 10035"/>
                <a:gd name="connsiteX7-375" fmla="*/ 4583 w 10000"/>
                <a:gd name="connsiteY7-376" fmla="*/ 3969 h 10035"/>
                <a:gd name="connsiteX8-377" fmla="*/ 4896 w 10000"/>
                <a:gd name="connsiteY8-378" fmla="*/ 2002 h 10035"/>
                <a:gd name="connsiteX9-379" fmla="*/ 5651 w 10000"/>
                <a:gd name="connsiteY9-380" fmla="*/ 509 h 10035"/>
                <a:gd name="connsiteX10-381" fmla="*/ 6875 w 10000"/>
                <a:gd name="connsiteY10-382" fmla="*/ 35 h 10035"/>
                <a:gd name="connsiteX11-383" fmla="*/ 10000 w 10000"/>
                <a:gd name="connsiteY11-384" fmla="*/ 35 h 10035"/>
                <a:gd name="connsiteX12-385" fmla="*/ 10000 w 10000"/>
                <a:gd name="connsiteY12-386" fmla="*/ 691 h 10035"/>
                <a:gd name="connsiteX13-387" fmla="*/ 6875 w 10000"/>
                <a:gd name="connsiteY13-388" fmla="*/ 691 h 10035"/>
                <a:gd name="connsiteX14-389" fmla="*/ 5938 w 10000"/>
                <a:gd name="connsiteY14-390" fmla="*/ 1019 h 10035"/>
                <a:gd name="connsiteX15-391" fmla="*/ 5208 w 10000"/>
                <a:gd name="connsiteY15-392" fmla="*/ 2166 h 10035"/>
                <a:gd name="connsiteX16-393" fmla="*/ 5000 w 10000"/>
                <a:gd name="connsiteY16-394" fmla="*/ 3969 h 10035"/>
                <a:gd name="connsiteX17-395" fmla="*/ 4688 w 10000"/>
                <a:gd name="connsiteY17-396" fmla="*/ 6592 h 10035"/>
                <a:gd name="connsiteX18-397" fmla="*/ 3646 w 10000"/>
                <a:gd name="connsiteY18-398" fmla="*/ 9543 h 10035"/>
                <a:gd name="connsiteX19-399" fmla="*/ 2500 w 10000"/>
                <a:gd name="connsiteY19-400" fmla="*/ 10035 h 10035"/>
                <a:gd name="connsiteX0-401" fmla="*/ 2500 w 10000"/>
                <a:gd name="connsiteY0-402" fmla="*/ 10035 h 10035"/>
                <a:gd name="connsiteX1-403" fmla="*/ 2396 w 10000"/>
                <a:gd name="connsiteY1-404" fmla="*/ 10035 h 10035"/>
                <a:gd name="connsiteX2-405" fmla="*/ 0 w 10000"/>
                <a:gd name="connsiteY2-406" fmla="*/ 10035 h 10035"/>
                <a:gd name="connsiteX3-407" fmla="*/ 0 w 10000"/>
                <a:gd name="connsiteY3-408" fmla="*/ 9379 h 10035"/>
                <a:gd name="connsiteX4-409" fmla="*/ 2396 w 10000"/>
                <a:gd name="connsiteY4-410" fmla="*/ 9379 h 10035"/>
                <a:gd name="connsiteX5-411" fmla="*/ 3438 w 10000"/>
                <a:gd name="connsiteY5-412" fmla="*/ 9051 h 10035"/>
                <a:gd name="connsiteX6-413" fmla="*/ 4271 w 10000"/>
                <a:gd name="connsiteY6-414" fmla="*/ 6428 h 10035"/>
                <a:gd name="connsiteX7-415" fmla="*/ 4583 w 10000"/>
                <a:gd name="connsiteY7-416" fmla="*/ 3969 h 10035"/>
                <a:gd name="connsiteX8-417" fmla="*/ 4896 w 10000"/>
                <a:gd name="connsiteY8-418" fmla="*/ 2002 h 10035"/>
                <a:gd name="connsiteX9-419" fmla="*/ 5651 w 10000"/>
                <a:gd name="connsiteY9-420" fmla="*/ 509 h 10035"/>
                <a:gd name="connsiteX10-421" fmla="*/ 6875 w 10000"/>
                <a:gd name="connsiteY10-422" fmla="*/ 35 h 10035"/>
                <a:gd name="connsiteX11-423" fmla="*/ 10000 w 10000"/>
                <a:gd name="connsiteY11-424" fmla="*/ 35 h 10035"/>
                <a:gd name="connsiteX12-425" fmla="*/ 10000 w 10000"/>
                <a:gd name="connsiteY12-426" fmla="*/ 691 h 10035"/>
                <a:gd name="connsiteX13-427" fmla="*/ 6875 w 10000"/>
                <a:gd name="connsiteY13-428" fmla="*/ 691 h 10035"/>
                <a:gd name="connsiteX14-429" fmla="*/ 5938 w 10000"/>
                <a:gd name="connsiteY14-430" fmla="*/ 1019 h 10035"/>
                <a:gd name="connsiteX15-431" fmla="*/ 5208 w 10000"/>
                <a:gd name="connsiteY15-432" fmla="*/ 2166 h 10035"/>
                <a:gd name="connsiteX16-433" fmla="*/ 5000 w 10000"/>
                <a:gd name="connsiteY16-434" fmla="*/ 3969 h 10035"/>
                <a:gd name="connsiteX17-435" fmla="*/ 4688 w 10000"/>
                <a:gd name="connsiteY17-436" fmla="*/ 6592 h 10035"/>
                <a:gd name="connsiteX18-437" fmla="*/ 3646 w 10000"/>
                <a:gd name="connsiteY18-438" fmla="*/ 9543 h 10035"/>
                <a:gd name="connsiteX19-439" fmla="*/ 2500 w 10000"/>
                <a:gd name="connsiteY19-440" fmla="*/ 10035 h 10035"/>
                <a:gd name="connsiteX0-441" fmla="*/ 2500 w 10000"/>
                <a:gd name="connsiteY0-442" fmla="*/ 10035 h 10035"/>
                <a:gd name="connsiteX1-443" fmla="*/ 2396 w 10000"/>
                <a:gd name="connsiteY1-444" fmla="*/ 10035 h 10035"/>
                <a:gd name="connsiteX2-445" fmla="*/ 0 w 10000"/>
                <a:gd name="connsiteY2-446" fmla="*/ 10035 h 10035"/>
                <a:gd name="connsiteX3-447" fmla="*/ 0 w 10000"/>
                <a:gd name="connsiteY3-448" fmla="*/ 9379 h 10035"/>
                <a:gd name="connsiteX4-449" fmla="*/ 2396 w 10000"/>
                <a:gd name="connsiteY4-450" fmla="*/ 9379 h 10035"/>
                <a:gd name="connsiteX5-451" fmla="*/ 3438 w 10000"/>
                <a:gd name="connsiteY5-452" fmla="*/ 9051 h 10035"/>
                <a:gd name="connsiteX6-453" fmla="*/ 4271 w 10000"/>
                <a:gd name="connsiteY6-454" fmla="*/ 6428 h 10035"/>
                <a:gd name="connsiteX7-455" fmla="*/ 4583 w 10000"/>
                <a:gd name="connsiteY7-456" fmla="*/ 3969 h 10035"/>
                <a:gd name="connsiteX8-457" fmla="*/ 4896 w 10000"/>
                <a:gd name="connsiteY8-458" fmla="*/ 2002 h 10035"/>
                <a:gd name="connsiteX9-459" fmla="*/ 5651 w 10000"/>
                <a:gd name="connsiteY9-460" fmla="*/ 509 h 10035"/>
                <a:gd name="connsiteX10-461" fmla="*/ 6875 w 10000"/>
                <a:gd name="connsiteY10-462" fmla="*/ 35 h 10035"/>
                <a:gd name="connsiteX11-463" fmla="*/ 10000 w 10000"/>
                <a:gd name="connsiteY11-464" fmla="*/ 35 h 10035"/>
                <a:gd name="connsiteX12-465" fmla="*/ 10000 w 10000"/>
                <a:gd name="connsiteY12-466" fmla="*/ 691 h 10035"/>
                <a:gd name="connsiteX13-467" fmla="*/ 6875 w 10000"/>
                <a:gd name="connsiteY13-468" fmla="*/ 691 h 10035"/>
                <a:gd name="connsiteX14-469" fmla="*/ 5938 w 10000"/>
                <a:gd name="connsiteY14-470" fmla="*/ 1019 h 10035"/>
                <a:gd name="connsiteX15-471" fmla="*/ 5208 w 10000"/>
                <a:gd name="connsiteY15-472" fmla="*/ 2166 h 10035"/>
                <a:gd name="connsiteX16-473" fmla="*/ 5000 w 10000"/>
                <a:gd name="connsiteY16-474" fmla="*/ 3969 h 10035"/>
                <a:gd name="connsiteX17-475" fmla="*/ 4688 w 10000"/>
                <a:gd name="connsiteY17-476" fmla="*/ 6592 h 10035"/>
                <a:gd name="connsiteX18-477" fmla="*/ 3646 w 10000"/>
                <a:gd name="connsiteY18-478" fmla="*/ 9543 h 10035"/>
                <a:gd name="connsiteX19-479" fmla="*/ 2500 w 10000"/>
                <a:gd name="connsiteY19-480" fmla="*/ 10035 h 10035"/>
                <a:gd name="connsiteX0-481" fmla="*/ 2500 w 10000"/>
                <a:gd name="connsiteY0-482" fmla="*/ 10035 h 10035"/>
                <a:gd name="connsiteX1-483" fmla="*/ 2396 w 10000"/>
                <a:gd name="connsiteY1-484" fmla="*/ 10035 h 10035"/>
                <a:gd name="connsiteX2-485" fmla="*/ 0 w 10000"/>
                <a:gd name="connsiteY2-486" fmla="*/ 10035 h 10035"/>
                <a:gd name="connsiteX3-487" fmla="*/ 0 w 10000"/>
                <a:gd name="connsiteY3-488" fmla="*/ 9379 h 10035"/>
                <a:gd name="connsiteX4-489" fmla="*/ 2396 w 10000"/>
                <a:gd name="connsiteY4-490" fmla="*/ 9379 h 10035"/>
                <a:gd name="connsiteX5-491" fmla="*/ 3438 w 10000"/>
                <a:gd name="connsiteY5-492" fmla="*/ 9051 h 10035"/>
                <a:gd name="connsiteX6-493" fmla="*/ 4271 w 10000"/>
                <a:gd name="connsiteY6-494" fmla="*/ 6428 h 10035"/>
                <a:gd name="connsiteX7-495" fmla="*/ 4583 w 10000"/>
                <a:gd name="connsiteY7-496" fmla="*/ 3969 h 10035"/>
                <a:gd name="connsiteX8-497" fmla="*/ 4896 w 10000"/>
                <a:gd name="connsiteY8-498" fmla="*/ 2002 h 10035"/>
                <a:gd name="connsiteX9-499" fmla="*/ 5651 w 10000"/>
                <a:gd name="connsiteY9-500" fmla="*/ 509 h 10035"/>
                <a:gd name="connsiteX10-501" fmla="*/ 6875 w 10000"/>
                <a:gd name="connsiteY10-502" fmla="*/ 35 h 10035"/>
                <a:gd name="connsiteX11-503" fmla="*/ 10000 w 10000"/>
                <a:gd name="connsiteY11-504" fmla="*/ 35 h 10035"/>
                <a:gd name="connsiteX12-505" fmla="*/ 10000 w 10000"/>
                <a:gd name="connsiteY12-506" fmla="*/ 691 h 10035"/>
                <a:gd name="connsiteX13-507" fmla="*/ 6875 w 10000"/>
                <a:gd name="connsiteY13-508" fmla="*/ 691 h 10035"/>
                <a:gd name="connsiteX14-509" fmla="*/ 5938 w 10000"/>
                <a:gd name="connsiteY14-510" fmla="*/ 1019 h 10035"/>
                <a:gd name="connsiteX15-511" fmla="*/ 5207 w 10000"/>
                <a:gd name="connsiteY15-512" fmla="*/ 2080 h 10035"/>
                <a:gd name="connsiteX16-513" fmla="*/ 5208 w 10000"/>
                <a:gd name="connsiteY16-514" fmla="*/ 2166 h 10035"/>
                <a:gd name="connsiteX17-515" fmla="*/ 5000 w 10000"/>
                <a:gd name="connsiteY17-516" fmla="*/ 3969 h 10035"/>
                <a:gd name="connsiteX18-517" fmla="*/ 4688 w 10000"/>
                <a:gd name="connsiteY18-518" fmla="*/ 6592 h 10035"/>
                <a:gd name="connsiteX19-519" fmla="*/ 3646 w 10000"/>
                <a:gd name="connsiteY19-520" fmla="*/ 9543 h 10035"/>
                <a:gd name="connsiteX20" fmla="*/ 2500 w 10000"/>
                <a:gd name="connsiteY20" fmla="*/ 10035 h 10035"/>
                <a:gd name="connsiteX0-521" fmla="*/ 2500 w 10000"/>
                <a:gd name="connsiteY0-522" fmla="*/ 10035 h 10035"/>
                <a:gd name="connsiteX1-523" fmla="*/ 2396 w 10000"/>
                <a:gd name="connsiteY1-524" fmla="*/ 10035 h 10035"/>
                <a:gd name="connsiteX2-525" fmla="*/ 0 w 10000"/>
                <a:gd name="connsiteY2-526" fmla="*/ 10035 h 10035"/>
                <a:gd name="connsiteX3-527" fmla="*/ 0 w 10000"/>
                <a:gd name="connsiteY3-528" fmla="*/ 9379 h 10035"/>
                <a:gd name="connsiteX4-529" fmla="*/ 2396 w 10000"/>
                <a:gd name="connsiteY4-530" fmla="*/ 9379 h 10035"/>
                <a:gd name="connsiteX5-531" fmla="*/ 3438 w 10000"/>
                <a:gd name="connsiteY5-532" fmla="*/ 9051 h 10035"/>
                <a:gd name="connsiteX6-533" fmla="*/ 4271 w 10000"/>
                <a:gd name="connsiteY6-534" fmla="*/ 6428 h 10035"/>
                <a:gd name="connsiteX7-535" fmla="*/ 4583 w 10000"/>
                <a:gd name="connsiteY7-536" fmla="*/ 3969 h 10035"/>
                <a:gd name="connsiteX8-537" fmla="*/ 4896 w 10000"/>
                <a:gd name="connsiteY8-538" fmla="*/ 2002 h 10035"/>
                <a:gd name="connsiteX9-539" fmla="*/ 5651 w 10000"/>
                <a:gd name="connsiteY9-540" fmla="*/ 509 h 10035"/>
                <a:gd name="connsiteX10-541" fmla="*/ 6875 w 10000"/>
                <a:gd name="connsiteY10-542" fmla="*/ 35 h 10035"/>
                <a:gd name="connsiteX11-543" fmla="*/ 10000 w 10000"/>
                <a:gd name="connsiteY11-544" fmla="*/ 35 h 10035"/>
                <a:gd name="connsiteX12-545" fmla="*/ 10000 w 10000"/>
                <a:gd name="connsiteY12-546" fmla="*/ 691 h 10035"/>
                <a:gd name="connsiteX13-547" fmla="*/ 6875 w 10000"/>
                <a:gd name="connsiteY13-548" fmla="*/ 691 h 10035"/>
                <a:gd name="connsiteX14-549" fmla="*/ 5938 w 10000"/>
                <a:gd name="connsiteY14-550" fmla="*/ 1019 h 10035"/>
                <a:gd name="connsiteX15-551" fmla="*/ 5207 w 10000"/>
                <a:gd name="connsiteY15-552" fmla="*/ 2080 h 10035"/>
                <a:gd name="connsiteX16-553" fmla="*/ 5000 w 10000"/>
                <a:gd name="connsiteY16-554" fmla="*/ 3969 h 10035"/>
                <a:gd name="connsiteX17-555" fmla="*/ 4688 w 10000"/>
                <a:gd name="connsiteY17-556" fmla="*/ 6592 h 10035"/>
                <a:gd name="connsiteX18-557" fmla="*/ 3646 w 10000"/>
                <a:gd name="connsiteY18-558" fmla="*/ 9543 h 10035"/>
                <a:gd name="connsiteX19-559" fmla="*/ 2500 w 10000"/>
                <a:gd name="connsiteY19-560" fmla="*/ 10035 h 10035"/>
                <a:gd name="connsiteX0-561" fmla="*/ 2500 w 10000"/>
                <a:gd name="connsiteY0-562" fmla="*/ 10035 h 10035"/>
                <a:gd name="connsiteX1-563" fmla="*/ 2396 w 10000"/>
                <a:gd name="connsiteY1-564" fmla="*/ 10035 h 10035"/>
                <a:gd name="connsiteX2-565" fmla="*/ 0 w 10000"/>
                <a:gd name="connsiteY2-566" fmla="*/ 10035 h 10035"/>
                <a:gd name="connsiteX3-567" fmla="*/ 0 w 10000"/>
                <a:gd name="connsiteY3-568" fmla="*/ 9379 h 10035"/>
                <a:gd name="connsiteX4-569" fmla="*/ 2396 w 10000"/>
                <a:gd name="connsiteY4-570" fmla="*/ 9379 h 10035"/>
                <a:gd name="connsiteX5-571" fmla="*/ 3438 w 10000"/>
                <a:gd name="connsiteY5-572" fmla="*/ 9051 h 10035"/>
                <a:gd name="connsiteX6-573" fmla="*/ 4271 w 10000"/>
                <a:gd name="connsiteY6-574" fmla="*/ 6428 h 10035"/>
                <a:gd name="connsiteX7-575" fmla="*/ 4583 w 10000"/>
                <a:gd name="connsiteY7-576" fmla="*/ 3969 h 10035"/>
                <a:gd name="connsiteX8-577" fmla="*/ 4896 w 10000"/>
                <a:gd name="connsiteY8-578" fmla="*/ 2002 h 10035"/>
                <a:gd name="connsiteX9-579" fmla="*/ 5651 w 10000"/>
                <a:gd name="connsiteY9-580" fmla="*/ 509 h 10035"/>
                <a:gd name="connsiteX10-581" fmla="*/ 6875 w 10000"/>
                <a:gd name="connsiteY10-582" fmla="*/ 35 h 10035"/>
                <a:gd name="connsiteX11-583" fmla="*/ 10000 w 10000"/>
                <a:gd name="connsiteY11-584" fmla="*/ 35 h 10035"/>
                <a:gd name="connsiteX12-585" fmla="*/ 10000 w 10000"/>
                <a:gd name="connsiteY12-586" fmla="*/ 691 h 10035"/>
                <a:gd name="connsiteX13-587" fmla="*/ 6875 w 10000"/>
                <a:gd name="connsiteY13-588" fmla="*/ 691 h 10035"/>
                <a:gd name="connsiteX14-589" fmla="*/ 5938 w 10000"/>
                <a:gd name="connsiteY14-590" fmla="*/ 1019 h 10035"/>
                <a:gd name="connsiteX15-591" fmla="*/ 5207 w 10000"/>
                <a:gd name="connsiteY15-592" fmla="*/ 2080 h 10035"/>
                <a:gd name="connsiteX16-593" fmla="*/ 5000 w 10000"/>
                <a:gd name="connsiteY16-594" fmla="*/ 3969 h 10035"/>
                <a:gd name="connsiteX17-595" fmla="*/ 4688 w 10000"/>
                <a:gd name="connsiteY17-596" fmla="*/ 6592 h 10035"/>
                <a:gd name="connsiteX18-597" fmla="*/ 3646 w 10000"/>
                <a:gd name="connsiteY18-598" fmla="*/ 9543 h 10035"/>
                <a:gd name="connsiteX19-599" fmla="*/ 2500 w 10000"/>
                <a:gd name="connsiteY19-600" fmla="*/ 10035 h 10035"/>
                <a:gd name="connsiteX0-601" fmla="*/ 2500 w 10000"/>
                <a:gd name="connsiteY0-602" fmla="*/ 10035 h 10035"/>
                <a:gd name="connsiteX1-603" fmla="*/ 2396 w 10000"/>
                <a:gd name="connsiteY1-604" fmla="*/ 10035 h 10035"/>
                <a:gd name="connsiteX2-605" fmla="*/ 0 w 10000"/>
                <a:gd name="connsiteY2-606" fmla="*/ 10035 h 10035"/>
                <a:gd name="connsiteX3-607" fmla="*/ 0 w 10000"/>
                <a:gd name="connsiteY3-608" fmla="*/ 9379 h 10035"/>
                <a:gd name="connsiteX4-609" fmla="*/ 2396 w 10000"/>
                <a:gd name="connsiteY4-610" fmla="*/ 9379 h 10035"/>
                <a:gd name="connsiteX5-611" fmla="*/ 3438 w 10000"/>
                <a:gd name="connsiteY5-612" fmla="*/ 9051 h 10035"/>
                <a:gd name="connsiteX6-613" fmla="*/ 4271 w 10000"/>
                <a:gd name="connsiteY6-614" fmla="*/ 6428 h 10035"/>
                <a:gd name="connsiteX7-615" fmla="*/ 4583 w 10000"/>
                <a:gd name="connsiteY7-616" fmla="*/ 3969 h 10035"/>
                <a:gd name="connsiteX8-617" fmla="*/ 4896 w 10000"/>
                <a:gd name="connsiteY8-618" fmla="*/ 2002 h 10035"/>
                <a:gd name="connsiteX9-619" fmla="*/ 5651 w 10000"/>
                <a:gd name="connsiteY9-620" fmla="*/ 509 h 10035"/>
                <a:gd name="connsiteX10-621" fmla="*/ 6875 w 10000"/>
                <a:gd name="connsiteY10-622" fmla="*/ 35 h 10035"/>
                <a:gd name="connsiteX11-623" fmla="*/ 10000 w 10000"/>
                <a:gd name="connsiteY11-624" fmla="*/ 35 h 10035"/>
                <a:gd name="connsiteX12-625" fmla="*/ 10000 w 10000"/>
                <a:gd name="connsiteY12-626" fmla="*/ 691 h 10035"/>
                <a:gd name="connsiteX13-627" fmla="*/ 6875 w 10000"/>
                <a:gd name="connsiteY13-628" fmla="*/ 691 h 10035"/>
                <a:gd name="connsiteX14-629" fmla="*/ 5938 w 10000"/>
                <a:gd name="connsiteY14-630" fmla="*/ 1019 h 10035"/>
                <a:gd name="connsiteX15-631" fmla="*/ 5207 w 10000"/>
                <a:gd name="connsiteY15-632" fmla="*/ 2080 h 10035"/>
                <a:gd name="connsiteX16-633" fmla="*/ 5000 w 10000"/>
                <a:gd name="connsiteY16-634" fmla="*/ 3969 h 10035"/>
                <a:gd name="connsiteX17-635" fmla="*/ 4688 w 10000"/>
                <a:gd name="connsiteY17-636" fmla="*/ 6592 h 10035"/>
                <a:gd name="connsiteX18-637" fmla="*/ 3646 w 10000"/>
                <a:gd name="connsiteY18-638" fmla="*/ 9543 h 10035"/>
                <a:gd name="connsiteX19-639" fmla="*/ 2500 w 10000"/>
                <a:gd name="connsiteY19-640" fmla="*/ 10035 h 10035"/>
                <a:gd name="connsiteX0-641" fmla="*/ 2500 w 10000"/>
                <a:gd name="connsiteY0-642" fmla="*/ 10035 h 10035"/>
                <a:gd name="connsiteX1-643" fmla="*/ 2396 w 10000"/>
                <a:gd name="connsiteY1-644" fmla="*/ 10035 h 10035"/>
                <a:gd name="connsiteX2-645" fmla="*/ 0 w 10000"/>
                <a:gd name="connsiteY2-646" fmla="*/ 10035 h 10035"/>
                <a:gd name="connsiteX3-647" fmla="*/ 0 w 10000"/>
                <a:gd name="connsiteY3-648" fmla="*/ 9379 h 10035"/>
                <a:gd name="connsiteX4-649" fmla="*/ 2396 w 10000"/>
                <a:gd name="connsiteY4-650" fmla="*/ 9379 h 10035"/>
                <a:gd name="connsiteX5-651" fmla="*/ 3438 w 10000"/>
                <a:gd name="connsiteY5-652" fmla="*/ 9051 h 10035"/>
                <a:gd name="connsiteX6-653" fmla="*/ 4271 w 10000"/>
                <a:gd name="connsiteY6-654" fmla="*/ 6428 h 10035"/>
                <a:gd name="connsiteX7-655" fmla="*/ 4583 w 10000"/>
                <a:gd name="connsiteY7-656" fmla="*/ 3969 h 10035"/>
                <a:gd name="connsiteX8-657" fmla="*/ 4896 w 10000"/>
                <a:gd name="connsiteY8-658" fmla="*/ 2002 h 10035"/>
                <a:gd name="connsiteX9-659" fmla="*/ 5651 w 10000"/>
                <a:gd name="connsiteY9-660" fmla="*/ 509 h 10035"/>
                <a:gd name="connsiteX10-661" fmla="*/ 6875 w 10000"/>
                <a:gd name="connsiteY10-662" fmla="*/ 35 h 10035"/>
                <a:gd name="connsiteX11-663" fmla="*/ 10000 w 10000"/>
                <a:gd name="connsiteY11-664" fmla="*/ 35 h 10035"/>
                <a:gd name="connsiteX12-665" fmla="*/ 10000 w 10000"/>
                <a:gd name="connsiteY12-666" fmla="*/ 691 h 10035"/>
                <a:gd name="connsiteX13-667" fmla="*/ 6875 w 10000"/>
                <a:gd name="connsiteY13-668" fmla="*/ 691 h 10035"/>
                <a:gd name="connsiteX14-669" fmla="*/ 5938 w 10000"/>
                <a:gd name="connsiteY14-670" fmla="*/ 1019 h 10035"/>
                <a:gd name="connsiteX15-671" fmla="*/ 5207 w 10000"/>
                <a:gd name="connsiteY15-672" fmla="*/ 2080 h 10035"/>
                <a:gd name="connsiteX16-673" fmla="*/ 5000 w 10000"/>
                <a:gd name="connsiteY16-674" fmla="*/ 3969 h 10035"/>
                <a:gd name="connsiteX17-675" fmla="*/ 4688 w 10000"/>
                <a:gd name="connsiteY17-676" fmla="*/ 6592 h 10035"/>
                <a:gd name="connsiteX18-677" fmla="*/ 3646 w 10000"/>
                <a:gd name="connsiteY18-678" fmla="*/ 9543 h 10035"/>
                <a:gd name="connsiteX19-679" fmla="*/ 2500 w 10000"/>
                <a:gd name="connsiteY19-680" fmla="*/ 10035 h 10035"/>
                <a:gd name="connsiteX0-681" fmla="*/ 2500 w 10000"/>
                <a:gd name="connsiteY0-682" fmla="*/ 10035 h 10035"/>
                <a:gd name="connsiteX1-683" fmla="*/ 2396 w 10000"/>
                <a:gd name="connsiteY1-684" fmla="*/ 10035 h 10035"/>
                <a:gd name="connsiteX2-685" fmla="*/ 0 w 10000"/>
                <a:gd name="connsiteY2-686" fmla="*/ 10035 h 10035"/>
                <a:gd name="connsiteX3-687" fmla="*/ 0 w 10000"/>
                <a:gd name="connsiteY3-688" fmla="*/ 9379 h 10035"/>
                <a:gd name="connsiteX4-689" fmla="*/ 2396 w 10000"/>
                <a:gd name="connsiteY4-690" fmla="*/ 9379 h 10035"/>
                <a:gd name="connsiteX5-691" fmla="*/ 3438 w 10000"/>
                <a:gd name="connsiteY5-692" fmla="*/ 9051 h 10035"/>
                <a:gd name="connsiteX6-693" fmla="*/ 4271 w 10000"/>
                <a:gd name="connsiteY6-694" fmla="*/ 6428 h 10035"/>
                <a:gd name="connsiteX7-695" fmla="*/ 4583 w 10000"/>
                <a:gd name="connsiteY7-696" fmla="*/ 3969 h 10035"/>
                <a:gd name="connsiteX8-697" fmla="*/ 4896 w 10000"/>
                <a:gd name="connsiteY8-698" fmla="*/ 2002 h 10035"/>
                <a:gd name="connsiteX9-699" fmla="*/ 5651 w 10000"/>
                <a:gd name="connsiteY9-700" fmla="*/ 509 h 10035"/>
                <a:gd name="connsiteX10-701" fmla="*/ 6875 w 10000"/>
                <a:gd name="connsiteY10-702" fmla="*/ 35 h 10035"/>
                <a:gd name="connsiteX11-703" fmla="*/ 10000 w 10000"/>
                <a:gd name="connsiteY11-704" fmla="*/ 35 h 10035"/>
                <a:gd name="connsiteX12-705" fmla="*/ 10000 w 10000"/>
                <a:gd name="connsiteY12-706" fmla="*/ 691 h 10035"/>
                <a:gd name="connsiteX13-707" fmla="*/ 6875 w 10000"/>
                <a:gd name="connsiteY13-708" fmla="*/ 691 h 10035"/>
                <a:gd name="connsiteX14-709" fmla="*/ 5938 w 10000"/>
                <a:gd name="connsiteY14-710" fmla="*/ 1019 h 10035"/>
                <a:gd name="connsiteX15-711" fmla="*/ 5207 w 10000"/>
                <a:gd name="connsiteY15-712" fmla="*/ 2080 h 10035"/>
                <a:gd name="connsiteX16-713" fmla="*/ 5000 w 10000"/>
                <a:gd name="connsiteY16-714" fmla="*/ 3969 h 10035"/>
                <a:gd name="connsiteX17-715" fmla="*/ 4688 w 10000"/>
                <a:gd name="connsiteY17-716" fmla="*/ 6592 h 10035"/>
                <a:gd name="connsiteX18-717" fmla="*/ 3646 w 10000"/>
                <a:gd name="connsiteY18-718" fmla="*/ 9543 h 10035"/>
                <a:gd name="connsiteX19-719" fmla="*/ 2500 w 10000"/>
                <a:gd name="connsiteY19-720" fmla="*/ 10035 h 10035"/>
                <a:gd name="connsiteX0-721" fmla="*/ 2500 w 10000"/>
                <a:gd name="connsiteY0-722" fmla="*/ 10035 h 10035"/>
                <a:gd name="connsiteX1-723" fmla="*/ 2396 w 10000"/>
                <a:gd name="connsiteY1-724" fmla="*/ 10035 h 10035"/>
                <a:gd name="connsiteX2-725" fmla="*/ 0 w 10000"/>
                <a:gd name="connsiteY2-726" fmla="*/ 10035 h 10035"/>
                <a:gd name="connsiteX3-727" fmla="*/ 0 w 10000"/>
                <a:gd name="connsiteY3-728" fmla="*/ 9379 h 10035"/>
                <a:gd name="connsiteX4-729" fmla="*/ 2396 w 10000"/>
                <a:gd name="connsiteY4-730" fmla="*/ 9379 h 10035"/>
                <a:gd name="connsiteX5-731" fmla="*/ 3438 w 10000"/>
                <a:gd name="connsiteY5-732" fmla="*/ 9051 h 10035"/>
                <a:gd name="connsiteX6-733" fmla="*/ 4271 w 10000"/>
                <a:gd name="connsiteY6-734" fmla="*/ 6428 h 10035"/>
                <a:gd name="connsiteX7-735" fmla="*/ 4583 w 10000"/>
                <a:gd name="connsiteY7-736" fmla="*/ 3969 h 10035"/>
                <a:gd name="connsiteX8-737" fmla="*/ 4896 w 10000"/>
                <a:gd name="connsiteY8-738" fmla="*/ 2002 h 10035"/>
                <a:gd name="connsiteX9-739" fmla="*/ 5651 w 10000"/>
                <a:gd name="connsiteY9-740" fmla="*/ 509 h 10035"/>
                <a:gd name="connsiteX10-741" fmla="*/ 6875 w 10000"/>
                <a:gd name="connsiteY10-742" fmla="*/ 35 h 10035"/>
                <a:gd name="connsiteX11-743" fmla="*/ 10000 w 10000"/>
                <a:gd name="connsiteY11-744" fmla="*/ 35 h 10035"/>
                <a:gd name="connsiteX12-745" fmla="*/ 10000 w 10000"/>
                <a:gd name="connsiteY12-746" fmla="*/ 691 h 10035"/>
                <a:gd name="connsiteX13-747" fmla="*/ 6875 w 10000"/>
                <a:gd name="connsiteY13-748" fmla="*/ 691 h 10035"/>
                <a:gd name="connsiteX14-749" fmla="*/ 5938 w 10000"/>
                <a:gd name="connsiteY14-750" fmla="*/ 1019 h 10035"/>
                <a:gd name="connsiteX15-751" fmla="*/ 5207 w 10000"/>
                <a:gd name="connsiteY15-752" fmla="*/ 2080 h 10035"/>
                <a:gd name="connsiteX16-753" fmla="*/ 5000 w 10000"/>
                <a:gd name="connsiteY16-754" fmla="*/ 3969 h 10035"/>
                <a:gd name="connsiteX17-755" fmla="*/ 4688 w 10000"/>
                <a:gd name="connsiteY17-756" fmla="*/ 6592 h 10035"/>
                <a:gd name="connsiteX18-757" fmla="*/ 3646 w 10000"/>
                <a:gd name="connsiteY18-758" fmla="*/ 9543 h 10035"/>
                <a:gd name="connsiteX19-759" fmla="*/ 2500 w 10000"/>
                <a:gd name="connsiteY19-760" fmla="*/ 10035 h 10035"/>
                <a:gd name="connsiteX0-761" fmla="*/ 2500 w 10000"/>
                <a:gd name="connsiteY0-762" fmla="*/ 10035 h 10035"/>
                <a:gd name="connsiteX1-763" fmla="*/ 2396 w 10000"/>
                <a:gd name="connsiteY1-764" fmla="*/ 10035 h 10035"/>
                <a:gd name="connsiteX2-765" fmla="*/ 0 w 10000"/>
                <a:gd name="connsiteY2-766" fmla="*/ 10035 h 10035"/>
                <a:gd name="connsiteX3-767" fmla="*/ 0 w 10000"/>
                <a:gd name="connsiteY3-768" fmla="*/ 9379 h 10035"/>
                <a:gd name="connsiteX4-769" fmla="*/ 2396 w 10000"/>
                <a:gd name="connsiteY4-770" fmla="*/ 9379 h 10035"/>
                <a:gd name="connsiteX5-771" fmla="*/ 3438 w 10000"/>
                <a:gd name="connsiteY5-772" fmla="*/ 9051 h 10035"/>
                <a:gd name="connsiteX6-773" fmla="*/ 4271 w 10000"/>
                <a:gd name="connsiteY6-774" fmla="*/ 6428 h 10035"/>
                <a:gd name="connsiteX7-775" fmla="*/ 4583 w 10000"/>
                <a:gd name="connsiteY7-776" fmla="*/ 3969 h 10035"/>
                <a:gd name="connsiteX8-777" fmla="*/ 4896 w 10000"/>
                <a:gd name="connsiteY8-778" fmla="*/ 2002 h 10035"/>
                <a:gd name="connsiteX9-779" fmla="*/ 5651 w 10000"/>
                <a:gd name="connsiteY9-780" fmla="*/ 509 h 10035"/>
                <a:gd name="connsiteX10-781" fmla="*/ 6875 w 10000"/>
                <a:gd name="connsiteY10-782" fmla="*/ 35 h 10035"/>
                <a:gd name="connsiteX11-783" fmla="*/ 10000 w 10000"/>
                <a:gd name="connsiteY11-784" fmla="*/ 35 h 10035"/>
                <a:gd name="connsiteX12-785" fmla="*/ 10000 w 10000"/>
                <a:gd name="connsiteY12-786" fmla="*/ 691 h 10035"/>
                <a:gd name="connsiteX13-787" fmla="*/ 6875 w 10000"/>
                <a:gd name="connsiteY13-788" fmla="*/ 691 h 10035"/>
                <a:gd name="connsiteX14-789" fmla="*/ 5938 w 10000"/>
                <a:gd name="connsiteY14-790" fmla="*/ 1019 h 10035"/>
                <a:gd name="connsiteX15-791" fmla="*/ 5207 w 10000"/>
                <a:gd name="connsiteY15-792" fmla="*/ 2080 h 10035"/>
                <a:gd name="connsiteX16-793" fmla="*/ 5000 w 10000"/>
                <a:gd name="connsiteY16-794" fmla="*/ 3969 h 10035"/>
                <a:gd name="connsiteX17-795" fmla="*/ 4688 w 10000"/>
                <a:gd name="connsiteY17-796" fmla="*/ 6592 h 10035"/>
                <a:gd name="connsiteX18-797" fmla="*/ 3646 w 10000"/>
                <a:gd name="connsiteY18-798" fmla="*/ 9543 h 10035"/>
                <a:gd name="connsiteX19-799" fmla="*/ 2500 w 10000"/>
                <a:gd name="connsiteY19-800" fmla="*/ 10035 h 10035"/>
                <a:gd name="connsiteX0-801" fmla="*/ 2500 w 10000"/>
                <a:gd name="connsiteY0-802" fmla="*/ 10035 h 10035"/>
                <a:gd name="connsiteX1-803" fmla="*/ 2396 w 10000"/>
                <a:gd name="connsiteY1-804" fmla="*/ 10035 h 10035"/>
                <a:gd name="connsiteX2-805" fmla="*/ 0 w 10000"/>
                <a:gd name="connsiteY2-806" fmla="*/ 10035 h 10035"/>
                <a:gd name="connsiteX3-807" fmla="*/ 0 w 10000"/>
                <a:gd name="connsiteY3-808" fmla="*/ 9379 h 10035"/>
                <a:gd name="connsiteX4-809" fmla="*/ 2396 w 10000"/>
                <a:gd name="connsiteY4-810" fmla="*/ 9379 h 10035"/>
                <a:gd name="connsiteX5-811" fmla="*/ 3438 w 10000"/>
                <a:gd name="connsiteY5-812" fmla="*/ 9051 h 10035"/>
                <a:gd name="connsiteX6-813" fmla="*/ 4271 w 10000"/>
                <a:gd name="connsiteY6-814" fmla="*/ 6428 h 10035"/>
                <a:gd name="connsiteX7-815" fmla="*/ 4583 w 10000"/>
                <a:gd name="connsiteY7-816" fmla="*/ 3969 h 10035"/>
                <a:gd name="connsiteX8-817" fmla="*/ 4896 w 10000"/>
                <a:gd name="connsiteY8-818" fmla="*/ 2002 h 10035"/>
                <a:gd name="connsiteX9-819" fmla="*/ 5651 w 10000"/>
                <a:gd name="connsiteY9-820" fmla="*/ 509 h 10035"/>
                <a:gd name="connsiteX10-821" fmla="*/ 6875 w 10000"/>
                <a:gd name="connsiteY10-822" fmla="*/ 35 h 10035"/>
                <a:gd name="connsiteX11-823" fmla="*/ 10000 w 10000"/>
                <a:gd name="connsiteY11-824" fmla="*/ 35 h 10035"/>
                <a:gd name="connsiteX12-825" fmla="*/ 10000 w 10000"/>
                <a:gd name="connsiteY12-826" fmla="*/ 691 h 10035"/>
                <a:gd name="connsiteX13-827" fmla="*/ 6875 w 10000"/>
                <a:gd name="connsiteY13-828" fmla="*/ 691 h 10035"/>
                <a:gd name="connsiteX14-829" fmla="*/ 5938 w 10000"/>
                <a:gd name="connsiteY14-830" fmla="*/ 1019 h 10035"/>
                <a:gd name="connsiteX15-831" fmla="*/ 5229 w 10000"/>
                <a:gd name="connsiteY15-832" fmla="*/ 2133 h 10035"/>
                <a:gd name="connsiteX16-833" fmla="*/ 5000 w 10000"/>
                <a:gd name="connsiteY16-834" fmla="*/ 3969 h 10035"/>
                <a:gd name="connsiteX17-835" fmla="*/ 4688 w 10000"/>
                <a:gd name="connsiteY17-836" fmla="*/ 6592 h 10035"/>
                <a:gd name="connsiteX18-837" fmla="*/ 3646 w 10000"/>
                <a:gd name="connsiteY18-838" fmla="*/ 9543 h 10035"/>
                <a:gd name="connsiteX19-839" fmla="*/ 2500 w 10000"/>
                <a:gd name="connsiteY19-840" fmla="*/ 10035 h 10035"/>
                <a:gd name="connsiteX0-841" fmla="*/ 2500 w 10000"/>
                <a:gd name="connsiteY0-842" fmla="*/ 10035 h 10035"/>
                <a:gd name="connsiteX1-843" fmla="*/ 2396 w 10000"/>
                <a:gd name="connsiteY1-844" fmla="*/ 10035 h 10035"/>
                <a:gd name="connsiteX2-845" fmla="*/ 0 w 10000"/>
                <a:gd name="connsiteY2-846" fmla="*/ 10035 h 10035"/>
                <a:gd name="connsiteX3-847" fmla="*/ 0 w 10000"/>
                <a:gd name="connsiteY3-848" fmla="*/ 9379 h 10035"/>
                <a:gd name="connsiteX4-849" fmla="*/ 2396 w 10000"/>
                <a:gd name="connsiteY4-850" fmla="*/ 9379 h 10035"/>
                <a:gd name="connsiteX5-851" fmla="*/ 3438 w 10000"/>
                <a:gd name="connsiteY5-852" fmla="*/ 9051 h 10035"/>
                <a:gd name="connsiteX6-853" fmla="*/ 4271 w 10000"/>
                <a:gd name="connsiteY6-854" fmla="*/ 6428 h 10035"/>
                <a:gd name="connsiteX7-855" fmla="*/ 4583 w 10000"/>
                <a:gd name="connsiteY7-856" fmla="*/ 3969 h 10035"/>
                <a:gd name="connsiteX8-857" fmla="*/ 4896 w 10000"/>
                <a:gd name="connsiteY8-858" fmla="*/ 2002 h 10035"/>
                <a:gd name="connsiteX9-859" fmla="*/ 5651 w 10000"/>
                <a:gd name="connsiteY9-860" fmla="*/ 509 h 10035"/>
                <a:gd name="connsiteX10-861" fmla="*/ 6875 w 10000"/>
                <a:gd name="connsiteY10-862" fmla="*/ 35 h 10035"/>
                <a:gd name="connsiteX11-863" fmla="*/ 10000 w 10000"/>
                <a:gd name="connsiteY11-864" fmla="*/ 35 h 10035"/>
                <a:gd name="connsiteX12-865" fmla="*/ 10000 w 10000"/>
                <a:gd name="connsiteY12-866" fmla="*/ 691 h 10035"/>
                <a:gd name="connsiteX13-867" fmla="*/ 6875 w 10000"/>
                <a:gd name="connsiteY13-868" fmla="*/ 691 h 10035"/>
                <a:gd name="connsiteX14-869" fmla="*/ 5938 w 10000"/>
                <a:gd name="connsiteY14-870" fmla="*/ 1019 h 10035"/>
                <a:gd name="connsiteX15-871" fmla="*/ 5274 w 10000"/>
                <a:gd name="connsiteY15-872" fmla="*/ 2115 h 10035"/>
                <a:gd name="connsiteX16-873" fmla="*/ 5000 w 10000"/>
                <a:gd name="connsiteY16-874" fmla="*/ 3969 h 10035"/>
                <a:gd name="connsiteX17-875" fmla="*/ 4688 w 10000"/>
                <a:gd name="connsiteY17-876" fmla="*/ 6592 h 10035"/>
                <a:gd name="connsiteX18-877" fmla="*/ 3646 w 10000"/>
                <a:gd name="connsiteY18-878" fmla="*/ 9543 h 10035"/>
                <a:gd name="connsiteX19-879" fmla="*/ 2500 w 10000"/>
                <a:gd name="connsiteY19-880" fmla="*/ 10035 h 100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Lst>
              <a:rect l="l" t="t" r="r" b="b"/>
              <a:pathLst>
                <a:path w="10000" h="10035">
                  <a:moveTo>
                    <a:pt x="2500" y="10035"/>
                  </a:moveTo>
                  <a:lnTo>
                    <a:pt x="2396" y="10035"/>
                  </a:lnTo>
                  <a:lnTo>
                    <a:pt x="0" y="10035"/>
                  </a:lnTo>
                  <a:lnTo>
                    <a:pt x="0" y="9379"/>
                  </a:lnTo>
                  <a:lnTo>
                    <a:pt x="2396" y="9379"/>
                  </a:lnTo>
                  <a:cubicBezTo>
                    <a:pt x="2708" y="9379"/>
                    <a:pt x="3125" y="9379"/>
                    <a:pt x="3438" y="9051"/>
                  </a:cubicBezTo>
                  <a:cubicBezTo>
                    <a:pt x="3958" y="8396"/>
                    <a:pt x="4063" y="7412"/>
                    <a:pt x="4271" y="6428"/>
                  </a:cubicBezTo>
                  <a:lnTo>
                    <a:pt x="4583" y="3969"/>
                  </a:lnTo>
                  <a:cubicBezTo>
                    <a:pt x="4687" y="3231"/>
                    <a:pt x="4763" y="2526"/>
                    <a:pt x="4896" y="2002"/>
                  </a:cubicBezTo>
                  <a:cubicBezTo>
                    <a:pt x="5029" y="1478"/>
                    <a:pt x="5349" y="791"/>
                    <a:pt x="5651" y="509"/>
                  </a:cubicBezTo>
                  <a:cubicBezTo>
                    <a:pt x="5953" y="227"/>
                    <a:pt x="6150" y="114"/>
                    <a:pt x="6875" y="35"/>
                  </a:cubicBezTo>
                  <a:cubicBezTo>
                    <a:pt x="7600" y="-44"/>
                    <a:pt x="8958" y="35"/>
                    <a:pt x="10000" y="35"/>
                  </a:cubicBezTo>
                  <a:lnTo>
                    <a:pt x="10000" y="691"/>
                  </a:lnTo>
                  <a:lnTo>
                    <a:pt x="6875" y="691"/>
                  </a:lnTo>
                  <a:cubicBezTo>
                    <a:pt x="6198" y="746"/>
                    <a:pt x="6205" y="782"/>
                    <a:pt x="5938" y="1019"/>
                  </a:cubicBezTo>
                  <a:cubicBezTo>
                    <a:pt x="5671" y="1256"/>
                    <a:pt x="5373" y="1817"/>
                    <a:pt x="5274" y="2115"/>
                  </a:cubicBezTo>
                  <a:cubicBezTo>
                    <a:pt x="5175" y="2413"/>
                    <a:pt x="5087" y="3217"/>
                    <a:pt x="5000" y="3969"/>
                  </a:cubicBezTo>
                  <a:cubicBezTo>
                    <a:pt x="4896" y="4789"/>
                    <a:pt x="4792" y="5773"/>
                    <a:pt x="4688" y="6592"/>
                  </a:cubicBezTo>
                  <a:cubicBezTo>
                    <a:pt x="4479" y="7740"/>
                    <a:pt x="4271" y="8887"/>
                    <a:pt x="3646" y="9543"/>
                  </a:cubicBezTo>
                  <a:cubicBezTo>
                    <a:pt x="3333" y="10035"/>
                    <a:pt x="2917" y="10035"/>
                    <a:pt x="2500" y="100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sp>
          <p:nvSpPr>
            <p:cNvPr id="19" name="Oval 13"/>
            <p:cNvSpPr>
              <a:spLocks noChangeArrowheads="1"/>
            </p:cNvSpPr>
            <p:nvPr/>
          </p:nvSpPr>
          <p:spPr bwMode="auto">
            <a:xfrm>
              <a:off x="805701" y="2885382"/>
              <a:ext cx="710690" cy="71223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sp>
          <p:nvSpPr>
            <p:cNvPr id="20" name="Freeform 14"/>
            <p:cNvSpPr>
              <a:spLocks noEditPoints="1"/>
            </p:cNvSpPr>
            <p:nvPr/>
          </p:nvSpPr>
          <p:spPr bwMode="auto">
            <a:xfrm>
              <a:off x="784024" y="2863705"/>
              <a:ext cx="754044" cy="755592"/>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 h 34"/>
                <a:gd name="T12" fmla="*/ 1 w 34"/>
                <a:gd name="T13" fmla="*/ 17 h 34"/>
                <a:gd name="T14" fmla="*/ 17 w 34"/>
                <a:gd name="T15" fmla="*/ 32 h 34"/>
                <a:gd name="T16" fmla="*/ 32 w 34"/>
                <a:gd name="T17" fmla="*/ 17 h 34"/>
                <a:gd name="T18" fmla="*/ 17 w 34"/>
                <a:gd name="T1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6"/>
                    <a:pt x="0" y="17"/>
                  </a:cubicBezTo>
                  <a:cubicBezTo>
                    <a:pt x="0" y="7"/>
                    <a:pt x="7" y="0"/>
                    <a:pt x="17" y="0"/>
                  </a:cubicBezTo>
                  <a:cubicBezTo>
                    <a:pt x="26" y="0"/>
                    <a:pt x="34" y="7"/>
                    <a:pt x="34" y="17"/>
                  </a:cubicBezTo>
                  <a:cubicBezTo>
                    <a:pt x="34" y="26"/>
                    <a:pt x="26" y="34"/>
                    <a:pt x="17" y="34"/>
                  </a:cubicBezTo>
                  <a:close/>
                  <a:moveTo>
                    <a:pt x="17" y="1"/>
                  </a:moveTo>
                  <a:cubicBezTo>
                    <a:pt x="8" y="1"/>
                    <a:pt x="1" y="8"/>
                    <a:pt x="1" y="17"/>
                  </a:cubicBezTo>
                  <a:cubicBezTo>
                    <a:pt x="1" y="25"/>
                    <a:pt x="8" y="32"/>
                    <a:pt x="17" y="32"/>
                  </a:cubicBezTo>
                  <a:cubicBezTo>
                    <a:pt x="25" y="32"/>
                    <a:pt x="32" y="25"/>
                    <a:pt x="32" y="17"/>
                  </a:cubicBezTo>
                  <a:cubicBezTo>
                    <a:pt x="32" y="8"/>
                    <a:pt x="25" y="1"/>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sp>
          <p:nvSpPr>
            <p:cNvPr id="21" name="TextBox 195"/>
            <p:cNvSpPr txBox="1"/>
            <p:nvPr/>
          </p:nvSpPr>
          <p:spPr>
            <a:xfrm>
              <a:off x="805701" y="3061390"/>
              <a:ext cx="710690" cy="369332"/>
            </a:xfrm>
            <a:prstGeom prst="rect">
              <a:avLst/>
            </a:prstGeom>
            <a:noFill/>
          </p:spPr>
          <p:txBody>
            <a:bodyPr wrap="square" rtlCol="0">
              <a:spAutoFit/>
            </a:bodyPr>
            <a:lstStyle/>
            <a:p>
              <a:pPr algn="ctr"/>
              <a:r>
                <a:rPr lang="en-US" altLang="zh-CN" b="1" dirty="0">
                  <a:solidFill>
                    <a:srgbClr val="2E2E2E"/>
                  </a:solidFill>
                  <a:latin typeface="微软雅黑" panose="020B0503020204020204" pitchFamily="34" charset="-122"/>
                  <a:ea typeface="微软雅黑" panose="020B0503020204020204" pitchFamily="34" charset="-122"/>
                </a:rPr>
                <a:t>25%</a:t>
              </a:r>
              <a:endParaRPr lang="zh-CN" altLang="en-US" b="1" dirty="0">
                <a:solidFill>
                  <a:srgbClr val="2E2E2E"/>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648986" y="3276259"/>
            <a:ext cx="2773086" cy="2402675"/>
            <a:chOff x="784024" y="2150274"/>
            <a:chExt cx="2773086" cy="2402675"/>
          </a:xfrm>
          <a:solidFill>
            <a:srgbClr val="C00000"/>
          </a:solidFill>
        </p:grpSpPr>
        <p:sp>
          <p:nvSpPr>
            <p:cNvPr id="23" name="Freeform 6"/>
            <p:cNvSpPr/>
            <p:nvPr/>
          </p:nvSpPr>
          <p:spPr bwMode="auto">
            <a:xfrm>
              <a:off x="1404910" y="2150274"/>
              <a:ext cx="2152200" cy="2069781"/>
            </a:xfrm>
            <a:custGeom>
              <a:avLst/>
              <a:gdLst>
                <a:gd name="T0" fmla="*/ 31 w 97"/>
                <a:gd name="T1" fmla="*/ 94 h 94"/>
                <a:gd name="T2" fmla="*/ 0 w 97"/>
                <a:gd name="T3" fmla="*/ 94 h 94"/>
                <a:gd name="T4" fmla="*/ 0 w 97"/>
                <a:gd name="T5" fmla="*/ 90 h 94"/>
                <a:gd name="T6" fmla="*/ 31 w 97"/>
                <a:gd name="T7" fmla="*/ 90 h 94"/>
                <a:gd name="T8" fmla="*/ 40 w 97"/>
                <a:gd name="T9" fmla="*/ 88 h 94"/>
                <a:gd name="T10" fmla="*/ 43 w 97"/>
                <a:gd name="T11" fmla="*/ 85 h 94"/>
                <a:gd name="T12" fmla="*/ 49 w 97"/>
                <a:gd name="T13" fmla="*/ 68 h 94"/>
                <a:gd name="T14" fmla="*/ 53 w 97"/>
                <a:gd name="T15" fmla="*/ 41 h 94"/>
                <a:gd name="T16" fmla="*/ 59 w 97"/>
                <a:gd name="T17" fmla="*/ 12 h 94"/>
                <a:gd name="T18" fmla="*/ 63 w 97"/>
                <a:gd name="T19" fmla="*/ 5 h 94"/>
                <a:gd name="T20" fmla="*/ 68 w 97"/>
                <a:gd name="T21" fmla="*/ 2 h 94"/>
                <a:gd name="T22" fmla="*/ 76 w 97"/>
                <a:gd name="T23" fmla="*/ 1 h 94"/>
                <a:gd name="T24" fmla="*/ 78 w 97"/>
                <a:gd name="T25" fmla="*/ 1 h 94"/>
                <a:gd name="T26" fmla="*/ 97 w 97"/>
                <a:gd name="T27" fmla="*/ 1 h 94"/>
                <a:gd name="T28" fmla="*/ 97 w 97"/>
                <a:gd name="T29" fmla="*/ 5 h 94"/>
                <a:gd name="T30" fmla="*/ 76 w 97"/>
                <a:gd name="T31" fmla="*/ 5 h 94"/>
                <a:gd name="T32" fmla="*/ 69 w 97"/>
                <a:gd name="T33" fmla="*/ 5 h 94"/>
                <a:gd name="T34" fmla="*/ 66 w 97"/>
                <a:gd name="T35" fmla="*/ 8 h 94"/>
                <a:gd name="T36" fmla="*/ 63 w 97"/>
                <a:gd name="T37" fmla="*/ 13 h 94"/>
                <a:gd name="T38" fmla="*/ 57 w 97"/>
                <a:gd name="T39" fmla="*/ 42 h 94"/>
                <a:gd name="T40" fmla="*/ 53 w 97"/>
                <a:gd name="T41" fmla="*/ 69 h 94"/>
                <a:gd name="T42" fmla="*/ 46 w 97"/>
                <a:gd name="T43" fmla="*/ 87 h 94"/>
                <a:gd name="T44" fmla="*/ 42 w 97"/>
                <a:gd name="T45" fmla="*/ 91 h 94"/>
                <a:gd name="T46" fmla="*/ 31 w 97"/>
                <a:gd name="T47" fmla="*/ 94 h 94"/>
                <a:gd name="connsiteX0" fmla="*/ 3196 w 10000"/>
                <a:gd name="connsiteY0" fmla="*/ 9902 h 9902"/>
                <a:gd name="connsiteX1" fmla="*/ 0 w 10000"/>
                <a:gd name="connsiteY1" fmla="*/ 9902 h 9902"/>
                <a:gd name="connsiteX2" fmla="*/ 0 w 10000"/>
                <a:gd name="connsiteY2" fmla="*/ 9476 h 9902"/>
                <a:gd name="connsiteX3" fmla="*/ 3196 w 10000"/>
                <a:gd name="connsiteY3" fmla="*/ 9476 h 9902"/>
                <a:gd name="connsiteX4" fmla="*/ 4124 w 10000"/>
                <a:gd name="connsiteY4" fmla="*/ 9264 h 9902"/>
                <a:gd name="connsiteX5" fmla="*/ 4433 w 10000"/>
                <a:gd name="connsiteY5" fmla="*/ 8945 h 9902"/>
                <a:gd name="connsiteX6" fmla="*/ 5052 w 10000"/>
                <a:gd name="connsiteY6" fmla="*/ 7136 h 9902"/>
                <a:gd name="connsiteX7" fmla="*/ 5464 w 10000"/>
                <a:gd name="connsiteY7" fmla="*/ 4264 h 9902"/>
                <a:gd name="connsiteX8" fmla="*/ 6082 w 10000"/>
                <a:gd name="connsiteY8" fmla="*/ 1179 h 9902"/>
                <a:gd name="connsiteX9" fmla="*/ 6495 w 10000"/>
                <a:gd name="connsiteY9" fmla="*/ 434 h 9902"/>
                <a:gd name="connsiteX10" fmla="*/ 7010 w 10000"/>
                <a:gd name="connsiteY10" fmla="*/ 115 h 9902"/>
                <a:gd name="connsiteX11" fmla="*/ 8041 w 10000"/>
                <a:gd name="connsiteY11" fmla="*/ 8 h 9902"/>
                <a:gd name="connsiteX12" fmla="*/ 10000 w 10000"/>
                <a:gd name="connsiteY12" fmla="*/ 8 h 9902"/>
                <a:gd name="connsiteX13" fmla="*/ 10000 w 10000"/>
                <a:gd name="connsiteY13" fmla="*/ 434 h 9902"/>
                <a:gd name="connsiteX14" fmla="*/ 7835 w 10000"/>
                <a:gd name="connsiteY14" fmla="*/ 434 h 9902"/>
                <a:gd name="connsiteX15" fmla="*/ 7113 w 10000"/>
                <a:gd name="connsiteY15" fmla="*/ 434 h 9902"/>
                <a:gd name="connsiteX16" fmla="*/ 6804 w 10000"/>
                <a:gd name="connsiteY16" fmla="*/ 753 h 9902"/>
                <a:gd name="connsiteX17" fmla="*/ 6495 w 10000"/>
                <a:gd name="connsiteY17" fmla="*/ 1285 h 9902"/>
                <a:gd name="connsiteX18" fmla="*/ 5876 w 10000"/>
                <a:gd name="connsiteY18" fmla="*/ 4370 h 9902"/>
                <a:gd name="connsiteX19" fmla="*/ 5464 w 10000"/>
                <a:gd name="connsiteY19" fmla="*/ 7242 h 9902"/>
                <a:gd name="connsiteX20" fmla="*/ 4742 w 10000"/>
                <a:gd name="connsiteY20" fmla="*/ 9157 h 9902"/>
                <a:gd name="connsiteX21" fmla="*/ 4330 w 10000"/>
                <a:gd name="connsiteY21" fmla="*/ 9583 h 9902"/>
                <a:gd name="connsiteX22" fmla="*/ 3196 w 10000"/>
                <a:gd name="connsiteY22" fmla="*/ 9902 h 9902"/>
                <a:gd name="connsiteX0-1" fmla="*/ 3196 w 10000"/>
                <a:gd name="connsiteY0-2" fmla="*/ 10000 h 10000"/>
                <a:gd name="connsiteX1-3" fmla="*/ 0 w 10000"/>
                <a:gd name="connsiteY1-4" fmla="*/ 10000 h 10000"/>
                <a:gd name="connsiteX2-5" fmla="*/ 0 w 10000"/>
                <a:gd name="connsiteY2-6" fmla="*/ 9570 h 10000"/>
                <a:gd name="connsiteX3-7" fmla="*/ 3196 w 10000"/>
                <a:gd name="connsiteY3-8" fmla="*/ 9570 h 10000"/>
                <a:gd name="connsiteX4-9" fmla="*/ 4124 w 10000"/>
                <a:gd name="connsiteY4-10" fmla="*/ 9356 h 10000"/>
                <a:gd name="connsiteX5-11" fmla="*/ 4433 w 10000"/>
                <a:gd name="connsiteY5-12" fmla="*/ 9034 h 10000"/>
                <a:gd name="connsiteX6-13" fmla="*/ 5052 w 10000"/>
                <a:gd name="connsiteY6-14" fmla="*/ 7207 h 10000"/>
                <a:gd name="connsiteX7-15" fmla="*/ 5464 w 10000"/>
                <a:gd name="connsiteY7-16" fmla="*/ 4306 h 10000"/>
                <a:gd name="connsiteX8-17" fmla="*/ 6082 w 10000"/>
                <a:gd name="connsiteY8-18" fmla="*/ 1191 h 10000"/>
                <a:gd name="connsiteX9-19" fmla="*/ 6495 w 10000"/>
                <a:gd name="connsiteY9-20" fmla="*/ 438 h 10000"/>
                <a:gd name="connsiteX10-21" fmla="*/ 7010 w 10000"/>
                <a:gd name="connsiteY10-22" fmla="*/ 116 h 10000"/>
                <a:gd name="connsiteX11-23" fmla="*/ 8041 w 10000"/>
                <a:gd name="connsiteY11-24" fmla="*/ 8 h 10000"/>
                <a:gd name="connsiteX12-25" fmla="*/ 10000 w 10000"/>
                <a:gd name="connsiteY12-26" fmla="*/ 8 h 10000"/>
                <a:gd name="connsiteX13-27" fmla="*/ 10000 w 10000"/>
                <a:gd name="connsiteY13-28" fmla="*/ 438 h 10000"/>
                <a:gd name="connsiteX14-29" fmla="*/ 7835 w 10000"/>
                <a:gd name="connsiteY14-30" fmla="*/ 438 h 10000"/>
                <a:gd name="connsiteX15-31" fmla="*/ 7113 w 10000"/>
                <a:gd name="connsiteY15-32" fmla="*/ 438 h 10000"/>
                <a:gd name="connsiteX16-33" fmla="*/ 6495 w 10000"/>
                <a:gd name="connsiteY16-34" fmla="*/ 1298 h 10000"/>
                <a:gd name="connsiteX17-35" fmla="*/ 5876 w 10000"/>
                <a:gd name="connsiteY17-36" fmla="*/ 4413 h 10000"/>
                <a:gd name="connsiteX18-37" fmla="*/ 5464 w 10000"/>
                <a:gd name="connsiteY18-38" fmla="*/ 7314 h 10000"/>
                <a:gd name="connsiteX19-39" fmla="*/ 4742 w 10000"/>
                <a:gd name="connsiteY19-40" fmla="*/ 9248 h 10000"/>
                <a:gd name="connsiteX20-41" fmla="*/ 4330 w 10000"/>
                <a:gd name="connsiteY20-42" fmla="*/ 9678 h 10000"/>
                <a:gd name="connsiteX21-43" fmla="*/ 3196 w 10000"/>
                <a:gd name="connsiteY21-44" fmla="*/ 10000 h 10000"/>
                <a:gd name="connsiteX0-45" fmla="*/ 3196 w 10000"/>
                <a:gd name="connsiteY0-46" fmla="*/ 10000 h 10000"/>
                <a:gd name="connsiteX1-47" fmla="*/ 0 w 10000"/>
                <a:gd name="connsiteY1-48" fmla="*/ 10000 h 10000"/>
                <a:gd name="connsiteX2-49" fmla="*/ 0 w 10000"/>
                <a:gd name="connsiteY2-50" fmla="*/ 9570 h 10000"/>
                <a:gd name="connsiteX3-51" fmla="*/ 3196 w 10000"/>
                <a:gd name="connsiteY3-52" fmla="*/ 9570 h 10000"/>
                <a:gd name="connsiteX4-53" fmla="*/ 4124 w 10000"/>
                <a:gd name="connsiteY4-54" fmla="*/ 9356 h 10000"/>
                <a:gd name="connsiteX5-55" fmla="*/ 4433 w 10000"/>
                <a:gd name="connsiteY5-56" fmla="*/ 9034 h 10000"/>
                <a:gd name="connsiteX6-57" fmla="*/ 5052 w 10000"/>
                <a:gd name="connsiteY6-58" fmla="*/ 7207 h 10000"/>
                <a:gd name="connsiteX7-59" fmla="*/ 5464 w 10000"/>
                <a:gd name="connsiteY7-60" fmla="*/ 4306 h 10000"/>
                <a:gd name="connsiteX8-61" fmla="*/ 6082 w 10000"/>
                <a:gd name="connsiteY8-62" fmla="*/ 1191 h 10000"/>
                <a:gd name="connsiteX9-63" fmla="*/ 6495 w 10000"/>
                <a:gd name="connsiteY9-64" fmla="*/ 438 h 10000"/>
                <a:gd name="connsiteX10-65" fmla="*/ 7010 w 10000"/>
                <a:gd name="connsiteY10-66" fmla="*/ 116 h 10000"/>
                <a:gd name="connsiteX11-67" fmla="*/ 8041 w 10000"/>
                <a:gd name="connsiteY11-68" fmla="*/ 8 h 10000"/>
                <a:gd name="connsiteX12-69" fmla="*/ 10000 w 10000"/>
                <a:gd name="connsiteY12-70" fmla="*/ 8 h 10000"/>
                <a:gd name="connsiteX13-71" fmla="*/ 10000 w 10000"/>
                <a:gd name="connsiteY13-72" fmla="*/ 438 h 10000"/>
                <a:gd name="connsiteX14-73" fmla="*/ 7835 w 10000"/>
                <a:gd name="connsiteY14-74" fmla="*/ 438 h 10000"/>
                <a:gd name="connsiteX15-75" fmla="*/ 7113 w 10000"/>
                <a:gd name="connsiteY15-76" fmla="*/ 438 h 10000"/>
                <a:gd name="connsiteX16-77" fmla="*/ 6495 w 10000"/>
                <a:gd name="connsiteY16-78" fmla="*/ 1298 h 10000"/>
                <a:gd name="connsiteX17-79" fmla="*/ 5876 w 10000"/>
                <a:gd name="connsiteY17-80" fmla="*/ 4413 h 10000"/>
                <a:gd name="connsiteX18-81" fmla="*/ 5464 w 10000"/>
                <a:gd name="connsiteY18-82" fmla="*/ 7314 h 10000"/>
                <a:gd name="connsiteX19-83" fmla="*/ 4742 w 10000"/>
                <a:gd name="connsiteY19-84" fmla="*/ 9248 h 10000"/>
                <a:gd name="connsiteX20-85" fmla="*/ 4330 w 10000"/>
                <a:gd name="connsiteY20-86" fmla="*/ 9678 h 10000"/>
                <a:gd name="connsiteX21-87" fmla="*/ 3196 w 10000"/>
                <a:gd name="connsiteY21-88" fmla="*/ 10000 h 10000"/>
                <a:gd name="connsiteX0-89" fmla="*/ 3196 w 10000"/>
                <a:gd name="connsiteY0-90" fmla="*/ 10000 h 10000"/>
                <a:gd name="connsiteX1-91" fmla="*/ 0 w 10000"/>
                <a:gd name="connsiteY1-92" fmla="*/ 10000 h 10000"/>
                <a:gd name="connsiteX2-93" fmla="*/ 0 w 10000"/>
                <a:gd name="connsiteY2-94" fmla="*/ 9570 h 10000"/>
                <a:gd name="connsiteX3-95" fmla="*/ 3196 w 10000"/>
                <a:gd name="connsiteY3-96" fmla="*/ 9570 h 10000"/>
                <a:gd name="connsiteX4-97" fmla="*/ 4124 w 10000"/>
                <a:gd name="connsiteY4-98" fmla="*/ 9356 h 10000"/>
                <a:gd name="connsiteX5-99" fmla="*/ 4433 w 10000"/>
                <a:gd name="connsiteY5-100" fmla="*/ 9034 h 10000"/>
                <a:gd name="connsiteX6-101" fmla="*/ 5052 w 10000"/>
                <a:gd name="connsiteY6-102" fmla="*/ 7207 h 10000"/>
                <a:gd name="connsiteX7-103" fmla="*/ 5464 w 10000"/>
                <a:gd name="connsiteY7-104" fmla="*/ 4306 h 10000"/>
                <a:gd name="connsiteX8-105" fmla="*/ 6082 w 10000"/>
                <a:gd name="connsiteY8-106" fmla="*/ 1191 h 10000"/>
                <a:gd name="connsiteX9-107" fmla="*/ 6495 w 10000"/>
                <a:gd name="connsiteY9-108" fmla="*/ 438 h 10000"/>
                <a:gd name="connsiteX10-109" fmla="*/ 7010 w 10000"/>
                <a:gd name="connsiteY10-110" fmla="*/ 116 h 10000"/>
                <a:gd name="connsiteX11-111" fmla="*/ 8041 w 10000"/>
                <a:gd name="connsiteY11-112" fmla="*/ 8 h 10000"/>
                <a:gd name="connsiteX12-113" fmla="*/ 10000 w 10000"/>
                <a:gd name="connsiteY12-114" fmla="*/ 8 h 10000"/>
                <a:gd name="connsiteX13-115" fmla="*/ 10000 w 10000"/>
                <a:gd name="connsiteY13-116" fmla="*/ 438 h 10000"/>
                <a:gd name="connsiteX14-117" fmla="*/ 7835 w 10000"/>
                <a:gd name="connsiteY14-118" fmla="*/ 438 h 10000"/>
                <a:gd name="connsiteX15-119" fmla="*/ 7113 w 10000"/>
                <a:gd name="connsiteY15-120" fmla="*/ 438 h 10000"/>
                <a:gd name="connsiteX16-121" fmla="*/ 6495 w 10000"/>
                <a:gd name="connsiteY16-122" fmla="*/ 1298 h 10000"/>
                <a:gd name="connsiteX17-123" fmla="*/ 5876 w 10000"/>
                <a:gd name="connsiteY17-124" fmla="*/ 4413 h 10000"/>
                <a:gd name="connsiteX18-125" fmla="*/ 5464 w 10000"/>
                <a:gd name="connsiteY18-126" fmla="*/ 7314 h 10000"/>
                <a:gd name="connsiteX19-127" fmla="*/ 4742 w 10000"/>
                <a:gd name="connsiteY19-128" fmla="*/ 9248 h 10000"/>
                <a:gd name="connsiteX20-129" fmla="*/ 4330 w 10000"/>
                <a:gd name="connsiteY20-130" fmla="*/ 9678 h 10000"/>
                <a:gd name="connsiteX21-131" fmla="*/ 3196 w 10000"/>
                <a:gd name="connsiteY21-132" fmla="*/ 10000 h 10000"/>
                <a:gd name="connsiteX0-133" fmla="*/ 3196 w 10000"/>
                <a:gd name="connsiteY0-134" fmla="*/ 10000 h 10000"/>
                <a:gd name="connsiteX1-135" fmla="*/ 0 w 10000"/>
                <a:gd name="connsiteY1-136" fmla="*/ 10000 h 10000"/>
                <a:gd name="connsiteX2-137" fmla="*/ 0 w 10000"/>
                <a:gd name="connsiteY2-138" fmla="*/ 9570 h 10000"/>
                <a:gd name="connsiteX3-139" fmla="*/ 3196 w 10000"/>
                <a:gd name="connsiteY3-140" fmla="*/ 9570 h 10000"/>
                <a:gd name="connsiteX4-141" fmla="*/ 4124 w 10000"/>
                <a:gd name="connsiteY4-142" fmla="*/ 9356 h 10000"/>
                <a:gd name="connsiteX5-143" fmla="*/ 4433 w 10000"/>
                <a:gd name="connsiteY5-144" fmla="*/ 9034 h 10000"/>
                <a:gd name="connsiteX6-145" fmla="*/ 5052 w 10000"/>
                <a:gd name="connsiteY6-146" fmla="*/ 7207 h 10000"/>
                <a:gd name="connsiteX7-147" fmla="*/ 5464 w 10000"/>
                <a:gd name="connsiteY7-148" fmla="*/ 4306 h 10000"/>
                <a:gd name="connsiteX8-149" fmla="*/ 6082 w 10000"/>
                <a:gd name="connsiteY8-150" fmla="*/ 1191 h 10000"/>
                <a:gd name="connsiteX9-151" fmla="*/ 6495 w 10000"/>
                <a:gd name="connsiteY9-152" fmla="*/ 438 h 10000"/>
                <a:gd name="connsiteX10-153" fmla="*/ 7010 w 10000"/>
                <a:gd name="connsiteY10-154" fmla="*/ 116 h 10000"/>
                <a:gd name="connsiteX11-155" fmla="*/ 8041 w 10000"/>
                <a:gd name="connsiteY11-156" fmla="*/ 8 h 10000"/>
                <a:gd name="connsiteX12-157" fmla="*/ 10000 w 10000"/>
                <a:gd name="connsiteY12-158" fmla="*/ 8 h 10000"/>
                <a:gd name="connsiteX13-159" fmla="*/ 10000 w 10000"/>
                <a:gd name="connsiteY13-160" fmla="*/ 438 h 10000"/>
                <a:gd name="connsiteX14-161" fmla="*/ 7835 w 10000"/>
                <a:gd name="connsiteY14-162" fmla="*/ 438 h 10000"/>
                <a:gd name="connsiteX15-163" fmla="*/ 7113 w 10000"/>
                <a:gd name="connsiteY15-164" fmla="*/ 438 h 10000"/>
                <a:gd name="connsiteX16-165" fmla="*/ 6495 w 10000"/>
                <a:gd name="connsiteY16-166" fmla="*/ 1298 h 10000"/>
                <a:gd name="connsiteX17-167" fmla="*/ 5876 w 10000"/>
                <a:gd name="connsiteY17-168" fmla="*/ 4413 h 10000"/>
                <a:gd name="connsiteX18-169" fmla="*/ 5464 w 10000"/>
                <a:gd name="connsiteY18-170" fmla="*/ 7314 h 10000"/>
                <a:gd name="connsiteX19-171" fmla="*/ 4742 w 10000"/>
                <a:gd name="connsiteY19-172" fmla="*/ 9248 h 10000"/>
                <a:gd name="connsiteX20-173" fmla="*/ 4330 w 10000"/>
                <a:gd name="connsiteY20-174" fmla="*/ 9678 h 10000"/>
                <a:gd name="connsiteX21-175" fmla="*/ 3196 w 10000"/>
                <a:gd name="connsiteY21-176" fmla="*/ 10000 h 10000"/>
                <a:gd name="connsiteX0-177" fmla="*/ 3196 w 10000"/>
                <a:gd name="connsiteY0-178" fmla="*/ 10000 h 10000"/>
                <a:gd name="connsiteX1-179" fmla="*/ 0 w 10000"/>
                <a:gd name="connsiteY1-180" fmla="*/ 10000 h 10000"/>
                <a:gd name="connsiteX2-181" fmla="*/ 0 w 10000"/>
                <a:gd name="connsiteY2-182" fmla="*/ 9570 h 10000"/>
                <a:gd name="connsiteX3-183" fmla="*/ 3196 w 10000"/>
                <a:gd name="connsiteY3-184" fmla="*/ 9570 h 10000"/>
                <a:gd name="connsiteX4-185" fmla="*/ 4124 w 10000"/>
                <a:gd name="connsiteY4-186" fmla="*/ 9356 h 10000"/>
                <a:gd name="connsiteX5-187" fmla="*/ 4433 w 10000"/>
                <a:gd name="connsiteY5-188" fmla="*/ 9034 h 10000"/>
                <a:gd name="connsiteX6-189" fmla="*/ 5052 w 10000"/>
                <a:gd name="connsiteY6-190" fmla="*/ 7207 h 10000"/>
                <a:gd name="connsiteX7-191" fmla="*/ 5464 w 10000"/>
                <a:gd name="connsiteY7-192" fmla="*/ 4306 h 10000"/>
                <a:gd name="connsiteX8-193" fmla="*/ 6082 w 10000"/>
                <a:gd name="connsiteY8-194" fmla="*/ 1191 h 10000"/>
                <a:gd name="connsiteX9-195" fmla="*/ 6495 w 10000"/>
                <a:gd name="connsiteY9-196" fmla="*/ 438 h 10000"/>
                <a:gd name="connsiteX10-197" fmla="*/ 7010 w 10000"/>
                <a:gd name="connsiteY10-198" fmla="*/ 116 h 10000"/>
                <a:gd name="connsiteX11-199" fmla="*/ 8041 w 10000"/>
                <a:gd name="connsiteY11-200" fmla="*/ 8 h 10000"/>
                <a:gd name="connsiteX12-201" fmla="*/ 10000 w 10000"/>
                <a:gd name="connsiteY12-202" fmla="*/ 8 h 10000"/>
                <a:gd name="connsiteX13-203" fmla="*/ 10000 w 10000"/>
                <a:gd name="connsiteY13-204" fmla="*/ 438 h 10000"/>
                <a:gd name="connsiteX14-205" fmla="*/ 7835 w 10000"/>
                <a:gd name="connsiteY14-206" fmla="*/ 438 h 10000"/>
                <a:gd name="connsiteX15-207" fmla="*/ 7113 w 10000"/>
                <a:gd name="connsiteY15-208" fmla="*/ 438 h 10000"/>
                <a:gd name="connsiteX16-209" fmla="*/ 6495 w 10000"/>
                <a:gd name="connsiteY16-210" fmla="*/ 1298 h 10000"/>
                <a:gd name="connsiteX17-211" fmla="*/ 5876 w 10000"/>
                <a:gd name="connsiteY17-212" fmla="*/ 4413 h 10000"/>
                <a:gd name="connsiteX18-213" fmla="*/ 5464 w 10000"/>
                <a:gd name="connsiteY18-214" fmla="*/ 7314 h 10000"/>
                <a:gd name="connsiteX19-215" fmla="*/ 4742 w 10000"/>
                <a:gd name="connsiteY19-216" fmla="*/ 9248 h 10000"/>
                <a:gd name="connsiteX20-217" fmla="*/ 4330 w 10000"/>
                <a:gd name="connsiteY20-218" fmla="*/ 9678 h 10000"/>
                <a:gd name="connsiteX21-219" fmla="*/ 3196 w 10000"/>
                <a:gd name="connsiteY21-220" fmla="*/ 10000 h 10000"/>
                <a:gd name="connsiteX0-221" fmla="*/ 3196 w 10000"/>
                <a:gd name="connsiteY0-222" fmla="*/ 10000 h 10000"/>
                <a:gd name="connsiteX1-223" fmla="*/ 0 w 10000"/>
                <a:gd name="connsiteY1-224" fmla="*/ 10000 h 10000"/>
                <a:gd name="connsiteX2-225" fmla="*/ 0 w 10000"/>
                <a:gd name="connsiteY2-226" fmla="*/ 9570 h 10000"/>
                <a:gd name="connsiteX3-227" fmla="*/ 3196 w 10000"/>
                <a:gd name="connsiteY3-228" fmla="*/ 9570 h 10000"/>
                <a:gd name="connsiteX4-229" fmla="*/ 4124 w 10000"/>
                <a:gd name="connsiteY4-230" fmla="*/ 9356 h 10000"/>
                <a:gd name="connsiteX5-231" fmla="*/ 4433 w 10000"/>
                <a:gd name="connsiteY5-232" fmla="*/ 9034 h 10000"/>
                <a:gd name="connsiteX6-233" fmla="*/ 5052 w 10000"/>
                <a:gd name="connsiteY6-234" fmla="*/ 7207 h 10000"/>
                <a:gd name="connsiteX7-235" fmla="*/ 5464 w 10000"/>
                <a:gd name="connsiteY7-236" fmla="*/ 4306 h 10000"/>
                <a:gd name="connsiteX8-237" fmla="*/ 6082 w 10000"/>
                <a:gd name="connsiteY8-238" fmla="*/ 1191 h 10000"/>
                <a:gd name="connsiteX9-239" fmla="*/ 6495 w 10000"/>
                <a:gd name="connsiteY9-240" fmla="*/ 438 h 10000"/>
                <a:gd name="connsiteX10-241" fmla="*/ 7010 w 10000"/>
                <a:gd name="connsiteY10-242" fmla="*/ 116 h 10000"/>
                <a:gd name="connsiteX11-243" fmla="*/ 8041 w 10000"/>
                <a:gd name="connsiteY11-244" fmla="*/ 8 h 10000"/>
                <a:gd name="connsiteX12-245" fmla="*/ 10000 w 10000"/>
                <a:gd name="connsiteY12-246" fmla="*/ 8 h 10000"/>
                <a:gd name="connsiteX13-247" fmla="*/ 10000 w 10000"/>
                <a:gd name="connsiteY13-248" fmla="*/ 438 h 10000"/>
                <a:gd name="connsiteX14-249" fmla="*/ 7835 w 10000"/>
                <a:gd name="connsiteY14-250" fmla="*/ 438 h 10000"/>
                <a:gd name="connsiteX15-251" fmla="*/ 6936 w 10000"/>
                <a:gd name="connsiteY15-252" fmla="*/ 542 h 10000"/>
                <a:gd name="connsiteX16-253" fmla="*/ 6495 w 10000"/>
                <a:gd name="connsiteY16-254" fmla="*/ 1298 h 10000"/>
                <a:gd name="connsiteX17-255" fmla="*/ 5876 w 10000"/>
                <a:gd name="connsiteY17-256" fmla="*/ 4413 h 10000"/>
                <a:gd name="connsiteX18-257" fmla="*/ 5464 w 10000"/>
                <a:gd name="connsiteY18-258" fmla="*/ 7314 h 10000"/>
                <a:gd name="connsiteX19-259" fmla="*/ 4742 w 10000"/>
                <a:gd name="connsiteY19-260" fmla="*/ 9248 h 10000"/>
                <a:gd name="connsiteX20-261" fmla="*/ 4330 w 10000"/>
                <a:gd name="connsiteY20-262" fmla="*/ 9678 h 10000"/>
                <a:gd name="connsiteX21-263" fmla="*/ 3196 w 10000"/>
                <a:gd name="connsiteY21-264" fmla="*/ 10000 h 10000"/>
                <a:gd name="connsiteX0-265" fmla="*/ 3196 w 10000"/>
                <a:gd name="connsiteY0-266" fmla="*/ 10000 h 10000"/>
                <a:gd name="connsiteX1-267" fmla="*/ 0 w 10000"/>
                <a:gd name="connsiteY1-268" fmla="*/ 10000 h 10000"/>
                <a:gd name="connsiteX2-269" fmla="*/ 0 w 10000"/>
                <a:gd name="connsiteY2-270" fmla="*/ 9570 h 10000"/>
                <a:gd name="connsiteX3-271" fmla="*/ 3196 w 10000"/>
                <a:gd name="connsiteY3-272" fmla="*/ 9570 h 10000"/>
                <a:gd name="connsiteX4-273" fmla="*/ 4124 w 10000"/>
                <a:gd name="connsiteY4-274" fmla="*/ 9356 h 10000"/>
                <a:gd name="connsiteX5-275" fmla="*/ 4433 w 10000"/>
                <a:gd name="connsiteY5-276" fmla="*/ 9034 h 10000"/>
                <a:gd name="connsiteX6-277" fmla="*/ 5052 w 10000"/>
                <a:gd name="connsiteY6-278" fmla="*/ 7207 h 10000"/>
                <a:gd name="connsiteX7-279" fmla="*/ 5464 w 10000"/>
                <a:gd name="connsiteY7-280" fmla="*/ 4306 h 10000"/>
                <a:gd name="connsiteX8-281" fmla="*/ 6082 w 10000"/>
                <a:gd name="connsiteY8-282" fmla="*/ 1191 h 10000"/>
                <a:gd name="connsiteX9-283" fmla="*/ 6495 w 10000"/>
                <a:gd name="connsiteY9-284" fmla="*/ 438 h 10000"/>
                <a:gd name="connsiteX10-285" fmla="*/ 7010 w 10000"/>
                <a:gd name="connsiteY10-286" fmla="*/ 116 h 10000"/>
                <a:gd name="connsiteX11-287" fmla="*/ 8041 w 10000"/>
                <a:gd name="connsiteY11-288" fmla="*/ 8 h 10000"/>
                <a:gd name="connsiteX12-289" fmla="*/ 10000 w 10000"/>
                <a:gd name="connsiteY12-290" fmla="*/ 8 h 10000"/>
                <a:gd name="connsiteX13-291" fmla="*/ 10000 w 10000"/>
                <a:gd name="connsiteY13-292" fmla="*/ 438 h 10000"/>
                <a:gd name="connsiteX14-293" fmla="*/ 7835 w 10000"/>
                <a:gd name="connsiteY14-294" fmla="*/ 438 h 10000"/>
                <a:gd name="connsiteX15-295" fmla="*/ 6991 w 10000"/>
                <a:gd name="connsiteY15-296" fmla="*/ 554 h 10000"/>
                <a:gd name="connsiteX16-297" fmla="*/ 6495 w 10000"/>
                <a:gd name="connsiteY16-298" fmla="*/ 1298 h 10000"/>
                <a:gd name="connsiteX17-299" fmla="*/ 5876 w 10000"/>
                <a:gd name="connsiteY17-300" fmla="*/ 4413 h 10000"/>
                <a:gd name="connsiteX18-301" fmla="*/ 5464 w 10000"/>
                <a:gd name="connsiteY18-302" fmla="*/ 7314 h 10000"/>
                <a:gd name="connsiteX19-303" fmla="*/ 4742 w 10000"/>
                <a:gd name="connsiteY19-304" fmla="*/ 9248 h 10000"/>
                <a:gd name="connsiteX20-305" fmla="*/ 4330 w 10000"/>
                <a:gd name="connsiteY20-306" fmla="*/ 9678 h 10000"/>
                <a:gd name="connsiteX21-307" fmla="*/ 3196 w 10000"/>
                <a:gd name="connsiteY21-308" fmla="*/ 10000 h 10000"/>
                <a:gd name="connsiteX0-309" fmla="*/ 3196 w 10000"/>
                <a:gd name="connsiteY0-310" fmla="*/ 10000 h 10000"/>
                <a:gd name="connsiteX1-311" fmla="*/ 0 w 10000"/>
                <a:gd name="connsiteY1-312" fmla="*/ 10000 h 10000"/>
                <a:gd name="connsiteX2-313" fmla="*/ 0 w 10000"/>
                <a:gd name="connsiteY2-314" fmla="*/ 9570 h 10000"/>
                <a:gd name="connsiteX3-315" fmla="*/ 3196 w 10000"/>
                <a:gd name="connsiteY3-316" fmla="*/ 9570 h 10000"/>
                <a:gd name="connsiteX4-317" fmla="*/ 4124 w 10000"/>
                <a:gd name="connsiteY4-318" fmla="*/ 9356 h 10000"/>
                <a:gd name="connsiteX5-319" fmla="*/ 4433 w 10000"/>
                <a:gd name="connsiteY5-320" fmla="*/ 9034 h 10000"/>
                <a:gd name="connsiteX6-321" fmla="*/ 5052 w 10000"/>
                <a:gd name="connsiteY6-322" fmla="*/ 7207 h 10000"/>
                <a:gd name="connsiteX7-323" fmla="*/ 5464 w 10000"/>
                <a:gd name="connsiteY7-324" fmla="*/ 4306 h 10000"/>
                <a:gd name="connsiteX8-325" fmla="*/ 6082 w 10000"/>
                <a:gd name="connsiteY8-326" fmla="*/ 1191 h 10000"/>
                <a:gd name="connsiteX9-327" fmla="*/ 6495 w 10000"/>
                <a:gd name="connsiteY9-328" fmla="*/ 438 h 10000"/>
                <a:gd name="connsiteX10-329" fmla="*/ 7010 w 10000"/>
                <a:gd name="connsiteY10-330" fmla="*/ 116 h 10000"/>
                <a:gd name="connsiteX11-331" fmla="*/ 8041 w 10000"/>
                <a:gd name="connsiteY11-332" fmla="*/ 8 h 10000"/>
                <a:gd name="connsiteX12-333" fmla="*/ 10000 w 10000"/>
                <a:gd name="connsiteY12-334" fmla="*/ 8 h 10000"/>
                <a:gd name="connsiteX13-335" fmla="*/ 10000 w 10000"/>
                <a:gd name="connsiteY13-336" fmla="*/ 438 h 10000"/>
                <a:gd name="connsiteX14-337" fmla="*/ 7835 w 10000"/>
                <a:gd name="connsiteY14-338" fmla="*/ 438 h 10000"/>
                <a:gd name="connsiteX15-339" fmla="*/ 6991 w 10000"/>
                <a:gd name="connsiteY15-340" fmla="*/ 554 h 10000"/>
                <a:gd name="connsiteX16-341" fmla="*/ 6495 w 10000"/>
                <a:gd name="connsiteY16-342" fmla="*/ 1298 h 10000"/>
                <a:gd name="connsiteX17-343" fmla="*/ 5876 w 10000"/>
                <a:gd name="connsiteY17-344" fmla="*/ 4413 h 10000"/>
                <a:gd name="connsiteX18-345" fmla="*/ 5464 w 10000"/>
                <a:gd name="connsiteY18-346" fmla="*/ 7314 h 10000"/>
                <a:gd name="connsiteX19-347" fmla="*/ 4742 w 10000"/>
                <a:gd name="connsiteY19-348" fmla="*/ 9248 h 10000"/>
                <a:gd name="connsiteX20-349" fmla="*/ 4330 w 10000"/>
                <a:gd name="connsiteY20-350" fmla="*/ 9678 h 10000"/>
                <a:gd name="connsiteX21-351" fmla="*/ 3196 w 10000"/>
                <a:gd name="connsiteY21-352" fmla="*/ 10000 h 10000"/>
                <a:gd name="connsiteX0-353" fmla="*/ 3196 w 10000"/>
                <a:gd name="connsiteY0-354" fmla="*/ 10000 h 10000"/>
                <a:gd name="connsiteX1-355" fmla="*/ 0 w 10000"/>
                <a:gd name="connsiteY1-356" fmla="*/ 10000 h 10000"/>
                <a:gd name="connsiteX2-357" fmla="*/ 0 w 10000"/>
                <a:gd name="connsiteY2-358" fmla="*/ 9570 h 10000"/>
                <a:gd name="connsiteX3-359" fmla="*/ 3196 w 10000"/>
                <a:gd name="connsiteY3-360" fmla="*/ 9570 h 10000"/>
                <a:gd name="connsiteX4-361" fmla="*/ 4124 w 10000"/>
                <a:gd name="connsiteY4-362" fmla="*/ 9356 h 10000"/>
                <a:gd name="connsiteX5-363" fmla="*/ 4433 w 10000"/>
                <a:gd name="connsiteY5-364" fmla="*/ 9034 h 10000"/>
                <a:gd name="connsiteX6-365" fmla="*/ 5052 w 10000"/>
                <a:gd name="connsiteY6-366" fmla="*/ 7207 h 10000"/>
                <a:gd name="connsiteX7-367" fmla="*/ 5464 w 10000"/>
                <a:gd name="connsiteY7-368" fmla="*/ 4306 h 10000"/>
                <a:gd name="connsiteX8-369" fmla="*/ 6082 w 10000"/>
                <a:gd name="connsiteY8-370" fmla="*/ 1191 h 10000"/>
                <a:gd name="connsiteX9-371" fmla="*/ 6495 w 10000"/>
                <a:gd name="connsiteY9-372" fmla="*/ 438 h 10000"/>
                <a:gd name="connsiteX10-373" fmla="*/ 7010 w 10000"/>
                <a:gd name="connsiteY10-374" fmla="*/ 116 h 10000"/>
                <a:gd name="connsiteX11-375" fmla="*/ 8041 w 10000"/>
                <a:gd name="connsiteY11-376" fmla="*/ 8 h 10000"/>
                <a:gd name="connsiteX12-377" fmla="*/ 10000 w 10000"/>
                <a:gd name="connsiteY12-378" fmla="*/ 8 h 10000"/>
                <a:gd name="connsiteX13-379" fmla="*/ 10000 w 10000"/>
                <a:gd name="connsiteY13-380" fmla="*/ 438 h 10000"/>
                <a:gd name="connsiteX14-381" fmla="*/ 7835 w 10000"/>
                <a:gd name="connsiteY14-382" fmla="*/ 438 h 10000"/>
                <a:gd name="connsiteX15-383" fmla="*/ 6947 w 10000"/>
                <a:gd name="connsiteY15-384" fmla="*/ 623 h 10000"/>
                <a:gd name="connsiteX16-385" fmla="*/ 6495 w 10000"/>
                <a:gd name="connsiteY16-386" fmla="*/ 1298 h 10000"/>
                <a:gd name="connsiteX17-387" fmla="*/ 5876 w 10000"/>
                <a:gd name="connsiteY17-388" fmla="*/ 4413 h 10000"/>
                <a:gd name="connsiteX18-389" fmla="*/ 5464 w 10000"/>
                <a:gd name="connsiteY18-390" fmla="*/ 7314 h 10000"/>
                <a:gd name="connsiteX19-391" fmla="*/ 4742 w 10000"/>
                <a:gd name="connsiteY19-392" fmla="*/ 9248 h 10000"/>
                <a:gd name="connsiteX20-393" fmla="*/ 4330 w 10000"/>
                <a:gd name="connsiteY20-394" fmla="*/ 9678 h 10000"/>
                <a:gd name="connsiteX21-395" fmla="*/ 3196 w 10000"/>
                <a:gd name="connsiteY21-396" fmla="*/ 10000 h 10000"/>
                <a:gd name="connsiteX0-397" fmla="*/ 3196 w 10000"/>
                <a:gd name="connsiteY0-398" fmla="*/ 10000 h 10000"/>
                <a:gd name="connsiteX1-399" fmla="*/ 0 w 10000"/>
                <a:gd name="connsiteY1-400" fmla="*/ 10000 h 10000"/>
                <a:gd name="connsiteX2-401" fmla="*/ 0 w 10000"/>
                <a:gd name="connsiteY2-402" fmla="*/ 9570 h 10000"/>
                <a:gd name="connsiteX3-403" fmla="*/ 3196 w 10000"/>
                <a:gd name="connsiteY3-404" fmla="*/ 9570 h 10000"/>
                <a:gd name="connsiteX4-405" fmla="*/ 4124 w 10000"/>
                <a:gd name="connsiteY4-406" fmla="*/ 9356 h 10000"/>
                <a:gd name="connsiteX5-407" fmla="*/ 4433 w 10000"/>
                <a:gd name="connsiteY5-408" fmla="*/ 9034 h 10000"/>
                <a:gd name="connsiteX6-409" fmla="*/ 5052 w 10000"/>
                <a:gd name="connsiteY6-410" fmla="*/ 7207 h 10000"/>
                <a:gd name="connsiteX7-411" fmla="*/ 5464 w 10000"/>
                <a:gd name="connsiteY7-412" fmla="*/ 4306 h 10000"/>
                <a:gd name="connsiteX8-413" fmla="*/ 6082 w 10000"/>
                <a:gd name="connsiteY8-414" fmla="*/ 1191 h 10000"/>
                <a:gd name="connsiteX9-415" fmla="*/ 6495 w 10000"/>
                <a:gd name="connsiteY9-416" fmla="*/ 438 h 10000"/>
                <a:gd name="connsiteX10-417" fmla="*/ 7010 w 10000"/>
                <a:gd name="connsiteY10-418" fmla="*/ 116 h 10000"/>
                <a:gd name="connsiteX11-419" fmla="*/ 8041 w 10000"/>
                <a:gd name="connsiteY11-420" fmla="*/ 8 h 10000"/>
                <a:gd name="connsiteX12-421" fmla="*/ 10000 w 10000"/>
                <a:gd name="connsiteY12-422" fmla="*/ 8 h 10000"/>
                <a:gd name="connsiteX13-423" fmla="*/ 10000 w 10000"/>
                <a:gd name="connsiteY13-424" fmla="*/ 438 h 10000"/>
                <a:gd name="connsiteX14-425" fmla="*/ 7835 w 10000"/>
                <a:gd name="connsiteY14-426" fmla="*/ 438 h 10000"/>
                <a:gd name="connsiteX15-427" fmla="*/ 6947 w 10000"/>
                <a:gd name="connsiteY15-428" fmla="*/ 623 h 10000"/>
                <a:gd name="connsiteX16-429" fmla="*/ 6495 w 10000"/>
                <a:gd name="connsiteY16-430" fmla="*/ 1298 h 10000"/>
                <a:gd name="connsiteX17-431" fmla="*/ 5876 w 10000"/>
                <a:gd name="connsiteY17-432" fmla="*/ 4413 h 10000"/>
                <a:gd name="connsiteX18-433" fmla="*/ 5464 w 10000"/>
                <a:gd name="connsiteY18-434" fmla="*/ 7314 h 10000"/>
                <a:gd name="connsiteX19-435" fmla="*/ 4742 w 10000"/>
                <a:gd name="connsiteY19-436" fmla="*/ 9248 h 10000"/>
                <a:gd name="connsiteX20-437" fmla="*/ 4330 w 10000"/>
                <a:gd name="connsiteY20-438" fmla="*/ 9678 h 10000"/>
                <a:gd name="connsiteX21-439" fmla="*/ 3196 w 10000"/>
                <a:gd name="connsiteY21-440" fmla="*/ 10000 h 10000"/>
                <a:gd name="connsiteX0-441" fmla="*/ 3196 w 10000"/>
                <a:gd name="connsiteY0-442" fmla="*/ 10000 h 10000"/>
                <a:gd name="connsiteX1-443" fmla="*/ 0 w 10000"/>
                <a:gd name="connsiteY1-444" fmla="*/ 10000 h 10000"/>
                <a:gd name="connsiteX2-445" fmla="*/ 0 w 10000"/>
                <a:gd name="connsiteY2-446" fmla="*/ 9570 h 10000"/>
                <a:gd name="connsiteX3-447" fmla="*/ 3196 w 10000"/>
                <a:gd name="connsiteY3-448" fmla="*/ 9570 h 10000"/>
                <a:gd name="connsiteX4-449" fmla="*/ 4124 w 10000"/>
                <a:gd name="connsiteY4-450" fmla="*/ 9356 h 10000"/>
                <a:gd name="connsiteX5-451" fmla="*/ 4433 w 10000"/>
                <a:gd name="connsiteY5-452" fmla="*/ 9034 h 10000"/>
                <a:gd name="connsiteX6-453" fmla="*/ 5052 w 10000"/>
                <a:gd name="connsiteY6-454" fmla="*/ 7207 h 10000"/>
                <a:gd name="connsiteX7-455" fmla="*/ 5464 w 10000"/>
                <a:gd name="connsiteY7-456" fmla="*/ 4306 h 10000"/>
                <a:gd name="connsiteX8-457" fmla="*/ 6082 w 10000"/>
                <a:gd name="connsiteY8-458" fmla="*/ 1191 h 10000"/>
                <a:gd name="connsiteX9-459" fmla="*/ 6495 w 10000"/>
                <a:gd name="connsiteY9-460" fmla="*/ 438 h 10000"/>
                <a:gd name="connsiteX10-461" fmla="*/ 7010 w 10000"/>
                <a:gd name="connsiteY10-462" fmla="*/ 116 h 10000"/>
                <a:gd name="connsiteX11-463" fmla="*/ 8041 w 10000"/>
                <a:gd name="connsiteY11-464" fmla="*/ 8 h 10000"/>
                <a:gd name="connsiteX12-465" fmla="*/ 10000 w 10000"/>
                <a:gd name="connsiteY12-466" fmla="*/ 8 h 10000"/>
                <a:gd name="connsiteX13-467" fmla="*/ 10000 w 10000"/>
                <a:gd name="connsiteY13-468" fmla="*/ 438 h 10000"/>
                <a:gd name="connsiteX14-469" fmla="*/ 7835 w 10000"/>
                <a:gd name="connsiteY14-470" fmla="*/ 438 h 10000"/>
                <a:gd name="connsiteX15-471" fmla="*/ 6947 w 10000"/>
                <a:gd name="connsiteY15-472" fmla="*/ 623 h 10000"/>
                <a:gd name="connsiteX16-473" fmla="*/ 6495 w 10000"/>
                <a:gd name="connsiteY16-474" fmla="*/ 1298 h 10000"/>
                <a:gd name="connsiteX17-475" fmla="*/ 5876 w 10000"/>
                <a:gd name="connsiteY17-476" fmla="*/ 4413 h 10000"/>
                <a:gd name="connsiteX18-477" fmla="*/ 5464 w 10000"/>
                <a:gd name="connsiteY18-478" fmla="*/ 7314 h 10000"/>
                <a:gd name="connsiteX19-479" fmla="*/ 4742 w 10000"/>
                <a:gd name="connsiteY19-480" fmla="*/ 9248 h 10000"/>
                <a:gd name="connsiteX20-481" fmla="*/ 4330 w 10000"/>
                <a:gd name="connsiteY20-482" fmla="*/ 9678 h 10000"/>
                <a:gd name="connsiteX21-483" fmla="*/ 3196 w 10000"/>
                <a:gd name="connsiteY21-484"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0000" h="10000">
                  <a:moveTo>
                    <a:pt x="3196" y="10000"/>
                  </a:moveTo>
                  <a:lnTo>
                    <a:pt x="0" y="10000"/>
                  </a:lnTo>
                  <a:lnTo>
                    <a:pt x="0" y="9570"/>
                  </a:lnTo>
                  <a:lnTo>
                    <a:pt x="3196" y="9570"/>
                  </a:lnTo>
                  <a:cubicBezTo>
                    <a:pt x="3608" y="9570"/>
                    <a:pt x="3918" y="9570"/>
                    <a:pt x="4124" y="9356"/>
                  </a:cubicBezTo>
                  <a:lnTo>
                    <a:pt x="4433" y="9034"/>
                  </a:lnTo>
                  <a:cubicBezTo>
                    <a:pt x="4742" y="8496"/>
                    <a:pt x="4948" y="7744"/>
                    <a:pt x="5052" y="7207"/>
                  </a:cubicBezTo>
                  <a:cubicBezTo>
                    <a:pt x="5258" y="6454"/>
                    <a:pt x="5361" y="5488"/>
                    <a:pt x="5464" y="4306"/>
                  </a:cubicBezTo>
                  <a:cubicBezTo>
                    <a:pt x="5567" y="3447"/>
                    <a:pt x="5670" y="2264"/>
                    <a:pt x="6082" y="1191"/>
                  </a:cubicBezTo>
                  <a:cubicBezTo>
                    <a:pt x="6186" y="868"/>
                    <a:pt x="6289" y="653"/>
                    <a:pt x="6495" y="438"/>
                  </a:cubicBezTo>
                  <a:cubicBezTo>
                    <a:pt x="6598" y="331"/>
                    <a:pt x="6804" y="223"/>
                    <a:pt x="7010" y="116"/>
                  </a:cubicBezTo>
                  <a:cubicBezTo>
                    <a:pt x="7268" y="44"/>
                    <a:pt x="7543" y="26"/>
                    <a:pt x="8041" y="8"/>
                  </a:cubicBezTo>
                  <a:cubicBezTo>
                    <a:pt x="8539" y="-10"/>
                    <a:pt x="10000" y="8"/>
                    <a:pt x="10000" y="8"/>
                  </a:cubicBezTo>
                  <a:lnTo>
                    <a:pt x="10000" y="438"/>
                  </a:lnTo>
                  <a:cubicBezTo>
                    <a:pt x="9278" y="438"/>
                    <a:pt x="8344" y="407"/>
                    <a:pt x="7835" y="438"/>
                  </a:cubicBezTo>
                  <a:cubicBezTo>
                    <a:pt x="7326" y="469"/>
                    <a:pt x="7130" y="474"/>
                    <a:pt x="6947" y="623"/>
                  </a:cubicBezTo>
                  <a:cubicBezTo>
                    <a:pt x="6764" y="772"/>
                    <a:pt x="6646" y="965"/>
                    <a:pt x="6495" y="1298"/>
                  </a:cubicBezTo>
                  <a:cubicBezTo>
                    <a:pt x="6082" y="2372"/>
                    <a:pt x="5979" y="3554"/>
                    <a:pt x="5876" y="4413"/>
                  </a:cubicBezTo>
                  <a:cubicBezTo>
                    <a:pt x="5773" y="5595"/>
                    <a:pt x="5670" y="6454"/>
                    <a:pt x="5464" y="7314"/>
                  </a:cubicBezTo>
                  <a:cubicBezTo>
                    <a:pt x="5361" y="7851"/>
                    <a:pt x="5155" y="8603"/>
                    <a:pt x="4742" y="9248"/>
                  </a:cubicBezTo>
                  <a:cubicBezTo>
                    <a:pt x="4639" y="9463"/>
                    <a:pt x="4536" y="9570"/>
                    <a:pt x="4330" y="9678"/>
                  </a:cubicBezTo>
                  <a:cubicBezTo>
                    <a:pt x="4021" y="10000"/>
                    <a:pt x="3608" y="10000"/>
                    <a:pt x="3196" y="1000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sp>
          <p:nvSpPr>
            <p:cNvPr id="24" name="Oval 7"/>
            <p:cNvSpPr>
              <a:spLocks noChangeArrowheads="1"/>
            </p:cNvSpPr>
            <p:nvPr/>
          </p:nvSpPr>
          <p:spPr bwMode="auto">
            <a:xfrm>
              <a:off x="805701" y="3819033"/>
              <a:ext cx="710690" cy="733916"/>
            </a:xfrm>
            <a:prstGeom prst="ellipse">
              <a:avLst/>
            </a:prstGeom>
            <a:solidFill>
              <a:srgbClr val="C00000"/>
            </a:solidFill>
            <a:ln w="9525">
              <a:solidFill>
                <a:srgbClr val="C00000"/>
              </a:solidFill>
              <a:round/>
            </a:ln>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sp>
          <p:nvSpPr>
            <p:cNvPr id="25" name="Freeform 8"/>
            <p:cNvSpPr>
              <a:spLocks noEditPoints="1"/>
            </p:cNvSpPr>
            <p:nvPr/>
          </p:nvSpPr>
          <p:spPr bwMode="auto">
            <a:xfrm>
              <a:off x="784024" y="3797357"/>
              <a:ext cx="754044" cy="755592"/>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2 h 34"/>
                <a:gd name="T12" fmla="*/ 1 w 34"/>
                <a:gd name="T13" fmla="*/ 17 h 34"/>
                <a:gd name="T14" fmla="*/ 17 w 34"/>
                <a:gd name="T15" fmla="*/ 33 h 34"/>
                <a:gd name="T16" fmla="*/ 32 w 34"/>
                <a:gd name="T17" fmla="*/ 17 h 34"/>
                <a:gd name="T18" fmla="*/ 17 w 34"/>
                <a:gd name="T1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2"/>
                  </a:moveTo>
                  <a:cubicBezTo>
                    <a:pt x="8" y="2"/>
                    <a:pt x="1" y="9"/>
                    <a:pt x="1" y="17"/>
                  </a:cubicBezTo>
                  <a:cubicBezTo>
                    <a:pt x="1" y="26"/>
                    <a:pt x="8" y="33"/>
                    <a:pt x="17" y="33"/>
                  </a:cubicBezTo>
                  <a:cubicBezTo>
                    <a:pt x="25" y="33"/>
                    <a:pt x="32" y="26"/>
                    <a:pt x="32" y="17"/>
                  </a:cubicBezTo>
                  <a:cubicBezTo>
                    <a:pt x="32" y="9"/>
                    <a:pt x="25" y="2"/>
                    <a:pt x="17" y="2"/>
                  </a:cubicBezTo>
                  <a:close/>
                </a:path>
              </a:pathLst>
            </a:custGeom>
            <a:solidFill>
              <a:srgbClr val="C00000"/>
            </a:solidFill>
            <a:ln w="9525">
              <a:noFill/>
              <a:round/>
            </a:ln>
          </p:spPr>
          <p:txBody>
            <a:bodyPr vert="horz" wrap="square" lIns="91440" tIns="45720" rIns="91440" bIns="45720" numCol="1" anchor="t" anchorCtr="0" compatLnSpc="1"/>
            <a:lstStyle/>
            <a:p>
              <a:endParaRPr lang="zh-CN" altLang="en-US">
                <a:solidFill>
                  <a:srgbClr val="2E2E2E"/>
                </a:solidFill>
                <a:ea typeface="宋体" panose="02010600030101010101" pitchFamily="2" charset="-122"/>
              </a:endParaRPr>
            </a:p>
          </p:txBody>
        </p:sp>
        <p:sp>
          <p:nvSpPr>
            <p:cNvPr id="26" name="TextBox 196"/>
            <p:cNvSpPr txBox="1"/>
            <p:nvPr/>
          </p:nvSpPr>
          <p:spPr>
            <a:xfrm>
              <a:off x="805701" y="4016191"/>
              <a:ext cx="710690" cy="369332"/>
            </a:xfrm>
            <a:prstGeom prst="rect">
              <a:avLst/>
            </a:prstGeom>
            <a:noFill/>
          </p:spPr>
          <p:txBody>
            <a:bodyPr wrap="square" rtlCol="0">
              <a:spAutoFit/>
            </a:bodyPr>
            <a:lstStyle/>
            <a:p>
              <a:pPr algn="ctr"/>
              <a:r>
                <a:rPr lang="en-US" altLang="zh-CN" b="1" dirty="0">
                  <a:solidFill>
                    <a:prstClr val="white"/>
                  </a:solidFill>
                  <a:latin typeface="微软雅黑" panose="020B0503020204020204" pitchFamily="34" charset="-122"/>
                  <a:ea typeface="微软雅黑" panose="020B0503020204020204" pitchFamily="34" charset="-122"/>
                </a:rPr>
                <a:t>25%</a:t>
              </a:r>
              <a:endParaRPr lang="zh-CN" altLang="en-US" b="1" dirty="0">
                <a:solidFill>
                  <a:prstClr val="white"/>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199110" y="2188964"/>
            <a:ext cx="1597892" cy="1600989"/>
            <a:chOff x="3334148" y="1062979"/>
            <a:chExt cx="1597892" cy="1600989"/>
          </a:xfrm>
          <a:solidFill>
            <a:srgbClr val="C00000"/>
          </a:solidFill>
        </p:grpSpPr>
        <p:sp>
          <p:nvSpPr>
            <p:cNvPr id="28" name="Freeform 30"/>
            <p:cNvSpPr>
              <a:spLocks noEditPoints="1"/>
            </p:cNvSpPr>
            <p:nvPr/>
          </p:nvSpPr>
          <p:spPr bwMode="auto">
            <a:xfrm>
              <a:off x="3334148" y="1062979"/>
              <a:ext cx="1597892" cy="1600989"/>
            </a:xfrm>
            <a:custGeom>
              <a:avLst/>
              <a:gdLst>
                <a:gd name="T0" fmla="*/ 72 w 72"/>
                <a:gd name="T1" fmla="*/ 37 h 72"/>
                <a:gd name="T2" fmla="*/ 67 w 72"/>
                <a:gd name="T3" fmla="*/ 29 h 72"/>
                <a:gd name="T4" fmla="*/ 69 w 72"/>
                <a:gd name="T5" fmla="*/ 23 h 72"/>
                <a:gd name="T6" fmla="*/ 61 w 72"/>
                <a:gd name="T7" fmla="*/ 17 h 72"/>
                <a:gd name="T8" fmla="*/ 62 w 72"/>
                <a:gd name="T9" fmla="*/ 11 h 72"/>
                <a:gd name="T10" fmla="*/ 52 w 72"/>
                <a:gd name="T11" fmla="*/ 9 h 72"/>
                <a:gd name="T12" fmla="*/ 50 w 72"/>
                <a:gd name="T13" fmla="*/ 3 h 72"/>
                <a:gd name="T14" fmla="*/ 40 w 72"/>
                <a:gd name="T15" fmla="*/ 5 h 72"/>
                <a:gd name="T16" fmla="*/ 36 w 72"/>
                <a:gd name="T17" fmla="*/ 0 h 72"/>
                <a:gd name="T18" fmla="*/ 28 w 72"/>
                <a:gd name="T19" fmla="*/ 6 h 72"/>
                <a:gd name="T20" fmla="*/ 23 w 72"/>
                <a:gd name="T21" fmla="*/ 3 h 72"/>
                <a:gd name="T22" fmla="*/ 17 w 72"/>
                <a:gd name="T23" fmla="*/ 11 h 72"/>
                <a:gd name="T24" fmla="*/ 11 w 72"/>
                <a:gd name="T25" fmla="*/ 11 h 72"/>
                <a:gd name="T26" fmla="*/ 9 w 72"/>
                <a:gd name="T27" fmla="*/ 20 h 72"/>
                <a:gd name="T28" fmla="*/ 3 w 72"/>
                <a:gd name="T29" fmla="*/ 22 h 72"/>
                <a:gd name="T30" fmla="*/ 4 w 72"/>
                <a:gd name="T31" fmla="*/ 32 h 72"/>
                <a:gd name="T32" fmla="*/ 0 w 72"/>
                <a:gd name="T33" fmla="*/ 36 h 72"/>
                <a:gd name="T34" fmla="*/ 5 w 72"/>
                <a:gd name="T35" fmla="*/ 44 h 72"/>
                <a:gd name="T36" fmla="*/ 2 w 72"/>
                <a:gd name="T37" fmla="*/ 49 h 72"/>
                <a:gd name="T38" fmla="*/ 10 w 72"/>
                <a:gd name="T39" fmla="*/ 56 h 72"/>
                <a:gd name="T40" fmla="*/ 10 w 72"/>
                <a:gd name="T41" fmla="*/ 62 h 72"/>
                <a:gd name="T42" fmla="*/ 19 w 72"/>
                <a:gd name="T43" fmla="*/ 64 h 72"/>
                <a:gd name="T44" fmla="*/ 21 w 72"/>
                <a:gd name="T45" fmla="*/ 69 h 72"/>
                <a:gd name="T46" fmla="*/ 31 w 72"/>
                <a:gd name="T47" fmla="*/ 68 h 72"/>
                <a:gd name="T48" fmla="*/ 35 w 72"/>
                <a:gd name="T49" fmla="*/ 72 h 72"/>
                <a:gd name="T50" fmla="*/ 43 w 72"/>
                <a:gd name="T51" fmla="*/ 67 h 72"/>
                <a:gd name="T52" fmla="*/ 49 w 72"/>
                <a:gd name="T53" fmla="*/ 70 h 72"/>
                <a:gd name="T54" fmla="*/ 55 w 72"/>
                <a:gd name="T55" fmla="*/ 62 h 72"/>
                <a:gd name="T56" fmla="*/ 61 w 72"/>
                <a:gd name="T57" fmla="*/ 62 h 72"/>
                <a:gd name="T58" fmla="*/ 63 w 72"/>
                <a:gd name="T59" fmla="*/ 53 h 72"/>
                <a:gd name="T60" fmla="*/ 69 w 72"/>
                <a:gd name="T61" fmla="*/ 51 h 72"/>
                <a:gd name="T62" fmla="*/ 67 w 72"/>
                <a:gd name="T63" fmla="*/ 41 h 72"/>
                <a:gd name="T64" fmla="*/ 44 w 72"/>
                <a:gd name="T65" fmla="*/ 62 h 72"/>
                <a:gd name="T66" fmla="*/ 28 w 72"/>
                <a:gd name="T67" fmla="*/ 11 h 72"/>
                <a:gd name="T68" fmla="*/ 44 w 72"/>
                <a:gd name="T69"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72">
                  <a:moveTo>
                    <a:pt x="72" y="41"/>
                  </a:moveTo>
                  <a:cubicBezTo>
                    <a:pt x="72" y="37"/>
                    <a:pt x="72" y="37"/>
                    <a:pt x="72" y="37"/>
                  </a:cubicBezTo>
                  <a:cubicBezTo>
                    <a:pt x="68" y="37"/>
                    <a:pt x="68" y="37"/>
                    <a:pt x="68" y="37"/>
                  </a:cubicBezTo>
                  <a:cubicBezTo>
                    <a:pt x="68" y="34"/>
                    <a:pt x="67" y="31"/>
                    <a:pt x="67" y="29"/>
                  </a:cubicBezTo>
                  <a:cubicBezTo>
                    <a:pt x="71" y="27"/>
                    <a:pt x="71" y="27"/>
                    <a:pt x="71" y="27"/>
                  </a:cubicBezTo>
                  <a:cubicBezTo>
                    <a:pt x="69" y="23"/>
                    <a:pt x="69" y="23"/>
                    <a:pt x="69" y="23"/>
                  </a:cubicBezTo>
                  <a:cubicBezTo>
                    <a:pt x="65" y="25"/>
                    <a:pt x="65" y="25"/>
                    <a:pt x="65" y="25"/>
                  </a:cubicBezTo>
                  <a:cubicBezTo>
                    <a:pt x="64" y="22"/>
                    <a:pt x="63" y="19"/>
                    <a:pt x="61" y="17"/>
                  </a:cubicBezTo>
                  <a:cubicBezTo>
                    <a:pt x="64" y="14"/>
                    <a:pt x="64" y="14"/>
                    <a:pt x="64" y="14"/>
                  </a:cubicBezTo>
                  <a:cubicBezTo>
                    <a:pt x="62" y="11"/>
                    <a:pt x="62" y="11"/>
                    <a:pt x="62" y="11"/>
                  </a:cubicBezTo>
                  <a:cubicBezTo>
                    <a:pt x="58" y="14"/>
                    <a:pt x="58" y="14"/>
                    <a:pt x="58" y="14"/>
                  </a:cubicBezTo>
                  <a:cubicBezTo>
                    <a:pt x="57" y="12"/>
                    <a:pt x="54" y="11"/>
                    <a:pt x="52" y="9"/>
                  </a:cubicBezTo>
                  <a:cubicBezTo>
                    <a:pt x="54" y="5"/>
                    <a:pt x="54" y="5"/>
                    <a:pt x="54" y="5"/>
                  </a:cubicBezTo>
                  <a:cubicBezTo>
                    <a:pt x="50" y="3"/>
                    <a:pt x="50" y="3"/>
                    <a:pt x="50" y="3"/>
                  </a:cubicBezTo>
                  <a:cubicBezTo>
                    <a:pt x="48" y="7"/>
                    <a:pt x="48" y="7"/>
                    <a:pt x="48" y="7"/>
                  </a:cubicBezTo>
                  <a:cubicBezTo>
                    <a:pt x="46" y="6"/>
                    <a:pt x="43" y="5"/>
                    <a:pt x="40" y="5"/>
                  </a:cubicBezTo>
                  <a:cubicBezTo>
                    <a:pt x="40" y="1"/>
                    <a:pt x="40" y="1"/>
                    <a:pt x="40" y="1"/>
                  </a:cubicBezTo>
                  <a:cubicBezTo>
                    <a:pt x="36" y="0"/>
                    <a:pt x="36" y="0"/>
                    <a:pt x="36" y="0"/>
                  </a:cubicBezTo>
                  <a:cubicBezTo>
                    <a:pt x="36" y="5"/>
                    <a:pt x="36" y="5"/>
                    <a:pt x="36" y="5"/>
                  </a:cubicBezTo>
                  <a:cubicBezTo>
                    <a:pt x="33" y="5"/>
                    <a:pt x="31" y="5"/>
                    <a:pt x="28" y="6"/>
                  </a:cubicBezTo>
                  <a:cubicBezTo>
                    <a:pt x="27" y="1"/>
                    <a:pt x="27" y="1"/>
                    <a:pt x="27" y="1"/>
                  </a:cubicBezTo>
                  <a:cubicBezTo>
                    <a:pt x="23" y="3"/>
                    <a:pt x="23" y="3"/>
                    <a:pt x="23" y="3"/>
                  </a:cubicBezTo>
                  <a:cubicBezTo>
                    <a:pt x="24" y="7"/>
                    <a:pt x="24" y="7"/>
                    <a:pt x="24" y="7"/>
                  </a:cubicBezTo>
                  <a:cubicBezTo>
                    <a:pt x="21" y="8"/>
                    <a:pt x="19" y="9"/>
                    <a:pt x="17" y="11"/>
                  </a:cubicBezTo>
                  <a:cubicBezTo>
                    <a:pt x="14" y="8"/>
                    <a:pt x="14" y="8"/>
                    <a:pt x="14" y="8"/>
                  </a:cubicBezTo>
                  <a:cubicBezTo>
                    <a:pt x="11" y="11"/>
                    <a:pt x="11" y="11"/>
                    <a:pt x="11" y="11"/>
                  </a:cubicBezTo>
                  <a:cubicBezTo>
                    <a:pt x="13" y="14"/>
                    <a:pt x="13" y="14"/>
                    <a:pt x="13" y="14"/>
                  </a:cubicBezTo>
                  <a:cubicBezTo>
                    <a:pt x="12" y="16"/>
                    <a:pt x="10" y="18"/>
                    <a:pt x="9" y="20"/>
                  </a:cubicBezTo>
                  <a:cubicBezTo>
                    <a:pt x="5" y="18"/>
                    <a:pt x="5" y="18"/>
                    <a:pt x="5" y="18"/>
                  </a:cubicBezTo>
                  <a:cubicBezTo>
                    <a:pt x="3" y="22"/>
                    <a:pt x="3" y="22"/>
                    <a:pt x="3" y="22"/>
                  </a:cubicBezTo>
                  <a:cubicBezTo>
                    <a:pt x="7" y="24"/>
                    <a:pt x="7" y="24"/>
                    <a:pt x="7" y="24"/>
                  </a:cubicBezTo>
                  <a:cubicBezTo>
                    <a:pt x="5" y="26"/>
                    <a:pt x="5" y="29"/>
                    <a:pt x="4" y="32"/>
                  </a:cubicBezTo>
                  <a:cubicBezTo>
                    <a:pt x="0" y="32"/>
                    <a:pt x="0" y="32"/>
                    <a:pt x="0" y="32"/>
                  </a:cubicBezTo>
                  <a:cubicBezTo>
                    <a:pt x="0" y="36"/>
                    <a:pt x="0" y="36"/>
                    <a:pt x="0" y="36"/>
                  </a:cubicBezTo>
                  <a:cubicBezTo>
                    <a:pt x="4" y="36"/>
                    <a:pt x="4" y="36"/>
                    <a:pt x="4" y="36"/>
                  </a:cubicBezTo>
                  <a:cubicBezTo>
                    <a:pt x="4" y="39"/>
                    <a:pt x="4" y="41"/>
                    <a:pt x="5" y="44"/>
                  </a:cubicBezTo>
                  <a:cubicBezTo>
                    <a:pt x="1" y="45"/>
                    <a:pt x="1" y="45"/>
                    <a:pt x="1" y="45"/>
                  </a:cubicBezTo>
                  <a:cubicBezTo>
                    <a:pt x="2" y="49"/>
                    <a:pt x="2" y="49"/>
                    <a:pt x="2" y="49"/>
                  </a:cubicBezTo>
                  <a:cubicBezTo>
                    <a:pt x="6" y="48"/>
                    <a:pt x="6" y="48"/>
                    <a:pt x="6" y="48"/>
                  </a:cubicBezTo>
                  <a:cubicBezTo>
                    <a:pt x="7" y="51"/>
                    <a:pt x="9" y="53"/>
                    <a:pt x="10" y="56"/>
                  </a:cubicBezTo>
                  <a:cubicBezTo>
                    <a:pt x="7" y="58"/>
                    <a:pt x="7" y="58"/>
                    <a:pt x="7" y="58"/>
                  </a:cubicBezTo>
                  <a:cubicBezTo>
                    <a:pt x="10" y="62"/>
                    <a:pt x="10" y="62"/>
                    <a:pt x="10" y="62"/>
                  </a:cubicBezTo>
                  <a:cubicBezTo>
                    <a:pt x="13" y="59"/>
                    <a:pt x="13" y="59"/>
                    <a:pt x="13" y="59"/>
                  </a:cubicBezTo>
                  <a:cubicBezTo>
                    <a:pt x="15" y="61"/>
                    <a:pt x="17" y="62"/>
                    <a:pt x="19" y="64"/>
                  </a:cubicBezTo>
                  <a:cubicBezTo>
                    <a:pt x="17" y="68"/>
                    <a:pt x="17" y="68"/>
                    <a:pt x="17" y="68"/>
                  </a:cubicBezTo>
                  <a:cubicBezTo>
                    <a:pt x="21" y="69"/>
                    <a:pt x="21" y="69"/>
                    <a:pt x="21" y="69"/>
                  </a:cubicBezTo>
                  <a:cubicBezTo>
                    <a:pt x="23" y="66"/>
                    <a:pt x="23" y="66"/>
                    <a:pt x="23" y="66"/>
                  </a:cubicBezTo>
                  <a:cubicBezTo>
                    <a:pt x="26" y="67"/>
                    <a:pt x="29" y="68"/>
                    <a:pt x="31" y="68"/>
                  </a:cubicBezTo>
                  <a:cubicBezTo>
                    <a:pt x="31" y="72"/>
                    <a:pt x="31" y="72"/>
                    <a:pt x="31" y="72"/>
                  </a:cubicBezTo>
                  <a:cubicBezTo>
                    <a:pt x="35" y="72"/>
                    <a:pt x="35" y="72"/>
                    <a:pt x="35" y="72"/>
                  </a:cubicBezTo>
                  <a:cubicBezTo>
                    <a:pt x="36" y="68"/>
                    <a:pt x="36" y="68"/>
                    <a:pt x="36" y="68"/>
                  </a:cubicBezTo>
                  <a:cubicBezTo>
                    <a:pt x="38" y="68"/>
                    <a:pt x="41" y="68"/>
                    <a:pt x="43" y="67"/>
                  </a:cubicBezTo>
                  <a:cubicBezTo>
                    <a:pt x="45" y="71"/>
                    <a:pt x="45" y="71"/>
                    <a:pt x="45" y="71"/>
                  </a:cubicBezTo>
                  <a:cubicBezTo>
                    <a:pt x="49" y="70"/>
                    <a:pt x="49" y="70"/>
                    <a:pt x="49" y="70"/>
                  </a:cubicBezTo>
                  <a:cubicBezTo>
                    <a:pt x="48" y="66"/>
                    <a:pt x="48" y="66"/>
                    <a:pt x="48" y="66"/>
                  </a:cubicBezTo>
                  <a:cubicBezTo>
                    <a:pt x="50" y="65"/>
                    <a:pt x="53" y="63"/>
                    <a:pt x="55" y="62"/>
                  </a:cubicBezTo>
                  <a:cubicBezTo>
                    <a:pt x="58" y="65"/>
                    <a:pt x="58" y="65"/>
                    <a:pt x="58" y="65"/>
                  </a:cubicBezTo>
                  <a:cubicBezTo>
                    <a:pt x="61" y="62"/>
                    <a:pt x="61" y="62"/>
                    <a:pt x="61" y="62"/>
                  </a:cubicBezTo>
                  <a:cubicBezTo>
                    <a:pt x="58" y="59"/>
                    <a:pt x="58" y="59"/>
                    <a:pt x="58" y="59"/>
                  </a:cubicBezTo>
                  <a:cubicBezTo>
                    <a:pt x="60" y="57"/>
                    <a:pt x="62" y="55"/>
                    <a:pt x="63" y="53"/>
                  </a:cubicBezTo>
                  <a:cubicBezTo>
                    <a:pt x="67" y="55"/>
                    <a:pt x="67" y="55"/>
                    <a:pt x="67" y="55"/>
                  </a:cubicBezTo>
                  <a:cubicBezTo>
                    <a:pt x="69" y="51"/>
                    <a:pt x="69" y="51"/>
                    <a:pt x="69" y="51"/>
                  </a:cubicBezTo>
                  <a:cubicBezTo>
                    <a:pt x="65" y="49"/>
                    <a:pt x="65" y="49"/>
                    <a:pt x="65" y="49"/>
                  </a:cubicBezTo>
                  <a:cubicBezTo>
                    <a:pt x="66" y="46"/>
                    <a:pt x="67" y="44"/>
                    <a:pt x="67" y="41"/>
                  </a:cubicBezTo>
                  <a:lnTo>
                    <a:pt x="72" y="41"/>
                  </a:lnTo>
                  <a:close/>
                  <a:moveTo>
                    <a:pt x="44" y="62"/>
                  </a:moveTo>
                  <a:cubicBezTo>
                    <a:pt x="30" y="66"/>
                    <a:pt x="15" y="58"/>
                    <a:pt x="11" y="44"/>
                  </a:cubicBezTo>
                  <a:cubicBezTo>
                    <a:pt x="6" y="31"/>
                    <a:pt x="14" y="16"/>
                    <a:pt x="28" y="11"/>
                  </a:cubicBezTo>
                  <a:cubicBezTo>
                    <a:pt x="42" y="7"/>
                    <a:pt x="57" y="14"/>
                    <a:pt x="61" y="28"/>
                  </a:cubicBezTo>
                  <a:cubicBezTo>
                    <a:pt x="65" y="42"/>
                    <a:pt x="58" y="57"/>
                    <a:pt x="4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2E2E2E"/>
                </a:solidFill>
                <a:ea typeface="宋体" panose="02010600030101010101" pitchFamily="2" charset="-122"/>
              </a:endParaRPr>
            </a:p>
          </p:txBody>
        </p:sp>
        <p:sp>
          <p:nvSpPr>
            <p:cNvPr id="29" name="Freeform 31"/>
            <p:cNvSpPr/>
            <p:nvPr/>
          </p:nvSpPr>
          <p:spPr bwMode="auto">
            <a:xfrm>
              <a:off x="3578786" y="1329295"/>
              <a:ext cx="1086938" cy="1090035"/>
            </a:xfrm>
            <a:custGeom>
              <a:avLst/>
              <a:gdLst>
                <a:gd name="T0" fmla="*/ 45 w 49"/>
                <a:gd name="T1" fmla="*/ 18 h 49"/>
                <a:gd name="T2" fmla="*/ 31 w 49"/>
                <a:gd name="T3" fmla="*/ 45 h 49"/>
                <a:gd name="T4" fmla="*/ 4 w 49"/>
                <a:gd name="T5" fmla="*/ 31 h 49"/>
                <a:gd name="T6" fmla="*/ 18 w 49"/>
                <a:gd name="T7" fmla="*/ 4 h 49"/>
                <a:gd name="T8" fmla="*/ 45 w 49"/>
                <a:gd name="T9" fmla="*/ 18 h 49"/>
              </a:gdLst>
              <a:ahLst/>
              <a:cxnLst>
                <a:cxn ang="0">
                  <a:pos x="T0" y="T1"/>
                </a:cxn>
                <a:cxn ang="0">
                  <a:pos x="T2" y="T3"/>
                </a:cxn>
                <a:cxn ang="0">
                  <a:pos x="T4" y="T5"/>
                </a:cxn>
                <a:cxn ang="0">
                  <a:pos x="T6" y="T7"/>
                </a:cxn>
                <a:cxn ang="0">
                  <a:pos x="T8" y="T9"/>
                </a:cxn>
              </a:cxnLst>
              <a:rect l="0" t="0" r="r" b="b"/>
              <a:pathLst>
                <a:path w="49" h="49">
                  <a:moveTo>
                    <a:pt x="45" y="18"/>
                  </a:moveTo>
                  <a:cubicBezTo>
                    <a:pt x="49" y="29"/>
                    <a:pt x="43" y="41"/>
                    <a:pt x="31" y="45"/>
                  </a:cubicBezTo>
                  <a:cubicBezTo>
                    <a:pt x="20" y="49"/>
                    <a:pt x="8" y="42"/>
                    <a:pt x="4" y="31"/>
                  </a:cubicBezTo>
                  <a:cubicBezTo>
                    <a:pt x="0" y="20"/>
                    <a:pt x="7" y="7"/>
                    <a:pt x="18" y="4"/>
                  </a:cubicBezTo>
                  <a:cubicBezTo>
                    <a:pt x="30" y="0"/>
                    <a:pt x="42" y="6"/>
                    <a:pt x="4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2E2E2E"/>
                </a:solidFill>
                <a:ea typeface="宋体" panose="02010600030101010101" pitchFamily="2" charset="-122"/>
              </a:endParaRPr>
            </a:p>
          </p:txBody>
        </p:sp>
      </p:grpSp>
      <p:sp>
        <p:nvSpPr>
          <p:cNvPr id="30" name="矩形 29"/>
          <p:cNvSpPr/>
          <p:nvPr/>
        </p:nvSpPr>
        <p:spPr>
          <a:xfrm>
            <a:off x="6341292" y="3566075"/>
            <a:ext cx="3553405" cy="1785104"/>
          </a:xfrm>
          <a:prstGeom prst="rect">
            <a:avLst/>
          </a:prstGeom>
        </p:spPr>
        <p:txBody>
          <a:bodyPr wrap="square">
            <a:spAutoFit/>
          </a:bodyPr>
          <a:lstStyle/>
          <a:p>
            <a:r>
              <a:rPr lang="zh-CN" altLang="en-US" sz="1600" dirty="0">
                <a:solidFill>
                  <a:srgbClr val="2E2E2E"/>
                </a:solidFill>
                <a:latin typeface="微软雅黑" panose="020B0503020204020204" pitchFamily="34" charset="-122"/>
                <a:ea typeface="微软雅黑" panose="020B0503020204020204" pitchFamily="34" charset="-122"/>
              </a:rPr>
              <a:t>在此添加文字内容在此添加文字内容在此添加文字内容在此添加文字内容</a:t>
            </a:r>
          </a:p>
          <a:p>
            <a:r>
              <a:rPr lang="zh-CN" altLang="en-US" sz="1600" dirty="0">
                <a:solidFill>
                  <a:srgbClr val="2E2E2E"/>
                </a:solidFill>
                <a:latin typeface="微软雅黑" panose="020B0503020204020204" pitchFamily="34" charset="-122"/>
                <a:ea typeface="微软雅黑" panose="020B0503020204020204" pitchFamily="34" charset="-122"/>
              </a:rPr>
              <a:t>在此添加文字内容在此添加文字内容</a:t>
            </a:r>
          </a:p>
          <a:p>
            <a:r>
              <a:rPr lang="zh-CN" altLang="en-US" sz="1600" dirty="0">
                <a:solidFill>
                  <a:srgbClr val="2E2E2E"/>
                </a:solidFill>
                <a:latin typeface="微软雅黑" panose="020B0503020204020204" pitchFamily="34" charset="-122"/>
                <a:ea typeface="微软雅黑" panose="020B0503020204020204" pitchFamily="34" charset="-122"/>
              </a:rPr>
              <a:t>在此添加文字内容在此添加文字内容</a:t>
            </a:r>
          </a:p>
          <a:p>
            <a:endParaRPr lang="zh-CN" altLang="en-US" sz="1600" dirty="0">
              <a:solidFill>
                <a:srgbClr val="2E2E2E"/>
              </a:solidFill>
              <a:latin typeface="微软雅黑" panose="020B0503020204020204" pitchFamily="34" charset="-122"/>
              <a:ea typeface="微软雅黑" panose="020B0503020204020204" pitchFamily="34" charset="-122"/>
            </a:endParaRPr>
          </a:p>
          <a:p>
            <a:endParaRPr lang="zh-CN" altLang="en-US" sz="1600" dirty="0">
              <a:solidFill>
                <a:srgbClr val="2E2E2E"/>
              </a:solidFill>
              <a:latin typeface="微软雅黑" panose="020B0503020204020204" pitchFamily="34" charset="-122"/>
              <a:ea typeface="微软雅黑" panose="020B0503020204020204" pitchFamily="34" charset="-122"/>
            </a:endParaRPr>
          </a:p>
          <a:p>
            <a:endParaRPr lang="zh-CN" altLang="en-US" sz="1400" dirty="0">
              <a:solidFill>
                <a:srgbClr val="2E2E2E"/>
              </a:solidFill>
              <a:latin typeface="微软雅黑" panose="020B0503020204020204" pitchFamily="34" charset="-122"/>
              <a:ea typeface="微软雅黑" panose="020B0503020204020204" pitchFamily="34" charset="-122"/>
            </a:endParaRPr>
          </a:p>
        </p:txBody>
      </p:sp>
      <p:sp>
        <p:nvSpPr>
          <p:cNvPr id="31" name="矩形 30"/>
          <p:cNvSpPr/>
          <p:nvPr/>
        </p:nvSpPr>
        <p:spPr>
          <a:xfrm>
            <a:off x="6351412" y="4984845"/>
            <a:ext cx="3543285" cy="1077218"/>
          </a:xfrm>
          <a:prstGeom prst="rect">
            <a:avLst/>
          </a:prstGeom>
        </p:spPr>
        <p:txBody>
          <a:bodyPr wrap="square">
            <a:spAutoFit/>
          </a:bodyPr>
          <a:lstStyle/>
          <a:p>
            <a:r>
              <a:rPr lang="zh-CN" altLang="en-US" sz="1600" dirty="0">
                <a:solidFill>
                  <a:srgbClr val="2E2E2E"/>
                </a:solidFill>
                <a:latin typeface="微软雅黑" panose="020B0503020204020204" pitchFamily="34" charset="-122"/>
                <a:ea typeface="微软雅黑" panose="020B0503020204020204" pitchFamily="34" charset="-122"/>
              </a:rPr>
              <a:t>在此添加文字内容在此添加文字内容在此添加文字内容在此添加文字内容</a:t>
            </a:r>
          </a:p>
          <a:p>
            <a:r>
              <a:rPr lang="zh-CN" altLang="en-US" sz="1600" dirty="0">
                <a:solidFill>
                  <a:srgbClr val="2E2E2E"/>
                </a:solidFill>
                <a:latin typeface="微软雅黑" panose="020B0503020204020204" pitchFamily="34" charset="-122"/>
                <a:ea typeface="微软雅黑" panose="020B0503020204020204" pitchFamily="34" charset="-122"/>
              </a:rPr>
              <a:t>在此添加文字内容在此添加文字内容</a:t>
            </a:r>
          </a:p>
          <a:p>
            <a:r>
              <a:rPr lang="zh-CN" altLang="en-US" sz="1600" dirty="0">
                <a:solidFill>
                  <a:srgbClr val="2E2E2E"/>
                </a:solidFill>
                <a:latin typeface="微软雅黑" panose="020B0503020204020204" pitchFamily="34" charset="-122"/>
                <a:ea typeface="微软雅黑" panose="020B0503020204020204" pitchFamily="34" charset="-122"/>
              </a:rPr>
              <a:t>在此添加文字内容在此添加文字内容</a:t>
            </a:r>
          </a:p>
        </p:txBody>
      </p:sp>
      <p:sp>
        <p:nvSpPr>
          <p:cNvPr id="32" name="矩形 31"/>
          <p:cNvSpPr/>
          <p:nvPr/>
        </p:nvSpPr>
        <p:spPr>
          <a:xfrm>
            <a:off x="6306407" y="2829983"/>
            <a:ext cx="3195355" cy="523220"/>
          </a:xfrm>
          <a:prstGeom prst="rect">
            <a:avLst/>
          </a:prstGeom>
        </p:spPr>
        <p:txBody>
          <a:bodyPr wrap="square">
            <a:spAutoFit/>
          </a:bodyPr>
          <a:lstStyle/>
          <a:p>
            <a:r>
              <a:rPr lang="zh-CN" altLang="en-US" sz="2800" b="1" dirty="0">
                <a:solidFill>
                  <a:srgbClr val="2E2E2E"/>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750" fill="hold"/>
                                        <p:tgtEl>
                                          <p:spTgt spid="27"/>
                                        </p:tgtEl>
                                        <p:attrNameLst>
                                          <p:attrName>ppt_w</p:attrName>
                                        </p:attrNameLst>
                                      </p:cBhvr>
                                      <p:tavLst>
                                        <p:tav tm="0">
                                          <p:val>
                                            <p:fltVal val="0"/>
                                          </p:val>
                                        </p:tav>
                                        <p:tav tm="100000">
                                          <p:val>
                                            <p:strVal val="#ppt_w"/>
                                          </p:val>
                                        </p:tav>
                                      </p:tavLst>
                                    </p:anim>
                                    <p:anim calcmode="lin" valueType="num">
                                      <p:cBhvr>
                                        <p:cTn id="12" dur="750" fill="hold"/>
                                        <p:tgtEl>
                                          <p:spTgt spid="27"/>
                                        </p:tgtEl>
                                        <p:attrNameLst>
                                          <p:attrName>ppt_h</p:attrName>
                                        </p:attrNameLst>
                                      </p:cBhvr>
                                      <p:tavLst>
                                        <p:tav tm="0">
                                          <p:val>
                                            <p:fltVal val="0"/>
                                          </p:val>
                                        </p:tav>
                                        <p:tav tm="100000">
                                          <p:val>
                                            <p:strVal val="#ppt_h"/>
                                          </p:val>
                                        </p:tav>
                                      </p:tavLst>
                                    </p:anim>
                                    <p:anim calcmode="lin" valueType="num">
                                      <p:cBhvr>
                                        <p:cTn id="13" dur="750" fill="hold"/>
                                        <p:tgtEl>
                                          <p:spTgt spid="27"/>
                                        </p:tgtEl>
                                        <p:attrNameLst>
                                          <p:attrName>style.rotation</p:attrName>
                                        </p:attrNameLst>
                                      </p:cBhvr>
                                      <p:tavLst>
                                        <p:tav tm="0">
                                          <p:val>
                                            <p:fltVal val="90"/>
                                          </p:val>
                                        </p:tav>
                                        <p:tav tm="100000">
                                          <p:val>
                                            <p:fltVal val="0"/>
                                          </p:val>
                                        </p:tav>
                                      </p:tavLst>
                                    </p:anim>
                                    <p:animEffect transition="in" filter="fade">
                                      <p:cBhvr>
                                        <p:cTn id="14" dur="750"/>
                                        <p:tgtEl>
                                          <p:spTgt spid="27"/>
                                        </p:tgtEl>
                                      </p:cBhvr>
                                    </p:animEffect>
                                  </p:childTnLst>
                                </p:cTn>
                              </p:par>
                              <p:par>
                                <p:cTn id="15" presetID="8" presetClass="emph" presetSubtype="0" fill="hold" nodeType="withEffect">
                                  <p:stCondLst>
                                    <p:cond delay="750"/>
                                  </p:stCondLst>
                                  <p:childTnLst>
                                    <p:animRot by="-21600000">
                                      <p:cBhvr>
                                        <p:cTn id="16" dur="2000" fill="hold"/>
                                        <p:tgtEl>
                                          <p:spTgt spid="27"/>
                                        </p:tgtEl>
                                        <p:attrNameLst>
                                          <p:attrName>r</p:attrName>
                                        </p:attrNameLst>
                                      </p:cBhvr>
                                    </p:animRot>
                                  </p:childTnLst>
                                </p:cTn>
                              </p:par>
                              <p:par>
                                <p:cTn id="17" presetID="22" presetClass="entr" presetSubtype="2" fill="hold" nodeType="with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par>
                                <p:cTn id="20" presetID="22" presetClass="entr" presetSubtype="2"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par>
                                <p:cTn id="23" presetID="22" presetClass="entr" presetSubtype="2" fill="hold" nodeType="withEffect">
                                  <p:stCondLst>
                                    <p:cond delay="125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cTn>
                              </p:par>
                              <p:par>
                                <p:cTn id="26" presetID="22" presetClass="entr" presetSubtype="2" fill="hold" nodeType="withEffect">
                                  <p:stCondLst>
                                    <p:cond delay="150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47" presetClass="entr" presetSubtype="0" fill="hold" grpId="0" nodeType="withEffect">
                                  <p:stCondLst>
                                    <p:cond delay="50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anim calcmode="lin" valueType="num">
                                      <p:cBhvr>
                                        <p:cTn id="37" dur="750" fill="hold"/>
                                        <p:tgtEl>
                                          <p:spTgt spid="30"/>
                                        </p:tgtEl>
                                        <p:attrNameLst>
                                          <p:attrName>ppt_x</p:attrName>
                                        </p:attrNameLst>
                                      </p:cBhvr>
                                      <p:tavLst>
                                        <p:tav tm="0">
                                          <p:val>
                                            <p:strVal val="#ppt_x"/>
                                          </p:val>
                                        </p:tav>
                                        <p:tav tm="100000">
                                          <p:val>
                                            <p:strVal val="#ppt_x"/>
                                          </p:val>
                                        </p:tav>
                                      </p:tavLst>
                                    </p:anim>
                                    <p:anim calcmode="lin" valueType="num">
                                      <p:cBhvr>
                                        <p:cTn id="38" dur="750" fill="hold"/>
                                        <p:tgtEl>
                                          <p:spTgt spid="30"/>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1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750"/>
                                        <p:tgtEl>
                                          <p:spTgt spid="31"/>
                                        </p:tgtEl>
                                      </p:cBhvr>
                                    </p:animEffect>
                                    <p:anim calcmode="lin" valueType="num">
                                      <p:cBhvr>
                                        <p:cTn id="42" dur="750" fill="hold"/>
                                        <p:tgtEl>
                                          <p:spTgt spid="31"/>
                                        </p:tgtEl>
                                        <p:attrNameLst>
                                          <p:attrName>ppt_x</p:attrName>
                                        </p:attrNameLst>
                                      </p:cBhvr>
                                      <p:tavLst>
                                        <p:tav tm="0">
                                          <p:val>
                                            <p:strVal val="#ppt_x"/>
                                          </p:val>
                                        </p:tav>
                                        <p:tav tm="100000">
                                          <p:val>
                                            <p:strVal val="#ppt_x"/>
                                          </p:val>
                                        </p:tav>
                                      </p:tavLst>
                                    </p:anim>
                                    <p:anim calcmode="lin" valueType="num">
                                      <p:cBhvr>
                                        <p:cTn id="43"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6" name="等腰三角形 6"/>
          <p:cNvSpPr/>
          <p:nvPr/>
        </p:nvSpPr>
        <p:spPr>
          <a:xfrm>
            <a:off x="4944720" y="2471884"/>
            <a:ext cx="1797050" cy="1468437"/>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C0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 name="等腰三角形 7"/>
          <p:cNvSpPr/>
          <p:nvPr/>
        </p:nvSpPr>
        <p:spPr>
          <a:xfrm>
            <a:off x="5938495" y="4132409"/>
            <a:ext cx="1765300" cy="1500187"/>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C0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 name="等腰三角形 7"/>
          <p:cNvSpPr/>
          <p:nvPr/>
        </p:nvSpPr>
        <p:spPr>
          <a:xfrm rot="10800000">
            <a:off x="4909795" y="4029221"/>
            <a:ext cx="1822450" cy="1550988"/>
          </a:xfrm>
          <a:prstGeom prst="triangle">
            <a:avLst/>
          </a:prstGeom>
          <a:solidFill>
            <a:srgbClr val="FFC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等腰三角形 11"/>
          <p:cNvSpPr/>
          <p:nvPr/>
        </p:nvSpPr>
        <p:spPr>
          <a:xfrm>
            <a:off x="3976345" y="4132409"/>
            <a:ext cx="1765300" cy="1500187"/>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C0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 name="TextBox 8"/>
          <p:cNvSpPr txBox="1"/>
          <p:nvPr/>
        </p:nvSpPr>
        <p:spPr>
          <a:xfrm>
            <a:off x="5452025" y="4235875"/>
            <a:ext cx="700832" cy="646331"/>
          </a:xfrm>
          <a:prstGeom prst="rect">
            <a:avLst/>
          </a:prstGeom>
          <a:noFill/>
        </p:spPr>
        <p:txBody>
          <a:bodyPr>
            <a:spAutoFit/>
          </a:bodyPr>
          <a:lstStyle/>
          <a:p>
            <a:pPr algn="ctr">
              <a:defRPr/>
            </a:pPr>
            <a:r>
              <a:rPr lang="zh-CN" altLang="en-US" b="1" dirty="0">
                <a:solidFill>
                  <a:prstClr val="white">
                    <a:lumMod val="95000"/>
                  </a:prst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添加标题</a:t>
            </a:r>
          </a:p>
        </p:txBody>
      </p:sp>
      <p:sp>
        <p:nvSpPr>
          <p:cNvPr id="11" name="TextBox 9"/>
          <p:cNvSpPr txBox="1"/>
          <p:nvPr/>
        </p:nvSpPr>
        <p:spPr>
          <a:xfrm>
            <a:off x="6677997" y="4797134"/>
            <a:ext cx="418704" cy="646331"/>
          </a:xfrm>
          <a:prstGeom prst="rect">
            <a:avLst/>
          </a:prstGeom>
          <a:noFill/>
        </p:spPr>
        <p:txBody>
          <a:bodyPr wrap="none">
            <a:spAutoFit/>
          </a:bodyPr>
          <a:lstStyle/>
          <a:p>
            <a:pPr algn="ctr">
              <a:defRPr/>
            </a:pPr>
            <a:r>
              <a:rPr lang="en-US" altLang="zh-CN" sz="3600" b="1" dirty="0">
                <a:solidFill>
                  <a:prstClr val="white">
                    <a:lumMod val="95000"/>
                  </a:prstClr>
                </a:solidFill>
                <a:effectLst>
                  <a:innerShdw blurRad="63500" dist="50800" dir="13500000">
                    <a:prstClr val="black">
                      <a:alpha val="50000"/>
                    </a:prstClr>
                  </a:innerShdw>
                </a:effectLst>
              </a:rPr>
              <a:t>2</a:t>
            </a:r>
            <a:endParaRPr lang="zh-CN" altLang="en-US" sz="3600" b="1" dirty="0">
              <a:solidFill>
                <a:prstClr val="white">
                  <a:lumMod val="95000"/>
                </a:prstClr>
              </a:solidFill>
              <a:effectLst>
                <a:innerShdw blurRad="63500" dist="50800" dir="13500000">
                  <a:prstClr val="black">
                    <a:alpha val="50000"/>
                  </a:prstClr>
                </a:innerShdw>
              </a:effectLst>
            </a:endParaRPr>
          </a:p>
        </p:txBody>
      </p:sp>
      <p:sp>
        <p:nvSpPr>
          <p:cNvPr id="12" name="TextBox 10"/>
          <p:cNvSpPr txBox="1"/>
          <p:nvPr/>
        </p:nvSpPr>
        <p:spPr>
          <a:xfrm>
            <a:off x="5614570" y="2992654"/>
            <a:ext cx="418704" cy="646331"/>
          </a:xfrm>
          <a:prstGeom prst="rect">
            <a:avLst/>
          </a:prstGeom>
          <a:noFill/>
        </p:spPr>
        <p:txBody>
          <a:bodyPr wrap="none">
            <a:spAutoFit/>
          </a:bodyPr>
          <a:lstStyle/>
          <a:p>
            <a:pPr algn="ctr">
              <a:defRPr/>
            </a:pPr>
            <a:r>
              <a:rPr lang="en-US" altLang="zh-CN" sz="3600" b="1" dirty="0">
                <a:solidFill>
                  <a:prstClr val="white">
                    <a:lumMod val="95000"/>
                  </a:prstClr>
                </a:solidFill>
                <a:effectLst>
                  <a:innerShdw blurRad="63500" dist="50800" dir="13500000">
                    <a:prstClr val="black">
                      <a:alpha val="50000"/>
                    </a:prstClr>
                  </a:innerShdw>
                </a:effectLst>
              </a:rPr>
              <a:t>1</a:t>
            </a:r>
            <a:endParaRPr lang="zh-CN" altLang="en-US" sz="3600" b="1" dirty="0">
              <a:solidFill>
                <a:prstClr val="white">
                  <a:lumMod val="95000"/>
                </a:prstClr>
              </a:solidFill>
              <a:effectLst>
                <a:innerShdw blurRad="63500" dist="50800" dir="13500000">
                  <a:prstClr val="black">
                    <a:alpha val="50000"/>
                  </a:prstClr>
                </a:innerShdw>
              </a:effectLst>
            </a:endParaRPr>
          </a:p>
        </p:txBody>
      </p:sp>
      <p:sp>
        <p:nvSpPr>
          <p:cNvPr id="13" name="TextBox 11"/>
          <p:cNvSpPr txBox="1"/>
          <p:nvPr/>
        </p:nvSpPr>
        <p:spPr>
          <a:xfrm>
            <a:off x="4560667" y="4797134"/>
            <a:ext cx="418704" cy="646331"/>
          </a:xfrm>
          <a:prstGeom prst="rect">
            <a:avLst/>
          </a:prstGeom>
          <a:noFill/>
        </p:spPr>
        <p:txBody>
          <a:bodyPr wrap="none">
            <a:spAutoFit/>
          </a:bodyPr>
          <a:lstStyle/>
          <a:p>
            <a:pPr algn="ctr">
              <a:defRPr/>
            </a:pPr>
            <a:r>
              <a:rPr lang="en-US" altLang="zh-CN" sz="3600" b="1" dirty="0">
                <a:solidFill>
                  <a:prstClr val="white">
                    <a:lumMod val="95000"/>
                  </a:prstClr>
                </a:solidFill>
                <a:effectLst>
                  <a:innerShdw blurRad="63500" dist="50800" dir="13500000">
                    <a:prstClr val="black">
                      <a:alpha val="50000"/>
                    </a:prstClr>
                  </a:innerShdw>
                </a:effectLst>
              </a:rPr>
              <a:t>3</a:t>
            </a:r>
            <a:endParaRPr lang="zh-CN" altLang="en-US" sz="3600" b="1" dirty="0">
              <a:solidFill>
                <a:prstClr val="white">
                  <a:lumMod val="95000"/>
                </a:prstClr>
              </a:solidFill>
              <a:effectLst>
                <a:innerShdw blurRad="63500" dist="50800" dir="13500000">
                  <a:prstClr val="black">
                    <a:alpha val="50000"/>
                  </a:prstClr>
                </a:innerShdw>
              </a:effectLst>
            </a:endParaRPr>
          </a:p>
        </p:txBody>
      </p:sp>
      <p:sp>
        <p:nvSpPr>
          <p:cNvPr id="14" name="TextBox 11"/>
          <p:cNvSpPr txBox="1">
            <a:spLocks noChangeArrowheads="1"/>
          </p:cNvSpPr>
          <p:nvPr/>
        </p:nvSpPr>
        <p:spPr bwMode="auto">
          <a:xfrm flipH="1">
            <a:off x="2171357" y="4649934"/>
            <a:ext cx="2049463" cy="36988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rPr>
              <a:t>点击添加标题    </a:t>
            </a:r>
            <a:endParaRPr lang="en-US" altLang="zh-CN"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 name="TextBox 11"/>
          <p:cNvSpPr txBox="1">
            <a:spLocks noChangeArrowheads="1"/>
          </p:cNvSpPr>
          <p:nvPr/>
        </p:nvSpPr>
        <p:spPr bwMode="auto">
          <a:xfrm flipH="1">
            <a:off x="2474816" y="5012815"/>
            <a:ext cx="1498639"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6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flipH="1">
            <a:off x="2474816" y="5289040"/>
            <a:ext cx="1498639"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6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7" name="TextBox 11"/>
          <p:cNvSpPr txBox="1">
            <a:spLocks noChangeArrowheads="1"/>
          </p:cNvSpPr>
          <p:nvPr/>
        </p:nvSpPr>
        <p:spPr bwMode="auto">
          <a:xfrm flipH="1">
            <a:off x="7438682" y="4649934"/>
            <a:ext cx="2049463" cy="36988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rPr>
              <a:t>点击添加标题    </a:t>
            </a:r>
            <a:endParaRPr lang="en-US" altLang="zh-CN"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1"/>
          <p:cNvSpPr txBox="1">
            <a:spLocks noChangeArrowheads="1"/>
          </p:cNvSpPr>
          <p:nvPr/>
        </p:nvSpPr>
        <p:spPr bwMode="auto">
          <a:xfrm flipH="1">
            <a:off x="7742141" y="5012815"/>
            <a:ext cx="1498639"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6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 name="TextBox 11"/>
          <p:cNvSpPr txBox="1">
            <a:spLocks noChangeArrowheads="1"/>
          </p:cNvSpPr>
          <p:nvPr/>
        </p:nvSpPr>
        <p:spPr bwMode="auto">
          <a:xfrm flipH="1">
            <a:off x="7742141" y="5289040"/>
            <a:ext cx="1498639"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6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0" name="TextBox 11"/>
          <p:cNvSpPr txBox="1">
            <a:spLocks noChangeArrowheads="1"/>
          </p:cNvSpPr>
          <p:nvPr/>
        </p:nvSpPr>
        <p:spPr bwMode="auto">
          <a:xfrm flipH="1">
            <a:off x="4781207" y="1533671"/>
            <a:ext cx="2051050" cy="36830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rPr>
              <a:t>点击添加标题    </a:t>
            </a:r>
            <a:endParaRPr lang="en-US" altLang="zh-CN"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1" name="TextBox 11"/>
          <p:cNvSpPr txBox="1">
            <a:spLocks noChangeArrowheads="1"/>
          </p:cNvSpPr>
          <p:nvPr/>
        </p:nvSpPr>
        <p:spPr bwMode="auto">
          <a:xfrm flipH="1">
            <a:off x="5086254" y="1894965"/>
            <a:ext cx="1496740"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6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flipH="1">
            <a:off x="5086254" y="2172778"/>
            <a:ext cx="1496740"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6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49" name="矩形 48"/>
          <p:cNvSpPr/>
          <p:nvPr/>
        </p:nvSpPr>
        <p:spPr>
          <a:xfrm>
            <a:off x="2655966" y="3231466"/>
            <a:ext cx="323368" cy="1413871"/>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3079809" y="2917146"/>
            <a:ext cx="323368" cy="172819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503652" y="3637225"/>
            <a:ext cx="323368" cy="100811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927495" y="4213289"/>
            <a:ext cx="323368" cy="43204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4351338" y="3421201"/>
            <a:ext cx="323368" cy="122413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4775181" y="3781241"/>
            <a:ext cx="323368" cy="8640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199024" y="3277185"/>
            <a:ext cx="323368" cy="136815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5622867" y="4069273"/>
            <a:ext cx="323368" cy="57606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6046710" y="3925257"/>
            <a:ext cx="323368" cy="72008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470553" y="3637225"/>
            <a:ext cx="323368" cy="100811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894396" y="3421201"/>
            <a:ext cx="323368" cy="122413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7318239" y="3781241"/>
            <a:ext cx="323368" cy="8640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7742082" y="3231466"/>
            <a:ext cx="323368" cy="141387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8165925" y="3493209"/>
            <a:ext cx="323368" cy="115212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8589766" y="3637225"/>
            <a:ext cx="323368" cy="100811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655966" y="4645337"/>
            <a:ext cx="323368" cy="396044"/>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3503652" y="4645337"/>
            <a:ext cx="323368" cy="792088"/>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3927495" y="4645337"/>
            <a:ext cx="323368" cy="1008112"/>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4351338" y="4645337"/>
            <a:ext cx="323368" cy="648072"/>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4775181" y="4645337"/>
            <a:ext cx="323368" cy="936104"/>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5199024" y="4645337"/>
            <a:ext cx="323368" cy="396044"/>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5622867" y="4645337"/>
            <a:ext cx="323368" cy="1008112"/>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6046710" y="4645337"/>
            <a:ext cx="323368" cy="864096"/>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6470553" y="4645337"/>
            <a:ext cx="323368" cy="648072"/>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6894396" y="4645337"/>
            <a:ext cx="323368" cy="504056"/>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7318239" y="4645337"/>
            <a:ext cx="323368" cy="792088"/>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7742082" y="4645337"/>
            <a:ext cx="323368" cy="396044"/>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8165925" y="4645336"/>
            <a:ext cx="323368" cy="648073"/>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8589766" y="4645337"/>
            <a:ext cx="323368" cy="504056"/>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3079809" y="4645337"/>
            <a:ext cx="323368" cy="288032"/>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9" name="组合 78"/>
          <p:cNvGrpSpPr/>
          <p:nvPr/>
        </p:nvGrpSpPr>
        <p:grpSpPr>
          <a:xfrm>
            <a:off x="1863644" y="4629515"/>
            <a:ext cx="7847348" cy="45719"/>
            <a:chOff x="647998" y="3052946"/>
            <a:chExt cx="7847348" cy="45719"/>
          </a:xfrm>
        </p:grpSpPr>
        <p:cxnSp>
          <p:nvCxnSpPr>
            <p:cNvPr id="80" name="直接连接符 79"/>
            <p:cNvCxnSpPr/>
            <p:nvPr/>
          </p:nvCxnSpPr>
          <p:spPr>
            <a:xfrm>
              <a:off x="683568" y="3075806"/>
              <a:ext cx="7776864" cy="0"/>
            </a:xfrm>
            <a:prstGeom prst="line">
              <a:avLst/>
            </a:prstGeom>
            <a:ln w="19050">
              <a:solidFill>
                <a:srgbClr val="464646"/>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647998" y="3052946"/>
              <a:ext cx="45719" cy="45719"/>
            </a:xfrm>
            <a:prstGeom prst="ellipse">
              <a:avLst/>
            </a:prstGeom>
            <a:solidFill>
              <a:srgbClr val="464646"/>
            </a:solidFill>
            <a:ln w="63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8449627" y="3052946"/>
              <a:ext cx="45719" cy="45719"/>
            </a:xfrm>
            <a:prstGeom prst="ellipse">
              <a:avLst/>
            </a:prstGeom>
            <a:solidFill>
              <a:srgbClr val="464646"/>
            </a:solidFill>
            <a:ln w="63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3518471" y="2984803"/>
            <a:ext cx="533781" cy="534450"/>
            <a:chOff x="3080798" y="1271501"/>
            <a:chExt cx="533781" cy="534450"/>
          </a:xfrm>
        </p:grpSpPr>
        <p:grpSp>
          <p:nvGrpSpPr>
            <p:cNvPr id="84" name="组合 83"/>
            <p:cNvGrpSpPr/>
            <p:nvPr/>
          </p:nvGrpSpPr>
          <p:grpSpPr>
            <a:xfrm>
              <a:off x="3080798" y="1271501"/>
              <a:ext cx="533781" cy="534450"/>
              <a:chOff x="3203848" y="1125877"/>
              <a:chExt cx="533781" cy="534450"/>
            </a:xfrm>
          </p:grpSpPr>
          <p:sp>
            <p:nvSpPr>
              <p:cNvPr id="87" name="圆角矩形 86"/>
              <p:cNvSpPr/>
              <p:nvPr/>
            </p:nvSpPr>
            <p:spPr>
              <a:xfrm>
                <a:off x="3203848" y="1125877"/>
                <a:ext cx="533781" cy="432047"/>
              </a:xfrm>
              <a:prstGeom prst="roundRect">
                <a:avLst/>
              </a:prstGeom>
              <a:solidFill>
                <a:srgbClr val="6A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10800000">
                <a:off x="3275856" y="1528973"/>
                <a:ext cx="168987" cy="131354"/>
              </a:xfrm>
              <a:prstGeom prst="triangle">
                <a:avLst/>
              </a:prstGeom>
              <a:solidFill>
                <a:srgbClr val="6A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任意多边形 84"/>
            <p:cNvSpPr/>
            <p:nvPr/>
          </p:nvSpPr>
          <p:spPr>
            <a:xfrm>
              <a:off x="3148891" y="1348658"/>
              <a:ext cx="397595" cy="209673"/>
            </a:xfrm>
            <a:custGeom>
              <a:avLst/>
              <a:gdLst>
                <a:gd name="connsiteX0" fmla="*/ 98311 w 394453"/>
                <a:gd name="connsiteY0" fmla="*/ 203380 h 209730"/>
                <a:gd name="connsiteX1" fmla="*/ 22111 w 394453"/>
                <a:gd name="connsiteY1" fmla="*/ 203380 h 209730"/>
                <a:gd name="connsiteX2" fmla="*/ 3061 w 394453"/>
                <a:gd name="connsiteY2" fmla="*/ 143055 h 209730"/>
                <a:gd name="connsiteX3" fmla="*/ 76086 w 394453"/>
                <a:gd name="connsiteY3" fmla="*/ 101780 h 209730"/>
                <a:gd name="connsiteX4" fmla="*/ 111011 w 394453"/>
                <a:gd name="connsiteY4" fmla="*/ 41455 h 209730"/>
                <a:gd name="connsiteX5" fmla="*/ 203086 w 394453"/>
                <a:gd name="connsiteY5" fmla="*/ 180 h 209730"/>
                <a:gd name="connsiteX6" fmla="*/ 282461 w 394453"/>
                <a:gd name="connsiteY6" fmla="*/ 57330 h 209730"/>
                <a:gd name="connsiteX7" fmla="*/ 365011 w 394453"/>
                <a:gd name="connsiteY7" fmla="*/ 82730 h 209730"/>
                <a:gd name="connsiteX8" fmla="*/ 393586 w 394453"/>
                <a:gd name="connsiteY8" fmla="*/ 136705 h 209730"/>
                <a:gd name="connsiteX9" fmla="*/ 380886 w 394453"/>
                <a:gd name="connsiteY9" fmla="*/ 177980 h 209730"/>
                <a:gd name="connsiteX10" fmla="*/ 320561 w 394453"/>
                <a:gd name="connsiteY10" fmla="*/ 209730 h 209730"/>
                <a:gd name="connsiteX11" fmla="*/ 320561 w 394453"/>
                <a:gd name="connsiteY11" fmla="*/ 209730 h 209730"/>
                <a:gd name="connsiteX0-1" fmla="*/ 98311 w 394453"/>
                <a:gd name="connsiteY0-2" fmla="*/ 203934 h 210284"/>
                <a:gd name="connsiteX1-3" fmla="*/ 22111 w 394453"/>
                <a:gd name="connsiteY1-4" fmla="*/ 203934 h 210284"/>
                <a:gd name="connsiteX2-5" fmla="*/ 3061 w 394453"/>
                <a:gd name="connsiteY2-6" fmla="*/ 143609 h 210284"/>
                <a:gd name="connsiteX3-7" fmla="*/ 76086 w 394453"/>
                <a:gd name="connsiteY3-8" fmla="*/ 102334 h 210284"/>
                <a:gd name="connsiteX4-9" fmla="*/ 111011 w 394453"/>
                <a:gd name="connsiteY4-10" fmla="*/ 42009 h 210284"/>
                <a:gd name="connsiteX5-11" fmla="*/ 203086 w 394453"/>
                <a:gd name="connsiteY5-12" fmla="*/ 734 h 210284"/>
                <a:gd name="connsiteX6-13" fmla="*/ 326911 w 394453"/>
                <a:gd name="connsiteY6-14" fmla="*/ 76934 h 210284"/>
                <a:gd name="connsiteX7-15" fmla="*/ 365011 w 394453"/>
                <a:gd name="connsiteY7-16" fmla="*/ 83284 h 210284"/>
                <a:gd name="connsiteX8-17" fmla="*/ 393586 w 394453"/>
                <a:gd name="connsiteY8-18" fmla="*/ 137259 h 210284"/>
                <a:gd name="connsiteX9-19" fmla="*/ 380886 w 394453"/>
                <a:gd name="connsiteY9-20" fmla="*/ 178534 h 210284"/>
                <a:gd name="connsiteX10-21" fmla="*/ 320561 w 394453"/>
                <a:gd name="connsiteY10-22" fmla="*/ 210284 h 210284"/>
                <a:gd name="connsiteX11-23" fmla="*/ 320561 w 394453"/>
                <a:gd name="connsiteY11-24" fmla="*/ 210284 h 210284"/>
                <a:gd name="connsiteX0-25" fmla="*/ 98311 w 394453"/>
                <a:gd name="connsiteY0-26" fmla="*/ 204174 h 210524"/>
                <a:gd name="connsiteX1-27" fmla="*/ 22111 w 394453"/>
                <a:gd name="connsiteY1-28" fmla="*/ 204174 h 210524"/>
                <a:gd name="connsiteX2-29" fmla="*/ 3061 w 394453"/>
                <a:gd name="connsiteY2-30" fmla="*/ 143849 h 210524"/>
                <a:gd name="connsiteX3-31" fmla="*/ 76086 w 394453"/>
                <a:gd name="connsiteY3-32" fmla="*/ 102574 h 210524"/>
                <a:gd name="connsiteX4-33" fmla="*/ 111011 w 394453"/>
                <a:gd name="connsiteY4-34" fmla="*/ 42249 h 210524"/>
                <a:gd name="connsiteX5-35" fmla="*/ 203086 w 394453"/>
                <a:gd name="connsiteY5-36" fmla="*/ 974 h 210524"/>
                <a:gd name="connsiteX6-37" fmla="*/ 311036 w 394453"/>
                <a:gd name="connsiteY6-38" fmla="*/ 83524 h 210524"/>
                <a:gd name="connsiteX7-39" fmla="*/ 365011 w 394453"/>
                <a:gd name="connsiteY7-40" fmla="*/ 83524 h 210524"/>
                <a:gd name="connsiteX8-41" fmla="*/ 393586 w 394453"/>
                <a:gd name="connsiteY8-42" fmla="*/ 137499 h 210524"/>
                <a:gd name="connsiteX9-43" fmla="*/ 380886 w 394453"/>
                <a:gd name="connsiteY9-44" fmla="*/ 178774 h 210524"/>
                <a:gd name="connsiteX10-45" fmla="*/ 320561 w 394453"/>
                <a:gd name="connsiteY10-46" fmla="*/ 210524 h 210524"/>
                <a:gd name="connsiteX11-47" fmla="*/ 320561 w 394453"/>
                <a:gd name="connsiteY11-48" fmla="*/ 210524 h 210524"/>
                <a:gd name="connsiteX0-49" fmla="*/ 98311 w 394453"/>
                <a:gd name="connsiteY0-50" fmla="*/ 204174 h 210524"/>
                <a:gd name="connsiteX1-51" fmla="*/ 22111 w 394453"/>
                <a:gd name="connsiteY1-52" fmla="*/ 204174 h 210524"/>
                <a:gd name="connsiteX2-53" fmla="*/ 3061 w 394453"/>
                <a:gd name="connsiteY2-54" fmla="*/ 143849 h 210524"/>
                <a:gd name="connsiteX3-55" fmla="*/ 76086 w 394453"/>
                <a:gd name="connsiteY3-56" fmla="*/ 102574 h 210524"/>
                <a:gd name="connsiteX4-57" fmla="*/ 111011 w 394453"/>
                <a:gd name="connsiteY4-58" fmla="*/ 42249 h 210524"/>
                <a:gd name="connsiteX5-59" fmla="*/ 203086 w 394453"/>
                <a:gd name="connsiteY5-60" fmla="*/ 974 h 210524"/>
                <a:gd name="connsiteX6-61" fmla="*/ 365011 w 394453"/>
                <a:gd name="connsiteY6-62" fmla="*/ 83524 h 210524"/>
                <a:gd name="connsiteX7-63" fmla="*/ 393586 w 394453"/>
                <a:gd name="connsiteY7-64" fmla="*/ 137499 h 210524"/>
                <a:gd name="connsiteX8-65" fmla="*/ 380886 w 394453"/>
                <a:gd name="connsiteY8-66" fmla="*/ 178774 h 210524"/>
                <a:gd name="connsiteX9-67" fmla="*/ 320561 w 394453"/>
                <a:gd name="connsiteY9-68" fmla="*/ 210524 h 210524"/>
                <a:gd name="connsiteX10-69" fmla="*/ 320561 w 394453"/>
                <a:gd name="connsiteY10-70" fmla="*/ 210524 h 210524"/>
                <a:gd name="connsiteX0-71" fmla="*/ 98311 w 397595"/>
                <a:gd name="connsiteY0-72" fmla="*/ 204301 h 210651"/>
                <a:gd name="connsiteX1-73" fmla="*/ 22111 w 397595"/>
                <a:gd name="connsiteY1-74" fmla="*/ 204301 h 210651"/>
                <a:gd name="connsiteX2-75" fmla="*/ 3061 w 397595"/>
                <a:gd name="connsiteY2-76" fmla="*/ 143976 h 210651"/>
                <a:gd name="connsiteX3-77" fmla="*/ 76086 w 397595"/>
                <a:gd name="connsiteY3-78" fmla="*/ 102701 h 210651"/>
                <a:gd name="connsiteX4-79" fmla="*/ 111011 w 397595"/>
                <a:gd name="connsiteY4-80" fmla="*/ 42376 h 210651"/>
                <a:gd name="connsiteX5-81" fmla="*/ 203086 w 397595"/>
                <a:gd name="connsiteY5-82" fmla="*/ 1101 h 210651"/>
                <a:gd name="connsiteX6-83" fmla="*/ 320561 w 397595"/>
                <a:gd name="connsiteY6-84" fmla="*/ 86826 h 210651"/>
                <a:gd name="connsiteX7-85" fmla="*/ 393586 w 397595"/>
                <a:gd name="connsiteY7-86" fmla="*/ 137626 h 210651"/>
                <a:gd name="connsiteX8-87" fmla="*/ 380886 w 397595"/>
                <a:gd name="connsiteY8-88" fmla="*/ 178901 h 210651"/>
                <a:gd name="connsiteX9-89" fmla="*/ 320561 w 397595"/>
                <a:gd name="connsiteY9-90" fmla="*/ 210651 h 210651"/>
                <a:gd name="connsiteX10-91" fmla="*/ 320561 w 397595"/>
                <a:gd name="connsiteY10-92" fmla="*/ 210651 h 210651"/>
                <a:gd name="connsiteX0-93" fmla="*/ 98311 w 397595"/>
                <a:gd name="connsiteY0-94" fmla="*/ 204301 h 210651"/>
                <a:gd name="connsiteX1-95" fmla="*/ 22111 w 397595"/>
                <a:gd name="connsiteY1-96" fmla="*/ 204301 h 210651"/>
                <a:gd name="connsiteX2-97" fmla="*/ 3061 w 397595"/>
                <a:gd name="connsiteY2-98" fmla="*/ 143976 h 210651"/>
                <a:gd name="connsiteX3-99" fmla="*/ 76086 w 397595"/>
                <a:gd name="connsiteY3-100" fmla="*/ 102701 h 210651"/>
                <a:gd name="connsiteX4-101" fmla="*/ 111011 w 397595"/>
                <a:gd name="connsiteY4-102" fmla="*/ 42376 h 210651"/>
                <a:gd name="connsiteX5-103" fmla="*/ 203086 w 397595"/>
                <a:gd name="connsiteY5-104" fmla="*/ 1101 h 210651"/>
                <a:gd name="connsiteX6-105" fmla="*/ 320561 w 397595"/>
                <a:gd name="connsiteY6-106" fmla="*/ 86826 h 210651"/>
                <a:gd name="connsiteX7-107" fmla="*/ 393586 w 397595"/>
                <a:gd name="connsiteY7-108" fmla="*/ 137626 h 210651"/>
                <a:gd name="connsiteX8-109" fmla="*/ 380886 w 397595"/>
                <a:gd name="connsiteY8-110" fmla="*/ 178901 h 210651"/>
                <a:gd name="connsiteX9-111" fmla="*/ 320561 w 397595"/>
                <a:gd name="connsiteY9-112" fmla="*/ 210651 h 210651"/>
                <a:gd name="connsiteX10-113" fmla="*/ 320561 w 397595"/>
                <a:gd name="connsiteY10-114" fmla="*/ 210651 h 210651"/>
                <a:gd name="connsiteX0-115" fmla="*/ 98311 w 397595"/>
                <a:gd name="connsiteY0-116" fmla="*/ 204301 h 210651"/>
                <a:gd name="connsiteX1-117" fmla="*/ 22111 w 397595"/>
                <a:gd name="connsiteY1-118" fmla="*/ 204301 h 210651"/>
                <a:gd name="connsiteX2-119" fmla="*/ 3061 w 397595"/>
                <a:gd name="connsiteY2-120" fmla="*/ 143976 h 210651"/>
                <a:gd name="connsiteX3-121" fmla="*/ 76086 w 397595"/>
                <a:gd name="connsiteY3-122" fmla="*/ 102701 h 210651"/>
                <a:gd name="connsiteX4-123" fmla="*/ 111011 w 397595"/>
                <a:gd name="connsiteY4-124" fmla="*/ 42376 h 210651"/>
                <a:gd name="connsiteX5-125" fmla="*/ 203086 w 397595"/>
                <a:gd name="connsiteY5-126" fmla="*/ 1101 h 210651"/>
                <a:gd name="connsiteX6-127" fmla="*/ 320561 w 397595"/>
                <a:gd name="connsiteY6-128" fmla="*/ 86826 h 210651"/>
                <a:gd name="connsiteX7-129" fmla="*/ 393586 w 397595"/>
                <a:gd name="connsiteY7-130" fmla="*/ 137626 h 210651"/>
                <a:gd name="connsiteX8-131" fmla="*/ 380886 w 397595"/>
                <a:gd name="connsiteY8-132" fmla="*/ 178901 h 210651"/>
                <a:gd name="connsiteX9-133" fmla="*/ 320561 w 397595"/>
                <a:gd name="connsiteY9-134" fmla="*/ 210651 h 210651"/>
                <a:gd name="connsiteX10-135" fmla="*/ 320561 w 397595"/>
                <a:gd name="connsiteY10-136" fmla="*/ 210651 h 210651"/>
                <a:gd name="connsiteX0-137" fmla="*/ 98311 w 397595"/>
                <a:gd name="connsiteY0-138" fmla="*/ 203323 h 209673"/>
                <a:gd name="connsiteX1-139" fmla="*/ 22111 w 397595"/>
                <a:gd name="connsiteY1-140" fmla="*/ 203323 h 209673"/>
                <a:gd name="connsiteX2-141" fmla="*/ 3061 w 397595"/>
                <a:gd name="connsiteY2-142" fmla="*/ 142998 h 209673"/>
                <a:gd name="connsiteX3-143" fmla="*/ 76086 w 397595"/>
                <a:gd name="connsiteY3-144" fmla="*/ 101723 h 209673"/>
                <a:gd name="connsiteX4-145" fmla="*/ 111011 w 397595"/>
                <a:gd name="connsiteY4-146" fmla="*/ 41398 h 209673"/>
                <a:gd name="connsiteX5-147" fmla="*/ 203086 w 397595"/>
                <a:gd name="connsiteY5-148" fmla="*/ 123 h 209673"/>
                <a:gd name="connsiteX6-149" fmla="*/ 279623 w 397595"/>
                <a:gd name="connsiteY6-150" fmla="*/ 30698 h 209673"/>
                <a:gd name="connsiteX7-151" fmla="*/ 320561 w 397595"/>
                <a:gd name="connsiteY7-152" fmla="*/ 85848 h 209673"/>
                <a:gd name="connsiteX8-153" fmla="*/ 393586 w 397595"/>
                <a:gd name="connsiteY8-154" fmla="*/ 136648 h 209673"/>
                <a:gd name="connsiteX9-155" fmla="*/ 380886 w 397595"/>
                <a:gd name="connsiteY9-156" fmla="*/ 177923 h 209673"/>
                <a:gd name="connsiteX10-157" fmla="*/ 320561 w 397595"/>
                <a:gd name="connsiteY10-158" fmla="*/ 209673 h 209673"/>
                <a:gd name="connsiteX11-159" fmla="*/ 320561 w 397595"/>
                <a:gd name="connsiteY11-160" fmla="*/ 209673 h 2096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7595" h="209673">
                  <a:moveTo>
                    <a:pt x="98311" y="203323"/>
                  </a:moveTo>
                  <a:cubicBezTo>
                    <a:pt x="68148" y="208350"/>
                    <a:pt x="37986" y="213377"/>
                    <a:pt x="22111" y="203323"/>
                  </a:cubicBezTo>
                  <a:cubicBezTo>
                    <a:pt x="6236" y="193269"/>
                    <a:pt x="-5935" y="159931"/>
                    <a:pt x="3061" y="142998"/>
                  </a:cubicBezTo>
                  <a:cubicBezTo>
                    <a:pt x="12057" y="126065"/>
                    <a:pt x="58094" y="118656"/>
                    <a:pt x="76086" y="101723"/>
                  </a:cubicBezTo>
                  <a:cubicBezTo>
                    <a:pt x="94078" y="84790"/>
                    <a:pt x="89844" y="58331"/>
                    <a:pt x="111011" y="41398"/>
                  </a:cubicBezTo>
                  <a:cubicBezTo>
                    <a:pt x="132178" y="24465"/>
                    <a:pt x="174984" y="1906"/>
                    <a:pt x="203086" y="123"/>
                  </a:cubicBezTo>
                  <a:cubicBezTo>
                    <a:pt x="231188" y="-1660"/>
                    <a:pt x="260044" y="16411"/>
                    <a:pt x="279623" y="30698"/>
                  </a:cubicBezTo>
                  <a:cubicBezTo>
                    <a:pt x="299202" y="44985"/>
                    <a:pt x="301567" y="68190"/>
                    <a:pt x="320561" y="85848"/>
                  </a:cubicBezTo>
                  <a:cubicBezTo>
                    <a:pt x="339555" y="103506"/>
                    <a:pt x="383532" y="121302"/>
                    <a:pt x="393586" y="136648"/>
                  </a:cubicBezTo>
                  <a:cubicBezTo>
                    <a:pt x="403640" y="151994"/>
                    <a:pt x="393057" y="165752"/>
                    <a:pt x="380886" y="177923"/>
                  </a:cubicBezTo>
                  <a:cubicBezTo>
                    <a:pt x="368715" y="190094"/>
                    <a:pt x="320561" y="209673"/>
                    <a:pt x="320561" y="209673"/>
                  </a:cubicBezTo>
                  <a:lnTo>
                    <a:pt x="320561" y="209673"/>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下箭头 85"/>
            <p:cNvSpPr/>
            <p:nvPr/>
          </p:nvSpPr>
          <p:spPr>
            <a:xfrm>
              <a:off x="3260632" y="1419622"/>
              <a:ext cx="198427" cy="189911"/>
            </a:xfrm>
            <a:prstGeom prst="downArrow">
              <a:avLst>
                <a:gd name="adj1" fmla="val 50000"/>
                <a:gd name="adj2" fmla="val 476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文本框 88"/>
          <p:cNvSpPr txBox="1"/>
          <p:nvPr/>
        </p:nvSpPr>
        <p:spPr>
          <a:xfrm>
            <a:off x="2548350" y="2914152"/>
            <a:ext cx="530915" cy="307777"/>
          </a:xfrm>
          <a:prstGeom prst="rect">
            <a:avLst/>
          </a:prstGeom>
          <a:noFill/>
        </p:spPr>
        <p:txBody>
          <a:bodyPr wrap="non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50K</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grpSp>
        <p:nvGrpSpPr>
          <p:cNvPr id="90" name="组合 89"/>
          <p:cNvGrpSpPr/>
          <p:nvPr/>
        </p:nvGrpSpPr>
        <p:grpSpPr>
          <a:xfrm>
            <a:off x="5181857" y="2670727"/>
            <a:ext cx="560640" cy="534450"/>
            <a:chOff x="4620651" y="1148703"/>
            <a:chExt cx="560640" cy="534450"/>
          </a:xfrm>
        </p:grpSpPr>
        <p:grpSp>
          <p:nvGrpSpPr>
            <p:cNvPr id="91" name="组合 90"/>
            <p:cNvGrpSpPr/>
            <p:nvPr/>
          </p:nvGrpSpPr>
          <p:grpSpPr>
            <a:xfrm>
              <a:off x="4620651" y="1148703"/>
              <a:ext cx="533781" cy="534450"/>
              <a:chOff x="3203848" y="1125877"/>
              <a:chExt cx="533781" cy="534450"/>
            </a:xfrm>
          </p:grpSpPr>
          <p:sp>
            <p:nvSpPr>
              <p:cNvPr id="93" name="圆角矩形 92"/>
              <p:cNvSpPr/>
              <p:nvPr/>
            </p:nvSpPr>
            <p:spPr>
              <a:xfrm>
                <a:off x="3203848" y="1125877"/>
                <a:ext cx="533781" cy="432047"/>
              </a:xfrm>
              <a:prstGeom prst="roundRect">
                <a:avLst/>
              </a:prstGeom>
              <a:solidFill>
                <a:srgbClr val="6A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等腰三角形 93"/>
              <p:cNvSpPr/>
              <p:nvPr/>
            </p:nvSpPr>
            <p:spPr>
              <a:xfrm rot="10800000">
                <a:off x="3275856" y="1528973"/>
                <a:ext cx="168987" cy="131354"/>
              </a:xfrm>
              <a:prstGeom prst="triangle">
                <a:avLst/>
              </a:prstGeom>
              <a:solidFill>
                <a:srgbClr val="6A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文本框 91"/>
            <p:cNvSpPr txBox="1"/>
            <p:nvPr/>
          </p:nvSpPr>
          <p:spPr>
            <a:xfrm>
              <a:off x="4650376" y="1215022"/>
              <a:ext cx="530915" cy="307777"/>
            </a:xfrm>
            <a:prstGeom prst="rect">
              <a:avLst/>
            </a:prstGeom>
            <a:noFill/>
          </p:spPr>
          <p:txBody>
            <a:bodyPr wrap="none" rtlCol="0">
              <a:spAutoFit/>
            </a:bodyPr>
            <a:lstStyle/>
            <a:p>
              <a:r>
                <a:rPr lang="en-US" altLang="zh-CN" sz="1400" b="1" dirty="0">
                  <a:solidFill>
                    <a:schemeClr val="bg1"/>
                  </a:solidFill>
                  <a:latin typeface="Microsoft YaHei UI" panose="020B0503020204020204" pitchFamily="34" charset="-122"/>
                  <a:ea typeface="Microsoft YaHei UI" panose="020B0503020204020204" pitchFamily="34" charset="-122"/>
                </a:rPr>
                <a:t>50K</a:t>
              </a:r>
              <a:endParaRPr lang="zh-CN" altLang="en-US" sz="1400" b="1" dirty="0">
                <a:solidFill>
                  <a:schemeClr val="bg1"/>
                </a:solidFill>
                <a:latin typeface="Microsoft YaHei UI" panose="020B0503020204020204" pitchFamily="34" charset="-122"/>
                <a:ea typeface="Microsoft YaHei UI" panose="020B0503020204020204" pitchFamily="34" charset="-122"/>
              </a:endParaRPr>
            </a:p>
          </p:txBody>
        </p:sp>
      </p:grpSp>
      <p:sp>
        <p:nvSpPr>
          <p:cNvPr id="95" name="文本框 94"/>
          <p:cNvSpPr txBox="1"/>
          <p:nvPr/>
        </p:nvSpPr>
        <p:spPr>
          <a:xfrm>
            <a:off x="6795758" y="3056588"/>
            <a:ext cx="530915" cy="307777"/>
          </a:xfrm>
          <a:prstGeom prst="rect">
            <a:avLst/>
          </a:prstGeom>
          <a:noFill/>
        </p:spPr>
        <p:txBody>
          <a:bodyPr wrap="non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40K</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grpSp>
        <p:nvGrpSpPr>
          <p:cNvPr id="96" name="组合 95"/>
          <p:cNvGrpSpPr/>
          <p:nvPr/>
        </p:nvGrpSpPr>
        <p:grpSpPr>
          <a:xfrm>
            <a:off x="8597331" y="3024927"/>
            <a:ext cx="533781" cy="534450"/>
            <a:chOff x="3203848" y="1125877"/>
            <a:chExt cx="533781" cy="534450"/>
          </a:xfrm>
        </p:grpSpPr>
        <p:sp>
          <p:nvSpPr>
            <p:cNvPr id="97" name="圆角矩形 96"/>
            <p:cNvSpPr/>
            <p:nvPr/>
          </p:nvSpPr>
          <p:spPr>
            <a:xfrm>
              <a:off x="3203848" y="1125877"/>
              <a:ext cx="533781" cy="432047"/>
            </a:xfrm>
            <a:prstGeom prst="roundRect">
              <a:avLst/>
            </a:prstGeom>
            <a:solidFill>
              <a:srgbClr val="6A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rot="10800000">
              <a:off x="3275856" y="1528973"/>
              <a:ext cx="168987" cy="131354"/>
            </a:xfrm>
            <a:prstGeom prst="triangle">
              <a:avLst/>
            </a:prstGeom>
            <a:solidFill>
              <a:srgbClr val="6A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p:cNvGrpSpPr/>
          <p:nvPr/>
        </p:nvGrpSpPr>
        <p:grpSpPr>
          <a:xfrm>
            <a:off x="8777949" y="3086983"/>
            <a:ext cx="172543" cy="292983"/>
            <a:chOff x="8208225" y="1683871"/>
            <a:chExt cx="172543" cy="292983"/>
          </a:xfrm>
        </p:grpSpPr>
        <p:sp>
          <p:nvSpPr>
            <p:cNvPr id="100" name="圆角矩形 99"/>
            <p:cNvSpPr/>
            <p:nvPr/>
          </p:nvSpPr>
          <p:spPr>
            <a:xfrm>
              <a:off x="8247093" y="1818282"/>
              <a:ext cx="133675" cy="142436"/>
            </a:xfrm>
            <a:prstGeom prst="round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a:off x="8240400" y="1730913"/>
              <a:ext cx="45719" cy="1677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圆角矩形 101"/>
            <p:cNvSpPr/>
            <p:nvPr/>
          </p:nvSpPr>
          <p:spPr>
            <a:xfrm rot="19113535">
              <a:off x="8221496" y="1818394"/>
              <a:ext cx="45719" cy="1584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空心弧 102"/>
            <p:cNvSpPr/>
            <p:nvPr/>
          </p:nvSpPr>
          <p:spPr>
            <a:xfrm rot="2811771">
              <a:off x="8208225" y="1683871"/>
              <a:ext cx="114817" cy="114817"/>
            </a:xfrm>
            <a:prstGeom prst="blockArc">
              <a:avLst>
                <a:gd name="adj1" fmla="val 5178167"/>
                <a:gd name="adj2" fmla="val 169719"/>
                <a:gd name="adj3" fmla="val 156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 name="TextBox 5"/>
          <p:cNvSpPr txBox="1"/>
          <p:nvPr/>
        </p:nvSpPr>
        <p:spPr>
          <a:xfrm>
            <a:off x="6723750" y="2176454"/>
            <a:ext cx="1723549" cy="461665"/>
          </a:xfrm>
          <a:prstGeom prst="rect">
            <a:avLst/>
          </a:prstGeom>
          <a:noFill/>
        </p:spPr>
        <p:txBody>
          <a:bodyPr wrap="none" rtlCol="0">
            <a:spAutoFit/>
          </a:bodyPr>
          <a:lstStyle/>
          <a:p>
            <a:r>
              <a:rPr lang="zh-CN" altLang="en-US" sz="2400" dirty="0">
                <a:solidFill>
                  <a:srgbClr val="5C5C5C"/>
                </a:solidFill>
                <a:latin typeface="微软雅黑" panose="020B0503020204020204" pitchFamily="34" charset="-122"/>
                <a:ea typeface="微软雅黑" panose="020B0503020204020204" pitchFamily="34" charset="-122"/>
              </a:rPr>
              <a:t>添加关键字</a:t>
            </a:r>
          </a:p>
        </p:txBody>
      </p:sp>
      <p:sp>
        <p:nvSpPr>
          <p:cNvPr id="105" name="TextBox 5"/>
          <p:cNvSpPr txBox="1"/>
          <p:nvPr/>
        </p:nvSpPr>
        <p:spPr>
          <a:xfrm>
            <a:off x="1627344" y="4124827"/>
            <a:ext cx="543739" cy="307777"/>
          </a:xfrm>
          <a:prstGeom prst="rect">
            <a:avLst/>
          </a:prstGeom>
          <a:noFill/>
        </p:spPr>
        <p:txBody>
          <a:bodyPr wrap="none" rtlCol="0">
            <a:spAutoFit/>
          </a:bodyPr>
          <a:lstStyle/>
          <a:p>
            <a:r>
              <a:rPr lang="zh-CN" altLang="en-US" sz="1400" dirty="0">
                <a:solidFill>
                  <a:srgbClr val="5C5C5C"/>
                </a:solidFill>
                <a:latin typeface="微软雅黑" panose="020B0503020204020204" pitchFamily="34" charset="-122"/>
                <a:ea typeface="微软雅黑" panose="020B0503020204020204" pitchFamily="34" charset="-122"/>
              </a:rPr>
              <a:t>起点</a:t>
            </a:r>
          </a:p>
        </p:txBody>
      </p:sp>
      <p:sp>
        <p:nvSpPr>
          <p:cNvPr id="106" name="TextBox 5"/>
          <p:cNvSpPr txBox="1"/>
          <p:nvPr/>
        </p:nvSpPr>
        <p:spPr>
          <a:xfrm>
            <a:off x="9393403" y="4124827"/>
            <a:ext cx="543739" cy="307777"/>
          </a:xfrm>
          <a:prstGeom prst="rect">
            <a:avLst/>
          </a:prstGeom>
          <a:noFill/>
        </p:spPr>
        <p:txBody>
          <a:bodyPr wrap="none" rtlCol="0">
            <a:spAutoFit/>
          </a:bodyPr>
          <a:lstStyle/>
          <a:p>
            <a:r>
              <a:rPr lang="zh-CN" altLang="en-US" sz="1400" dirty="0">
                <a:solidFill>
                  <a:srgbClr val="5C5C5C"/>
                </a:solidFill>
                <a:latin typeface="微软雅黑" panose="020B0503020204020204" pitchFamily="34" charset="-122"/>
                <a:ea typeface="微软雅黑" panose="020B0503020204020204" pitchFamily="34" charset="-122"/>
              </a:rPr>
              <a:t>终点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randombar(horizontal)">
                                      <p:cBhvr>
                                        <p:cTn id="11" dur="500"/>
                                        <p:tgtEl>
                                          <p:spTgt spid="10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anim calcmode="lin" valueType="num">
                                      <p:cBhvr>
                                        <p:cTn id="16" dur="500" fill="hold"/>
                                        <p:tgtEl>
                                          <p:spTgt spid="105"/>
                                        </p:tgtEl>
                                        <p:attrNameLst>
                                          <p:attrName>ppt_x</p:attrName>
                                        </p:attrNameLst>
                                      </p:cBhvr>
                                      <p:tavLst>
                                        <p:tav tm="0">
                                          <p:val>
                                            <p:strVal val="#ppt_x"/>
                                          </p:val>
                                        </p:tav>
                                        <p:tav tm="100000">
                                          <p:val>
                                            <p:strVal val="#ppt_x"/>
                                          </p:val>
                                        </p:tav>
                                      </p:tavLst>
                                    </p:anim>
                                    <p:anim calcmode="lin" valueType="num">
                                      <p:cBhvr>
                                        <p:cTn id="17" dur="500" fill="hold"/>
                                        <p:tgtEl>
                                          <p:spTgt spid="10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barn(inVertical)">
                                      <p:cBhvr>
                                        <p:cTn id="21" dur="500"/>
                                        <p:tgtEl>
                                          <p:spTgt spid="7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500"/>
                                        <p:tgtEl>
                                          <p:spTgt spid="106"/>
                                        </p:tgtEl>
                                      </p:cBhvr>
                                    </p:animEffect>
                                    <p:anim calcmode="lin" valueType="num">
                                      <p:cBhvr>
                                        <p:cTn id="26" dur="500" fill="hold"/>
                                        <p:tgtEl>
                                          <p:spTgt spid="106"/>
                                        </p:tgtEl>
                                        <p:attrNameLst>
                                          <p:attrName>ppt_x</p:attrName>
                                        </p:attrNameLst>
                                      </p:cBhvr>
                                      <p:tavLst>
                                        <p:tav tm="0">
                                          <p:val>
                                            <p:strVal val="#ppt_x"/>
                                          </p:val>
                                        </p:tav>
                                        <p:tav tm="100000">
                                          <p:val>
                                            <p:strVal val="#ppt_x"/>
                                          </p:val>
                                        </p:tav>
                                      </p:tavLst>
                                    </p:anim>
                                    <p:anim calcmode="lin" valueType="num">
                                      <p:cBhvr>
                                        <p:cTn id="27" dur="5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down)">
                                      <p:cBhvr>
                                        <p:cTn id="31" dur="500"/>
                                        <p:tgtEl>
                                          <p:spTgt spid="4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500"/>
                                        <p:tgtEl>
                                          <p:spTgt spid="5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down)">
                                      <p:cBhvr>
                                        <p:cTn id="64" dur="500"/>
                                        <p:tgtEl>
                                          <p:spTgt spid="6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down)">
                                      <p:cBhvr>
                                        <p:cTn id="70" dur="500"/>
                                        <p:tgtEl>
                                          <p:spTgt spid="6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down)">
                                      <p:cBhvr>
                                        <p:cTn id="73" dur="500"/>
                                        <p:tgtEl>
                                          <p:spTgt spid="63"/>
                                        </p:tgtEl>
                                      </p:cBhvr>
                                    </p:animEffect>
                                  </p:childTnLst>
                                </p:cTn>
                              </p:par>
                            </p:childTnLst>
                          </p:cTn>
                        </p:par>
                        <p:par>
                          <p:cTn id="74" fill="hold">
                            <p:stCondLst>
                              <p:cond delay="3000"/>
                            </p:stCondLst>
                            <p:childTnLst>
                              <p:par>
                                <p:cTn id="75" presetID="22" presetClass="entr" presetSubtype="1"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250"/>
                                        <p:tgtEl>
                                          <p:spTgt spid="64"/>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wipe(up)">
                                      <p:cBhvr>
                                        <p:cTn id="80" dur="500"/>
                                        <p:tgtEl>
                                          <p:spTgt spid="7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up)">
                                      <p:cBhvr>
                                        <p:cTn id="83" dur="500"/>
                                        <p:tgtEl>
                                          <p:spTgt spid="65"/>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wipe(up)">
                                      <p:cBhvr>
                                        <p:cTn id="86" dur="500"/>
                                        <p:tgtEl>
                                          <p:spTgt spid="66"/>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wipe(up)">
                                      <p:cBhvr>
                                        <p:cTn id="89" dur="500"/>
                                        <p:tgtEl>
                                          <p:spTgt spid="67"/>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up)">
                                      <p:cBhvr>
                                        <p:cTn id="92" dur="500"/>
                                        <p:tgtEl>
                                          <p:spTgt spid="68"/>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up)">
                                      <p:cBhvr>
                                        <p:cTn id="95" dur="500"/>
                                        <p:tgtEl>
                                          <p:spTgt spid="69"/>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up)">
                                      <p:cBhvr>
                                        <p:cTn id="98" dur="500"/>
                                        <p:tgtEl>
                                          <p:spTgt spid="70"/>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wipe(up)">
                                      <p:cBhvr>
                                        <p:cTn id="101" dur="500"/>
                                        <p:tgtEl>
                                          <p:spTgt spid="71"/>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wipe(up)">
                                      <p:cBhvr>
                                        <p:cTn id="104" dur="500"/>
                                        <p:tgtEl>
                                          <p:spTgt spid="72"/>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wipe(up)">
                                      <p:cBhvr>
                                        <p:cTn id="110" dur="500"/>
                                        <p:tgtEl>
                                          <p:spTgt spid="74"/>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up)">
                                      <p:cBhvr>
                                        <p:cTn id="113" dur="500"/>
                                        <p:tgtEl>
                                          <p:spTgt spid="75"/>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wipe(up)">
                                      <p:cBhvr>
                                        <p:cTn id="116" dur="500"/>
                                        <p:tgtEl>
                                          <p:spTgt spid="76"/>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77"/>
                                        </p:tgtEl>
                                        <p:attrNameLst>
                                          <p:attrName>style.visibility</p:attrName>
                                        </p:attrNameLst>
                                      </p:cBhvr>
                                      <p:to>
                                        <p:strVal val="visible"/>
                                      </p:to>
                                    </p:set>
                                    <p:animEffect transition="in" filter="wipe(up)">
                                      <p:cBhvr>
                                        <p:cTn id="119" dur="500"/>
                                        <p:tgtEl>
                                          <p:spTgt spid="77"/>
                                        </p:tgtEl>
                                      </p:cBhvr>
                                    </p:animEffect>
                                  </p:childTnLst>
                                </p:cTn>
                              </p:par>
                            </p:childTnLst>
                          </p:cTn>
                        </p:par>
                        <p:par>
                          <p:cTn id="120" fill="hold">
                            <p:stCondLst>
                              <p:cond delay="3500"/>
                            </p:stCondLst>
                            <p:childTnLst>
                              <p:par>
                                <p:cTn id="121" presetID="14" presetClass="entr" presetSubtype="10" fill="hold" grpId="0" nodeType="afterEffect">
                                  <p:stCondLst>
                                    <p:cond delay="0"/>
                                  </p:stCondLst>
                                  <p:childTnLst>
                                    <p:set>
                                      <p:cBhvr>
                                        <p:cTn id="122" dur="1" fill="hold">
                                          <p:stCondLst>
                                            <p:cond delay="0"/>
                                          </p:stCondLst>
                                        </p:cTn>
                                        <p:tgtEl>
                                          <p:spTgt spid="89"/>
                                        </p:tgtEl>
                                        <p:attrNameLst>
                                          <p:attrName>style.visibility</p:attrName>
                                        </p:attrNameLst>
                                      </p:cBhvr>
                                      <p:to>
                                        <p:strVal val="visible"/>
                                      </p:to>
                                    </p:set>
                                    <p:animEffect transition="in" filter="randombar(horizontal)">
                                      <p:cBhvr>
                                        <p:cTn id="123" dur="500"/>
                                        <p:tgtEl>
                                          <p:spTgt spid="89"/>
                                        </p:tgtEl>
                                      </p:cBhvr>
                                    </p:animEffect>
                                  </p:childTnLst>
                                </p:cTn>
                              </p:par>
                            </p:childTnLst>
                          </p:cTn>
                        </p:par>
                        <p:par>
                          <p:cTn id="124" fill="hold">
                            <p:stCondLst>
                              <p:cond delay="4000"/>
                            </p:stCondLst>
                            <p:childTnLst>
                              <p:par>
                                <p:cTn id="125" presetID="14" presetClass="entr" presetSubtype="10" fill="hold" nodeType="afterEffect">
                                  <p:stCondLst>
                                    <p:cond delay="0"/>
                                  </p:stCondLst>
                                  <p:childTnLst>
                                    <p:set>
                                      <p:cBhvr>
                                        <p:cTn id="126" dur="1" fill="hold">
                                          <p:stCondLst>
                                            <p:cond delay="0"/>
                                          </p:stCondLst>
                                        </p:cTn>
                                        <p:tgtEl>
                                          <p:spTgt spid="83"/>
                                        </p:tgtEl>
                                        <p:attrNameLst>
                                          <p:attrName>style.visibility</p:attrName>
                                        </p:attrNameLst>
                                      </p:cBhvr>
                                      <p:to>
                                        <p:strVal val="visible"/>
                                      </p:to>
                                    </p:set>
                                    <p:animEffect transition="in" filter="randombar(horizontal)">
                                      <p:cBhvr>
                                        <p:cTn id="127" dur="500"/>
                                        <p:tgtEl>
                                          <p:spTgt spid="83"/>
                                        </p:tgtEl>
                                      </p:cBhvr>
                                    </p:animEffect>
                                  </p:childTnLst>
                                </p:cTn>
                              </p:par>
                            </p:childTnLst>
                          </p:cTn>
                        </p:par>
                        <p:par>
                          <p:cTn id="128" fill="hold">
                            <p:stCondLst>
                              <p:cond delay="4500"/>
                            </p:stCondLst>
                            <p:childTnLst>
                              <p:par>
                                <p:cTn id="129" presetID="14" presetClass="entr" presetSubtype="10" fill="hold" nodeType="after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randombar(horizontal)">
                                      <p:cBhvr>
                                        <p:cTn id="131" dur="500"/>
                                        <p:tgtEl>
                                          <p:spTgt spid="90"/>
                                        </p:tgtEl>
                                      </p:cBhvr>
                                    </p:animEffect>
                                  </p:childTnLst>
                                </p:cTn>
                              </p:par>
                            </p:childTnLst>
                          </p:cTn>
                        </p:par>
                        <p:par>
                          <p:cTn id="132" fill="hold">
                            <p:stCondLst>
                              <p:cond delay="5000"/>
                            </p:stCondLst>
                            <p:childTnLst>
                              <p:par>
                                <p:cTn id="133" presetID="14" presetClass="entr" presetSubtype="10" fill="hold" grpId="0" nodeType="afterEffect">
                                  <p:stCondLst>
                                    <p:cond delay="0"/>
                                  </p:stCondLst>
                                  <p:childTnLst>
                                    <p:set>
                                      <p:cBhvr>
                                        <p:cTn id="134" dur="1" fill="hold">
                                          <p:stCondLst>
                                            <p:cond delay="0"/>
                                          </p:stCondLst>
                                        </p:cTn>
                                        <p:tgtEl>
                                          <p:spTgt spid="95"/>
                                        </p:tgtEl>
                                        <p:attrNameLst>
                                          <p:attrName>style.visibility</p:attrName>
                                        </p:attrNameLst>
                                      </p:cBhvr>
                                      <p:to>
                                        <p:strVal val="visible"/>
                                      </p:to>
                                    </p:set>
                                    <p:animEffect transition="in" filter="randombar(horizontal)">
                                      <p:cBhvr>
                                        <p:cTn id="135" dur="500"/>
                                        <p:tgtEl>
                                          <p:spTgt spid="95"/>
                                        </p:tgtEl>
                                      </p:cBhvr>
                                    </p:animEffect>
                                  </p:childTnLst>
                                </p:cTn>
                              </p:par>
                            </p:childTnLst>
                          </p:cTn>
                        </p:par>
                        <p:par>
                          <p:cTn id="136" fill="hold">
                            <p:stCondLst>
                              <p:cond delay="5500"/>
                            </p:stCondLst>
                            <p:childTnLst>
                              <p:par>
                                <p:cTn id="137" presetID="14" presetClass="entr" presetSubtype="10" fill="hold" nodeType="afterEffect">
                                  <p:stCondLst>
                                    <p:cond delay="0"/>
                                  </p:stCondLst>
                                  <p:childTnLst>
                                    <p:set>
                                      <p:cBhvr>
                                        <p:cTn id="138" dur="1" fill="hold">
                                          <p:stCondLst>
                                            <p:cond delay="0"/>
                                          </p:stCondLst>
                                        </p:cTn>
                                        <p:tgtEl>
                                          <p:spTgt spid="96"/>
                                        </p:tgtEl>
                                        <p:attrNameLst>
                                          <p:attrName>style.visibility</p:attrName>
                                        </p:attrNameLst>
                                      </p:cBhvr>
                                      <p:to>
                                        <p:strVal val="visible"/>
                                      </p:to>
                                    </p:set>
                                    <p:animEffect transition="in" filter="randombar(horizontal)">
                                      <p:cBhvr>
                                        <p:cTn id="13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89" grpId="0"/>
      <p:bldP spid="95" grpId="0"/>
      <p:bldP spid="104" grpId="0"/>
      <p:bldP spid="105" grpId="0"/>
      <p:bldP spid="10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115" name="矩形 114">
            <a:hlinkClick r:id="rId3"/>
          </p:cNvPr>
          <p:cNvSpPr/>
          <p:nvPr/>
        </p:nvSpPr>
        <p:spPr>
          <a:xfrm>
            <a:off x="0" y="1358674"/>
            <a:ext cx="12192000" cy="25442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116" name="图片 115">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t="18956" b="52297"/>
          <a:stretch>
            <a:fillRect/>
          </a:stretch>
        </p:blipFill>
        <p:spPr>
          <a:xfrm>
            <a:off x="0" y="1465797"/>
            <a:ext cx="12192000" cy="2327350"/>
          </a:xfrm>
          <a:prstGeom prst="rect">
            <a:avLst/>
          </a:prstGeom>
        </p:spPr>
      </p:pic>
      <p:sp>
        <p:nvSpPr>
          <p:cNvPr id="117" name="矩形 116">
            <a:hlinkClick r:id="rId3"/>
          </p:cNvPr>
          <p:cNvSpPr>
            <a:spLocks noChangeArrowheads="1"/>
          </p:cNvSpPr>
          <p:nvPr/>
        </p:nvSpPr>
        <p:spPr bwMode="auto">
          <a:xfrm>
            <a:off x="1069718" y="4607767"/>
            <a:ext cx="44288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buClr>
                <a:srgbClr val="0070C0"/>
              </a:buClr>
              <a:defRPr/>
            </a:pPr>
            <a:r>
              <a:rPr lang="en-US" altLang="zh-CN" spc="50" dirty="0">
                <a:latin typeface="微软雅黑" panose="020B0503020204020204" pitchFamily="34" charset="-122"/>
                <a:ea typeface="微软雅黑" panose="020B0503020204020204" pitchFamily="34" charset="-122"/>
              </a:rPr>
              <a:t>1.</a:t>
            </a:r>
            <a:r>
              <a:rPr lang="zh-CN" altLang="en-US" spc="50" dirty="0">
                <a:latin typeface="微软雅黑" panose="020B0503020204020204" pitchFamily="34" charset="-122"/>
                <a:ea typeface="微软雅黑" panose="020B0503020204020204" pitchFamily="34" charset="-122"/>
              </a:rPr>
              <a:t>在此点击添加文本内容在此点击添加文本内容在此点击添加文本内容在此点击添加文本内容在此点击添加文本内容在此点击添加文本内容</a:t>
            </a:r>
            <a:endParaRPr lang="en-US" altLang="zh-CN" spc="50" dirty="0">
              <a:latin typeface="微软雅黑" panose="020B0503020204020204" pitchFamily="34" charset="-122"/>
              <a:ea typeface="微软雅黑" panose="020B0503020204020204" pitchFamily="34" charset="-122"/>
            </a:endParaRPr>
          </a:p>
        </p:txBody>
      </p:sp>
      <p:sp>
        <p:nvSpPr>
          <p:cNvPr id="118" name="矩形 117">
            <a:hlinkClick r:id="rId3"/>
          </p:cNvPr>
          <p:cNvSpPr>
            <a:spLocks noChangeArrowheads="1"/>
          </p:cNvSpPr>
          <p:nvPr/>
        </p:nvSpPr>
        <p:spPr bwMode="auto">
          <a:xfrm>
            <a:off x="6671942" y="4607766"/>
            <a:ext cx="44288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buClr>
                <a:srgbClr val="0070C0"/>
              </a:buClr>
              <a:defRPr/>
            </a:pPr>
            <a:r>
              <a:rPr lang="en-US" altLang="zh-CN" spc="50" dirty="0">
                <a:latin typeface="微软雅黑" panose="020B0503020204020204" pitchFamily="34" charset="-122"/>
                <a:ea typeface="微软雅黑" panose="020B0503020204020204" pitchFamily="34" charset="-122"/>
              </a:rPr>
              <a:t>2.</a:t>
            </a:r>
            <a:r>
              <a:rPr lang="zh-CN" altLang="en-US" spc="50" dirty="0">
                <a:latin typeface="微软雅黑" panose="020B0503020204020204" pitchFamily="34" charset="-122"/>
                <a:ea typeface="微软雅黑" panose="020B0503020204020204" pitchFamily="34" charset="-122"/>
              </a:rPr>
              <a:t>在此点击添加文本内容在此点击添加文本内容在此点击添加文本内容在此点击添加文本内容在此点击添加文本内容在此点击添加文本内容</a:t>
            </a:r>
            <a:endParaRPr lang="en-US" altLang="zh-CN" spc="5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barn(inVertical)">
                                      <p:cBhvr>
                                        <p:cTn id="10" dur="500"/>
                                        <p:tgtEl>
                                          <p:spTgt spid="115"/>
                                        </p:tgtEl>
                                      </p:cBhvr>
                                    </p:animEffect>
                                  </p:childTnLst>
                                </p:cTn>
                              </p:par>
                              <p:par>
                                <p:cTn id="11" presetID="16" presetClass="entr" presetSubtype="37" fill="hold" nodeType="withEffect">
                                  <p:stCondLst>
                                    <p:cond delay="200"/>
                                  </p:stCondLst>
                                  <p:childTnLst>
                                    <p:set>
                                      <p:cBhvr>
                                        <p:cTn id="12" dur="1" fill="hold">
                                          <p:stCondLst>
                                            <p:cond delay="0"/>
                                          </p:stCondLst>
                                        </p:cTn>
                                        <p:tgtEl>
                                          <p:spTgt spid="116"/>
                                        </p:tgtEl>
                                        <p:attrNameLst>
                                          <p:attrName>style.visibility</p:attrName>
                                        </p:attrNameLst>
                                      </p:cBhvr>
                                      <p:to>
                                        <p:strVal val="visible"/>
                                      </p:to>
                                    </p:set>
                                    <p:animEffect transition="in" filter="barn(outVertical)">
                                      <p:cBhvr>
                                        <p:cTn id="13" dur="500"/>
                                        <p:tgtEl>
                                          <p:spTgt spid="116"/>
                                        </p:tgtEl>
                                      </p:cBhvr>
                                    </p:animEffect>
                                  </p:childTnLst>
                                </p:cTn>
                              </p:par>
                              <p:par>
                                <p:cTn id="14" presetID="12" presetClass="entr" presetSubtype="8" fill="hold" grpId="0" nodeType="withEffect">
                                  <p:stCondLst>
                                    <p:cond delay="700"/>
                                  </p:stCondLst>
                                  <p:childTnLst>
                                    <p:set>
                                      <p:cBhvr>
                                        <p:cTn id="15" dur="1" fill="hold">
                                          <p:stCondLst>
                                            <p:cond delay="0"/>
                                          </p:stCondLst>
                                        </p:cTn>
                                        <p:tgtEl>
                                          <p:spTgt spid="117"/>
                                        </p:tgtEl>
                                        <p:attrNameLst>
                                          <p:attrName>style.visibility</p:attrName>
                                        </p:attrNameLst>
                                      </p:cBhvr>
                                      <p:to>
                                        <p:strVal val="visible"/>
                                      </p:to>
                                    </p:set>
                                    <p:anim calcmode="lin" valueType="num">
                                      <p:cBhvr additive="base">
                                        <p:cTn id="16" dur="500"/>
                                        <p:tgtEl>
                                          <p:spTgt spid="117"/>
                                        </p:tgtEl>
                                        <p:attrNameLst>
                                          <p:attrName>ppt_x</p:attrName>
                                        </p:attrNameLst>
                                      </p:cBhvr>
                                      <p:tavLst>
                                        <p:tav tm="0">
                                          <p:val>
                                            <p:strVal val="#ppt_x-#ppt_w*1.125000"/>
                                          </p:val>
                                        </p:tav>
                                        <p:tav tm="100000">
                                          <p:val>
                                            <p:strVal val="#ppt_x"/>
                                          </p:val>
                                        </p:tav>
                                      </p:tavLst>
                                    </p:anim>
                                    <p:animEffect transition="in" filter="wipe(right)">
                                      <p:cBhvr>
                                        <p:cTn id="17" dur="500"/>
                                        <p:tgtEl>
                                          <p:spTgt spid="117"/>
                                        </p:tgtEl>
                                      </p:cBhvr>
                                    </p:animEffect>
                                  </p:childTnLst>
                                </p:cTn>
                              </p:par>
                              <p:par>
                                <p:cTn id="18" presetID="12" presetClass="entr" presetSubtype="8" fill="hold" grpId="0" nodeType="withEffect">
                                  <p:stCondLst>
                                    <p:cond delay="700"/>
                                  </p:stCondLst>
                                  <p:childTnLst>
                                    <p:set>
                                      <p:cBhvr>
                                        <p:cTn id="19" dur="1" fill="hold">
                                          <p:stCondLst>
                                            <p:cond delay="0"/>
                                          </p:stCondLst>
                                        </p:cTn>
                                        <p:tgtEl>
                                          <p:spTgt spid="118"/>
                                        </p:tgtEl>
                                        <p:attrNameLst>
                                          <p:attrName>style.visibility</p:attrName>
                                        </p:attrNameLst>
                                      </p:cBhvr>
                                      <p:to>
                                        <p:strVal val="visible"/>
                                      </p:to>
                                    </p:set>
                                    <p:anim calcmode="lin" valueType="num">
                                      <p:cBhvr additive="base">
                                        <p:cTn id="20" dur="500"/>
                                        <p:tgtEl>
                                          <p:spTgt spid="118"/>
                                        </p:tgtEl>
                                        <p:attrNameLst>
                                          <p:attrName>ppt_x</p:attrName>
                                        </p:attrNameLst>
                                      </p:cBhvr>
                                      <p:tavLst>
                                        <p:tav tm="0">
                                          <p:val>
                                            <p:strVal val="#ppt_x-#ppt_w*1.125000"/>
                                          </p:val>
                                        </p:tav>
                                        <p:tav tm="100000">
                                          <p:val>
                                            <p:strVal val="#ppt_x"/>
                                          </p:val>
                                        </p:tav>
                                      </p:tavLst>
                                    </p:anim>
                                    <p:animEffect transition="in" filter="wipe(right)">
                                      <p:cBhvr>
                                        <p:cTn id="2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7" grpId="0"/>
      <p:bldP spid="1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5" name="组合 4"/>
          <p:cNvGrpSpPr/>
          <p:nvPr/>
        </p:nvGrpSpPr>
        <p:grpSpPr>
          <a:xfrm>
            <a:off x="482895" y="1623116"/>
            <a:ext cx="9273932" cy="4569680"/>
            <a:chOff x="714375" y="785813"/>
            <a:chExt cx="7767638" cy="3827463"/>
          </a:xfrm>
          <a:solidFill>
            <a:srgbClr val="FFC000"/>
          </a:solidFill>
        </p:grpSpPr>
        <p:sp>
          <p:nvSpPr>
            <p:cNvPr id="6" name="Freeform 4"/>
            <p:cNvSpPr/>
            <p:nvPr/>
          </p:nvSpPr>
          <p:spPr bwMode="auto">
            <a:xfrm>
              <a:off x="4613275" y="3630613"/>
              <a:ext cx="276225" cy="27305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 name="Freeform 5"/>
            <p:cNvSpPr/>
            <p:nvPr/>
          </p:nvSpPr>
          <p:spPr bwMode="auto">
            <a:xfrm>
              <a:off x="4889500" y="3598863"/>
              <a:ext cx="171450" cy="149225"/>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 name="Freeform 6"/>
            <p:cNvSpPr/>
            <p:nvPr/>
          </p:nvSpPr>
          <p:spPr bwMode="auto">
            <a:xfrm>
              <a:off x="4779963" y="3648075"/>
              <a:ext cx="193675" cy="207963"/>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 name="Freeform 7"/>
            <p:cNvSpPr/>
            <p:nvPr/>
          </p:nvSpPr>
          <p:spPr bwMode="auto">
            <a:xfrm>
              <a:off x="5006975" y="3827463"/>
              <a:ext cx="30163" cy="36513"/>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 name="Freeform 8"/>
            <p:cNvSpPr/>
            <p:nvPr/>
          </p:nvSpPr>
          <p:spPr bwMode="auto">
            <a:xfrm>
              <a:off x="4929188" y="3887788"/>
              <a:ext cx="47625" cy="53975"/>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 name="Freeform 9"/>
            <p:cNvSpPr>
              <a:spLocks noEditPoints="1"/>
            </p:cNvSpPr>
            <p:nvPr/>
          </p:nvSpPr>
          <p:spPr bwMode="auto">
            <a:xfrm>
              <a:off x="4706938" y="3740150"/>
              <a:ext cx="346075" cy="304800"/>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 name="Freeform 10"/>
            <p:cNvSpPr/>
            <p:nvPr/>
          </p:nvSpPr>
          <p:spPr bwMode="auto">
            <a:xfrm>
              <a:off x="4613275" y="3382963"/>
              <a:ext cx="252413" cy="268288"/>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 name="Freeform 11"/>
            <p:cNvSpPr/>
            <p:nvPr/>
          </p:nvSpPr>
          <p:spPr bwMode="auto">
            <a:xfrm>
              <a:off x="4822825" y="3433763"/>
              <a:ext cx="247650" cy="219075"/>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 name="Freeform 12"/>
            <p:cNvSpPr/>
            <p:nvPr/>
          </p:nvSpPr>
          <p:spPr bwMode="auto">
            <a:xfrm>
              <a:off x="4968875" y="3278188"/>
              <a:ext cx="42863" cy="38100"/>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 name="Freeform 13"/>
            <p:cNvSpPr/>
            <p:nvPr/>
          </p:nvSpPr>
          <p:spPr bwMode="auto">
            <a:xfrm>
              <a:off x="5229225" y="2990850"/>
              <a:ext cx="223838" cy="298450"/>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 name="Freeform 14"/>
            <p:cNvSpPr/>
            <p:nvPr/>
          </p:nvSpPr>
          <p:spPr bwMode="auto">
            <a:xfrm>
              <a:off x="4078288" y="2441575"/>
              <a:ext cx="260350" cy="20637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 name="Freeform 15"/>
            <p:cNvSpPr/>
            <p:nvPr/>
          </p:nvSpPr>
          <p:spPr bwMode="auto">
            <a:xfrm>
              <a:off x="4519613" y="2405063"/>
              <a:ext cx="93663" cy="174625"/>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8" name="Freeform 16"/>
            <p:cNvSpPr/>
            <p:nvPr/>
          </p:nvSpPr>
          <p:spPr bwMode="auto">
            <a:xfrm>
              <a:off x="4171950" y="2411413"/>
              <a:ext cx="449263" cy="430213"/>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9" name="Freeform 17"/>
            <p:cNvSpPr/>
            <p:nvPr/>
          </p:nvSpPr>
          <p:spPr bwMode="auto">
            <a:xfrm>
              <a:off x="4565650" y="2509838"/>
              <a:ext cx="328613" cy="315913"/>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0" name="Freeform 18"/>
            <p:cNvSpPr/>
            <p:nvPr/>
          </p:nvSpPr>
          <p:spPr bwMode="auto">
            <a:xfrm>
              <a:off x="4002088" y="2949575"/>
              <a:ext cx="61913" cy="2222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1" name="Freeform 19"/>
            <p:cNvSpPr/>
            <p:nvPr/>
          </p:nvSpPr>
          <p:spPr bwMode="auto">
            <a:xfrm>
              <a:off x="3989388" y="2890838"/>
              <a:ext cx="125413" cy="101600"/>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2" name="Freeform 20"/>
            <p:cNvSpPr/>
            <p:nvPr/>
          </p:nvSpPr>
          <p:spPr bwMode="auto">
            <a:xfrm>
              <a:off x="4005263" y="2981325"/>
              <a:ext cx="60325" cy="33338"/>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3" name="Freeform 21"/>
            <p:cNvSpPr/>
            <p:nvPr/>
          </p:nvSpPr>
          <p:spPr bwMode="auto">
            <a:xfrm>
              <a:off x="4673600" y="3013075"/>
              <a:ext cx="263525" cy="185738"/>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4" name="Freeform 22"/>
            <p:cNvSpPr/>
            <p:nvPr/>
          </p:nvSpPr>
          <p:spPr bwMode="auto">
            <a:xfrm>
              <a:off x="4421188" y="2951163"/>
              <a:ext cx="255588" cy="212725"/>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5" name="Freeform 23"/>
            <p:cNvSpPr/>
            <p:nvPr/>
          </p:nvSpPr>
          <p:spPr bwMode="auto">
            <a:xfrm>
              <a:off x="4378325" y="2984500"/>
              <a:ext cx="65088" cy="133350"/>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6" name="Freeform 24"/>
            <p:cNvSpPr/>
            <p:nvPr/>
          </p:nvSpPr>
          <p:spPr bwMode="auto">
            <a:xfrm>
              <a:off x="4359275" y="3013075"/>
              <a:ext cx="41275" cy="112713"/>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7" name="Freeform 25"/>
            <p:cNvSpPr/>
            <p:nvPr/>
          </p:nvSpPr>
          <p:spPr bwMode="auto">
            <a:xfrm>
              <a:off x="4546600" y="2968625"/>
              <a:ext cx="160338" cy="249238"/>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8" name="Freeform 26"/>
            <p:cNvSpPr/>
            <p:nvPr/>
          </p:nvSpPr>
          <p:spPr bwMode="auto">
            <a:xfrm>
              <a:off x="4176713" y="3022600"/>
              <a:ext cx="131763" cy="134938"/>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9" name="Freeform 27"/>
            <p:cNvSpPr/>
            <p:nvPr/>
          </p:nvSpPr>
          <p:spPr bwMode="auto">
            <a:xfrm>
              <a:off x="4292600" y="3014663"/>
              <a:ext cx="92075" cy="13970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0" name="Freeform 28"/>
            <p:cNvSpPr/>
            <p:nvPr/>
          </p:nvSpPr>
          <p:spPr bwMode="auto">
            <a:xfrm>
              <a:off x="4033838" y="2981325"/>
              <a:ext cx="165100" cy="122238"/>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1" name="Freeform 29"/>
            <p:cNvSpPr/>
            <p:nvPr/>
          </p:nvSpPr>
          <p:spPr bwMode="auto">
            <a:xfrm>
              <a:off x="4113213" y="3071813"/>
              <a:ext cx="88900" cy="85725"/>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2" name="Freeform 30"/>
            <p:cNvSpPr/>
            <p:nvPr/>
          </p:nvSpPr>
          <p:spPr bwMode="auto">
            <a:xfrm>
              <a:off x="4075113" y="3040063"/>
              <a:ext cx="63500" cy="68263"/>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3" name="Freeform 31"/>
            <p:cNvSpPr/>
            <p:nvPr/>
          </p:nvSpPr>
          <p:spPr bwMode="auto">
            <a:xfrm>
              <a:off x="3994150" y="2640013"/>
              <a:ext cx="179388" cy="14763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4" name="Freeform 32"/>
            <p:cNvSpPr/>
            <p:nvPr/>
          </p:nvSpPr>
          <p:spPr bwMode="auto">
            <a:xfrm>
              <a:off x="3992563" y="2647950"/>
              <a:ext cx="261938" cy="28733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5" name="Freeform 33"/>
            <p:cNvSpPr/>
            <p:nvPr/>
          </p:nvSpPr>
          <p:spPr bwMode="auto">
            <a:xfrm>
              <a:off x="4094163" y="2701925"/>
              <a:ext cx="360363" cy="338138"/>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6" name="Freeform 34"/>
            <p:cNvSpPr/>
            <p:nvPr/>
          </p:nvSpPr>
          <p:spPr bwMode="auto">
            <a:xfrm>
              <a:off x="4243388" y="2925763"/>
              <a:ext cx="176213" cy="12541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7" name="Freeform 35"/>
            <p:cNvSpPr/>
            <p:nvPr/>
          </p:nvSpPr>
          <p:spPr bwMode="auto">
            <a:xfrm>
              <a:off x="4365625" y="2738438"/>
              <a:ext cx="336550" cy="261938"/>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8" name="Freeform 36"/>
            <p:cNvSpPr/>
            <p:nvPr/>
          </p:nvSpPr>
          <p:spPr bwMode="auto">
            <a:xfrm>
              <a:off x="4654550" y="2738438"/>
              <a:ext cx="215900" cy="357188"/>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9" name="Freeform 37"/>
            <p:cNvSpPr/>
            <p:nvPr/>
          </p:nvSpPr>
          <p:spPr bwMode="auto">
            <a:xfrm>
              <a:off x="4881563" y="2540000"/>
              <a:ext cx="236538" cy="234950"/>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0" name="Freeform 38"/>
            <p:cNvSpPr/>
            <p:nvPr/>
          </p:nvSpPr>
          <p:spPr bwMode="auto">
            <a:xfrm>
              <a:off x="4551363" y="3206750"/>
              <a:ext cx="122238" cy="134938"/>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1" name="Freeform 39"/>
            <p:cNvSpPr/>
            <p:nvPr/>
          </p:nvSpPr>
          <p:spPr bwMode="auto">
            <a:xfrm>
              <a:off x="4564063" y="3208338"/>
              <a:ext cx="47625" cy="2857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2" name="Freeform 40"/>
            <p:cNvSpPr/>
            <p:nvPr/>
          </p:nvSpPr>
          <p:spPr bwMode="auto">
            <a:xfrm>
              <a:off x="4602163" y="3175000"/>
              <a:ext cx="153988" cy="188913"/>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3" name="Freeform 41"/>
            <p:cNvSpPr/>
            <p:nvPr/>
          </p:nvSpPr>
          <p:spPr bwMode="auto">
            <a:xfrm>
              <a:off x="4819650" y="2740025"/>
              <a:ext cx="358775" cy="441325"/>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4" name="Freeform 42"/>
            <p:cNvSpPr/>
            <p:nvPr/>
          </p:nvSpPr>
          <p:spPr bwMode="auto">
            <a:xfrm>
              <a:off x="5245100" y="2978150"/>
              <a:ext cx="41275" cy="41275"/>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5" name="Freeform 43"/>
            <p:cNvSpPr/>
            <p:nvPr/>
          </p:nvSpPr>
          <p:spPr bwMode="auto">
            <a:xfrm>
              <a:off x="5130800" y="2860675"/>
              <a:ext cx="146050" cy="123825"/>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6" name="Freeform 44"/>
            <p:cNvSpPr/>
            <p:nvPr/>
          </p:nvSpPr>
          <p:spPr bwMode="auto">
            <a:xfrm>
              <a:off x="5056188" y="2928938"/>
              <a:ext cx="323850" cy="252413"/>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7" name="Freeform 45"/>
            <p:cNvSpPr/>
            <p:nvPr/>
          </p:nvSpPr>
          <p:spPr bwMode="auto">
            <a:xfrm>
              <a:off x="5106988" y="2468563"/>
              <a:ext cx="33338" cy="39688"/>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8" name="Freeform 46"/>
            <p:cNvSpPr/>
            <p:nvPr/>
          </p:nvSpPr>
          <p:spPr bwMode="auto">
            <a:xfrm>
              <a:off x="5116513" y="2406650"/>
              <a:ext cx="149225" cy="119063"/>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9" name="Freeform 47"/>
            <p:cNvSpPr/>
            <p:nvPr/>
          </p:nvSpPr>
          <p:spPr bwMode="auto">
            <a:xfrm>
              <a:off x="7058025" y="2382838"/>
              <a:ext cx="80963" cy="101600"/>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0" name="Freeform 48"/>
            <p:cNvSpPr/>
            <p:nvPr/>
          </p:nvSpPr>
          <p:spPr bwMode="auto">
            <a:xfrm>
              <a:off x="6246813" y="2668588"/>
              <a:ext cx="95250" cy="128588"/>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1" name="Freeform 49"/>
            <p:cNvSpPr/>
            <p:nvPr/>
          </p:nvSpPr>
          <p:spPr bwMode="auto">
            <a:xfrm>
              <a:off x="5832475" y="2452688"/>
              <a:ext cx="601663" cy="635000"/>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2" name="Freeform 50"/>
            <p:cNvSpPr/>
            <p:nvPr/>
          </p:nvSpPr>
          <p:spPr bwMode="auto">
            <a:xfrm>
              <a:off x="6246813" y="2011363"/>
              <a:ext cx="677863" cy="293688"/>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3" name="Freeform 51"/>
            <p:cNvSpPr/>
            <p:nvPr/>
          </p:nvSpPr>
          <p:spPr bwMode="auto">
            <a:xfrm>
              <a:off x="5105400" y="2522538"/>
              <a:ext cx="11113" cy="30163"/>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4" name="Freeform 52"/>
            <p:cNvSpPr/>
            <p:nvPr/>
          </p:nvSpPr>
          <p:spPr bwMode="auto">
            <a:xfrm>
              <a:off x="5086350" y="2503488"/>
              <a:ext cx="31750" cy="90488"/>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5" name="Freeform 53"/>
            <p:cNvSpPr/>
            <p:nvPr/>
          </p:nvSpPr>
          <p:spPr bwMode="auto">
            <a:xfrm>
              <a:off x="5103813" y="2503488"/>
              <a:ext cx="92075" cy="98425"/>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6" name="Freeform 54"/>
            <p:cNvSpPr/>
            <p:nvPr/>
          </p:nvSpPr>
          <p:spPr bwMode="auto">
            <a:xfrm>
              <a:off x="5856288" y="2255838"/>
              <a:ext cx="234950" cy="10318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7" name="Freeform 55"/>
            <p:cNvSpPr/>
            <p:nvPr/>
          </p:nvSpPr>
          <p:spPr bwMode="auto">
            <a:xfrm>
              <a:off x="5210175" y="2244725"/>
              <a:ext cx="149225" cy="6667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8" name="Freeform 56"/>
            <p:cNvSpPr>
              <a:spLocks noEditPoints="1"/>
            </p:cNvSpPr>
            <p:nvPr/>
          </p:nvSpPr>
          <p:spPr bwMode="auto">
            <a:xfrm>
              <a:off x="4911725" y="2281238"/>
              <a:ext cx="406400" cy="160338"/>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9" name="Freeform 57"/>
            <p:cNvSpPr/>
            <p:nvPr/>
          </p:nvSpPr>
          <p:spPr bwMode="auto">
            <a:xfrm>
              <a:off x="6043613" y="2443163"/>
              <a:ext cx="50800" cy="47625"/>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0" name="Freeform 58"/>
            <p:cNvSpPr/>
            <p:nvPr/>
          </p:nvSpPr>
          <p:spPr bwMode="auto">
            <a:xfrm>
              <a:off x="7016750" y="2263775"/>
              <a:ext cx="147638" cy="141288"/>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1" name="Freeform 59"/>
            <p:cNvSpPr/>
            <p:nvPr/>
          </p:nvSpPr>
          <p:spPr bwMode="auto">
            <a:xfrm>
              <a:off x="6088063" y="2579688"/>
              <a:ext cx="166688" cy="95250"/>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2" name="Freeform 60"/>
            <p:cNvSpPr/>
            <p:nvPr/>
          </p:nvSpPr>
          <p:spPr bwMode="auto">
            <a:xfrm>
              <a:off x="6329363" y="2622550"/>
              <a:ext cx="182563" cy="407988"/>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3" name="Freeform 61"/>
            <p:cNvSpPr/>
            <p:nvPr/>
          </p:nvSpPr>
          <p:spPr bwMode="auto">
            <a:xfrm>
              <a:off x="6265863" y="2628900"/>
              <a:ext cx="65088" cy="39688"/>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4" name="Freeform 62"/>
            <p:cNvSpPr/>
            <p:nvPr/>
          </p:nvSpPr>
          <p:spPr bwMode="auto">
            <a:xfrm>
              <a:off x="6535738" y="2741613"/>
              <a:ext cx="160338" cy="33178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5" name="Freeform 63"/>
            <p:cNvSpPr/>
            <p:nvPr/>
          </p:nvSpPr>
          <p:spPr bwMode="auto">
            <a:xfrm>
              <a:off x="6535738" y="2940050"/>
              <a:ext cx="131763" cy="93663"/>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6" name="Freeform 64"/>
            <p:cNvSpPr/>
            <p:nvPr/>
          </p:nvSpPr>
          <p:spPr bwMode="auto">
            <a:xfrm>
              <a:off x="6492875" y="2762250"/>
              <a:ext cx="160338" cy="195263"/>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7" name="Freeform 65"/>
            <p:cNvSpPr/>
            <p:nvPr/>
          </p:nvSpPr>
          <p:spPr bwMode="auto">
            <a:xfrm>
              <a:off x="6437313" y="2806700"/>
              <a:ext cx="176213" cy="328613"/>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8" name="Freeform 66"/>
            <p:cNvSpPr/>
            <p:nvPr/>
          </p:nvSpPr>
          <p:spPr bwMode="auto">
            <a:xfrm>
              <a:off x="4665663" y="1922463"/>
              <a:ext cx="207963" cy="16986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9" name="Freeform 67"/>
            <p:cNvSpPr/>
            <p:nvPr/>
          </p:nvSpPr>
          <p:spPr bwMode="auto">
            <a:xfrm>
              <a:off x="4695825" y="2198688"/>
              <a:ext cx="79375" cy="74613"/>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0" name="Freeform 68"/>
            <p:cNvSpPr/>
            <p:nvPr/>
          </p:nvSpPr>
          <p:spPr bwMode="auto">
            <a:xfrm>
              <a:off x="4657725" y="2165350"/>
              <a:ext cx="114300" cy="98425"/>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1" name="Freeform 69"/>
            <p:cNvSpPr/>
            <p:nvPr/>
          </p:nvSpPr>
          <p:spPr bwMode="auto">
            <a:xfrm>
              <a:off x="4768850" y="2270125"/>
              <a:ext cx="39688" cy="77788"/>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2" name="Freeform 70"/>
            <p:cNvSpPr/>
            <p:nvPr/>
          </p:nvSpPr>
          <p:spPr bwMode="auto">
            <a:xfrm>
              <a:off x="4570413" y="2095500"/>
              <a:ext cx="160338" cy="71438"/>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3" name="Freeform 71"/>
            <p:cNvSpPr/>
            <p:nvPr/>
          </p:nvSpPr>
          <p:spPr bwMode="auto">
            <a:xfrm>
              <a:off x="4706938" y="2103438"/>
              <a:ext cx="142875" cy="809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4" name="Freeform 72"/>
            <p:cNvSpPr/>
            <p:nvPr/>
          </p:nvSpPr>
          <p:spPr bwMode="auto">
            <a:xfrm>
              <a:off x="4625975" y="2038350"/>
              <a:ext cx="134938" cy="69850"/>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5" name="Freeform 73"/>
            <p:cNvSpPr/>
            <p:nvPr/>
          </p:nvSpPr>
          <p:spPr bwMode="auto">
            <a:xfrm>
              <a:off x="4722813" y="2079625"/>
              <a:ext cx="120650" cy="50800"/>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6" name="Freeform 74"/>
            <p:cNvSpPr/>
            <p:nvPr/>
          </p:nvSpPr>
          <p:spPr bwMode="auto">
            <a:xfrm>
              <a:off x="4151313" y="2281238"/>
              <a:ext cx="80963" cy="133350"/>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7" name="Freeform 75"/>
            <p:cNvSpPr/>
            <p:nvPr/>
          </p:nvSpPr>
          <p:spPr bwMode="auto">
            <a:xfrm>
              <a:off x="4430713" y="1968500"/>
              <a:ext cx="88900" cy="76200"/>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8" name="Freeform 76"/>
            <p:cNvSpPr/>
            <p:nvPr/>
          </p:nvSpPr>
          <p:spPr bwMode="auto">
            <a:xfrm>
              <a:off x="4487863" y="2065338"/>
              <a:ext cx="15875" cy="1905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9" name="Freeform 77"/>
            <p:cNvSpPr/>
            <p:nvPr/>
          </p:nvSpPr>
          <p:spPr bwMode="auto">
            <a:xfrm>
              <a:off x="4416425" y="2024063"/>
              <a:ext cx="84138" cy="60325"/>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0" name="Freeform 78"/>
            <p:cNvSpPr/>
            <p:nvPr/>
          </p:nvSpPr>
          <p:spPr bwMode="auto">
            <a:xfrm>
              <a:off x="4797425" y="2112963"/>
              <a:ext cx="195263" cy="128588"/>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1" name="Freeform 79"/>
            <p:cNvSpPr/>
            <p:nvPr/>
          </p:nvSpPr>
          <p:spPr bwMode="auto">
            <a:xfrm>
              <a:off x="4930775" y="2109788"/>
              <a:ext cx="66675" cy="82550"/>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2" name="Freeform 80"/>
            <p:cNvSpPr/>
            <p:nvPr/>
          </p:nvSpPr>
          <p:spPr bwMode="auto">
            <a:xfrm>
              <a:off x="4833938" y="2227263"/>
              <a:ext cx="134938" cy="74613"/>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3" name="Freeform 81"/>
            <p:cNvSpPr/>
            <p:nvPr/>
          </p:nvSpPr>
          <p:spPr bwMode="auto">
            <a:xfrm>
              <a:off x="4795838" y="2273300"/>
              <a:ext cx="58738" cy="42863"/>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4" name="Freeform 82"/>
            <p:cNvSpPr/>
            <p:nvPr/>
          </p:nvSpPr>
          <p:spPr bwMode="auto">
            <a:xfrm>
              <a:off x="4833938" y="1998663"/>
              <a:ext cx="384175" cy="223838"/>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5" name="Freeform 83"/>
            <p:cNvSpPr/>
            <p:nvPr/>
          </p:nvSpPr>
          <p:spPr bwMode="auto">
            <a:xfrm>
              <a:off x="4854575" y="1884363"/>
              <a:ext cx="203200" cy="146050"/>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6" name="Freeform 84"/>
            <p:cNvSpPr/>
            <p:nvPr/>
          </p:nvSpPr>
          <p:spPr bwMode="auto">
            <a:xfrm>
              <a:off x="4803775" y="1827213"/>
              <a:ext cx="160338" cy="74613"/>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7" name="Freeform 85"/>
            <p:cNvSpPr/>
            <p:nvPr/>
          </p:nvSpPr>
          <p:spPr bwMode="auto">
            <a:xfrm>
              <a:off x="4803775" y="1874838"/>
              <a:ext cx="125413" cy="79375"/>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8" name="Freeform 86"/>
            <p:cNvSpPr/>
            <p:nvPr/>
          </p:nvSpPr>
          <p:spPr bwMode="auto">
            <a:xfrm>
              <a:off x="4495800" y="2132013"/>
              <a:ext cx="96838" cy="55563"/>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9" name="Freeform 87"/>
            <p:cNvSpPr/>
            <p:nvPr/>
          </p:nvSpPr>
          <p:spPr bwMode="auto">
            <a:xfrm>
              <a:off x="4494213" y="1927225"/>
              <a:ext cx="192088" cy="219075"/>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0" name="Freeform 88"/>
            <p:cNvSpPr/>
            <p:nvPr/>
          </p:nvSpPr>
          <p:spPr bwMode="auto">
            <a:xfrm>
              <a:off x="4808538" y="1404938"/>
              <a:ext cx="225425" cy="360363"/>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1" name="Freeform 89"/>
            <p:cNvSpPr/>
            <p:nvPr/>
          </p:nvSpPr>
          <p:spPr bwMode="auto">
            <a:xfrm>
              <a:off x="5097463" y="2533650"/>
              <a:ext cx="455613" cy="363538"/>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2" name="Freeform 90"/>
            <p:cNvSpPr/>
            <p:nvPr/>
          </p:nvSpPr>
          <p:spPr bwMode="auto">
            <a:xfrm>
              <a:off x="5470525" y="2700338"/>
              <a:ext cx="174625" cy="192088"/>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3" name="Freeform 91"/>
            <p:cNvSpPr/>
            <p:nvPr/>
          </p:nvSpPr>
          <p:spPr bwMode="auto">
            <a:xfrm>
              <a:off x="5443538" y="2676525"/>
              <a:ext cx="25400" cy="38100"/>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4" name="Freeform 92"/>
            <p:cNvSpPr/>
            <p:nvPr/>
          </p:nvSpPr>
          <p:spPr bwMode="auto">
            <a:xfrm>
              <a:off x="5470525" y="2673350"/>
              <a:ext cx="103188" cy="84138"/>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5" name="Freeform 93"/>
            <p:cNvSpPr>
              <a:spLocks noEditPoints="1"/>
            </p:cNvSpPr>
            <p:nvPr/>
          </p:nvSpPr>
          <p:spPr bwMode="auto">
            <a:xfrm>
              <a:off x="6489700" y="3114675"/>
              <a:ext cx="419100" cy="130175"/>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6" name="Freeform 94"/>
            <p:cNvSpPr/>
            <p:nvPr/>
          </p:nvSpPr>
          <p:spPr bwMode="auto">
            <a:xfrm>
              <a:off x="6792913" y="3155950"/>
              <a:ext cx="28575" cy="1746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7" name="Freeform 95"/>
            <p:cNvSpPr/>
            <p:nvPr/>
          </p:nvSpPr>
          <p:spPr bwMode="auto">
            <a:xfrm>
              <a:off x="5187950" y="2401888"/>
              <a:ext cx="209550" cy="20637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8" name="Freeform 96"/>
            <p:cNvSpPr/>
            <p:nvPr/>
          </p:nvSpPr>
          <p:spPr bwMode="auto">
            <a:xfrm>
              <a:off x="5356225" y="2581275"/>
              <a:ext cx="41275" cy="38100"/>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9" name="Freeform 97"/>
            <p:cNvSpPr>
              <a:spLocks noEditPoints="1"/>
            </p:cNvSpPr>
            <p:nvPr/>
          </p:nvSpPr>
          <p:spPr bwMode="auto">
            <a:xfrm>
              <a:off x="4256088" y="2038350"/>
              <a:ext cx="315913" cy="261938"/>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0" name="Freeform 98"/>
            <p:cNvSpPr/>
            <p:nvPr/>
          </p:nvSpPr>
          <p:spPr bwMode="auto">
            <a:xfrm>
              <a:off x="2403475" y="2941638"/>
              <a:ext cx="50800" cy="26988"/>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1" name="Freeform 99"/>
            <p:cNvSpPr/>
            <p:nvPr/>
          </p:nvSpPr>
          <p:spPr bwMode="auto">
            <a:xfrm>
              <a:off x="2420938" y="2901950"/>
              <a:ext cx="131763" cy="73025"/>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2" name="Freeform 100"/>
            <p:cNvSpPr/>
            <p:nvPr/>
          </p:nvSpPr>
          <p:spPr bwMode="auto">
            <a:xfrm>
              <a:off x="1820863" y="2522538"/>
              <a:ext cx="657225" cy="406400"/>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3" name="Freeform 101"/>
            <p:cNvSpPr/>
            <p:nvPr/>
          </p:nvSpPr>
          <p:spPr bwMode="auto">
            <a:xfrm>
              <a:off x="2349500" y="2865438"/>
              <a:ext cx="92075" cy="90488"/>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4" name="Freeform 102"/>
            <p:cNvSpPr/>
            <p:nvPr/>
          </p:nvSpPr>
          <p:spPr bwMode="auto">
            <a:xfrm>
              <a:off x="2422525" y="2852738"/>
              <a:ext cx="26988" cy="57150"/>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5" name="Freeform 103"/>
            <p:cNvSpPr/>
            <p:nvPr/>
          </p:nvSpPr>
          <p:spPr bwMode="auto">
            <a:xfrm>
              <a:off x="2738438" y="2809875"/>
              <a:ext cx="65088" cy="55563"/>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6" name="Freeform 104"/>
            <p:cNvSpPr/>
            <p:nvPr/>
          </p:nvSpPr>
          <p:spPr bwMode="auto">
            <a:xfrm>
              <a:off x="2797175" y="2819400"/>
              <a:ext cx="74613" cy="50800"/>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7" name="Freeform 105"/>
            <p:cNvSpPr/>
            <p:nvPr/>
          </p:nvSpPr>
          <p:spPr bwMode="auto">
            <a:xfrm>
              <a:off x="2460625" y="2928938"/>
              <a:ext cx="92075" cy="93663"/>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8" name="Freeform 106"/>
            <p:cNvSpPr/>
            <p:nvPr/>
          </p:nvSpPr>
          <p:spPr bwMode="auto">
            <a:xfrm>
              <a:off x="2751138" y="3143250"/>
              <a:ext cx="860425" cy="877888"/>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9" name="Freeform 107"/>
            <p:cNvSpPr/>
            <p:nvPr/>
          </p:nvSpPr>
          <p:spPr bwMode="auto">
            <a:xfrm>
              <a:off x="3090863" y="3932238"/>
              <a:ext cx="106363" cy="117475"/>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0" name="Freeform 108"/>
            <p:cNvSpPr>
              <a:spLocks noEditPoints="1"/>
            </p:cNvSpPr>
            <p:nvPr/>
          </p:nvSpPr>
          <p:spPr bwMode="auto">
            <a:xfrm>
              <a:off x="2757488" y="3736975"/>
              <a:ext cx="436563" cy="860425"/>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1" name="Freeform 109"/>
            <p:cNvSpPr/>
            <p:nvPr/>
          </p:nvSpPr>
          <p:spPr bwMode="auto">
            <a:xfrm>
              <a:off x="2709863" y="3640138"/>
              <a:ext cx="190500" cy="97313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2" name="Freeform 110"/>
            <p:cNvSpPr/>
            <p:nvPr/>
          </p:nvSpPr>
          <p:spPr bwMode="auto">
            <a:xfrm>
              <a:off x="2992438" y="3683000"/>
              <a:ext cx="192088" cy="192088"/>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3" name="Freeform 111"/>
            <p:cNvSpPr/>
            <p:nvPr/>
          </p:nvSpPr>
          <p:spPr bwMode="auto">
            <a:xfrm>
              <a:off x="2492375" y="3016250"/>
              <a:ext cx="71438" cy="57150"/>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4" name="Freeform 112"/>
            <p:cNvSpPr/>
            <p:nvPr/>
          </p:nvSpPr>
          <p:spPr bwMode="auto">
            <a:xfrm>
              <a:off x="2557463" y="3044825"/>
              <a:ext cx="125413" cy="60325"/>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5" name="Freeform 113"/>
            <p:cNvSpPr/>
            <p:nvPr/>
          </p:nvSpPr>
          <p:spPr bwMode="auto">
            <a:xfrm>
              <a:off x="2643188" y="2982913"/>
              <a:ext cx="257175" cy="366713"/>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6" name="Freeform 114"/>
            <p:cNvSpPr/>
            <p:nvPr/>
          </p:nvSpPr>
          <p:spPr bwMode="auto">
            <a:xfrm>
              <a:off x="2844800" y="3470275"/>
              <a:ext cx="266700" cy="300038"/>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7" name="Freeform 115"/>
            <p:cNvSpPr/>
            <p:nvPr/>
          </p:nvSpPr>
          <p:spPr bwMode="auto">
            <a:xfrm>
              <a:off x="2589213" y="3259138"/>
              <a:ext cx="279400" cy="404813"/>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8" name="Freeform 116"/>
            <p:cNvSpPr/>
            <p:nvPr/>
          </p:nvSpPr>
          <p:spPr bwMode="auto">
            <a:xfrm>
              <a:off x="2763838" y="2994025"/>
              <a:ext cx="296863" cy="25082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9" name="Freeform 117"/>
            <p:cNvSpPr/>
            <p:nvPr/>
          </p:nvSpPr>
          <p:spPr bwMode="auto">
            <a:xfrm>
              <a:off x="3097213" y="3122613"/>
              <a:ext cx="92075" cy="96838"/>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0" name="Freeform 118"/>
            <p:cNvSpPr/>
            <p:nvPr/>
          </p:nvSpPr>
          <p:spPr bwMode="auto">
            <a:xfrm>
              <a:off x="3025775" y="3073400"/>
              <a:ext cx="106363" cy="158750"/>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1" name="Freeform 119"/>
            <p:cNvSpPr/>
            <p:nvPr/>
          </p:nvSpPr>
          <p:spPr bwMode="auto">
            <a:xfrm>
              <a:off x="3178175" y="3132138"/>
              <a:ext cx="66675" cy="84138"/>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2" name="Freeform 120"/>
            <p:cNvSpPr/>
            <p:nvPr/>
          </p:nvSpPr>
          <p:spPr bwMode="auto">
            <a:xfrm>
              <a:off x="2520950" y="2738438"/>
              <a:ext cx="227013" cy="809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3" name="Freeform 121"/>
            <p:cNvSpPr/>
            <p:nvPr/>
          </p:nvSpPr>
          <p:spPr bwMode="auto">
            <a:xfrm>
              <a:off x="2651125" y="2846388"/>
              <a:ext cx="52388" cy="2540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4" name="Freeform 122"/>
            <p:cNvSpPr/>
            <p:nvPr/>
          </p:nvSpPr>
          <p:spPr bwMode="auto">
            <a:xfrm>
              <a:off x="2894013" y="2844800"/>
              <a:ext cx="47625" cy="26988"/>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5" name="Freeform 123"/>
            <p:cNvSpPr>
              <a:spLocks noEditPoints="1"/>
            </p:cNvSpPr>
            <p:nvPr/>
          </p:nvSpPr>
          <p:spPr bwMode="auto">
            <a:xfrm>
              <a:off x="2779713" y="785813"/>
              <a:ext cx="1322388" cy="985838"/>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6" name="Freeform 124"/>
            <p:cNvSpPr>
              <a:spLocks noEditPoints="1"/>
            </p:cNvSpPr>
            <p:nvPr/>
          </p:nvSpPr>
          <p:spPr bwMode="auto">
            <a:xfrm>
              <a:off x="1298575" y="803275"/>
              <a:ext cx="1920875" cy="1477963"/>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7" name="Freeform 125"/>
            <p:cNvSpPr>
              <a:spLocks noEditPoints="1"/>
            </p:cNvSpPr>
            <p:nvPr/>
          </p:nvSpPr>
          <p:spPr bwMode="auto">
            <a:xfrm>
              <a:off x="714375" y="1360488"/>
              <a:ext cx="2192338" cy="1346200"/>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8" name="Freeform 126"/>
            <p:cNvSpPr>
              <a:spLocks noEditPoints="1"/>
            </p:cNvSpPr>
            <p:nvPr/>
          </p:nvSpPr>
          <p:spPr bwMode="auto">
            <a:xfrm>
              <a:off x="4159250" y="2241550"/>
              <a:ext cx="276225" cy="196850"/>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9" name="Freeform 127"/>
            <p:cNvSpPr>
              <a:spLocks noEditPoints="1"/>
            </p:cNvSpPr>
            <p:nvPr/>
          </p:nvSpPr>
          <p:spPr bwMode="auto">
            <a:xfrm>
              <a:off x="4789488" y="2292350"/>
              <a:ext cx="136525" cy="16986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0" name="Freeform 128"/>
            <p:cNvSpPr/>
            <p:nvPr/>
          </p:nvSpPr>
          <p:spPr bwMode="auto">
            <a:xfrm>
              <a:off x="5043488" y="2439988"/>
              <a:ext cx="55563" cy="34925"/>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1" name="Freeform 129"/>
            <p:cNvSpPr/>
            <p:nvPr/>
          </p:nvSpPr>
          <p:spPr bwMode="auto">
            <a:xfrm>
              <a:off x="3836988" y="1539875"/>
              <a:ext cx="231775" cy="117475"/>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2" name="Freeform 130"/>
            <p:cNvSpPr/>
            <p:nvPr/>
          </p:nvSpPr>
          <p:spPr bwMode="auto">
            <a:xfrm>
              <a:off x="4135438" y="1917700"/>
              <a:ext cx="98425" cy="107950"/>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3" name="Freeform 131"/>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noFill/>
              <a:round/>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4" name="Freeform 132"/>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5" name="Freeform 133"/>
            <p:cNvSpPr>
              <a:spLocks noEditPoints="1"/>
            </p:cNvSpPr>
            <p:nvPr/>
          </p:nvSpPr>
          <p:spPr bwMode="auto">
            <a:xfrm>
              <a:off x="4535488" y="1836738"/>
              <a:ext cx="103188" cy="98425"/>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6" name="Freeform 134"/>
            <p:cNvSpPr>
              <a:spLocks noEditPoints="1"/>
            </p:cNvSpPr>
            <p:nvPr/>
          </p:nvSpPr>
          <p:spPr bwMode="auto">
            <a:xfrm>
              <a:off x="4606925" y="1443038"/>
              <a:ext cx="266700" cy="47148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7" name="Freeform 135"/>
            <p:cNvSpPr>
              <a:spLocks noEditPoints="1"/>
            </p:cNvSpPr>
            <p:nvPr/>
          </p:nvSpPr>
          <p:spPr bwMode="auto">
            <a:xfrm>
              <a:off x="4826000" y="1774825"/>
              <a:ext cx="136525" cy="6667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8" name="Freeform 136"/>
            <p:cNvSpPr/>
            <p:nvPr/>
          </p:nvSpPr>
          <p:spPr bwMode="auto">
            <a:xfrm>
              <a:off x="5076825" y="3148013"/>
              <a:ext cx="173038" cy="211138"/>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9" name="Freeform 137"/>
            <p:cNvSpPr/>
            <p:nvPr/>
          </p:nvSpPr>
          <p:spPr bwMode="auto">
            <a:xfrm>
              <a:off x="4981575" y="3163888"/>
              <a:ext cx="117475" cy="122238"/>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0" name="Freeform 138"/>
            <p:cNvSpPr/>
            <p:nvPr/>
          </p:nvSpPr>
          <p:spPr bwMode="auto">
            <a:xfrm>
              <a:off x="5562600" y="2193925"/>
              <a:ext cx="382588" cy="220663"/>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1" name="Freeform 139"/>
            <p:cNvSpPr>
              <a:spLocks noEditPoints="1"/>
            </p:cNvSpPr>
            <p:nvPr/>
          </p:nvSpPr>
          <p:spPr bwMode="auto">
            <a:xfrm>
              <a:off x="4468813" y="946150"/>
              <a:ext cx="558800" cy="882650"/>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2" name="Freeform 140"/>
            <p:cNvSpPr/>
            <p:nvPr/>
          </p:nvSpPr>
          <p:spPr bwMode="auto">
            <a:xfrm>
              <a:off x="8408988" y="1651000"/>
              <a:ext cx="73025" cy="26988"/>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3" name="Freeform 141"/>
            <p:cNvSpPr>
              <a:spLocks noEditPoints="1"/>
            </p:cNvSpPr>
            <p:nvPr/>
          </p:nvSpPr>
          <p:spPr bwMode="auto">
            <a:xfrm>
              <a:off x="7131050" y="2195513"/>
              <a:ext cx="369888" cy="36830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4" name="Freeform 142"/>
            <p:cNvSpPr>
              <a:spLocks noEditPoints="1"/>
            </p:cNvSpPr>
            <p:nvPr/>
          </p:nvSpPr>
          <p:spPr bwMode="auto">
            <a:xfrm>
              <a:off x="5954713" y="1971675"/>
              <a:ext cx="1293813" cy="896938"/>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C00000"/>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5" name="Freeform 143"/>
            <p:cNvSpPr>
              <a:spLocks noEditPoints="1"/>
            </p:cNvSpPr>
            <p:nvPr/>
          </p:nvSpPr>
          <p:spPr bwMode="auto">
            <a:xfrm>
              <a:off x="6862763" y="2851150"/>
              <a:ext cx="207963" cy="292100"/>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6" name="Freeform 144"/>
            <p:cNvSpPr>
              <a:spLocks noEditPoints="1"/>
            </p:cNvSpPr>
            <p:nvPr/>
          </p:nvSpPr>
          <p:spPr bwMode="auto">
            <a:xfrm>
              <a:off x="7378700" y="3321050"/>
              <a:ext cx="273050" cy="173038"/>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7" name="Freeform 145"/>
            <p:cNvSpPr/>
            <p:nvPr/>
          </p:nvSpPr>
          <p:spPr bwMode="auto">
            <a:xfrm>
              <a:off x="6076950" y="3049588"/>
              <a:ext cx="46038" cy="88900"/>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8" name="Freeform 146"/>
            <p:cNvSpPr/>
            <p:nvPr/>
          </p:nvSpPr>
          <p:spPr bwMode="auto">
            <a:xfrm>
              <a:off x="5273675" y="3509963"/>
              <a:ext cx="160338" cy="317500"/>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9" name="Freeform 147"/>
            <p:cNvSpPr>
              <a:spLocks noEditPoints="1"/>
            </p:cNvSpPr>
            <p:nvPr/>
          </p:nvSpPr>
          <p:spPr bwMode="auto">
            <a:xfrm>
              <a:off x="5267325" y="2838450"/>
              <a:ext cx="258763" cy="157163"/>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0" name="Freeform 148"/>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noFill/>
              <a:round/>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1" name="Freeform 149"/>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2" name="Freeform 150"/>
            <p:cNvSpPr>
              <a:spLocks noEditPoints="1"/>
            </p:cNvSpPr>
            <p:nvPr/>
          </p:nvSpPr>
          <p:spPr bwMode="auto">
            <a:xfrm>
              <a:off x="6769100" y="3492500"/>
              <a:ext cx="884238" cy="787400"/>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3" name="Freeform 151"/>
            <p:cNvSpPr>
              <a:spLocks noEditPoints="1"/>
            </p:cNvSpPr>
            <p:nvPr/>
          </p:nvSpPr>
          <p:spPr bwMode="auto">
            <a:xfrm>
              <a:off x="7926388" y="4052888"/>
              <a:ext cx="269875" cy="320675"/>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4" name="Freeform 152"/>
            <p:cNvSpPr>
              <a:spLocks noEditPoints="1"/>
            </p:cNvSpPr>
            <p:nvPr/>
          </p:nvSpPr>
          <p:spPr bwMode="auto">
            <a:xfrm>
              <a:off x="8162925" y="3616325"/>
              <a:ext cx="58738" cy="53975"/>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5" name="Freeform 153"/>
            <p:cNvSpPr/>
            <p:nvPr/>
          </p:nvSpPr>
          <p:spPr bwMode="auto">
            <a:xfrm>
              <a:off x="5487988" y="2270125"/>
              <a:ext cx="309563" cy="195263"/>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6" name="Freeform 154"/>
            <p:cNvSpPr/>
            <p:nvPr/>
          </p:nvSpPr>
          <p:spPr bwMode="auto">
            <a:xfrm>
              <a:off x="5300663" y="2339975"/>
              <a:ext cx="425450" cy="360363"/>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7" name="Freeform 155"/>
            <p:cNvSpPr>
              <a:spLocks noEditPoints="1"/>
            </p:cNvSpPr>
            <p:nvPr/>
          </p:nvSpPr>
          <p:spPr bwMode="auto">
            <a:xfrm>
              <a:off x="5356225" y="1914525"/>
              <a:ext cx="876300" cy="41275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8" name="Freeform 156"/>
            <p:cNvSpPr>
              <a:spLocks noEditPoints="1"/>
            </p:cNvSpPr>
            <p:nvPr/>
          </p:nvSpPr>
          <p:spPr bwMode="auto">
            <a:xfrm>
              <a:off x="4778375" y="898525"/>
              <a:ext cx="3681413" cy="1411288"/>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noFill/>
              <a:round/>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9" name="Freeform 158"/>
            <p:cNvSpPr/>
            <p:nvPr/>
          </p:nvSpPr>
          <p:spPr bwMode="auto">
            <a:xfrm>
              <a:off x="4622800" y="3133725"/>
              <a:ext cx="395288" cy="415925"/>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0" name="Freeform 159"/>
            <p:cNvSpPr/>
            <p:nvPr/>
          </p:nvSpPr>
          <p:spPr bwMode="auto">
            <a:xfrm>
              <a:off x="4975225" y="3306763"/>
              <a:ext cx="34925" cy="46038"/>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1" name="Freeform 160"/>
            <p:cNvSpPr/>
            <p:nvPr/>
          </p:nvSpPr>
          <p:spPr bwMode="auto">
            <a:xfrm>
              <a:off x="4995863" y="3484563"/>
              <a:ext cx="230188" cy="36830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2" name="Freeform 161"/>
            <p:cNvSpPr/>
            <p:nvPr/>
          </p:nvSpPr>
          <p:spPr bwMode="auto">
            <a:xfrm>
              <a:off x="4983163" y="3275013"/>
              <a:ext cx="233363" cy="238125"/>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3" name="Freeform 162"/>
            <p:cNvSpPr/>
            <p:nvPr/>
          </p:nvSpPr>
          <p:spPr bwMode="auto">
            <a:xfrm>
              <a:off x="5051425" y="3463925"/>
              <a:ext cx="71438" cy="168275"/>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4" name="Freeform 163"/>
            <p:cNvSpPr/>
            <p:nvPr/>
          </p:nvSpPr>
          <p:spPr bwMode="auto">
            <a:xfrm>
              <a:off x="7878763" y="3705225"/>
              <a:ext cx="73025" cy="57150"/>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5" name="Freeform 164"/>
            <p:cNvSpPr/>
            <p:nvPr/>
          </p:nvSpPr>
          <p:spPr bwMode="auto">
            <a:xfrm>
              <a:off x="5816600" y="2316163"/>
              <a:ext cx="166688" cy="111125"/>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6" name="Freeform 165"/>
            <p:cNvSpPr/>
            <p:nvPr/>
          </p:nvSpPr>
          <p:spPr bwMode="auto">
            <a:xfrm>
              <a:off x="2657475" y="2693988"/>
              <a:ext cx="19050" cy="39688"/>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7" name="Freeform 166"/>
            <p:cNvSpPr/>
            <p:nvPr/>
          </p:nvSpPr>
          <p:spPr bwMode="auto">
            <a:xfrm>
              <a:off x="3013075" y="3021013"/>
              <a:ext cx="25400" cy="20638"/>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8" name="Freeform 167"/>
            <p:cNvSpPr/>
            <p:nvPr/>
          </p:nvSpPr>
          <p:spPr bwMode="auto">
            <a:xfrm>
              <a:off x="5286375" y="2305050"/>
              <a:ext cx="71438" cy="61913"/>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9" name="Freeform 168"/>
            <p:cNvSpPr>
              <a:spLocks noEditPoints="1"/>
            </p:cNvSpPr>
            <p:nvPr/>
          </p:nvSpPr>
          <p:spPr bwMode="auto">
            <a:xfrm>
              <a:off x="5319713" y="2290763"/>
              <a:ext cx="106363" cy="87313"/>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0" name="Freeform 169"/>
            <p:cNvSpPr/>
            <p:nvPr/>
          </p:nvSpPr>
          <p:spPr bwMode="auto">
            <a:xfrm>
              <a:off x="5661025" y="2381250"/>
              <a:ext cx="309563" cy="220663"/>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1" name="Freeform 170"/>
            <p:cNvSpPr/>
            <p:nvPr/>
          </p:nvSpPr>
          <p:spPr bwMode="auto">
            <a:xfrm>
              <a:off x="5673725" y="2414588"/>
              <a:ext cx="355600" cy="320675"/>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2" name="Freeform 171"/>
            <p:cNvSpPr>
              <a:spLocks noEditPoints="1"/>
            </p:cNvSpPr>
            <p:nvPr/>
          </p:nvSpPr>
          <p:spPr bwMode="auto">
            <a:xfrm>
              <a:off x="6386513" y="3132138"/>
              <a:ext cx="992188" cy="360363"/>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3" name="Freeform 172"/>
            <p:cNvSpPr>
              <a:spLocks noEditPoints="1"/>
            </p:cNvSpPr>
            <p:nvPr/>
          </p:nvSpPr>
          <p:spPr bwMode="auto">
            <a:xfrm>
              <a:off x="7011988" y="3436938"/>
              <a:ext cx="69850" cy="30163"/>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4" name="Freeform 173"/>
            <p:cNvSpPr/>
            <p:nvPr/>
          </p:nvSpPr>
          <p:spPr bwMode="auto">
            <a:xfrm>
              <a:off x="4640263" y="2155825"/>
              <a:ext cx="73025" cy="39688"/>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5" name="Freeform 174"/>
            <p:cNvSpPr>
              <a:spLocks noEditPoints="1"/>
            </p:cNvSpPr>
            <p:nvPr/>
          </p:nvSpPr>
          <p:spPr bwMode="auto">
            <a:xfrm>
              <a:off x="4505325" y="2151063"/>
              <a:ext cx="247650" cy="269875"/>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6" name="Freeform 175"/>
            <p:cNvSpPr/>
            <p:nvPr/>
          </p:nvSpPr>
          <p:spPr bwMode="auto">
            <a:xfrm>
              <a:off x="4752975" y="2251075"/>
              <a:ext cx="26988" cy="33338"/>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7" name="Freeform 176"/>
            <p:cNvSpPr/>
            <p:nvPr/>
          </p:nvSpPr>
          <p:spPr bwMode="auto">
            <a:xfrm>
              <a:off x="4759325" y="2174875"/>
              <a:ext cx="90488" cy="106363"/>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grpSp>
      <p:sp>
        <p:nvSpPr>
          <p:cNvPr id="178" name="文本框 177"/>
          <p:cNvSpPr txBox="1"/>
          <p:nvPr/>
        </p:nvSpPr>
        <p:spPr>
          <a:xfrm>
            <a:off x="9470174" y="5206456"/>
            <a:ext cx="2514497" cy="369332"/>
          </a:xfrm>
          <a:prstGeom prst="rect">
            <a:avLst/>
          </a:prstGeom>
          <a:noFill/>
        </p:spPr>
        <p:txBody>
          <a:bodyPr wrap="square" rtlCol="0">
            <a:spAutoFit/>
          </a:bodyPr>
          <a:lstStyle/>
          <a:p>
            <a:r>
              <a:rPr lang="zh-CN" altLang="en-US" dirty="0">
                <a:solidFill>
                  <a:srgbClr val="2B2E30"/>
                </a:solidFill>
                <a:latin typeface="微软雅黑" panose="020B0503020204020204" pitchFamily="34" charset="-122"/>
                <a:ea typeface="微软雅黑" panose="020B0503020204020204" pitchFamily="34" charset="-122"/>
              </a:rPr>
              <a:t>请输入您想要的文字</a:t>
            </a:r>
          </a:p>
        </p:txBody>
      </p:sp>
      <p:sp>
        <p:nvSpPr>
          <p:cNvPr id="179" name="文本框 178"/>
          <p:cNvSpPr txBox="1"/>
          <p:nvPr/>
        </p:nvSpPr>
        <p:spPr>
          <a:xfrm>
            <a:off x="9470174" y="5527146"/>
            <a:ext cx="2514497" cy="369332"/>
          </a:xfrm>
          <a:prstGeom prst="rect">
            <a:avLst/>
          </a:prstGeom>
          <a:noFill/>
        </p:spPr>
        <p:txBody>
          <a:bodyPr wrap="square" rtlCol="0">
            <a:spAutoFit/>
          </a:bodyPr>
          <a:lstStyle/>
          <a:p>
            <a:r>
              <a:rPr lang="zh-CN" altLang="en-US" dirty="0">
                <a:solidFill>
                  <a:srgbClr val="2B2E30"/>
                </a:solidFill>
                <a:latin typeface="微软雅黑" panose="020B0503020204020204" pitchFamily="34" charset="-122"/>
                <a:ea typeface="微软雅黑" panose="020B0503020204020204" pitchFamily="34" charset="-122"/>
              </a:rPr>
              <a:t>请输入您想要的文字</a:t>
            </a:r>
          </a:p>
        </p:txBody>
      </p:sp>
      <p:sp>
        <p:nvSpPr>
          <p:cNvPr id="180" name="文本框 179"/>
          <p:cNvSpPr txBox="1"/>
          <p:nvPr/>
        </p:nvSpPr>
        <p:spPr>
          <a:xfrm>
            <a:off x="9470174" y="6192796"/>
            <a:ext cx="2514497" cy="369332"/>
          </a:xfrm>
          <a:prstGeom prst="rect">
            <a:avLst/>
          </a:prstGeom>
          <a:noFill/>
        </p:spPr>
        <p:txBody>
          <a:bodyPr wrap="square" rtlCol="0">
            <a:spAutoFit/>
          </a:bodyPr>
          <a:lstStyle/>
          <a:p>
            <a:r>
              <a:rPr lang="zh-CN" altLang="en-US" dirty="0">
                <a:solidFill>
                  <a:srgbClr val="2B2E30"/>
                </a:solidFill>
                <a:latin typeface="微软雅黑" panose="020B0503020204020204" pitchFamily="34" charset="-122"/>
                <a:ea typeface="微软雅黑" panose="020B0503020204020204" pitchFamily="34" charset="-122"/>
              </a:rPr>
              <a:t>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randombar(horizontal)">
                                      <p:cBhvr>
                                        <p:cTn id="15" dur="500"/>
                                        <p:tgtEl>
                                          <p:spTgt spid="17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79"/>
                                        </p:tgtEl>
                                        <p:attrNameLst>
                                          <p:attrName>style.visibility</p:attrName>
                                        </p:attrNameLst>
                                      </p:cBhvr>
                                      <p:to>
                                        <p:strVal val="visible"/>
                                      </p:to>
                                    </p:set>
                                    <p:animEffect transition="in" filter="randombar(horizontal)">
                                      <p:cBhvr>
                                        <p:cTn id="19" dur="500"/>
                                        <p:tgtEl>
                                          <p:spTgt spid="17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80"/>
                                        </p:tgtEl>
                                        <p:attrNameLst>
                                          <p:attrName>style.visibility</p:attrName>
                                        </p:attrNameLst>
                                      </p:cBhvr>
                                      <p:to>
                                        <p:strVal val="visible"/>
                                      </p:to>
                                    </p:set>
                                    <p:animEffect transition="in" filter="randombar(horizontal)">
                                      <p:cBhvr>
                                        <p:cTn id="23"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79" grpId="0"/>
      <p:bldP spid="18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107" name="矩形 106"/>
          <p:cNvSpPr/>
          <p:nvPr/>
        </p:nvSpPr>
        <p:spPr>
          <a:xfrm>
            <a:off x="4304610" y="1074536"/>
            <a:ext cx="1910208" cy="2691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latin typeface="微软雅黑" panose="020B0503020204020204" pitchFamily="34" charset="-122"/>
                <a:ea typeface="微软雅黑" panose="020B0503020204020204" pitchFamily="34" charset="-122"/>
              </a:rPr>
              <a:t>文本</a:t>
            </a:r>
            <a:endParaRPr lang="en-US" altLang="zh-CN" sz="2800" dirty="0">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添加文字</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108" name="矩形 107"/>
          <p:cNvSpPr/>
          <p:nvPr/>
        </p:nvSpPr>
        <p:spPr>
          <a:xfrm>
            <a:off x="6214817" y="3766192"/>
            <a:ext cx="1935651" cy="26916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latin typeface="微软雅黑" panose="020B0503020204020204" pitchFamily="34" charset="-122"/>
                <a:ea typeface="微软雅黑" panose="020B0503020204020204" pitchFamily="34" charset="-122"/>
              </a:rPr>
              <a:t>文本</a:t>
            </a:r>
            <a:endParaRPr lang="en-US" altLang="zh-CN" sz="2800" dirty="0">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添加文字</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109" name="矩形 108"/>
          <p:cNvSpPr/>
          <p:nvPr/>
        </p:nvSpPr>
        <p:spPr>
          <a:xfrm>
            <a:off x="8125026" y="1074535"/>
            <a:ext cx="1910208" cy="26916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latin typeface="微软雅黑" panose="020B0503020204020204" pitchFamily="34" charset="-122"/>
                <a:ea typeface="微软雅黑" panose="020B0503020204020204" pitchFamily="34" charset="-122"/>
              </a:rPr>
              <a:t>文本</a:t>
            </a:r>
            <a:endParaRPr lang="en-US" altLang="zh-CN" sz="2800" dirty="0">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添加文字</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110" name="矩形 109"/>
          <p:cNvSpPr/>
          <p:nvPr/>
        </p:nvSpPr>
        <p:spPr>
          <a:xfrm>
            <a:off x="2394402" y="3766192"/>
            <a:ext cx="1910208" cy="26916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latin typeface="微软雅黑" panose="020B0503020204020204" pitchFamily="34" charset="-122"/>
                <a:ea typeface="微软雅黑" panose="020B0503020204020204" pitchFamily="34" charset="-122"/>
              </a:rPr>
              <a:t>文本</a:t>
            </a:r>
            <a:endParaRPr lang="en-US" altLang="zh-CN" sz="2800" dirty="0">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添加文字</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111" name="图片 1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402" y="1068289"/>
            <a:ext cx="1910208" cy="2697902"/>
          </a:xfrm>
          <a:prstGeom prst="rect">
            <a:avLst/>
          </a:prstGeom>
        </p:spPr>
      </p:pic>
      <p:pic>
        <p:nvPicPr>
          <p:cNvPr id="112" name="图片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317" y="1074535"/>
            <a:ext cx="1910207" cy="2691657"/>
          </a:xfrm>
          <a:prstGeom prst="rect">
            <a:avLst/>
          </a:prstGeom>
        </p:spPr>
      </p:pic>
      <p:pic>
        <p:nvPicPr>
          <p:cNvPr id="113" name="图片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4610" y="3766191"/>
            <a:ext cx="1910208" cy="2691656"/>
          </a:xfrm>
          <a:prstGeom prst="rect">
            <a:avLst/>
          </a:prstGeom>
        </p:spPr>
      </p:pic>
      <p:pic>
        <p:nvPicPr>
          <p:cNvPr id="114" name="图片 1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9527" y="3766192"/>
            <a:ext cx="1896703" cy="2691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checkerboard(across)">
                                      <p:cBhvr>
                                        <p:cTn id="11" dur="500"/>
                                        <p:tgtEl>
                                          <p:spTgt spid="11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checkerboard(across)">
                                      <p:cBhvr>
                                        <p:cTn id="15" dur="500"/>
                                        <p:tgtEl>
                                          <p:spTgt spid="107"/>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checkerboard(across)">
                                      <p:cBhvr>
                                        <p:cTn id="19" dur="500"/>
                                        <p:tgtEl>
                                          <p:spTgt spid="112"/>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checkerboard(across)">
                                      <p:cBhvr>
                                        <p:cTn id="23" dur="500"/>
                                        <p:tgtEl>
                                          <p:spTgt spid="109"/>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checkerboard(across)">
                                      <p:cBhvr>
                                        <p:cTn id="27" dur="500"/>
                                        <p:tgtEl>
                                          <p:spTgt spid="113"/>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checkerboard(across)">
                                      <p:cBhvr>
                                        <p:cTn id="31" dur="500"/>
                                        <p:tgtEl>
                                          <p:spTgt spid="110"/>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checkerboard(across)">
                                      <p:cBhvr>
                                        <p:cTn id="35" dur="500"/>
                                        <p:tgtEl>
                                          <p:spTgt spid="114"/>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checkerboard(across)">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
          <p:cNvSpPr>
            <a:spLocks noChangeArrowheads="1"/>
          </p:cNvSpPr>
          <p:nvPr/>
        </p:nvSpPr>
        <p:spPr bwMode="auto">
          <a:xfrm>
            <a:off x="0" y="0"/>
            <a:ext cx="6096000" cy="6858000"/>
          </a:xfrm>
          <a:prstGeom prst="rect">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dirty="0">
              <a:solidFill>
                <a:srgbClr val="FFFFFF"/>
              </a:solidFill>
              <a:sym typeface="微软雅黑" panose="020B0503020204020204" pitchFamily="34" charset="-122"/>
            </a:endParaRPr>
          </a:p>
        </p:txBody>
      </p:sp>
      <p:sp>
        <p:nvSpPr>
          <p:cNvPr id="18437" name="矩形 7"/>
          <p:cNvSpPr>
            <a:spLocks noChangeArrowheads="1"/>
          </p:cNvSpPr>
          <p:nvPr/>
        </p:nvSpPr>
        <p:spPr bwMode="auto">
          <a:xfrm>
            <a:off x="6096000" y="0"/>
            <a:ext cx="6096000" cy="6858000"/>
          </a:xfrm>
          <a:prstGeom prst="rect">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8" name="等腰三角形 8"/>
          <p:cNvSpPr>
            <a:spLocks noChangeArrowheads="1"/>
          </p:cNvSpPr>
          <p:nvPr/>
        </p:nvSpPr>
        <p:spPr bwMode="auto">
          <a:xfrm rot="5400000">
            <a:off x="6071659" y="957793"/>
            <a:ext cx="357716" cy="309033"/>
          </a:xfrm>
          <a:prstGeom prst="triangle">
            <a:avLst>
              <a:gd name="adj" fmla="val 50000"/>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39" name="等腰三角形 9"/>
          <p:cNvSpPr>
            <a:spLocks noChangeArrowheads="1"/>
          </p:cNvSpPr>
          <p:nvPr/>
        </p:nvSpPr>
        <p:spPr bwMode="auto">
          <a:xfrm rot="5400000">
            <a:off x="6072717" y="3393017"/>
            <a:ext cx="355600" cy="309033"/>
          </a:xfrm>
          <a:prstGeom prst="triangle">
            <a:avLst>
              <a:gd name="adj" fmla="val 50000"/>
            </a:avLst>
          </a:prstGeom>
          <a:solidFill>
            <a:srgbClr val="C00000"/>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0" name="等腰三角形 10"/>
          <p:cNvSpPr>
            <a:spLocks noChangeArrowheads="1"/>
          </p:cNvSpPr>
          <p:nvPr/>
        </p:nvSpPr>
        <p:spPr bwMode="auto">
          <a:xfrm rot="16200000" flipH="1">
            <a:off x="5762626" y="2041526"/>
            <a:ext cx="357716" cy="309033"/>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441" name="等腰三角形 11"/>
          <p:cNvSpPr>
            <a:spLocks noChangeArrowheads="1"/>
          </p:cNvSpPr>
          <p:nvPr/>
        </p:nvSpPr>
        <p:spPr bwMode="auto">
          <a:xfrm rot="16200000" flipH="1">
            <a:off x="5762626" y="4752976"/>
            <a:ext cx="357717" cy="309033"/>
          </a:xfrm>
          <a:prstGeom prst="triangle">
            <a:avLst>
              <a:gd name="adj" fmla="val 50000"/>
            </a:avLst>
          </a:prstGeom>
          <a:solidFill>
            <a:schemeClr val="bg1">
              <a:lumMod val="6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26" name="矩形 12"/>
          <p:cNvSpPr>
            <a:spLocks noChangeArrowheads="1"/>
          </p:cNvSpPr>
          <p:nvPr/>
        </p:nvSpPr>
        <p:spPr bwMode="auto">
          <a:xfrm>
            <a:off x="3843715" y="2875808"/>
            <a:ext cx="633489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r>
              <a:rPr lang="zh-CN" altLang="en-US" sz="8800" b="1" dirty="0">
                <a:solidFill>
                  <a:schemeClr val="bg1"/>
                </a:solidFill>
                <a:latin typeface="微软雅黑" panose="020B0503020204020204" pitchFamily="34" charset="-122"/>
                <a:ea typeface="微软雅黑" panose="020B0503020204020204" pitchFamily="34" charset="-122"/>
              </a:rPr>
              <a:t>谢谢观看！</a:t>
            </a:r>
          </a:p>
        </p:txBody>
      </p:sp>
      <p:sp>
        <p:nvSpPr>
          <p:cNvPr id="9" name="矩形 8"/>
          <p:cNvSpPr/>
          <p:nvPr/>
        </p:nvSpPr>
        <p:spPr>
          <a:xfrm>
            <a:off x="9144000" y="6509690"/>
            <a:ext cx="1061509" cy="369332"/>
          </a:xfrm>
          <a:prstGeom prst="rect">
            <a:avLst/>
          </a:prstGeom>
        </p:spPr>
        <p:txBody>
          <a:bodyPr wrap="none">
            <a:spAutoFit/>
          </a:bodyPr>
          <a:lstStyle/>
          <a:p>
            <a:r>
              <a:rPr lang="zh-CN" altLang="en-US"/>
              <a:t>喜爱</a:t>
            </a:r>
            <a:r>
              <a:rPr lang="en-US" altLang="zh-CN"/>
              <a:t>PPT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7" name="矩形 37"/>
          <p:cNvSpPr>
            <a:spLocks noChangeArrowheads="1"/>
          </p:cNvSpPr>
          <p:nvPr/>
        </p:nvSpPr>
        <p:spPr bwMode="auto">
          <a:xfrm>
            <a:off x="5128799" y="3880412"/>
            <a:ext cx="5635424" cy="2229807"/>
          </a:xfrm>
          <a:prstGeom prst="rect">
            <a:avLst/>
          </a:prstGeom>
          <a:solidFill>
            <a:srgbClr val="C00000"/>
          </a:solid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46"/>
          <p:cNvSpPr>
            <a:spLocks noChangeAspect="1" noChangeArrowheads="1"/>
          </p:cNvSpPr>
          <p:nvPr/>
        </p:nvSpPr>
        <p:spPr bwMode="auto">
          <a:xfrm>
            <a:off x="1558734" y="3866941"/>
            <a:ext cx="3342621" cy="222980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47"/>
          <p:cNvSpPr>
            <a:spLocks noChangeAspect="1" noChangeArrowheads="1"/>
          </p:cNvSpPr>
          <p:nvPr/>
        </p:nvSpPr>
        <p:spPr bwMode="auto">
          <a:xfrm>
            <a:off x="3881887" y="1477587"/>
            <a:ext cx="3340534" cy="222771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Group 12"/>
          <p:cNvGrpSpPr/>
          <p:nvPr/>
        </p:nvGrpSpPr>
        <p:grpSpPr bwMode="auto">
          <a:xfrm>
            <a:off x="10991667" y="3482261"/>
            <a:ext cx="450972" cy="524047"/>
            <a:chOff x="0" y="0"/>
            <a:chExt cx="343086" cy="397851"/>
          </a:xfrm>
        </p:grpSpPr>
        <p:sp>
          <p:nvSpPr>
            <p:cNvPr id="14" name="燕尾形 5"/>
            <p:cNvSpPr>
              <a:spLocks noChangeArrowheads="1"/>
            </p:cNvSpPr>
            <p:nvPr/>
          </p:nvSpPr>
          <p:spPr bwMode="auto">
            <a:xfrm>
              <a:off x="0" y="3903"/>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燕尾形 51"/>
            <p:cNvSpPr>
              <a:spLocks noChangeArrowheads="1"/>
            </p:cNvSpPr>
            <p:nvPr/>
          </p:nvSpPr>
          <p:spPr bwMode="auto">
            <a:xfrm>
              <a:off x="127062" y="0"/>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Group 15"/>
          <p:cNvGrpSpPr/>
          <p:nvPr/>
        </p:nvGrpSpPr>
        <p:grpSpPr bwMode="auto">
          <a:xfrm>
            <a:off x="642638" y="3543866"/>
            <a:ext cx="448885" cy="517783"/>
            <a:chOff x="0" y="0"/>
            <a:chExt cx="340415" cy="393948"/>
          </a:xfrm>
        </p:grpSpPr>
        <p:sp>
          <p:nvSpPr>
            <p:cNvPr id="17" name="燕尾形 50"/>
            <p:cNvSpPr>
              <a:spLocks noChangeArrowheads="1"/>
            </p:cNvSpPr>
            <p:nvPr/>
          </p:nvSpPr>
          <p:spPr bwMode="auto">
            <a:xfrm flipH="1">
              <a:off x="124391" y="0"/>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燕尾形 52"/>
            <p:cNvSpPr>
              <a:spLocks noChangeArrowheads="1"/>
            </p:cNvSpPr>
            <p:nvPr/>
          </p:nvSpPr>
          <p:spPr bwMode="auto">
            <a:xfrm flipH="1">
              <a:off x="0" y="0"/>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Group 18"/>
          <p:cNvGrpSpPr/>
          <p:nvPr/>
        </p:nvGrpSpPr>
        <p:grpSpPr bwMode="auto">
          <a:xfrm>
            <a:off x="1558734" y="1475499"/>
            <a:ext cx="2229806" cy="2404913"/>
            <a:chOff x="0" y="0"/>
            <a:chExt cx="1695710" cy="1827648"/>
          </a:xfrm>
          <a:solidFill>
            <a:srgbClr val="C00000"/>
          </a:solidFill>
        </p:grpSpPr>
        <p:sp>
          <p:nvSpPr>
            <p:cNvPr id="20" name="矩形 1"/>
            <p:cNvSpPr>
              <a:spLocks noChangeArrowheads="1"/>
            </p:cNvSpPr>
            <p:nvPr/>
          </p:nvSpPr>
          <p:spPr bwMode="auto">
            <a:xfrm>
              <a:off x="1" y="0"/>
              <a:ext cx="1695709" cy="1694573"/>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860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Group 20"/>
            <p:cNvGrpSpPr/>
            <p:nvPr/>
          </p:nvGrpSpPr>
          <p:grpSpPr bwMode="auto">
            <a:xfrm>
              <a:off x="0" y="81532"/>
              <a:ext cx="1614340" cy="1746116"/>
              <a:chOff x="0" y="0"/>
              <a:chExt cx="2125340" cy="1746116"/>
            </a:xfrm>
            <a:grpFill/>
          </p:grpSpPr>
          <p:sp>
            <p:nvSpPr>
              <p:cNvPr id="22" name="矩形 56"/>
              <p:cNvSpPr>
                <a:spLocks noChangeArrowheads="1"/>
              </p:cNvSpPr>
              <p:nvPr/>
            </p:nvSpPr>
            <p:spPr bwMode="auto">
              <a:xfrm>
                <a:off x="0" y="0"/>
                <a:ext cx="2125338" cy="3040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000" dirty="0"/>
              </a:p>
            </p:txBody>
          </p:sp>
          <p:sp>
            <p:nvSpPr>
              <p:cNvPr id="23" name="矩形 57"/>
              <p:cNvSpPr>
                <a:spLocks noChangeArrowheads="1"/>
              </p:cNvSpPr>
              <p:nvPr/>
            </p:nvSpPr>
            <p:spPr bwMode="auto">
              <a:xfrm>
                <a:off x="0" y="272552"/>
                <a:ext cx="2125340" cy="14735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24" name="矩形 59"/>
          <p:cNvSpPr>
            <a:spLocks noChangeAspect="1" noChangeArrowheads="1"/>
          </p:cNvSpPr>
          <p:nvPr/>
        </p:nvSpPr>
        <p:spPr bwMode="auto">
          <a:xfrm>
            <a:off x="7302321" y="1475499"/>
            <a:ext cx="3342621" cy="222980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56"/>
          <p:cNvSpPr>
            <a:spLocks noChangeArrowheads="1"/>
          </p:cNvSpPr>
          <p:nvPr/>
        </p:nvSpPr>
        <p:spPr bwMode="auto">
          <a:xfrm>
            <a:off x="8401649" y="4001167"/>
            <a:ext cx="2122805" cy="400111"/>
          </a:xfrm>
          <a:prstGeom prst="rect">
            <a:avLst/>
          </a:prstGeom>
          <a:noFill/>
          <a:ln>
            <a:noFill/>
          </a:ln>
        </p:spPr>
        <p:txBody>
          <a:bodyPr>
            <a:spAutoFit/>
          </a:bodyPr>
          <a:lstStyle/>
          <a:p>
            <a:pPr algn="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000" dirty="0"/>
          </a:p>
        </p:txBody>
      </p:sp>
      <p:sp>
        <p:nvSpPr>
          <p:cNvPr id="26" name="矩形 57"/>
          <p:cNvSpPr>
            <a:spLocks noChangeArrowheads="1"/>
          </p:cNvSpPr>
          <p:nvPr/>
        </p:nvSpPr>
        <p:spPr bwMode="auto">
          <a:xfrm>
            <a:off x="6925235" y="4359805"/>
            <a:ext cx="3599221" cy="2144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500"/>
                                        <p:tgtEl>
                                          <p:spTgt spid="1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3500"/>
                            </p:stCondLst>
                            <p:childTnLst>
                              <p:par>
                                <p:cTn id="33" presetID="6"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2" name="组合 1"/>
          <p:cNvGrpSpPr/>
          <p:nvPr/>
        </p:nvGrpSpPr>
        <p:grpSpPr>
          <a:xfrm>
            <a:off x="7782073" y="1765013"/>
            <a:ext cx="3006918" cy="461665"/>
            <a:chOff x="7782073" y="1765013"/>
            <a:chExt cx="3006918" cy="461665"/>
          </a:xfrm>
        </p:grpSpPr>
        <p:sp>
          <p:nvSpPr>
            <p:cNvPr id="5" name="任意多边形 4"/>
            <p:cNvSpPr/>
            <p:nvPr/>
          </p:nvSpPr>
          <p:spPr>
            <a:xfrm>
              <a:off x="7782073" y="1938646"/>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8142113" y="2226678"/>
              <a:ext cx="2592288" cy="0"/>
            </a:xfrm>
            <a:prstGeom prst="line">
              <a:avLst/>
            </a:prstGeom>
            <a:ln w="1905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142113" y="1765013"/>
              <a:ext cx="2646878"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点击此处添加内容</a:t>
              </a:r>
            </a:p>
          </p:txBody>
        </p:sp>
      </p:grpSp>
      <p:grpSp>
        <p:nvGrpSpPr>
          <p:cNvPr id="60" name="组合 59"/>
          <p:cNvGrpSpPr/>
          <p:nvPr/>
        </p:nvGrpSpPr>
        <p:grpSpPr>
          <a:xfrm>
            <a:off x="7782073" y="2556418"/>
            <a:ext cx="3006918" cy="462348"/>
            <a:chOff x="7782073" y="2556418"/>
            <a:chExt cx="3006918" cy="462348"/>
          </a:xfrm>
        </p:grpSpPr>
        <p:sp>
          <p:nvSpPr>
            <p:cNvPr id="6" name="任意多边形 5"/>
            <p:cNvSpPr/>
            <p:nvPr/>
          </p:nvSpPr>
          <p:spPr>
            <a:xfrm>
              <a:off x="7782073" y="2738200"/>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8142113" y="3018766"/>
              <a:ext cx="2592288" cy="0"/>
            </a:xfrm>
            <a:prstGeom prst="line">
              <a:avLst/>
            </a:prstGeom>
            <a:ln w="1905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142113" y="2556418"/>
              <a:ext cx="2646878"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点击此处添加内容</a:t>
              </a:r>
            </a:p>
          </p:txBody>
        </p:sp>
      </p:grpSp>
      <p:grpSp>
        <p:nvGrpSpPr>
          <p:cNvPr id="61" name="组合 60"/>
          <p:cNvGrpSpPr/>
          <p:nvPr/>
        </p:nvGrpSpPr>
        <p:grpSpPr>
          <a:xfrm>
            <a:off x="7782073" y="3339948"/>
            <a:ext cx="3006918" cy="470224"/>
            <a:chOff x="7782073" y="3339948"/>
            <a:chExt cx="3006918" cy="470224"/>
          </a:xfrm>
        </p:grpSpPr>
        <p:sp>
          <p:nvSpPr>
            <p:cNvPr id="7" name="任意多边形 6"/>
            <p:cNvSpPr/>
            <p:nvPr/>
          </p:nvSpPr>
          <p:spPr>
            <a:xfrm>
              <a:off x="7782073" y="353775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8142113" y="3810172"/>
              <a:ext cx="2592288" cy="0"/>
            </a:xfrm>
            <a:prstGeom prst="line">
              <a:avLst/>
            </a:prstGeom>
            <a:ln w="1905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142113" y="3339948"/>
              <a:ext cx="2646878"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点击此处添加内容</a:t>
              </a:r>
            </a:p>
          </p:txBody>
        </p:sp>
      </p:grpSp>
      <p:grpSp>
        <p:nvGrpSpPr>
          <p:cNvPr id="62" name="组合 61"/>
          <p:cNvGrpSpPr/>
          <p:nvPr/>
        </p:nvGrpSpPr>
        <p:grpSpPr>
          <a:xfrm>
            <a:off x="7782073" y="4206407"/>
            <a:ext cx="3006918" cy="461665"/>
            <a:chOff x="7782073" y="4206407"/>
            <a:chExt cx="3006918" cy="461665"/>
          </a:xfrm>
        </p:grpSpPr>
        <p:sp>
          <p:nvSpPr>
            <p:cNvPr id="8" name="任意多边形 7"/>
            <p:cNvSpPr/>
            <p:nvPr/>
          </p:nvSpPr>
          <p:spPr>
            <a:xfrm>
              <a:off x="7782073" y="4337308"/>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B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8142113" y="4665236"/>
              <a:ext cx="2592288" cy="0"/>
            </a:xfrm>
            <a:prstGeom prst="line">
              <a:avLst/>
            </a:prstGeom>
            <a:ln w="1905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142113" y="4206407"/>
              <a:ext cx="2646878"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点击此处添加内容</a:t>
              </a:r>
            </a:p>
          </p:txBody>
        </p:sp>
      </p:grpSp>
      <p:grpSp>
        <p:nvGrpSpPr>
          <p:cNvPr id="63" name="组合 62"/>
          <p:cNvGrpSpPr/>
          <p:nvPr/>
        </p:nvGrpSpPr>
        <p:grpSpPr>
          <a:xfrm>
            <a:off x="7782073" y="4898787"/>
            <a:ext cx="3006918" cy="476667"/>
            <a:chOff x="7782073" y="4898787"/>
            <a:chExt cx="3006918" cy="476667"/>
          </a:xfrm>
        </p:grpSpPr>
        <p:sp>
          <p:nvSpPr>
            <p:cNvPr id="9" name="任意多边形 8"/>
            <p:cNvSpPr/>
            <p:nvPr/>
          </p:nvSpPr>
          <p:spPr>
            <a:xfrm>
              <a:off x="7782073" y="5136860"/>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E58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8142113" y="5375454"/>
              <a:ext cx="2592288" cy="0"/>
            </a:xfrm>
            <a:prstGeom prst="line">
              <a:avLst/>
            </a:prstGeom>
            <a:ln w="1905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142113" y="4898787"/>
              <a:ext cx="2646878"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点击此处添加内容</a:t>
              </a:r>
            </a:p>
          </p:txBody>
        </p:sp>
      </p:grpSp>
      <p:grpSp>
        <p:nvGrpSpPr>
          <p:cNvPr id="20" name="组合 19"/>
          <p:cNvGrpSpPr/>
          <p:nvPr/>
        </p:nvGrpSpPr>
        <p:grpSpPr>
          <a:xfrm>
            <a:off x="1211927" y="1951064"/>
            <a:ext cx="975061" cy="4410905"/>
            <a:chOff x="1211927" y="1951064"/>
            <a:chExt cx="975061" cy="4410905"/>
          </a:xfrm>
        </p:grpSpPr>
        <p:grpSp>
          <p:nvGrpSpPr>
            <p:cNvPr id="21" name="组合 20"/>
            <p:cNvGrpSpPr/>
            <p:nvPr/>
          </p:nvGrpSpPr>
          <p:grpSpPr>
            <a:xfrm>
              <a:off x="1228267" y="1951064"/>
              <a:ext cx="632306" cy="3178638"/>
              <a:chOff x="542675" y="2050786"/>
              <a:chExt cx="937756" cy="3568316"/>
            </a:xfrm>
          </p:grpSpPr>
          <p:sp>
            <p:nvSpPr>
              <p:cNvPr id="23" name="Oval 20"/>
              <p:cNvSpPr>
                <a:spLocks noChangeArrowheads="1"/>
              </p:cNvSpPr>
              <p:nvPr/>
            </p:nvSpPr>
            <p:spPr bwMode="auto">
              <a:xfrm>
                <a:off x="542675" y="2050786"/>
                <a:ext cx="937756" cy="470146"/>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542675" y="2270103"/>
                <a:ext cx="937756" cy="3348999"/>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22"/>
              <p:cNvSpPr>
                <a:spLocks noChangeArrowheads="1"/>
              </p:cNvSpPr>
              <p:nvPr/>
            </p:nvSpPr>
            <p:spPr bwMode="auto">
              <a:xfrm>
                <a:off x="542675" y="3716737"/>
                <a:ext cx="937756" cy="470146"/>
              </a:xfrm>
              <a:prstGeom prst="ellipse">
                <a:avLst/>
              </a:prstGeom>
              <a:solidFill>
                <a:schemeClr val="tx1">
                  <a:lumMod val="95000"/>
                  <a:lumOff val="5000"/>
                </a:schemeClr>
              </a:solidFill>
              <a:ln>
                <a:noFill/>
              </a:ln>
              <a:effectLst>
                <a:outerShdw blurRad="50800" dist="38100" dir="16200000"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542675" y="3928847"/>
                <a:ext cx="937756" cy="1690255"/>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27" name="任意多边形 26"/>
              <p:cNvSpPr/>
              <p:nvPr/>
            </p:nvSpPr>
            <p:spPr>
              <a:xfrm>
                <a:off x="668132" y="3954058"/>
                <a:ext cx="783152" cy="212501"/>
              </a:xfrm>
              <a:custGeom>
                <a:avLst/>
                <a:gdLst>
                  <a:gd name="connsiteX0" fmla="*/ 1239680 w 1244321"/>
                  <a:gd name="connsiteY0" fmla="*/ 0 h 424826"/>
                  <a:gd name="connsiteX1" fmla="*/ 1244321 w 1244321"/>
                  <a:gd name="connsiteY1" fmla="*/ 26786 h 424826"/>
                  <a:gd name="connsiteX2" fmla="*/ 560245 w 1244321"/>
                  <a:gd name="connsiteY2" fmla="*/ 424826 h 424826"/>
                  <a:gd name="connsiteX3" fmla="*/ 76530 w 1244321"/>
                  <a:gd name="connsiteY3" fmla="*/ 308243 h 424826"/>
                  <a:gd name="connsiteX4" fmla="*/ 0 w 1244321"/>
                  <a:gd name="connsiteY4" fmla="*/ 254271 h 424826"/>
                  <a:gd name="connsiteX5" fmla="*/ 10654 w 1244321"/>
                  <a:gd name="connsiteY5" fmla="*/ 258600 h 424826"/>
                  <a:gd name="connsiteX6" fmla="*/ 423823 w 1244321"/>
                  <a:gd name="connsiteY6" fmla="*/ 328953 h 424826"/>
                  <a:gd name="connsiteX7" fmla="*/ 1174391 w 1244321"/>
                  <a:gd name="connsiteY7" fmla="*/ 66741 h 4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321" h="424826">
                    <a:moveTo>
                      <a:pt x="1239680" y="0"/>
                    </a:moveTo>
                    <a:lnTo>
                      <a:pt x="1244321" y="26786"/>
                    </a:lnTo>
                    <a:cubicBezTo>
                      <a:pt x="1244321" y="246617"/>
                      <a:pt x="938050" y="424826"/>
                      <a:pt x="560245" y="424826"/>
                    </a:cubicBezTo>
                    <a:cubicBezTo>
                      <a:pt x="371343" y="424826"/>
                      <a:pt x="200324" y="380274"/>
                      <a:pt x="76530" y="308243"/>
                    </a:cubicBezTo>
                    <a:lnTo>
                      <a:pt x="0" y="254271"/>
                    </a:lnTo>
                    <a:lnTo>
                      <a:pt x="10654" y="258600"/>
                    </a:lnTo>
                    <a:cubicBezTo>
                      <a:pt x="137645" y="303902"/>
                      <a:pt x="277266" y="328953"/>
                      <a:pt x="423823" y="328953"/>
                    </a:cubicBezTo>
                    <a:cubicBezTo>
                      <a:pt x="716938" y="328953"/>
                      <a:pt x="982304" y="228749"/>
                      <a:pt x="1174391" y="66741"/>
                    </a:cubicBezTo>
                    <a:close/>
                  </a:path>
                </a:pathLst>
              </a:cu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211927" y="5038530"/>
              <a:ext cx="975061" cy="1323439"/>
            </a:xfrm>
            <a:prstGeom prst="rect">
              <a:avLst/>
            </a:prstGeom>
            <a:noFill/>
          </p:spPr>
          <p:txBody>
            <a:bodyPr wrap="square" rtlCol="0">
              <a:spAutoFit/>
            </a:bodyPr>
            <a:lstStyle/>
            <a:p>
              <a:r>
                <a:rPr lang="en-US" altLang="zh-CN" sz="4000" dirty="0">
                  <a:latin typeface="Deadwood Halfwide Light" pitchFamily="50" charset="0"/>
                </a:rPr>
                <a:t>50%</a:t>
              </a:r>
              <a:endParaRPr lang="zh-CN" altLang="en-US" sz="4000" dirty="0">
                <a:latin typeface="Deadwood Halfwide Light" pitchFamily="50" charset="0"/>
              </a:endParaRPr>
            </a:p>
          </p:txBody>
        </p:sp>
      </p:grpSp>
      <p:grpSp>
        <p:nvGrpSpPr>
          <p:cNvPr id="28" name="组合 27"/>
          <p:cNvGrpSpPr/>
          <p:nvPr/>
        </p:nvGrpSpPr>
        <p:grpSpPr>
          <a:xfrm>
            <a:off x="2431755" y="1951064"/>
            <a:ext cx="2197287" cy="4410905"/>
            <a:chOff x="2431755" y="1951064"/>
            <a:chExt cx="2197287" cy="4410905"/>
          </a:xfrm>
        </p:grpSpPr>
        <p:grpSp>
          <p:nvGrpSpPr>
            <p:cNvPr id="29" name="组合 28"/>
            <p:cNvGrpSpPr/>
            <p:nvPr/>
          </p:nvGrpSpPr>
          <p:grpSpPr>
            <a:xfrm>
              <a:off x="3651579" y="1951064"/>
              <a:ext cx="632306" cy="3178638"/>
              <a:chOff x="2917479" y="2050786"/>
              <a:chExt cx="937756" cy="3568316"/>
            </a:xfrm>
          </p:grpSpPr>
          <p:sp>
            <p:nvSpPr>
              <p:cNvPr id="39" name="Oval 28"/>
              <p:cNvSpPr>
                <a:spLocks noChangeArrowheads="1"/>
              </p:cNvSpPr>
              <p:nvPr/>
            </p:nvSpPr>
            <p:spPr bwMode="auto">
              <a:xfrm>
                <a:off x="2917479" y="2050786"/>
                <a:ext cx="937756" cy="470146"/>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9"/>
              <p:cNvSpPr/>
              <p:nvPr/>
            </p:nvSpPr>
            <p:spPr bwMode="auto">
              <a:xfrm>
                <a:off x="2917479" y="2270103"/>
                <a:ext cx="937756" cy="3348999"/>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30"/>
              <p:cNvSpPr>
                <a:spLocks noChangeArrowheads="1"/>
              </p:cNvSpPr>
              <p:nvPr/>
            </p:nvSpPr>
            <p:spPr bwMode="auto">
              <a:xfrm>
                <a:off x="2917479" y="2916434"/>
                <a:ext cx="937756" cy="501657"/>
              </a:xfrm>
              <a:prstGeom prst="ellipse">
                <a:avLst/>
              </a:prstGeom>
              <a:solidFill>
                <a:schemeClr val="tx1">
                  <a:lumMod val="50000"/>
                  <a:lumOff val="50000"/>
                </a:schemeClr>
              </a:solidFill>
              <a:ln>
                <a:noFill/>
              </a:ln>
              <a:effectLst>
                <a:outerShdw blurRad="50800" dist="38100" dir="16200000"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2" name="Freeform 31"/>
              <p:cNvSpPr/>
              <p:nvPr/>
            </p:nvSpPr>
            <p:spPr bwMode="auto">
              <a:xfrm>
                <a:off x="2917479" y="3168010"/>
                <a:ext cx="937756" cy="2451092"/>
              </a:xfrm>
              <a:custGeom>
                <a:avLst/>
                <a:gdLst>
                  <a:gd name="T0" fmla="*/ 0 w 30"/>
                  <a:gd name="T1" fmla="*/ 0 h 84"/>
                  <a:gd name="T2" fmla="*/ 0 w 30"/>
                  <a:gd name="T3" fmla="*/ 76 h 84"/>
                  <a:gd name="T4" fmla="*/ 15 w 30"/>
                  <a:gd name="T5" fmla="*/ 84 h 84"/>
                  <a:gd name="T6" fmla="*/ 30 w 30"/>
                  <a:gd name="T7" fmla="*/ 76 h 84"/>
                  <a:gd name="T8" fmla="*/ 30 w 30"/>
                  <a:gd name="T9" fmla="*/ 0 h 84"/>
                  <a:gd name="T10" fmla="*/ 15 w 30"/>
                  <a:gd name="T11" fmla="*/ 8 h 84"/>
                  <a:gd name="T12" fmla="*/ 0 w 3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close/>
                  </a:path>
                </a:pathLst>
              </a:custGeom>
              <a:solidFill>
                <a:srgbClr val="A6A6A6"/>
              </a:solidFill>
              <a:ln>
                <a:noFill/>
              </a:ln>
            </p:spPr>
            <p:txBody>
              <a:bodyPr vert="horz" wrap="square" lIns="91440" tIns="45720" rIns="91440" bIns="45720" numCol="1" anchor="t" anchorCtr="0" compatLnSpc="1"/>
              <a:lstStyle/>
              <a:p>
                <a:endParaRPr lang="zh-CN" altLang="en-US"/>
              </a:p>
            </p:txBody>
          </p:sp>
          <p:sp>
            <p:nvSpPr>
              <p:cNvPr id="43" name="任意多边形 42"/>
              <p:cNvSpPr/>
              <p:nvPr/>
            </p:nvSpPr>
            <p:spPr>
              <a:xfrm>
                <a:off x="3026264" y="3188491"/>
                <a:ext cx="783152" cy="205434"/>
              </a:xfrm>
              <a:custGeom>
                <a:avLst/>
                <a:gdLst>
                  <a:gd name="connsiteX0" fmla="*/ 1239680 w 1244321"/>
                  <a:gd name="connsiteY0" fmla="*/ 0 h 424826"/>
                  <a:gd name="connsiteX1" fmla="*/ 1244321 w 1244321"/>
                  <a:gd name="connsiteY1" fmla="*/ 26786 h 424826"/>
                  <a:gd name="connsiteX2" fmla="*/ 560245 w 1244321"/>
                  <a:gd name="connsiteY2" fmla="*/ 424826 h 424826"/>
                  <a:gd name="connsiteX3" fmla="*/ 76530 w 1244321"/>
                  <a:gd name="connsiteY3" fmla="*/ 308243 h 424826"/>
                  <a:gd name="connsiteX4" fmla="*/ 0 w 1244321"/>
                  <a:gd name="connsiteY4" fmla="*/ 254271 h 424826"/>
                  <a:gd name="connsiteX5" fmla="*/ 10654 w 1244321"/>
                  <a:gd name="connsiteY5" fmla="*/ 258600 h 424826"/>
                  <a:gd name="connsiteX6" fmla="*/ 423823 w 1244321"/>
                  <a:gd name="connsiteY6" fmla="*/ 328953 h 424826"/>
                  <a:gd name="connsiteX7" fmla="*/ 1174391 w 1244321"/>
                  <a:gd name="connsiteY7" fmla="*/ 66741 h 4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321" h="424826">
                    <a:moveTo>
                      <a:pt x="1239680" y="0"/>
                    </a:moveTo>
                    <a:lnTo>
                      <a:pt x="1244321" y="26786"/>
                    </a:lnTo>
                    <a:cubicBezTo>
                      <a:pt x="1244321" y="246617"/>
                      <a:pt x="938050" y="424826"/>
                      <a:pt x="560245" y="424826"/>
                    </a:cubicBezTo>
                    <a:cubicBezTo>
                      <a:pt x="371343" y="424826"/>
                      <a:pt x="200324" y="380274"/>
                      <a:pt x="76530" y="308243"/>
                    </a:cubicBezTo>
                    <a:lnTo>
                      <a:pt x="0" y="254271"/>
                    </a:lnTo>
                    <a:lnTo>
                      <a:pt x="10654" y="258600"/>
                    </a:lnTo>
                    <a:cubicBezTo>
                      <a:pt x="137645" y="303902"/>
                      <a:pt x="277266" y="328953"/>
                      <a:pt x="423823" y="328953"/>
                    </a:cubicBezTo>
                    <a:cubicBezTo>
                      <a:pt x="716938" y="328953"/>
                      <a:pt x="982304" y="228749"/>
                      <a:pt x="1174391" y="66741"/>
                    </a:cubicBezTo>
                    <a:close/>
                  </a:path>
                </a:pathLst>
              </a:cu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2431755" y="1951064"/>
              <a:ext cx="956758" cy="4410905"/>
              <a:chOff x="2431755" y="1951064"/>
              <a:chExt cx="956758" cy="4410905"/>
            </a:xfrm>
          </p:grpSpPr>
          <p:grpSp>
            <p:nvGrpSpPr>
              <p:cNvPr id="32" name="组合 31"/>
              <p:cNvGrpSpPr/>
              <p:nvPr/>
            </p:nvGrpSpPr>
            <p:grpSpPr>
              <a:xfrm>
                <a:off x="2439923" y="1951064"/>
                <a:ext cx="632306" cy="3178638"/>
                <a:chOff x="1730077" y="2050786"/>
                <a:chExt cx="937756" cy="3568316"/>
              </a:xfrm>
            </p:grpSpPr>
            <p:sp>
              <p:nvSpPr>
                <p:cNvPr id="34" name="Oval 24"/>
                <p:cNvSpPr>
                  <a:spLocks noChangeArrowheads="1"/>
                </p:cNvSpPr>
                <p:nvPr/>
              </p:nvSpPr>
              <p:spPr bwMode="auto">
                <a:xfrm>
                  <a:off x="1730077" y="2050786"/>
                  <a:ext cx="937756" cy="470146"/>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5"/>
                <p:cNvSpPr/>
                <p:nvPr/>
              </p:nvSpPr>
              <p:spPr bwMode="auto">
                <a:xfrm>
                  <a:off x="1730077" y="2270103"/>
                  <a:ext cx="937756" cy="3348999"/>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26"/>
                <p:cNvSpPr>
                  <a:spLocks noChangeArrowheads="1"/>
                </p:cNvSpPr>
                <p:nvPr/>
              </p:nvSpPr>
              <p:spPr bwMode="auto">
                <a:xfrm>
                  <a:off x="1730077" y="4192284"/>
                  <a:ext cx="937756" cy="468885"/>
                </a:xfrm>
                <a:prstGeom prst="ellipse">
                  <a:avLst/>
                </a:prstGeom>
                <a:solidFill>
                  <a:srgbClr val="C00000"/>
                </a:solidFill>
                <a:ln>
                  <a:noFill/>
                </a:ln>
                <a:effectLst>
                  <a:outerShdw blurRad="50800" dist="38100" dir="16200000"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 name="Freeform 27"/>
                <p:cNvSpPr/>
                <p:nvPr/>
              </p:nvSpPr>
              <p:spPr bwMode="auto">
                <a:xfrm>
                  <a:off x="1730077" y="4429243"/>
                  <a:ext cx="937756" cy="1189859"/>
                </a:xfrm>
                <a:custGeom>
                  <a:avLst/>
                  <a:gdLst>
                    <a:gd name="T0" fmla="*/ 0 w 30"/>
                    <a:gd name="T1" fmla="*/ 0 h 38"/>
                    <a:gd name="T2" fmla="*/ 0 w 30"/>
                    <a:gd name="T3" fmla="*/ 30 h 38"/>
                    <a:gd name="T4" fmla="*/ 15 w 30"/>
                    <a:gd name="T5" fmla="*/ 38 h 38"/>
                    <a:gd name="T6" fmla="*/ 30 w 30"/>
                    <a:gd name="T7" fmla="*/ 30 h 38"/>
                    <a:gd name="T8" fmla="*/ 30 w 30"/>
                    <a:gd name="T9" fmla="*/ 0 h 38"/>
                    <a:gd name="T10" fmla="*/ 15 w 30"/>
                    <a:gd name="T11" fmla="*/ 7 h 38"/>
                    <a:gd name="T12" fmla="*/ 0 w 3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38" name="任意多边形 37"/>
                <p:cNvSpPr/>
                <p:nvPr/>
              </p:nvSpPr>
              <p:spPr>
                <a:xfrm>
                  <a:off x="1863356" y="4395250"/>
                  <a:ext cx="783152" cy="212501"/>
                </a:xfrm>
                <a:custGeom>
                  <a:avLst/>
                  <a:gdLst>
                    <a:gd name="connsiteX0" fmla="*/ 1239680 w 1244321"/>
                    <a:gd name="connsiteY0" fmla="*/ 0 h 424826"/>
                    <a:gd name="connsiteX1" fmla="*/ 1244321 w 1244321"/>
                    <a:gd name="connsiteY1" fmla="*/ 26786 h 424826"/>
                    <a:gd name="connsiteX2" fmla="*/ 560245 w 1244321"/>
                    <a:gd name="connsiteY2" fmla="*/ 424826 h 424826"/>
                    <a:gd name="connsiteX3" fmla="*/ 76530 w 1244321"/>
                    <a:gd name="connsiteY3" fmla="*/ 308243 h 424826"/>
                    <a:gd name="connsiteX4" fmla="*/ 0 w 1244321"/>
                    <a:gd name="connsiteY4" fmla="*/ 254271 h 424826"/>
                    <a:gd name="connsiteX5" fmla="*/ 10654 w 1244321"/>
                    <a:gd name="connsiteY5" fmla="*/ 258600 h 424826"/>
                    <a:gd name="connsiteX6" fmla="*/ 423823 w 1244321"/>
                    <a:gd name="connsiteY6" fmla="*/ 328953 h 424826"/>
                    <a:gd name="connsiteX7" fmla="*/ 1174391 w 1244321"/>
                    <a:gd name="connsiteY7" fmla="*/ 66741 h 4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321" h="424826">
                      <a:moveTo>
                        <a:pt x="1239680" y="0"/>
                      </a:moveTo>
                      <a:lnTo>
                        <a:pt x="1244321" y="26786"/>
                      </a:lnTo>
                      <a:cubicBezTo>
                        <a:pt x="1244321" y="246617"/>
                        <a:pt x="938050" y="424826"/>
                        <a:pt x="560245" y="424826"/>
                      </a:cubicBezTo>
                      <a:cubicBezTo>
                        <a:pt x="371343" y="424826"/>
                        <a:pt x="200324" y="380274"/>
                        <a:pt x="76530" y="308243"/>
                      </a:cubicBezTo>
                      <a:lnTo>
                        <a:pt x="0" y="254271"/>
                      </a:lnTo>
                      <a:lnTo>
                        <a:pt x="10654" y="258600"/>
                      </a:lnTo>
                      <a:cubicBezTo>
                        <a:pt x="137645" y="303902"/>
                        <a:pt x="277266" y="328953"/>
                        <a:pt x="423823" y="328953"/>
                      </a:cubicBezTo>
                      <a:cubicBezTo>
                        <a:pt x="716938" y="328953"/>
                        <a:pt x="982304" y="228749"/>
                        <a:pt x="1174391" y="66741"/>
                      </a:cubicBezTo>
                      <a:close/>
                    </a:path>
                  </a:pathLst>
                </a:cu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2431755" y="5038530"/>
                <a:ext cx="956758" cy="1323439"/>
              </a:xfrm>
              <a:prstGeom prst="rect">
                <a:avLst/>
              </a:prstGeom>
              <a:noFill/>
            </p:spPr>
            <p:txBody>
              <a:bodyPr wrap="square" rtlCol="0">
                <a:spAutoFit/>
              </a:bodyPr>
              <a:lstStyle/>
              <a:p>
                <a:r>
                  <a:rPr lang="en-US" altLang="zh-CN" sz="4000" dirty="0">
                    <a:latin typeface="Deadwood Halfwide Light" pitchFamily="50" charset="0"/>
                  </a:rPr>
                  <a:t>25%</a:t>
                </a:r>
                <a:endParaRPr lang="zh-CN" altLang="en-US" sz="4000" dirty="0">
                  <a:latin typeface="Deadwood Halfwide Light" pitchFamily="50" charset="0"/>
                </a:endParaRPr>
              </a:p>
            </p:txBody>
          </p:sp>
        </p:grpSp>
        <p:sp>
          <p:nvSpPr>
            <p:cNvPr id="31" name="文本框 30"/>
            <p:cNvSpPr txBox="1"/>
            <p:nvPr/>
          </p:nvSpPr>
          <p:spPr>
            <a:xfrm>
              <a:off x="3649405" y="5038530"/>
              <a:ext cx="979637" cy="1323439"/>
            </a:xfrm>
            <a:prstGeom prst="rect">
              <a:avLst/>
            </a:prstGeom>
            <a:noFill/>
          </p:spPr>
          <p:txBody>
            <a:bodyPr wrap="square" rtlCol="0">
              <a:spAutoFit/>
            </a:bodyPr>
            <a:lstStyle/>
            <a:p>
              <a:r>
                <a:rPr lang="en-US" altLang="zh-CN" sz="4000" dirty="0">
                  <a:latin typeface="Deadwood Halfwide Light" pitchFamily="50" charset="0"/>
                </a:rPr>
                <a:t>80%</a:t>
              </a:r>
              <a:endParaRPr lang="zh-CN" altLang="en-US" sz="4000" dirty="0">
                <a:latin typeface="Deadwood Halfwide Light" pitchFamily="50" charset="0"/>
              </a:endParaRPr>
            </a:p>
          </p:txBody>
        </p:sp>
      </p:grpSp>
      <p:grpSp>
        <p:nvGrpSpPr>
          <p:cNvPr id="44" name="组合 43"/>
          <p:cNvGrpSpPr/>
          <p:nvPr/>
        </p:nvGrpSpPr>
        <p:grpSpPr>
          <a:xfrm>
            <a:off x="4833408" y="1951064"/>
            <a:ext cx="975061" cy="4410905"/>
            <a:chOff x="4833408" y="1951064"/>
            <a:chExt cx="975061" cy="4410905"/>
          </a:xfrm>
        </p:grpSpPr>
        <p:grpSp>
          <p:nvGrpSpPr>
            <p:cNvPr id="45" name="组合 44"/>
            <p:cNvGrpSpPr/>
            <p:nvPr/>
          </p:nvGrpSpPr>
          <p:grpSpPr>
            <a:xfrm>
              <a:off x="4863235" y="1951064"/>
              <a:ext cx="632306" cy="3178638"/>
              <a:chOff x="4104882" y="2050786"/>
              <a:chExt cx="937756" cy="3568316"/>
            </a:xfrm>
          </p:grpSpPr>
          <p:sp>
            <p:nvSpPr>
              <p:cNvPr id="47" name="Oval 32"/>
              <p:cNvSpPr>
                <a:spLocks noChangeArrowheads="1"/>
              </p:cNvSpPr>
              <p:nvPr/>
            </p:nvSpPr>
            <p:spPr bwMode="auto">
              <a:xfrm>
                <a:off x="4104882" y="2050786"/>
                <a:ext cx="937756" cy="470146"/>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3"/>
              <p:cNvSpPr/>
              <p:nvPr/>
            </p:nvSpPr>
            <p:spPr bwMode="auto">
              <a:xfrm>
                <a:off x="4104882" y="2270103"/>
                <a:ext cx="937756" cy="3348999"/>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34"/>
              <p:cNvSpPr>
                <a:spLocks noChangeArrowheads="1"/>
              </p:cNvSpPr>
              <p:nvPr/>
            </p:nvSpPr>
            <p:spPr bwMode="auto">
              <a:xfrm>
                <a:off x="4104882" y="3474658"/>
                <a:ext cx="937756" cy="470146"/>
              </a:xfrm>
              <a:prstGeom prst="ellipse">
                <a:avLst/>
              </a:prstGeom>
              <a:solidFill>
                <a:srgbClr val="BC0000"/>
              </a:solidFill>
              <a:ln>
                <a:noFill/>
              </a:ln>
              <a:effectLst>
                <a:outerShdw blurRad="50800" dist="38100" dir="16200000"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 name="Freeform 35"/>
              <p:cNvSpPr/>
              <p:nvPr/>
            </p:nvSpPr>
            <p:spPr bwMode="auto">
              <a:xfrm>
                <a:off x="4104882" y="3709530"/>
                <a:ext cx="937756" cy="1909572"/>
              </a:xfrm>
              <a:custGeom>
                <a:avLst/>
                <a:gdLst>
                  <a:gd name="T0" fmla="*/ 0 w 30"/>
                  <a:gd name="T1" fmla="*/ 0 h 61"/>
                  <a:gd name="T2" fmla="*/ 0 w 30"/>
                  <a:gd name="T3" fmla="*/ 53 h 61"/>
                  <a:gd name="T4" fmla="*/ 15 w 30"/>
                  <a:gd name="T5" fmla="*/ 61 h 61"/>
                  <a:gd name="T6" fmla="*/ 30 w 30"/>
                  <a:gd name="T7" fmla="*/ 53 h 61"/>
                  <a:gd name="T8" fmla="*/ 30 w 30"/>
                  <a:gd name="T9" fmla="*/ 0 h 61"/>
                  <a:gd name="T10" fmla="*/ 15 w 30"/>
                  <a:gd name="T11" fmla="*/ 7 h 61"/>
                  <a:gd name="T12" fmla="*/ 0 w 3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close/>
                  </a:path>
                </a:pathLst>
              </a:custGeom>
              <a:solidFill>
                <a:srgbClr val="BC0000">
                  <a:alpha val="63922"/>
                </a:srgbClr>
              </a:solidFill>
              <a:ln>
                <a:noFill/>
              </a:ln>
            </p:spPr>
            <p:txBody>
              <a:bodyPr vert="horz" wrap="square" lIns="91440" tIns="45720" rIns="91440" bIns="45720" numCol="1" anchor="t" anchorCtr="0" compatLnSpc="1"/>
              <a:lstStyle/>
              <a:p>
                <a:endParaRPr lang="zh-CN" altLang="en-US"/>
              </a:p>
            </p:txBody>
          </p:sp>
          <p:sp>
            <p:nvSpPr>
              <p:cNvPr id="51" name="任意多边形 50"/>
              <p:cNvSpPr/>
              <p:nvPr/>
            </p:nvSpPr>
            <p:spPr>
              <a:xfrm>
                <a:off x="4235625" y="3700711"/>
                <a:ext cx="783152" cy="212501"/>
              </a:xfrm>
              <a:custGeom>
                <a:avLst/>
                <a:gdLst>
                  <a:gd name="connsiteX0" fmla="*/ 1239680 w 1244321"/>
                  <a:gd name="connsiteY0" fmla="*/ 0 h 424826"/>
                  <a:gd name="connsiteX1" fmla="*/ 1244321 w 1244321"/>
                  <a:gd name="connsiteY1" fmla="*/ 26786 h 424826"/>
                  <a:gd name="connsiteX2" fmla="*/ 560245 w 1244321"/>
                  <a:gd name="connsiteY2" fmla="*/ 424826 h 424826"/>
                  <a:gd name="connsiteX3" fmla="*/ 76530 w 1244321"/>
                  <a:gd name="connsiteY3" fmla="*/ 308243 h 424826"/>
                  <a:gd name="connsiteX4" fmla="*/ 0 w 1244321"/>
                  <a:gd name="connsiteY4" fmla="*/ 254271 h 424826"/>
                  <a:gd name="connsiteX5" fmla="*/ 10654 w 1244321"/>
                  <a:gd name="connsiteY5" fmla="*/ 258600 h 424826"/>
                  <a:gd name="connsiteX6" fmla="*/ 423823 w 1244321"/>
                  <a:gd name="connsiteY6" fmla="*/ 328953 h 424826"/>
                  <a:gd name="connsiteX7" fmla="*/ 1174391 w 1244321"/>
                  <a:gd name="connsiteY7" fmla="*/ 66741 h 4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321" h="424826">
                    <a:moveTo>
                      <a:pt x="1239680" y="0"/>
                    </a:moveTo>
                    <a:lnTo>
                      <a:pt x="1244321" y="26786"/>
                    </a:lnTo>
                    <a:cubicBezTo>
                      <a:pt x="1244321" y="246617"/>
                      <a:pt x="938050" y="424826"/>
                      <a:pt x="560245" y="424826"/>
                    </a:cubicBezTo>
                    <a:cubicBezTo>
                      <a:pt x="371343" y="424826"/>
                      <a:pt x="200324" y="380274"/>
                      <a:pt x="76530" y="308243"/>
                    </a:cubicBezTo>
                    <a:lnTo>
                      <a:pt x="0" y="254271"/>
                    </a:lnTo>
                    <a:lnTo>
                      <a:pt x="10654" y="258600"/>
                    </a:lnTo>
                    <a:cubicBezTo>
                      <a:pt x="137645" y="303902"/>
                      <a:pt x="277266" y="328953"/>
                      <a:pt x="423823" y="328953"/>
                    </a:cubicBezTo>
                    <a:cubicBezTo>
                      <a:pt x="716938" y="328953"/>
                      <a:pt x="982304" y="228749"/>
                      <a:pt x="1174391" y="66741"/>
                    </a:cubicBezTo>
                    <a:close/>
                  </a:path>
                </a:pathLst>
              </a:cu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4833408" y="5038530"/>
              <a:ext cx="975061" cy="1323439"/>
            </a:xfrm>
            <a:prstGeom prst="rect">
              <a:avLst/>
            </a:prstGeom>
            <a:noFill/>
          </p:spPr>
          <p:txBody>
            <a:bodyPr wrap="square" rtlCol="0">
              <a:spAutoFit/>
            </a:bodyPr>
            <a:lstStyle/>
            <a:p>
              <a:r>
                <a:rPr lang="en-US" altLang="zh-CN" sz="4000" dirty="0">
                  <a:latin typeface="Deadwood Halfwide Light" pitchFamily="50" charset="0"/>
                </a:rPr>
                <a:t>65%</a:t>
              </a:r>
              <a:endParaRPr lang="zh-CN" altLang="en-US" sz="4000" dirty="0">
                <a:latin typeface="Deadwood Halfwide Light" pitchFamily="50" charset="0"/>
              </a:endParaRPr>
            </a:p>
          </p:txBody>
        </p:sp>
      </p:grpSp>
      <p:grpSp>
        <p:nvGrpSpPr>
          <p:cNvPr id="52" name="组合 51"/>
          <p:cNvGrpSpPr/>
          <p:nvPr/>
        </p:nvGrpSpPr>
        <p:grpSpPr>
          <a:xfrm>
            <a:off x="6049089" y="1951064"/>
            <a:ext cx="986499" cy="4410905"/>
            <a:chOff x="6049089" y="1951064"/>
            <a:chExt cx="986499" cy="4410905"/>
          </a:xfrm>
        </p:grpSpPr>
        <p:grpSp>
          <p:nvGrpSpPr>
            <p:cNvPr id="53" name="组合 52"/>
            <p:cNvGrpSpPr/>
            <p:nvPr/>
          </p:nvGrpSpPr>
          <p:grpSpPr>
            <a:xfrm>
              <a:off x="6074891" y="1951064"/>
              <a:ext cx="632306" cy="3178638"/>
              <a:chOff x="6179735" y="2050786"/>
              <a:chExt cx="937756" cy="3568316"/>
            </a:xfrm>
          </p:grpSpPr>
          <p:sp>
            <p:nvSpPr>
              <p:cNvPr id="55" name="Oval 36"/>
              <p:cNvSpPr>
                <a:spLocks noChangeArrowheads="1"/>
              </p:cNvSpPr>
              <p:nvPr/>
            </p:nvSpPr>
            <p:spPr bwMode="auto">
              <a:xfrm>
                <a:off x="6179735" y="2050786"/>
                <a:ext cx="937756" cy="470146"/>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7"/>
              <p:cNvSpPr/>
              <p:nvPr/>
            </p:nvSpPr>
            <p:spPr bwMode="auto">
              <a:xfrm>
                <a:off x="6179735" y="2270103"/>
                <a:ext cx="937756" cy="3348999"/>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38"/>
              <p:cNvSpPr>
                <a:spLocks noChangeArrowheads="1"/>
              </p:cNvSpPr>
              <p:nvPr/>
            </p:nvSpPr>
            <p:spPr bwMode="auto">
              <a:xfrm>
                <a:off x="6179735" y="3714571"/>
                <a:ext cx="937756" cy="470146"/>
              </a:xfrm>
              <a:prstGeom prst="ellipse">
                <a:avLst/>
              </a:prstGeom>
              <a:solidFill>
                <a:srgbClr val="FFCC00"/>
              </a:solidFill>
              <a:ln>
                <a:noFill/>
              </a:ln>
              <a:effectLst>
                <a:outerShdw blurRad="50800" dist="38100" dir="16200000"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9"/>
              <p:cNvSpPr/>
              <p:nvPr/>
            </p:nvSpPr>
            <p:spPr bwMode="auto">
              <a:xfrm>
                <a:off x="6179735" y="3928847"/>
                <a:ext cx="937756" cy="1690255"/>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任意多边形 58"/>
              <p:cNvSpPr/>
              <p:nvPr/>
            </p:nvSpPr>
            <p:spPr>
              <a:xfrm>
                <a:off x="6301861" y="3942716"/>
                <a:ext cx="783152" cy="212501"/>
              </a:xfrm>
              <a:custGeom>
                <a:avLst/>
                <a:gdLst>
                  <a:gd name="connsiteX0" fmla="*/ 1239680 w 1244321"/>
                  <a:gd name="connsiteY0" fmla="*/ 0 h 424826"/>
                  <a:gd name="connsiteX1" fmla="*/ 1244321 w 1244321"/>
                  <a:gd name="connsiteY1" fmla="*/ 26786 h 424826"/>
                  <a:gd name="connsiteX2" fmla="*/ 560245 w 1244321"/>
                  <a:gd name="connsiteY2" fmla="*/ 424826 h 424826"/>
                  <a:gd name="connsiteX3" fmla="*/ 76530 w 1244321"/>
                  <a:gd name="connsiteY3" fmla="*/ 308243 h 424826"/>
                  <a:gd name="connsiteX4" fmla="*/ 0 w 1244321"/>
                  <a:gd name="connsiteY4" fmla="*/ 254271 h 424826"/>
                  <a:gd name="connsiteX5" fmla="*/ 10654 w 1244321"/>
                  <a:gd name="connsiteY5" fmla="*/ 258600 h 424826"/>
                  <a:gd name="connsiteX6" fmla="*/ 423823 w 1244321"/>
                  <a:gd name="connsiteY6" fmla="*/ 328953 h 424826"/>
                  <a:gd name="connsiteX7" fmla="*/ 1174391 w 1244321"/>
                  <a:gd name="connsiteY7" fmla="*/ 66741 h 4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321" h="424826">
                    <a:moveTo>
                      <a:pt x="1239680" y="0"/>
                    </a:moveTo>
                    <a:lnTo>
                      <a:pt x="1244321" y="26786"/>
                    </a:lnTo>
                    <a:cubicBezTo>
                      <a:pt x="1244321" y="246617"/>
                      <a:pt x="938050" y="424826"/>
                      <a:pt x="560245" y="424826"/>
                    </a:cubicBezTo>
                    <a:cubicBezTo>
                      <a:pt x="371343" y="424826"/>
                      <a:pt x="200324" y="380274"/>
                      <a:pt x="76530" y="308243"/>
                    </a:cubicBezTo>
                    <a:lnTo>
                      <a:pt x="0" y="254271"/>
                    </a:lnTo>
                    <a:lnTo>
                      <a:pt x="10654" y="258600"/>
                    </a:lnTo>
                    <a:cubicBezTo>
                      <a:pt x="137645" y="303902"/>
                      <a:pt x="277266" y="328953"/>
                      <a:pt x="423823" y="328953"/>
                    </a:cubicBezTo>
                    <a:cubicBezTo>
                      <a:pt x="716938" y="328953"/>
                      <a:pt x="982304" y="228749"/>
                      <a:pt x="1174391" y="66741"/>
                    </a:cubicBezTo>
                    <a:close/>
                  </a:path>
                </a:pathLst>
              </a:cu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文本框 53"/>
            <p:cNvSpPr txBox="1"/>
            <p:nvPr/>
          </p:nvSpPr>
          <p:spPr>
            <a:xfrm>
              <a:off x="6049089" y="5038530"/>
              <a:ext cx="986499" cy="1323439"/>
            </a:xfrm>
            <a:prstGeom prst="rect">
              <a:avLst/>
            </a:prstGeom>
            <a:noFill/>
          </p:spPr>
          <p:txBody>
            <a:bodyPr wrap="square" rtlCol="0">
              <a:spAutoFit/>
            </a:bodyPr>
            <a:lstStyle/>
            <a:p>
              <a:r>
                <a:rPr lang="en-US" altLang="zh-CN" sz="4000" dirty="0">
                  <a:latin typeface="Deadwood Halfwide Light" pitchFamily="50" charset="0"/>
                </a:rPr>
                <a:t>45%</a:t>
              </a:r>
              <a:endParaRPr lang="zh-CN" altLang="en-US" sz="4000" dirty="0">
                <a:latin typeface="Deadwood Halfwide Light" pitchFamily="50"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par>
                                <p:cTn id="12" presetID="22" presetClass="entr" presetSubtype="4"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par>
                                <p:cTn id="15" presetID="22" presetClass="entr" presetSubtype="4"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par>
                                <p:cTn id="18" presetID="2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00"/>
                                        <p:tgtEl>
                                          <p:spTgt spid="52"/>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randombar(horizontal)">
                                      <p:cBhvr>
                                        <p:cTn id="28" dur="500"/>
                                        <p:tgtEl>
                                          <p:spTgt spid="60"/>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randombar(horizontal)">
                                      <p:cBhvr>
                                        <p:cTn id="32" dur="500"/>
                                        <p:tgtEl>
                                          <p:spTgt spid="61"/>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randombar(horizontal)">
                                      <p:cBhvr>
                                        <p:cTn id="36" dur="500"/>
                                        <p:tgtEl>
                                          <p:spTgt spid="62"/>
                                        </p:tgtEl>
                                      </p:cBhvr>
                                    </p:animEffect>
                                  </p:childTnLst>
                                </p:cTn>
                              </p:par>
                            </p:childTnLst>
                          </p:cTn>
                        </p:par>
                        <p:par>
                          <p:cTn id="37" fill="hold">
                            <p:stCondLst>
                              <p:cond delay="3000"/>
                            </p:stCondLst>
                            <p:childTnLst>
                              <p:par>
                                <p:cTn id="38" presetID="14" presetClass="entr" presetSubtype="10"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randombar(horizontal)">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24" name="组合 23"/>
          <p:cNvGrpSpPr/>
          <p:nvPr/>
        </p:nvGrpSpPr>
        <p:grpSpPr>
          <a:xfrm>
            <a:off x="2936393" y="1810127"/>
            <a:ext cx="963653" cy="4150335"/>
            <a:chOff x="2936393" y="1810127"/>
            <a:chExt cx="963653" cy="4150335"/>
          </a:xfrm>
        </p:grpSpPr>
        <p:sp>
          <p:nvSpPr>
            <p:cNvPr id="25" name="Oval 17"/>
            <p:cNvSpPr>
              <a:spLocks noChangeArrowheads="1"/>
            </p:cNvSpPr>
            <p:nvPr/>
          </p:nvSpPr>
          <p:spPr bwMode="auto">
            <a:xfrm>
              <a:off x="3031493" y="3155178"/>
              <a:ext cx="665735" cy="95109"/>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
            <p:cNvSpPr>
              <a:spLocks noEditPoints="1"/>
            </p:cNvSpPr>
            <p:nvPr/>
          </p:nvSpPr>
          <p:spPr bwMode="auto">
            <a:xfrm>
              <a:off x="2936393" y="1810127"/>
              <a:ext cx="828771" cy="1249943"/>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9"/>
            <p:cNvSpPr/>
            <p:nvPr/>
          </p:nvSpPr>
          <p:spPr bwMode="auto">
            <a:xfrm>
              <a:off x="3058666" y="1932408"/>
              <a:ext cx="584217" cy="584217"/>
            </a:xfrm>
            <a:custGeom>
              <a:avLst/>
              <a:gdLst>
                <a:gd name="T0" fmla="*/ 43 w 43"/>
                <a:gd name="T1" fmla="*/ 14 h 43"/>
                <a:gd name="T2" fmla="*/ 28 w 43"/>
                <a:gd name="T3" fmla="*/ 14 h 43"/>
                <a:gd name="T4" fmla="*/ 28 w 43"/>
                <a:gd name="T5" fmla="*/ 0 h 43"/>
                <a:gd name="T6" fmla="*/ 14 w 43"/>
                <a:gd name="T7" fmla="*/ 0 h 43"/>
                <a:gd name="T8" fmla="*/ 14 w 43"/>
                <a:gd name="T9" fmla="*/ 14 h 43"/>
                <a:gd name="T10" fmla="*/ 0 w 43"/>
                <a:gd name="T11" fmla="*/ 14 h 43"/>
                <a:gd name="T12" fmla="*/ 0 w 43"/>
                <a:gd name="T13" fmla="*/ 29 h 43"/>
                <a:gd name="T14" fmla="*/ 14 w 43"/>
                <a:gd name="T15" fmla="*/ 29 h 43"/>
                <a:gd name="T16" fmla="*/ 14 w 43"/>
                <a:gd name="T17" fmla="*/ 43 h 43"/>
                <a:gd name="T18" fmla="*/ 28 w 43"/>
                <a:gd name="T19" fmla="*/ 43 h 43"/>
                <a:gd name="T20" fmla="*/ 28 w 43"/>
                <a:gd name="T21" fmla="*/ 29 h 43"/>
                <a:gd name="T22" fmla="*/ 43 w 43"/>
                <a:gd name="T23" fmla="*/ 29 h 43"/>
                <a:gd name="T24" fmla="*/ 43 w 43"/>
                <a:gd name="T25"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3" y="14"/>
                  </a:moveTo>
                  <a:lnTo>
                    <a:pt x="28" y="14"/>
                  </a:lnTo>
                  <a:lnTo>
                    <a:pt x="28" y="0"/>
                  </a:lnTo>
                  <a:lnTo>
                    <a:pt x="14" y="0"/>
                  </a:lnTo>
                  <a:lnTo>
                    <a:pt x="14" y="14"/>
                  </a:lnTo>
                  <a:lnTo>
                    <a:pt x="0" y="14"/>
                  </a:lnTo>
                  <a:lnTo>
                    <a:pt x="0" y="29"/>
                  </a:lnTo>
                  <a:lnTo>
                    <a:pt x="14" y="29"/>
                  </a:lnTo>
                  <a:lnTo>
                    <a:pt x="14" y="43"/>
                  </a:lnTo>
                  <a:lnTo>
                    <a:pt x="28" y="43"/>
                  </a:lnTo>
                  <a:lnTo>
                    <a:pt x="28" y="29"/>
                  </a:lnTo>
                  <a:lnTo>
                    <a:pt x="43" y="29"/>
                  </a:lnTo>
                  <a:lnTo>
                    <a:pt x="43" y="14"/>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8" name="组合 27"/>
            <p:cNvGrpSpPr/>
            <p:nvPr/>
          </p:nvGrpSpPr>
          <p:grpSpPr>
            <a:xfrm>
              <a:off x="3260732" y="3682335"/>
              <a:ext cx="639314" cy="2278127"/>
              <a:chOff x="3035963" y="4005064"/>
              <a:chExt cx="639314" cy="2278127"/>
            </a:xfrm>
          </p:grpSpPr>
          <p:grpSp>
            <p:nvGrpSpPr>
              <p:cNvPr id="29" name="组合 28"/>
              <p:cNvGrpSpPr/>
              <p:nvPr/>
            </p:nvGrpSpPr>
            <p:grpSpPr>
              <a:xfrm>
                <a:off x="3035963" y="4005064"/>
                <a:ext cx="216024" cy="2217008"/>
                <a:chOff x="2494390" y="4005064"/>
                <a:chExt cx="216024" cy="2217008"/>
              </a:xfrm>
            </p:grpSpPr>
            <p:sp>
              <p:nvSpPr>
                <p:cNvPr id="31" name="任意多边形 30"/>
                <p:cNvSpPr/>
                <p:nvPr/>
              </p:nvSpPr>
              <p:spPr>
                <a:xfrm>
                  <a:off x="2494390"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EB4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2602402" y="4205848"/>
                  <a:ext cx="0" cy="2017224"/>
                </a:xfrm>
                <a:prstGeom prst="line">
                  <a:avLst/>
                </a:prstGeom>
                <a:ln w="19050">
                  <a:solidFill>
                    <a:srgbClr val="EB4F43"/>
                  </a:solidFill>
                  <a:prstDash val="dash"/>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3251986"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grpSp>
        <p:nvGrpSpPr>
          <p:cNvPr id="33" name="组合 32"/>
          <p:cNvGrpSpPr/>
          <p:nvPr/>
        </p:nvGrpSpPr>
        <p:grpSpPr>
          <a:xfrm>
            <a:off x="4686328" y="1810127"/>
            <a:ext cx="927218" cy="4150335"/>
            <a:chOff x="4686328" y="1810127"/>
            <a:chExt cx="927218" cy="4150335"/>
          </a:xfrm>
        </p:grpSpPr>
        <p:sp>
          <p:nvSpPr>
            <p:cNvPr id="34" name="Oval 23"/>
            <p:cNvSpPr>
              <a:spLocks noChangeArrowheads="1"/>
            </p:cNvSpPr>
            <p:nvPr/>
          </p:nvSpPr>
          <p:spPr bwMode="auto">
            <a:xfrm>
              <a:off x="4754255" y="3155178"/>
              <a:ext cx="706489" cy="9510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4"/>
            <p:cNvSpPr>
              <a:spLocks noEditPoints="1"/>
            </p:cNvSpPr>
            <p:nvPr/>
          </p:nvSpPr>
          <p:spPr bwMode="auto">
            <a:xfrm>
              <a:off x="4686328" y="1810127"/>
              <a:ext cx="842353" cy="1249943"/>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rgbClr val="B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5"/>
            <p:cNvSpPr>
              <a:spLocks noEditPoints="1"/>
            </p:cNvSpPr>
            <p:nvPr/>
          </p:nvSpPr>
          <p:spPr bwMode="auto">
            <a:xfrm>
              <a:off x="4849364" y="1973163"/>
              <a:ext cx="448353" cy="516281"/>
            </a:xfrm>
            <a:custGeom>
              <a:avLst/>
              <a:gdLst>
                <a:gd name="T0" fmla="*/ 8 w 14"/>
                <a:gd name="T1" fmla="*/ 9 h 16"/>
                <a:gd name="T2" fmla="*/ 8 w 14"/>
                <a:gd name="T3" fmla="*/ 10 h 16"/>
                <a:gd name="T4" fmla="*/ 13 w 14"/>
                <a:gd name="T5" fmla="*/ 16 h 16"/>
                <a:gd name="T6" fmla="*/ 14 w 14"/>
                <a:gd name="T7" fmla="*/ 15 h 16"/>
                <a:gd name="T8" fmla="*/ 9 w 14"/>
                <a:gd name="T9" fmla="*/ 9 h 16"/>
                <a:gd name="T10" fmla="*/ 9 w 14"/>
                <a:gd name="T11" fmla="*/ 9 h 16"/>
                <a:gd name="T12" fmla="*/ 8 w 14"/>
                <a:gd name="T13" fmla="*/ 8 h 16"/>
                <a:gd name="T14" fmla="*/ 8 w 14"/>
                <a:gd name="T15" fmla="*/ 2 h 16"/>
                <a:gd name="T16" fmla="*/ 2 w 14"/>
                <a:gd name="T17" fmla="*/ 1 h 16"/>
                <a:gd name="T18" fmla="*/ 2 w 14"/>
                <a:gd name="T19" fmla="*/ 7 h 16"/>
                <a:gd name="T20" fmla="*/ 7 w 14"/>
                <a:gd name="T21" fmla="*/ 8 h 16"/>
                <a:gd name="T22" fmla="*/ 8 w 14"/>
                <a:gd name="T23" fmla="*/ 9 h 16"/>
                <a:gd name="T24" fmla="*/ 2 w 14"/>
                <a:gd name="T25" fmla="*/ 7 h 16"/>
                <a:gd name="T26" fmla="*/ 3 w 14"/>
                <a:gd name="T27" fmla="*/ 2 h 16"/>
                <a:gd name="T28" fmla="*/ 8 w 14"/>
                <a:gd name="T29" fmla="*/ 3 h 16"/>
                <a:gd name="T30" fmla="*/ 7 w 14"/>
                <a:gd name="T31" fmla="*/ 7 h 16"/>
                <a:gd name="T32" fmla="*/ 2 w 14"/>
                <a:gd name="T3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8" y="9"/>
                  </a:moveTo>
                  <a:cubicBezTo>
                    <a:pt x="8" y="10"/>
                    <a:pt x="8" y="10"/>
                    <a:pt x="8" y="10"/>
                  </a:cubicBezTo>
                  <a:cubicBezTo>
                    <a:pt x="13" y="16"/>
                    <a:pt x="13" y="16"/>
                    <a:pt x="13" y="16"/>
                  </a:cubicBezTo>
                  <a:cubicBezTo>
                    <a:pt x="14" y="15"/>
                    <a:pt x="14" y="15"/>
                    <a:pt x="14" y="15"/>
                  </a:cubicBezTo>
                  <a:cubicBezTo>
                    <a:pt x="9" y="9"/>
                    <a:pt x="9" y="9"/>
                    <a:pt x="9" y="9"/>
                  </a:cubicBezTo>
                  <a:cubicBezTo>
                    <a:pt x="9" y="9"/>
                    <a:pt x="9" y="9"/>
                    <a:pt x="9" y="9"/>
                  </a:cubicBezTo>
                  <a:cubicBezTo>
                    <a:pt x="8" y="8"/>
                    <a:pt x="8" y="8"/>
                    <a:pt x="8" y="8"/>
                  </a:cubicBezTo>
                  <a:cubicBezTo>
                    <a:pt x="9" y="6"/>
                    <a:pt x="10" y="4"/>
                    <a:pt x="8" y="2"/>
                  </a:cubicBezTo>
                  <a:cubicBezTo>
                    <a:pt x="7" y="0"/>
                    <a:pt x="4" y="0"/>
                    <a:pt x="2" y="1"/>
                  </a:cubicBezTo>
                  <a:cubicBezTo>
                    <a:pt x="1" y="3"/>
                    <a:pt x="0" y="5"/>
                    <a:pt x="2" y="7"/>
                  </a:cubicBezTo>
                  <a:cubicBezTo>
                    <a:pt x="3" y="9"/>
                    <a:pt x="5" y="9"/>
                    <a:pt x="7" y="8"/>
                  </a:cubicBezTo>
                  <a:lnTo>
                    <a:pt x="8" y="9"/>
                  </a:lnTo>
                  <a:close/>
                  <a:moveTo>
                    <a:pt x="2" y="7"/>
                  </a:moveTo>
                  <a:cubicBezTo>
                    <a:pt x="1" y="5"/>
                    <a:pt x="2" y="3"/>
                    <a:pt x="3" y="2"/>
                  </a:cubicBezTo>
                  <a:cubicBezTo>
                    <a:pt x="4" y="1"/>
                    <a:pt x="6" y="1"/>
                    <a:pt x="8" y="3"/>
                  </a:cubicBezTo>
                  <a:cubicBezTo>
                    <a:pt x="9" y="4"/>
                    <a:pt x="8" y="6"/>
                    <a:pt x="7" y="7"/>
                  </a:cubicBezTo>
                  <a:cubicBezTo>
                    <a:pt x="6" y="8"/>
                    <a:pt x="4" y="8"/>
                    <a:pt x="2" y="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7" name="组合 36"/>
            <p:cNvGrpSpPr/>
            <p:nvPr/>
          </p:nvGrpSpPr>
          <p:grpSpPr>
            <a:xfrm>
              <a:off x="5025231" y="3682335"/>
              <a:ext cx="588315" cy="2278127"/>
              <a:chOff x="4800462" y="4005064"/>
              <a:chExt cx="588315" cy="2278127"/>
            </a:xfrm>
          </p:grpSpPr>
          <p:grpSp>
            <p:nvGrpSpPr>
              <p:cNvPr id="38" name="组合 37"/>
              <p:cNvGrpSpPr/>
              <p:nvPr/>
            </p:nvGrpSpPr>
            <p:grpSpPr>
              <a:xfrm>
                <a:off x="4800462" y="4005064"/>
                <a:ext cx="216024" cy="2217008"/>
                <a:chOff x="4258889" y="4005064"/>
                <a:chExt cx="216024" cy="2217008"/>
              </a:xfrm>
            </p:grpSpPr>
            <p:sp>
              <p:nvSpPr>
                <p:cNvPr id="40" name="任意多边形 39"/>
                <p:cNvSpPr/>
                <p:nvPr/>
              </p:nvSpPr>
              <p:spPr>
                <a:xfrm>
                  <a:off x="4258889"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FC8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4366901" y="4205848"/>
                  <a:ext cx="0" cy="2017224"/>
                </a:xfrm>
                <a:prstGeom prst="line">
                  <a:avLst/>
                </a:prstGeom>
                <a:ln w="19050">
                  <a:solidFill>
                    <a:srgbClr val="FC8010"/>
                  </a:solidFill>
                  <a:prstDash val="dash"/>
                </a:ln>
              </p:spPr>
              <p:style>
                <a:lnRef idx="1">
                  <a:schemeClr val="accent1"/>
                </a:lnRef>
                <a:fillRef idx="0">
                  <a:schemeClr val="accent1"/>
                </a:fillRef>
                <a:effectRef idx="0">
                  <a:schemeClr val="accent1"/>
                </a:effectRef>
                <a:fontRef idx="minor">
                  <a:schemeClr val="tx1"/>
                </a:fontRef>
              </p:style>
            </p:cxnSp>
          </p:grpSp>
          <p:sp>
            <p:nvSpPr>
              <p:cNvPr id="39" name="矩形 38"/>
              <p:cNvSpPr/>
              <p:nvPr/>
            </p:nvSpPr>
            <p:spPr>
              <a:xfrm>
                <a:off x="4965486"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grpSp>
        <p:nvGrpSpPr>
          <p:cNvPr id="42" name="组合 41"/>
          <p:cNvGrpSpPr/>
          <p:nvPr/>
        </p:nvGrpSpPr>
        <p:grpSpPr>
          <a:xfrm>
            <a:off x="6464785" y="1810127"/>
            <a:ext cx="950970" cy="4150335"/>
            <a:chOff x="6464785" y="1810127"/>
            <a:chExt cx="950970" cy="4150335"/>
          </a:xfrm>
        </p:grpSpPr>
        <p:sp>
          <p:nvSpPr>
            <p:cNvPr id="43" name="Oval 30"/>
            <p:cNvSpPr>
              <a:spLocks noChangeArrowheads="1"/>
            </p:cNvSpPr>
            <p:nvPr/>
          </p:nvSpPr>
          <p:spPr bwMode="auto">
            <a:xfrm>
              <a:off x="6532721" y="3155178"/>
              <a:ext cx="706489" cy="95109"/>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1"/>
            <p:cNvSpPr>
              <a:spLocks noEditPoints="1"/>
            </p:cNvSpPr>
            <p:nvPr/>
          </p:nvSpPr>
          <p:spPr bwMode="auto">
            <a:xfrm>
              <a:off x="6464785" y="1810127"/>
              <a:ext cx="842353" cy="1249943"/>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2"/>
            <p:cNvSpPr/>
            <p:nvPr/>
          </p:nvSpPr>
          <p:spPr bwMode="auto">
            <a:xfrm>
              <a:off x="7021829" y="2095444"/>
              <a:ext cx="122281" cy="258145"/>
            </a:xfrm>
            <a:custGeom>
              <a:avLst/>
              <a:gdLst>
                <a:gd name="T0" fmla="*/ 0 w 9"/>
                <a:gd name="T1" fmla="*/ 2 h 19"/>
                <a:gd name="T2" fmla="*/ 9 w 9"/>
                <a:gd name="T3" fmla="*/ 0 h 19"/>
                <a:gd name="T4" fmla="*/ 9 w 9"/>
                <a:gd name="T5" fmla="*/ 19 h 19"/>
                <a:gd name="T6" fmla="*/ 0 w 9"/>
                <a:gd name="T7" fmla="*/ 19 h 19"/>
                <a:gd name="T8" fmla="*/ 0 w 9"/>
                <a:gd name="T9" fmla="*/ 2 h 19"/>
              </a:gdLst>
              <a:ahLst/>
              <a:cxnLst>
                <a:cxn ang="0">
                  <a:pos x="T0" y="T1"/>
                </a:cxn>
                <a:cxn ang="0">
                  <a:pos x="T2" y="T3"/>
                </a:cxn>
                <a:cxn ang="0">
                  <a:pos x="T4" y="T5"/>
                </a:cxn>
                <a:cxn ang="0">
                  <a:pos x="T6" y="T7"/>
                </a:cxn>
                <a:cxn ang="0">
                  <a:pos x="T8" y="T9"/>
                </a:cxn>
              </a:cxnLst>
              <a:rect l="0" t="0" r="r" b="b"/>
              <a:pathLst>
                <a:path w="9" h="19">
                  <a:moveTo>
                    <a:pt x="0" y="2"/>
                  </a:moveTo>
                  <a:lnTo>
                    <a:pt x="9" y="0"/>
                  </a:lnTo>
                  <a:lnTo>
                    <a:pt x="9" y="19"/>
                  </a:lnTo>
                  <a:lnTo>
                    <a:pt x="0" y="19"/>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3"/>
            <p:cNvSpPr/>
            <p:nvPr/>
          </p:nvSpPr>
          <p:spPr bwMode="auto">
            <a:xfrm>
              <a:off x="6600649" y="1932408"/>
              <a:ext cx="380417" cy="421181"/>
            </a:xfrm>
            <a:custGeom>
              <a:avLst/>
              <a:gdLst>
                <a:gd name="T0" fmla="*/ 12 w 12"/>
                <a:gd name="T1" fmla="*/ 7 h 13"/>
                <a:gd name="T2" fmla="*/ 10 w 12"/>
                <a:gd name="T3" fmla="*/ 7 h 13"/>
                <a:gd name="T4" fmla="*/ 8 w 12"/>
                <a:gd name="T5" fmla="*/ 4 h 13"/>
                <a:gd name="T6" fmla="*/ 8 w 12"/>
                <a:gd name="T7" fmla="*/ 1 h 13"/>
                <a:gd name="T8" fmla="*/ 6 w 12"/>
                <a:gd name="T9" fmla="*/ 1 h 13"/>
                <a:gd name="T10" fmla="*/ 6 w 12"/>
                <a:gd name="T11" fmla="*/ 3 h 13"/>
                <a:gd name="T12" fmla="*/ 6 w 12"/>
                <a:gd name="T13" fmla="*/ 5 h 13"/>
                <a:gd name="T14" fmla="*/ 1 w 12"/>
                <a:gd name="T15" fmla="*/ 6 h 13"/>
                <a:gd name="T16" fmla="*/ 1 w 12"/>
                <a:gd name="T17" fmla="*/ 8 h 13"/>
                <a:gd name="T18" fmla="*/ 1 w 12"/>
                <a:gd name="T19" fmla="*/ 10 h 13"/>
                <a:gd name="T20" fmla="*/ 1 w 12"/>
                <a:gd name="T21" fmla="*/ 12 h 13"/>
                <a:gd name="T22" fmla="*/ 1 w 12"/>
                <a:gd name="T23" fmla="*/ 13 h 13"/>
                <a:gd name="T24" fmla="*/ 9 w 12"/>
                <a:gd name="T25" fmla="*/ 13 h 13"/>
                <a:gd name="T26" fmla="*/ 10 w 12"/>
                <a:gd name="T27" fmla="*/ 13 h 13"/>
                <a:gd name="T28" fmla="*/ 12 w 12"/>
                <a:gd name="T29" fmla="*/ 13 h 13"/>
                <a:gd name="T30" fmla="*/ 12 w 12"/>
                <a:gd name="T3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12" y="7"/>
                  </a:moveTo>
                  <a:cubicBezTo>
                    <a:pt x="10" y="7"/>
                    <a:pt x="10" y="7"/>
                    <a:pt x="10" y="7"/>
                  </a:cubicBezTo>
                  <a:cubicBezTo>
                    <a:pt x="8" y="4"/>
                    <a:pt x="8" y="4"/>
                    <a:pt x="8" y="4"/>
                  </a:cubicBezTo>
                  <a:cubicBezTo>
                    <a:pt x="8" y="1"/>
                    <a:pt x="8" y="1"/>
                    <a:pt x="8" y="1"/>
                  </a:cubicBezTo>
                  <a:cubicBezTo>
                    <a:pt x="8" y="1"/>
                    <a:pt x="7" y="0"/>
                    <a:pt x="6" y="1"/>
                  </a:cubicBezTo>
                  <a:cubicBezTo>
                    <a:pt x="6" y="3"/>
                    <a:pt x="6" y="3"/>
                    <a:pt x="6" y="3"/>
                  </a:cubicBezTo>
                  <a:cubicBezTo>
                    <a:pt x="6" y="5"/>
                    <a:pt x="6" y="5"/>
                    <a:pt x="6" y="5"/>
                  </a:cubicBezTo>
                  <a:cubicBezTo>
                    <a:pt x="1" y="6"/>
                    <a:pt x="1" y="6"/>
                    <a:pt x="1" y="6"/>
                  </a:cubicBezTo>
                  <a:cubicBezTo>
                    <a:pt x="1" y="6"/>
                    <a:pt x="0" y="6"/>
                    <a:pt x="1" y="8"/>
                  </a:cubicBezTo>
                  <a:cubicBezTo>
                    <a:pt x="1" y="8"/>
                    <a:pt x="0" y="9"/>
                    <a:pt x="1" y="10"/>
                  </a:cubicBezTo>
                  <a:cubicBezTo>
                    <a:pt x="1" y="10"/>
                    <a:pt x="1" y="11"/>
                    <a:pt x="1" y="12"/>
                  </a:cubicBezTo>
                  <a:cubicBezTo>
                    <a:pt x="1" y="12"/>
                    <a:pt x="1" y="13"/>
                    <a:pt x="1" y="13"/>
                  </a:cubicBezTo>
                  <a:cubicBezTo>
                    <a:pt x="9" y="13"/>
                    <a:pt x="9" y="13"/>
                    <a:pt x="9" y="13"/>
                  </a:cubicBezTo>
                  <a:cubicBezTo>
                    <a:pt x="10" y="13"/>
                    <a:pt x="10" y="13"/>
                    <a:pt x="10" y="13"/>
                  </a:cubicBezTo>
                  <a:cubicBezTo>
                    <a:pt x="12" y="13"/>
                    <a:pt x="12" y="13"/>
                    <a:pt x="12" y="13"/>
                  </a:cubicBezTo>
                  <a:lnTo>
                    <a:pt x="12" y="7"/>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7" name="组合 46"/>
            <p:cNvGrpSpPr/>
            <p:nvPr/>
          </p:nvGrpSpPr>
          <p:grpSpPr>
            <a:xfrm>
              <a:off x="6789730" y="3682335"/>
              <a:ext cx="626025" cy="2278127"/>
              <a:chOff x="6564961" y="4005064"/>
              <a:chExt cx="626025" cy="2278127"/>
            </a:xfrm>
          </p:grpSpPr>
          <p:grpSp>
            <p:nvGrpSpPr>
              <p:cNvPr id="48" name="组合 47"/>
              <p:cNvGrpSpPr/>
              <p:nvPr/>
            </p:nvGrpSpPr>
            <p:grpSpPr>
              <a:xfrm>
                <a:off x="6564961" y="4005064"/>
                <a:ext cx="216024" cy="2217008"/>
                <a:chOff x="6023388" y="4005064"/>
                <a:chExt cx="216024" cy="2217008"/>
              </a:xfrm>
            </p:grpSpPr>
            <p:sp>
              <p:nvSpPr>
                <p:cNvPr id="50" name="任意多边形 49"/>
                <p:cNvSpPr/>
                <p:nvPr/>
              </p:nvSpPr>
              <p:spPr>
                <a:xfrm>
                  <a:off x="6023388"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EEC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6135851" y="4205848"/>
                  <a:ext cx="0" cy="2017224"/>
                </a:xfrm>
                <a:prstGeom prst="line">
                  <a:avLst/>
                </a:prstGeom>
                <a:ln w="19050">
                  <a:solidFill>
                    <a:srgbClr val="EEC040"/>
                  </a:solidFill>
                  <a:prstDash val="dash"/>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6767695"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grpSp>
        <p:nvGrpSpPr>
          <p:cNvPr id="52" name="组合 51"/>
          <p:cNvGrpSpPr/>
          <p:nvPr/>
        </p:nvGrpSpPr>
        <p:grpSpPr>
          <a:xfrm>
            <a:off x="8264985" y="1810127"/>
            <a:ext cx="925055" cy="4150335"/>
            <a:chOff x="8264985" y="1810127"/>
            <a:chExt cx="925055" cy="4150335"/>
          </a:xfrm>
        </p:grpSpPr>
        <p:sp>
          <p:nvSpPr>
            <p:cNvPr id="53" name="Oval 41"/>
            <p:cNvSpPr>
              <a:spLocks noChangeArrowheads="1"/>
            </p:cNvSpPr>
            <p:nvPr/>
          </p:nvSpPr>
          <p:spPr bwMode="auto">
            <a:xfrm>
              <a:off x="8332912" y="3155178"/>
              <a:ext cx="706489" cy="95109"/>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a:spLocks noEditPoints="1"/>
            </p:cNvSpPr>
            <p:nvPr/>
          </p:nvSpPr>
          <p:spPr bwMode="auto">
            <a:xfrm>
              <a:off x="8264985" y="1810127"/>
              <a:ext cx="842353" cy="1249943"/>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p:nvPr/>
          </p:nvSpPr>
          <p:spPr bwMode="auto">
            <a:xfrm>
              <a:off x="8400848" y="2027508"/>
              <a:ext cx="570626" cy="461935"/>
            </a:xfrm>
            <a:custGeom>
              <a:avLst/>
              <a:gdLst>
                <a:gd name="T0" fmla="*/ 9 w 18"/>
                <a:gd name="T1" fmla="*/ 14 h 14"/>
                <a:gd name="T2" fmla="*/ 9 w 18"/>
                <a:gd name="T3" fmla="*/ 14 h 14"/>
                <a:gd name="T4" fmla="*/ 8 w 18"/>
                <a:gd name="T5" fmla="*/ 14 h 14"/>
                <a:gd name="T6" fmla="*/ 6 w 18"/>
                <a:gd name="T7" fmla="*/ 13 h 14"/>
                <a:gd name="T8" fmla="*/ 5 w 18"/>
                <a:gd name="T9" fmla="*/ 12 h 14"/>
                <a:gd name="T10" fmla="*/ 4 w 18"/>
                <a:gd name="T11" fmla="*/ 12 h 14"/>
                <a:gd name="T12" fmla="*/ 3 w 18"/>
                <a:gd name="T13" fmla="*/ 11 h 14"/>
                <a:gd name="T14" fmla="*/ 2 w 18"/>
                <a:gd name="T15" fmla="*/ 10 h 14"/>
                <a:gd name="T16" fmla="*/ 0 w 18"/>
                <a:gd name="T17" fmla="*/ 5 h 14"/>
                <a:gd name="T18" fmla="*/ 4 w 18"/>
                <a:gd name="T19" fmla="*/ 0 h 14"/>
                <a:gd name="T20" fmla="*/ 5 w 18"/>
                <a:gd name="T21" fmla="*/ 0 h 14"/>
                <a:gd name="T22" fmla="*/ 9 w 18"/>
                <a:gd name="T23" fmla="*/ 2 h 14"/>
                <a:gd name="T24" fmla="*/ 13 w 18"/>
                <a:gd name="T25" fmla="*/ 0 h 14"/>
                <a:gd name="T26" fmla="*/ 14 w 18"/>
                <a:gd name="T27" fmla="*/ 1 h 14"/>
                <a:gd name="T28" fmla="*/ 18 w 18"/>
                <a:gd name="T29" fmla="*/ 5 h 14"/>
                <a:gd name="T30" fmla="*/ 16 w 18"/>
                <a:gd name="T31" fmla="*/ 10 h 14"/>
                <a:gd name="T32" fmla="*/ 15 w 18"/>
                <a:gd name="T33" fmla="*/ 11 h 14"/>
                <a:gd name="T34" fmla="*/ 14 w 18"/>
                <a:gd name="T35" fmla="*/ 12 h 14"/>
                <a:gd name="T36" fmla="*/ 13 w 18"/>
                <a:gd name="T37" fmla="*/ 13 h 14"/>
                <a:gd name="T38" fmla="*/ 11 w 18"/>
                <a:gd name="T39" fmla="*/ 13 h 14"/>
                <a:gd name="T40" fmla="*/ 10 w 18"/>
                <a:gd name="T41" fmla="*/ 14 h 14"/>
                <a:gd name="T42" fmla="*/ 9 w 18"/>
                <a:gd name="T43" fmla="*/ 14 h 14"/>
                <a:gd name="T44" fmla="*/ 9 w 18"/>
                <a:gd name="T45" fmla="*/ 14 h 14"/>
                <a:gd name="T46" fmla="*/ 9 w 18"/>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4">
                  <a:moveTo>
                    <a:pt x="9" y="14"/>
                  </a:moveTo>
                  <a:cubicBezTo>
                    <a:pt x="9" y="14"/>
                    <a:pt x="9" y="14"/>
                    <a:pt x="9" y="14"/>
                  </a:cubicBezTo>
                  <a:cubicBezTo>
                    <a:pt x="8" y="14"/>
                    <a:pt x="8" y="14"/>
                    <a:pt x="8" y="14"/>
                  </a:cubicBezTo>
                  <a:cubicBezTo>
                    <a:pt x="7" y="14"/>
                    <a:pt x="7" y="13"/>
                    <a:pt x="6" y="13"/>
                  </a:cubicBezTo>
                  <a:cubicBezTo>
                    <a:pt x="6" y="13"/>
                    <a:pt x="6" y="13"/>
                    <a:pt x="5" y="12"/>
                  </a:cubicBezTo>
                  <a:cubicBezTo>
                    <a:pt x="5" y="12"/>
                    <a:pt x="4" y="12"/>
                    <a:pt x="4" y="12"/>
                  </a:cubicBezTo>
                  <a:cubicBezTo>
                    <a:pt x="3" y="11"/>
                    <a:pt x="3" y="11"/>
                    <a:pt x="3" y="11"/>
                  </a:cubicBezTo>
                  <a:cubicBezTo>
                    <a:pt x="3" y="11"/>
                    <a:pt x="2" y="10"/>
                    <a:pt x="2" y="10"/>
                  </a:cubicBezTo>
                  <a:cubicBezTo>
                    <a:pt x="0" y="9"/>
                    <a:pt x="0" y="7"/>
                    <a:pt x="0" y="5"/>
                  </a:cubicBezTo>
                  <a:cubicBezTo>
                    <a:pt x="1" y="3"/>
                    <a:pt x="2" y="1"/>
                    <a:pt x="4" y="0"/>
                  </a:cubicBezTo>
                  <a:cubicBezTo>
                    <a:pt x="4" y="0"/>
                    <a:pt x="5" y="0"/>
                    <a:pt x="5" y="0"/>
                  </a:cubicBezTo>
                  <a:cubicBezTo>
                    <a:pt x="7" y="0"/>
                    <a:pt x="9" y="2"/>
                    <a:pt x="9" y="2"/>
                  </a:cubicBezTo>
                  <a:cubicBezTo>
                    <a:pt x="10" y="2"/>
                    <a:pt x="11" y="0"/>
                    <a:pt x="13" y="0"/>
                  </a:cubicBezTo>
                  <a:cubicBezTo>
                    <a:pt x="13" y="0"/>
                    <a:pt x="14" y="0"/>
                    <a:pt x="14" y="1"/>
                  </a:cubicBezTo>
                  <a:cubicBezTo>
                    <a:pt x="16" y="1"/>
                    <a:pt x="17" y="3"/>
                    <a:pt x="18" y="5"/>
                  </a:cubicBezTo>
                  <a:cubicBezTo>
                    <a:pt x="18" y="7"/>
                    <a:pt x="17" y="9"/>
                    <a:pt x="16" y="10"/>
                  </a:cubicBezTo>
                  <a:cubicBezTo>
                    <a:pt x="16" y="11"/>
                    <a:pt x="15" y="11"/>
                    <a:pt x="15" y="11"/>
                  </a:cubicBezTo>
                  <a:cubicBezTo>
                    <a:pt x="15" y="11"/>
                    <a:pt x="14" y="12"/>
                    <a:pt x="14" y="12"/>
                  </a:cubicBezTo>
                  <a:cubicBezTo>
                    <a:pt x="13" y="12"/>
                    <a:pt x="13" y="12"/>
                    <a:pt x="13" y="13"/>
                  </a:cubicBezTo>
                  <a:cubicBezTo>
                    <a:pt x="12" y="13"/>
                    <a:pt x="12" y="13"/>
                    <a:pt x="11" y="13"/>
                  </a:cubicBezTo>
                  <a:cubicBezTo>
                    <a:pt x="11" y="14"/>
                    <a:pt x="10" y="14"/>
                    <a:pt x="10" y="14"/>
                  </a:cubicBezTo>
                  <a:cubicBezTo>
                    <a:pt x="9" y="14"/>
                    <a:pt x="9" y="14"/>
                    <a:pt x="9" y="14"/>
                  </a:cubicBezTo>
                  <a:cubicBezTo>
                    <a:pt x="9" y="14"/>
                    <a:pt x="9" y="14"/>
                    <a:pt x="9" y="14"/>
                  </a:cubicBezTo>
                  <a:cubicBezTo>
                    <a:pt x="9" y="14"/>
                    <a:pt x="9" y="14"/>
                    <a:pt x="9" y="14"/>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6" name="组合 55"/>
            <p:cNvGrpSpPr/>
            <p:nvPr/>
          </p:nvGrpSpPr>
          <p:grpSpPr>
            <a:xfrm>
              <a:off x="8554229" y="3682335"/>
              <a:ext cx="635811" cy="2278127"/>
              <a:chOff x="8329460" y="4005064"/>
              <a:chExt cx="635811" cy="2278127"/>
            </a:xfrm>
          </p:grpSpPr>
          <p:grpSp>
            <p:nvGrpSpPr>
              <p:cNvPr id="57" name="组合 56"/>
              <p:cNvGrpSpPr/>
              <p:nvPr/>
            </p:nvGrpSpPr>
            <p:grpSpPr>
              <a:xfrm>
                <a:off x="8329460" y="4005064"/>
                <a:ext cx="216024" cy="2217008"/>
                <a:chOff x="7787887" y="4005064"/>
                <a:chExt cx="216024" cy="2217008"/>
              </a:xfrm>
            </p:grpSpPr>
            <p:sp>
              <p:nvSpPr>
                <p:cNvPr id="59" name="任意多边形 58"/>
                <p:cNvSpPr/>
                <p:nvPr/>
              </p:nvSpPr>
              <p:spPr>
                <a:xfrm>
                  <a:off x="7787887"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0" name="直接连接符 59"/>
                <p:cNvCxnSpPr/>
                <p:nvPr/>
              </p:nvCxnSpPr>
              <p:spPr>
                <a:xfrm>
                  <a:off x="7891300" y="4205848"/>
                  <a:ext cx="0" cy="2017224"/>
                </a:xfrm>
                <a:prstGeom prst="line">
                  <a:avLst/>
                </a:prstGeom>
                <a:ln w="19050">
                  <a:solidFill>
                    <a:srgbClr val="92D050"/>
                  </a:solidFill>
                  <a:prstDash val="dash"/>
                </a:ln>
              </p:spPr>
              <p:style>
                <a:lnRef idx="1">
                  <a:schemeClr val="accent1"/>
                </a:lnRef>
                <a:fillRef idx="0">
                  <a:schemeClr val="accent1"/>
                </a:fillRef>
                <a:effectRef idx="0">
                  <a:schemeClr val="accent1"/>
                </a:effectRef>
                <a:fontRef idx="minor">
                  <a:schemeClr val="tx1"/>
                </a:fontRef>
              </p:style>
            </p:cxnSp>
          </p:grpSp>
          <p:sp>
            <p:nvSpPr>
              <p:cNvPr id="58" name="矩形 57"/>
              <p:cNvSpPr/>
              <p:nvPr/>
            </p:nvSpPr>
            <p:spPr>
              <a:xfrm>
                <a:off x="8541980"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grpSp>
        <p:nvGrpSpPr>
          <p:cNvPr id="61" name="组合 60"/>
          <p:cNvGrpSpPr/>
          <p:nvPr/>
        </p:nvGrpSpPr>
        <p:grpSpPr>
          <a:xfrm>
            <a:off x="10014920" y="1810127"/>
            <a:ext cx="905616" cy="4150335"/>
            <a:chOff x="10014920" y="1810127"/>
            <a:chExt cx="905616" cy="4150335"/>
          </a:xfrm>
        </p:grpSpPr>
        <p:sp>
          <p:nvSpPr>
            <p:cNvPr id="62" name="Freeform 48"/>
            <p:cNvSpPr/>
            <p:nvPr/>
          </p:nvSpPr>
          <p:spPr bwMode="auto">
            <a:xfrm>
              <a:off x="10273065" y="1932408"/>
              <a:ext cx="326072" cy="611389"/>
            </a:xfrm>
            <a:custGeom>
              <a:avLst/>
              <a:gdLst>
                <a:gd name="T0" fmla="*/ 9 w 10"/>
                <a:gd name="T1" fmla="*/ 5 h 19"/>
                <a:gd name="T2" fmla="*/ 9 w 10"/>
                <a:gd name="T3" fmla="*/ 5 h 19"/>
                <a:gd name="T4" fmla="*/ 7 w 10"/>
                <a:gd name="T5" fmla="*/ 3 h 19"/>
                <a:gd name="T6" fmla="*/ 6 w 10"/>
                <a:gd name="T7" fmla="*/ 3 h 19"/>
                <a:gd name="T8" fmla="*/ 6 w 10"/>
                <a:gd name="T9" fmla="*/ 2 h 19"/>
                <a:gd name="T10" fmla="*/ 6 w 10"/>
                <a:gd name="T11" fmla="*/ 0 h 19"/>
                <a:gd name="T12" fmla="*/ 5 w 10"/>
                <a:gd name="T13" fmla="*/ 0 h 19"/>
                <a:gd name="T14" fmla="*/ 3 w 10"/>
                <a:gd name="T15" fmla="*/ 0 h 19"/>
                <a:gd name="T16" fmla="*/ 3 w 10"/>
                <a:gd name="T17" fmla="*/ 2 h 19"/>
                <a:gd name="T18" fmla="*/ 2 w 10"/>
                <a:gd name="T19" fmla="*/ 3 h 19"/>
                <a:gd name="T20" fmla="*/ 0 w 10"/>
                <a:gd name="T21" fmla="*/ 7 h 19"/>
                <a:gd name="T22" fmla="*/ 3 w 10"/>
                <a:gd name="T23" fmla="*/ 9 h 19"/>
                <a:gd name="T24" fmla="*/ 7 w 10"/>
                <a:gd name="T25" fmla="*/ 12 h 19"/>
                <a:gd name="T26" fmla="*/ 6 w 10"/>
                <a:gd name="T27" fmla="*/ 14 h 19"/>
                <a:gd name="T28" fmla="*/ 3 w 10"/>
                <a:gd name="T29" fmla="*/ 13 h 19"/>
                <a:gd name="T30" fmla="*/ 1 w 10"/>
                <a:gd name="T31" fmla="*/ 13 h 19"/>
                <a:gd name="T32" fmla="*/ 0 w 10"/>
                <a:gd name="T33" fmla="*/ 14 h 19"/>
                <a:gd name="T34" fmla="*/ 2 w 10"/>
                <a:gd name="T35" fmla="*/ 16 h 19"/>
                <a:gd name="T36" fmla="*/ 4 w 10"/>
                <a:gd name="T37" fmla="*/ 16 h 19"/>
                <a:gd name="T38" fmla="*/ 4 w 10"/>
                <a:gd name="T39" fmla="*/ 18 h 19"/>
                <a:gd name="T40" fmla="*/ 4 w 10"/>
                <a:gd name="T41" fmla="*/ 19 h 19"/>
                <a:gd name="T42" fmla="*/ 5 w 10"/>
                <a:gd name="T43" fmla="*/ 19 h 19"/>
                <a:gd name="T44" fmla="*/ 6 w 10"/>
                <a:gd name="T45" fmla="*/ 19 h 19"/>
                <a:gd name="T46" fmla="*/ 7 w 10"/>
                <a:gd name="T47" fmla="*/ 18 h 19"/>
                <a:gd name="T48" fmla="*/ 7 w 10"/>
                <a:gd name="T49" fmla="*/ 17 h 19"/>
                <a:gd name="T50" fmla="*/ 8 w 10"/>
                <a:gd name="T51" fmla="*/ 16 h 19"/>
                <a:gd name="T52" fmla="*/ 10 w 10"/>
                <a:gd name="T53" fmla="*/ 13 h 19"/>
                <a:gd name="T54" fmla="*/ 9 w 10"/>
                <a:gd name="T55" fmla="*/ 11 h 19"/>
                <a:gd name="T56" fmla="*/ 7 w 10"/>
                <a:gd name="T57" fmla="*/ 9 h 19"/>
                <a:gd name="T58" fmla="*/ 5 w 10"/>
                <a:gd name="T59" fmla="*/ 8 h 19"/>
                <a:gd name="T60" fmla="*/ 3 w 10"/>
                <a:gd name="T61" fmla="*/ 5 h 19"/>
                <a:gd name="T62" fmla="*/ 7 w 10"/>
                <a:gd name="T63" fmla="*/ 6 h 19"/>
                <a:gd name="T64" fmla="*/ 8 w 10"/>
                <a:gd name="T65" fmla="*/ 6 h 19"/>
                <a:gd name="T66" fmla="*/ 9 w 10"/>
                <a:gd name="T6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19">
                  <a:moveTo>
                    <a:pt x="9" y="5"/>
                  </a:moveTo>
                  <a:cubicBezTo>
                    <a:pt x="10" y="5"/>
                    <a:pt x="10" y="5"/>
                    <a:pt x="9" y="5"/>
                  </a:cubicBezTo>
                  <a:cubicBezTo>
                    <a:pt x="9" y="4"/>
                    <a:pt x="8" y="3"/>
                    <a:pt x="7" y="3"/>
                  </a:cubicBezTo>
                  <a:cubicBezTo>
                    <a:pt x="7" y="3"/>
                    <a:pt x="7" y="3"/>
                    <a:pt x="6" y="3"/>
                  </a:cubicBezTo>
                  <a:cubicBezTo>
                    <a:pt x="6" y="2"/>
                    <a:pt x="6" y="2"/>
                    <a:pt x="6" y="2"/>
                  </a:cubicBezTo>
                  <a:cubicBezTo>
                    <a:pt x="6" y="1"/>
                    <a:pt x="6" y="0"/>
                    <a:pt x="6" y="0"/>
                  </a:cubicBezTo>
                  <a:cubicBezTo>
                    <a:pt x="6" y="0"/>
                    <a:pt x="5" y="0"/>
                    <a:pt x="5" y="0"/>
                  </a:cubicBezTo>
                  <a:cubicBezTo>
                    <a:pt x="4" y="0"/>
                    <a:pt x="3" y="0"/>
                    <a:pt x="3" y="0"/>
                  </a:cubicBezTo>
                  <a:cubicBezTo>
                    <a:pt x="3" y="1"/>
                    <a:pt x="3" y="1"/>
                    <a:pt x="3" y="2"/>
                  </a:cubicBezTo>
                  <a:cubicBezTo>
                    <a:pt x="3" y="3"/>
                    <a:pt x="3" y="3"/>
                    <a:pt x="2" y="3"/>
                  </a:cubicBezTo>
                  <a:cubicBezTo>
                    <a:pt x="1" y="4"/>
                    <a:pt x="0" y="5"/>
                    <a:pt x="0" y="7"/>
                  </a:cubicBezTo>
                  <a:cubicBezTo>
                    <a:pt x="1" y="8"/>
                    <a:pt x="2" y="9"/>
                    <a:pt x="3" y="9"/>
                  </a:cubicBezTo>
                  <a:cubicBezTo>
                    <a:pt x="4" y="10"/>
                    <a:pt x="7" y="10"/>
                    <a:pt x="7" y="12"/>
                  </a:cubicBezTo>
                  <a:cubicBezTo>
                    <a:pt x="8" y="13"/>
                    <a:pt x="7" y="14"/>
                    <a:pt x="6" y="14"/>
                  </a:cubicBezTo>
                  <a:cubicBezTo>
                    <a:pt x="5" y="14"/>
                    <a:pt x="4" y="14"/>
                    <a:pt x="3" y="13"/>
                  </a:cubicBezTo>
                  <a:cubicBezTo>
                    <a:pt x="3" y="13"/>
                    <a:pt x="2" y="13"/>
                    <a:pt x="1" y="13"/>
                  </a:cubicBezTo>
                  <a:cubicBezTo>
                    <a:pt x="1" y="13"/>
                    <a:pt x="0" y="13"/>
                    <a:pt x="0" y="14"/>
                  </a:cubicBezTo>
                  <a:cubicBezTo>
                    <a:pt x="0" y="15"/>
                    <a:pt x="2" y="16"/>
                    <a:pt x="2" y="16"/>
                  </a:cubicBezTo>
                  <a:cubicBezTo>
                    <a:pt x="3" y="16"/>
                    <a:pt x="4" y="16"/>
                    <a:pt x="4" y="16"/>
                  </a:cubicBezTo>
                  <a:cubicBezTo>
                    <a:pt x="4" y="17"/>
                    <a:pt x="4" y="17"/>
                    <a:pt x="4" y="18"/>
                  </a:cubicBezTo>
                  <a:cubicBezTo>
                    <a:pt x="4" y="18"/>
                    <a:pt x="4" y="18"/>
                    <a:pt x="4" y="19"/>
                  </a:cubicBezTo>
                  <a:cubicBezTo>
                    <a:pt x="4" y="19"/>
                    <a:pt x="5" y="19"/>
                    <a:pt x="5" y="19"/>
                  </a:cubicBezTo>
                  <a:cubicBezTo>
                    <a:pt x="6" y="19"/>
                    <a:pt x="6" y="19"/>
                    <a:pt x="6" y="19"/>
                  </a:cubicBezTo>
                  <a:cubicBezTo>
                    <a:pt x="7" y="19"/>
                    <a:pt x="7" y="18"/>
                    <a:pt x="7" y="18"/>
                  </a:cubicBezTo>
                  <a:cubicBezTo>
                    <a:pt x="7" y="17"/>
                    <a:pt x="6" y="17"/>
                    <a:pt x="7" y="17"/>
                  </a:cubicBezTo>
                  <a:cubicBezTo>
                    <a:pt x="7" y="16"/>
                    <a:pt x="7" y="16"/>
                    <a:pt x="8" y="16"/>
                  </a:cubicBezTo>
                  <a:cubicBezTo>
                    <a:pt x="9" y="15"/>
                    <a:pt x="9" y="14"/>
                    <a:pt x="10" y="13"/>
                  </a:cubicBezTo>
                  <a:cubicBezTo>
                    <a:pt x="10" y="12"/>
                    <a:pt x="10" y="11"/>
                    <a:pt x="9" y="11"/>
                  </a:cubicBezTo>
                  <a:cubicBezTo>
                    <a:pt x="9" y="10"/>
                    <a:pt x="8" y="9"/>
                    <a:pt x="7" y="9"/>
                  </a:cubicBezTo>
                  <a:cubicBezTo>
                    <a:pt x="6" y="9"/>
                    <a:pt x="6" y="8"/>
                    <a:pt x="5" y="8"/>
                  </a:cubicBezTo>
                  <a:cubicBezTo>
                    <a:pt x="4" y="8"/>
                    <a:pt x="2" y="7"/>
                    <a:pt x="3" y="5"/>
                  </a:cubicBezTo>
                  <a:cubicBezTo>
                    <a:pt x="4" y="4"/>
                    <a:pt x="6" y="5"/>
                    <a:pt x="7" y="6"/>
                  </a:cubicBezTo>
                  <a:cubicBezTo>
                    <a:pt x="7" y="6"/>
                    <a:pt x="8" y="6"/>
                    <a:pt x="8" y="6"/>
                  </a:cubicBezTo>
                  <a:cubicBezTo>
                    <a:pt x="9" y="6"/>
                    <a:pt x="9" y="6"/>
                    <a:pt x="9" y="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49"/>
            <p:cNvSpPr>
              <a:spLocks noChangeArrowheads="1"/>
            </p:cNvSpPr>
            <p:nvPr/>
          </p:nvSpPr>
          <p:spPr bwMode="auto">
            <a:xfrm>
              <a:off x="10082856" y="3155178"/>
              <a:ext cx="679317" cy="9510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0"/>
            <p:cNvSpPr>
              <a:spLocks noEditPoints="1"/>
            </p:cNvSpPr>
            <p:nvPr/>
          </p:nvSpPr>
          <p:spPr bwMode="auto">
            <a:xfrm>
              <a:off x="10014920" y="1810127"/>
              <a:ext cx="842353" cy="1249943"/>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rgbClr val="B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5" name="组合 64"/>
            <p:cNvGrpSpPr/>
            <p:nvPr/>
          </p:nvGrpSpPr>
          <p:grpSpPr>
            <a:xfrm>
              <a:off x="10318726" y="3682335"/>
              <a:ext cx="601810" cy="2278127"/>
              <a:chOff x="10093957" y="4005064"/>
              <a:chExt cx="601810" cy="2278127"/>
            </a:xfrm>
          </p:grpSpPr>
          <p:grpSp>
            <p:nvGrpSpPr>
              <p:cNvPr id="66" name="组合 65"/>
              <p:cNvGrpSpPr/>
              <p:nvPr/>
            </p:nvGrpSpPr>
            <p:grpSpPr>
              <a:xfrm>
                <a:off x="10093957" y="4005064"/>
                <a:ext cx="216024" cy="2217008"/>
                <a:chOff x="9552384" y="4005064"/>
                <a:chExt cx="216024" cy="2217008"/>
              </a:xfrm>
            </p:grpSpPr>
            <p:sp>
              <p:nvSpPr>
                <p:cNvPr id="68" name="任意多边形 67"/>
                <p:cNvSpPr/>
                <p:nvPr/>
              </p:nvSpPr>
              <p:spPr>
                <a:xfrm>
                  <a:off x="9552384"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68"/>
                <p:cNvCxnSpPr/>
                <p:nvPr/>
              </p:nvCxnSpPr>
              <p:spPr>
                <a:xfrm>
                  <a:off x="9652296" y="4205848"/>
                  <a:ext cx="0" cy="2017224"/>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sp>
            <p:nvSpPr>
              <p:cNvPr id="67" name="矩形 66"/>
              <p:cNvSpPr/>
              <p:nvPr/>
            </p:nvSpPr>
            <p:spPr>
              <a:xfrm>
                <a:off x="10272476"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grpSp>
        <p:nvGrpSpPr>
          <p:cNvPr id="70" name="组合 69"/>
          <p:cNvGrpSpPr/>
          <p:nvPr/>
        </p:nvGrpSpPr>
        <p:grpSpPr>
          <a:xfrm>
            <a:off x="1208201" y="1810127"/>
            <a:ext cx="927107" cy="4150335"/>
            <a:chOff x="1208201" y="1810127"/>
            <a:chExt cx="927107" cy="4150335"/>
          </a:xfrm>
        </p:grpSpPr>
        <p:sp>
          <p:nvSpPr>
            <p:cNvPr id="71" name="Oval 6"/>
            <p:cNvSpPr>
              <a:spLocks noChangeArrowheads="1"/>
            </p:cNvSpPr>
            <p:nvPr/>
          </p:nvSpPr>
          <p:spPr bwMode="auto">
            <a:xfrm>
              <a:off x="1303310" y="3155178"/>
              <a:ext cx="679317" cy="95109"/>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
            <p:cNvSpPr>
              <a:spLocks noEditPoints="1"/>
            </p:cNvSpPr>
            <p:nvPr/>
          </p:nvSpPr>
          <p:spPr bwMode="auto">
            <a:xfrm>
              <a:off x="1208201" y="1810127"/>
              <a:ext cx="828771" cy="1249943"/>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
            <p:cNvSpPr/>
            <p:nvPr/>
          </p:nvSpPr>
          <p:spPr bwMode="auto">
            <a:xfrm>
              <a:off x="1751654" y="2122617"/>
              <a:ext cx="163036" cy="203799"/>
            </a:xfrm>
            <a:custGeom>
              <a:avLst/>
              <a:gdLst>
                <a:gd name="T0" fmla="*/ 0 w 5"/>
                <a:gd name="T1" fmla="*/ 2 h 6"/>
                <a:gd name="T2" fmla="*/ 1 w 5"/>
                <a:gd name="T3" fmla="*/ 5 h 6"/>
                <a:gd name="T4" fmla="*/ 5 w 5"/>
                <a:gd name="T5" fmla="*/ 4 h 6"/>
                <a:gd name="T6" fmla="*/ 3 w 5"/>
                <a:gd name="T7" fmla="*/ 0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1" y="5"/>
                    <a:pt x="1" y="5"/>
                    <a:pt x="1" y="5"/>
                  </a:cubicBezTo>
                  <a:cubicBezTo>
                    <a:pt x="1" y="5"/>
                    <a:pt x="4" y="6"/>
                    <a:pt x="5" y="4"/>
                  </a:cubicBezTo>
                  <a:cubicBezTo>
                    <a:pt x="3" y="0"/>
                    <a:pt x="3" y="0"/>
                    <a:pt x="3" y="0"/>
                  </a:cubicBezTo>
                  <a:lnTo>
                    <a:pt x="0" y="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
            <p:cNvSpPr/>
            <p:nvPr/>
          </p:nvSpPr>
          <p:spPr bwMode="auto">
            <a:xfrm>
              <a:off x="1656554" y="2258480"/>
              <a:ext cx="258145" cy="258145"/>
            </a:xfrm>
            <a:custGeom>
              <a:avLst/>
              <a:gdLst>
                <a:gd name="T0" fmla="*/ 8 w 8"/>
                <a:gd name="T1" fmla="*/ 0 h 8"/>
                <a:gd name="T2" fmla="*/ 5 w 8"/>
                <a:gd name="T3" fmla="*/ 2 h 8"/>
                <a:gd name="T4" fmla="*/ 2 w 8"/>
                <a:gd name="T5" fmla="*/ 2 h 8"/>
                <a:gd name="T6" fmla="*/ 2 w 8"/>
                <a:gd name="T7" fmla="*/ 0 h 8"/>
                <a:gd name="T8" fmla="*/ 0 w 8"/>
                <a:gd name="T9" fmla="*/ 4 h 8"/>
                <a:gd name="T10" fmla="*/ 2 w 8"/>
                <a:gd name="T11" fmla="*/ 8 h 8"/>
                <a:gd name="T12" fmla="*/ 2 w 8"/>
                <a:gd name="T13" fmla="*/ 6 h 8"/>
                <a:gd name="T14" fmla="*/ 4 w 8"/>
                <a:gd name="T15" fmla="*/ 6 h 8"/>
                <a:gd name="T16" fmla="*/ 5 w 8"/>
                <a:gd name="T17" fmla="*/ 6 h 8"/>
                <a:gd name="T18" fmla="*/ 8 w 8"/>
                <a:gd name="T19" fmla="*/ 2 h 8"/>
                <a:gd name="T20" fmla="*/ 8 w 8"/>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8" y="0"/>
                  </a:moveTo>
                  <a:cubicBezTo>
                    <a:pt x="8" y="0"/>
                    <a:pt x="8" y="2"/>
                    <a:pt x="5" y="2"/>
                  </a:cubicBezTo>
                  <a:cubicBezTo>
                    <a:pt x="2" y="2"/>
                    <a:pt x="2" y="2"/>
                    <a:pt x="2" y="2"/>
                  </a:cubicBezTo>
                  <a:cubicBezTo>
                    <a:pt x="2" y="0"/>
                    <a:pt x="2" y="0"/>
                    <a:pt x="2" y="0"/>
                  </a:cubicBezTo>
                  <a:cubicBezTo>
                    <a:pt x="0" y="4"/>
                    <a:pt x="0" y="4"/>
                    <a:pt x="0" y="4"/>
                  </a:cubicBezTo>
                  <a:cubicBezTo>
                    <a:pt x="2" y="8"/>
                    <a:pt x="2" y="8"/>
                    <a:pt x="2" y="8"/>
                  </a:cubicBezTo>
                  <a:cubicBezTo>
                    <a:pt x="2" y="6"/>
                    <a:pt x="2" y="6"/>
                    <a:pt x="2" y="6"/>
                  </a:cubicBezTo>
                  <a:cubicBezTo>
                    <a:pt x="4" y="6"/>
                    <a:pt x="4" y="6"/>
                    <a:pt x="4" y="6"/>
                  </a:cubicBezTo>
                  <a:cubicBezTo>
                    <a:pt x="4" y="6"/>
                    <a:pt x="5" y="6"/>
                    <a:pt x="5" y="6"/>
                  </a:cubicBezTo>
                  <a:cubicBezTo>
                    <a:pt x="8" y="2"/>
                    <a:pt x="8" y="2"/>
                    <a:pt x="8" y="2"/>
                  </a:cubicBezTo>
                  <a:cubicBezTo>
                    <a:pt x="8" y="2"/>
                    <a:pt x="8" y="1"/>
                    <a:pt x="8"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0"/>
            <p:cNvSpPr/>
            <p:nvPr/>
          </p:nvSpPr>
          <p:spPr bwMode="auto">
            <a:xfrm>
              <a:off x="1425582" y="2326408"/>
              <a:ext cx="190209" cy="122281"/>
            </a:xfrm>
            <a:custGeom>
              <a:avLst/>
              <a:gdLst>
                <a:gd name="T0" fmla="*/ 6 w 6"/>
                <a:gd name="T1" fmla="*/ 0 h 4"/>
                <a:gd name="T2" fmla="*/ 2 w 6"/>
                <a:gd name="T3" fmla="*/ 0 h 4"/>
                <a:gd name="T4" fmla="*/ 2 w 6"/>
                <a:gd name="T5" fmla="*/ 4 h 4"/>
                <a:gd name="T6" fmla="*/ 6 w 6"/>
                <a:gd name="T7" fmla="*/ 4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cubicBezTo>
                    <a:pt x="2" y="0"/>
                    <a:pt x="2" y="0"/>
                    <a:pt x="2" y="0"/>
                  </a:cubicBezTo>
                  <a:cubicBezTo>
                    <a:pt x="2" y="0"/>
                    <a:pt x="0" y="3"/>
                    <a:pt x="2" y="4"/>
                  </a:cubicBezTo>
                  <a:cubicBezTo>
                    <a:pt x="6" y="4"/>
                    <a:pt x="6" y="4"/>
                    <a:pt x="6" y="4"/>
                  </a:cubicBezTo>
                  <a:lnTo>
                    <a:pt x="6"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
            <p:cNvSpPr/>
            <p:nvPr/>
          </p:nvSpPr>
          <p:spPr bwMode="auto">
            <a:xfrm>
              <a:off x="1330482" y="2163372"/>
              <a:ext cx="190209" cy="285317"/>
            </a:xfrm>
            <a:custGeom>
              <a:avLst/>
              <a:gdLst>
                <a:gd name="T0" fmla="*/ 4 w 6"/>
                <a:gd name="T1" fmla="*/ 9 h 9"/>
                <a:gd name="T2" fmla="*/ 4 w 6"/>
                <a:gd name="T3" fmla="*/ 5 h 9"/>
                <a:gd name="T4" fmla="*/ 5 w 6"/>
                <a:gd name="T5" fmla="*/ 3 h 9"/>
                <a:gd name="T6" fmla="*/ 6 w 6"/>
                <a:gd name="T7" fmla="*/ 4 h 9"/>
                <a:gd name="T8" fmla="*/ 5 w 6"/>
                <a:gd name="T9" fmla="*/ 0 h 9"/>
                <a:gd name="T10" fmla="*/ 0 w 6"/>
                <a:gd name="T11" fmla="*/ 0 h 9"/>
                <a:gd name="T12" fmla="*/ 1 w 6"/>
                <a:gd name="T13" fmla="*/ 1 h 9"/>
                <a:gd name="T14" fmla="*/ 0 w 6"/>
                <a:gd name="T15" fmla="*/ 3 h 9"/>
                <a:gd name="T16" fmla="*/ 1 w 6"/>
                <a:gd name="T17" fmla="*/ 4 h 9"/>
                <a:gd name="T18" fmla="*/ 3 w 6"/>
                <a:gd name="T19" fmla="*/ 8 h 9"/>
                <a:gd name="T20" fmla="*/ 4 w 6"/>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4" y="9"/>
                  </a:moveTo>
                  <a:cubicBezTo>
                    <a:pt x="4" y="9"/>
                    <a:pt x="3" y="8"/>
                    <a:pt x="4" y="5"/>
                  </a:cubicBezTo>
                  <a:cubicBezTo>
                    <a:pt x="5" y="3"/>
                    <a:pt x="5" y="3"/>
                    <a:pt x="5" y="3"/>
                  </a:cubicBezTo>
                  <a:cubicBezTo>
                    <a:pt x="6" y="4"/>
                    <a:pt x="6" y="4"/>
                    <a:pt x="6" y="4"/>
                  </a:cubicBezTo>
                  <a:cubicBezTo>
                    <a:pt x="5" y="0"/>
                    <a:pt x="5" y="0"/>
                    <a:pt x="5" y="0"/>
                  </a:cubicBezTo>
                  <a:cubicBezTo>
                    <a:pt x="0" y="0"/>
                    <a:pt x="0" y="0"/>
                    <a:pt x="0" y="0"/>
                  </a:cubicBezTo>
                  <a:cubicBezTo>
                    <a:pt x="1" y="1"/>
                    <a:pt x="1" y="1"/>
                    <a:pt x="1" y="1"/>
                  </a:cubicBezTo>
                  <a:cubicBezTo>
                    <a:pt x="0" y="3"/>
                    <a:pt x="0" y="3"/>
                    <a:pt x="0" y="3"/>
                  </a:cubicBezTo>
                  <a:cubicBezTo>
                    <a:pt x="0" y="3"/>
                    <a:pt x="0" y="3"/>
                    <a:pt x="1" y="4"/>
                  </a:cubicBezTo>
                  <a:cubicBezTo>
                    <a:pt x="3" y="8"/>
                    <a:pt x="3" y="8"/>
                    <a:pt x="3" y="8"/>
                  </a:cubicBezTo>
                  <a:cubicBezTo>
                    <a:pt x="3" y="8"/>
                    <a:pt x="3" y="9"/>
                    <a:pt x="4" y="9"/>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2"/>
            <p:cNvSpPr/>
            <p:nvPr/>
          </p:nvSpPr>
          <p:spPr bwMode="auto">
            <a:xfrm>
              <a:off x="1425582" y="1973163"/>
              <a:ext cx="190209" cy="190209"/>
            </a:xfrm>
            <a:custGeom>
              <a:avLst/>
              <a:gdLst>
                <a:gd name="T0" fmla="*/ 4 w 6"/>
                <a:gd name="T1" fmla="*/ 6 h 6"/>
                <a:gd name="T2" fmla="*/ 6 w 6"/>
                <a:gd name="T3" fmla="*/ 3 h 6"/>
                <a:gd name="T4" fmla="*/ 2 w 6"/>
                <a:gd name="T5" fmla="*/ 1 h 6"/>
                <a:gd name="T6" fmla="*/ 0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6" y="3"/>
                    <a:pt x="6" y="3"/>
                    <a:pt x="6" y="3"/>
                  </a:cubicBezTo>
                  <a:cubicBezTo>
                    <a:pt x="6" y="3"/>
                    <a:pt x="4" y="0"/>
                    <a:pt x="2" y="1"/>
                  </a:cubicBezTo>
                  <a:cubicBezTo>
                    <a:pt x="0" y="4"/>
                    <a:pt x="0" y="4"/>
                    <a:pt x="0" y="4"/>
                  </a:cubicBezTo>
                  <a:lnTo>
                    <a:pt x="4" y="6"/>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3"/>
            <p:cNvSpPr/>
            <p:nvPr/>
          </p:nvSpPr>
          <p:spPr bwMode="auto">
            <a:xfrm>
              <a:off x="1493518" y="1932408"/>
              <a:ext cx="326072" cy="190209"/>
            </a:xfrm>
            <a:custGeom>
              <a:avLst/>
              <a:gdLst>
                <a:gd name="T0" fmla="*/ 0 w 10"/>
                <a:gd name="T1" fmla="*/ 1 h 6"/>
                <a:gd name="T2" fmla="*/ 4 w 10"/>
                <a:gd name="T3" fmla="*/ 3 h 6"/>
                <a:gd name="T4" fmla="*/ 5 w 10"/>
                <a:gd name="T5" fmla="*/ 5 h 6"/>
                <a:gd name="T6" fmla="*/ 4 w 10"/>
                <a:gd name="T7" fmla="*/ 6 h 6"/>
                <a:gd name="T8" fmla="*/ 8 w 10"/>
                <a:gd name="T9" fmla="*/ 6 h 6"/>
                <a:gd name="T10" fmla="*/ 10 w 10"/>
                <a:gd name="T11" fmla="*/ 2 h 6"/>
                <a:gd name="T12" fmla="*/ 9 w 10"/>
                <a:gd name="T13" fmla="*/ 3 h 6"/>
                <a:gd name="T14" fmla="*/ 8 w 10"/>
                <a:gd name="T15" fmla="*/ 1 h 6"/>
                <a:gd name="T16" fmla="*/ 7 w 10"/>
                <a:gd name="T17" fmla="*/ 1 h 6"/>
                <a:gd name="T18" fmla="*/ 2 w 10"/>
                <a:gd name="T19" fmla="*/ 1 h 6"/>
                <a:gd name="T20" fmla="*/ 0 w 10"/>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0" y="1"/>
                  </a:moveTo>
                  <a:cubicBezTo>
                    <a:pt x="0" y="1"/>
                    <a:pt x="2" y="0"/>
                    <a:pt x="4" y="3"/>
                  </a:cubicBezTo>
                  <a:cubicBezTo>
                    <a:pt x="5" y="5"/>
                    <a:pt x="5" y="5"/>
                    <a:pt x="5" y="5"/>
                  </a:cubicBezTo>
                  <a:cubicBezTo>
                    <a:pt x="4" y="6"/>
                    <a:pt x="4" y="6"/>
                    <a:pt x="4" y="6"/>
                  </a:cubicBezTo>
                  <a:cubicBezTo>
                    <a:pt x="8" y="6"/>
                    <a:pt x="8" y="6"/>
                    <a:pt x="8" y="6"/>
                  </a:cubicBezTo>
                  <a:cubicBezTo>
                    <a:pt x="10" y="2"/>
                    <a:pt x="10" y="2"/>
                    <a:pt x="10" y="2"/>
                  </a:cubicBezTo>
                  <a:cubicBezTo>
                    <a:pt x="9" y="3"/>
                    <a:pt x="9" y="3"/>
                    <a:pt x="9" y="3"/>
                  </a:cubicBezTo>
                  <a:cubicBezTo>
                    <a:pt x="8" y="1"/>
                    <a:pt x="8" y="1"/>
                    <a:pt x="8" y="1"/>
                  </a:cubicBezTo>
                  <a:cubicBezTo>
                    <a:pt x="8" y="1"/>
                    <a:pt x="8" y="1"/>
                    <a:pt x="7" y="1"/>
                  </a:cubicBezTo>
                  <a:cubicBezTo>
                    <a:pt x="2" y="1"/>
                    <a:pt x="2" y="1"/>
                    <a:pt x="2" y="1"/>
                  </a:cubicBezTo>
                  <a:cubicBezTo>
                    <a:pt x="2" y="1"/>
                    <a:pt x="1" y="0"/>
                    <a:pt x="0" y="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9" name="组合 78"/>
            <p:cNvGrpSpPr/>
            <p:nvPr/>
          </p:nvGrpSpPr>
          <p:grpSpPr>
            <a:xfrm>
              <a:off x="1496233" y="3682335"/>
              <a:ext cx="639075" cy="2278127"/>
              <a:chOff x="1271464" y="4005064"/>
              <a:chExt cx="639075" cy="2278127"/>
            </a:xfrm>
          </p:grpSpPr>
          <p:grpSp>
            <p:nvGrpSpPr>
              <p:cNvPr id="80" name="组合 79"/>
              <p:cNvGrpSpPr/>
              <p:nvPr/>
            </p:nvGrpSpPr>
            <p:grpSpPr>
              <a:xfrm>
                <a:off x="1271464" y="4005064"/>
                <a:ext cx="216024" cy="2217008"/>
                <a:chOff x="729891" y="4005064"/>
                <a:chExt cx="216024" cy="2217008"/>
              </a:xfrm>
            </p:grpSpPr>
            <p:sp>
              <p:nvSpPr>
                <p:cNvPr id="82" name="任意多边形 81"/>
                <p:cNvSpPr/>
                <p:nvPr/>
              </p:nvSpPr>
              <p:spPr>
                <a:xfrm>
                  <a:off x="729891" y="4005064"/>
                  <a:ext cx="216024" cy="216024"/>
                </a:xfrm>
                <a:custGeom>
                  <a:avLst/>
                  <a:gdLst>
                    <a:gd name="connsiteX0" fmla="*/ 394146 w 788294"/>
                    <a:gd name="connsiteY0" fmla="*/ 142750 h 788294"/>
                    <a:gd name="connsiteX1" fmla="*/ 142750 w 788294"/>
                    <a:gd name="connsiteY1" fmla="*/ 394146 h 788294"/>
                    <a:gd name="connsiteX2" fmla="*/ 394146 w 788294"/>
                    <a:gd name="connsiteY2" fmla="*/ 645542 h 788294"/>
                    <a:gd name="connsiteX3" fmla="*/ 645542 w 788294"/>
                    <a:gd name="connsiteY3" fmla="*/ 394146 h 788294"/>
                    <a:gd name="connsiteX4" fmla="*/ 394146 w 788294"/>
                    <a:gd name="connsiteY4" fmla="*/ 142750 h 788294"/>
                    <a:gd name="connsiteX5" fmla="*/ 394147 w 788294"/>
                    <a:gd name="connsiteY5" fmla="*/ 0 h 788294"/>
                    <a:gd name="connsiteX6" fmla="*/ 788294 w 788294"/>
                    <a:gd name="connsiteY6" fmla="*/ 394147 h 788294"/>
                    <a:gd name="connsiteX7" fmla="*/ 394147 w 788294"/>
                    <a:gd name="connsiteY7" fmla="*/ 788294 h 788294"/>
                    <a:gd name="connsiteX8" fmla="*/ 0 w 788294"/>
                    <a:gd name="connsiteY8" fmla="*/ 394147 h 788294"/>
                    <a:gd name="connsiteX9" fmla="*/ 394147 w 788294"/>
                    <a:gd name="connsiteY9" fmla="*/ 0 h 7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94" h="788294">
                      <a:moveTo>
                        <a:pt x="394146" y="142750"/>
                      </a:moveTo>
                      <a:cubicBezTo>
                        <a:pt x="255304" y="142750"/>
                        <a:pt x="142750" y="255304"/>
                        <a:pt x="142750" y="394146"/>
                      </a:cubicBezTo>
                      <a:cubicBezTo>
                        <a:pt x="142750" y="532988"/>
                        <a:pt x="255304" y="645542"/>
                        <a:pt x="394146" y="645542"/>
                      </a:cubicBezTo>
                      <a:cubicBezTo>
                        <a:pt x="532988" y="645542"/>
                        <a:pt x="645542" y="532988"/>
                        <a:pt x="645542" y="394146"/>
                      </a:cubicBezTo>
                      <a:cubicBezTo>
                        <a:pt x="645542" y="255304"/>
                        <a:pt x="532988" y="142750"/>
                        <a:pt x="394146" y="142750"/>
                      </a:cubicBezTo>
                      <a:close/>
                      <a:moveTo>
                        <a:pt x="394147" y="0"/>
                      </a:moveTo>
                      <a:cubicBezTo>
                        <a:pt x="611828" y="0"/>
                        <a:pt x="788294" y="176466"/>
                        <a:pt x="788294" y="394147"/>
                      </a:cubicBezTo>
                      <a:cubicBezTo>
                        <a:pt x="788294" y="611828"/>
                        <a:pt x="611828" y="788294"/>
                        <a:pt x="394147" y="788294"/>
                      </a:cubicBezTo>
                      <a:cubicBezTo>
                        <a:pt x="176466" y="788294"/>
                        <a:pt x="0" y="611828"/>
                        <a:pt x="0" y="394147"/>
                      </a:cubicBezTo>
                      <a:cubicBezTo>
                        <a:pt x="0" y="176466"/>
                        <a:pt x="176466" y="0"/>
                        <a:pt x="394147" y="0"/>
                      </a:cubicBezTo>
                      <a:close/>
                    </a:path>
                  </a:pathLst>
                </a:cu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83" name="直接连接符 82"/>
                <p:cNvCxnSpPr/>
                <p:nvPr/>
              </p:nvCxnSpPr>
              <p:spPr>
                <a:xfrm>
                  <a:off x="837903" y="4205848"/>
                  <a:ext cx="0" cy="2017224"/>
                </a:xfrm>
                <a:prstGeom prst="line">
                  <a:avLst/>
                </a:prstGeom>
                <a:ln w="19050">
                  <a:solidFill>
                    <a:srgbClr val="BC0000"/>
                  </a:solidFill>
                  <a:prstDash val="dash"/>
                </a:ln>
              </p:spPr>
              <p:style>
                <a:lnRef idx="1">
                  <a:schemeClr val="accent1"/>
                </a:lnRef>
                <a:fillRef idx="0">
                  <a:schemeClr val="accent1"/>
                </a:fillRef>
                <a:effectRef idx="0">
                  <a:schemeClr val="accent1"/>
                </a:effectRef>
                <a:fontRef idx="minor">
                  <a:schemeClr val="tx1"/>
                </a:fontRef>
              </p:style>
            </p:cxnSp>
          </p:grpSp>
          <p:sp>
            <p:nvSpPr>
              <p:cNvPr id="81" name="矩形 80"/>
              <p:cNvSpPr/>
              <p:nvPr/>
            </p:nvSpPr>
            <p:spPr>
              <a:xfrm>
                <a:off x="1487248" y="4221088"/>
                <a:ext cx="423291" cy="2062103"/>
              </a:xfrm>
              <a:prstGeom prst="rect">
                <a:avLst/>
              </a:prstGeom>
            </p:spPr>
            <p:txBody>
              <a:bodyPr wrap="squar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点击此处添加内容</a:t>
                </a: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anim calcmode="lin" valueType="num">
                                      <p:cBhvr>
                                        <p:cTn id="12" dur="500" fill="hold"/>
                                        <p:tgtEl>
                                          <p:spTgt spid="70"/>
                                        </p:tgtEl>
                                        <p:attrNameLst>
                                          <p:attrName>ppt_x</p:attrName>
                                        </p:attrNameLst>
                                      </p:cBhvr>
                                      <p:tavLst>
                                        <p:tav tm="0">
                                          <p:val>
                                            <p:strVal val="#ppt_x"/>
                                          </p:val>
                                        </p:tav>
                                        <p:tav tm="100000">
                                          <p:val>
                                            <p:strVal val="#ppt_x"/>
                                          </p:val>
                                        </p:tav>
                                      </p:tavLst>
                                    </p:anim>
                                    <p:anim calcmode="lin" valueType="num">
                                      <p:cBhvr>
                                        <p:cTn id="13" dur="500" fill="hold"/>
                                        <p:tgtEl>
                                          <p:spTgt spid="7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strVal val="#ppt_x"/>
                                          </p:val>
                                        </p:tav>
                                        <p:tav tm="100000">
                                          <p:val>
                                            <p:strVal val="#ppt_x"/>
                                          </p:val>
                                        </p:tav>
                                      </p:tavLst>
                                    </p:anim>
                                    <p:anim calcmode="lin" valueType="num">
                                      <p:cBhvr>
                                        <p:cTn id="25" dur="500" fill="hold"/>
                                        <p:tgtEl>
                                          <p:spTgt spid="3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anim calcmode="lin" valueType="num">
                                      <p:cBhvr>
                                        <p:cTn id="30" dur="500" fill="hold"/>
                                        <p:tgtEl>
                                          <p:spTgt spid="42"/>
                                        </p:tgtEl>
                                        <p:attrNameLst>
                                          <p:attrName>ppt_x</p:attrName>
                                        </p:attrNameLst>
                                      </p:cBhvr>
                                      <p:tavLst>
                                        <p:tav tm="0">
                                          <p:val>
                                            <p:strVal val="#ppt_x"/>
                                          </p:val>
                                        </p:tav>
                                        <p:tav tm="100000">
                                          <p:val>
                                            <p:strVal val="#ppt_x"/>
                                          </p:val>
                                        </p:tav>
                                      </p:tavLst>
                                    </p:anim>
                                    <p:anim calcmode="lin" valueType="num">
                                      <p:cBhvr>
                                        <p:cTn id="31" dur="500" fill="hold"/>
                                        <p:tgtEl>
                                          <p:spTgt spid="4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anim calcmode="lin" valueType="num">
                                      <p:cBhvr>
                                        <p:cTn id="36" dur="500" fill="hold"/>
                                        <p:tgtEl>
                                          <p:spTgt spid="52"/>
                                        </p:tgtEl>
                                        <p:attrNameLst>
                                          <p:attrName>ppt_x</p:attrName>
                                        </p:attrNameLst>
                                      </p:cBhvr>
                                      <p:tavLst>
                                        <p:tav tm="0">
                                          <p:val>
                                            <p:strVal val="#ppt_x"/>
                                          </p:val>
                                        </p:tav>
                                        <p:tav tm="100000">
                                          <p:val>
                                            <p:strVal val="#ppt_x"/>
                                          </p:val>
                                        </p:tav>
                                      </p:tavLst>
                                    </p:anim>
                                    <p:anim calcmode="lin" valueType="num">
                                      <p:cBhvr>
                                        <p:cTn id="37" dur="500" fill="hold"/>
                                        <p:tgtEl>
                                          <p:spTgt spid="5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anim calcmode="lin" valueType="num">
                                      <p:cBhvr>
                                        <p:cTn id="42" dur="500" fill="hold"/>
                                        <p:tgtEl>
                                          <p:spTgt spid="61"/>
                                        </p:tgtEl>
                                        <p:attrNameLst>
                                          <p:attrName>ppt_x</p:attrName>
                                        </p:attrNameLst>
                                      </p:cBhvr>
                                      <p:tavLst>
                                        <p:tav tm="0">
                                          <p:val>
                                            <p:strVal val="#ppt_x"/>
                                          </p:val>
                                        </p:tav>
                                        <p:tav tm="100000">
                                          <p:val>
                                            <p:strVal val="#ppt_x"/>
                                          </p:val>
                                        </p:tav>
                                      </p:tavLst>
                                    </p:anim>
                                    <p:anim calcmode="lin" valueType="num">
                                      <p:cBhvr>
                                        <p:cTn id="43"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5" name="矩形 4"/>
          <p:cNvSpPr/>
          <p:nvPr/>
        </p:nvSpPr>
        <p:spPr>
          <a:xfrm>
            <a:off x="11111787" y="3771185"/>
            <a:ext cx="50397" cy="169069"/>
          </a:xfrm>
          <a:prstGeom prst="rect">
            <a:avLst/>
          </a:prstGeom>
          <a:solidFill>
            <a:srgbClr val="A1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grpSp>
        <p:nvGrpSpPr>
          <p:cNvPr id="6" name="组合 5"/>
          <p:cNvGrpSpPr/>
          <p:nvPr/>
        </p:nvGrpSpPr>
        <p:grpSpPr>
          <a:xfrm>
            <a:off x="596436" y="3636649"/>
            <a:ext cx="10944224" cy="438144"/>
            <a:chOff x="623889" y="3209929"/>
            <a:chExt cx="10944224" cy="438144"/>
          </a:xfrm>
          <a:solidFill>
            <a:srgbClr val="C00000"/>
          </a:solidFill>
        </p:grpSpPr>
        <p:sp>
          <p:nvSpPr>
            <p:cNvPr id="7" name="矩形 6"/>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8" name="矩形 7"/>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9" name="矩形 8"/>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0" name="矩形 9"/>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1" name="矩形 10"/>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2" name="矩形 11"/>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3" name="等腰三角形 12"/>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grpSp>
      <p:cxnSp>
        <p:nvCxnSpPr>
          <p:cNvPr id="14" name="肘形连接符 13"/>
          <p:cNvCxnSpPr>
            <a:stCxn id="16" idx="3"/>
            <a:endCxn id="19" idx="1"/>
          </p:cNvCxnSpPr>
          <p:nvPr/>
        </p:nvCxnSpPr>
        <p:spPr>
          <a:xfrm rot="5400000" flipH="1" flipV="1">
            <a:off x="1143167" y="2997446"/>
            <a:ext cx="752917" cy="291548"/>
          </a:xfrm>
          <a:prstGeom prst="bentConnector2">
            <a:avLst/>
          </a:prstGeom>
          <a:ln>
            <a:solidFill>
              <a:srgbClr val="D2323F"/>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082303" y="3519678"/>
            <a:ext cx="583096" cy="676392"/>
            <a:chOff x="1109756" y="3090803"/>
            <a:chExt cx="583096" cy="676392"/>
          </a:xfrm>
          <a:solidFill>
            <a:srgbClr val="FFC000"/>
          </a:solidFill>
        </p:grpSpPr>
        <p:sp>
          <p:nvSpPr>
            <p:cNvPr id="16" name="六边形 1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17" name="文本框 16"/>
            <p:cNvSpPr txBox="1"/>
            <p:nvPr/>
          </p:nvSpPr>
          <p:spPr>
            <a:xfrm>
              <a:off x="1115002" y="3298194"/>
              <a:ext cx="577850" cy="276999"/>
            </a:xfrm>
            <a:prstGeom prst="rect">
              <a:avLst/>
            </a:prstGeom>
            <a:grpFill/>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2012</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665399" y="2328630"/>
            <a:ext cx="1413335" cy="999353"/>
            <a:chOff x="1853741" y="1952625"/>
            <a:chExt cx="1413335" cy="999353"/>
          </a:xfrm>
          <a:solidFill>
            <a:srgbClr val="FFC000"/>
          </a:solidFill>
        </p:grpSpPr>
        <p:sp>
          <p:nvSpPr>
            <p:cNvPr id="19" name="矩形 1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20" name="文本框 19"/>
            <p:cNvSpPr txBox="1"/>
            <p:nvPr/>
          </p:nvSpPr>
          <p:spPr>
            <a:xfrm>
              <a:off x="1853742" y="1997871"/>
              <a:ext cx="1413334" cy="954107"/>
            </a:xfrm>
            <a:prstGeom prst="rect">
              <a:avLst/>
            </a:prstGeom>
            <a:grpFill/>
          </p:spPr>
          <p:txBody>
            <a:bodyPr wrap="square" rtlCol="0">
              <a:spAutoFit/>
            </a:bodyPr>
            <a:lstStyle/>
            <a:p>
              <a:pPr algn="just"/>
              <a:r>
                <a:rPr lang="zh-CN" altLang="en-US" sz="14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在这里添加你的文字，图片也可以，记得加满哦。</a:t>
              </a:r>
            </a:p>
          </p:txBody>
        </p:sp>
      </p:grpSp>
      <p:cxnSp>
        <p:nvCxnSpPr>
          <p:cNvPr id="21" name="肘形连接符 20"/>
          <p:cNvCxnSpPr>
            <a:stCxn id="23" idx="3"/>
            <a:endCxn id="26" idx="1"/>
          </p:cNvCxnSpPr>
          <p:nvPr/>
        </p:nvCxnSpPr>
        <p:spPr>
          <a:xfrm rot="5400000" flipH="1" flipV="1">
            <a:off x="3723559" y="2997446"/>
            <a:ext cx="752917" cy="291548"/>
          </a:xfrm>
          <a:prstGeom prst="bent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662695" y="3519678"/>
            <a:ext cx="583096" cy="676392"/>
            <a:chOff x="1109756" y="3090803"/>
            <a:chExt cx="583096" cy="676392"/>
          </a:xfrm>
          <a:solidFill>
            <a:srgbClr val="C00000"/>
          </a:solidFill>
        </p:grpSpPr>
        <p:sp>
          <p:nvSpPr>
            <p:cNvPr id="23" name="六边形 22"/>
            <p:cNvSpPr/>
            <p:nvPr/>
          </p:nvSpPr>
          <p:spPr>
            <a:xfrm rot="5400000">
              <a:off x="1063108" y="3137451"/>
              <a:ext cx="676392" cy="583096"/>
            </a:xfrm>
            <a:prstGeom prst="hexagon">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24" name="文本框 23"/>
            <p:cNvSpPr txBox="1"/>
            <p:nvPr/>
          </p:nvSpPr>
          <p:spPr>
            <a:xfrm>
              <a:off x="1115002" y="3298194"/>
              <a:ext cx="577850" cy="276999"/>
            </a:xfrm>
            <a:prstGeom prst="rect">
              <a:avLst/>
            </a:prstGeom>
            <a:grpFill/>
            <a:ln>
              <a:solidFill>
                <a:srgbClr val="C00000"/>
              </a:solidFill>
            </a:ln>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2014</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245791" y="2328630"/>
            <a:ext cx="1413335" cy="999353"/>
            <a:chOff x="1853741" y="1952625"/>
            <a:chExt cx="1413335" cy="999353"/>
          </a:xfrm>
          <a:solidFill>
            <a:srgbClr val="C00000"/>
          </a:solidFill>
        </p:grpSpPr>
        <p:sp>
          <p:nvSpPr>
            <p:cNvPr id="26" name="矩形 25"/>
            <p:cNvSpPr/>
            <p:nvPr/>
          </p:nvSpPr>
          <p:spPr>
            <a:xfrm>
              <a:off x="1853741" y="1952625"/>
              <a:ext cx="1413334" cy="876262"/>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7" name="文本框 26"/>
            <p:cNvSpPr txBox="1"/>
            <p:nvPr/>
          </p:nvSpPr>
          <p:spPr>
            <a:xfrm>
              <a:off x="1853742" y="1997871"/>
              <a:ext cx="1413334" cy="954107"/>
            </a:xfrm>
            <a:prstGeom prst="rect">
              <a:avLst/>
            </a:prstGeom>
            <a:grpFill/>
            <a:ln>
              <a:solidFill>
                <a:srgbClr val="C00000"/>
              </a:solidFill>
            </a:ln>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       在这里添加你的文字，图片也可以，记得加满哦。</a:t>
              </a:r>
            </a:p>
          </p:txBody>
        </p:sp>
      </p:grpSp>
      <p:cxnSp>
        <p:nvCxnSpPr>
          <p:cNvPr id="28" name="肘形连接符 27"/>
          <p:cNvCxnSpPr>
            <a:stCxn id="30" idx="3"/>
            <a:endCxn id="33" idx="1"/>
          </p:cNvCxnSpPr>
          <p:nvPr/>
        </p:nvCxnSpPr>
        <p:spPr>
          <a:xfrm rot="5400000" flipH="1" flipV="1">
            <a:off x="6303951" y="2997446"/>
            <a:ext cx="752917" cy="291548"/>
          </a:xfrm>
          <a:prstGeom prst="bentConnector2">
            <a:avLst/>
          </a:prstGeom>
          <a:ln>
            <a:solidFill>
              <a:srgbClr val="D2323F"/>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6243087" y="3519678"/>
            <a:ext cx="583096" cy="676392"/>
            <a:chOff x="1109756" y="3090803"/>
            <a:chExt cx="583096" cy="676392"/>
          </a:xfrm>
          <a:solidFill>
            <a:srgbClr val="C00000"/>
          </a:solidFill>
        </p:grpSpPr>
        <p:sp>
          <p:nvSpPr>
            <p:cNvPr id="30" name="六边形 29"/>
            <p:cNvSpPr/>
            <p:nvPr/>
          </p:nvSpPr>
          <p:spPr>
            <a:xfrm rot="5400000">
              <a:off x="1063108" y="3137451"/>
              <a:ext cx="676392" cy="583096"/>
            </a:xfrm>
            <a:prstGeom prst="hexagon">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31" name="文本框 30"/>
            <p:cNvSpPr txBox="1"/>
            <p:nvPr/>
          </p:nvSpPr>
          <p:spPr>
            <a:xfrm>
              <a:off x="1115002" y="3298194"/>
              <a:ext cx="577850" cy="276999"/>
            </a:xfrm>
            <a:prstGeom prst="rect">
              <a:avLst/>
            </a:prstGeom>
            <a:grpFill/>
            <a:ln>
              <a:solidFill>
                <a:srgbClr val="C00000"/>
              </a:solidFill>
            </a:ln>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2016</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826183" y="2328630"/>
            <a:ext cx="1413335" cy="999353"/>
            <a:chOff x="1853741" y="1952625"/>
            <a:chExt cx="1413335" cy="999353"/>
          </a:xfrm>
          <a:solidFill>
            <a:srgbClr val="C00000"/>
          </a:solidFill>
        </p:grpSpPr>
        <p:sp>
          <p:nvSpPr>
            <p:cNvPr id="33" name="矩形 32"/>
            <p:cNvSpPr/>
            <p:nvPr/>
          </p:nvSpPr>
          <p:spPr>
            <a:xfrm>
              <a:off x="1853741" y="1952625"/>
              <a:ext cx="1413334" cy="876262"/>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34" name="文本框 33"/>
            <p:cNvSpPr txBox="1"/>
            <p:nvPr/>
          </p:nvSpPr>
          <p:spPr>
            <a:xfrm>
              <a:off x="1853742" y="1997871"/>
              <a:ext cx="1413334" cy="954107"/>
            </a:xfrm>
            <a:prstGeom prst="rect">
              <a:avLst/>
            </a:prstGeom>
            <a:grpFill/>
            <a:ln>
              <a:solidFill>
                <a:srgbClr val="C00000"/>
              </a:solidFill>
            </a:ln>
          </p:spPr>
          <p:txBody>
            <a:bodyPr wrap="square" rtlCol="0">
              <a:spAutoFit/>
            </a:bodyPr>
            <a:lstStyle/>
            <a:p>
              <a:pPr algn="just"/>
              <a:r>
                <a:rPr lang="zh-CN" altLang="en-US" sz="14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在这里添加你的文字，图片也可以，记得加满哦。</a:t>
              </a:r>
            </a:p>
          </p:txBody>
        </p:sp>
      </p:grpSp>
      <p:cxnSp>
        <p:nvCxnSpPr>
          <p:cNvPr id="35" name="肘形连接符 34"/>
          <p:cNvCxnSpPr>
            <a:stCxn id="37" idx="3"/>
            <a:endCxn id="40" idx="1"/>
          </p:cNvCxnSpPr>
          <p:nvPr/>
        </p:nvCxnSpPr>
        <p:spPr>
          <a:xfrm rot="5400000" flipH="1" flipV="1">
            <a:off x="8884343" y="2997446"/>
            <a:ext cx="752917" cy="291548"/>
          </a:xfrm>
          <a:prstGeom prst="bent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8823479" y="3519678"/>
            <a:ext cx="583096" cy="676392"/>
            <a:chOff x="1109756" y="3090803"/>
            <a:chExt cx="583096" cy="676392"/>
          </a:xfrm>
          <a:solidFill>
            <a:srgbClr val="C00000"/>
          </a:solidFill>
        </p:grpSpPr>
        <p:sp>
          <p:nvSpPr>
            <p:cNvPr id="37" name="六边形 36"/>
            <p:cNvSpPr/>
            <p:nvPr/>
          </p:nvSpPr>
          <p:spPr>
            <a:xfrm rot="5400000">
              <a:off x="1063108" y="3137451"/>
              <a:ext cx="676392" cy="583096"/>
            </a:xfrm>
            <a:prstGeom prst="hexagon">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8" name="文本框 37"/>
            <p:cNvSpPr txBox="1"/>
            <p:nvPr/>
          </p:nvSpPr>
          <p:spPr>
            <a:xfrm>
              <a:off x="1115002" y="3298194"/>
              <a:ext cx="577850" cy="276999"/>
            </a:xfrm>
            <a:prstGeom prst="rect">
              <a:avLst/>
            </a:prstGeom>
            <a:grpFill/>
            <a:ln>
              <a:solidFill>
                <a:srgbClr val="C00000"/>
              </a:solidFill>
            </a:ln>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2018</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406575" y="2328630"/>
            <a:ext cx="1413335" cy="999353"/>
            <a:chOff x="1853741" y="1952625"/>
            <a:chExt cx="1413335" cy="999353"/>
          </a:xfrm>
          <a:solidFill>
            <a:srgbClr val="C00000"/>
          </a:solidFill>
        </p:grpSpPr>
        <p:sp>
          <p:nvSpPr>
            <p:cNvPr id="40" name="矩形 39"/>
            <p:cNvSpPr/>
            <p:nvPr/>
          </p:nvSpPr>
          <p:spPr>
            <a:xfrm>
              <a:off x="1853741" y="1952625"/>
              <a:ext cx="1413334" cy="876262"/>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1" name="文本框 40"/>
            <p:cNvSpPr txBox="1"/>
            <p:nvPr/>
          </p:nvSpPr>
          <p:spPr>
            <a:xfrm>
              <a:off x="1853742" y="1997871"/>
              <a:ext cx="1413334" cy="954107"/>
            </a:xfrm>
            <a:prstGeom prst="rect">
              <a:avLst/>
            </a:prstGeom>
            <a:grpFill/>
            <a:ln>
              <a:solidFill>
                <a:srgbClr val="C00000"/>
              </a:solidFill>
            </a:ln>
          </p:spPr>
          <p:txBody>
            <a:bodyPr wrap="square" rtlCol="0">
              <a:spAutoFit/>
            </a:bodyPr>
            <a:lstStyle/>
            <a:p>
              <a:pPr algn="just"/>
              <a:r>
                <a:rPr lang="zh-CN" altLang="en-US" sz="14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在这里添加你的文字，图片也可以，记得加满哦。</a:t>
              </a:r>
            </a:p>
          </p:txBody>
        </p:sp>
      </p:grpSp>
      <p:cxnSp>
        <p:nvCxnSpPr>
          <p:cNvPr id="42" name="肘形连接符 41"/>
          <p:cNvCxnSpPr>
            <a:stCxn id="44" idx="0"/>
            <a:endCxn id="47" idx="1"/>
          </p:cNvCxnSpPr>
          <p:nvPr/>
        </p:nvCxnSpPr>
        <p:spPr>
          <a:xfrm rot="16200000" flipH="1">
            <a:off x="2408622" y="4451495"/>
            <a:ext cx="802398" cy="291548"/>
          </a:xfrm>
          <a:prstGeom prst="bentConnector2">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2372499" y="3519678"/>
            <a:ext cx="583096" cy="676392"/>
            <a:chOff x="1109756" y="3090803"/>
            <a:chExt cx="583096" cy="676392"/>
          </a:xfrm>
          <a:solidFill>
            <a:srgbClr val="FFC000"/>
          </a:solidFill>
        </p:grpSpPr>
        <p:sp>
          <p:nvSpPr>
            <p:cNvPr id="44" name="六边形 4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45" name="文本框 44"/>
            <p:cNvSpPr txBox="1"/>
            <p:nvPr/>
          </p:nvSpPr>
          <p:spPr>
            <a:xfrm>
              <a:off x="1115002" y="3298194"/>
              <a:ext cx="577850" cy="276999"/>
            </a:xfrm>
            <a:prstGeom prst="rect">
              <a:avLst/>
            </a:prstGeom>
            <a:grpFill/>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2013</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2955595" y="4560337"/>
            <a:ext cx="1413335" cy="999353"/>
            <a:chOff x="1853741" y="1952625"/>
            <a:chExt cx="1413335" cy="999353"/>
          </a:xfrm>
          <a:solidFill>
            <a:srgbClr val="FFC000"/>
          </a:solidFill>
        </p:grpSpPr>
        <p:sp>
          <p:nvSpPr>
            <p:cNvPr id="47" name="矩形 4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48" name="文本框 47"/>
            <p:cNvSpPr txBox="1"/>
            <p:nvPr/>
          </p:nvSpPr>
          <p:spPr>
            <a:xfrm>
              <a:off x="1853742" y="1997871"/>
              <a:ext cx="1413334" cy="954107"/>
            </a:xfrm>
            <a:prstGeom prst="rect">
              <a:avLst/>
            </a:prstGeom>
            <a:grp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       在这里添加你的文字，图片也可以，记得加满哦。</a:t>
              </a:r>
            </a:p>
          </p:txBody>
        </p:sp>
      </p:grpSp>
      <p:cxnSp>
        <p:nvCxnSpPr>
          <p:cNvPr id="49" name="肘形连接符 48"/>
          <p:cNvCxnSpPr>
            <a:stCxn id="51" idx="0"/>
            <a:endCxn id="54" idx="1"/>
          </p:cNvCxnSpPr>
          <p:nvPr/>
        </p:nvCxnSpPr>
        <p:spPr>
          <a:xfrm rot="16200000" flipH="1">
            <a:off x="4989014" y="4451495"/>
            <a:ext cx="802398" cy="291548"/>
          </a:xfrm>
          <a:prstGeom prst="bent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952891" y="3519678"/>
            <a:ext cx="583096" cy="676392"/>
            <a:chOff x="1109756" y="3090803"/>
            <a:chExt cx="583096" cy="676392"/>
          </a:xfrm>
          <a:solidFill>
            <a:srgbClr val="C00000"/>
          </a:solidFill>
        </p:grpSpPr>
        <p:sp>
          <p:nvSpPr>
            <p:cNvPr id="51" name="六边形 50"/>
            <p:cNvSpPr/>
            <p:nvPr/>
          </p:nvSpPr>
          <p:spPr>
            <a:xfrm rot="5400000">
              <a:off x="1063108" y="3137451"/>
              <a:ext cx="676392" cy="583096"/>
            </a:xfrm>
            <a:prstGeom prst="hexagon">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52" name="文本框 51"/>
            <p:cNvSpPr txBox="1"/>
            <p:nvPr/>
          </p:nvSpPr>
          <p:spPr>
            <a:xfrm>
              <a:off x="1115002" y="3298194"/>
              <a:ext cx="577850" cy="276999"/>
            </a:xfrm>
            <a:prstGeom prst="rect">
              <a:avLst/>
            </a:prstGeom>
            <a:grpFill/>
            <a:ln>
              <a:solidFill>
                <a:srgbClr val="C00000"/>
              </a:solidFill>
            </a:ln>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2015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5535987" y="4560337"/>
            <a:ext cx="1413335" cy="999353"/>
            <a:chOff x="1853741" y="1952625"/>
            <a:chExt cx="1413335" cy="999353"/>
          </a:xfrm>
          <a:solidFill>
            <a:srgbClr val="C00000"/>
          </a:solidFill>
        </p:grpSpPr>
        <p:sp>
          <p:nvSpPr>
            <p:cNvPr id="54" name="矩形 53"/>
            <p:cNvSpPr/>
            <p:nvPr/>
          </p:nvSpPr>
          <p:spPr>
            <a:xfrm>
              <a:off x="1853741" y="1952625"/>
              <a:ext cx="1413334" cy="876262"/>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55" name="文本框 54"/>
            <p:cNvSpPr txBox="1"/>
            <p:nvPr/>
          </p:nvSpPr>
          <p:spPr>
            <a:xfrm>
              <a:off x="1853742" y="1997871"/>
              <a:ext cx="1413334" cy="954107"/>
            </a:xfrm>
            <a:prstGeom prst="rect">
              <a:avLst/>
            </a:prstGeom>
            <a:grpFill/>
            <a:ln>
              <a:solidFill>
                <a:srgbClr val="C00000"/>
              </a:solidFill>
            </a:ln>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       在这里添加你的文字，图片也可以，记得加满哦。</a:t>
              </a:r>
            </a:p>
          </p:txBody>
        </p:sp>
      </p:grpSp>
      <p:cxnSp>
        <p:nvCxnSpPr>
          <p:cNvPr id="56" name="肘形连接符 55"/>
          <p:cNvCxnSpPr>
            <a:stCxn id="58" idx="0"/>
            <a:endCxn id="61" idx="1"/>
          </p:cNvCxnSpPr>
          <p:nvPr/>
        </p:nvCxnSpPr>
        <p:spPr>
          <a:xfrm rot="16200000" flipH="1">
            <a:off x="7569406" y="4451495"/>
            <a:ext cx="802398" cy="291548"/>
          </a:xfrm>
          <a:prstGeom prst="bentConnector2">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7533283" y="3519678"/>
            <a:ext cx="583096" cy="676392"/>
            <a:chOff x="1109756" y="3090803"/>
            <a:chExt cx="583096" cy="676392"/>
          </a:xfrm>
          <a:solidFill>
            <a:srgbClr val="FFC000"/>
          </a:solidFill>
        </p:grpSpPr>
        <p:sp>
          <p:nvSpPr>
            <p:cNvPr id="58" name="六边形 5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59" name="文本框 58"/>
            <p:cNvSpPr txBox="1"/>
            <p:nvPr/>
          </p:nvSpPr>
          <p:spPr>
            <a:xfrm>
              <a:off x="1115002" y="3298194"/>
              <a:ext cx="577850" cy="276999"/>
            </a:xfrm>
            <a:prstGeom prst="rect">
              <a:avLst/>
            </a:prstGeom>
            <a:grpFill/>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2017</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8116379" y="4560337"/>
            <a:ext cx="1413335" cy="999353"/>
            <a:chOff x="1853741" y="1952625"/>
            <a:chExt cx="1413335" cy="999353"/>
          </a:xfrm>
          <a:solidFill>
            <a:srgbClr val="FFC000"/>
          </a:solidFill>
        </p:grpSpPr>
        <p:sp>
          <p:nvSpPr>
            <p:cNvPr id="61" name="矩形 6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62" name="文本框 61"/>
            <p:cNvSpPr txBox="1"/>
            <p:nvPr/>
          </p:nvSpPr>
          <p:spPr>
            <a:xfrm>
              <a:off x="1853742" y="1997871"/>
              <a:ext cx="1413334" cy="954107"/>
            </a:xfrm>
            <a:prstGeom prst="rect">
              <a:avLst/>
            </a:prstGeom>
            <a:grp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       在这里添加你的文字，图片也可以，记得加满哦。</a:t>
              </a:r>
            </a:p>
          </p:txBody>
        </p:sp>
      </p:grpSp>
      <p:grpSp>
        <p:nvGrpSpPr>
          <p:cNvPr id="63" name="组合 62"/>
          <p:cNvGrpSpPr/>
          <p:nvPr/>
        </p:nvGrpSpPr>
        <p:grpSpPr>
          <a:xfrm>
            <a:off x="10113672" y="3519678"/>
            <a:ext cx="583096" cy="676392"/>
            <a:chOff x="1109756" y="3090803"/>
            <a:chExt cx="583096" cy="676392"/>
          </a:xfrm>
          <a:solidFill>
            <a:srgbClr val="FFC000"/>
          </a:solidFill>
        </p:grpSpPr>
        <p:sp>
          <p:nvSpPr>
            <p:cNvPr id="64" name="六边形 6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65" name="文本框 64"/>
            <p:cNvSpPr txBox="1"/>
            <p:nvPr/>
          </p:nvSpPr>
          <p:spPr>
            <a:xfrm>
              <a:off x="1115002" y="3298194"/>
              <a:ext cx="577850" cy="276999"/>
            </a:xfrm>
            <a:prstGeom prst="rect">
              <a:avLst/>
            </a:prstGeom>
            <a:grpFill/>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2019</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25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5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250"/>
                                        <p:tgtEl>
                                          <p:spTgt spid="5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50"/>
                                        <p:tgtEl>
                                          <p:spTgt spid="2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250"/>
                                        <p:tgtEl>
                                          <p:spTgt spid="5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50"/>
                                        <p:tgtEl>
                                          <p:spTgt spid="3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250"/>
                                        <p:tgtEl>
                                          <p:spTgt spid="63"/>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par>
                          <p:cTn id="48" fill="hold">
                            <p:stCondLst>
                              <p:cond delay="5500"/>
                            </p:stCondLst>
                            <p:childTnLst>
                              <p:par>
                                <p:cTn id="49" presetID="14" presetClass="entr" presetSubtype="1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randombar(horizontal)">
                                      <p:cBhvr>
                                        <p:cTn id="51" dur="500"/>
                                        <p:tgtEl>
                                          <p:spTgt spid="18"/>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randombar(horizontal)">
                                      <p:cBhvr>
                                        <p:cTn id="59" dur="500"/>
                                        <p:tgtEl>
                                          <p:spTgt spid="46"/>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childTnLst>
                          </p:cTn>
                        </p:par>
                        <p:par>
                          <p:cTn id="64" fill="hold">
                            <p:stCondLst>
                              <p:cond delay="7500"/>
                            </p:stCondLst>
                            <p:childTnLst>
                              <p:par>
                                <p:cTn id="65" presetID="14" presetClass="entr" presetSubtype="1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randombar(horizontal)">
                                      <p:cBhvr>
                                        <p:cTn id="67" dur="500"/>
                                        <p:tgtEl>
                                          <p:spTgt spid="25"/>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500"/>
                            </p:stCondLst>
                            <p:childTnLst>
                              <p:par>
                                <p:cTn id="73" presetID="14" presetClass="entr" presetSubtype="1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randombar(horizontal)">
                                      <p:cBhvr>
                                        <p:cTn id="75" dur="500"/>
                                        <p:tgtEl>
                                          <p:spTgt spid="53"/>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childTnLst>
                          </p:cTn>
                        </p:par>
                        <p:par>
                          <p:cTn id="80" fill="hold">
                            <p:stCondLst>
                              <p:cond delay="9500"/>
                            </p:stCondLst>
                            <p:childTnLst>
                              <p:par>
                                <p:cTn id="81" presetID="14" presetClass="entr" presetSubtype="10"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randombar(horizontal)">
                                      <p:cBhvr>
                                        <p:cTn id="83" dur="500"/>
                                        <p:tgtEl>
                                          <p:spTgt spid="32"/>
                                        </p:tgtEl>
                                      </p:cBhvr>
                                    </p:animEffect>
                                  </p:childTnLst>
                                </p:cTn>
                              </p:par>
                            </p:childTnLst>
                          </p:cTn>
                        </p:par>
                        <p:par>
                          <p:cTn id="84" fill="hold">
                            <p:stCondLst>
                              <p:cond delay="10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p:stCondLst>
                              <p:cond delay="10500"/>
                            </p:stCondLst>
                            <p:childTnLst>
                              <p:par>
                                <p:cTn id="89" presetID="14" presetClass="entr" presetSubtype="10"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randombar(horizontal)">
                                      <p:cBhvr>
                                        <p:cTn id="91" dur="500"/>
                                        <p:tgtEl>
                                          <p:spTgt spid="60"/>
                                        </p:tgtEl>
                                      </p:cBhvr>
                                    </p:animEffect>
                                  </p:childTnLst>
                                </p:cTn>
                              </p:par>
                            </p:childTnLst>
                          </p:cTn>
                        </p:par>
                        <p:par>
                          <p:cTn id="92" fill="hold">
                            <p:stCondLst>
                              <p:cond delay="11000"/>
                            </p:stCondLst>
                            <p:childTnLst>
                              <p:par>
                                <p:cTn id="93" presetID="22" presetClass="entr" presetSubtype="4" fill="hold"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down)">
                                      <p:cBhvr>
                                        <p:cTn id="95" dur="500"/>
                                        <p:tgtEl>
                                          <p:spTgt spid="35"/>
                                        </p:tgtEl>
                                      </p:cBhvr>
                                    </p:animEffect>
                                  </p:childTnLst>
                                </p:cTn>
                              </p:par>
                            </p:childTnLst>
                          </p:cTn>
                        </p:par>
                        <p:par>
                          <p:cTn id="96" fill="hold">
                            <p:stCondLst>
                              <p:cond delay="11500"/>
                            </p:stCondLst>
                            <p:childTnLst>
                              <p:par>
                                <p:cTn id="97" presetID="14" presetClass="entr" presetSubtype="10"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randombar(horizontal)">
                                      <p:cBhvr>
                                        <p:cTn id="9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sp>
        <p:nvSpPr>
          <p:cNvPr id="5" name="椭圆 1"/>
          <p:cNvSpPr>
            <a:spLocks noChangeArrowheads="1"/>
          </p:cNvSpPr>
          <p:nvPr/>
        </p:nvSpPr>
        <p:spPr bwMode="auto">
          <a:xfrm>
            <a:off x="3919131" y="2065482"/>
            <a:ext cx="1377950" cy="1377950"/>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0000"/>
          </a:solidFill>
          <a:ln>
            <a:noFill/>
          </a:ln>
        </p:spPr>
        <p:txBody>
          <a:bodyPr anchor="ctr"/>
          <a:lstStyle/>
          <a:p>
            <a:pPr algn="ctr"/>
            <a:endPar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椭圆 1"/>
          <p:cNvSpPr>
            <a:spLocks noChangeArrowheads="1"/>
          </p:cNvSpPr>
          <p:nvPr/>
        </p:nvSpPr>
        <p:spPr bwMode="auto">
          <a:xfrm>
            <a:off x="3792131" y="3273569"/>
            <a:ext cx="692150" cy="1379538"/>
          </a:xfrm>
          <a:custGeom>
            <a:avLst/>
            <a:gdLst>
              <a:gd name="T0" fmla="*/ 0 w 828092"/>
              <a:gd name="T1" fmla="*/ 0 h 1656184"/>
              <a:gd name="T2" fmla="*/ 828092 w 828092"/>
              <a:gd name="T3" fmla="*/ 1656184 h 1656184"/>
            </a:gdLst>
            <a:ahLst/>
            <a:cxnLst/>
            <a:rect l="T0" t="T1" r="T2" b="T3"/>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Calibri" panose="020F0502020204030204" pitchFamily="34" charset="0"/>
              <a:sym typeface="宋体" panose="02010600030101010101" pitchFamily="2" charset="-122"/>
            </a:endParaRPr>
          </a:p>
        </p:txBody>
      </p:sp>
      <p:sp>
        <p:nvSpPr>
          <p:cNvPr id="7" name="椭圆 1"/>
          <p:cNvSpPr>
            <a:spLocks noChangeArrowheads="1"/>
          </p:cNvSpPr>
          <p:nvPr/>
        </p:nvSpPr>
        <p:spPr bwMode="auto">
          <a:xfrm rot="5400000">
            <a:off x="3697675" y="4495150"/>
            <a:ext cx="1371600" cy="1385888"/>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C00000"/>
          </a:solidFill>
          <a:ln>
            <a:noFill/>
          </a:ln>
        </p:spPr>
        <p:txBody>
          <a:bodyPr anchor="ctr"/>
          <a:lstStyle/>
          <a:p>
            <a:pPr algn="ctr"/>
            <a:endPar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椭圆 1"/>
          <p:cNvSpPr>
            <a:spLocks noChangeArrowheads="1"/>
          </p:cNvSpPr>
          <p:nvPr/>
        </p:nvSpPr>
        <p:spPr bwMode="auto">
          <a:xfrm rot="10800000">
            <a:off x="2685644" y="1874982"/>
            <a:ext cx="1379537" cy="1379537"/>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C000"/>
          </a:solidFill>
          <a:ln>
            <a:noFill/>
          </a:ln>
        </p:spPr>
        <p:txBody>
          <a:bodyPr anchor="ctr"/>
          <a:lstStyle/>
          <a:p>
            <a:pPr algn="ctr"/>
            <a:endParaRPr lang="zh-CN" altLang="en-US">
              <a:solidFill>
                <a:srgbClr val="FFFFFF"/>
              </a:solidFill>
              <a:latin typeface="Calibri" panose="020F0502020204030204" pitchFamily="34" charset="0"/>
              <a:sym typeface="宋体" panose="02010600030101010101" pitchFamily="2" charset="-122"/>
            </a:endParaRPr>
          </a:p>
        </p:txBody>
      </p:sp>
      <p:sp>
        <p:nvSpPr>
          <p:cNvPr id="9" name="椭圆 1"/>
          <p:cNvSpPr>
            <a:spLocks noChangeArrowheads="1"/>
          </p:cNvSpPr>
          <p:nvPr/>
        </p:nvSpPr>
        <p:spPr bwMode="auto">
          <a:xfrm rot="6199008">
            <a:off x="2945994" y="3957782"/>
            <a:ext cx="688975" cy="1304925"/>
          </a:xfrm>
          <a:custGeom>
            <a:avLst/>
            <a:gdLst>
              <a:gd name="T0" fmla="*/ 0 w 828092"/>
              <a:gd name="T1" fmla="*/ 0 h 1560369"/>
              <a:gd name="T2" fmla="*/ 828092 w 828092"/>
              <a:gd name="T3" fmla="*/ 1560369 h 1560369"/>
            </a:gdLst>
            <a:ahLst/>
            <a:cxnLst/>
            <a:rect l="T0" t="T1" r="T2" b="T3"/>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FFC000"/>
          </a:solidFill>
          <a:ln>
            <a:noFill/>
          </a:ln>
        </p:spPr>
        <p:txBody>
          <a:bodyPr anchor="ctr"/>
          <a:lstStyle/>
          <a:p>
            <a:pPr algn="ctr"/>
            <a:endParaRPr lang="zh-CN" altLang="en-US">
              <a:solidFill>
                <a:srgbClr val="FFFFFF"/>
              </a:solidFill>
              <a:latin typeface="Calibri" panose="020F0502020204030204" pitchFamily="34" charset="0"/>
              <a:sym typeface="宋体" panose="02010600030101010101" pitchFamily="2" charset="-122"/>
            </a:endParaRPr>
          </a:p>
        </p:txBody>
      </p:sp>
      <p:sp>
        <p:nvSpPr>
          <p:cNvPr id="10" name="圆角矩形 14"/>
          <p:cNvSpPr>
            <a:spLocks noChangeArrowheads="1"/>
          </p:cNvSpPr>
          <p:nvPr/>
        </p:nvSpPr>
        <p:spPr bwMode="auto">
          <a:xfrm>
            <a:off x="5170081" y="2398857"/>
            <a:ext cx="3313113" cy="538162"/>
          </a:xfrm>
          <a:custGeom>
            <a:avLst/>
            <a:gdLst>
              <a:gd name="T0" fmla="*/ 0 w 3960440"/>
              <a:gd name="T1" fmla="*/ 0 h 648072"/>
              <a:gd name="T2" fmla="*/ 3960440 w 3960440"/>
              <a:gd name="T3" fmla="*/ 648072 h 648072"/>
            </a:gdLst>
            <a:ahLst/>
            <a:cxnLst/>
            <a:rect l="T0" t="T1" r="T2" b="T3"/>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FF0000"/>
          </a:solidFill>
          <a:ln>
            <a:noFill/>
          </a:ln>
        </p:spPr>
        <p:txBody>
          <a:bodyPr anchor="ctr"/>
          <a:lstStyle/>
          <a:p>
            <a:pPr algn="ct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您的标题写在这里</a:t>
            </a:r>
          </a:p>
        </p:txBody>
      </p:sp>
      <p:sp>
        <p:nvSpPr>
          <p:cNvPr id="11" name="圆角矩形 14"/>
          <p:cNvSpPr>
            <a:spLocks noChangeArrowheads="1"/>
          </p:cNvSpPr>
          <p:nvPr/>
        </p:nvSpPr>
        <p:spPr bwMode="auto">
          <a:xfrm>
            <a:off x="4890681" y="4737244"/>
            <a:ext cx="3375025" cy="539750"/>
          </a:xfrm>
          <a:custGeom>
            <a:avLst/>
            <a:gdLst>
              <a:gd name="T0" fmla="*/ 0 w 4033295"/>
              <a:gd name="T1" fmla="*/ 0 h 648072"/>
              <a:gd name="T2" fmla="*/ 3709259 w 4033295"/>
              <a:gd name="T3" fmla="*/ 0 h 648072"/>
              <a:gd name="T4" fmla="*/ 4033295 w 4033295"/>
              <a:gd name="T5" fmla="*/ 324036 h 648072"/>
              <a:gd name="T6" fmla="*/ 3709259 w 4033295"/>
              <a:gd name="T7" fmla="*/ 648072 h 648072"/>
              <a:gd name="T8" fmla="*/ 72855 w 4033295"/>
              <a:gd name="T9" fmla="*/ 648072 h 648072"/>
              <a:gd name="T10" fmla="*/ 0 w 4033295"/>
              <a:gd name="T11" fmla="*/ 0 h 648072"/>
              <a:gd name="T12" fmla="*/ 0 60000 65536"/>
              <a:gd name="T13" fmla="*/ 0 60000 65536"/>
              <a:gd name="T14" fmla="*/ 0 60000 65536"/>
              <a:gd name="T15" fmla="*/ 0 60000 65536"/>
              <a:gd name="T16" fmla="*/ 0 60000 65536"/>
              <a:gd name="T17" fmla="*/ 0 60000 65536"/>
              <a:gd name="T18" fmla="*/ 0 w 4033295"/>
              <a:gd name="T19" fmla="*/ 0 h 648072"/>
              <a:gd name="T20" fmla="*/ 4033295 w 4033295"/>
              <a:gd name="T21" fmla="*/ 648072 h 648072"/>
            </a:gdLst>
            <a:ahLst/>
            <a:cxnLst>
              <a:cxn ang="T12">
                <a:pos x="T0" y="T1"/>
              </a:cxn>
              <a:cxn ang="T13">
                <a:pos x="T2" y="T3"/>
              </a:cxn>
              <a:cxn ang="T14">
                <a:pos x="T4" y="T5"/>
              </a:cxn>
              <a:cxn ang="T15">
                <a:pos x="T6" y="T7"/>
              </a:cxn>
              <a:cxn ang="T16">
                <a:pos x="T8" y="T9"/>
              </a:cxn>
              <a:cxn ang="T17">
                <a:pos x="T10" y="T11"/>
              </a:cxn>
            </a:cxnLst>
            <a:rect l="T18" t="T19" r="T20" b="T21"/>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C00000"/>
          </a:solidFill>
          <a:ln>
            <a:noFill/>
          </a:ln>
        </p:spPr>
        <p:txBody>
          <a:bodyPr anchor="ctr"/>
          <a:lstStyle/>
          <a:p>
            <a:pPr algn="ctr"/>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您的标题写在这里</a:t>
            </a:r>
            <a:endParaRPr lang="zh-CN" altLang="en-US"/>
          </a:p>
        </p:txBody>
      </p:sp>
      <p:sp>
        <p:nvSpPr>
          <p:cNvPr id="12" name="TextBox 45"/>
          <p:cNvSpPr>
            <a:spLocks noChangeArrowheads="1"/>
          </p:cNvSpPr>
          <p:nvPr/>
        </p:nvSpPr>
        <p:spPr bwMode="auto">
          <a:xfrm>
            <a:off x="4365219" y="2417907"/>
            <a:ext cx="5064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dirty="0">
                <a:latin typeface="Arial Black" panose="020B0A04020102020204" pitchFamily="34" charset="0"/>
                <a:ea typeface="微软雅黑" panose="020B0503020204020204" pitchFamily="34" charset="-122"/>
                <a:sym typeface="Arial Black" panose="020B0A04020102020204" pitchFamily="34" charset="0"/>
              </a:rPr>
              <a:t>1</a:t>
            </a:r>
            <a:endParaRPr lang="zh-CN" altLang="en-US" sz="4400" b="1" dirty="0">
              <a:latin typeface="Arial Black" panose="020B0A04020102020204" pitchFamily="34" charset="0"/>
              <a:ea typeface="微软雅黑" panose="020B0503020204020204" pitchFamily="34" charset="-122"/>
              <a:sym typeface="Arial Black" panose="020B0A04020102020204" pitchFamily="34" charset="0"/>
            </a:endParaRPr>
          </a:p>
        </p:txBody>
      </p:sp>
      <p:sp>
        <p:nvSpPr>
          <p:cNvPr id="13" name="TextBox 46"/>
          <p:cNvSpPr>
            <a:spLocks noChangeArrowheads="1"/>
          </p:cNvSpPr>
          <p:nvPr/>
        </p:nvSpPr>
        <p:spPr bwMode="auto">
          <a:xfrm>
            <a:off x="4244569" y="4867419"/>
            <a:ext cx="506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dirty="0">
                <a:latin typeface="Arial Black" panose="020B0A04020102020204" pitchFamily="34" charset="0"/>
                <a:ea typeface="微软雅黑" panose="020B0503020204020204" pitchFamily="34" charset="-122"/>
                <a:sym typeface="Arial Black" panose="020B0A04020102020204" pitchFamily="34" charset="0"/>
              </a:rPr>
              <a:t>2</a:t>
            </a:r>
            <a:endParaRPr lang="zh-CN" altLang="en-US" sz="4400" b="1" dirty="0">
              <a:latin typeface="Arial Black" panose="020B0A04020102020204" pitchFamily="34" charset="0"/>
              <a:ea typeface="微软雅黑" panose="020B0503020204020204" pitchFamily="34" charset="-122"/>
              <a:sym typeface="Arial Black" panose="020B0A04020102020204" pitchFamily="34" charset="0"/>
            </a:endParaRPr>
          </a:p>
        </p:txBody>
      </p:sp>
      <p:sp>
        <p:nvSpPr>
          <p:cNvPr id="14" name="TextBox 47"/>
          <p:cNvSpPr>
            <a:spLocks noChangeArrowheads="1"/>
          </p:cNvSpPr>
          <p:nvPr/>
        </p:nvSpPr>
        <p:spPr bwMode="auto">
          <a:xfrm>
            <a:off x="5268506" y="3057669"/>
            <a:ext cx="37115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您的内容打在这里，或通过复制您的文本后在此框中选择粘贴并选择只保留文字您的内容打在这里</a:t>
            </a:r>
            <a:endParaRPr lang="en-US" altLang="zh-CN"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48"/>
          <p:cNvSpPr>
            <a:spLocks noChangeArrowheads="1"/>
          </p:cNvSpPr>
          <p:nvPr/>
        </p:nvSpPr>
        <p:spPr bwMode="auto">
          <a:xfrm>
            <a:off x="5170081" y="5276994"/>
            <a:ext cx="398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a:t>
            </a:r>
            <a:endParaRPr lang="en-US" altLang="zh-CN"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p:cBhvr>
                                        <p:cTn id="15" dur="25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p:cBhvr>
                                        <p:cTn id="19" dur="250"/>
                                        <p:tgtEl>
                                          <p:spTgt spid="6"/>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p:cBhvr>
                                        <p:cTn id="23" dur="1000"/>
                                        <p:tgtEl>
                                          <p:spTgt spid="7"/>
                                        </p:tgtEl>
                                      </p:cBhvr>
                                    </p:animEffect>
                                  </p:childTnLst>
                                </p:cTn>
                              </p:par>
                              <p:par>
                                <p:cTn id="24" presetID="22" presetClass="entr" presetSubtype="2" fill="hold" grpId="0" nodeType="withEffect">
                                  <p:stCondLst>
                                    <p:cond delay="750"/>
                                  </p:stCondLst>
                                  <p:childTnLst>
                                    <p:set>
                                      <p:cBhvr>
                                        <p:cTn id="25" dur="1" fill="hold">
                                          <p:stCondLst>
                                            <p:cond delay="0"/>
                                          </p:stCondLst>
                                        </p:cTn>
                                        <p:tgtEl>
                                          <p:spTgt spid="9"/>
                                        </p:tgtEl>
                                        <p:attrNameLst>
                                          <p:attrName>style.visibility</p:attrName>
                                        </p:attrNameLst>
                                      </p:cBhvr>
                                      <p:to>
                                        <p:strVal val="visible"/>
                                      </p:to>
                                    </p:set>
                                    <p:animEffect>
                                      <p:cBhvr>
                                        <p:cTn id="26" dur="250"/>
                                        <p:tgtEl>
                                          <p:spTgt spid="9"/>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p:cBhvr>
                                        <p:cTn id="36" dur="250"/>
                                        <p:tgtEl>
                                          <p:spTgt spid="10"/>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p:cBhvr>
                                        <p:cTn id="40" dur="250"/>
                                        <p:tgtEl>
                                          <p:spTgt spid="14"/>
                                        </p:tgtEl>
                                      </p:cBhvr>
                                    </p:animEffect>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p:cBhvr>
                                        <p:cTn id="50" dur="250"/>
                                        <p:tgtEl>
                                          <p:spTgt spid="11"/>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p:cBhvr>
                                        <p:cTn id="54" dur="250"/>
                                        <p:tgtEl>
                                          <p:spTgt spid="15"/>
                                        </p:tgtEl>
                                      </p:cBhvr>
                                    </p:animEffect>
                                    <p:anim calcmode="lin" valueType="num">
                                      <p:cBhvr>
                                        <p:cTn id="55" dur="250" fill="hold"/>
                                        <p:tgtEl>
                                          <p:spTgt spid="15"/>
                                        </p:tgtEl>
                                        <p:attrNameLst>
                                          <p:attrName>ppt_x</p:attrName>
                                        </p:attrNameLst>
                                      </p:cBhvr>
                                      <p:tavLst>
                                        <p:tav tm="0">
                                          <p:val>
                                            <p:strVal val="#ppt_x"/>
                                          </p:val>
                                        </p:tav>
                                        <p:tav tm="100000">
                                          <p:val>
                                            <p:strVal val="#ppt_x"/>
                                          </p:val>
                                        </p:tav>
                                      </p:tavLst>
                                    </p:anim>
                                    <p:anim calcmode="lin" valueType="num">
                                      <p:cBhvr>
                                        <p:cTn id="56"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6" grpId="0" bldLvl="0" animBg="1" autoUpdateAnimBg="0"/>
      <p:bldP spid="7" grpId="0" bldLvl="0" animBg="1" autoUpdateAnimBg="0"/>
      <p:bldP spid="8" grpId="0" animBg="1"/>
      <p:bldP spid="9" grpId="0" bldLvl="0" animBg="1" autoUpdateAnimBg="0"/>
      <p:bldP spid="10" grpId="0" bldLvl="0" animBg="1" autoUpdateAnimBg="0"/>
      <p:bldP spid="11" grpId="0" bldLvl="0" animBg="1" autoUpdateAnimBg="0"/>
      <p:bldP spid="12" grpId="0" bldLvl="0" autoUpdateAnimBg="0"/>
      <p:bldP spid="13" grpId="0" bldLvl="0" autoUpdateAnimBg="0"/>
      <p:bldP spid="14" grpId="0" bldLvl="0" autoUpdateAnimBg="0"/>
      <p:bldP spid="15"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68867" y="31315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dirty="0">
                <a:latin typeface="Impact" panose="020B0806030902050204" pitchFamily="34" charset="0"/>
                <a:sym typeface="Impact" panose="020B0806030902050204" pitchFamily="34" charset="0"/>
              </a:rPr>
              <a:t>请在此添加标题</a:t>
            </a:r>
          </a:p>
        </p:txBody>
      </p:sp>
      <p:grpSp>
        <p:nvGrpSpPr>
          <p:cNvPr id="5" name="组合 4"/>
          <p:cNvGrpSpPr/>
          <p:nvPr/>
        </p:nvGrpSpPr>
        <p:grpSpPr>
          <a:xfrm>
            <a:off x="1453244" y="1773042"/>
            <a:ext cx="10105520" cy="971034"/>
            <a:chOff x="1706728" y="824424"/>
            <a:chExt cx="10105520" cy="971034"/>
          </a:xfrm>
        </p:grpSpPr>
        <p:grpSp>
          <p:nvGrpSpPr>
            <p:cNvPr id="6" name="组合 5"/>
            <p:cNvGrpSpPr/>
            <p:nvPr/>
          </p:nvGrpSpPr>
          <p:grpSpPr>
            <a:xfrm>
              <a:off x="2454731" y="858257"/>
              <a:ext cx="909655" cy="937201"/>
              <a:chOff x="1252331" y="973457"/>
              <a:chExt cx="909655" cy="937201"/>
            </a:xfrm>
            <a:effectLst/>
          </p:grpSpPr>
          <p:sp>
            <p:nvSpPr>
              <p:cNvPr id="9" name="椭圆形标注 8">
                <a:hlinkClick r:id="rId3"/>
              </p:cNvPr>
              <p:cNvSpPr/>
              <p:nvPr/>
            </p:nvSpPr>
            <p:spPr>
              <a:xfrm>
                <a:off x="1252331" y="1049266"/>
                <a:ext cx="907774" cy="861392"/>
              </a:xfrm>
              <a:prstGeom prst="wedgeEllipseCallout">
                <a:avLst>
                  <a:gd name="adj1" fmla="val -71929"/>
                  <a:gd name="adj2" fmla="val -1346"/>
                </a:avLst>
              </a:prstGeom>
              <a:solidFill>
                <a:srgbClr val="FFC000"/>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solidFill>
                </a:endParaRPr>
              </a:p>
            </p:txBody>
          </p:sp>
          <p:sp>
            <p:nvSpPr>
              <p:cNvPr id="10" name="矩形 9"/>
              <p:cNvSpPr/>
              <p:nvPr/>
            </p:nvSpPr>
            <p:spPr>
              <a:xfrm>
                <a:off x="1343213" y="973457"/>
                <a:ext cx="818773" cy="825419"/>
              </a:xfrm>
              <a:prstGeom prst="rect">
                <a:avLst/>
              </a:prstGeom>
            </p:spPr>
            <p:txBody>
              <a:bodyPr wrap="square">
                <a:spAutoFit/>
              </a:bodyPr>
              <a:lstStyle/>
              <a:p>
                <a:pPr algn="just" defTabSz="685800">
                  <a:lnSpc>
                    <a:spcPct val="150000"/>
                  </a:lnSpc>
                  <a:buClr>
                    <a:srgbClr val="0070C0"/>
                  </a:buClr>
                </a:pPr>
                <a:r>
                  <a:rPr lang="en-US" altLang="zh-CN" sz="3600" dirty="0">
                    <a:latin typeface="微软雅黑" panose="020B0503020204020204" pitchFamily="34" charset="-122"/>
                    <a:ea typeface="微软雅黑" panose="020B0503020204020204" pitchFamily="34" charset="-122"/>
                  </a:rPr>
                  <a:t>01</a:t>
                </a:r>
                <a:endParaRPr lang="zh-CN" altLang="zh-CN" sz="3600" dirty="0">
                  <a:latin typeface="微软雅黑" panose="020B0503020204020204" pitchFamily="34" charset="-122"/>
                  <a:ea typeface="微软雅黑" panose="020B0503020204020204" pitchFamily="34" charset="-122"/>
                </a:endParaRPr>
              </a:p>
            </p:txBody>
          </p:sp>
        </p:grpSp>
        <p:sp>
          <p:nvSpPr>
            <p:cNvPr id="7" name="Freeform 38">
              <a:hlinkClick r:id="rId3"/>
            </p:cNvPr>
            <p:cNvSpPr>
              <a:spLocks noEditPoints="1"/>
            </p:cNvSpPr>
            <p:nvPr/>
          </p:nvSpPr>
          <p:spPr bwMode="auto">
            <a:xfrm>
              <a:off x="1706728" y="1140555"/>
              <a:ext cx="416698" cy="416698"/>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rgbClr val="FFC000"/>
            </a:solidFill>
            <a:ln w="12700">
              <a:solidFill>
                <a:schemeClr val="bg1"/>
              </a:solidFill>
            </a:ln>
            <a:effectLst/>
          </p:spPr>
          <p:txBody>
            <a:bodyPr vert="horz" wrap="square" lIns="91440" tIns="45720" rIns="91440" bIns="45720" numCol="1" anchor="t" anchorCtr="0" compatLnSpc="1"/>
            <a:lstStyle/>
            <a:p>
              <a:pPr defTabSz="685800"/>
              <a:endParaRPr lang="zh-CN" altLang="en-US" sz="1350"/>
            </a:p>
          </p:txBody>
        </p:sp>
        <p:sp>
          <p:nvSpPr>
            <p:cNvPr id="8" name="Text Box 11">
              <a:hlinkClick r:id="rId3"/>
            </p:cNvPr>
            <p:cNvSpPr txBox="1">
              <a:spLocks noChangeArrowheads="1"/>
            </p:cNvSpPr>
            <p:nvPr/>
          </p:nvSpPr>
          <p:spPr bwMode="auto">
            <a:xfrm>
              <a:off x="3497887" y="824424"/>
              <a:ext cx="8314361" cy="923330"/>
            </a:xfrm>
            <a:prstGeom prst="rect">
              <a:avLst/>
            </a:prstGeom>
            <a:effec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r>
                <a:rPr lang="zh-CN" altLang="en-US" sz="1800" dirty="0">
                  <a:solidFill>
                    <a:schemeClr val="tx1"/>
                  </a:solidFill>
                  <a:latin typeface="微软雅黑" panose="020B0503020204020204" pitchFamily="34" charset="-122"/>
                  <a:ea typeface="微软雅黑" panose="020B0503020204020204" pitchFamily="34" charset="-122"/>
                </a:rPr>
                <a:t>在此添加文字内容在此添加文字内容在此添加文字内容在此添加文字内容</a:t>
              </a:r>
            </a:p>
            <a:p>
              <a:r>
                <a:rPr lang="zh-CN" altLang="en-US" sz="1800" dirty="0">
                  <a:solidFill>
                    <a:schemeClr val="tx1"/>
                  </a:solidFill>
                  <a:latin typeface="微软雅黑" panose="020B0503020204020204" pitchFamily="34" charset="-122"/>
                  <a:ea typeface="微软雅黑" panose="020B0503020204020204" pitchFamily="34" charset="-122"/>
                </a:rPr>
                <a:t>在此添加文字内容在此添加文字内容在此添加文字内容在此添加文字内容</a:t>
              </a:r>
            </a:p>
          </p:txBody>
        </p:sp>
      </p:grpSp>
      <p:grpSp>
        <p:nvGrpSpPr>
          <p:cNvPr id="11" name="组合 10"/>
          <p:cNvGrpSpPr/>
          <p:nvPr/>
        </p:nvGrpSpPr>
        <p:grpSpPr>
          <a:xfrm>
            <a:off x="1334222" y="4916480"/>
            <a:ext cx="9339822" cy="961741"/>
            <a:chOff x="1662959" y="3332842"/>
            <a:chExt cx="9339822" cy="961741"/>
          </a:xfrm>
        </p:grpSpPr>
        <p:grpSp>
          <p:nvGrpSpPr>
            <p:cNvPr id="12" name="组合 11"/>
            <p:cNvGrpSpPr/>
            <p:nvPr/>
          </p:nvGrpSpPr>
          <p:grpSpPr>
            <a:xfrm>
              <a:off x="2454731" y="3349259"/>
              <a:ext cx="907774" cy="945324"/>
              <a:chOff x="1252331" y="3464459"/>
              <a:chExt cx="907774" cy="945324"/>
            </a:xfrm>
            <a:effectLst/>
          </p:grpSpPr>
          <p:sp>
            <p:nvSpPr>
              <p:cNvPr id="15" name="椭圆形标注 14">
                <a:hlinkClick r:id="rId3"/>
              </p:cNvPr>
              <p:cNvSpPr/>
              <p:nvPr/>
            </p:nvSpPr>
            <p:spPr>
              <a:xfrm>
                <a:off x="1252331" y="3548391"/>
                <a:ext cx="907774" cy="861392"/>
              </a:xfrm>
              <a:prstGeom prst="wedgeEllipseCallout">
                <a:avLst>
                  <a:gd name="adj1" fmla="val -71929"/>
                  <a:gd name="adj2" fmla="val -1346"/>
                </a:avLst>
              </a:prstGeom>
              <a:solidFill>
                <a:srgbClr val="C00000"/>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solidFill>
                </a:endParaRPr>
              </a:p>
            </p:txBody>
          </p:sp>
          <p:sp>
            <p:nvSpPr>
              <p:cNvPr id="16" name="矩形 15">
                <a:hlinkClick r:id="rId3"/>
              </p:cNvPr>
              <p:cNvSpPr/>
              <p:nvPr/>
            </p:nvSpPr>
            <p:spPr>
              <a:xfrm>
                <a:off x="1341332" y="3464459"/>
                <a:ext cx="729772" cy="825419"/>
              </a:xfrm>
              <a:prstGeom prst="rect">
                <a:avLst/>
              </a:prstGeom>
            </p:spPr>
            <p:txBody>
              <a:bodyPr wrap="square">
                <a:spAutoFit/>
              </a:bodyPr>
              <a:lstStyle/>
              <a:p>
                <a:pPr algn="just" defTabSz="685800">
                  <a:lnSpc>
                    <a:spcPct val="150000"/>
                  </a:lnSpc>
                  <a:buClr>
                    <a:srgbClr val="0070C0"/>
                  </a:buClr>
                </a:pPr>
                <a:r>
                  <a:rPr lang="en-US" altLang="zh-CN" sz="3600" dirty="0">
                    <a:latin typeface="微软雅黑" panose="020B0503020204020204" pitchFamily="34" charset="-122"/>
                    <a:ea typeface="微软雅黑" panose="020B0503020204020204" pitchFamily="34" charset="-122"/>
                  </a:rPr>
                  <a:t>03</a:t>
                </a:r>
                <a:endParaRPr lang="zh-CN" altLang="zh-CN" sz="3600" dirty="0">
                  <a:latin typeface="微软雅黑" panose="020B0503020204020204" pitchFamily="34" charset="-122"/>
                  <a:ea typeface="微软雅黑" panose="020B0503020204020204" pitchFamily="34" charset="-122"/>
                </a:endParaRPr>
              </a:p>
            </p:txBody>
          </p:sp>
        </p:grpSp>
        <p:sp>
          <p:nvSpPr>
            <p:cNvPr id="13" name="Text Box 11">
              <a:hlinkClick r:id="rId3"/>
            </p:cNvPr>
            <p:cNvSpPr txBox="1">
              <a:spLocks noChangeArrowheads="1"/>
            </p:cNvSpPr>
            <p:nvPr/>
          </p:nvSpPr>
          <p:spPr bwMode="auto">
            <a:xfrm>
              <a:off x="3497887" y="3332842"/>
              <a:ext cx="7504894" cy="923330"/>
            </a:xfrm>
            <a:prstGeom prst="rect">
              <a:avLst/>
            </a:prstGeom>
            <a:effec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r>
                <a:rPr lang="zh-CN" altLang="en-US" sz="1800" dirty="0">
                  <a:solidFill>
                    <a:schemeClr val="tx1"/>
                  </a:solidFill>
                  <a:latin typeface="微软雅黑" panose="020B0503020204020204" pitchFamily="34" charset="-122"/>
                  <a:ea typeface="微软雅黑" panose="020B0503020204020204" pitchFamily="34" charset="-122"/>
                </a:rPr>
                <a:t>在此添加文字内容在此添加文字内容在此添加文字内容在此添加文字内容</a:t>
              </a:r>
            </a:p>
            <a:p>
              <a:r>
                <a:rPr lang="zh-CN" altLang="en-US" sz="1800" dirty="0">
                  <a:solidFill>
                    <a:schemeClr val="tx1"/>
                  </a:solidFill>
                  <a:latin typeface="微软雅黑" panose="020B0503020204020204" pitchFamily="34" charset="-122"/>
                  <a:ea typeface="微软雅黑" panose="020B0503020204020204" pitchFamily="34" charset="-122"/>
                </a:rPr>
                <a:t>在此添加文字内容在此添加文字内容在此添加文字内容在此添加文字内容</a:t>
              </a:r>
            </a:p>
          </p:txBody>
        </p:sp>
        <p:sp>
          <p:nvSpPr>
            <p:cNvPr id="14" name="Freeform 5">
              <a:hlinkClick r:id="rId3"/>
            </p:cNvPr>
            <p:cNvSpPr/>
            <p:nvPr/>
          </p:nvSpPr>
          <p:spPr bwMode="auto">
            <a:xfrm rot="20729645">
              <a:off x="1662959" y="3642577"/>
              <a:ext cx="504236" cy="423324"/>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rgbClr val="C00000"/>
            </a:solidFill>
            <a:ln w="12700">
              <a:solidFill>
                <a:schemeClr val="bg1"/>
              </a:solidFill>
            </a:ln>
            <a:effectLst/>
          </p:spPr>
          <p:txBody>
            <a:bodyPr vert="horz" wrap="square" lIns="91440" tIns="45720" rIns="91440" bIns="45720" numCol="1" anchor="t" anchorCtr="0" compatLnSpc="1"/>
            <a:lstStyle/>
            <a:p>
              <a:pPr defTabSz="685800"/>
              <a:endParaRPr lang="zh-CN" altLang="en-US" sz="1350"/>
            </a:p>
          </p:txBody>
        </p:sp>
      </p:grpSp>
      <p:grpSp>
        <p:nvGrpSpPr>
          <p:cNvPr id="17" name="组合 16"/>
          <p:cNvGrpSpPr/>
          <p:nvPr/>
        </p:nvGrpSpPr>
        <p:grpSpPr>
          <a:xfrm>
            <a:off x="1586340" y="3277797"/>
            <a:ext cx="9087704" cy="949467"/>
            <a:chOff x="1586340" y="2908613"/>
            <a:chExt cx="9087704" cy="949467"/>
          </a:xfrm>
        </p:grpSpPr>
        <p:grpSp>
          <p:nvGrpSpPr>
            <p:cNvPr id="18" name="组合 17"/>
            <p:cNvGrpSpPr/>
            <p:nvPr/>
          </p:nvGrpSpPr>
          <p:grpSpPr>
            <a:xfrm>
              <a:off x="9197181" y="2908613"/>
              <a:ext cx="1476863" cy="940115"/>
              <a:chOff x="6290456" y="2054134"/>
              <a:chExt cx="1476863" cy="940115"/>
            </a:xfrm>
          </p:grpSpPr>
          <p:grpSp>
            <p:nvGrpSpPr>
              <p:cNvPr id="20" name="组合 19"/>
              <p:cNvGrpSpPr/>
              <p:nvPr/>
            </p:nvGrpSpPr>
            <p:grpSpPr>
              <a:xfrm>
                <a:off x="6290456" y="2054134"/>
                <a:ext cx="907774" cy="940115"/>
                <a:chOff x="5037656" y="2169334"/>
                <a:chExt cx="907774" cy="940115"/>
              </a:xfrm>
              <a:effectLst/>
            </p:grpSpPr>
            <p:sp>
              <p:nvSpPr>
                <p:cNvPr id="22" name="椭圆形标注 21">
                  <a:hlinkClick r:id="rId3"/>
                </p:cNvPr>
                <p:cNvSpPr/>
                <p:nvPr/>
              </p:nvSpPr>
              <p:spPr>
                <a:xfrm>
                  <a:off x="5037656" y="2248057"/>
                  <a:ext cx="907774" cy="861392"/>
                </a:xfrm>
                <a:prstGeom prst="wedgeEllipseCallout">
                  <a:avLst>
                    <a:gd name="adj1" fmla="val 68947"/>
                    <a:gd name="adj2" fmla="val -577"/>
                  </a:avLst>
                </a:prstGeom>
                <a:solidFill>
                  <a:srgbClr val="FF0000"/>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solidFill>
                  </a:endParaRPr>
                </a:p>
              </p:txBody>
            </p:sp>
            <p:sp>
              <p:nvSpPr>
                <p:cNvPr id="23" name="矩形 22">
                  <a:hlinkClick r:id="rId3"/>
                </p:cNvPr>
                <p:cNvSpPr/>
                <p:nvPr/>
              </p:nvSpPr>
              <p:spPr>
                <a:xfrm>
                  <a:off x="5133283" y="2169334"/>
                  <a:ext cx="729772" cy="825419"/>
                </a:xfrm>
                <a:prstGeom prst="rect">
                  <a:avLst/>
                </a:prstGeom>
              </p:spPr>
              <p:txBody>
                <a:bodyPr wrap="square">
                  <a:spAutoFit/>
                </a:bodyPr>
                <a:lstStyle/>
                <a:p>
                  <a:pPr algn="just" defTabSz="685800">
                    <a:lnSpc>
                      <a:spcPct val="150000"/>
                    </a:lnSpc>
                    <a:buClr>
                      <a:srgbClr val="0070C0"/>
                    </a:buClr>
                  </a:pPr>
                  <a:r>
                    <a:rPr lang="en-US" altLang="zh-CN" sz="3600" dirty="0">
                      <a:latin typeface="微软雅黑" panose="020B0503020204020204" pitchFamily="34" charset="-122"/>
                      <a:ea typeface="微软雅黑" panose="020B0503020204020204" pitchFamily="34" charset="-122"/>
                    </a:rPr>
                    <a:t>02</a:t>
                  </a:r>
                  <a:endParaRPr lang="zh-CN" altLang="zh-CN" sz="3600" dirty="0">
                    <a:latin typeface="微软雅黑" panose="020B0503020204020204" pitchFamily="34" charset="-122"/>
                    <a:ea typeface="微软雅黑" panose="020B0503020204020204" pitchFamily="34" charset="-122"/>
                  </a:endParaRPr>
                </a:p>
              </p:txBody>
            </p:sp>
          </p:grpSp>
          <p:sp>
            <p:nvSpPr>
              <p:cNvPr id="21" name="Freeform 30">
                <a:hlinkClick r:id="rId3"/>
              </p:cNvPr>
              <p:cNvSpPr>
                <a:spLocks noEditPoints="1"/>
              </p:cNvSpPr>
              <p:nvPr/>
            </p:nvSpPr>
            <p:spPr bwMode="auto">
              <a:xfrm>
                <a:off x="7478355" y="2330775"/>
                <a:ext cx="288964" cy="464319"/>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rgbClr val="FF0000"/>
              </a:solidFill>
              <a:ln w="12700">
                <a:solidFill>
                  <a:schemeClr val="bg1"/>
                </a:solidFill>
              </a:ln>
              <a:effectLst/>
            </p:spPr>
            <p:txBody>
              <a:bodyPr vert="horz" wrap="square" lIns="91440" tIns="45720" rIns="91440" bIns="45720" numCol="1" anchor="t" anchorCtr="0" compatLnSpc="1"/>
              <a:lstStyle/>
              <a:p>
                <a:pPr defTabSz="685800"/>
                <a:endParaRPr lang="zh-CN" altLang="en-US" sz="1350"/>
              </a:p>
            </p:txBody>
          </p:sp>
        </p:grpSp>
        <p:sp>
          <p:nvSpPr>
            <p:cNvPr id="19" name="Text Box 11">
              <a:hlinkClick r:id="rId3"/>
            </p:cNvPr>
            <p:cNvSpPr txBox="1">
              <a:spLocks noChangeArrowheads="1"/>
            </p:cNvSpPr>
            <p:nvPr/>
          </p:nvSpPr>
          <p:spPr bwMode="auto">
            <a:xfrm>
              <a:off x="1586340" y="2934750"/>
              <a:ext cx="8314361" cy="923330"/>
            </a:xfrm>
            <a:prstGeom prst="rect">
              <a:avLst/>
            </a:prstGeom>
            <a:effec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r>
                <a:rPr lang="zh-CN" altLang="en-US" sz="1800" dirty="0">
                  <a:solidFill>
                    <a:schemeClr val="tx1"/>
                  </a:solidFill>
                  <a:latin typeface="微软雅黑" panose="020B0503020204020204" pitchFamily="34" charset="-122"/>
                  <a:ea typeface="微软雅黑" panose="020B0503020204020204" pitchFamily="34" charset="-122"/>
                </a:rPr>
                <a:t>在此添加文字内容在此添加文字内容在此添加文字内容在此添加文字内容</a:t>
              </a:r>
            </a:p>
            <a:p>
              <a:r>
                <a:rPr lang="zh-CN" altLang="en-US" sz="1800" dirty="0">
                  <a:solidFill>
                    <a:schemeClr val="tx1"/>
                  </a:solidFill>
                  <a:latin typeface="微软雅黑" panose="020B0503020204020204" pitchFamily="34" charset="-122"/>
                  <a:ea typeface="微软雅黑" panose="020B0503020204020204" pitchFamily="34" charset="-122"/>
                </a:rPr>
                <a:t>在此添加文字内容在此添加文字内容在此添加文字内容在此添加文字内容</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2071</Words>
  <Application>Microsoft Office PowerPoint</Application>
  <PresentationFormat>宽屏</PresentationFormat>
  <Paragraphs>484</Paragraphs>
  <Slides>36</Slides>
  <Notes>36</Notes>
  <HiddenSlides>0</HiddenSlides>
  <MMClips>1</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36</vt:i4>
      </vt:variant>
    </vt:vector>
  </HeadingPairs>
  <TitlesOfParts>
    <vt:vector size="50" baseType="lpstr">
      <vt:lpstr>Deadwood Halfwide Light</vt:lpstr>
      <vt:lpstr>Gulim</vt:lpstr>
      <vt:lpstr>Microsoft YaHei UI</vt:lpstr>
      <vt:lpstr>方正兰亭黑_GBK</vt:lpstr>
      <vt:lpstr>方正正大黑简体</vt:lpstr>
      <vt:lpstr>微软雅黑</vt:lpstr>
      <vt:lpstr>Arial</vt:lpstr>
      <vt:lpstr>Arial Black</vt:lpstr>
      <vt:lpstr>Calibri</vt:lpstr>
      <vt:lpstr>Calibri Light</vt:lpstr>
      <vt:lpstr>Impact</vt:lpstr>
      <vt:lpstr>Office 主题</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122</dc:title>
  <dc:creator>熊猫办公</dc:creator>
  <cp:lastModifiedBy>天 下</cp:lastModifiedBy>
  <cp:revision>8</cp:revision>
  <dcterms:created xsi:type="dcterms:W3CDTF">2015-01-27T09:09:00Z</dcterms:created>
  <dcterms:modified xsi:type="dcterms:W3CDTF">2021-01-12T22:41:06Z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