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67" r:id="rId2"/>
    <p:sldId id="3169" r:id="rId3"/>
    <p:sldId id="3168" r:id="rId4"/>
    <p:sldId id="3128" r:id="rId5"/>
    <p:sldId id="3146" r:id="rId6"/>
    <p:sldId id="3122" r:id="rId7"/>
    <p:sldId id="3125" r:id="rId8"/>
    <p:sldId id="3170" r:id="rId9"/>
    <p:sldId id="3150" r:id="rId10"/>
    <p:sldId id="3127" r:id="rId11"/>
    <p:sldId id="3149" r:id="rId12"/>
    <p:sldId id="3130" r:id="rId13"/>
    <p:sldId id="3171" r:id="rId14"/>
    <p:sldId id="3147" r:id="rId15"/>
    <p:sldId id="3124" r:id="rId16"/>
    <p:sldId id="3123" r:id="rId17"/>
    <p:sldId id="3148" r:id="rId18"/>
    <p:sldId id="3172" r:id="rId19"/>
    <p:sldId id="3126" r:id="rId20"/>
    <p:sldId id="3133" r:id="rId21"/>
    <p:sldId id="3129" r:id="rId22"/>
    <p:sldId id="317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7" autoAdjust="0"/>
    <p:restoredTop sz="92986" autoAdjust="0"/>
  </p:normalViewPr>
  <p:slideViewPr>
    <p:cSldViewPr>
      <p:cViewPr varScale="1">
        <p:scale>
          <a:sx n="57" d="100"/>
          <a:sy n="57" d="100"/>
        </p:scale>
        <p:origin x="42" y="39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A3C-EDB8-47A7-A89F-8B39791795A3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C4AA-064A-47A7-A070-FE09BE2412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492236" y="3480508"/>
            <a:ext cx="5079383" cy="85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汇报人：喜爱</a:t>
            </a:r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PPT       </a:t>
            </a:r>
            <a:r>
              <a:rPr lang="zh-CN" altLang="en-US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日期：</a:t>
            </a:r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36687" y="2608213"/>
            <a:ext cx="75904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6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财务数据分析报告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1373002" y="3832349"/>
            <a:ext cx="5317851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适用与财务分析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财务报告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工作汇报</a:t>
            </a:r>
            <a:endParaRPr lang="en-US" altLang="zh-CN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32" y="2145685"/>
            <a:ext cx="8178458" cy="4624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319154" y="4687829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959054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63382" y="5225256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14097" y="5496480"/>
            <a:ext cx="1898571" cy="9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5936" y="5451275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456651" y="5722500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23830" y="5236974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74545" y="5508199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694526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965751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5" name="Flowchart: Merge 24"/>
          <p:cNvSpPr>
            <a:spLocks noChangeAspect="1"/>
          </p:cNvSpPr>
          <p:nvPr/>
        </p:nvSpPr>
        <p:spPr>
          <a:xfrm>
            <a:off x="1128780" y="2412558"/>
            <a:ext cx="2379074" cy="2201605"/>
          </a:xfrm>
          <a:prstGeom prst="flowChartMerg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lowchart: Merge 25"/>
          <p:cNvSpPr>
            <a:spLocks noChangeAspect="1"/>
          </p:cNvSpPr>
          <p:nvPr/>
        </p:nvSpPr>
        <p:spPr>
          <a:xfrm>
            <a:off x="3188076" y="2951658"/>
            <a:ext cx="2379074" cy="2201605"/>
          </a:xfrm>
          <a:prstGeom prst="flowChartMerg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lowchart: Merge 27"/>
          <p:cNvSpPr>
            <a:spLocks noChangeAspect="1"/>
          </p:cNvSpPr>
          <p:nvPr/>
        </p:nvSpPr>
        <p:spPr>
          <a:xfrm>
            <a:off x="7335131" y="2955007"/>
            <a:ext cx="2379073" cy="2201605"/>
          </a:xfrm>
          <a:prstGeom prst="flowChartMerg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lowchart: Merge 28"/>
          <p:cNvSpPr>
            <a:spLocks noChangeAspect="1"/>
          </p:cNvSpPr>
          <p:nvPr/>
        </p:nvSpPr>
        <p:spPr>
          <a:xfrm>
            <a:off x="9424564" y="2405861"/>
            <a:ext cx="2379073" cy="2201605"/>
          </a:xfrm>
          <a:prstGeom prst="flowChartMerg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lowchart: Merge 29"/>
          <p:cNvSpPr>
            <a:spLocks noChangeAspect="1"/>
          </p:cNvSpPr>
          <p:nvPr/>
        </p:nvSpPr>
        <p:spPr>
          <a:xfrm>
            <a:off x="4567637" y="1968888"/>
            <a:ext cx="3691666" cy="3417093"/>
          </a:xfrm>
          <a:prstGeom prst="flowChartMerg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8244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椭圆 18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4" grpId="0"/>
      <p:bldP spid="25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794632" y="508364"/>
            <a:ext cx="5250625" cy="295785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1641197"/>
            <a:ext cx="2569730" cy="2089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572255" y="1641197"/>
            <a:ext cx="2569730" cy="20894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144510" y="1641197"/>
            <a:ext cx="2569730" cy="2089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716765" y="1641197"/>
            <a:ext cx="2569730" cy="20894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289020" y="1641197"/>
            <a:ext cx="2569730" cy="20894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3727172"/>
            <a:ext cx="2569730" cy="208943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572255" y="3727172"/>
            <a:ext cx="2569730" cy="2089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144510" y="3727172"/>
            <a:ext cx="2569730" cy="208943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716765" y="3727172"/>
            <a:ext cx="2569730" cy="2089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0289020" y="3727172"/>
            <a:ext cx="2569730" cy="208943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15"/>
          <p:cNvSpPr txBox="1"/>
          <p:nvPr/>
        </p:nvSpPr>
        <p:spPr>
          <a:xfrm>
            <a:off x="236687" y="2650743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236687" y="2330012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2886581" y="4666156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2886581" y="434542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0491" y="2594760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0491" y="2274029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7999756" y="4666156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7999756" y="434542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10481699" y="2585429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10481699" y="2264698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椭圆 2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5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99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9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149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649"/>
                            </p:stCondLst>
                            <p:childTnLst>
                              <p:par>
                                <p:cTn id="8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699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199"/>
                            </p:stCondLst>
                            <p:childTnLst>
                              <p:par>
                                <p:cTn id="9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椭圆 18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794632" y="508364"/>
            <a:ext cx="5250625" cy="295785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443300" y="4487689"/>
            <a:ext cx="1184516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70151" y="3065276"/>
            <a:ext cx="911564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73778" y="4241095"/>
            <a:ext cx="1184516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94491" y="3100852"/>
            <a:ext cx="1678063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6" name="矩形 35"/>
          <p:cNvSpPr/>
          <p:nvPr/>
        </p:nvSpPr>
        <p:spPr>
          <a:xfrm>
            <a:off x="8834095" y="4990685"/>
            <a:ext cx="2916435" cy="799050"/>
          </a:xfrm>
          <a:prstGeom prst="rect">
            <a:avLst/>
          </a:prstGeom>
        </p:spPr>
        <p:txBody>
          <a:bodyPr wrap="square" lIns="96377" tIns="48189" rIns="96377" bIns="4818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点击添加小标题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4"/>
          <p:cNvSpPr/>
          <p:nvPr/>
        </p:nvSpPr>
        <p:spPr bwMode="auto">
          <a:xfrm>
            <a:off x="2585947" y="2155888"/>
            <a:ext cx="2456175" cy="2456975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defRPr/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6"/>
          <p:cNvSpPr/>
          <p:nvPr/>
        </p:nvSpPr>
        <p:spPr bwMode="auto">
          <a:xfrm>
            <a:off x="4683435" y="3495041"/>
            <a:ext cx="1941401" cy="1942037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3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defRPr/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8"/>
          <p:cNvSpPr/>
          <p:nvPr/>
        </p:nvSpPr>
        <p:spPr bwMode="auto">
          <a:xfrm>
            <a:off x="964715" y="3682767"/>
            <a:ext cx="2142760" cy="2142187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defRPr/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6"/>
          <p:cNvSpPr/>
          <p:nvPr/>
        </p:nvSpPr>
        <p:spPr bwMode="auto">
          <a:xfrm>
            <a:off x="6249070" y="2233263"/>
            <a:ext cx="2345106" cy="2345875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4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39597" y="2146430"/>
            <a:ext cx="2792216" cy="25065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9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19" dur="7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29" dur="7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39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007" y="447"/>
            <a:ext cx="3244175" cy="7231756"/>
          </a:xfrm>
          <a:prstGeom prst="rect">
            <a:avLst/>
          </a:prstGeom>
          <a:solidFill>
            <a:srgbClr val="F0A12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121580" y="1917245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57757" y="1942447"/>
            <a:ext cx="2698175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717577" y="1862631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6" name="圆角矩形 55"/>
          <p:cNvSpPr/>
          <p:nvPr/>
        </p:nvSpPr>
        <p:spPr bwMode="auto">
          <a:xfrm>
            <a:off x="6272166" y="1930802"/>
            <a:ext cx="714192" cy="588823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7121580" y="2901181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57757" y="2926383"/>
            <a:ext cx="2698175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717577" y="284656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0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5" name="圆角矩形 74"/>
          <p:cNvSpPr/>
          <p:nvPr/>
        </p:nvSpPr>
        <p:spPr bwMode="auto">
          <a:xfrm>
            <a:off x="6272166" y="2914739"/>
            <a:ext cx="714192" cy="588823"/>
          </a:xfrm>
          <a:prstGeom prst="roundRect">
            <a:avLst/>
          </a:prstGeom>
          <a:solidFill>
            <a:schemeClr val="accent3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7121580" y="3886937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657757" y="3912138"/>
            <a:ext cx="2698175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717577" y="3832323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9" name="圆角矩形 9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1" name="圆角矩形 100"/>
          <p:cNvSpPr/>
          <p:nvPr/>
        </p:nvSpPr>
        <p:spPr bwMode="auto">
          <a:xfrm>
            <a:off x="6272166" y="3900494"/>
            <a:ext cx="714192" cy="588823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7121580" y="4889751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657757" y="4914953"/>
            <a:ext cx="2698175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717577" y="483513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7" name="圆角矩形 106"/>
          <p:cNvSpPr/>
          <p:nvPr/>
        </p:nvSpPr>
        <p:spPr bwMode="auto">
          <a:xfrm>
            <a:off x="6272166" y="4903308"/>
            <a:ext cx="714192" cy="588823"/>
          </a:xfrm>
          <a:prstGeom prst="roundRect">
            <a:avLst/>
          </a:prstGeom>
          <a:solidFill>
            <a:schemeClr val="accent3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387001" y="2472233"/>
            <a:ext cx="2288187" cy="2288185"/>
            <a:chOff x="3962648" y="2819400"/>
            <a:chExt cx="1218704" cy="1218704"/>
          </a:xfrm>
        </p:grpSpPr>
        <p:grpSp>
          <p:nvGrpSpPr>
            <p:cNvPr id="44" name="组合 4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5"/>
            <p:cNvSpPr txBox="1"/>
            <p:nvPr/>
          </p:nvSpPr>
          <p:spPr>
            <a:xfrm>
              <a:off x="4146363" y="3165339"/>
              <a:ext cx="852982" cy="475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spc="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lang="en-US" altLang="zh-CN" sz="2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400" b="1" cap="all" dirty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lang="zh-CN" altLang="en-US" sz="2400" b="1" cap="all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animBg="1"/>
          <p:bldP spid="52" grpId="0"/>
          <p:bldP spid="56" grpId="0" animBg="1"/>
          <p:bldP spid="57" grpId="0" animBg="1"/>
          <p:bldP spid="58" grpId="0"/>
          <p:bldP spid="75" grpId="0" animBg="1"/>
          <p:bldP spid="76" grpId="0" animBg="1"/>
          <p:bldP spid="77" grpId="0"/>
          <p:bldP spid="101" grpId="0" animBg="1"/>
          <p:bldP spid="102" grpId="0" animBg="1"/>
          <p:bldP spid="103" grpId="0"/>
          <p:bldP spid="10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animBg="1"/>
          <p:bldP spid="52" grpId="0"/>
          <p:bldP spid="56" grpId="0" animBg="1"/>
          <p:bldP spid="57" grpId="0" animBg="1"/>
          <p:bldP spid="58" grpId="0"/>
          <p:bldP spid="75" grpId="0" animBg="1"/>
          <p:bldP spid="76" grpId="0" animBg="1"/>
          <p:bldP spid="77" grpId="0"/>
          <p:bldP spid="101" grpId="0" animBg="1"/>
          <p:bldP spid="102" grpId="0" animBg="1"/>
          <p:bldP spid="103" grpId="0"/>
          <p:bldP spid="10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8143780" y="3616325"/>
            <a:ext cx="544517" cy="1398909"/>
            <a:chOff x="1371598" y="1962150"/>
            <a:chExt cx="915449" cy="2351874"/>
          </a:xfrm>
          <a:solidFill>
            <a:schemeClr val="accent3"/>
          </a:solidFill>
        </p:grpSpPr>
        <p:sp>
          <p:nvSpPr>
            <p:cNvPr id="31" name="Isosceles Triangle 30"/>
            <p:cNvSpPr/>
            <p:nvPr/>
          </p:nvSpPr>
          <p:spPr>
            <a:xfrm rot="5400000">
              <a:off x="1449332" y="2090117"/>
              <a:ext cx="837231" cy="8381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1371598" y="1962150"/>
              <a:ext cx="108083" cy="2351874"/>
            </a:xfrm>
            <a:prstGeom prst="ca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1063092" y="4152077"/>
            <a:ext cx="544517" cy="1500105"/>
            <a:chOff x="1371598" y="1962150"/>
            <a:chExt cx="915449" cy="2522008"/>
          </a:xfrm>
          <a:solidFill>
            <a:schemeClr val="accent1"/>
          </a:solidFill>
        </p:grpSpPr>
        <p:sp>
          <p:nvSpPr>
            <p:cNvPr id="35" name="Isosceles Triangle 34"/>
            <p:cNvSpPr/>
            <p:nvPr/>
          </p:nvSpPr>
          <p:spPr>
            <a:xfrm rot="5400000">
              <a:off x="1449332" y="2090117"/>
              <a:ext cx="837231" cy="8381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Can 35"/>
            <p:cNvSpPr/>
            <p:nvPr/>
          </p:nvSpPr>
          <p:spPr>
            <a:xfrm>
              <a:off x="1371598" y="1962150"/>
              <a:ext cx="108083" cy="2522008"/>
            </a:xfrm>
            <a:prstGeom prst="ca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5227981" y="3041932"/>
            <a:ext cx="544517" cy="1324446"/>
            <a:chOff x="1371598" y="1962150"/>
            <a:chExt cx="915449" cy="2226686"/>
          </a:xfrm>
          <a:solidFill>
            <a:schemeClr val="accent2"/>
          </a:solidFill>
        </p:grpSpPr>
        <p:sp>
          <p:nvSpPr>
            <p:cNvPr id="27" name="Isosceles Triangle 26"/>
            <p:cNvSpPr/>
            <p:nvPr/>
          </p:nvSpPr>
          <p:spPr>
            <a:xfrm rot="5400000">
              <a:off x="1449332" y="2090117"/>
              <a:ext cx="837231" cy="8381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Can 27"/>
            <p:cNvSpPr/>
            <p:nvPr/>
          </p:nvSpPr>
          <p:spPr>
            <a:xfrm>
              <a:off x="1371598" y="1962150"/>
              <a:ext cx="108083" cy="2226686"/>
            </a:xfrm>
            <a:prstGeom prst="ca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353" y="4173992"/>
            <a:ext cx="12858044" cy="3058657"/>
            <a:chOff x="0" y="1885950"/>
            <a:chExt cx="9144000" cy="3257550"/>
          </a:xfrm>
        </p:grpSpPr>
        <p:sp>
          <p:nvSpPr>
            <p:cNvPr id="4102" name="Freeform 6"/>
            <p:cNvSpPr/>
            <p:nvPr/>
          </p:nvSpPr>
          <p:spPr bwMode="auto">
            <a:xfrm>
              <a:off x="23100" y="1885950"/>
              <a:ext cx="9120900" cy="3257550"/>
            </a:xfrm>
            <a:custGeom>
              <a:avLst/>
              <a:gdLst/>
              <a:ahLst/>
              <a:cxnLst>
                <a:cxn ang="0">
                  <a:pos x="2288" y="198"/>
                </a:cxn>
                <a:cxn ang="0">
                  <a:pos x="1798" y="1186"/>
                </a:cxn>
                <a:cxn ang="0">
                  <a:pos x="1757" y="518"/>
                </a:cxn>
                <a:cxn ang="0">
                  <a:pos x="1220" y="1249"/>
                </a:cxn>
                <a:cxn ang="0">
                  <a:pos x="1124" y="0"/>
                </a:cxn>
                <a:cxn ang="0">
                  <a:pos x="643" y="966"/>
                </a:cxn>
                <a:cxn ang="0">
                  <a:pos x="533" y="672"/>
                </a:cxn>
                <a:cxn ang="0">
                  <a:pos x="87" y="1058"/>
                </a:cxn>
                <a:cxn ang="0">
                  <a:pos x="0" y="2087"/>
                </a:cxn>
                <a:cxn ang="0">
                  <a:pos x="2764" y="2087"/>
                </a:cxn>
                <a:cxn ang="0">
                  <a:pos x="2764" y="950"/>
                </a:cxn>
                <a:cxn ang="0">
                  <a:pos x="2288" y="198"/>
                </a:cxn>
              </a:cxnLst>
              <a:rect l="0" t="0" r="r" b="b"/>
              <a:pathLst>
                <a:path w="2764" h="2087">
                  <a:moveTo>
                    <a:pt x="2288" y="198"/>
                  </a:moveTo>
                  <a:lnTo>
                    <a:pt x="1798" y="1186"/>
                  </a:lnTo>
                  <a:lnTo>
                    <a:pt x="1757" y="518"/>
                  </a:lnTo>
                  <a:lnTo>
                    <a:pt x="1220" y="1249"/>
                  </a:lnTo>
                  <a:lnTo>
                    <a:pt x="1124" y="0"/>
                  </a:lnTo>
                  <a:lnTo>
                    <a:pt x="643" y="966"/>
                  </a:lnTo>
                  <a:lnTo>
                    <a:pt x="533" y="672"/>
                  </a:lnTo>
                  <a:lnTo>
                    <a:pt x="87" y="1058"/>
                  </a:lnTo>
                  <a:lnTo>
                    <a:pt x="0" y="2087"/>
                  </a:lnTo>
                  <a:lnTo>
                    <a:pt x="2764" y="2087"/>
                  </a:lnTo>
                  <a:lnTo>
                    <a:pt x="2764" y="950"/>
                  </a:lnTo>
                  <a:lnTo>
                    <a:pt x="2288" y="1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3" name="Freeform 7"/>
            <p:cNvSpPr/>
            <p:nvPr/>
          </p:nvSpPr>
          <p:spPr bwMode="auto">
            <a:xfrm>
              <a:off x="0" y="1885950"/>
              <a:ext cx="9144000" cy="3257550"/>
            </a:xfrm>
            <a:custGeom>
              <a:avLst/>
              <a:gdLst/>
              <a:ahLst/>
              <a:cxnLst>
                <a:cxn ang="0">
                  <a:pos x="2771" y="950"/>
                </a:cxn>
                <a:cxn ang="0">
                  <a:pos x="2771" y="2087"/>
                </a:cxn>
                <a:cxn ang="0">
                  <a:pos x="0" y="2087"/>
                </a:cxn>
                <a:cxn ang="0">
                  <a:pos x="0" y="700"/>
                </a:cxn>
                <a:cxn ang="0">
                  <a:pos x="410" y="1144"/>
                </a:cxn>
                <a:cxn ang="0">
                  <a:pos x="540" y="672"/>
                </a:cxn>
                <a:cxn ang="0">
                  <a:pos x="852" y="1030"/>
                </a:cxn>
                <a:cxn ang="0">
                  <a:pos x="1131" y="0"/>
                </a:cxn>
                <a:cxn ang="0">
                  <a:pos x="1665" y="850"/>
                </a:cxn>
                <a:cxn ang="0">
                  <a:pos x="1764" y="518"/>
                </a:cxn>
                <a:cxn ang="0">
                  <a:pos x="2166" y="865"/>
                </a:cxn>
                <a:cxn ang="0">
                  <a:pos x="2295" y="198"/>
                </a:cxn>
                <a:cxn ang="0">
                  <a:pos x="2771" y="950"/>
                </a:cxn>
              </a:cxnLst>
              <a:rect l="0" t="0" r="r" b="b"/>
              <a:pathLst>
                <a:path w="2771" h="2087">
                  <a:moveTo>
                    <a:pt x="2771" y="950"/>
                  </a:moveTo>
                  <a:lnTo>
                    <a:pt x="2771" y="2087"/>
                  </a:lnTo>
                  <a:lnTo>
                    <a:pt x="0" y="2087"/>
                  </a:lnTo>
                  <a:lnTo>
                    <a:pt x="0" y="700"/>
                  </a:lnTo>
                  <a:lnTo>
                    <a:pt x="410" y="1144"/>
                  </a:lnTo>
                  <a:lnTo>
                    <a:pt x="540" y="672"/>
                  </a:lnTo>
                  <a:lnTo>
                    <a:pt x="852" y="1030"/>
                  </a:lnTo>
                  <a:lnTo>
                    <a:pt x="1131" y="0"/>
                  </a:lnTo>
                  <a:lnTo>
                    <a:pt x="1665" y="850"/>
                  </a:lnTo>
                  <a:lnTo>
                    <a:pt x="1764" y="518"/>
                  </a:lnTo>
                  <a:lnTo>
                    <a:pt x="2166" y="865"/>
                  </a:lnTo>
                  <a:lnTo>
                    <a:pt x="2295" y="198"/>
                  </a:lnTo>
                  <a:lnTo>
                    <a:pt x="2771" y="9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6" name="Freeform 10"/>
            <p:cNvSpPr/>
            <p:nvPr/>
          </p:nvSpPr>
          <p:spPr bwMode="auto">
            <a:xfrm>
              <a:off x="7061768" y="2195004"/>
              <a:ext cx="940470" cy="586890"/>
            </a:xfrm>
            <a:custGeom>
              <a:avLst/>
              <a:gdLst/>
              <a:ahLst/>
              <a:cxnLst>
                <a:cxn ang="0">
                  <a:pos x="285" y="205"/>
                </a:cxn>
                <a:cxn ang="0">
                  <a:pos x="232" y="295"/>
                </a:cxn>
                <a:cxn ang="0">
                  <a:pos x="176" y="240"/>
                </a:cxn>
                <a:cxn ang="0">
                  <a:pos x="82" y="376"/>
                </a:cxn>
                <a:cxn ang="0">
                  <a:pos x="69" y="266"/>
                </a:cxn>
                <a:cxn ang="0">
                  <a:pos x="0" y="311"/>
                </a:cxn>
                <a:cxn ang="0">
                  <a:pos x="155" y="0"/>
                </a:cxn>
                <a:cxn ang="0">
                  <a:pos x="285" y="205"/>
                </a:cxn>
              </a:cxnLst>
              <a:rect l="0" t="0" r="r" b="b"/>
              <a:pathLst>
                <a:path w="285" h="376">
                  <a:moveTo>
                    <a:pt x="285" y="205"/>
                  </a:moveTo>
                  <a:lnTo>
                    <a:pt x="232" y="295"/>
                  </a:lnTo>
                  <a:lnTo>
                    <a:pt x="176" y="240"/>
                  </a:lnTo>
                  <a:lnTo>
                    <a:pt x="82" y="376"/>
                  </a:lnTo>
                  <a:lnTo>
                    <a:pt x="69" y="266"/>
                  </a:lnTo>
                  <a:lnTo>
                    <a:pt x="0" y="311"/>
                  </a:lnTo>
                  <a:lnTo>
                    <a:pt x="155" y="0"/>
                  </a:lnTo>
                  <a:lnTo>
                    <a:pt x="285" y="20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7" name="Freeform 11"/>
            <p:cNvSpPr/>
            <p:nvPr/>
          </p:nvSpPr>
          <p:spPr bwMode="auto">
            <a:xfrm>
              <a:off x="3204196" y="1885950"/>
              <a:ext cx="963568" cy="602498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292" y="208"/>
                </a:cxn>
                <a:cxn ang="0">
                  <a:pos x="274" y="386"/>
                </a:cxn>
                <a:cxn ang="0">
                  <a:pos x="181" y="264"/>
                </a:cxn>
                <a:cxn ang="0">
                  <a:pos x="145" y="347"/>
                </a:cxn>
                <a:cxn ang="0">
                  <a:pos x="98" y="269"/>
                </a:cxn>
                <a:cxn ang="0">
                  <a:pos x="0" y="322"/>
                </a:cxn>
                <a:cxn ang="0">
                  <a:pos x="160" y="0"/>
                </a:cxn>
              </a:cxnLst>
              <a:rect l="0" t="0" r="r" b="b"/>
              <a:pathLst>
                <a:path w="292" h="386">
                  <a:moveTo>
                    <a:pt x="160" y="0"/>
                  </a:moveTo>
                  <a:lnTo>
                    <a:pt x="292" y="208"/>
                  </a:lnTo>
                  <a:lnTo>
                    <a:pt x="274" y="386"/>
                  </a:lnTo>
                  <a:lnTo>
                    <a:pt x="181" y="264"/>
                  </a:lnTo>
                  <a:lnTo>
                    <a:pt x="145" y="347"/>
                  </a:lnTo>
                  <a:lnTo>
                    <a:pt x="98" y="269"/>
                  </a:lnTo>
                  <a:lnTo>
                    <a:pt x="0" y="32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8" name="Freeform 12"/>
            <p:cNvSpPr/>
            <p:nvPr/>
          </p:nvSpPr>
          <p:spPr bwMode="auto">
            <a:xfrm>
              <a:off x="3527585" y="1885950"/>
              <a:ext cx="640179" cy="602498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62" y="0"/>
                </a:cxn>
                <a:cxn ang="0">
                  <a:pos x="194" y="208"/>
                </a:cxn>
                <a:cxn ang="0">
                  <a:pos x="176" y="386"/>
                </a:cxn>
                <a:cxn ang="0">
                  <a:pos x="83" y="264"/>
                </a:cxn>
                <a:cxn ang="0">
                  <a:pos x="47" y="347"/>
                </a:cxn>
                <a:cxn ang="0">
                  <a:pos x="0" y="269"/>
                </a:cxn>
              </a:cxnLst>
              <a:rect l="0" t="0" r="r" b="b"/>
              <a:pathLst>
                <a:path w="194" h="386">
                  <a:moveTo>
                    <a:pt x="0" y="269"/>
                  </a:moveTo>
                  <a:lnTo>
                    <a:pt x="62" y="0"/>
                  </a:lnTo>
                  <a:lnTo>
                    <a:pt x="194" y="208"/>
                  </a:lnTo>
                  <a:lnTo>
                    <a:pt x="176" y="386"/>
                  </a:lnTo>
                  <a:lnTo>
                    <a:pt x="83" y="264"/>
                  </a:lnTo>
                  <a:lnTo>
                    <a:pt x="47" y="347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9" name="Freeform 13"/>
            <p:cNvSpPr/>
            <p:nvPr/>
          </p:nvSpPr>
          <p:spPr bwMode="auto">
            <a:xfrm>
              <a:off x="7299360" y="2195004"/>
              <a:ext cx="702878" cy="60874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2" y="434"/>
                </a:cxn>
                <a:cxn ang="0">
                  <a:pos x="121" y="277"/>
                </a:cxn>
                <a:cxn ang="0">
                  <a:pos x="185" y="341"/>
                </a:cxn>
                <a:cxn ang="0">
                  <a:pos x="246" y="237"/>
                </a:cxn>
                <a:cxn ang="0">
                  <a:pos x="96" y="0"/>
                </a:cxn>
              </a:cxnLst>
              <a:rect l="0" t="0" r="r" b="b"/>
              <a:pathLst>
                <a:path w="246" h="451">
                  <a:moveTo>
                    <a:pt x="96" y="0"/>
                  </a:moveTo>
                  <a:cubicBezTo>
                    <a:pt x="96" y="0"/>
                    <a:pt x="0" y="451"/>
                    <a:pt x="12" y="434"/>
                  </a:cubicBezTo>
                  <a:cubicBezTo>
                    <a:pt x="24" y="416"/>
                    <a:pt x="121" y="277"/>
                    <a:pt x="121" y="277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246" y="237"/>
                    <a:pt x="246" y="237"/>
                    <a:pt x="246" y="23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353" y="5414187"/>
            <a:ext cx="12858044" cy="1818463"/>
            <a:chOff x="0" y="3378148"/>
            <a:chExt cx="9144000" cy="1765352"/>
          </a:xfrm>
        </p:grpSpPr>
        <p:sp>
          <p:nvSpPr>
            <p:cNvPr id="4104" name="Freeform 8"/>
            <p:cNvSpPr/>
            <p:nvPr/>
          </p:nvSpPr>
          <p:spPr bwMode="auto">
            <a:xfrm>
              <a:off x="0" y="3378148"/>
              <a:ext cx="9144000" cy="1765352"/>
            </a:xfrm>
            <a:custGeom>
              <a:avLst/>
              <a:gdLst/>
              <a:ahLst/>
              <a:cxnLst>
                <a:cxn ang="0">
                  <a:pos x="2319" y="230"/>
                </a:cxn>
                <a:cxn ang="0">
                  <a:pos x="1686" y="584"/>
                </a:cxn>
                <a:cxn ang="0">
                  <a:pos x="1538" y="0"/>
                </a:cxn>
                <a:cxn ang="0">
                  <a:pos x="1066" y="739"/>
                </a:cxn>
                <a:cxn ang="0">
                  <a:pos x="949" y="386"/>
                </a:cxn>
                <a:cxn ang="0">
                  <a:pos x="453" y="680"/>
                </a:cxn>
                <a:cxn ang="0">
                  <a:pos x="404" y="433"/>
                </a:cxn>
                <a:cxn ang="0">
                  <a:pos x="0" y="581"/>
                </a:cxn>
                <a:cxn ang="0">
                  <a:pos x="0" y="1131"/>
                </a:cxn>
                <a:cxn ang="0">
                  <a:pos x="2771" y="1131"/>
                </a:cxn>
                <a:cxn ang="0">
                  <a:pos x="2771" y="767"/>
                </a:cxn>
                <a:cxn ang="0">
                  <a:pos x="2319" y="230"/>
                </a:cxn>
              </a:cxnLst>
              <a:rect l="0" t="0" r="r" b="b"/>
              <a:pathLst>
                <a:path w="2771" h="1131">
                  <a:moveTo>
                    <a:pt x="2319" y="230"/>
                  </a:moveTo>
                  <a:lnTo>
                    <a:pt x="1686" y="584"/>
                  </a:lnTo>
                  <a:lnTo>
                    <a:pt x="1538" y="0"/>
                  </a:lnTo>
                  <a:lnTo>
                    <a:pt x="1066" y="739"/>
                  </a:lnTo>
                  <a:lnTo>
                    <a:pt x="949" y="386"/>
                  </a:lnTo>
                  <a:lnTo>
                    <a:pt x="453" y="680"/>
                  </a:lnTo>
                  <a:lnTo>
                    <a:pt x="404" y="433"/>
                  </a:lnTo>
                  <a:lnTo>
                    <a:pt x="0" y="581"/>
                  </a:lnTo>
                  <a:lnTo>
                    <a:pt x="0" y="1131"/>
                  </a:lnTo>
                  <a:lnTo>
                    <a:pt x="2771" y="1131"/>
                  </a:lnTo>
                  <a:lnTo>
                    <a:pt x="2771" y="767"/>
                  </a:lnTo>
                  <a:lnTo>
                    <a:pt x="2319" y="23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5" name="Freeform 9"/>
            <p:cNvSpPr/>
            <p:nvPr/>
          </p:nvSpPr>
          <p:spPr bwMode="auto">
            <a:xfrm>
              <a:off x="0" y="3378148"/>
              <a:ext cx="9144000" cy="1765352"/>
            </a:xfrm>
            <a:custGeom>
              <a:avLst/>
              <a:gdLst/>
              <a:ahLst/>
              <a:cxnLst>
                <a:cxn ang="0">
                  <a:pos x="2771" y="605"/>
                </a:cxn>
                <a:cxn ang="0">
                  <a:pos x="2319" y="230"/>
                </a:cxn>
                <a:cxn ang="0">
                  <a:pos x="2171" y="617"/>
                </a:cxn>
                <a:cxn ang="0">
                  <a:pos x="1538" y="0"/>
                </a:cxn>
                <a:cxn ang="0">
                  <a:pos x="1390" y="690"/>
                </a:cxn>
                <a:cxn ang="0">
                  <a:pos x="949" y="386"/>
                </a:cxn>
                <a:cxn ang="0">
                  <a:pos x="761" y="770"/>
                </a:cxn>
                <a:cxn ang="0">
                  <a:pos x="404" y="433"/>
                </a:cxn>
                <a:cxn ang="0">
                  <a:pos x="0" y="785"/>
                </a:cxn>
                <a:cxn ang="0">
                  <a:pos x="0" y="1131"/>
                </a:cxn>
                <a:cxn ang="0">
                  <a:pos x="2771" y="1131"/>
                </a:cxn>
                <a:cxn ang="0">
                  <a:pos x="2771" y="605"/>
                </a:cxn>
              </a:cxnLst>
              <a:rect l="0" t="0" r="r" b="b"/>
              <a:pathLst>
                <a:path w="2771" h="1131">
                  <a:moveTo>
                    <a:pt x="2771" y="605"/>
                  </a:moveTo>
                  <a:lnTo>
                    <a:pt x="2319" y="230"/>
                  </a:lnTo>
                  <a:lnTo>
                    <a:pt x="2171" y="617"/>
                  </a:lnTo>
                  <a:lnTo>
                    <a:pt x="1538" y="0"/>
                  </a:lnTo>
                  <a:lnTo>
                    <a:pt x="1390" y="690"/>
                  </a:lnTo>
                  <a:lnTo>
                    <a:pt x="949" y="386"/>
                  </a:lnTo>
                  <a:lnTo>
                    <a:pt x="761" y="770"/>
                  </a:lnTo>
                  <a:lnTo>
                    <a:pt x="404" y="433"/>
                  </a:lnTo>
                  <a:lnTo>
                    <a:pt x="0" y="785"/>
                  </a:lnTo>
                  <a:lnTo>
                    <a:pt x="0" y="1131"/>
                  </a:lnTo>
                  <a:lnTo>
                    <a:pt x="2771" y="1131"/>
                  </a:lnTo>
                  <a:lnTo>
                    <a:pt x="2771" y="60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10" name="Freeform 14"/>
            <p:cNvSpPr/>
            <p:nvPr/>
          </p:nvSpPr>
          <p:spPr bwMode="auto">
            <a:xfrm>
              <a:off x="4534051" y="3378148"/>
              <a:ext cx="1085665" cy="536942"/>
            </a:xfrm>
            <a:custGeom>
              <a:avLst/>
              <a:gdLst/>
              <a:ahLst/>
              <a:cxnLst>
                <a:cxn ang="0">
                  <a:pos x="329" y="160"/>
                </a:cxn>
                <a:cxn ang="0">
                  <a:pos x="164" y="0"/>
                </a:cxn>
                <a:cxn ang="0">
                  <a:pos x="0" y="256"/>
                </a:cxn>
                <a:cxn ang="0">
                  <a:pos x="76" y="184"/>
                </a:cxn>
                <a:cxn ang="0">
                  <a:pos x="90" y="344"/>
                </a:cxn>
                <a:cxn ang="0">
                  <a:pos x="168" y="195"/>
                </a:cxn>
                <a:cxn ang="0">
                  <a:pos x="256" y="253"/>
                </a:cxn>
                <a:cxn ang="0">
                  <a:pos x="329" y="160"/>
                </a:cxn>
              </a:cxnLst>
              <a:rect l="0" t="0" r="r" b="b"/>
              <a:pathLst>
                <a:path w="329" h="344">
                  <a:moveTo>
                    <a:pt x="329" y="160"/>
                  </a:moveTo>
                  <a:lnTo>
                    <a:pt x="164" y="0"/>
                  </a:lnTo>
                  <a:lnTo>
                    <a:pt x="0" y="256"/>
                  </a:lnTo>
                  <a:lnTo>
                    <a:pt x="76" y="184"/>
                  </a:lnTo>
                  <a:lnTo>
                    <a:pt x="90" y="344"/>
                  </a:lnTo>
                  <a:lnTo>
                    <a:pt x="168" y="195"/>
                  </a:lnTo>
                  <a:lnTo>
                    <a:pt x="256" y="253"/>
                  </a:lnTo>
                  <a:lnTo>
                    <a:pt x="329" y="1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11" name="Freeform 15"/>
            <p:cNvSpPr/>
            <p:nvPr/>
          </p:nvSpPr>
          <p:spPr bwMode="auto">
            <a:xfrm>
              <a:off x="4831041" y="3378148"/>
              <a:ext cx="788675" cy="53694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344"/>
                </a:cxn>
                <a:cxn ang="0">
                  <a:pos x="78" y="195"/>
                </a:cxn>
                <a:cxn ang="0">
                  <a:pos x="166" y="253"/>
                </a:cxn>
                <a:cxn ang="0">
                  <a:pos x="239" y="160"/>
                </a:cxn>
                <a:cxn ang="0">
                  <a:pos x="74" y="0"/>
                </a:cxn>
              </a:cxnLst>
              <a:rect l="0" t="0" r="r" b="b"/>
              <a:pathLst>
                <a:path w="239" h="344">
                  <a:moveTo>
                    <a:pt x="74" y="0"/>
                  </a:moveTo>
                  <a:lnTo>
                    <a:pt x="0" y="344"/>
                  </a:lnTo>
                  <a:lnTo>
                    <a:pt x="78" y="195"/>
                  </a:lnTo>
                  <a:lnTo>
                    <a:pt x="166" y="253"/>
                  </a:lnTo>
                  <a:lnTo>
                    <a:pt x="239" y="16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Text Placeholder 3"/>
          <p:cNvSpPr txBox="1"/>
          <p:nvPr/>
        </p:nvSpPr>
        <p:spPr>
          <a:xfrm>
            <a:off x="5950815" y="3086158"/>
            <a:ext cx="1534290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8860853" y="3647508"/>
            <a:ext cx="1534290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1797975" y="4183260"/>
            <a:ext cx="1534290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973504" y="1832583"/>
            <a:ext cx="10911745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7" name="椭圆 8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36687" y="2608213"/>
            <a:ext cx="75904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6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谢谢观赏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92" y="2176165"/>
            <a:ext cx="8178458" cy="4624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794632" y="508364"/>
            <a:ext cx="5250625" cy="295785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5959" y="6178296"/>
            <a:ext cx="4895912" cy="5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5959" y="4918452"/>
            <a:ext cx="4895912" cy="5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5959" y="2400439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959" y="3660282"/>
            <a:ext cx="4895912" cy="53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5959" y="1140595"/>
            <a:ext cx="4745231" cy="5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004331"/>
            <a:ext cx="6585250" cy="6034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9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240061"/>
            <a:ext cx="6140938" cy="295764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704901" y="4905852"/>
            <a:ext cx="6068007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5644086" y="4560708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644085" y="4950253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5644085" y="5715566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83"/>
          <p:cNvSpPr/>
          <p:nvPr/>
        </p:nvSpPr>
        <p:spPr>
          <a:xfrm>
            <a:off x="1499957" y="1591323"/>
            <a:ext cx="9847458" cy="6354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3885"/>
          <p:cNvSpPr/>
          <p:nvPr/>
        </p:nvSpPr>
        <p:spPr>
          <a:xfrm>
            <a:off x="2510301" y="2399169"/>
            <a:ext cx="7851547" cy="281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" name="Shape 3886"/>
          <p:cNvSpPr/>
          <p:nvPr/>
        </p:nvSpPr>
        <p:spPr>
          <a:xfrm>
            <a:off x="1499957" y="3322002"/>
            <a:ext cx="9847458" cy="6354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3888"/>
          <p:cNvSpPr/>
          <p:nvPr/>
        </p:nvSpPr>
        <p:spPr>
          <a:xfrm>
            <a:off x="2510301" y="4129847"/>
            <a:ext cx="7851547" cy="281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" name="Shape 3889"/>
          <p:cNvSpPr/>
          <p:nvPr/>
        </p:nvSpPr>
        <p:spPr>
          <a:xfrm>
            <a:off x="1499957" y="5007066"/>
            <a:ext cx="9847458" cy="6354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3891"/>
          <p:cNvSpPr/>
          <p:nvPr/>
        </p:nvSpPr>
        <p:spPr>
          <a:xfrm>
            <a:off x="2510301" y="5814911"/>
            <a:ext cx="7851547" cy="281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8" name="Text Placeholder 5"/>
          <p:cNvSpPr txBox="1"/>
          <p:nvPr/>
        </p:nvSpPr>
        <p:spPr>
          <a:xfrm>
            <a:off x="4308489" y="1693507"/>
            <a:ext cx="4255168" cy="431051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Q1       </a:t>
            </a:r>
            <a:r>
              <a:rPr lang="zh-CN" altLang="en-US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点击输入您的问题请替换文字内容内容</a:t>
            </a:r>
            <a:r>
              <a:rPr lang="en-US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?</a:t>
            </a:r>
          </a:p>
        </p:txBody>
      </p:sp>
      <p:sp>
        <p:nvSpPr>
          <p:cNvPr id="9" name="Text Placeholder 5"/>
          <p:cNvSpPr txBox="1"/>
          <p:nvPr/>
        </p:nvSpPr>
        <p:spPr>
          <a:xfrm>
            <a:off x="4308489" y="5109249"/>
            <a:ext cx="425516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Q3       </a:t>
            </a:r>
            <a:r>
              <a:rPr lang="zh-CN" altLang="en-US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点击输入您的问题请替换文字内容内容</a:t>
            </a:r>
            <a:r>
              <a:rPr lang="en-US" altLang="zh-CN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?</a:t>
            </a:r>
          </a:p>
        </p:txBody>
      </p:sp>
      <p:sp>
        <p:nvSpPr>
          <p:cNvPr id="11" name="Text Placeholder 5"/>
          <p:cNvSpPr txBox="1"/>
          <p:nvPr/>
        </p:nvSpPr>
        <p:spPr>
          <a:xfrm>
            <a:off x="4308489" y="3424186"/>
            <a:ext cx="425516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Q2       </a:t>
            </a:r>
            <a:r>
              <a:rPr lang="zh-CN" altLang="en-US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点击输入您的问题请替换文字内容内容</a:t>
            </a:r>
            <a:r>
              <a:rPr lang="en-US" altLang="zh-CN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?</a:t>
            </a:r>
          </a:p>
        </p:txBody>
      </p:sp>
      <p:sp>
        <p:nvSpPr>
          <p:cNvPr id="12" name="椭圆 1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build="p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366869" y="3110076"/>
            <a:ext cx="2080736" cy="18760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386" y="3659928"/>
            <a:ext cx="1277700" cy="848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720256" y="1764599"/>
            <a:ext cx="6297975" cy="635112"/>
          </a:xfrm>
          <a:prstGeom prst="roundRect">
            <a:avLst>
              <a:gd name="adj" fmla="val 206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3728221" y="1878291"/>
            <a:ext cx="769860" cy="437053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20256" y="2723590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20256" y="3715965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20256" y="4718651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0286" y="1906697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0286" y="2848785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0286" y="3848930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0286" y="4849076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36410" y="5714968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440" y="5849222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" name="椭圆 14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794632" y="508364"/>
            <a:ext cx="5250625" cy="295785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" name="椭圆 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1_自定义设计方案">
  <a:themeElements>
    <a:clrScheme name="自定义 4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365D"/>
      </a:accent1>
      <a:accent2>
        <a:srgbClr val="FEC000"/>
      </a:accent2>
      <a:accent3>
        <a:srgbClr val="1B365D"/>
      </a:accent3>
      <a:accent4>
        <a:srgbClr val="FEC000"/>
      </a:accent4>
      <a:accent5>
        <a:srgbClr val="1B365D"/>
      </a:accent5>
      <a:accent6>
        <a:srgbClr val="FEC000"/>
      </a:accent6>
      <a:hlink>
        <a:srgbClr val="1B365D"/>
      </a:hlink>
      <a:folHlink>
        <a:srgbClr val="FE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2233</Words>
  <Application>Microsoft Office PowerPoint</Application>
  <PresentationFormat>自定义</PresentationFormat>
  <Paragraphs>182</Paragraphs>
  <Slides>22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方正正准黑简体</vt:lpstr>
      <vt:lpstr>宋体</vt:lpstr>
      <vt:lpstr>微软雅黑</vt:lpstr>
      <vt:lpstr>Arial</vt:lpstr>
      <vt:lpstr>Calibri</vt:lpstr>
      <vt:lpstr>Calibri Light</vt:lpstr>
      <vt:lpstr>Franklin Gothic Book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2021-03-04T02:34:34Z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