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60" r:id="rId4"/>
    <p:sldId id="266" r:id="rId5"/>
    <p:sldId id="267" r:id="rId6"/>
    <p:sldId id="265" r:id="rId7"/>
    <p:sldId id="261" r:id="rId8"/>
    <p:sldId id="269" r:id="rId9"/>
    <p:sldId id="270" r:id="rId10"/>
    <p:sldId id="268" r:id="rId11"/>
    <p:sldId id="262" r:id="rId12"/>
    <p:sldId id="271" r:id="rId13"/>
    <p:sldId id="273" r:id="rId14"/>
    <p:sldId id="272" r:id="rId15"/>
    <p:sldId id="263" r:id="rId16"/>
    <p:sldId id="274" r:id="rId17"/>
    <p:sldId id="275" r:id="rId18"/>
    <p:sldId id="276" r:id="rId19"/>
    <p:sldId id="264" r:id="rId20"/>
    <p:sldId id="280" r:id="rId21"/>
    <p:sldId id="279" r:id="rId22"/>
    <p:sldId id="277" r:id="rId23"/>
    <p:sldId id="278" r:id="rId24"/>
    <p:sldId id="25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2B3"/>
    <a:srgbClr val="970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32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E7E0-1430-4772-9E7C-65532B79512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B2089-5973-412D-B01B-CD94B3D589B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2B2089-5973-412D-B01B-CD94B3D589B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BF6DA08-FDBA-4802-9DCD-CED8473373B3}"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F79A4C-0333-4CB8-86A7-71492AE010B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2974109" y="1831493"/>
            <a:ext cx="6096000" cy="1384995"/>
          </a:xfrm>
          <a:prstGeom prst="rect">
            <a:avLst/>
          </a:prstGeom>
        </p:spPr>
        <p:txBody>
          <a:bodyPr>
            <a:spAutoFit/>
          </a:bodyPr>
          <a:lstStyle/>
          <a:p>
            <a:pPr algn="just">
              <a:lnSpc>
                <a:spcPct val="200000"/>
              </a:lnSpc>
            </a:pPr>
            <a:r>
              <a:rPr lang="zh-CN" altLang="en-US"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感谢您下载包图网平台上提供的</a:t>
            </a:r>
            <a:r>
              <a:rPr lang="en-US" altLang="zh-CN"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PPT</a:t>
            </a:r>
            <a:r>
              <a:rPr lang="zh-CN" altLang="en-US"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9.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notesSlide" Target="../notesSlides/notesSlide1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7.xml"/><Relationship Id="rId5" Type="http://schemas.openxmlformats.org/officeDocument/2006/relationships/tags" Target="../tags/tag19.xml"/><Relationship Id="rId15" Type="http://schemas.openxmlformats.org/officeDocument/2006/relationships/image" Target="../media/image5.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18" Type="http://schemas.openxmlformats.org/officeDocument/2006/relationships/slide" Target="slide19.xml"/><Relationship Id="rId3" Type="http://schemas.openxmlformats.org/officeDocument/2006/relationships/tags" Target="../tags/tag4.xml"/><Relationship Id="rId21" Type="http://schemas.openxmlformats.org/officeDocument/2006/relationships/image" Target="../media/image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15.xml"/><Relationship Id="rId2" Type="http://schemas.openxmlformats.org/officeDocument/2006/relationships/tags" Target="../tags/tag3.xml"/><Relationship Id="rId16" Type="http://schemas.openxmlformats.org/officeDocument/2006/relationships/slide" Target="slide11.xml"/><Relationship Id="rId20"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 Target="slide7.xml"/><Relationship Id="rId10" Type="http://schemas.openxmlformats.org/officeDocument/2006/relationships/tags" Target="../tags/tag11.xml"/><Relationship Id="rId19" Type="http://schemas.openxmlformats.org/officeDocument/2006/relationships/image" Target="../media/image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5412" r="16016"/>
          <a:stretch>
            <a:fillRect/>
          </a:stretch>
        </p:blipFill>
        <p:spPr>
          <a:xfrm>
            <a:off x="11106" y="0"/>
            <a:ext cx="12171680" cy="6878320"/>
          </a:xfrm>
          <a:prstGeom prst="rect">
            <a:avLst/>
          </a:prstGeom>
        </p:spPr>
      </p:pic>
      <p:grpSp>
        <p:nvGrpSpPr>
          <p:cNvPr id="26" name="组合 25"/>
          <p:cNvGrpSpPr/>
          <p:nvPr/>
        </p:nvGrpSpPr>
        <p:grpSpPr>
          <a:xfrm>
            <a:off x="2433320" y="-147320"/>
            <a:ext cx="8605788" cy="5633720"/>
            <a:chOff x="2433320" y="-147320"/>
            <a:chExt cx="8605788" cy="5633720"/>
          </a:xfrm>
        </p:grpSpPr>
        <p:pic>
          <p:nvPicPr>
            <p:cNvPr id="11" name="图片 10"/>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433320" y="-147320"/>
              <a:ext cx="5633720" cy="5633720"/>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0000">
              <a:off x="5888007" y="797713"/>
              <a:ext cx="5151101" cy="1497915"/>
            </a:xfrm>
            <a:prstGeom prst="rect">
              <a:avLst/>
            </a:prstGeom>
          </p:spPr>
        </p:pic>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l="69852" t="60742" r="6000" b="14666"/>
            <a:stretch>
              <a:fillRect/>
            </a:stretch>
          </p:blipFill>
          <p:spPr>
            <a:xfrm>
              <a:off x="8067040" y="2739011"/>
              <a:ext cx="695853" cy="708660"/>
            </a:xfrm>
            <a:prstGeom prst="rect">
              <a:avLst/>
            </a:prstGeom>
          </p:spPr>
        </p:pic>
        <p:grpSp>
          <p:nvGrpSpPr>
            <p:cNvPr id="22" name="组合 21"/>
            <p:cNvGrpSpPr/>
            <p:nvPr/>
          </p:nvGrpSpPr>
          <p:grpSpPr>
            <a:xfrm>
              <a:off x="4003040" y="3906638"/>
              <a:ext cx="4186197" cy="901399"/>
              <a:chOff x="4003040" y="3896478"/>
              <a:chExt cx="4186197" cy="901399"/>
            </a:xfrm>
          </p:grpSpPr>
          <p:sp>
            <p:nvSpPr>
              <p:cNvPr id="20" name="文本框 19"/>
              <p:cNvSpPr txBox="1"/>
              <p:nvPr/>
            </p:nvSpPr>
            <p:spPr>
              <a:xfrm>
                <a:off x="4003040" y="3896478"/>
                <a:ext cx="4186197" cy="461665"/>
              </a:xfrm>
              <a:prstGeom prst="rect">
                <a:avLst/>
              </a:prstGeom>
              <a:noFill/>
            </p:spPr>
            <p:txBody>
              <a:bodyPr wrap="square" rtlCol="0">
                <a:spAutoFit/>
              </a:bodyPr>
              <a:lstStyle/>
              <a:p>
                <a:pPr algn="ctr"/>
                <a:r>
                  <a:rPr lang="en-US" altLang="zh-CN" sz="2400" spc="300" dirty="0">
                    <a:solidFill>
                      <a:schemeClr val="accent5">
                        <a:lumMod val="20000"/>
                        <a:lumOff val="80000"/>
                      </a:schemeClr>
                    </a:solidFill>
                    <a:latin typeface="Algerian" panose="04020705040A02060702" pitchFamily="82" charset="0"/>
                  </a:rPr>
                  <a:t>ADD YOUR TITLE HERE.</a:t>
                </a:r>
                <a:endParaRPr lang="zh-CN" altLang="en-US" sz="2400" spc="300" dirty="0">
                  <a:solidFill>
                    <a:schemeClr val="accent5">
                      <a:lumMod val="20000"/>
                      <a:lumOff val="80000"/>
                    </a:schemeClr>
                  </a:solidFill>
                  <a:latin typeface="Algerian" panose="04020705040A02060702" pitchFamily="82" charset="0"/>
                </a:endParaRPr>
              </a:p>
            </p:txBody>
          </p:sp>
          <p:sp>
            <p:nvSpPr>
              <p:cNvPr id="21" name="文本框 20"/>
              <p:cNvSpPr txBox="1"/>
              <p:nvPr/>
            </p:nvSpPr>
            <p:spPr>
              <a:xfrm>
                <a:off x="4944222" y="4398360"/>
                <a:ext cx="2303555" cy="399517"/>
              </a:xfrm>
              <a:prstGeom prst="rect">
                <a:avLst/>
              </a:prstGeom>
              <a:noFill/>
            </p:spPr>
            <p:txBody>
              <a:bodyPr wrap="square" rtlCol="0">
                <a:spAutoFit/>
              </a:bodyPr>
              <a:lstStyle/>
              <a:p>
                <a:pPr algn="ctr"/>
                <a:r>
                  <a:rPr lang="zh-CN" altLang="en-US" sz="2000">
                    <a:solidFill>
                      <a:schemeClr val="accent5">
                        <a:lumMod val="20000"/>
                        <a:lumOff val="80000"/>
                      </a:schemeClr>
                    </a:solidFill>
                    <a:latin typeface="Auraka方黑檀" panose="02020700000000000000" pitchFamily="18" charset="-128"/>
                    <a:ea typeface="Auraka方黑檀" panose="02020700000000000000" pitchFamily="18" charset="-128"/>
                  </a:rPr>
                  <a:t>汇报人：</a:t>
                </a:r>
                <a:r>
                  <a:rPr lang="en-US" altLang="zh-CN" sz="2000">
                    <a:solidFill>
                      <a:schemeClr val="accent5">
                        <a:lumMod val="20000"/>
                        <a:lumOff val="80000"/>
                      </a:schemeClr>
                    </a:solidFill>
                    <a:latin typeface="Auraka方黑檀" panose="02020700000000000000" pitchFamily="18" charset="-128"/>
                    <a:ea typeface="Auraka方黑檀" panose="02020700000000000000" pitchFamily="18" charset="-128"/>
                  </a:rPr>
                  <a:t>xiazaii</a:t>
                </a:r>
                <a:endParaRPr lang="zh-CN" altLang="en-US" sz="2000" dirty="0">
                  <a:solidFill>
                    <a:schemeClr val="accent5">
                      <a:lumMod val="20000"/>
                      <a:lumOff val="80000"/>
                    </a:schemeClr>
                  </a:solidFill>
                  <a:latin typeface="Auraka方黑檀" panose="02020700000000000000" pitchFamily="18" charset="-128"/>
                  <a:ea typeface="Auraka方黑檀" panose="02020700000000000000" pitchFamily="18" charset="-128"/>
                </a:endParaRPr>
              </a:p>
            </p:txBody>
          </p:sp>
        </p:grpSp>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69852" t="60742" r="6000" b="14666"/>
            <a:stretch>
              <a:fillRect/>
            </a:stretch>
          </p:blipFill>
          <p:spPr>
            <a:xfrm flipH="1">
              <a:off x="2865120" y="838010"/>
              <a:ext cx="695853" cy="7086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21" name="PA_11c28427-ee74-4936-bff2-3afba4a1891e"/>
          <p:cNvGrpSpPr>
            <a:grpSpLocks noChangeAspect="1"/>
          </p:cNvGrpSpPr>
          <p:nvPr>
            <p:custDataLst>
              <p:tags r:id="rId1"/>
            </p:custDataLst>
          </p:nvPr>
        </p:nvGrpSpPr>
        <p:grpSpPr>
          <a:xfrm>
            <a:off x="1307468" y="1965855"/>
            <a:ext cx="9613068" cy="4171252"/>
            <a:chOff x="1307468" y="1772815"/>
            <a:chExt cx="9613068" cy="4171252"/>
          </a:xfrm>
        </p:grpSpPr>
        <p:grpSp>
          <p:nvGrpSpPr>
            <p:cNvPr id="122" name="Group 3"/>
            <p:cNvGrpSpPr/>
            <p:nvPr/>
          </p:nvGrpSpPr>
          <p:grpSpPr>
            <a:xfrm>
              <a:off x="4101941" y="4993778"/>
              <a:ext cx="3988113" cy="947021"/>
              <a:chOff x="4101941" y="4993778"/>
              <a:chExt cx="3988113" cy="947021"/>
            </a:xfrm>
          </p:grpSpPr>
          <p:sp>
            <p:nvSpPr>
              <p:cNvPr id="160" name="Oval 2"/>
              <p:cNvSpPr/>
              <p:nvPr/>
            </p:nvSpPr>
            <p:spPr>
              <a:xfrm>
                <a:off x="4101941" y="4993778"/>
                <a:ext cx="3988113" cy="947021"/>
              </a:xfrm>
              <a:prstGeom prst="ellipse">
                <a:avLst/>
              </a:prstGeom>
              <a:solidFill>
                <a:schemeClr val="tx2">
                  <a:lumMod val="20000"/>
                  <a:lumOff val="8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61" name="Oval 40"/>
              <p:cNvSpPr/>
              <p:nvPr/>
            </p:nvSpPr>
            <p:spPr>
              <a:xfrm>
                <a:off x="4396961" y="5061991"/>
                <a:ext cx="3398074" cy="806908"/>
              </a:xfrm>
              <a:prstGeom prst="ellipse">
                <a:avLst/>
              </a:prstGeom>
              <a:solidFill>
                <a:schemeClr val="tx2">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123" name="Group 1"/>
            <p:cNvGrpSpPr/>
            <p:nvPr/>
          </p:nvGrpSpPr>
          <p:grpSpPr>
            <a:xfrm>
              <a:off x="1307468" y="1772815"/>
              <a:ext cx="9613068" cy="4171252"/>
              <a:chOff x="1307468" y="1772815"/>
              <a:chExt cx="9613068" cy="4171252"/>
            </a:xfrm>
          </p:grpSpPr>
          <p:grpSp>
            <p:nvGrpSpPr>
              <p:cNvPr id="124" name="Group 30"/>
              <p:cNvGrpSpPr/>
              <p:nvPr/>
            </p:nvGrpSpPr>
            <p:grpSpPr>
              <a:xfrm>
                <a:off x="4512022" y="1772815"/>
                <a:ext cx="3167955" cy="4171252"/>
                <a:chOff x="7248526" y="1421548"/>
                <a:chExt cx="3273424" cy="4310125"/>
              </a:xfrm>
            </p:grpSpPr>
            <p:grpSp>
              <p:nvGrpSpPr>
                <p:cNvPr id="144" name="Group 31"/>
                <p:cNvGrpSpPr/>
                <p:nvPr/>
              </p:nvGrpSpPr>
              <p:grpSpPr>
                <a:xfrm>
                  <a:off x="7248526" y="1421548"/>
                  <a:ext cx="3273424" cy="4310125"/>
                  <a:chOff x="6686547" y="681591"/>
                  <a:chExt cx="4397379" cy="5790038"/>
                </a:xfrm>
              </p:grpSpPr>
              <p:sp>
                <p:nvSpPr>
                  <p:cNvPr id="149" name="Freeform: Shape 44"/>
                  <p:cNvSpPr/>
                  <p:nvPr/>
                </p:nvSpPr>
                <p:spPr>
                  <a:xfrm>
                    <a:off x="8885238" y="3705134"/>
                    <a:ext cx="2198688" cy="2430362"/>
                  </a:xfrm>
                  <a:custGeom>
                    <a:avLst/>
                    <a:gdLst>
                      <a:gd name="connsiteX0" fmla="*/ 1457425 w 2198689"/>
                      <a:gd name="connsiteY0" fmla="*/ 0 h 2430362"/>
                      <a:gd name="connsiteX1" fmla="*/ 2198689 w 2198689"/>
                      <a:gd name="connsiteY1" fmla="*/ 0 h 2430362"/>
                      <a:gd name="connsiteX2" fmla="*/ 2198689 w 2198689"/>
                      <a:gd name="connsiteY2" fmla="*/ 1448073 h 2430362"/>
                      <a:gd name="connsiteX3" fmla="*/ 2198640 w 2198689"/>
                      <a:gd name="connsiteY3" fmla="*/ 1448073 h 2430362"/>
                      <a:gd name="connsiteX4" fmla="*/ 2198688 w 2198689"/>
                      <a:gd name="connsiteY4" fmla="*/ 1448641 h 2430362"/>
                      <a:gd name="connsiteX5" fmla="*/ 1554707 w 2198689"/>
                      <a:gd name="connsiteY5" fmla="*/ 2377536 h 2430362"/>
                      <a:gd name="connsiteX6" fmla="*/ 1457427 w 2198689"/>
                      <a:gd name="connsiteY6" fmla="*/ 2430362 h 2430362"/>
                      <a:gd name="connsiteX7" fmla="*/ 1457426 w 2198689"/>
                      <a:gd name="connsiteY7" fmla="*/ 2430362 h 2430362"/>
                      <a:gd name="connsiteX8" fmla="*/ 1457427 w 2198689"/>
                      <a:gd name="connsiteY8" fmla="*/ 2430361 h 2430362"/>
                      <a:gd name="connsiteX9" fmla="*/ 0 w 2198689"/>
                      <a:gd name="connsiteY9" fmla="*/ 1447753 h 2430362"/>
                      <a:gd name="connsiteX10" fmla="*/ 1455968 w 2198689"/>
                      <a:gd name="connsiteY10" fmla="*/ 466128 h 2430362"/>
                      <a:gd name="connsiteX11" fmla="*/ 1457425 w 2198689"/>
                      <a:gd name="connsiteY11" fmla="*/ 466919 h 24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689" h="2430362">
                        <a:moveTo>
                          <a:pt x="1457425" y="0"/>
                        </a:moveTo>
                        <a:lnTo>
                          <a:pt x="2198689" y="0"/>
                        </a:lnTo>
                        <a:lnTo>
                          <a:pt x="2198689" y="1448073"/>
                        </a:lnTo>
                        <a:lnTo>
                          <a:pt x="2198640" y="1448073"/>
                        </a:lnTo>
                        <a:lnTo>
                          <a:pt x="2198688" y="1448641"/>
                        </a:lnTo>
                        <a:cubicBezTo>
                          <a:pt x="2198688" y="1811397"/>
                          <a:pt x="1952592" y="2139811"/>
                          <a:pt x="1554707" y="2377536"/>
                        </a:cubicBezTo>
                        <a:lnTo>
                          <a:pt x="1457427" y="2430362"/>
                        </a:lnTo>
                        <a:lnTo>
                          <a:pt x="1457426" y="2430362"/>
                        </a:lnTo>
                        <a:lnTo>
                          <a:pt x="1457427" y="2430361"/>
                        </a:lnTo>
                        <a:lnTo>
                          <a:pt x="0" y="1447753"/>
                        </a:lnTo>
                        <a:lnTo>
                          <a:pt x="1455968" y="466128"/>
                        </a:lnTo>
                        <a:lnTo>
                          <a:pt x="1457425" y="466919"/>
                        </a:lnTo>
                        <a:close/>
                      </a:path>
                    </a:pathLst>
                  </a:custGeom>
                  <a:solidFill>
                    <a:schemeClr val="accent4">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0" name="Freeform: Shape 45"/>
                  <p:cNvSpPr/>
                  <p:nvPr/>
                </p:nvSpPr>
                <p:spPr bwMode="auto">
                  <a:xfrm>
                    <a:off x="6686547" y="2713990"/>
                    <a:ext cx="2198691" cy="3416553"/>
                  </a:xfrm>
                  <a:custGeom>
                    <a:avLst/>
                    <a:gdLst>
                      <a:gd name="connsiteX0" fmla="*/ 0 w 2198691"/>
                      <a:gd name="connsiteY0" fmla="*/ 0 h 3416553"/>
                      <a:gd name="connsiteX1" fmla="*/ 741261 w 2198691"/>
                      <a:gd name="connsiteY1" fmla="*/ 0 h 3416553"/>
                      <a:gd name="connsiteX2" fmla="*/ 741261 w 2198691"/>
                      <a:gd name="connsiteY2" fmla="*/ 1453115 h 3416553"/>
                      <a:gd name="connsiteX3" fmla="*/ 742722 w 2198691"/>
                      <a:gd name="connsiteY3" fmla="*/ 1452321 h 3416553"/>
                      <a:gd name="connsiteX4" fmla="*/ 2198691 w 2198691"/>
                      <a:gd name="connsiteY4" fmla="*/ 2433946 h 3416553"/>
                      <a:gd name="connsiteX5" fmla="*/ 741264 w 2198691"/>
                      <a:gd name="connsiteY5" fmla="*/ 3416553 h 3416553"/>
                      <a:gd name="connsiteX6" fmla="*/ 643984 w 2198691"/>
                      <a:gd name="connsiteY6" fmla="*/ 3363728 h 3416553"/>
                      <a:gd name="connsiteX7" fmla="*/ 11355 w 2198691"/>
                      <a:gd name="connsiteY7" fmla="*/ 2569147 h 3416553"/>
                      <a:gd name="connsiteX8" fmla="*/ 8023 w 2198691"/>
                      <a:gd name="connsiteY8" fmla="*/ 2529727 h 3416553"/>
                      <a:gd name="connsiteX9" fmla="*/ 0 w 2198691"/>
                      <a:gd name="connsiteY9" fmla="*/ 2529727 h 34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91" h="3416553">
                        <a:moveTo>
                          <a:pt x="0" y="0"/>
                        </a:moveTo>
                        <a:lnTo>
                          <a:pt x="741261" y="0"/>
                        </a:lnTo>
                        <a:lnTo>
                          <a:pt x="741261" y="1453115"/>
                        </a:lnTo>
                        <a:lnTo>
                          <a:pt x="742722" y="1452321"/>
                        </a:lnTo>
                        <a:lnTo>
                          <a:pt x="2198691" y="2433946"/>
                        </a:lnTo>
                        <a:lnTo>
                          <a:pt x="741264" y="3416553"/>
                        </a:lnTo>
                        <a:lnTo>
                          <a:pt x="643984" y="3363728"/>
                        </a:lnTo>
                        <a:cubicBezTo>
                          <a:pt x="295836" y="3155719"/>
                          <a:pt x="63899" y="2878276"/>
                          <a:pt x="11355" y="2569147"/>
                        </a:cubicBezTo>
                        <a:lnTo>
                          <a:pt x="8023" y="2529727"/>
                        </a:lnTo>
                        <a:lnTo>
                          <a:pt x="0" y="2529727"/>
                        </a:lnTo>
                        <a:close/>
                      </a:path>
                    </a:pathLst>
                  </a:custGeom>
                  <a:solidFill>
                    <a:schemeClr val="accent1">
                      <a:lumMod val="40000"/>
                      <a:lumOff val="60000"/>
                    </a:schemeClr>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1" name="Freeform: Shape 46"/>
                  <p:cNvSpPr/>
                  <p:nvPr/>
                </p:nvSpPr>
                <p:spPr>
                  <a:xfrm>
                    <a:off x="7427808" y="5157086"/>
                    <a:ext cx="2914856" cy="1314543"/>
                  </a:xfrm>
                  <a:custGeom>
                    <a:avLst/>
                    <a:gdLst>
                      <a:gd name="connsiteX0" fmla="*/ 1457429 w 2914856"/>
                      <a:gd name="connsiteY0" fmla="*/ 0 h 1314543"/>
                      <a:gd name="connsiteX1" fmla="*/ 1600618 w 2914856"/>
                      <a:gd name="connsiteY1" fmla="*/ 96539 h 1314543"/>
                      <a:gd name="connsiteX2" fmla="*/ 2914855 w 2914856"/>
                      <a:gd name="connsiteY2" fmla="*/ 96539 h 1314543"/>
                      <a:gd name="connsiteX3" fmla="*/ 2914855 w 2914856"/>
                      <a:gd name="connsiteY3" fmla="*/ 982608 h 1314543"/>
                      <a:gd name="connsiteX4" fmla="*/ 2914856 w 2914856"/>
                      <a:gd name="connsiteY4" fmla="*/ 982608 h 1314543"/>
                      <a:gd name="connsiteX5" fmla="*/ 2914855 w 2914856"/>
                      <a:gd name="connsiteY5" fmla="*/ 982609 h 1314543"/>
                      <a:gd name="connsiteX6" fmla="*/ 2914855 w 2914856"/>
                      <a:gd name="connsiteY6" fmla="*/ 983364 h 1314543"/>
                      <a:gd name="connsiteX7" fmla="*/ 2913464 w 2914856"/>
                      <a:gd name="connsiteY7" fmla="*/ 983364 h 1314543"/>
                      <a:gd name="connsiteX8" fmla="*/ 2855999 w 2914856"/>
                      <a:gd name="connsiteY8" fmla="*/ 1014568 h 1314543"/>
                      <a:gd name="connsiteX9" fmla="*/ 1457429 w 2914856"/>
                      <a:gd name="connsiteY9" fmla="*/ 1314543 h 1314543"/>
                      <a:gd name="connsiteX10" fmla="*/ 58859 w 2914856"/>
                      <a:gd name="connsiteY10" fmla="*/ 1014568 h 1314543"/>
                      <a:gd name="connsiteX11" fmla="*/ 1396 w 2914856"/>
                      <a:gd name="connsiteY11" fmla="*/ 983364 h 1314543"/>
                      <a:gd name="connsiteX12" fmla="*/ 0 w 2914856"/>
                      <a:gd name="connsiteY12" fmla="*/ 983364 h 1314543"/>
                      <a:gd name="connsiteX13" fmla="*/ 0 w 2914856"/>
                      <a:gd name="connsiteY13" fmla="*/ 96539 h 1314543"/>
                      <a:gd name="connsiteX14" fmla="*/ 1314240 w 2914856"/>
                      <a:gd name="connsiteY14" fmla="*/ 96539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4856" h="1314543">
                        <a:moveTo>
                          <a:pt x="1457429" y="0"/>
                        </a:moveTo>
                        <a:lnTo>
                          <a:pt x="1600618" y="96539"/>
                        </a:lnTo>
                        <a:lnTo>
                          <a:pt x="2914855" y="96539"/>
                        </a:lnTo>
                        <a:lnTo>
                          <a:pt x="2914855" y="982608"/>
                        </a:lnTo>
                        <a:lnTo>
                          <a:pt x="2914856" y="982608"/>
                        </a:lnTo>
                        <a:lnTo>
                          <a:pt x="2914855" y="982609"/>
                        </a:lnTo>
                        <a:lnTo>
                          <a:pt x="2914855" y="983364"/>
                        </a:lnTo>
                        <a:lnTo>
                          <a:pt x="2913464" y="983364"/>
                        </a:lnTo>
                        <a:lnTo>
                          <a:pt x="2855999" y="1014568"/>
                        </a:lnTo>
                        <a:cubicBezTo>
                          <a:pt x="2475936" y="1201969"/>
                          <a:pt x="1988686" y="1314543"/>
                          <a:pt x="1457429" y="1314543"/>
                        </a:cubicBezTo>
                        <a:cubicBezTo>
                          <a:pt x="926172" y="1314543"/>
                          <a:pt x="438922" y="1201969"/>
                          <a:pt x="58859" y="1014568"/>
                        </a:cubicBezTo>
                        <a:lnTo>
                          <a:pt x="1396" y="983364"/>
                        </a:lnTo>
                        <a:lnTo>
                          <a:pt x="0" y="983364"/>
                        </a:lnTo>
                        <a:lnTo>
                          <a:pt x="0" y="96539"/>
                        </a:lnTo>
                        <a:lnTo>
                          <a:pt x="1314240" y="96539"/>
                        </a:lnTo>
                        <a:close/>
                      </a:path>
                    </a:pathLst>
                  </a:custGeom>
                  <a:solidFill>
                    <a:schemeClr val="accent6">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2" name="Parallelogram 47"/>
                  <p:cNvSpPr/>
                  <p:nvPr/>
                </p:nvSpPr>
                <p:spPr>
                  <a:xfrm rot="5400000">
                    <a:off x="7300152" y="1138815"/>
                    <a:ext cx="1712745" cy="1457427"/>
                  </a:xfrm>
                  <a:prstGeom prst="parallelogram">
                    <a:avLst>
                      <a:gd name="adj" fmla="val 67317"/>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3" name="Freeform: Shape 48"/>
                  <p:cNvSpPr/>
                  <p:nvPr/>
                </p:nvSpPr>
                <p:spPr bwMode="auto">
                  <a:xfrm>
                    <a:off x="7427811" y="4271338"/>
                    <a:ext cx="2914854" cy="1314543"/>
                  </a:xfrm>
                  <a:custGeom>
                    <a:avLst/>
                    <a:gdLst>
                      <a:gd name="connsiteX0" fmla="*/ 1457427 w 2914854"/>
                      <a:gd name="connsiteY0" fmla="*/ 0 h 1314543"/>
                      <a:gd name="connsiteX1" fmla="*/ 2914854 w 2914854"/>
                      <a:gd name="connsiteY1" fmla="*/ 982608 h 1314543"/>
                      <a:gd name="connsiteX2" fmla="*/ 2855997 w 2914854"/>
                      <a:gd name="connsiteY2" fmla="*/ 1014568 h 1314543"/>
                      <a:gd name="connsiteX3" fmla="*/ 1457427 w 2914854"/>
                      <a:gd name="connsiteY3" fmla="*/ 1314543 h 1314543"/>
                      <a:gd name="connsiteX4" fmla="*/ 58857 w 2914854"/>
                      <a:gd name="connsiteY4" fmla="*/ 1014568 h 1314543"/>
                      <a:gd name="connsiteX5" fmla="*/ 0 w 2914854"/>
                      <a:gd name="connsiteY5" fmla="*/ 982607 h 1314543"/>
                      <a:gd name="connsiteX6" fmla="*/ 1457427 w 2914854"/>
                      <a:gd name="connsiteY6" fmla="*/ 0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854" h="1314543">
                        <a:moveTo>
                          <a:pt x="1457427" y="0"/>
                        </a:moveTo>
                        <a:lnTo>
                          <a:pt x="2914854" y="982608"/>
                        </a:lnTo>
                        <a:lnTo>
                          <a:pt x="2855997" y="1014568"/>
                        </a:lnTo>
                        <a:cubicBezTo>
                          <a:pt x="2475934" y="1201969"/>
                          <a:pt x="1988684" y="1314543"/>
                          <a:pt x="1457427" y="1314543"/>
                        </a:cubicBezTo>
                        <a:cubicBezTo>
                          <a:pt x="926170" y="1314543"/>
                          <a:pt x="438920" y="1201969"/>
                          <a:pt x="58857" y="1014568"/>
                        </a:cubicBezTo>
                        <a:lnTo>
                          <a:pt x="0" y="982607"/>
                        </a:lnTo>
                        <a:lnTo>
                          <a:pt x="1457427" y="0"/>
                        </a:lnTo>
                        <a:close/>
                      </a:path>
                    </a:pathLst>
                  </a:custGeom>
                  <a:solidFill>
                    <a:schemeClr val="accent6"/>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4" name="Freeform: Shape 49"/>
                  <p:cNvSpPr/>
                  <p:nvPr/>
                </p:nvSpPr>
                <p:spPr bwMode="auto">
                  <a:xfrm>
                    <a:off x="8885238" y="2805101"/>
                    <a:ext cx="2198688" cy="1964234"/>
                  </a:xfrm>
                  <a:custGeom>
                    <a:avLst/>
                    <a:gdLst>
                      <a:gd name="connsiteX0" fmla="*/ 1455968 w 2198688"/>
                      <a:gd name="connsiteY0" fmla="*/ 0 h 1964234"/>
                      <a:gd name="connsiteX1" fmla="*/ 1554707 w 2198688"/>
                      <a:gd name="connsiteY1" fmla="*/ 53618 h 1964234"/>
                      <a:gd name="connsiteX2" fmla="*/ 2198688 w 2198688"/>
                      <a:gd name="connsiteY2" fmla="*/ 982513 h 1964234"/>
                      <a:gd name="connsiteX3" fmla="*/ 1554707 w 2198688"/>
                      <a:gd name="connsiteY3" fmla="*/ 1911408 h 1964234"/>
                      <a:gd name="connsiteX4" fmla="*/ 1457427 w 2198688"/>
                      <a:gd name="connsiteY4" fmla="*/ 1964234 h 1964234"/>
                      <a:gd name="connsiteX5" fmla="*/ 1457426 w 2198688"/>
                      <a:gd name="connsiteY5" fmla="*/ 1964234 h 1964234"/>
                      <a:gd name="connsiteX6" fmla="*/ 1457427 w 2198688"/>
                      <a:gd name="connsiteY6" fmla="*/ 1964233 h 1964234"/>
                      <a:gd name="connsiteX7" fmla="*/ 0 w 2198688"/>
                      <a:gd name="connsiteY7" fmla="*/ 981625 h 1964234"/>
                      <a:gd name="connsiteX8" fmla="*/ 1455968 w 2198688"/>
                      <a:gd name="connsiteY8" fmla="*/ 0 h 19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688" h="1964234">
                        <a:moveTo>
                          <a:pt x="1455968" y="0"/>
                        </a:moveTo>
                        <a:lnTo>
                          <a:pt x="1554707" y="53618"/>
                        </a:lnTo>
                        <a:cubicBezTo>
                          <a:pt x="1952592" y="291343"/>
                          <a:pt x="2198688" y="619757"/>
                          <a:pt x="2198688" y="982513"/>
                        </a:cubicBezTo>
                        <a:cubicBezTo>
                          <a:pt x="2198688" y="1345269"/>
                          <a:pt x="1952592" y="1673683"/>
                          <a:pt x="1554707" y="1911408"/>
                        </a:cubicBezTo>
                        <a:lnTo>
                          <a:pt x="1457427" y="1964234"/>
                        </a:lnTo>
                        <a:lnTo>
                          <a:pt x="1457426" y="1964234"/>
                        </a:lnTo>
                        <a:lnTo>
                          <a:pt x="1457427" y="1964233"/>
                        </a:lnTo>
                        <a:lnTo>
                          <a:pt x="0" y="981625"/>
                        </a:lnTo>
                        <a:lnTo>
                          <a:pt x="1455968" y="0"/>
                        </a:lnTo>
                        <a:close/>
                      </a:path>
                    </a:pathLst>
                  </a:custGeom>
                  <a:solidFill>
                    <a:schemeClr val="accent4"/>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5" name="Freeform: Shape 52"/>
                  <p:cNvSpPr/>
                  <p:nvPr/>
                </p:nvSpPr>
                <p:spPr bwMode="auto">
                  <a:xfrm>
                    <a:off x="7429269" y="681591"/>
                    <a:ext cx="2913396" cy="2295377"/>
                  </a:xfrm>
                  <a:custGeom>
                    <a:avLst/>
                    <a:gdLst>
                      <a:gd name="connsiteX0" fmla="*/ 1455969 w 2913396"/>
                      <a:gd name="connsiteY0" fmla="*/ 0 h 2295377"/>
                      <a:gd name="connsiteX1" fmla="*/ 2854539 w 2913396"/>
                      <a:gd name="connsiteY1" fmla="*/ 299975 h 2295377"/>
                      <a:gd name="connsiteX2" fmla="*/ 2911937 w 2913396"/>
                      <a:gd name="connsiteY2" fmla="*/ 331143 h 2295377"/>
                      <a:gd name="connsiteX3" fmla="*/ 1455969 w 2913396"/>
                      <a:gd name="connsiteY3" fmla="*/ 1312768 h 2295377"/>
                      <a:gd name="connsiteX4" fmla="*/ 2913396 w 2913396"/>
                      <a:gd name="connsiteY4" fmla="*/ 2295376 h 2295377"/>
                      <a:gd name="connsiteX5" fmla="*/ 2913395 w 2913396"/>
                      <a:gd name="connsiteY5" fmla="*/ 2295377 h 2295377"/>
                      <a:gd name="connsiteX6" fmla="*/ 0 w 2913396"/>
                      <a:gd name="connsiteY6" fmla="*/ 331144 h 2295377"/>
                      <a:gd name="connsiteX7" fmla="*/ 57399 w 2913396"/>
                      <a:gd name="connsiteY7" fmla="*/ 299975 h 2295377"/>
                      <a:gd name="connsiteX8" fmla="*/ 1455969 w 2913396"/>
                      <a:gd name="connsiteY8" fmla="*/ 0 h 229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396" h="2295377">
                        <a:moveTo>
                          <a:pt x="1455969" y="0"/>
                        </a:moveTo>
                        <a:cubicBezTo>
                          <a:pt x="1987226" y="0"/>
                          <a:pt x="2474476" y="112575"/>
                          <a:pt x="2854539" y="299975"/>
                        </a:cubicBezTo>
                        <a:lnTo>
                          <a:pt x="2911937" y="331143"/>
                        </a:lnTo>
                        <a:lnTo>
                          <a:pt x="1455969" y="1312768"/>
                        </a:lnTo>
                        <a:lnTo>
                          <a:pt x="2913396" y="2295376"/>
                        </a:lnTo>
                        <a:lnTo>
                          <a:pt x="2913395" y="2295377"/>
                        </a:lnTo>
                        <a:lnTo>
                          <a:pt x="0" y="331144"/>
                        </a:lnTo>
                        <a:lnTo>
                          <a:pt x="57399" y="299975"/>
                        </a:lnTo>
                        <a:cubicBezTo>
                          <a:pt x="437462" y="112575"/>
                          <a:pt x="924712" y="0"/>
                          <a:pt x="1455969" y="0"/>
                        </a:cubicBezTo>
                        <a:close/>
                      </a:path>
                    </a:pathLst>
                  </a:custGeom>
                  <a:solidFill>
                    <a:schemeClr val="accent2"/>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6" name="Freeform: Shape 55"/>
                  <p:cNvSpPr/>
                  <p:nvPr/>
                </p:nvSpPr>
                <p:spPr bwMode="auto">
                  <a:xfrm>
                    <a:off x="6686550" y="1740905"/>
                    <a:ext cx="2198688" cy="1964232"/>
                  </a:xfrm>
                  <a:custGeom>
                    <a:avLst/>
                    <a:gdLst>
                      <a:gd name="connsiteX0" fmla="*/ 742719 w 2198688"/>
                      <a:gd name="connsiteY0" fmla="*/ 0 h 1964232"/>
                      <a:gd name="connsiteX1" fmla="*/ 2198688 w 2198688"/>
                      <a:gd name="connsiteY1" fmla="*/ 981625 h 1964232"/>
                      <a:gd name="connsiteX2" fmla="*/ 741261 w 2198688"/>
                      <a:gd name="connsiteY2" fmla="*/ 1964232 h 1964232"/>
                      <a:gd name="connsiteX3" fmla="*/ 643981 w 2198688"/>
                      <a:gd name="connsiteY3" fmla="*/ 1911407 h 1964232"/>
                      <a:gd name="connsiteX4" fmla="*/ 0 w 2198688"/>
                      <a:gd name="connsiteY4" fmla="*/ 982512 h 1964232"/>
                      <a:gd name="connsiteX5" fmla="*/ 643981 w 2198688"/>
                      <a:gd name="connsiteY5" fmla="*/ 53617 h 1964232"/>
                      <a:gd name="connsiteX6" fmla="*/ 742719 w 2198688"/>
                      <a:gd name="connsiteY6" fmla="*/ 0 h 19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688" h="1964232">
                        <a:moveTo>
                          <a:pt x="742719" y="0"/>
                        </a:moveTo>
                        <a:lnTo>
                          <a:pt x="2198688" y="981625"/>
                        </a:lnTo>
                        <a:lnTo>
                          <a:pt x="741261" y="1964232"/>
                        </a:lnTo>
                        <a:lnTo>
                          <a:pt x="643981" y="1911407"/>
                        </a:lnTo>
                        <a:cubicBezTo>
                          <a:pt x="246097" y="1673682"/>
                          <a:pt x="0" y="1345268"/>
                          <a:pt x="0" y="982512"/>
                        </a:cubicBezTo>
                        <a:cubicBezTo>
                          <a:pt x="0" y="619756"/>
                          <a:pt x="246097" y="291342"/>
                          <a:pt x="643981" y="53617"/>
                        </a:cubicBezTo>
                        <a:lnTo>
                          <a:pt x="742719" y="0"/>
                        </a:lnTo>
                        <a:close/>
                      </a:path>
                    </a:pathLst>
                  </a:custGeom>
                  <a:solidFill>
                    <a:schemeClr val="accent1"/>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7" name="Parallelogram 56"/>
                  <p:cNvSpPr/>
                  <p:nvPr/>
                </p:nvSpPr>
                <p:spPr>
                  <a:xfrm rot="16200000" flipV="1">
                    <a:off x="8226004" y="1670386"/>
                    <a:ext cx="2775893" cy="1457427"/>
                  </a:xfrm>
                  <a:prstGeom prst="parallelogram">
                    <a:avLst>
                      <a:gd name="adj" fmla="val 67317"/>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8" name="Parallelogram 57"/>
                  <p:cNvSpPr/>
                  <p:nvPr/>
                </p:nvSpPr>
                <p:spPr>
                  <a:xfrm rot="16200000" flipV="1">
                    <a:off x="6889938" y="3261768"/>
                    <a:ext cx="2533170" cy="1457428"/>
                  </a:xfrm>
                  <a:prstGeom prst="parallelogram">
                    <a:avLst>
                      <a:gd name="adj" fmla="val 6731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9" name="Parallelogram 58"/>
                  <p:cNvSpPr/>
                  <p:nvPr/>
                </p:nvSpPr>
                <p:spPr>
                  <a:xfrm rot="5400000">
                    <a:off x="8878940" y="3793344"/>
                    <a:ext cx="1470020" cy="1457428"/>
                  </a:xfrm>
                  <a:prstGeom prst="parallelogram">
                    <a:avLst>
                      <a:gd name="adj" fmla="val 67317"/>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145" name="Freeform: Shape 32"/>
                <p:cNvSpPr/>
                <p:nvPr/>
              </p:nvSpPr>
              <p:spPr bwMode="auto">
                <a:xfrm>
                  <a:off x="7663905" y="2721558"/>
                  <a:ext cx="390823" cy="390823"/>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46" name="Freeform: Shape 34"/>
                <p:cNvSpPr/>
                <p:nvPr/>
              </p:nvSpPr>
              <p:spPr bwMode="auto">
                <a:xfrm>
                  <a:off x="8640229" y="1569003"/>
                  <a:ext cx="490015" cy="490015"/>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47" name="Freeform: Shape 37"/>
                <p:cNvSpPr/>
                <p:nvPr/>
              </p:nvSpPr>
              <p:spPr bwMode="auto">
                <a:xfrm>
                  <a:off x="8772210" y="4385159"/>
                  <a:ext cx="419820" cy="419820"/>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48" name="Freeform: Shape 39"/>
                <p:cNvSpPr>
                  <a:spLocks noChangeAspect="1"/>
                </p:cNvSpPr>
                <p:nvPr/>
              </p:nvSpPr>
              <p:spPr bwMode="auto">
                <a:xfrm>
                  <a:off x="9703594" y="3503100"/>
                  <a:ext cx="460321" cy="460321"/>
                </a:xfrm>
                <a:custGeom>
                  <a:avLst/>
                  <a:gdLst>
                    <a:gd name="connsiteX0" fmla="*/ 56258 w 331788"/>
                    <a:gd name="connsiteY0" fmla="*/ 234950 h 331788"/>
                    <a:gd name="connsiteX1" fmla="*/ 56258 w 331788"/>
                    <a:gd name="connsiteY1" fmla="*/ 236252 h 331788"/>
                    <a:gd name="connsiteX2" fmla="*/ 52388 w 331788"/>
                    <a:gd name="connsiteY2" fmla="*/ 247968 h 331788"/>
                    <a:gd name="connsiteX3" fmla="*/ 165895 w 331788"/>
                    <a:gd name="connsiteY3" fmla="*/ 300038 h 331788"/>
                    <a:gd name="connsiteX4" fmla="*/ 279401 w 331788"/>
                    <a:gd name="connsiteY4" fmla="*/ 247968 h 331788"/>
                    <a:gd name="connsiteX5" fmla="*/ 275531 w 331788"/>
                    <a:gd name="connsiteY5" fmla="*/ 234950 h 331788"/>
                    <a:gd name="connsiteX6" fmla="*/ 165895 w 331788"/>
                    <a:gd name="connsiteY6" fmla="*/ 268796 h 331788"/>
                    <a:gd name="connsiteX7" fmla="*/ 56258 w 331788"/>
                    <a:gd name="connsiteY7" fmla="*/ 234950 h 331788"/>
                    <a:gd name="connsiteX8" fmla="*/ 54964 w 331788"/>
                    <a:gd name="connsiteY8" fmla="*/ 176212 h 331788"/>
                    <a:gd name="connsiteX9" fmla="*/ 52388 w 331788"/>
                    <a:gd name="connsiteY9" fmla="*/ 186531 h 331788"/>
                    <a:gd name="connsiteX10" fmla="*/ 165711 w 331788"/>
                    <a:gd name="connsiteY10" fmla="*/ 238125 h 331788"/>
                    <a:gd name="connsiteX11" fmla="*/ 236538 w 331788"/>
                    <a:gd name="connsiteY11" fmla="*/ 226516 h 331788"/>
                    <a:gd name="connsiteX12" fmla="*/ 206919 w 331788"/>
                    <a:gd name="connsiteY12" fmla="*/ 227806 h 331788"/>
                    <a:gd name="connsiteX13" fmla="*/ 88445 w 331788"/>
                    <a:gd name="connsiteY13" fmla="*/ 183951 h 331788"/>
                    <a:gd name="connsiteX14" fmla="*/ 54964 w 331788"/>
                    <a:gd name="connsiteY14" fmla="*/ 176212 h 331788"/>
                    <a:gd name="connsiteX15" fmla="*/ 280538 w 331788"/>
                    <a:gd name="connsiteY15" fmla="*/ 106362 h 331788"/>
                    <a:gd name="connsiteX16" fmla="*/ 248169 w 331788"/>
                    <a:gd name="connsiteY16" fmla="*/ 129630 h 331788"/>
                    <a:gd name="connsiteX17" fmla="*/ 138113 w 331788"/>
                    <a:gd name="connsiteY17" fmla="*/ 185216 h 331788"/>
                    <a:gd name="connsiteX18" fmla="*/ 206736 w 331788"/>
                    <a:gd name="connsiteY18" fmla="*/ 196850 h 331788"/>
                    <a:gd name="connsiteX19" fmla="*/ 320676 w 331788"/>
                    <a:gd name="connsiteY19" fmla="*/ 145143 h 331788"/>
                    <a:gd name="connsiteX20" fmla="*/ 280538 w 331788"/>
                    <a:gd name="connsiteY20" fmla="*/ 106362 h 331788"/>
                    <a:gd name="connsiteX21" fmla="*/ 42019 w 331788"/>
                    <a:gd name="connsiteY21" fmla="*/ 68262 h 331788"/>
                    <a:gd name="connsiteX22" fmla="*/ 11113 w 331788"/>
                    <a:gd name="connsiteY22" fmla="*/ 103448 h 331788"/>
                    <a:gd name="connsiteX23" fmla="*/ 124436 w 331788"/>
                    <a:gd name="connsiteY23" fmla="*/ 155575 h 331788"/>
                    <a:gd name="connsiteX24" fmla="*/ 195263 w 331788"/>
                    <a:gd name="connsiteY24" fmla="*/ 143847 h 331788"/>
                    <a:gd name="connsiteX25" fmla="*/ 165644 w 331788"/>
                    <a:gd name="connsiteY25" fmla="*/ 145150 h 331788"/>
                    <a:gd name="connsiteX26" fmla="*/ 42019 w 331788"/>
                    <a:gd name="connsiteY26" fmla="*/ 82597 h 331788"/>
                    <a:gd name="connsiteX27" fmla="*/ 42019 w 331788"/>
                    <a:gd name="connsiteY27" fmla="*/ 68262 h 331788"/>
                    <a:gd name="connsiteX28" fmla="*/ 155468 w 331788"/>
                    <a:gd name="connsiteY28" fmla="*/ 20637 h 331788"/>
                    <a:gd name="connsiteX29" fmla="*/ 174732 w 331788"/>
                    <a:gd name="connsiteY29" fmla="*/ 20637 h 331788"/>
                    <a:gd name="connsiteX30" fmla="*/ 174732 w 331788"/>
                    <a:gd name="connsiteY30" fmla="*/ 28404 h 331788"/>
                    <a:gd name="connsiteX31" fmla="*/ 217113 w 331788"/>
                    <a:gd name="connsiteY31" fmla="*/ 43937 h 331788"/>
                    <a:gd name="connsiteX32" fmla="*/ 190143 w 331788"/>
                    <a:gd name="connsiteY32" fmla="*/ 47820 h 331788"/>
                    <a:gd name="connsiteX33" fmla="*/ 167026 w 331788"/>
                    <a:gd name="connsiteY33" fmla="*/ 38759 h 331788"/>
                    <a:gd name="connsiteX34" fmla="*/ 152899 w 331788"/>
                    <a:gd name="connsiteY34" fmla="*/ 40054 h 331788"/>
                    <a:gd name="connsiteX35" fmla="*/ 147762 w 331788"/>
                    <a:gd name="connsiteY35" fmla="*/ 45231 h 331788"/>
                    <a:gd name="connsiteX36" fmla="*/ 152899 w 331788"/>
                    <a:gd name="connsiteY36" fmla="*/ 50409 h 331788"/>
                    <a:gd name="connsiteX37" fmla="*/ 173448 w 331788"/>
                    <a:gd name="connsiteY37" fmla="*/ 54292 h 331788"/>
                    <a:gd name="connsiteX38" fmla="*/ 200417 w 331788"/>
                    <a:gd name="connsiteY38" fmla="*/ 59470 h 331788"/>
                    <a:gd name="connsiteX39" fmla="*/ 217113 w 331788"/>
                    <a:gd name="connsiteY39" fmla="*/ 65942 h 331788"/>
                    <a:gd name="connsiteX40" fmla="*/ 222250 w 331788"/>
                    <a:gd name="connsiteY40" fmla="*/ 75003 h 331788"/>
                    <a:gd name="connsiteX41" fmla="*/ 210692 w 331788"/>
                    <a:gd name="connsiteY41" fmla="*/ 89242 h 331788"/>
                    <a:gd name="connsiteX42" fmla="*/ 174732 w 331788"/>
                    <a:gd name="connsiteY42" fmla="*/ 95714 h 331788"/>
                    <a:gd name="connsiteX43" fmla="*/ 174732 w 331788"/>
                    <a:gd name="connsiteY43" fmla="*/ 104775 h 331788"/>
                    <a:gd name="connsiteX44" fmla="*/ 155468 w 331788"/>
                    <a:gd name="connsiteY44" fmla="*/ 104775 h 331788"/>
                    <a:gd name="connsiteX45" fmla="*/ 155468 w 331788"/>
                    <a:gd name="connsiteY45" fmla="*/ 95714 h 331788"/>
                    <a:gd name="connsiteX46" fmla="*/ 107950 w 331788"/>
                    <a:gd name="connsiteY46" fmla="*/ 77592 h 331788"/>
                    <a:gd name="connsiteX47" fmla="*/ 138772 w 331788"/>
                    <a:gd name="connsiteY47" fmla="*/ 73709 h 331788"/>
                    <a:gd name="connsiteX48" fmla="*/ 165742 w 331788"/>
                    <a:gd name="connsiteY48" fmla="*/ 85359 h 331788"/>
                    <a:gd name="connsiteX49" fmla="*/ 182438 w 331788"/>
                    <a:gd name="connsiteY49" fmla="*/ 82770 h 331788"/>
                    <a:gd name="connsiteX50" fmla="*/ 187575 w 331788"/>
                    <a:gd name="connsiteY50" fmla="*/ 77592 h 331788"/>
                    <a:gd name="connsiteX51" fmla="*/ 182438 w 331788"/>
                    <a:gd name="connsiteY51" fmla="*/ 72414 h 331788"/>
                    <a:gd name="connsiteX52" fmla="*/ 159321 w 331788"/>
                    <a:gd name="connsiteY52" fmla="*/ 67237 h 331788"/>
                    <a:gd name="connsiteX53" fmla="*/ 134920 w 331788"/>
                    <a:gd name="connsiteY53" fmla="*/ 63353 h 331788"/>
                    <a:gd name="connsiteX54" fmla="*/ 119508 w 331788"/>
                    <a:gd name="connsiteY54" fmla="*/ 56881 h 331788"/>
                    <a:gd name="connsiteX55" fmla="*/ 114371 w 331788"/>
                    <a:gd name="connsiteY55" fmla="*/ 47820 h 331788"/>
                    <a:gd name="connsiteX56" fmla="*/ 124646 w 331788"/>
                    <a:gd name="connsiteY56" fmla="*/ 34876 h 331788"/>
                    <a:gd name="connsiteX57" fmla="*/ 155468 w 331788"/>
                    <a:gd name="connsiteY57" fmla="*/ 28404 h 331788"/>
                    <a:gd name="connsiteX58" fmla="*/ 155468 w 331788"/>
                    <a:gd name="connsiteY58" fmla="*/ 20637 h 331788"/>
                    <a:gd name="connsiteX59" fmla="*/ 165895 w 331788"/>
                    <a:gd name="connsiteY59" fmla="*/ 9525 h 331788"/>
                    <a:gd name="connsiteX60" fmla="*/ 52388 w 331788"/>
                    <a:gd name="connsiteY60" fmla="*/ 61913 h 331788"/>
                    <a:gd name="connsiteX61" fmla="*/ 165895 w 331788"/>
                    <a:gd name="connsiteY61" fmla="*/ 114301 h 331788"/>
                    <a:gd name="connsiteX62" fmla="*/ 279402 w 331788"/>
                    <a:gd name="connsiteY62" fmla="*/ 61913 h 331788"/>
                    <a:gd name="connsiteX63" fmla="*/ 165895 w 331788"/>
                    <a:gd name="connsiteY63" fmla="*/ 9525 h 331788"/>
                    <a:gd name="connsiteX64" fmla="*/ 165894 w 331788"/>
                    <a:gd name="connsiteY64" fmla="*/ 0 h 331788"/>
                    <a:gd name="connsiteX65" fmla="*/ 290315 w 331788"/>
                    <a:gd name="connsiteY65" fmla="*/ 62210 h 331788"/>
                    <a:gd name="connsiteX66" fmla="*/ 290315 w 331788"/>
                    <a:gd name="connsiteY66" fmla="*/ 82947 h 331788"/>
                    <a:gd name="connsiteX67" fmla="*/ 286426 w 331788"/>
                    <a:gd name="connsiteY67" fmla="*/ 97204 h 331788"/>
                    <a:gd name="connsiteX68" fmla="*/ 331788 w 331788"/>
                    <a:gd name="connsiteY68" fmla="*/ 145157 h 331788"/>
                    <a:gd name="connsiteX69" fmla="*/ 331788 w 331788"/>
                    <a:gd name="connsiteY69" fmla="*/ 165894 h 331788"/>
                    <a:gd name="connsiteX70" fmla="*/ 290315 w 331788"/>
                    <a:gd name="connsiteY70" fmla="*/ 212552 h 331788"/>
                    <a:gd name="connsiteX71" fmla="*/ 282538 w 331788"/>
                    <a:gd name="connsiteY71" fmla="*/ 228104 h 331788"/>
                    <a:gd name="connsiteX72" fmla="*/ 290315 w 331788"/>
                    <a:gd name="connsiteY72" fmla="*/ 248841 h 331788"/>
                    <a:gd name="connsiteX73" fmla="*/ 290315 w 331788"/>
                    <a:gd name="connsiteY73" fmla="*/ 269578 h 331788"/>
                    <a:gd name="connsiteX74" fmla="*/ 165894 w 331788"/>
                    <a:gd name="connsiteY74" fmla="*/ 331788 h 331788"/>
                    <a:gd name="connsiteX75" fmla="*/ 41474 w 331788"/>
                    <a:gd name="connsiteY75" fmla="*/ 269578 h 331788"/>
                    <a:gd name="connsiteX76" fmla="*/ 41474 w 331788"/>
                    <a:gd name="connsiteY76" fmla="*/ 248841 h 331788"/>
                    <a:gd name="connsiteX77" fmla="*/ 49250 w 331788"/>
                    <a:gd name="connsiteY77" fmla="*/ 228104 h 331788"/>
                    <a:gd name="connsiteX78" fmla="*/ 41474 w 331788"/>
                    <a:gd name="connsiteY78" fmla="*/ 207368 h 331788"/>
                    <a:gd name="connsiteX79" fmla="*/ 41474 w 331788"/>
                    <a:gd name="connsiteY79" fmla="*/ 186631 h 331788"/>
                    <a:gd name="connsiteX80" fmla="*/ 45362 w 331788"/>
                    <a:gd name="connsiteY80" fmla="*/ 172374 h 331788"/>
                    <a:gd name="connsiteX81" fmla="*/ 0 w 331788"/>
                    <a:gd name="connsiteY81" fmla="*/ 124421 h 331788"/>
                    <a:gd name="connsiteX82" fmla="*/ 0 w 331788"/>
                    <a:gd name="connsiteY82" fmla="*/ 103684 h 331788"/>
                    <a:gd name="connsiteX83" fmla="*/ 41474 w 331788"/>
                    <a:gd name="connsiteY83" fmla="*/ 57026 h 331788"/>
                    <a:gd name="connsiteX84" fmla="*/ 41474 w 331788"/>
                    <a:gd name="connsiteY84" fmla="*/ 62210 h 331788"/>
                    <a:gd name="connsiteX85" fmla="*/ 165894 w 331788"/>
                    <a:gd name="connsiteY8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31788" h="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125" name="Group 93"/>
              <p:cNvGrpSpPr/>
              <p:nvPr/>
            </p:nvGrpSpPr>
            <p:grpSpPr>
              <a:xfrm>
                <a:off x="1307468" y="2584025"/>
                <a:ext cx="9613068" cy="2180156"/>
                <a:chOff x="1307468" y="2584025"/>
                <a:chExt cx="9613068" cy="2180156"/>
              </a:xfrm>
            </p:grpSpPr>
            <p:grpSp>
              <p:nvGrpSpPr>
                <p:cNvPr id="126" name="Group 94"/>
                <p:cNvGrpSpPr/>
                <p:nvPr/>
              </p:nvGrpSpPr>
              <p:grpSpPr>
                <a:xfrm>
                  <a:off x="8170814" y="2584025"/>
                  <a:ext cx="2749722" cy="2180156"/>
                  <a:chOff x="8170814" y="1871476"/>
                  <a:chExt cx="2749722" cy="2180156"/>
                </a:xfrm>
              </p:grpSpPr>
              <p:grpSp>
                <p:nvGrpSpPr>
                  <p:cNvPr id="136" name="Group 104"/>
                  <p:cNvGrpSpPr/>
                  <p:nvPr/>
                </p:nvGrpSpPr>
                <p:grpSpPr>
                  <a:xfrm>
                    <a:off x="8170814" y="1871476"/>
                    <a:ext cx="2611177" cy="2180156"/>
                    <a:chOff x="1193500" y="1450997"/>
                    <a:chExt cx="3761195" cy="2180156"/>
                  </a:xfrm>
                </p:grpSpPr>
                <p:grpSp>
                  <p:nvGrpSpPr>
                    <p:cNvPr id="138" name="Group 106"/>
                    <p:cNvGrpSpPr/>
                    <p:nvPr/>
                  </p:nvGrpSpPr>
                  <p:grpSpPr>
                    <a:xfrm>
                      <a:off x="1193500" y="1450997"/>
                      <a:ext cx="3761195" cy="856248"/>
                      <a:chOff x="1317257" y="1784235"/>
                      <a:chExt cx="3761195" cy="856248"/>
                    </a:xfrm>
                  </p:grpSpPr>
                  <p:sp>
                    <p:nvSpPr>
                      <p:cNvPr id="142" name="TextBox 110"/>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spc="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143" name="Rectangle 111"/>
                      <p:cNvSpPr/>
                      <p:nvPr/>
                    </p:nvSpPr>
                    <p:spPr>
                      <a:xfrm>
                        <a:off x="1317257" y="1784235"/>
                        <a:ext cx="3761195" cy="307777"/>
                      </a:xfrm>
                      <a:prstGeom prst="rect">
                        <a:avLst/>
                      </a:prstGeom>
                    </p:spPr>
                    <p:txBody>
                      <a:bodyPr wrap="none" lIns="0" tIns="0" rIns="0" bIns="0">
                        <a:noAutofit/>
                      </a:bodyPr>
                      <a:lstStyle/>
                      <a:p>
                        <a:pPr algn="r"/>
                        <a:r>
                          <a:rPr lang="zh-CN" altLang="en-US" sz="2000">
                            <a:solidFill>
                              <a:schemeClr val="accent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139" name="Group 107"/>
                    <p:cNvGrpSpPr/>
                    <p:nvPr/>
                  </p:nvGrpSpPr>
                  <p:grpSpPr>
                    <a:xfrm>
                      <a:off x="1193500" y="2774905"/>
                      <a:ext cx="3761195" cy="856248"/>
                      <a:chOff x="1317257" y="1784235"/>
                      <a:chExt cx="3761195" cy="856248"/>
                    </a:xfrm>
                  </p:grpSpPr>
                  <p:sp>
                    <p:nvSpPr>
                      <p:cNvPr id="140" name="TextBox 108"/>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spc="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141" name="Rectangle 109"/>
                      <p:cNvSpPr/>
                      <p:nvPr/>
                    </p:nvSpPr>
                    <p:spPr>
                      <a:xfrm>
                        <a:off x="1317257" y="1784235"/>
                        <a:ext cx="3761195" cy="307777"/>
                      </a:xfrm>
                      <a:prstGeom prst="rect">
                        <a:avLst/>
                      </a:prstGeom>
                    </p:spPr>
                    <p:txBody>
                      <a:bodyPr wrap="none" lIns="0" tIns="0" rIns="0" bIns="0">
                        <a:noAutofit/>
                      </a:bodyPr>
                      <a:lstStyle/>
                      <a:p>
                        <a:pPr algn="r"/>
                        <a:r>
                          <a:rPr lang="zh-CN" altLang="en-US" sz="2000">
                            <a:solidFill>
                              <a:schemeClr val="accent2"/>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cxnSp>
                <p:nvCxnSpPr>
                  <p:cNvPr id="137" name="Straight Connector 105"/>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7" name="Group 95"/>
                <p:cNvGrpSpPr/>
                <p:nvPr/>
              </p:nvGrpSpPr>
              <p:grpSpPr>
                <a:xfrm>
                  <a:off x="1307468" y="2584025"/>
                  <a:ext cx="2713719" cy="2180156"/>
                  <a:chOff x="1307468" y="1656648"/>
                  <a:chExt cx="2713719" cy="2180156"/>
                </a:xfrm>
              </p:grpSpPr>
              <p:grpSp>
                <p:nvGrpSpPr>
                  <p:cNvPr id="128" name="Group 96"/>
                  <p:cNvGrpSpPr/>
                  <p:nvPr/>
                </p:nvGrpSpPr>
                <p:grpSpPr>
                  <a:xfrm>
                    <a:off x="1410010" y="1656648"/>
                    <a:ext cx="2611177" cy="2180156"/>
                    <a:chOff x="1193500" y="1450997"/>
                    <a:chExt cx="3761195" cy="2180156"/>
                  </a:xfrm>
                </p:grpSpPr>
                <p:grpSp>
                  <p:nvGrpSpPr>
                    <p:cNvPr id="130" name="Group 98"/>
                    <p:cNvGrpSpPr/>
                    <p:nvPr/>
                  </p:nvGrpSpPr>
                  <p:grpSpPr>
                    <a:xfrm>
                      <a:off x="1193500" y="1450997"/>
                      <a:ext cx="3761195" cy="856248"/>
                      <a:chOff x="1317257" y="1784235"/>
                      <a:chExt cx="3761195" cy="856248"/>
                    </a:xfrm>
                  </p:grpSpPr>
                  <p:sp>
                    <p:nvSpPr>
                      <p:cNvPr id="134" name="TextBox 102"/>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spc="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135" name="Rectangle 103"/>
                      <p:cNvSpPr/>
                      <p:nvPr/>
                    </p:nvSpPr>
                    <p:spPr>
                      <a:xfrm>
                        <a:off x="1317257" y="1784235"/>
                        <a:ext cx="3761195" cy="307777"/>
                      </a:xfrm>
                      <a:prstGeom prst="rect">
                        <a:avLst/>
                      </a:prstGeom>
                    </p:spPr>
                    <p:txBody>
                      <a:bodyPr wrap="none" lIns="0" tIns="0" rIns="0" bIns="0">
                        <a:noAutofit/>
                      </a:bodyPr>
                      <a:lstStyle/>
                      <a:p>
                        <a:r>
                          <a:rPr lang="zh-CN" altLang="en-US" sz="2000" dirty="0">
                            <a:solidFill>
                              <a:schemeClr val="accent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131" name="Group 99"/>
                    <p:cNvGrpSpPr/>
                    <p:nvPr/>
                  </p:nvGrpSpPr>
                  <p:grpSpPr>
                    <a:xfrm>
                      <a:off x="1193500" y="2774905"/>
                      <a:ext cx="3761195" cy="856248"/>
                      <a:chOff x="1317257" y="1784235"/>
                      <a:chExt cx="3761195" cy="856248"/>
                    </a:xfrm>
                  </p:grpSpPr>
                  <p:sp>
                    <p:nvSpPr>
                      <p:cNvPr id="132" name="TextBox 100"/>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spc="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133" name="Rectangle 101"/>
                      <p:cNvSpPr/>
                      <p:nvPr/>
                    </p:nvSpPr>
                    <p:spPr>
                      <a:xfrm>
                        <a:off x="1317257" y="1784235"/>
                        <a:ext cx="3761195" cy="307777"/>
                      </a:xfrm>
                      <a:prstGeom prst="rect">
                        <a:avLst/>
                      </a:prstGeom>
                    </p:spPr>
                    <p:txBody>
                      <a:bodyPr wrap="none" lIns="0" tIns="0" rIns="0" bIns="0">
                        <a:noAutofit/>
                      </a:bodyPr>
                      <a:lstStyle/>
                      <a:p>
                        <a:r>
                          <a:rPr lang="zh-CN" altLang="en-US" sz="2000">
                            <a:solidFill>
                              <a:schemeClr val="accent2"/>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cxnSp>
                <p:nvCxnSpPr>
                  <p:cNvPr id="129" name="Straight Connector 97"/>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8" presetClass="entr" presetSubtype="12"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downLeft)">
                                      <p:cBhvr>
                                        <p:cTn id="25" dur="12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2"/>
                  <a:ext cx="2960915" cy="707886"/>
                </a:xfrm>
                <a:prstGeom prst="rect">
                  <a:avLst/>
                </a:prstGeom>
                <a:noFill/>
              </p:spPr>
              <p:txBody>
                <a:bodyPr wrap="square" rtlCol="0">
                  <a:spAutoFit/>
                </a:bodyPr>
                <a:lstStyle/>
                <a:p>
                  <a:r>
                    <a:rPr lang="zh-CN" altLang="en-US" sz="4000" spc="600" dirty="0">
                      <a:solidFill>
                        <a:schemeClr val="accent5">
                          <a:lumMod val="20000"/>
                          <a:lumOff val="80000"/>
                        </a:schemeClr>
                      </a:solidFill>
                      <a:latin typeface="Auraka方黑檀" panose="02020700000000000000" pitchFamily="18" charset="-128"/>
                      <a:ea typeface="Auraka方黑檀" panose="02020700000000000000" pitchFamily="18" charset="-128"/>
                    </a:rPr>
                    <a:t>第三章节</a:t>
                  </a:r>
                </a:p>
              </p:txBody>
            </p:sp>
            <p:sp>
              <p:nvSpPr>
                <p:cNvPr id="45" name="文本框 44"/>
                <p:cNvSpPr txBox="1"/>
                <p:nvPr/>
              </p:nvSpPr>
              <p:spPr>
                <a:xfrm>
                  <a:off x="2319756" y="3364741"/>
                  <a:ext cx="3646714" cy="584775"/>
                </a:xfrm>
                <a:prstGeom prst="rect">
                  <a:avLst/>
                </a:prstGeom>
                <a:noFill/>
              </p:spPr>
              <p:txBody>
                <a:bodyPr wrap="square" rtlCol="0">
                  <a:spAutoFit/>
                </a:bodyPr>
                <a:lstStyle/>
                <a:p>
                  <a:r>
                    <a:rPr lang="zh-CN" altLang="en-US" sz="3200" spc="600" dirty="0">
                      <a:solidFill>
                        <a:schemeClr val="bg1"/>
                      </a:solidFill>
                      <a:latin typeface="Auraka方黑檀" panose="02020700000000000000" pitchFamily="18" charset="-128"/>
                      <a:ea typeface="Auraka方黑檀" panose="02020700000000000000" pitchFamily="18" charset="-128"/>
                    </a:rPr>
                    <a:t>点击输入标题</a:t>
                  </a:r>
                </a:p>
              </p:txBody>
            </p:sp>
            <p:sp>
              <p:nvSpPr>
                <p:cNvPr id="46" name="文本框 45"/>
                <p:cNvSpPr txBox="1"/>
                <p:nvPr/>
              </p:nvSpPr>
              <p:spPr>
                <a:xfrm>
                  <a:off x="2285996" y="4024660"/>
                  <a:ext cx="4615544" cy="707886"/>
                </a:xfrm>
                <a:prstGeom prst="rect">
                  <a:avLst/>
                </a:prstGeom>
                <a:noFill/>
              </p:spPr>
              <p:txBody>
                <a:bodyPr wrap="square" rtlCol="0">
                  <a:spAutoFit/>
                </a:bodyPr>
                <a:lstStyle/>
                <a:p>
                  <a:r>
                    <a:rPr lang="en-US" altLang="zh-CN" sz="2000" spc="300" dirty="0">
                      <a:solidFill>
                        <a:schemeClr val="bg1"/>
                      </a:solidFill>
                      <a:latin typeface="Algerian" panose="04020705040A02060702" pitchFamily="82" charset="0"/>
                    </a:rPr>
                    <a:t>ADD YOUR TITLE HERE.ADD TOUR TITLE ADD YOUR TITLE.</a:t>
                  </a:r>
                  <a:endParaRPr lang="zh-CN" altLang="en-US" sz="2000" spc="300" dirty="0">
                    <a:solidFill>
                      <a:schemeClr val="bg1"/>
                    </a:solidFill>
                    <a:latin typeface="Algerian" panose="04020705040A02060702" pitchFamily="82" charset="0"/>
                  </a:endParaRPr>
                </a:p>
              </p:txBody>
            </p:sp>
          </p:grpSp>
        </p:gr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69852" t="60742" r="6000" b="14666"/>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216" y="-1095615"/>
              <a:ext cx="1963642" cy="190116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00d071f8-1eab-4aa2-8982-a6771706aaff"/>
          <p:cNvGrpSpPr>
            <a:grpSpLocks noChangeAspect="1"/>
          </p:cNvGrpSpPr>
          <p:nvPr/>
        </p:nvGrpSpPr>
        <p:grpSpPr>
          <a:xfrm>
            <a:off x="2944610" y="1701205"/>
            <a:ext cx="6310616" cy="4156149"/>
            <a:chOff x="1945618" y="1244866"/>
            <a:chExt cx="8291473" cy="5460734"/>
          </a:xfrm>
        </p:grpSpPr>
        <p:grpSp>
          <p:nvGrpSpPr>
            <p:cNvPr id="12" name="Group 56"/>
            <p:cNvGrpSpPr/>
            <p:nvPr/>
          </p:nvGrpSpPr>
          <p:grpSpPr>
            <a:xfrm>
              <a:off x="2318614" y="4218586"/>
              <a:ext cx="780137" cy="780137"/>
              <a:chOff x="3181757" y="2258239"/>
              <a:chExt cx="475436" cy="475436"/>
            </a:xfrm>
            <a:effectLst/>
          </p:grpSpPr>
          <p:sp>
            <p:nvSpPr>
              <p:cNvPr id="74" name="ïšḻïďê-Oval 57"/>
              <p:cNvSpPr/>
              <p:nvPr/>
            </p:nvSpPr>
            <p:spPr bwMode="auto">
              <a:xfrm>
                <a:off x="3181757" y="2258239"/>
                <a:ext cx="475436" cy="475436"/>
              </a:xfrm>
              <a:prstGeom prst="ellipse">
                <a:avLst/>
              </a:prstGeom>
              <a:solidFill>
                <a:schemeClr val="accent1"/>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75" name="Group 58"/>
              <p:cNvGrpSpPr/>
              <p:nvPr/>
            </p:nvGrpSpPr>
            <p:grpSpPr>
              <a:xfrm>
                <a:off x="3276095" y="2324131"/>
                <a:ext cx="286761" cy="343619"/>
                <a:chOff x="3735388" y="3473450"/>
                <a:chExt cx="184150" cy="220663"/>
              </a:xfrm>
              <a:solidFill>
                <a:schemeClr val="bg1"/>
              </a:solidFill>
            </p:grpSpPr>
            <p:sp>
              <p:nvSpPr>
                <p:cNvPr id="76" name="ïšḻïďê-Freeform: Shape 59"/>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77" name="ïšḻïďê-Freeform: Shape 60"/>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grpSp>
          <p:nvGrpSpPr>
            <p:cNvPr id="13" name="Group 61"/>
            <p:cNvGrpSpPr/>
            <p:nvPr/>
          </p:nvGrpSpPr>
          <p:grpSpPr>
            <a:xfrm>
              <a:off x="4012273" y="4218586"/>
              <a:ext cx="780137" cy="780137"/>
              <a:chOff x="4581932" y="2258239"/>
              <a:chExt cx="475436" cy="475436"/>
            </a:xfrm>
            <a:effectLst/>
          </p:grpSpPr>
          <p:sp>
            <p:nvSpPr>
              <p:cNvPr id="67" name="ïšḻïďê-Oval 62"/>
              <p:cNvSpPr/>
              <p:nvPr/>
            </p:nvSpPr>
            <p:spPr bwMode="auto">
              <a:xfrm>
                <a:off x="4581932" y="2258239"/>
                <a:ext cx="475436" cy="475436"/>
              </a:xfrm>
              <a:prstGeom prst="ellipse">
                <a:avLst/>
              </a:prstGeom>
              <a:solidFill>
                <a:schemeClr val="accent2"/>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68" name="Group 63"/>
              <p:cNvGrpSpPr/>
              <p:nvPr/>
            </p:nvGrpSpPr>
            <p:grpSpPr>
              <a:xfrm>
                <a:off x="4705933" y="2383968"/>
                <a:ext cx="227685" cy="223978"/>
                <a:chOff x="4797425" y="4017963"/>
                <a:chExt cx="195263" cy="192088"/>
              </a:xfrm>
              <a:solidFill>
                <a:schemeClr val="bg1"/>
              </a:solidFill>
            </p:grpSpPr>
            <p:sp>
              <p:nvSpPr>
                <p:cNvPr id="69" name="ïšḻïďê-Freeform: Shape 64"/>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70" name="ïšḻïďê-Freeform: Shape 65"/>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71" name="ïšḻïďê-Freeform: Shape 66"/>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72" name="ïšḻïďê-Freeform: Shape 67"/>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73" name="ïšḻïďê-Freeform: Shape 68"/>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grpSp>
          <p:nvGrpSpPr>
            <p:cNvPr id="14" name="Group 69"/>
            <p:cNvGrpSpPr/>
            <p:nvPr/>
          </p:nvGrpSpPr>
          <p:grpSpPr>
            <a:xfrm>
              <a:off x="5705931" y="4218586"/>
              <a:ext cx="780137" cy="780137"/>
              <a:chOff x="5972582" y="2258239"/>
              <a:chExt cx="475436" cy="475436"/>
            </a:xfrm>
            <a:effectLst/>
          </p:grpSpPr>
          <p:sp>
            <p:nvSpPr>
              <p:cNvPr id="63" name="ïšḻïďê-Oval 70"/>
              <p:cNvSpPr/>
              <p:nvPr/>
            </p:nvSpPr>
            <p:spPr bwMode="auto">
              <a:xfrm>
                <a:off x="5972582" y="2258239"/>
                <a:ext cx="475436" cy="475436"/>
              </a:xfrm>
              <a:prstGeom prst="ellipse">
                <a:avLst/>
              </a:prstGeom>
              <a:solidFill>
                <a:schemeClr val="accent3"/>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64" name="Group 71"/>
              <p:cNvGrpSpPr/>
              <p:nvPr/>
            </p:nvGrpSpPr>
            <p:grpSpPr>
              <a:xfrm>
                <a:off x="6115816" y="2349936"/>
                <a:ext cx="188968" cy="292042"/>
                <a:chOff x="5403850" y="3486150"/>
                <a:chExt cx="139700" cy="215900"/>
              </a:xfrm>
              <a:solidFill>
                <a:schemeClr val="bg1"/>
              </a:solidFill>
            </p:grpSpPr>
            <p:sp>
              <p:nvSpPr>
                <p:cNvPr id="65" name="ïšḻïďê-Freeform: Shape 72"/>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66" name="ïšḻïďê-Freeform: Shape 73"/>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grpSp>
          <p:nvGrpSpPr>
            <p:cNvPr id="15" name="Group 105"/>
            <p:cNvGrpSpPr/>
            <p:nvPr/>
          </p:nvGrpSpPr>
          <p:grpSpPr>
            <a:xfrm>
              <a:off x="7399591" y="4218586"/>
              <a:ext cx="780137" cy="780137"/>
              <a:chOff x="4248557" y="3177907"/>
              <a:chExt cx="475436" cy="475436"/>
            </a:xfrm>
            <a:effectLst/>
          </p:grpSpPr>
          <p:sp>
            <p:nvSpPr>
              <p:cNvPr id="57" name="ïšḻïďê-Oval 106"/>
              <p:cNvSpPr/>
              <p:nvPr/>
            </p:nvSpPr>
            <p:spPr bwMode="auto">
              <a:xfrm>
                <a:off x="4248557" y="3177907"/>
                <a:ext cx="475436" cy="475436"/>
              </a:xfrm>
              <a:prstGeom prst="ellipse">
                <a:avLst/>
              </a:prstGeom>
              <a:solidFill>
                <a:schemeClr val="accent4"/>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58" name="Group 107"/>
              <p:cNvGrpSpPr/>
              <p:nvPr/>
            </p:nvGrpSpPr>
            <p:grpSpPr>
              <a:xfrm>
                <a:off x="4330307" y="3263047"/>
                <a:ext cx="311937" cy="305157"/>
                <a:chOff x="4330307" y="3263047"/>
                <a:chExt cx="311937" cy="305157"/>
              </a:xfrm>
            </p:grpSpPr>
            <p:sp>
              <p:nvSpPr>
                <p:cNvPr id="59" name="ïšḻïďê-Freeform: Shape 108"/>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60" name="ïšḻïďê-Freeform: Shape 109"/>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61" name="ïšḻïďê-Freeform: Shape 110"/>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62" name="ïšḻïďê-Freeform: Shape 111"/>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grpSp>
          <p:nvGrpSpPr>
            <p:cNvPr id="16" name="Group 112"/>
            <p:cNvGrpSpPr/>
            <p:nvPr/>
          </p:nvGrpSpPr>
          <p:grpSpPr>
            <a:xfrm>
              <a:off x="9093249" y="4218586"/>
              <a:ext cx="780137" cy="780137"/>
              <a:chOff x="2848382" y="3177907"/>
              <a:chExt cx="475436" cy="475436"/>
            </a:xfrm>
            <a:effectLst/>
          </p:grpSpPr>
          <p:sp>
            <p:nvSpPr>
              <p:cNvPr id="52" name="ïšḻïďê-Oval 113"/>
              <p:cNvSpPr/>
              <p:nvPr/>
            </p:nvSpPr>
            <p:spPr bwMode="auto">
              <a:xfrm>
                <a:off x="2848382" y="3177907"/>
                <a:ext cx="475436" cy="475436"/>
              </a:xfrm>
              <a:prstGeom prst="ellipse">
                <a:avLst/>
              </a:prstGeom>
              <a:solidFill>
                <a:schemeClr val="accent5"/>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53" name="Group 115"/>
              <p:cNvGrpSpPr/>
              <p:nvPr/>
            </p:nvGrpSpPr>
            <p:grpSpPr>
              <a:xfrm>
                <a:off x="2958786" y="3271347"/>
                <a:ext cx="254628" cy="288579"/>
                <a:chOff x="5380038" y="2333625"/>
                <a:chExt cx="190500" cy="215900"/>
              </a:xfrm>
              <a:solidFill>
                <a:schemeClr val="bg1"/>
              </a:solidFill>
            </p:grpSpPr>
            <p:sp>
              <p:nvSpPr>
                <p:cNvPr id="54" name="ïšḻïďê-Freeform: Shape 116"/>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55" name="ïšḻïďê-Freeform: Shape 118"/>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56" name="ïšḻïďê-Oval 119"/>
                <p:cNvSpPr/>
                <p:nvPr/>
              </p:nvSpPr>
              <p:spPr bwMode="auto">
                <a:xfrm>
                  <a:off x="5380038" y="2333625"/>
                  <a:ext cx="15875" cy="14288"/>
                </a:xfrm>
                <a:prstGeom prst="ellipse">
                  <a:avLst/>
                </a:prstGeom>
                <a:grpFill/>
                <a:ln w="9525">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grpSp>
          <p:nvGrpSpPr>
            <p:cNvPr id="17" name="Group 154"/>
            <p:cNvGrpSpPr/>
            <p:nvPr/>
          </p:nvGrpSpPr>
          <p:grpSpPr>
            <a:xfrm rot="16200000">
              <a:off x="1527277" y="2723968"/>
              <a:ext cx="2361962" cy="439866"/>
              <a:chOff x="2057400" y="1428750"/>
              <a:chExt cx="2044430" cy="400051"/>
            </a:xfrm>
          </p:grpSpPr>
          <p:sp>
            <p:nvSpPr>
              <p:cNvPr id="50" name="ïšḻïďê-Rectangle: Rounded Corners 155"/>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51" name="ïšḻïďê-Rectangle: Rounded Corners 156"/>
              <p:cNvSpPr/>
              <p:nvPr/>
            </p:nvSpPr>
            <p:spPr bwMode="auto">
              <a:xfrm>
                <a:off x="2057401" y="1428751"/>
                <a:ext cx="503832" cy="400050"/>
              </a:xfrm>
              <a:prstGeom prst="roundRect">
                <a:avLst>
                  <a:gd name="adj" fmla="val 50000"/>
                </a:avLst>
              </a:prstGeom>
              <a:solidFill>
                <a:schemeClr val="accent1"/>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18" name="ïšḻïďê-Flowchart: Off-page Connector 157"/>
            <p:cNvSpPr/>
            <p:nvPr/>
          </p:nvSpPr>
          <p:spPr bwMode="auto">
            <a:xfrm>
              <a:off x="2433288" y="1244866"/>
              <a:ext cx="549938" cy="458282"/>
            </a:xfrm>
            <a:prstGeom prst="flowChartOffpageConnector">
              <a:avLst/>
            </a:prstGeom>
            <a:solidFill>
              <a:schemeClr val="accent1"/>
            </a:solidFill>
            <a:ln w="19050">
              <a:noFill/>
              <a:round/>
            </a:ln>
          </p:spPr>
          <p:txBody>
            <a:bodyPr vert="horz" wrap="none" lIns="91440" tIns="45720" rIns="91440" bIns="0" anchor="ctr" anchorCtr="1" compatLnSpc="1">
              <a:normAutofit/>
            </a:bodyPr>
            <a:lstStyle/>
            <a:p>
              <a:pPr algn="ctr"/>
              <a:r>
                <a:rPr lang="en-US" sz="12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10%</a:t>
              </a:r>
            </a:p>
          </p:txBody>
        </p:sp>
        <p:grpSp>
          <p:nvGrpSpPr>
            <p:cNvPr id="19" name="Group 158"/>
            <p:cNvGrpSpPr/>
            <p:nvPr/>
          </p:nvGrpSpPr>
          <p:grpSpPr>
            <a:xfrm rot="16200000">
              <a:off x="3221042" y="2723968"/>
              <a:ext cx="2361962" cy="439866"/>
              <a:chOff x="2057400" y="1428750"/>
              <a:chExt cx="2044430" cy="400051"/>
            </a:xfrm>
          </p:grpSpPr>
          <p:sp>
            <p:nvSpPr>
              <p:cNvPr id="48" name="ïšḻïďê-Rectangle: Rounded Corners 159"/>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9" name="ïšḻïďê-Rectangle: Rounded Corners 160"/>
              <p:cNvSpPr/>
              <p:nvPr/>
            </p:nvSpPr>
            <p:spPr bwMode="auto">
              <a:xfrm>
                <a:off x="2057400" y="1428751"/>
                <a:ext cx="696248" cy="400050"/>
              </a:xfrm>
              <a:prstGeom prst="roundRect">
                <a:avLst>
                  <a:gd name="adj" fmla="val 50000"/>
                </a:avLst>
              </a:prstGeom>
              <a:solidFill>
                <a:schemeClr val="accent2"/>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0" name="ïšḻïďê-Flowchart: Off-page Connector 161"/>
            <p:cNvSpPr/>
            <p:nvPr/>
          </p:nvSpPr>
          <p:spPr bwMode="auto">
            <a:xfrm>
              <a:off x="4127054" y="1244866"/>
              <a:ext cx="549938" cy="458282"/>
            </a:xfrm>
            <a:prstGeom prst="flowChartOffpageConnector">
              <a:avLst/>
            </a:prstGeom>
            <a:solidFill>
              <a:schemeClr val="accent2"/>
            </a:solidFill>
            <a:ln w="19050">
              <a:noFill/>
              <a:round/>
            </a:ln>
          </p:spPr>
          <p:txBody>
            <a:bodyPr vert="horz" wrap="none" lIns="91440" tIns="45720" rIns="91440" bIns="0" anchor="ctr" anchorCtr="1" compatLnSpc="1">
              <a:normAutofit/>
            </a:bodyPr>
            <a:lstStyle/>
            <a:p>
              <a:pPr algn="ctr"/>
              <a:r>
                <a:rPr lang="en-US" sz="12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20%</a:t>
              </a:r>
            </a:p>
          </p:txBody>
        </p:sp>
        <p:grpSp>
          <p:nvGrpSpPr>
            <p:cNvPr id="21" name="Group 162"/>
            <p:cNvGrpSpPr/>
            <p:nvPr/>
          </p:nvGrpSpPr>
          <p:grpSpPr>
            <a:xfrm rot="16200000">
              <a:off x="4914807" y="2723969"/>
              <a:ext cx="2361962" cy="439866"/>
              <a:chOff x="2057400" y="1428750"/>
              <a:chExt cx="2044430" cy="400050"/>
            </a:xfrm>
          </p:grpSpPr>
          <p:sp>
            <p:nvSpPr>
              <p:cNvPr id="46" name="ïšḻïďê-Rectangle: Rounded Corners 163"/>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7" name="îŝḷîḓé-Rectangle: Rounded Corners 164"/>
              <p:cNvSpPr/>
              <p:nvPr/>
            </p:nvSpPr>
            <p:spPr bwMode="auto">
              <a:xfrm>
                <a:off x="2057400" y="1428750"/>
                <a:ext cx="858285" cy="400050"/>
              </a:xfrm>
              <a:prstGeom prst="roundRect">
                <a:avLst>
                  <a:gd name="adj" fmla="val 50000"/>
                </a:avLst>
              </a:prstGeom>
              <a:solidFill>
                <a:schemeClr val="accent3"/>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2" name="îŝḷîḓé-Flowchart: Off-page Connector 165"/>
            <p:cNvSpPr/>
            <p:nvPr/>
          </p:nvSpPr>
          <p:spPr bwMode="auto">
            <a:xfrm>
              <a:off x="5820819" y="1244867"/>
              <a:ext cx="549938" cy="458282"/>
            </a:xfrm>
            <a:prstGeom prst="flowChartOffpageConnector">
              <a:avLst/>
            </a:prstGeom>
            <a:solidFill>
              <a:schemeClr val="accent3"/>
            </a:solidFill>
            <a:ln w="19050">
              <a:noFill/>
              <a:round/>
            </a:ln>
          </p:spPr>
          <p:txBody>
            <a:bodyPr vert="horz" wrap="none" lIns="91440" tIns="45720" rIns="91440" bIns="0" anchor="ctr" anchorCtr="1" compatLnSpc="1">
              <a:normAutofit/>
            </a:bodyPr>
            <a:lstStyle/>
            <a:p>
              <a:pPr algn="ctr"/>
              <a:r>
                <a:rPr lang="en-US" sz="12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30%</a:t>
              </a:r>
            </a:p>
          </p:txBody>
        </p:sp>
        <p:grpSp>
          <p:nvGrpSpPr>
            <p:cNvPr id="23" name="Group 166"/>
            <p:cNvGrpSpPr/>
            <p:nvPr/>
          </p:nvGrpSpPr>
          <p:grpSpPr>
            <a:xfrm rot="16200000">
              <a:off x="6608576" y="2723969"/>
              <a:ext cx="2361963" cy="439866"/>
              <a:chOff x="2057399" y="1428750"/>
              <a:chExt cx="2044431" cy="400051"/>
            </a:xfrm>
          </p:grpSpPr>
          <p:sp>
            <p:nvSpPr>
              <p:cNvPr id="44" name="îŝḷîḓé-Rectangle: Rounded Corners 167"/>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5" name="îŝḷîḓé-Rectangle: Rounded Corners 168"/>
              <p:cNvSpPr/>
              <p:nvPr/>
            </p:nvSpPr>
            <p:spPr bwMode="auto">
              <a:xfrm>
                <a:off x="2057399" y="1428751"/>
                <a:ext cx="1050702" cy="400050"/>
              </a:xfrm>
              <a:prstGeom prst="roundRect">
                <a:avLst>
                  <a:gd name="adj" fmla="val 50000"/>
                </a:avLst>
              </a:prstGeom>
              <a:solidFill>
                <a:schemeClr val="accent4"/>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4" name="îŝḷîḓé-Flowchart: Off-page Connector 169"/>
            <p:cNvSpPr/>
            <p:nvPr/>
          </p:nvSpPr>
          <p:spPr bwMode="auto">
            <a:xfrm>
              <a:off x="7514584" y="1244867"/>
              <a:ext cx="549938" cy="458282"/>
            </a:xfrm>
            <a:prstGeom prst="flowChartOffpageConnector">
              <a:avLst/>
            </a:prstGeom>
            <a:solidFill>
              <a:schemeClr val="accent4"/>
            </a:solidFill>
            <a:ln w="19050">
              <a:noFill/>
              <a:round/>
            </a:ln>
          </p:spPr>
          <p:txBody>
            <a:bodyPr vert="horz" wrap="none" lIns="91440" tIns="45720" rIns="91440" bIns="0" anchor="ctr" anchorCtr="1" compatLnSpc="1">
              <a:normAutofit/>
            </a:bodyPr>
            <a:lstStyle/>
            <a:p>
              <a:pPr algn="ctr"/>
              <a:r>
                <a:rPr lang="en-US" sz="12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50%</a:t>
              </a:r>
            </a:p>
          </p:txBody>
        </p:sp>
        <p:grpSp>
          <p:nvGrpSpPr>
            <p:cNvPr id="25" name="Group 170"/>
            <p:cNvGrpSpPr/>
            <p:nvPr/>
          </p:nvGrpSpPr>
          <p:grpSpPr>
            <a:xfrm rot="16200000">
              <a:off x="8302337" y="2723970"/>
              <a:ext cx="2361962" cy="439866"/>
              <a:chOff x="2057400" y="1428750"/>
              <a:chExt cx="2044430" cy="400052"/>
            </a:xfrm>
          </p:grpSpPr>
          <p:sp>
            <p:nvSpPr>
              <p:cNvPr id="42" name="îŝḷîḓé-Rectangle: Rounded Corners 171"/>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3" name="îŝḷîḓé-Rectangle: Rounded Corners 172"/>
              <p:cNvSpPr/>
              <p:nvPr/>
            </p:nvSpPr>
            <p:spPr bwMode="auto">
              <a:xfrm>
                <a:off x="2057400" y="1428752"/>
                <a:ext cx="1526681" cy="400050"/>
              </a:xfrm>
              <a:prstGeom prst="roundRect">
                <a:avLst>
                  <a:gd name="adj" fmla="val 50000"/>
                </a:avLst>
              </a:prstGeom>
              <a:solidFill>
                <a:schemeClr val="accent5"/>
              </a:solidFill>
              <a:ln w="19050">
                <a:noFill/>
                <a:round/>
              </a:ln>
            </p:spPr>
            <p:txBody>
              <a:bodyPr anchor="ctr"/>
              <a:lstStyle/>
              <a:p>
                <a:pPr algn="ctr"/>
                <a:endParaRPr>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6" name="îŝḷîḓé-Flowchart: Off-page Connector 173"/>
            <p:cNvSpPr/>
            <p:nvPr/>
          </p:nvSpPr>
          <p:spPr bwMode="auto">
            <a:xfrm>
              <a:off x="9208348" y="1244867"/>
              <a:ext cx="549938" cy="458282"/>
            </a:xfrm>
            <a:prstGeom prst="flowChartOffpageConnector">
              <a:avLst/>
            </a:prstGeom>
            <a:solidFill>
              <a:schemeClr val="accent5"/>
            </a:solidFill>
            <a:ln w="19050">
              <a:noFill/>
              <a:round/>
            </a:ln>
          </p:spPr>
          <p:txBody>
            <a:bodyPr vert="horz" wrap="none" lIns="91440" tIns="45720" rIns="91440" bIns="0" anchor="ctr" anchorCtr="1" compatLnSpc="1">
              <a:normAutofit/>
            </a:bodyPr>
            <a:lstStyle/>
            <a:p>
              <a:pPr algn="ctr"/>
              <a:r>
                <a:rPr lang="en-US" sz="12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70%</a:t>
              </a:r>
            </a:p>
          </p:txBody>
        </p:sp>
        <p:grpSp>
          <p:nvGrpSpPr>
            <p:cNvPr id="27" name="Group 2"/>
            <p:cNvGrpSpPr/>
            <p:nvPr/>
          </p:nvGrpSpPr>
          <p:grpSpPr>
            <a:xfrm>
              <a:off x="1945618" y="5125194"/>
              <a:ext cx="1518017" cy="1580406"/>
              <a:chOff x="1733667" y="5125194"/>
              <a:chExt cx="1518017" cy="1580406"/>
            </a:xfrm>
          </p:grpSpPr>
          <p:sp>
            <p:nvSpPr>
              <p:cNvPr id="40" name="îŝḷîḓé-TextBox 75"/>
              <p:cNvSpPr txBox="1"/>
              <p:nvPr/>
            </p:nvSpPr>
            <p:spPr bwMode="auto">
              <a:xfrm>
                <a:off x="1739516" y="5125194"/>
                <a:ext cx="1508887" cy="380166"/>
              </a:xfrm>
              <a:prstGeom prst="rect">
                <a:avLst/>
              </a:prstGeom>
              <a:noFill/>
            </p:spPr>
            <p:txBody>
              <a:bodyPr wrap="none" lIns="0" tIns="0" rIns="0" bIns="0" anchor="b" anchorCtr="1">
                <a:normAutofit/>
              </a:bodyPr>
              <a:lstStyle/>
              <a:p>
                <a:pPr latinLnBrk="0"/>
                <a:r>
                  <a:rPr lang="zh-CN" altLang="en-US"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41" name="îŝḷîḓé-TextBox 76"/>
              <p:cNvSpPr txBox="1"/>
              <p:nvPr/>
            </p:nvSpPr>
            <p:spPr bwMode="auto">
              <a:xfrm>
                <a:off x="1733667" y="5789840"/>
                <a:ext cx="1518017" cy="915760"/>
              </a:xfrm>
              <a:prstGeom prst="rect">
                <a:avLst/>
              </a:prstGeom>
              <a:noFill/>
            </p:spPr>
            <p:txBody>
              <a:bodyPr wrap="square" lIns="90000" tIns="46800" rIns="90000" bIns="4680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a:t>
                </a:r>
                <a:endParaRPr lang="zh-CN" altLang="en-US" sz="1400"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28" name="Group 79"/>
            <p:cNvGrpSpPr/>
            <p:nvPr/>
          </p:nvGrpSpPr>
          <p:grpSpPr>
            <a:xfrm>
              <a:off x="3638982" y="5125194"/>
              <a:ext cx="1518017" cy="1580406"/>
              <a:chOff x="1733667" y="5125194"/>
              <a:chExt cx="1518017" cy="1580406"/>
            </a:xfrm>
          </p:grpSpPr>
          <p:sp>
            <p:nvSpPr>
              <p:cNvPr id="38" name="îŝḷîḓé-TextBox 80"/>
              <p:cNvSpPr txBox="1"/>
              <p:nvPr/>
            </p:nvSpPr>
            <p:spPr bwMode="auto">
              <a:xfrm>
                <a:off x="1739516" y="5125194"/>
                <a:ext cx="1508887" cy="380166"/>
              </a:xfrm>
              <a:prstGeom prst="rect">
                <a:avLst/>
              </a:prstGeom>
              <a:noFill/>
            </p:spPr>
            <p:txBody>
              <a:bodyPr wrap="none" lIns="0" tIns="0" rIns="0" bIns="0" anchor="b" anchorCtr="1">
                <a:normAutofit/>
              </a:bodyPr>
              <a:lstStyle/>
              <a:p>
                <a:pPr latinLnBrk="0"/>
                <a:r>
                  <a:rPr lang="zh-CN" altLang="en-US"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39" name="îŝḷîḓé-TextBox 81"/>
              <p:cNvSpPr txBox="1"/>
              <p:nvPr/>
            </p:nvSpPr>
            <p:spPr bwMode="auto">
              <a:xfrm>
                <a:off x="1733667" y="5789840"/>
                <a:ext cx="1518017" cy="915760"/>
              </a:xfrm>
              <a:prstGeom prst="rect">
                <a:avLst/>
              </a:prstGeom>
              <a:noFill/>
            </p:spPr>
            <p:txBody>
              <a:bodyPr wrap="square" lIns="90000" tIns="46800" rIns="90000" bIns="4680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a:t>
                </a:r>
                <a:endParaRPr lang="zh-CN" altLang="en-US" sz="1400"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29" name="Group 82"/>
            <p:cNvGrpSpPr/>
            <p:nvPr/>
          </p:nvGrpSpPr>
          <p:grpSpPr>
            <a:xfrm>
              <a:off x="5332346" y="5125194"/>
              <a:ext cx="1518017" cy="1580406"/>
              <a:chOff x="1733667" y="5125194"/>
              <a:chExt cx="1518017" cy="1580406"/>
            </a:xfrm>
          </p:grpSpPr>
          <p:sp>
            <p:nvSpPr>
              <p:cNvPr id="36" name="îŝḷîḓé-TextBox 83"/>
              <p:cNvSpPr txBox="1"/>
              <p:nvPr/>
            </p:nvSpPr>
            <p:spPr bwMode="auto">
              <a:xfrm>
                <a:off x="1739516" y="5125194"/>
                <a:ext cx="1508887" cy="380166"/>
              </a:xfrm>
              <a:prstGeom prst="rect">
                <a:avLst/>
              </a:prstGeom>
              <a:noFill/>
            </p:spPr>
            <p:txBody>
              <a:bodyPr wrap="none" lIns="0" tIns="0" rIns="0" bIns="0" anchor="b" anchorCtr="1">
                <a:normAutofit/>
              </a:bodyPr>
              <a:lstStyle/>
              <a:p>
                <a:pPr latinLnBrk="0"/>
                <a:r>
                  <a:rPr lang="zh-CN" altLang="en-US"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37" name="îŝḷîḓé-TextBox 84"/>
              <p:cNvSpPr txBox="1"/>
              <p:nvPr/>
            </p:nvSpPr>
            <p:spPr bwMode="auto">
              <a:xfrm>
                <a:off x="1733667" y="5789840"/>
                <a:ext cx="1518017" cy="915760"/>
              </a:xfrm>
              <a:prstGeom prst="rect">
                <a:avLst/>
              </a:prstGeom>
              <a:noFill/>
            </p:spPr>
            <p:txBody>
              <a:bodyPr wrap="square" lIns="90000" tIns="46800" rIns="90000" bIns="4680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a:t>
                </a:r>
                <a:endParaRPr lang="zh-CN" altLang="en-US" sz="1400"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30" name="Group 85"/>
            <p:cNvGrpSpPr/>
            <p:nvPr/>
          </p:nvGrpSpPr>
          <p:grpSpPr>
            <a:xfrm>
              <a:off x="7025710" y="5125194"/>
              <a:ext cx="1518017" cy="1580406"/>
              <a:chOff x="1733667" y="5125194"/>
              <a:chExt cx="1518017" cy="1580406"/>
            </a:xfrm>
          </p:grpSpPr>
          <p:sp>
            <p:nvSpPr>
              <p:cNvPr id="34" name="îŝḷîḓé-TextBox 86"/>
              <p:cNvSpPr txBox="1"/>
              <p:nvPr/>
            </p:nvSpPr>
            <p:spPr bwMode="auto">
              <a:xfrm>
                <a:off x="1739516" y="5125194"/>
                <a:ext cx="1508887" cy="380166"/>
              </a:xfrm>
              <a:prstGeom prst="rect">
                <a:avLst/>
              </a:prstGeom>
              <a:noFill/>
            </p:spPr>
            <p:txBody>
              <a:bodyPr wrap="none" lIns="0" tIns="0" rIns="0" bIns="0" anchor="b" anchorCtr="1">
                <a:normAutofit/>
              </a:bodyPr>
              <a:lstStyle/>
              <a:p>
                <a:pPr latinLnBrk="0"/>
                <a:r>
                  <a:rPr lang="zh-CN" altLang="en-US"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35" name="îŝḷîḓé-TextBox 87"/>
              <p:cNvSpPr txBox="1"/>
              <p:nvPr/>
            </p:nvSpPr>
            <p:spPr bwMode="auto">
              <a:xfrm>
                <a:off x="1733667" y="5789840"/>
                <a:ext cx="1518017" cy="915760"/>
              </a:xfrm>
              <a:prstGeom prst="rect">
                <a:avLst/>
              </a:prstGeom>
              <a:noFill/>
            </p:spPr>
            <p:txBody>
              <a:bodyPr wrap="square" lIns="90000" tIns="46800" rIns="90000" bIns="4680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a:t>
                </a:r>
                <a:endParaRPr lang="zh-CN" altLang="en-US" sz="1400"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31" name="Group 88"/>
            <p:cNvGrpSpPr/>
            <p:nvPr/>
          </p:nvGrpSpPr>
          <p:grpSpPr>
            <a:xfrm>
              <a:off x="8719074" y="5125194"/>
              <a:ext cx="1518017" cy="1580406"/>
              <a:chOff x="1733667" y="5125194"/>
              <a:chExt cx="1518017" cy="1580406"/>
            </a:xfrm>
          </p:grpSpPr>
          <p:sp>
            <p:nvSpPr>
              <p:cNvPr id="32" name="îŝḷîḓé-TextBox 89"/>
              <p:cNvSpPr txBox="1"/>
              <p:nvPr/>
            </p:nvSpPr>
            <p:spPr bwMode="auto">
              <a:xfrm>
                <a:off x="1739516" y="5125194"/>
                <a:ext cx="1508887" cy="380166"/>
              </a:xfrm>
              <a:prstGeom prst="rect">
                <a:avLst/>
              </a:prstGeom>
              <a:noFill/>
            </p:spPr>
            <p:txBody>
              <a:bodyPr wrap="none" lIns="0" tIns="0" rIns="0" bIns="0" anchor="b" anchorCtr="1">
                <a:normAutofit/>
              </a:bodyPr>
              <a:lstStyle/>
              <a:p>
                <a:pPr latinLnBrk="0"/>
                <a:r>
                  <a:rPr lang="zh-CN" altLang="en-US"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33" name="îŝḷîḓé-TextBox 90"/>
              <p:cNvSpPr txBox="1"/>
              <p:nvPr/>
            </p:nvSpPr>
            <p:spPr bwMode="auto">
              <a:xfrm>
                <a:off x="1733667" y="5789840"/>
                <a:ext cx="1518017" cy="915760"/>
              </a:xfrm>
              <a:prstGeom prst="rect">
                <a:avLst/>
              </a:prstGeom>
              <a:noFill/>
            </p:spPr>
            <p:txBody>
              <a:bodyPr wrap="square" lIns="90000" tIns="46800" rIns="90000" bIns="4680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a:t>
                </a:r>
                <a:endParaRPr lang="zh-CN" altLang="en-US" sz="1400" dirty="0">
                  <a:effectLst/>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590538" y="-1906052"/>
            <a:ext cx="5181076" cy="4057143"/>
            <a:chOff x="-1277083" y="4696382"/>
            <a:chExt cx="5181076" cy="4057143"/>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组合 10"/>
          <p:cNvGrpSpPr/>
          <p:nvPr/>
        </p:nvGrpSpPr>
        <p:grpSpPr>
          <a:xfrm>
            <a:off x="386079" y="599440"/>
            <a:ext cx="11379201" cy="6807200"/>
            <a:chOff x="386079" y="599440"/>
            <a:chExt cx="11379201" cy="6807200"/>
          </a:xfrm>
        </p:grpSpPr>
        <p:grpSp>
          <p:nvGrpSpPr>
            <p:cNvPr id="12" name="组合 11"/>
            <p:cNvGrpSpPr/>
            <p:nvPr/>
          </p:nvGrpSpPr>
          <p:grpSpPr>
            <a:xfrm>
              <a:off x="386079" y="599440"/>
              <a:ext cx="6465148" cy="6807200"/>
              <a:chOff x="609599" y="304800"/>
              <a:chExt cx="6465148" cy="6807200"/>
            </a:xfrm>
          </p:grpSpPr>
          <p:sp>
            <p:nvSpPr>
              <p:cNvPr id="20" name="矩形 19"/>
              <p:cNvSpPr/>
              <p:nvPr/>
            </p:nvSpPr>
            <p:spPr>
              <a:xfrm>
                <a:off x="609599" y="3942080"/>
                <a:ext cx="4815841" cy="31699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647440" y="304800"/>
                <a:ext cx="3427307" cy="5140960"/>
                <a:chOff x="3627120" y="518160"/>
                <a:chExt cx="3427307" cy="5140960"/>
              </a:xfrm>
            </p:grpSpPr>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120" y="518160"/>
                  <a:ext cx="3427307" cy="5140960"/>
                </a:xfrm>
                <a:prstGeom prst="rect">
                  <a:avLst/>
                </a:prstGeom>
              </p:spPr>
            </p:pic>
            <p:sp>
              <p:nvSpPr>
                <p:cNvPr id="26" name="矩形 25"/>
                <p:cNvSpPr/>
                <p:nvPr/>
              </p:nvSpPr>
              <p:spPr>
                <a:xfrm>
                  <a:off x="3627121" y="518160"/>
                  <a:ext cx="3427306" cy="5140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914400" y="4337765"/>
                <a:ext cx="2509520" cy="523220"/>
              </a:xfrm>
              <a:prstGeom prst="rect">
                <a:avLst/>
              </a:prstGeom>
              <a:noFill/>
            </p:spPr>
            <p:txBody>
              <a:bodyPr wrap="square" rtlCol="0">
                <a:spAutoFit/>
              </a:bodyPr>
              <a:lstStyle/>
              <a:p>
                <a:pPr algn="r"/>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输入标题</a:t>
                </a:r>
              </a:p>
            </p:txBody>
          </p:sp>
          <p:sp>
            <p:nvSpPr>
              <p:cNvPr id="23" name="文本框 22"/>
              <p:cNvSpPr txBox="1"/>
              <p:nvPr/>
            </p:nvSpPr>
            <p:spPr>
              <a:xfrm>
                <a:off x="609600" y="4860985"/>
                <a:ext cx="2814320" cy="584775"/>
              </a:xfrm>
              <a:prstGeom prst="rect">
                <a:avLst/>
              </a:prstGeom>
              <a:noFill/>
            </p:spPr>
            <p:txBody>
              <a:bodyPr wrap="square" rtlCol="0">
                <a:spAutoFit/>
              </a:bodyPr>
              <a:lstStyle/>
              <a:p>
                <a:pPr algn="r"/>
                <a:r>
                  <a:rPr lang="en-US" altLang="zh-CN" sz="3200" dirty="0">
                    <a:solidFill>
                      <a:schemeClr val="tx1">
                        <a:lumMod val="75000"/>
                        <a:lumOff val="25000"/>
                      </a:schemeClr>
                    </a:solidFill>
                    <a:latin typeface="Algerian" panose="04020705040A02060702" pitchFamily="82" charset="0"/>
                  </a:rPr>
                  <a:t>TITLE HERE.</a:t>
                </a:r>
                <a:endParaRPr lang="zh-CN" altLang="en-US" sz="3200" dirty="0">
                  <a:solidFill>
                    <a:schemeClr val="tx1">
                      <a:lumMod val="75000"/>
                      <a:lumOff val="25000"/>
                    </a:schemeClr>
                  </a:solidFill>
                  <a:latin typeface="Algerian" panose="04020705040A02060702" pitchFamily="82" charset="0"/>
                </a:endParaRPr>
              </a:p>
            </p:txBody>
          </p:sp>
          <p:sp>
            <p:nvSpPr>
              <p:cNvPr id="24" name="矩形 23"/>
              <p:cNvSpPr/>
              <p:nvPr/>
            </p:nvSpPr>
            <p:spPr>
              <a:xfrm>
                <a:off x="988059" y="5559875"/>
                <a:ext cx="4058920" cy="773160"/>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Auraka方黑檀" panose="02020700000000000000" pitchFamily="18" charset="-128"/>
                    <a:ea typeface="Auraka方黑檀" panose="02020700000000000000" pitchFamily="18" charset="-128"/>
                  </a:rPr>
                  <a:t>点击这里输入您的文字内容，您可以对字体及其格式做一定调整。</a:t>
                </a:r>
              </a:p>
            </p:txBody>
          </p:sp>
        </p:grpSp>
        <p:grpSp>
          <p:nvGrpSpPr>
            <p:cNvPr id="13" name="组合 12"/>
            <p:cNvGrpSpPr/>
            <p:nvPr/>
          </p:nvGrpSpPr>
          <p:grpSpPr>
            <a:xfrm>
              <a:off x="7630160" y="1242619"/>
              <a:ext cx="4135120" cy="3854601"/>
              <a:chOff x="7640320" y="1039414"/>
              <a:chExt cx="4135120" cy="3854601"/>
            </a:xfrm>
          </p:grpSpPr>
          <p:sp>
            <p:nvSpPr>
              <p:cNvPr id="17" name="矩形 16"/>
              <p:cNvSpPr/>
              <p:nvPr/>
            </p:nvSpPr>
            <p:spPr>
              <a:xfrm>
                <a:off x="7640321" y="1039414"/>
                <a:ext cx="4135119" cy="830997"/>
              </a:xfrm>
              <a:prstGeom prst="rect">
                <a:avLst/>
              </a:prstGeom>
            </p:spPr>
            <p:txBody>
              <a:bodyPr wrap="square">
                <a:spAutoFit/>
              </a:bodyPr>
              <a:lstStyle/>
              <a:p>
                <a:pPr>
                  <a:lnSpc>
                    <a:spcPct val="15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a:t>
                </a:r>
              </a:p>
            </p:txBody>
          </p:sp>
          <p:sp>
            <p:nvSpPr>
              <p:cNvPr id="18" name="矩形 17"/>
              <p:cNvSpPr/>
              <p:nvPr/>
            </p:nvSpPr>
            <p:spPr>
              <a:xfrm>
                <a:off x="7640320" y="2551216"/>
                <a:ext cx="4135119" cy="830997"/>
              </a:xfrm>
              <a:prstGeom prst="rect">
                <a:avLst/>
              </a:prstGeom>
            </p:spPr>
            <p:txBody>
              <a:bodyPr wrap="square">
                <a:spAutoFit/>
              </a:bodyPr>
              <a:lstStyle/>
              <a:p>
                <a:pPr>
                  <a:lnSpc>
                    <a:spcPct val="15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a:t>
                </a:r>
              </a:p>
            </p:txBody>
          </p:sp>
          <p:sp>
            <p:nvSpPr>
              <p:cNvPr id="19" name="矩形 18"/>
              <p:cNvSpPr/>
              <p:nvPr/>
            </p:nvSpPr>
            <p:spPr>
              <a:xfrm>
                <a:off x="7640320" y="4063018"/>
                <a:ext cx="4135119" cy="830997"/>
              </a:xfrm>
              <a:prstGeom prst="rect">
                <a:avLst/>
              </a:prstGeom>
            </p:spPr>
            <p:txBody>
              <a:bodyPr wrap="square">
                <a:spAutoFit/>
              </a:bodyPr>
              <a:lstStyle/>
              <a:p>
                <a:pPr>
                  <a:lnSpc>
                    <a:spcPct val="15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a:t>
                </a:r>
              </a:p>
            </p:txBody>
          </p:sp>
        </p:grpSp>
        <p:sp>
          <p:nvSpPr>
            <p:cNvPr id="14" name="矩形 13"/>
            <p:cNvSpPr/>
            <p:nvPr/>
          </p:nvSpPr>
          <p:spPr>
            <a:xfrm>
              <a:off x="7034107" y="1622557"/>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34107" y="3134359"/>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4107" y="4646161"/>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0e5509ee-6438-4623-a4c3-c78d12411855"/>
          <p:cNvGrpSpPr>
            <a:grpSpLocks noChangeAspect="1"/>
          </p:cNvGrpSpPr>
          <p:nvPr/>
        </p:nvGrpSpPr>
        <p:grpSpPr>
          <a:xfrm>
            <a:off x="1384005" y="1643290"/>
            <a:ext cx="9572535" cy="4533414"/>
            <a:chOff x="1384005" y="1643290"/>
            <a:chExt cx="9572535" cy="4533414"/>
          </a:xfrm>
        </p:grpSpPr>
        <p:sp>
          <p:nvSpPr>
            <p:cNvPr id="12" name="is1ide-Block Arc 3"/>
            <p:cNvSpPr/>
            <p:nvPr/>
          </p:nvSpPr>
          <p:spPr>
            <a:xfrm rot="5878949">
              <a:off x="3996714" y="2853115"/>
              <a:ext cx="1703293" cy="1703293"/>
            </a:xfrm>
            <a:prstGeom prst="blockArc">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3" name="is1ide-Block Arc 4"/>
            <p:cNvSpPr/>
            <p:nvPr/>
          </p:nvSpPr>
          <p:spPr>
            <a:xfrm rot="10421983">
              <a:off x="5229411" y="1643290"/>
              <a:ext cx="1703293" cy="1703293"/>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4" name="is1ide-Block Arc 5"/>
            <p:cNvSpPr/>
            <p:nvPr/>
          </p:nvSpPr>
          <p:spPr>
            <a:xfrm rot="10377771" flipV="1">
              <a:off x="5201624" y="4078070"/>
              <a:ext cx="1703293" cy="1703293"/>
            </a:xfrm>
            <a:prstGeom prst="blockArc">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 name="is1ide-Block Arc 6"/>
            <p:cNvSpPr/>
            <p:nvPr/>
          </p:nvSpPr>
          <p:spPr>
            <a:xfrm rot="5834737" flipV="1">
              <a:off x="6446895" y="2881029"/>
              <a:ext cx="1703293" cy="1703293"/>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6" name="is1ide-Chord 7"/>
            <p:cNvSpPr/>
            <p:nvPr/>
          </p:nvSpPr>
          <p:spPr>
            <a:xfrm rot="4171017">
              <a:off x="4522988" y="2141913"/>
              <a:ext cx="1253008" cy="1253008"/>
            </a:xfrm>
            <a:prstGeom prst="chord">
              <a:avLst>
                <a:gd name="adj1" fmla="val 2809006"/>
                <a:gd name="adj2" fmla="val 15876219"/>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7" name="is1ide-Chord 8"/>
            <p:cNvSpPr/>
            <p:nvPr/>
          </p:nvSpPr>
          <p:spPr>
            <a:xfrm rot="9573229">
              <a:off x="6379502" y="2149927"/>
              <a:ext cx="1253008" cy="1253008"/>
            </a:xfrm>
            <a:prstGeom prst="chord">
              <a:avLst>
                <a:gd name="adj1" fmla="val 2809006"/>
                <a:gd name="adj2" fmla="val 1587621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8" name="is1ide-Chord 9"/>
            <p:cNvSpPr/>
            <p:nvPr/>
          </p:nvSpPr>
          <p:spPr>
            <a:xfrm rot="6632884" flipH="1">
              <a:off x="4463303" y="4047347"/>
              <a:ext cx="1253008" cy="1253008"/>
            </a:xfrm>
            <a:prstGeom prst="chord">
              <a:avLst>
                <a:gd name="adj1" fmla="val 2809006"/>
                <a:gd name="adj2" fmla="val 1587621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9" name="is1ide-Chord 10"/>
            <p:cNvSpPr/>
            <p:nvPr/>
          </p:nvSpPr>
          <p:spPr>
            <a:xfrm rot="1271156" flipH="1">
              <a:off x="6308465" y="4006679"/>
              <a:ext cx="1253008" cy="1253008"/>
            </a:xfrm>
            <a:prstGeom prst="chord">
              <a:avLst>
                <a:gd name="adj1" fmla="val 2809006"/>
                <a:gd name="adj2" fmla="val 15876219"/>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0" name="is1ide-Freeform: Shape 11"/>
            <p:cNvSpPr/>
            <p:nvPr/>
          </p:nvSpPr>
          <p:spPr bwMode="auto">
            <a:xfrm rot="19850178">
              <a:off x="4688190" y="4602786"/>
              <a:ext cx="488379" cy="45183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1" name="is1ide-Freeform: Shape 12"/>
            <p:cNvSpPr/>
            <p:nvPr/>
          </p:nvSpPr>
          <p:spPr bwMode="auto">
            <a:xfrm>
              <a:off x="4825770" y="2432684"/>
              <a:ext cx="314688" cy="452584"/>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2" name="is1ide-Freeform: Shape 13"/>
            <p:cNvSpPr/>
            <p:nvPr/>
          </p:nvSpPr>
          <p:spPr bwMode="auto">
            <a:xfrm rot="18907399">
              <a:off x="6958107" y="2492126"/>
              <a:ext cx="333701" cy="333701"/>
            </a:xfrm>
            <a:custGeom>
              <a:avLst/>
              <a:gdLst/>
              <a:ahLst/>
              <a:cxnLst>
                <a:cxn ang="0">
                  <a:pos x="49" y="49"/>
                </a:cxn>
                <a:cxn ang="0">
                  <a:pos x="48" y="50"/>
                </a:cxn>
                <a:cxn ang="0">
                  <a:pos x="43" y="50"/>
                </a:cxn>
                <a:cxn ang="0">
                  <a:pos x="40" y="48"/>
                </a:cxn>
                <a:cxn ang="0">
                  <a:pos x="2" y="10"/>
                </a:cxn>
                <a:cxn ang="0">
                  <a:pos x="0" y="7"/>
                </a:cxn>
                <a:cxn ang="0">
                  <a:pos x="0" y="2"/>
                </a:cxn>
                <a:cxn ang="0">
                  <a:pos x="0" y="1"/>
                </a:cxn>
                <a:cxn ang="0">
                  <a:pos x="2" y="0"/>
                </a:cxn>
                <a:cxn ang="0">
                  <a:pos x="2" y="0"/>
                </a:cxn>
                <a:cxn ang="0">
                  <a:pos x="35" y="15"/>
                </a:cxn>
                <a:cxn ang="0">
                  <a:pos x="50" y="48"/>
                </a:cxn>
                <a:cxn ang="0">
                  <a:pos x="49" y="49"/>
                </a:cxn>
                <a:cxn ang="0">
                  <a:pos x="31" y="49"/>
                </a:cxn>
                <a:cxn ang="0">
                  <a:pos x="29" y="50"/>
                </a:cxn>
                <a:cxn ang="0">
                  <a:pos x="25" y="50"/>
                </a:cxn>
                <a:cxn ang="0">
                  <a:pos x="22" y="48"/>
                </a:cxn>
                <a:cxn ang="0">
                  <a:pos x="2" y="28"/>
                </a:cxn>
                <a:cxn ang="0">
                  <a:pos x="0" y="25"/>
                </a:cxn>
                <a:cxn ang="0">
                  <a:pos x="0" y="20"/>
                </a:cxn>
                <a:cxn ang="0">
                  <a:pos x="1" y="19"/>
                </a:cxn>
                <a:cxn ang="0">
                  <a:pos x="2" y="18"/>
                </a:cxn>
                <a:cxn ang="0">
                  <a:pos x="2" y="18"/>
                </a:cxn>
                <a:cxn ang="0">
                  <a:pos x="22" y="28"/>
                </a:cxn>
                <a:cxn ang="0">
                  <a:pos x="32" y="48"/>
                </a:cxn>
                <a:cxn ang="0">
                  <a:pos x="31" y="49"/>
                </a:cxn>
                <a:cxn ang="0">
                  <a:pos x="7" y="50"/>
                </a:cxn>
                <a:cxn ang="0">
                  <a:pos x="0" y="43"/>
                </a:cxn>
                <a:cxn ang="0">
                  <a:pos x="7" y="36"/>
                </a:cxn>
                <a:cxn ang="0">
                  <a:pos x="13" y="43"/>
                </a:cxn>
                <a:cxn ang="0">
                  <a:pos x="7" y="50"/>
                </a:cxn>
              </a:cxnLst>
              <a:rect l="0" t="0" r="r" b="b"/>
              <a:pathLst>
                <a:path w="50" h="50">
                  <a:moveTo>
                    <a:pt x="49" y="49"/>
                  </a:moveTo>
                  <a:cubicBezTo>
                    <a:pt x="49" y="50"/>
                    <a:pt x="48" y="50"/>
                    <a:pt x="48" y="50"/>
                  </a:cubicBezTo>
                  <a:cubicBezTo>
                    <a:pt x="43" y="50"/>
                    <a:pt x="43" y="50"/>
                    <a:pt x="43" y="50"/>
                  </a:cubicBezTo>
                  <a:cubicBezTo>
                    <a:pt x="41" y="50"/>
                    <a:pt x="40" y="49"/>
                    <a:pt x="40" y="48"/>
                  </a:cubicBezTo>
                  <a:cubicBezTo>
                    <a:pt x="39" y="27"/>
                    <a:pt x="23" y="11"/>
                    <a:pt x="2" y="10"/>
                  </a:cubicBezTo>
                  <a:cubicBezTo>
                    <a:pt x="1" y="9"/>
                    <a:pt x="0" y="8"/>
                    <a:pt x="0" y="7"/>
                  </a:cubicBezTo>
                  <a:cubicBezTo>
                    <a:pt x="0" y="2"/>
                    <a:pt x="0" y="2"/>
                    <a:pt x="0" y="2"/>
                  </a:cubicBezTo>
                  <a:cubicBezTo>
                    <a:pt x="0" y="2"/>
                    <a:pt x="0" y="1"/>
                    <a:pt x="0" y="1"/>
                  </a:cubicBezTo>
                  <a:cubicBezTo>
                    <a:pt x="1" y="0"/>
                    <a:pt x="1" y="0"/>
                    <a:pt x="2" y="0"/>
                  </a:cubicBezTo>
                  <a:cubicBezTo>
                    <a:pt x="2" y="0"/>
                    <a:pt x="2" y="0"/>
                    <a:pt x="2" y="0"/>
                  </a:cubicBezTo>
                  <a:cubicBezTo>
                    <a:pt x="15" y="1"/>
                    <a:pt x="26" y="6"/>
                    <a:pt x="35" y="15"/>
                  </a:cubicBezTo>
                  <a:cubicBezTo>
                    <a:pt x="44" y="24"/>
                    <a:pt x="49" y="35"/>
                    <a:pt x="50" y="48"/>
                  </a:cubicBezTo>
                  <a:cubicBezTo>
                    <a:pt x="50" y="48"/>
                    <a:pt x="50" y="49"/>
                    <a:pt x="49" y="49"/>
                  </a:cubicBezTo>
                  <a:close/>
                  <a:moveTo>
                    <a:pt x="31" y="49"/>
                  </a:moveTo>
                  <a:cubicBezTo>
                    <a:pt x="31" y="50"/>
                    <a:pt x="30" y="50"/>
                    <a:pt x="29" y="50"/>
                  </a:cubicBezTo>
                  <a:cubicBezTo>
                    <a:pt x="25" y="50"/>
                    <a:pt x="25" y="50"/>
                    <a:pt x="25" y="50"/>
                  </a:cubicBezTo>
                  <a:cubicBezTo>
                    <a:pt x="23" y="50"/>
                    <a:pt x="23" y="49"/>
                    <a:pt x="22" y="48"/>
                  </a:cubicBezTo>
                  <a:cubicBezTo>
                    <a:pt x="21" y="37"/>
                    <a:pt x="13" y="29"/>
                    <a:pt x="2" y="28"/>
                  </a:cubicBezTo>
                  <a:cubicBezTo>
                    <a:pt x="1" y="27"/>
                    <a:pt x="0" y="26"/>
                    <a:pt x="0" y="25"/>
                  </a:cubicBezTo>
                  <a:cubicBezTo>
                    <a:pt x="0" y="20"/>
                    <a:pt x="0" y="20"/>
                    <a:pt x="0" y="20"/>
                  </a:cubicBezTo>
                  <a:cubicBezTo>
                    <a:pt x="0" y="20"/>
                    <a:pt x="0" y="19"/>
                    <a:pt x="1" y="19"/>
                  </a:cubicBezTo>
                  <a:cubicBezTo>
                    <a:pt x="1" y="18"/>
                    <a:pt x="1" y="18"/>
                    <a:pt x="2" y="18"/>
                  </a:cubicBezTo>
                  <a:cubicBezTo>
                    <a:pt x="2" y="18"/>
                    <a:pt x="2" y="18"/>
                    <a:pt x="2" y="18"/>
                  </a:cubicBezTo>
                  <a:cubicBezTo>
                    <a:pt x="10" y="19"/>
                    <a:pt x="17" y="22"/>
                    <a:pt x="22" y="28"/>
                  </a:cubicBezTo>
                  <a:cubicBezTo>
                    <a:pt x="28" y="33"/>
                    <a:pt x="31" y="40"/>
                    <a:pt x="32" y="48"/>
                  </a:cubicBezTo>
                  <a:cubicBezTo>
                    <a:pt x="32" y="48"/>
                    <a:pt x="32" y="49"/>
                    <a:pt x="31" y="49"/>
                  </a:cubicBezTo>
                  <a:close/>
                  <a:moveTo>
                    <a:pt x="7" y="50"/>
                  </a:moveTo>
                  <a:cubicBezTo>
                    <a:pt x="3" y="50"/>
                    <a:pt x="0" y="47"/>
                    <a:pt x="0" y="43"/>
                  </a:cubicBezTo>
                  <a:cubicBezTo>
                    <a:pt x="0" y="40"/>
                    <a:pt x="3" y="36"/>
                    <a:pt x="7" y="36"/>
                  </a:cubicBezTo>
                  <a:cubicBezTo>
                    <a:pt x="10" y="36"/>
                    <a:pt x="13" y="40"/>
                    <a:pt x="13" y="43"/>
                  </a:cubicBezTo>
                  <a:cubicBezTo>
                    <a:pt x="13" y="47"/>
                    <a:pt x="10" y="50"/>
                    <a:pt x="7" y="50"/>
                  </a:cubicBezTo>
                  <a:close/>
                </a:path>
              </a:pathLst>
            </a:custGeom>
            <a:solidFill>
              <a:schemeClr val="bg1"/>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3" name="is1ide-Freeform: Shape 14"/>
            <p:cNvSpPr/>
            <p:nvPr/>
          </p:nvSpPr>
          <p:spPr bwMode="auto">
            <a:xfrm>
              <a:off x="6789909" y="4638974"/>
              <a:ext cx="431555" cy="3742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24" name="Group 24"/>
            <p:cNvGrpSpPr/>
            <p:nvPr/>
          </p:nvGrpSpPr>
          <p:grpSpPr>
            <a:xfrm>
              <a:off x="1384005" y="1699920"/>
              <a:ext cx="2198693" cy="1414341"/>
              <a:chOff x="8328247" y="2347993"/>
              <a:chExt cx="2198693" cy="1414341"/>
            </a:xfrm>
          </p:grpSpPr>
          <p:sp>
            <p:nvSpPr>
              <p:cNvPr id="34" name="is1ide-TextBox 27"/>
              <p:cNvSpPr txBox="1"/>
              <p:nvPr/>
            </p:nvSpPr>
            <p:spPr>
              <a:xfrm>
                <a:off x="8328247" y="2347993"/>
                <a:ext cx="2198693" cy="388226"/>
              </a:xfrm>
              <a:prstGeom prst="rect">
                <a:avLst/>
              </a:prstGeom>
              <a:noFill/>
            </p:spPr>
            <p:txBody>
              <a:bodyPr wrap="none" lIns="0" tIns="0" rIns="0" bIns="0" anchor="b" anchorCtr="0">
                <a:normAutofit/>
              </a:bodyPr>
              <a:lstStyle/>
              <a:p>
                <a:pPr algn="r"/>
                <a:r>
                  <a:rPr lang="zh-CN" altLang="en-US" sz="2000" dirty="0">
                    <a:solidFill>
                      <a:schemeClr val="accent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35" name="is1ide-TextBox 28"/>
              <p:cNvSpPr txBox="1"/>
              <p:nvPr/>
            </p:nvSpPr>
            <p:spPr>
              <a:xfrm>
                <a:off x="8328247" y="2898777"/>
                <a:ext cx="2198693" cy="863557"/>
              </a:xfrm>
              <a:prstGeom prst="rect">
                <a:avLst/>
              </a:prstGeom>
            </p:spPr>
            <p:txBody>
              <a:bodyPr vert="horz" wrap="square" lIns="0" tIns="0" rIns="0" bIns="0" anchor="ctr">
                <a:noAutofit/>
              </a:bodyPr>
              <a:lstStyle/>
              <a:p>
                <a:pPr algn="r">
                  <a:lnSpc>
                    <a:spcPct val="12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25" name="Group 29"/>
            <p:cNvGrpSpPr/>
            <p:nvPr/>
          </p:nvGrpSpPr>
          <p:grpSpPr>
            <a:xfrm>
              <a:off x="8757847" y="4762363"/>
              <a:ext cx="2198693" cy="1414341"/>
              <a:chOff x="1197898" y="2574665"/>
              <a:chExt cx="2198693" cy="1414341"/>
            </a:xfrm>
          </p:grpSpPr>
          <p:sp>
            <p:nvSpPr>
              <p:cNvPr id="32" name="is1ide-TextBox 30"/>
              <p:cNvSpPr txBox="1"/>
              <p:nvPr/>
            </p:nvSpPr>
            <p:spPr>
              <a:xfrm>
                <a:off x="1197898" y="2574665"/>
                <a:ext cx="2198693" cy="388226"/>
              </a:xfrm>
              <a:prstGeom prst="rect">
                <a:avLst/>
              </a:prstGeom>
              <a:noFill/>
            </p:spPr>
            <p:txBody>
              <a:bodyPr wrap="none" lIns="0" tIns="0" rIns="0" bIns="0" anchor="b" anchorCtr="0">
                <a:normAutofit/>
              </a:bodyPr>
              <a:lstStyle/>
              <a:p>
                <a:r>
                  <a:rPr lang="zh-CN" altLang="en-US" sz="2000">
                    <a:solidFill>
                      <a:schemeClr val="accent4">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33" name="is1ide-TextBox 31"/>
              <p:cNvSpPr txBox="1"/>
              <p:nvPr/>
            </p:nvSpPr>
            <p:spPr>
              <a:xfrm>
                <a:off x="1197898" y="3125449"/>
                <a:ext cx="2198693" cy="863557"/>
              </a:xfrm>
              <a:prstGeom prst="rect">
                <a:avLst/>
              </a:prstGeom>
            </p:spPr>
            <p:txBody>
              <a:bodyPr vert="horz" wrap="square" lIns="0" tIns="0" rIns="0" bIns="0" anchor="ctr" anchorCtr="0">
                <a:noAutofit/>
              </a:bodyPr>
              <a:lstStyle/>
              <a:p>
                <a:pPr>
                  <a:lnSpc>
                    <a:spcPct val="12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26" name="Group 32"/>
            <p:cNvGrpSpPr/>
            <p:nvPr/>
          </p:nvGrpSpPr>
          <p:grpSpPr>
            <a:xfrm>
              <a:off x="8757847" y="2797156"/>
              <a:ext cx="2198693" cy="1414341"/>
              <a:chOff x="1197898" y="2574665"/>
              <a:chExt cx="2198693" cy="1414341"/>
            </a:xfrm>
          </p:grpSpPr>
          <p:sp>
            <p:nvSpPr>
              <p:cNvPr id="30" name="is1ide-TextBox 33"/>
              <p:cNvSpPr txBox="1"/>
              <p:nvPr/>
            </p:nvSpPr>
            <p:spPr>
              <a:xfrm>
                <a:off x="1197898" y="2574665"/>
                <a:ext cx="2198693" cy="388226"/>
              </a:xfrm>
              <a:prstGeom prst="rect">
                <a:avLst/>
              </a:prstGeom>
              <a:noFill/>
            </p:spPr>
            <p:txBody>
              <a:bodyPr wrap="none" lIns="0" tIns="0" rIns="0" bIns="0" anchor="b" anchorCtr="0">
                <a:normAutofit/>
              </a:bodyPr>
              <a:lstStyle/>
              <a:p>
                <a:r>
                  <a:rPr lang="zh-CN" altLang="en-US" sz="2000">
                    <a:solidFill>
                      <a:schemeClr val="accent2">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31" name="is1ide-TextBox 34"/>
              <p:cNvSpPr txBox="1"/>
              <p:nvPr/>
            </p:nvSpPr>
            <p:spPr>
              <a:xfrm>
                <a:off x="1197898" y="3125449"/>
                <a:ext cx="2198693" cy="863557"/>
              </a:xfrm>
              <a:prstGeom prst="rect">
                <a:avLst/>
              </a:prstGeom>
            </p:spPr>
            <p:txBody>
              <a:bodyPr vert="horz" wrap="square" lIns="0" tIns="0" rIns="0" bIns="0" anchor="ctr" anchorCtr="0">
                <a:noAutofit/>
              </a:bodyPr>
              <a:lstStyle/>
              <a:p>
                <a:pPr>
                  <a:lnSpc>
                    <a:spcPct val="12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27" name="Group 35"/>
            <p:cNvGrpSpPr/>
            <p:nvPr/>
          </p:nvGrpSpPr>
          <p:grpSpPr>
            <a:xfrm>
              <a:off x="1384005" y="3634009"/>
              <a:ext cx="2198693" cy="1414341"/>
              <a:chOff x="8328247" y="2347993"/>
              <a:chExt cx="2198693" cy="1414341"/>
            </a:xfrm>
          </p:grpSpPr>
          <p:sp>
            <p:nvSpPr>
              <p:cNvPr id="28" name="is1ide-TextBox 36"/>
              <p:cNvSpPr txBox="1"/>
              <p:nvPr/>
            </p:nvSpPr>
            <p:spPr>
              <a:xfrm>
                <a:off x="8328247" y="2347993"/>
                <a:ext cx="2198693" cy="388226"/>
              </a:xfrm>
              <a:prstGeom prst="rect">
                <a:avLst/>
              </a:prstGeom>
              <a:noFill/>
            </p:spPr>
            <p:txBody>
              <a:bodyPr wrap="none" lIns="0" tIns="0" rIns="0" bIns="0" anchor="b" anchorCtr="0">
                <a:normAutofit/>
              </a:bodyPr>
              <a:lstStyle/>
              <a:p>
                <a:pPr algn="r"/>
                <a:r>
                  <a:rPr lang="zh-CN" altLang="en-US" sz="2000">
                    <a:solidFill>
                      <a:schemeClr val="accent3">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29" name="is1ide-TextBox 37"/>
              <p:cNvSpPr txBox="1"/>
              <p:nvPr/>
            </p:nvSpPr>
            <p:spPr>
              <a:xfrm>
                <a:off x="8328247" y="2898777"/>
                <a:ext cx="2198693" cy="863557"/>
              </a:xfrm>
              <a:prstGeom prst="rect">
                <a:avLst/>
              </a:prstGeom>
            </p:spPr>
            <p:txBody>
              <a:bodyPr vert="horz" wrap="square" lIns="0" tIns="0" rIns="0" bIns="0" anchor="ctr">
                <a:noAutofit/>
              </a:bodyPr>
              <a:lstStyle/>
              <a:p>
                <a:pPr algn="r">
                  <a:lnSpc>
                    <a:spcPct val="12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 presetClass="entr" presetSubtype="3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out)">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2"/>
                  <a:ext cx="2960915" cy="707886"/>
                </a:xfrm>
                <a:prstGeom prst="rect">
                  <a:avLst/>
                </a:prstGeom>
                <a:noFill/>
              </p:spPr>
              <p:txBody>
                <a:bodyPr wrap="square" rtlCol="0">
                  <a:spAutoFit/>
                </a:bodyPr>
                <a:lstStyle/>
                <a:p>
                  <a:r>
                    <a:rPr lang="zh-CN" altLang="en-US" sz="4000" spc="600" dirty="0">
                      <a:solidFill>
                        <a:schemeClr val="accent5">
                          <a:lumMod val="20000"/>
                          <a:lumOff val="80000"/>
                        </a:schemeClr>
                      </a:solidFill>
                      <a:latin typeface="Auraka方黑檀" panose="02020700000000000000" pitchFamily="18" charset="-128"/>
                      <a:ea typeface="Auraka方黑檀" panose="02020700000000000000" pitchFamily="18" charset="-128"/>
                    </a:rPr>
                    <a:t>第四章节</a:t>
                  </a:r>
                </a:p>
              </p:txBody>
            </p:sp>
            <p:sp>
              <p:nvSpPr>
                <p:cNvPr id="45" name="文本框 44"/>
                <p:cNvSpPr txBox="1"/>
                <p:nvPr/>
              </p:nvSpPr>
              <p:spPr>
                <a:xfrm>
                  <a:off x="2319756" y="3364741"/>
                  <a:ext cx="3646714" cy="584775"/>
                </a:xfrm>
                <a:prstGeom prst="rect">
                  <a:avLst/>
                </a:prstGeom>
                <a:noFill/>
              </p:spPr>
              <p:txBody>
                <a:bodyPr wrap="square" rtlCol="0">
                  <a:spAutoFit/>
                </a:bodyPr>
                <a:lstStyle/>
                <a:p>
                  <a:r>
                    <a:rPr lang="zh-CN" altLang="en-US" sz="3200" spc="600" dirty="0">
                      <a:solidFill>
                        <a:schemeClr val="bg1"/>
                      </a:solidFill>
                      <a:latin typeface="Auraka方黑檀" panose="02020700000000000000" pitchFamily="18" charset="-128"/>
                      <a:ea typeface="Auraka方黑檀" panose="02020700000000000000" pitchFamily="18" charset="-128"/>
                    </a:rPr>
                    <a:t>点击输入标题</a:t>
                  </a:r>
                </a:p>
              </p:txBody>
            </p:sp>
            <p:sp>
              <p:nvSpPr>
                <p:cNvPr id="46" name="文本框 45"/>
                <p:cNvSpPr txBox="1"/>
                <p:nvPr/>
              </p:nvSpPr>
              <p:spPr>
                <a:xfrm>
                  <a:off x="2285996" y="4024660"/>
                  <a:ext cx="4615544" cy="707886"/>
                </a:xfrm>
                <a:prstGeom prst="rect">
                  <a:avLst/>
                </a:prstGeom>
                <a:noFill/>
              </p:spPr>
              <p:txBody>
                <a:bodyPr wrap="square" rtlCol="0">
                  <a:spAutoFit/>
                </a:bodyPr>
                <a:lstStyle/>
                <a:p>
                  <a:r>
                    <a:rPr lang="en-US" altLang="zh-CN" sz="2000" spc="300" dirty="0">
                      <a:solidFill>
                        <a:schemeClr val="bg1"/>
                      </a:solidFill>
                      <a:latin typeface="Algerian" panose="04020705040A02060702" pitchFamily="82" charset="0"/>
                    </a:rPr>
                    <a:t>ADD YOUR TITLE HERE.ADD TOUR TITLE ADD YOUR TITLE.</a:t>
                  </a:r>
                  <a:endParaRPr lang="zh-CN" altLang="en-US" sz="2000" spc="300" dirty="0">
                    <a:solidFill>
                      <a:schemeClr val="bg1"/>
                    </a:solidFill>
                    <a:latin typeface="Algerian" panose="04020705040A02060702" pitchFamily="82" charset="0"/>
                  </a:endParaRPr>
                </a:p>
              </p:txBody>
            </p:sp>
          </p:grpSp>
        </p:gr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69852" t="60742" r="6000" b="14666"/>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216" y="-1095615"/>
              <a:ext cx="1963642" cy="190116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3" name="组合 2"/>
          <p:cNvGrpSpPr/>
          <p:nvPr/>
        </p:nvGrpSpPr>
        <p:grpSpPr>
          <a:xfrm>
            <a:off x="1809553" y="2106931"/>
            <a:ext cx="8573642" cy="3788079"/>
            <a:chOff x="1575632" y="2106931"/>
            <a:chExt cx="8573642" cy="3788079"/>
          </a:xfrm>
        </p:grpSpPr>
        <p:grpSp>
          <p:nvGrpSpPr>
            <p:cNvPr id="11" name="组合 10"/>
            <p:cNvGrpSpPr/>
            <p:nvPr/>
          </p:nvGrpSpPr>
          <p:grpSpPr>
            <a:xfrm>
              <a:off x="1575632" y="2106931"/>
              <a:ext cx="8573642" cy="1700211"/>
              <a:chOff x="1575632" y="2228851"/>
              <a:chExt cx="8573642" cy="1700211"/>
            </a:xfrm>
          </p:grpSpPr>
          <p:sp>
            <p:nvSpPr>
              <p:cNvPr id="12" name="MH_Other_1"/>
              <p:cNvSpPr/>
              <p:nvPr>
                <p:custDataLst>
                  <p:tags r:id="rId1"/>
                </p:custDataLst>
              </p:nvPr>
            </p:nvSpPr>
            <p:spPr>
              <a:xfrm rot="21556260">
                <a:off x="1575632" y="3040465"/>
                <a:ext cx="1645224" cy="373915"/>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3" name="MH_Other_2"/>
              <p:cNvSpPr/>
              <p:nvPr>
                <p:custDataLst>
                  <p:tags r:id="rId2"/>
                </p:custDataLst>
              </p:nvPr>
            </p:nvSpPr>
            <p:spPr>
              <a:xfrm rot="1355877">
                <a:off x="3025102" y="2281639"/>
                <a:ext cx="1645224" cy="1647423"/>
              </a:xfrm>
              <a:prstGeom prst="ellipse">
                <a:avLst/>
              </a:prstGeom>
              <a:solidFill>
                <a:schemeClr val="accent5"/>
              </a:solidFill>
              <a:ln w="635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4" name="MH_Other_3"/>
              <p:cNvSpPr/>
              <p:nvPr>
                <p:custDataLst>
                  <p:tags r:id="rId3"/>
                </p:custDataLst>
              </p:nvPr>
            </p:nvSpPr>
            <p:spPr>
              <a:xfrm rot="21404579">
                <a:off x="3319836" y="2527981"/>
                <a:ext cx="1198726" cy="11965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chemeClr val="accent5"/>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A</a:t>
                </a:r>
                <a:endParaRPr lang="zh-CN" altLang="en-US" sz="3600" kern="0" dirty="0">
                  <a:solidFill>
                    <a:schemeClr val="accent5"/>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 name="MH_Other_4"/>
              <p:cNvSpPr/>
              <p:nvPr>
                <p:custDataLst>
                  <p:tags r:id="rId4"/>
                </p:custDataLst>
              </p:nvPr>
            </p:nvSpPr>
            <p:spPr>
              <a:xfrm rot="21556260">
                <a:off x="3992882" y="2967881"/>
                <a:ext cx="1647423" cy="376113"/>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6" name="MH_Other_5"/>
              <p:cNvSpPr/>
              <p:nvPr>
                <p:custDataLst>
                  <p:tags r:id="rId5"/>
                </p:custDataLst>
              </p:nvPr>
            </p:nvSpPr>
            <p:spPr>
              <a:xfrm rot="1355877">
                <a:off x="5072833" y="2228851"/>
                <a:ext cx="1645224" cy="1647423"/>
              </a:xfrm>
              <a:prstGeom prst="ellipse">
                <a:avLst/>
              </a:prstGeom>
              <a:solidFill>
                <a:schemeClr val="accent3"/>
              </a:solidFill>
              <a:ln w="635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7" name="MH_Other_6"/>
              <p:cNvSpPr/>
              <p:nvPr>
                <p:custDataLst>
                  <p:tags r:id="rId6"/>
                </p:custDataLst>
              </p:nvPr>
            </p:nvSpPr>
            <p:spPr>
              <a:xfrm>
                <a:off x="5367566" y="2475195"/>
                <a:ext cx="1198727" cy="1198726"/>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chemeClr val="accent3"/>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B</a:t>
                </a:r>
                <a:endParaRPr lang="zh-CN" altLang="en-US" sz="3600" kern="0" dirty="0">
                  <a:solidFill>
                    <a:schemeClr val="accent3"/>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8" name="MH_Other_7"/>
              <p:cNvSpPr/>
              <p:nvPr>
                <p:custDataLst>
                  <p:tags r:id="rId7"/>
                </p:custDataLst>
              </p:nvPr>
            </p:nvSpPr>
            <p:spPr>
              <a:xfrm rot="21556260">
                <a:off x="6040612" y="2917293"/>
                <a:ext cx="1647424" cy="373915"/>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9" name="MH_Other_8"/>
              <p:cNvSpPr/>
              <p:nvPr>
                <p:custDataLst>
                  <p:tags r:id="rId8"/>
                </p:custDataLst>
              </p:nvPr>
            </p:nvSpPr>
            <p:spPr>
              <a:xfrm rot="1355877">
                <a:off x="7239341" y="2281638"/>
                <a:ext cx="1647423" cy="1645224"/>
              </a:xfrm>
              <a:prstGeom prst="ellipse">
                <a:avLst/>
              </a:prstGeom>
              <a:solidFill>
                <a:schemeClr val="accent6"/>
              </a:solidFill>
              <a:ln w="635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0" name="MH_Other_9"/>
              <p:cNvSpPr/>
              <p:nvPr>
                <p:custDataLst>
                  <p:tags r:id="rId9"/>
                </p:custDataLst>
              </p:nvPr>
            </p:nvSpPr>
            <p:spPr>
              <a:xfrm>
                <a:off x="7536271" y="2525781"/>
                <a:ext cx="1196527" cy="11987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chemeClr val="accent6"/>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C</a:t>
                </a:r>
                <a:endParaRPr lang="zh-CN" altLang="en-US" sz="3600" kern="0" dirty="0">
                  <a:solidFill>
                    <a:schemeClr val="accent6"/>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1" name="MH_Other_10"/>
              <p:cNvSpPr/>
              <p:nvPr>
                <p:custDataLst>
                  <p:tags r:id="rId10"/>
                </p:custDataLst>
              </p:nvPr>
            </p:nvSpPr>
            <p:spPr>
              <a:xfrm rot="21584426">
                <a:off x="8213716" y="2719337"/>
                <a:ext cx="1935558" cy="774223"/>
              </a:xfrm>
              <a:prstGeom prst="rightArrow">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2" name="Rectangle 42"/>
            <p:cNvSpPr/>
            <p:nvPr/>
          </p:nvSpPr>
          <p:spPr>
            <a:xfrm>
              <a:off x="2749524"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 </a:t>
              </a:r>
              <a:endParaRPr 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3" name="文本框 22"/>
            <p:cNvSpPr txBox="1"/>
            <p:nvPr/>
          </p:nvSpPr>
          <p:spPr>
            <a:xfrm>
              <a:off x="3247845"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24" name="Rectangle 42"/>
            <p:cNvSpPr/>
            <p:nvPr/>
          </p:nvSpPr>
          <p:spPr>
            <a:xfrm>
              <a:off x="4866505"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 </a:t>
              </a:r>
              <a:endParaRPr 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5" name="文本框 24"/>
            <p:cNvSpPr txBox="1"/>
            <p:nvPr/>
          </p:nvSpPr>
          <p:spPr>
            <a:xfrm>
              <a:off x="5364826"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sp>
          <p:nvSpPr>
            <p:cNvPr id="26" name="Rectangle 42"/>
            <p:cNvSpPr/>
            <p:nvPr/>
          </p:nvSpPr>
          <p:spPr>
            <a:xfrm>
              <a:off x="7126387"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 </a:t>
              </a:r>
              <a:endParaRPr 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7" name="文本框 26"/>
            <p:cNvSpPr txBox="1"/>
            <p:nvPr/>
          </p:nvSpPr>
          <p:spPr>
            <a:xfrm>
              <a:off x="7624708"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组合 10"/>
          <p:cNvGrpSpPr/>
          <p:nvPr/>
        </p:nvGrpSpPr>
        <p:grpSpPr>
          <a:xfrm>
            <a:off x="1314896" y="1241978"/>
            <a:ext cx="9570720" cy="5394396"/>
            <a:chOff x="1219200" y="742244"/>
            <a:chExt cx="9570720" cy="5394396"/>
          </a:xfrm>
        </p:grpSpPr>
        <p:grpSp>
          <p:nvGrpSpPr>
            <p:cNvPr id="12" name="组合 11"/>
            <p:cNvGrpSpPr/>
            <p:nvPr/>
          </p:nvGrpSpPr>
          <p:grpSpPr>
            <a:xfrm>
              <a:off x="7055338" y="742244"/>
              <a:ext cx="3734582" cy="5394396"/>
              <a:chOff x="7055338" y="620324"/>
              <a:chExt cx="3734582" cy="5394396"/>
            </a:xfrm>
          </p:grpSpPr>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5338" y="620324"/>
                <a:ext cx="3734582" cy="5394396"/>
              </a:xfrm>
              <a:prstGeom prst="rect">
                <a:avLst/>
              </a:prstGeom>
            </p:spPr>
          </p:pic>
          <p:sp>
            <p:nvSpPr>
              <p:cNvPr id="22" name="矩形 21"/>
              <p:cNvSpPr/>
              <p:nvPr/>
            </p:nvSpPr>
            <p:spPr>
              <a:xfrm>
                <a:off x="7055338" y="620324"/>
                <a:ext cx="3734582" cy="539439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219200" y="1422400"/>
              <a:ext cx="5836138" cy="4013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219200" y="1422400"/>
              <a:ext cx="924560" cy="924560"/>
              <a:chOff x="2560320" y="589280"/>
              <a:chExt cx="1838960" cy="1838960"/>
            </a:xfrm>
            <a:effectLst>
              <a:outerShdw blurRad="50800" dist="38100" dir="10800000" algn="r" rotWithShape="0">
                <a:schemeClr val="bg1">
                  <a:lumMod val="75000"/>
                  <a:alpha val="40000"/>
                </a:schemeClr>
              </a:outerShdw>
            </a:effectLst>
          </p:grpSpPr>
          <p:sp>
            <p:nvSpPr>
              <p:cNvPr id="19" name="矩形 18"/>
              <p:cNvSpPr/>
              <p:nvPr/>
            </p:nvSpPr>
            <p:spPr>
              <a:xfrm>
                <a:off x="2560320" y="589280"/>
                <a:ext cx="1838960" cy="13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06880" y="1442720"/>
                <a:ext cx="1838960" cy="13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7258072" y="939800"/>
              <a:ext cx="3329114" cy="49784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488339" y="2103104"/>
              <a:ext cx="5294233" cy="2655632"/>
              <a:chOff x="1488339" y="2143744"/>
              <a:chExt cx="5294233" cy="2655632"/>
            </a:xfrm>
          </p:grpSpPr>
          <p:sp>
            <p:nvSpPr>
              <p:cNvPr id="17" name="文本框 16"/>
              <p:cNvSpPr txBox="1"/>
              <p:nvPr/>
            </p:nvSpPr>
            <p:spPr>
              <a:xfrm>
                <a:off x="1488339" y="2143744"/>
                <a:ext cx="5114480" cy="584775"/>
              </a:xfrm>
              <a:prstGeom prst="rect">
                <a:avLst/>
              </a:prstGeom>
              <a:noFill/>
            </p:spPr>
            <p:txBody>
              <a:bodyPr wrap="square" rtlCol="0">
                <a:spAutoFit/>
              </a:bodyPr>
              <a:lstStyle/>
              <a:p>
                <a:r>
                  <a:rPr lang="en-US" altLang="zh-CN" sz="3200" spc="600" dirty="0">
                    <a:solidFill>
                      <a:schemeClr val="tx1">
                        <a:lumMod val="75000"/>
                        <a:lumOff val="25000"/>
                      </a:schemeClr>
                    </a:solidFill>
                    <a:latin typeface="Auraka方黑檀" panose="02020700000000000000" pitchFamily="18" charset="-128"/>
                    <a:ea typeface="Auraka方黑檀" panose="02020700000000000000" pitchFamily="18" charset="-128"/>
                  </a:rPr>
                  <a:t>ADD YOUR TITLE</a:t>
                </a:r>
                <a:endParaRPr lang="zh-CN" altLang="en-US" sz="3200" spc="600" dirty="0">
                  <a:solidFill>
                    <a:schemeClr val="tx1">
                      <a:lumMod val="75000"/>
                      <a:lumOff val="25000"/>
                    </a:schemeClr>
                  </a:solidFill>
                  <a:latin typeface="Auraka方黑檀" panose="02020700000000000000" pitchFamily="18" charset="-128"/>
                  <a:ea typeface="Auraka方黑檀" panose="02020700000000000000" pitchFamily="18" charset="-128"/>
                </a:endParaRPr>
              </a:p>
            </p:txBody>
          </p:sp>
          <p:sp>
            <p:nvSpPr>
              <p:cNvPr id="18" name="矩形 17"/>
              <p:cNvSpPr/>
              <p:nvPr/>
            </p:nvSpPr>
            <p:spPr>
              <a:xfrm>
                <a:off x="1491966" y="2825887"/>
                <a:ext cx="5290606" cy="1973489"/>
              </a:xfrm>
              <a:prstGeom prst="rect">
                <a:avLst/>
              </a:prstGeom>
            </p:spPr>
            <p:txBody>
              <a:bodyPr wrap="square">
                <a:spAutoFit/>
              </a:bodyPr>
              <a:lstStyle/>
              <a:p>
                <a:pPr>
                  <a:lnSpc>
                    <a:spcPct val="200000"/>
                  </a:lnSpc>
                </a:pPr>
                <a:r>
                  <a:rPr lang="zh-CN" altLang="en-US" sz="1600" dirty="0">
                    <a:solidFill>
                      <a:schemeClr val="tx1">
                        <a:lumMod val="75000"/>
                        <a:lumOff val="25000"/>
                      </a:schemeClr>
                    </a:solidFill>
                    <a:latin typeface="Auraka方黑檀" panose="02020700000000000000" pitchFamily="18" charset="-128"/>
                    <a:ea typeface="Auraka方黑檀" panose="02020700000000000000" pitchFamily="18" charset="-128"/>
                  </a:rPr>
                  <a:t>点击这里输入您的文字内容，您可以对字体及其格式做一定调整。点击这里输入您的文字内容，您可以对字体及其格式做一定调整。点击这里输入您的文字内容，您可以对字体及其格式做一定调整。</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2" name="组合 11"/>
          <p:cNvGrpSpPr/>
          <p:nvPr/>
        </p:nvGrpSpPr>
        <p:grpSpPr>
          <a:xfrm>
            <a:off x="0" y="1847273"/>
            <a:ext cx="12192000" cy="3733830"/>
            <a:chOff x="0" y="1847273"/>
            <a:chExt cx="12192000" cy="3733830"/>
          </a:xfrm>
        </p:grpSpPr>
        <p:grpSp>
          <p:nvGrpSpPr>
            <p:cNvPr id="14" name="组合 13"/>
            <p:cNvGrpSpPr/>
            <p:nvPr/>
          </p:nvGrpSpPr>
          <p:grpSpPr>
            <a:xfrm>
              <a:off x="0" y="2001300"/>
              <a:ext cx="12192000" cy="3579803"/>
              <a:chOff x="0" y="2435405"/>
              <a:chExt cx="12192000" cy="3579803"/>
            </a:xfrm>
          </p:grpSpPr>
          <p:sp>
            <p:nvSpPr>
              <p:cNvPr id="16" name="矩形 15"/>
              <p:cNvSpPr/>
              <p:nvPr/>
            </p:nvSpPr>
            <p:spPr>
              <a:xfrm>
                <a:off x="0" y="2435405"/>
                <a:ext cx="12192000" cy="209595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p:nvSpPr>
              <p:cNvPr id="17" name="文本框 16"/>
              <p:cNvSpPr txBox="1"/>
              <p:nvPr/>
            </p:nvSpPr>
            <p:spPr>
              <a:xfrm>
                <a:off x="1496718" y="3079093"/>
                <a:ext cx="1044461" cy="923330"/>
              </a:xfrm>
              <a:prstGeom prst="rect">
                <a:avLst/>
              </a:prstGeom>
              <a:noFill/>
            </p:spPr>
            <p:txBody>
              <a:bodyPr wrap="square" rtlCol="0">
                <a:spAutoFit/>
              </a:bodyPr>
              <a:lstStyle/>
              <a:p>
                <a:pPr algn="ctr"/>
                <a:r>
                  <a:rPr lang="en-US" altLang="zh-CN" sz="5400" dirty="0">
                    <a:solidFill>
                      <a:schemeClr val="bg1"/>
                    </a:solidFill>
                    <a:latin typeface="Auraka方黑檀" panose="02020700000000000000" pitchFamily="18" charset="-128"/>
                    <a:ea typeface="Auraka方黑檀" panose="02020700000000000000" pitchFamily="18" charset="-128"/>
                  </a:rPr>
                  <a:t>01</a:t>
                </a:r>
                <a:endParaRPr lang="zh-CN" altLang="en-US" sz="5400" dirty="0">
                  <a:solidFill>
                    <a:schemeClr val="bg1"/>
                  </a:solidFill>
                  <a:latin typeface="Auraka方黑檀" panose="02020700000000000000" pitchFamily="18" charset="-128"/>
                  <a:ea typeface="Auraka方黑檀" panose="02020700000000000000" pitchFamily="18" charset="-128"/>
                </a:endParaRPr>
              </a:p>
            </p:txBody>
          </p:sp>
          <p:sp>
            <p:nvSpPr>
              <p:cNvPr id="18" name="文本框 17"/>
              <p:cNvSpPr txBox="1"/>
              <p:nvPr/>
            </p:nvSpPr>
            <p:spPr>
              <a:xfrm>
                <a:off x="3676766" y="3079093"/>
                <a:ext cx="1041400" cy="923330"/>
              </a:xfrm>
              <a:prstGeom prst="rect">
                <a:avLst/>
              </a:prstGeom>
              <a:noFill/>
            </p:spPr>
            <p:txBody>
              <a:bodyPr wrap="square" rtlCol="0">
                <a:spAutoFit/>
              </a:bodyPr>
              <a:lstStyle/>
              <a:p>
                <a:pPr algn="ctr"/>
                <a:r>
                  <a:rPr lang="en-US" altLang="zh-CN" sz="5400" dirty="0">
                    <a:solidFill>
                      <a:schemeClr val="bg1"/>
                    </a:solidFill>
                    <a:latin typeface="Auraka方黑檀" panose="02020700000000000000" pitchFamily="18" charset="-128"/>
                    <a:ea typeface="Auraka方黑檀" panose="02020700000000000000" pitchFamily="18" charset="-128"/>
                  </a:rPr>
                  <a:t>02</a:t>
                </a:r>
                <a:endParaRPr lang="zh-CN" altLang="en-US" sz="5400" dirty="0">
                  <a:solidFill>
                    <a:schemeClr val="bg1"/>
                  </a:solidFill>
                  <a:latin typeface="Auraka方黑檀" panose="02020700000000000000" pitchFamily="18" charset="-128"/>
                  <a:ea typeface="Auraka方黑檀" panose="02020700000000000000" pitchFamily="18" charset="-128"/>
                </a:endParaRPr>
              </a:p>
            </p:txBody>
          </p:sp>
          <p:sp>
            <p:nvSpPr>
              <p:cNvPr id="19" name="文本框 18"/>
              <p:cNvSpPr txBox="1"/>
              <p:nvPr/>
            </p:nvSpPr>
            <p:spPr>
              <a:xfrm>
                <a:off x="434570" y="4961328"/>
                <a:ext cx="3048001" cy="369332"/>
              </a:xfrm>
              <a:prstGeom prst="rect">
                <a:avLst/>
              </a:prstGeom>
              <a:noFill/>
            </p:spPr>
            <p:txBody>
              <a:bodyPr wrap="square" rtlCol="0">
                <a:spAutoFit/>
              </a:bodyPr>
              <a:lstStyle/>
              <a:p>
                <a:pPr algn="ctr"/>
                <a:r>
                  <a:rPr lang="en-US" altLang="zh-CN" dirty="0">
                    <a:latin typeface="Auraka方黑檀" panose="02020700000000000000" pitchFamily="18" charset="-128"/>
                    <a:ea typeface="Auraka方黑檀" panose="02020700000000000000" pitchFamily="18" charset="-128"/>
                  </a:rPr>
                  <a:t>ADD YOUR TITLE.</a:t>
                </a:r>
                <a:endParaRPr lang="zh-CN" altLang="en-US" dirty="0">
                  <a:latin typeface="Auraka方黑檀" panose="02020700000000000000" pitchFamily="18" charset="-128"/>
                  <a:ea typeface="Auraka方黑檀" panose="02020700000000000000" pitchFamily="18" charset="-128"/>
                </a:endParaRPr>
              </a:p>
            </p:txBody>
          </p:sp>
          <p:sp>
            <p:nvSpPr>
              <p:cNvPr id="20" name="文本框 19"/>
              <p:cNvSpPr txBox="1"/>
              <p:nvPr/>
            </p:nvSpPr>
            <p:spPr>
              <a:xfrm>
                <a:off x="2673465" y="4961328"/>
                <a:ext cx="3048001" cy="369332"/>
              </a:xfrm>
              <a:prstGeom prst="rect">
                <a:avLst/>
              </a:prstGeom>
              <a:noFill/>
            </p:spPr>
            <p:txBody>
              <a:bodyPr wrap="square" rtlCol="0">
                <a:spAutoFit/>
              </a:bodyPr>
              <a:lstStyle/>
              <a:p>
                <a:pPr algn="ctr"/>
                <a:r>
                  <a:rPr lang="en-US" altLang="zh-CN" dirty="0">
                    <a:latin typeface="Auraka方黑檀" panose="02020700000000000000" pitchFamily="18" charset="-128"/>
                    <a:ea typeface="Auraka方黑檀" panose="02020700000000000000" pitchFamily="18" charset="-128"/>
                  </a:rPr>
                  <a:t>ADD YOUR TITLE.</a:t>
                </a:r>
                <a:endParaRPr lang="zh-CN" altLang="en-US" dirty="0">
                  <a:latin typeface="Auraka方黑檀" panose="02020700000000000000" pitchFamily="18" charset="-128"/>
                  <a:ea typeface="Auraka方黑檀" panose="02020700000000000000" pitchFamily="18" charset="-128"/>
                </a:endParaRPr>
              </a:p>
            </p:txBody>
          </p:sp>
          <p:sp>
            <p:nvSpPr>
              <p:cNvPr id="21" name="Rectangle 42"/>
              <p:cNvSpPr/>
              <p:nvPr/>
            </p:nvSpPr>
            <p:spPr>
              <a:xfrm>
                <a:off x="1059873" y="5506047"/>
                <a:ext cx="1790930" cy="50916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 </a:t>
                </a:r>
                <a:endParaRPr 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2" name="Rectangle 42"/>
              <p:cNvSpPr/>
              <p:nvPr/>
            </p:nvSpPr>
            <p:spPr>
              <a:xfrm>
                <a:off x="3302000" y="5506047"/>
                <a:ext cx="1790930" cy="50916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 </a:t>
                </a:r>
                <a:endParaRPr lang="en-US" sz="1400" kern="0" dirty="0">
                  <a:solidFill>
                    <a:schemeClr val="tx1">
                      <a:lumMod val="85000"/>
                      <a:lumOff val="15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15" name="矩形 14"/>
            <p:cNvSpPr/>
            <p:nvPr/>
          </p:nvSpPr>
          <p:spPr>
            <a:xfrm>
              <a:off x="0" y="1847273"/>
              <a:ext cx="12192000" cy="15402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gr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0442" y="2001300"/>
            <a:ext cx="5363616" cy="3579803"/>
          </a:xfrm>
          <a:prstGeom prst="rect">
            <a:avLst/>
          </a:prstGeom>
        </p:spPr>
      </p:pic>
      <p:sp>
        <p:nvSpPr>
          <p:cNvPr id="3" name="矩形 2"/>
          <p:cNvSpPr/>
          <p:nvPr/>
        </p:nvSpPr>
        <p:spPr>
          <a:xfrm>
            <a:off x="6375962" y="2001299"/>
            <a:ext cx="5394219" cy="35798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2"/>
                  <a:ext cx="2960915" cy="707886"/>
                </a:xfrm>
                <a:prstGeom prst="rect">
                  <a:avLst/>
                </a:prstGeom>
                <a:noFill/>
              </p:spPr>
              <p:txBody>
                <a:bodyPr wrap="square" rtlCol="0">
                  <a:spAutoFit/>
                </a:bodyPr>
                <a:lstStyle/>
                <a:p>
                  <a:r>
                    <a:rPr lang="zh-CN" altLang="en-US" sz="4000" spc="600" dirty="0">
                      <a:solidFill>
                        <a:schemeClr val="accent5">
                          <a:lumMod val="20000"/>
                          <a:lumOff val="80000"/>
                        </a:schemeClr>
                      </a:solidFill>
                      <a:latin typeface="Auraka方黑檀" panose="02020700000000000000" pitchFamily="18" charset="-128"/>
                      <a:ea typeface="Auraka方黑檀" panose="02020700000000000000" pitchFamily="18" charset="-128"/>
                    </a:rPr>
                    <a:t>第五章节</a:t>
                  </a:r>
                </a:p>
              </p:txBody>
            </p:sp>
            <p:sp>
              <p:nvSpPr>
                <p:cNvPr id="45" name="文本框 44"/>
                <p:cNvSpPr txBox="1"/>
                <p:nvPr/>
              </p:nvSpPr>
              <p:spPr>
                <a:xfrm>
                  <a:off x="2319756" y="3364741"/>
                  <a:ext cx="3646714" cy="584775"/>
                </a:xfrm>
                <a:prstGeom prst="rect">
                  <a:avLst/>
                </a:prstGeom>
                <a:noFill/>
              </p:spPr>
              <p:txBody>
                <a:bodyPr wrap="square" rtlCol="0">
                  <a:spAutoFit/>
                </a:bodyPr>
                <a:lstStyle/>
                <a:p>
                  <a:r>
                    <a:rPr lang="zh-CN" altLang="en-US" sz="3200" spc="600" dirty="0">
                      <a:solidFill>
                        <a:schemeClr val="bg1"/>
                      </a:solidFill>
                      <a:latin typeface="Auraka方黑檀" panose="02020700000000000000" pitchFamily="18" charset="-128"/>
                      <a:ea typeface="Auraka方黑檀" panose="02020700000000000000" pitchFamily="18" charset="-128"/>
                    </a:rPr>
                    <a:t>点击输入标题</a:t>
                  </a:r>
                </a:p>
              </p:txBody>
            </p:sp>
            <p:sp>
              <p:nvSpPr>
                <p:cNvPr id="46" name="文本框 45"/>
                <p:cNvSpPr txBox="1"/>
                <p:nvPr/>
              </p:nvSpPr>
              <p:spPr>
                <a:xfrm>
                  <a:off x="2285996" y="4024660"/>
                  <a:ext cx="4615544" cy="707886"/>
                </a:xfrm>
                <a:prstGeom prst="rect">
                  <a:avLst/>
                </a:prstGeom>
                <a:noFill/>
              </p:spPr>
              <p:txBody>
                <a:bodyPr wrap="square" rtlCol="0">
                  <a:spAutoFit/>
                </a:bodyPr>
                <a:lstStyle/>
                <a:p>
                  <a:r>
                    <a:rPr lang="en-US" altLang="zh-CN" sz="2000" spc="300" dirty="0">
                      <a:solidFill>
                        <a:schemeClr val="bg1"/>
                      </a:solidFill>
                      <a:latin typeface="Algerian" panose="04020705040A02060702" pitchFamily="82" charset="0"/>
                    </a:rPr>
                    <a:t>ADD YOUR TITLE HERE.ADD TOUR TITLE ADD YOUR TITLE.</a:t>
                  </a:r>
                  <a:endParaRPr lang="zh-CN" altLang="en-US" sz="2000" spc="300" dirty="0">
                    <a:solidFill>
                      <a:schemeClr val="bg1"/>
                    </a:solidFill>
                    <a:latin typeface="Algerian" panose="04020705040A02060702" pitchFamily="82" charset="0"/>
                  </a:endParaRPr>
                </a:p>
              </p:txBody>
            </p:sp>
          </p:grpSp>
        </p:gr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69852" t="60742" r="6000" b="14666"/>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216" y="-1095615"/>
              <a:ext cx="1963642" cy="190116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5038" y="1265112"/>
            <a:ext cx="5368189" cy="4331257"/>
            <a:chOff x="2952848" y="1652381"/>
            <a:chExt cx="4425276" cy="3570478"/>
          </a:xfrm>
        </p:grpSpPr>
        <p:sp>
          <p:nvSpPr>
            <p:cNvPr id="3" name="MH_Number_1">
              <a:hlinkClick r:id="rId15" action="ppaction://hlinksldjump"/>
            </p:cNvPr>
            <p:cNvSpPr/>
            <p:nvPr>
              <p:custDataLst>
                <p:tags r:id="rId3"/>
              </p:custDataLst>
            </p:nvPr>
          </p:nvSpPr>
          <p:spPr>
            <a:xfrm flipH="1">
              <a:off x="2952848" y="1741569"/>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Entry_1">
              <a:hlinkClick r:id="rId15" action="ppaction://hlinksldjump"/>
            </p:cNvPr>
            <p:cNvSpPr/>
            <p:nvPr>
              <p:custDataLst>
                <p:tags r:id="rId4"/>
              </p:custDataLst>
            </p:nvPr>
          </p:nvSpPr>
          <p:spPr>
            <a:xfrm flipH="1">
              <a:off x="2952850" y="1652381"/>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输入标题</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MH_Number_2">
              <a:hlinkClick r:id="rId16" action="ppaction://hlinksldjump"/>
            </p:cNvPr>
            <p:cNvSpPr/>
            <p:nvPr>
              <p:custDataLst>
                <p:tags r:id="rId5"/>
              </p:custDataLst>
            </p:nvPr>
          </p:nvSpPr>
          <p:spPr>
            <a:xfrm>
              <a:off x="6769124" y="2512752"/>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Entry_2">
              <a:hlinkClick r:id="rId16" action="ppaction://hlinksldjump"/>
            </p:cNvPr>
            <p:cNvSpPr/>
            <p:nvPr>
              <p:custDataLst>
                <p:tags r:id="rId6"/>
              </p:custDataLst>
            </p:nvPr>
          </p:nvSpPr>
          <p:spPr>
            <a:xfrm>
              <a:off x="3587331" y="2423564"/>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Autofit/>
            </a:bodyPr>
            <a:lstStyle/>
            <a:p>
              <a:pPr algn="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输入标题</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Number_3">
              <a:hlinkClick r:id="rId17" action="ppaction://hlinksldjump"/>
            </p:cNvPr>
            <p:cNvSpPr/>
            <p:nvPr>
              <p:custDataLst>
                <p:tags r:id="rId7"/>
              </p:custDataLst>
            </p:nvPr>
          </p:nvSpPr>
          <p:spPr>
            <a:xfrm flipH="1">
              <a:off x="2952848" y="3283935"/>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Entry_3">
              <a:hlinkClick r:id="rId17" action="ppaction://hlinksldjump"/>
            </p:cNvPr>
            <p:cNvSpPr/>
            <p:nvPr>
              <p:custDataLst>
                <p:tags r:id="rId8"/>
              </p:custDataLst>
            </p:nvPr>
          </p:nvSpPr>
          <p:spPr>
            <a:xfrm flipH="1">
              <a:off x="2952850" y="3194747"/>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输入标题</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Number_4">
              <a:hlinkClick r:id="rId18" action="ppaction://hlinksldjump"/>
            </p:cNvPr>
            <p:cNvSpPr/>
            <p:nvPr>
              <p:custDataLst>
                <p:tags r:id="rId9"/>
              </p:custDataLst>
            </p:nvPr>
          </p:nvSpPr>
          <p:spPr>
            <a:xfrm>
              <a:off x="6769124" y="4055118"/>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Entry_4">
              <a:hlinkClick r:id="rId18" action="ppaction://hlinksldjump"/>
            </p:cNvPr>
            <p:cNvSpPr/>
            <p:nvPr>
              <p:custDataLst>
                <p:tags r:id="rId10"/>
              </p:custDataLst>
            </p:nvPr>
          </p:nvSpPr>
          <p:spPr>
            <a:xfrm>
              <a:off x="3587331" y="3965930"/>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Autofit/>
            </a:bodyPr>
            <a:lstStyle/>
            <a:p>
              <a:pPr algn="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输入标题</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Number_5">
              <a:hlinkClick r:id="" action="ppaction://noaction"/>
            </p:cNvPr>
            <p:cNvSpPr/>
            <p:nvPr>
              <p:custDataLst>
                <p:tags r:id="rId11"/>
              </p:custDataLst>
            </p:nvPr>
          </p:nvSpPr>
          <p:spPr>
            <a:xfrm flipH="1">
              <a:off x="2952848" y="4826301"/>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Entry_5">
              <a:hlinkClick r:id="" action="ppaction://noaction"/>
            </p:cNvPr>
            <p:cNvSpPr/>
            <p:nvPr>
              <p:custDataLst>
                <p:tags r:id="rId12"/>
              </p:custDataLst>
            </p:nvPr>
          </p:nvSpPr>
          <p:spPr>
            <a:xfrm flipH="1">
              <a:off x="2952850" y="4737113"/>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输入标题</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3" name="MH_Others_1"/>
          <p:cNvSpPr/>
          <p:nvPr>
            <p:custDataLst>
              <p:tags r:id="rId1"/>
            </p:custDataLst>
          </p:nvPr>
        </p:nvSpPr>
        <p:spPr>
          <a:xfrm rot="16200000">
            <a:off x="8114030" y="2928995"/>
            <a:ext cx="2996333" cy="1012835"/>
          </a:xfrm>
          <a:prstGeom prst="rect">
            <a:avLst/>
          </a:prstGeom>
        </p:spPr>
        <p:txBody>
          <a:bodyPr wrap="none" anchor="ctr" anchorCtr="0">
            <a:noAutofit/>
          </a:bodyPr>
          <a:lstStyle/>
          <a:p>
            <a:pPr algn="ctr">
              <a:defRPr/>
            </a:pPr>
            <a:endParaRPr lang="en-US" altLang="zh-CN" sz="2800" spc="500" dirty="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a:p>
            <a:pPr algn="ctr">
              <a:defRPr/>
            </a:pPr>
            <a:r>
              <a:rPr lang="en-US" altLang="zh-CN" sz="2800" spc="50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2800" spc="500" dirty="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s_2"/>
          <p:cNvSpPr txBox="1">
            <a:spLocks noChangeArrowheads="1"/>
          </p:cNvSpPr>
          <p:nvPr>
            <p:custDataLst>
              <p:tags r:id="rId2"/>
            </p:custDataLst>
          </p:nvPr>
        </p:nvSpPr>
        <p:spPr bwMode="auto">
          <a:xfrm>
            <a:off x="9977316" y="2830577"/>
            <a:ext cx="557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目录</a:t>
            </a:r>
          </a:p>
        </p:txBody>
      </p:sp>
      <p:pic>
        <p:nvPicPr>
          <p:cNvPr id="15" name="图片 1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140000">
            <a:off x="7770860" y="97951"/>
            <a:ext cx="5151101" cy="1497915"/>
          </a:xfrm>
          <a:prstGeom prst="rect">
            <a:avLst/>
          </a:prstGeom>
        </p:spPr>
      </p:pic>
      <p:pic>
        <p:nvPicPr>
          <p:cNvPr id="17" name="图片 1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413" y="-332819"/>
            <a:ext cx="2793651" cy="2704762"/>
          </a:xfrm>
          <a:prstGeom prst="rect">
            <a:avLst/>
          </a:prstGeom>
        </p:spPr>
      </p:pic>
      <p:pic>
        <p:nvPicPr>
          <p:cNvPr id="18" name="图片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666" y="4660866"/>
            <a:ext cx="1877572" cy="207264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out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26" name="06e027e9-a3ba-4bea-ae9b-2264a6538e97"/>
          <p:cNvGrpSpPr>
            <a:grpSpLocks noChangeAspect="1"/>
          </p:cNvGrpSpPr>
          <p:nvPr/>
        </p:nvGrpSpPr>
        <p:grpSpPr>
          <a:xfrm>
            <a:off x="2367678" y="2250124"/>
            <a:ext cx="7466737" cy="3270288"/>
            <a:chOff x="731404" y="1906178"/>
            <a:chExt cx="10765196" cy="4714947"/>
          </a:xfrm>
        </p:grpSpPr>
        <p:sp>
          <p:nvSpPr>
            <p:cNvPr id="27" name="íślíḋè-Block Arc 4"/>
            <p:cNvSpPr>
              <a:spLocks noChangeAspect="1"/>
            </p:cNvSpPr>
            <p:nvPr/>
          </p:nvSpPr>
          <p:spPr>
            <a:xfrm rot="10800000">
              <a:off x="753786" y="1906178"/>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8" name="íślíḋè-Block Arc 5"/>
            <p:cNvSpPr>
              <a:spLocks noChangeAspect="1"/>
            </p:cNvSpPr>
            <p:nvPr/>
          </p:nvSpPr>
          <p:spPr>
            <a:xfrm>
              <a:off x="2846735" y="1906178"/>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9" name="íślíḋè-Block Arc 6"/>
            <p:cNvSpPr>
              <a:spLocks noChangeAspect="1"/>
            </p:cNvSpPr>
            <p:nvPr/>
          </p:nvSpPr>
          <p:spPr>
            <a:xfrm rot="10800000">
              <a:off x="4939684" y="1906179"/>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0" name="íślíḋè-Block Arc 7"/>
            <p:cNvSpPr>
              <a:spLocks noChangeAspect="1"/>
            </p:cNvSpPr>
            <p:nvPr/>
          </p:nvSpPr>
          <p:spPr>
            <a:xfrm>
              <a:off x="7032634" y="1906181"/>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1" name="íślíḋè-Block Arc 8"/>
            <p:cNvSpPr>
              <a:spLocks noChangeAspect="1"/>
            </p:cNvSpPr>
            <p:nvPr/>
          </p:nvSpPr>
          <p:spPr>
            <a:xfrm>
              <a:off x="753786" y="1906178"/>
              <a:ext cx="2312632" cy="2399161"/>
            </a:xfrm>
            <a:prstGeom prst="blockArc">
              <a:avLst>
                <a:gd name="adj1" fmla="val 10800000"/>
                <a:gd name="adj2" fmla="val 0"/>
                <a:gd name="adj3" fmla="val 969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2" name="íślíḋè-Block Arc 9"/>
            <p:cNvSpPr>
              <a:spLocks noChangeAspect="1"/>
            </p:cNvSpPr>
            <p:nvPr/>
          </p:nvSpPr>
          <p:spPr>
            <a:xfrm rot="10800000">
              <a:off x="9125583" y="1906181"/>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3" name="íślíḋè-Block Arc 10"/>
            <p:cNvSpPr>
              <a:spLocks noChangeAspect="1"/>
            </p:cNvSpPr>
            <p:nvPr/>
          </p:nvSpPr>
          <p:spPr>
            <a:xfrm rot="10800000">
              <a:off x="2846735" y="1906178"/>
              <a:ext cx="2312632" cy="2399161"/>
            </a:xfrm>
            <a:prstGeom prst="blockArc">
              <a:avLst>
                <a:gd name="adj1" fmla="val 10800000"/>
                <a:gd name="adj2" fmla="val 0"/>
                <a:gd name="adj3" fmla="val 969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4" name="íślíḋè-Block Arc 11"/>
            <p:cNvSpPr>
              <a:spLocks noChangeAspect="1"/>
            </p:cNvSpPr>
            <p:nvPr/>
          </p:nvSpPr>
          <p:spPr>
            <a:xfrm rot="10800000">
              <a:off x="7032634" y="1906181"/>
              <a:ext cx="2312632" cy="2399161"/>
            </a:xfrm>
            <a:prstGeom prst="blockArc">
              <a:avLst>
                <a:gd name="adj1" fmla="val 10800000"/>
                <a:gd name="adj2" fmla="val 0"/>
                <a:gd name="adj3" fmla="val 969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5" name="íślíḋè-Block Arc 12"/>
            <p:cNvSpPr>
              <a:spLocks noChangeAspect="1"/>
            </p:cNvSpPr>
            <p:nvPr/>
          </p:nvSpPr>
          <p:spPr>
            <a:xfrm>
              <a:off x="4939684" y="1906179"/>
              <a:ext cx="2312632" cy="2399161"/>
            </a:xfrm>
            <a:prstGeom prst="blockArc">
              <a:avLst>
                <a:gd name="adj1" fmla="val 10800000"/>
                <a:gd name="adj2" fmla="val 0"/>
                <a:gd name="adj3" fmla="val 969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6" name="íślíḋè-Block Arc 13"/>
            <p:cNvSpPr>
              <a:spLocks noChangeAspect="1"/>
            </p:cNvSpPr>
            <p:nvPr/>
          </p:nvSpPr>
          <p:spPr>
            <a:xfrm>
              <a:off x="9125583" y="1906181"/>
              <a:ext cx="2312632" cy="2399161"/>
            </a:xfrm>
            <a:prstGeom prst="blockArc">
              <a:avLst>
                <a:gd name="adj1" fmla="val 10800000"/>
                <a:gd name="adj2" fmla="val 0"/>
                <a:gd name="adj3" fmla="val 969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7" name="íślíḋè-Freeform: Shape 14"/>
            <p:cNvSpPr/>
            <p:nvPr/>
          </p:nvSpPr>
          <p:spPr bwMode="auto">
            <a:xfrm>
              <a:off x="1669775" y="2846239"/>
              <a:ext cx="463741" cy="465115"/>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8" name="íślíḋè-Freeform: Shape 15"/>
            <p:cNvSpPr/>
            <p:nvPr/>
          </p:nvSpPr>
          <p:spPr bwMode="auto">
            <a:xfrm>
              <a:off x="3770493" y="2846239"/>
              <a:ext cx="465115" cy="463741"/>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tx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9" name="íślíḋè-Freeform: Shape 16"/>
            <p:cNvSpPr/>
            <p:nvPr/>
          </p:nvSpPr>
          <p:spPr bwMode="auto">
            <a:xfrm>
              <a:off x="5855721" y="2846239"/>
              <a:ext cx="463741" cy="463741"/>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0" name="íślíḋè-Freeform: Shape 17"/>
            <p:cNvSpPr/>
            <p:nvPr/>
          </p:nvSpPr>
          <p:spPr bwMode="auto">
            <a:xfrm>
              <a:off x="7956391" y="2873200"/>
              <a:ext cx="465115" cy="465115"/>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1" name="íślíḋè-Freeform: Shape 18"/>
            <p:cNvSpPr/>
            <p:nvPr/>
          </p:nvSpPr>
          <p:spPr bwMode="auto">
            <a:xfrm>
              <a:off x="10070670" y="2873200"/>
              <a:ext cx="422458" cy="465117"/>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tx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42" name="Group 33"/>
            <p:cNvGrpSpPr/>
            <p:nvPr/>
          </p:nvGrpSpPr>
          <p:grpSpPr>
            <a:xfrm>
              <a:off x="731404" y="5017002"/>
              <a:ext cx="2103935" cy="1604120"/>
              <a:chOff x="719138" y="5017002"/>
              <a:chExt cx="2103935" cy="1604120"/>
            </a:xfrm>
          </p:grpSpPr>
          <p:sp>
            <p:nvSpPr>
              <p:cNvPr id="52" name="íślíḋè-TextBox 34"/>
              <p:cNvSpPr txBox="1"/>
              <p:nvPr/>
            </p:nvSpPr>
            <p:spPr>
              <a:xfrm>
                <a:off x="749351" y="5017002"/>
                <a:ext cx="2073722" cy="428220"/>
              </a:xfrm>
              <a:prstGeom prst="rect">
                <a:avLst/>
              </a:prstGeom>
              <a:noFill/>
            </p:spPr>
            <p:txBody>
              <a:bodyPr wrap="none" lIns="0" tIns="0" rIns="0" bIns="0">
                <a:noAutofit/>
              </a:bodyPr>
              <a:lstStyle/>
              <a:p>
                <a:pPr algn="ctr"/>
                <a:r>
                  <a:rPr lang="zh-CN" altLang="en-US" sz="2000">
                    <a:solidFill>
                      <a:schemeClr val="accent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br>
                  <a:rPr lang="zh-CN" altLang="en-US" sz="2000">
                    <a:solidFill>
                      <a:schemeClr val="accent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br>
                <a:endParaRPr lang="zh-CN" altLang="en-US" sz="2000">
                  <a:solidFill>
                    <a:schemeClr val="accent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53" name="íślíḋè-Rectangle 35"/>
              <p:cNvSpPr/>
              <p:nvPr/>
            </p:nvSpPr>
            <p:spPr>
              <a:xfrm>
                <a:off x="719138" y="5677342"/>
                <a:ext cx="2103935" cy="943780"/>
              </a:xfrm>
              <a:prstGeom prst="rect">
                <a:avLst/>
              </a:prstGeom>
            </p:spPr>
            <p:txBody>
              <a:bodyPr wrap="square" lIns="0" tIns="0" rIns="0" bIns="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grpSp>
        <p:grpSp>
          <p:nvGrpSpPr>
            <p:cNvPr id="43" name="Group 36"/>
            <p:cNvGrpSpPr/>
            <p:nvPr/>
          </p:nvGrpSpPr>
          <p:grpSpPr>
            <a:xfrm>
              <a:off x="3618491" y="5017002"/>
              <a:ext cx="2103935" cy="1604120"/>
              <a:chOff x="719138" y="5017002"/>
              <a:chExt cx="2103935" cy="1604120"/>
            </a:xfrm>
          </p:grpSpPr>
          <p:sp>
            <p:nvSpPr>
              <p:cNvPr id="50" name="íślíḋè-TextBox 37"/>
              <p:cNvSpPr txBox="1"/>
              <p:nvPr/>
            </p:nvSpPr>
            <p:spPr>
              <a:xfrm>
                <a:off x="749351" y="5017002"/>
                <a:ext cx="2073722" cy="428220"/>
              </a:xfrm>
              <a:prstGeom prst="rect">
                <a:avLst/>
              </a:prstGeom>
              <a:noFill/>
            </p:spPr>
            <p:txBody>
              <a:bodyPr wrap="none" lIns="0" tIns="0" rIns="0" bIns="0">
                <a:noAutofit/>
              </a:bodyPr>
              <a:lstStyle/>
              <a:p>
                <a:pPr algn="ctr"/>
                <a:r>
                  <a:rPr lang="zh-CN" altLang="en-US" sz="2000">
                    <a:solidFill>
                      <a:schemeClr val="accent2">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br>
                  <a:rPr lang="zh-CN" altLang="en-US" sz="2000">
                    <a:solidFill>
                      <a:schemeClr val="accent2">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br>
                <a:endParaRPr lang="zh-CN" altLang="en-US" sz="2000">
                  <a:solidFill>
                    <a:schemeClr val="accent2">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51" name="íślíḋè-Rectangle 38"/>
              <p:cNvSpPr/>
              <p:nvPr/>
            </p:nvSpPr>
            <p:spPr>
              <a:xfrm>
                <a:off x="719138" y="5677342"/>
                <a:ext cx="2103935" cy="943780"/>
              </a:xfrm>
              <a:prstGeom prst="rect">
                <a:avLst/>
              </a:prstGeom>
            </p:spPr>
            <p:txBody>
              <a:bodyPr wrap="square" lIns="0" tIns="0" rIns="0" bIns="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grpSp>
        <p:grpSp>
          <p:nvGrpSpPr>
            <p:cNvPr id="44" name="Group 48"/>
            <p:cNvGrpSpPr/>
            <p:nvPr/>
          </p:nvGrpSpPr>
          <p:grpSpPr>
            <a:xfrm>
              <a:off x="6505578" y="5017002"/>
              <a:ext cx="2103935" cy="1604120"/>
              <a:chOff x="719138" y="5017002"/>
              <a:chExt cx="2103935" cy="1604120"/>
            </a:xfrm>
          </p:grpSpPr>
          <p:sp>
            <p:nvSpPr>
              <p:cNvPr id="48" name="íślíḋè-TextBox 49"/>
              <p:cNvSpPr txBox="1"/>
              <p:nvPr/>
            </p:nvSpPr>
            <p:spPr>
              <a:xfrm>
                <a:off x="749351" y="5017002"/>
                <a:ext cx="2073722" cy="428220"/>
              </a:xfrm>
              <a:prstGeom prst="rect">
                <a:avLst/>
              </a:prstGeom>
              <a:noFill/>
            </p:spPr>
            <p:txBody>
              <a:bodyPr wrap="none" lIns="0" tIns="0" rIns="0" bIns="0">
                <a:noAutofit/>
              </a:bodyPr>
              <a:lstStyle/>
              <a:p>
                <a:pPr algn="ctr"/>
                <a:r>
                  <a:rPr lang="zh-CN" altLang="en-US" sz="2000">
                    <a:solidFill>
                      <a:schemeClr val="accent3">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br>
                  <a:rPr lang="zh-CN" altLang="en-US" sz="2000">
                    <a:solidFill>
                      <a:schemeClr val="accent3">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br>
                <a:endParaRPr lang="zh-CN" altLang="en-US" sz="2000">
                  <a:solidFill>
                    <a:schemeClr val="accent3">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9" name="íślíḋè-Rectangle 50"/>
              <p:cNvSpPr/>
              <p:nvPr/>
            </p:nvSpPr>
            <p:spPr>
              <a:xfrm>
                <a:off x="719138" y="5677342"/>
                <a:ext cx="2103935" cy="943780"/>
              </a:xfrm>
              <a:prstGeom prst="rect">
                <a:avLst/>
              </a:prstGeom>
            </p:spPr>
            <p:txBody>
              <a:bodyPr wrap="square" lIns="0" tIns="0" rIns="0" bIns="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grpSp>
        <p:grpSp>
          <p:nvGrpSpPr>
            <p:cNvPr id="45" name="Group 51"/>
            <p:cNvGrpSpPr/>
            <p:nvPr/>
          </p:nvGrpSpPr>
          <p:grpSpPr>
            <a:xfrm>
              <a:off x="9392665" y="5017002"/>
              <a:ext cx="2103935" cy="1604123"/>
              <a:chOff x="719138" y="5017002"/>
              <a:chExt cx="2103935" cy="1604123"/>
            </a:xfrm>
          </p:grpSpPr>
          <p:sp>
            <p:nvSpPr>
              <p:cNvPr id="46" name="íślíḋè-TextBox 52"/>
              <p:cNvSpPr txBox="1"/>
              <p:nvPr/>
            </p:nvSpPr>
            <p:spPr>
              <a:xfrm>
                <a:off x="749351" y="5017002"/>
                <a:ext cx="2073722" cy="428220"/>
              </a:xfrm>
              <a:prstGeom prst="rect">
                <a:avLst/>
              </a:prstGeom>
              <a:noFill/>
            </p:spPr>
            <p:txBody>
              <a:bodyPr wrap="none" lIns="0" tIns="0" rIns="0" bIns="0">
                <a:noAutofit/>
              </a:bodyPr>
              <a:lstStyle/>
              <a:p>
                <a:pPr algn="ctr"/>
                <a:r>
                  <a:rPr lang="zh-CN" altLang="en-US" sz="2000">
                    <a:solidFill>
                      <a:schemeClr val="accent4">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br>
                  <a:rPr lang="zh-CN" altLang="en-US" sz="2000">
                    <a:solidFill>
                      <a:schemeClr val="accent4">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rPr>
                </a:br>
                <a:endParaRPr lang="zh-CN" altLang="en-US" sz="2000">
                  <a:solidFill>
                    <a:schemeClr val="accent4">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7" name="íślíḋè-Rectangle 53"/>
              <p:cNvSpPr/>
              <p:nvPr/>
            </p:nvSpPr>
            <p:spPr>
              <a:xfrm>
                <a:off x="719138" y="5677343"/>
                <a:ext cx="2103935" cy="943782"/>
              </a:xfrm>
              <a:prstGeom prst="rect">
                <a:avLst/>
              </a:prstGeom>
            </p:spPr>
            <p:txBody>
              <a:bodyPr wrap="square" lIns="0" tIns="0" rIns="0" bIns="0" anchor="t" anchorCtr="1">
                <a:noAutofit/>
              </a:bodyPr>
              <a:lstStyle/>
              <a:p>
                <a:pPr algn="ctr">
                  <a:lnSpc>
                    <a:spcPct val="120000"/>
                  </a:lnSpc>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360590" y="261257"/>
            <a:ext cx="4853665" cy="749752"/>
            <a:chOff x="360590" y="261257"/>
            <a:chExt cx="4853665" cy="749752"/>
          </a:xfrm>
        </p:grpSpPr>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33" name="文本框 32"/>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35" name="组合 34"/>
          <p:cNvGrpSpPr/>
          <p:nvPr/>
        </p:nvGrpSpPr>
        <p:grpSpPr>
          <a:xfrm>
            <a:off x="-1331513" y="4946753"/>
            <a:ext cx="5181076" cy="4057143"/>
            <a:chOff x="-1277083" y="4696382"/>
            <a:chExt cx="5181076" cy="4057143"/>
          </a:xfrm>
        </p:grpSpPr>
        <p:pic>
          <p:nvPicPr>
            <p:cNvPr id="36" name="图片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38" name="组合 37"/>
          <p:cNvGrpSpPr/>
          <p:nvPr/>
        </p:nvGrpSpPr>
        <p:grpSpPr>
          <a:xfrm>
            <a:off x="926408" y="1819715"/>
            <a:ext cx="10840356" cy="3961977"/>
            <a:chOff x="926408" y="1819715"/>
            <a:chExt cx="10840356" cy="3961977"/>
          </a:xfrm>
        </p:grpSpPr>
        <p:grpSp>
          <p:nvGrpSpPr>
            <p:cNvPr id="39" name="组合 38"/>
            <p:cNvGrpSpPr/>
            <p:nvPr/>
          </p:nvGrpSpPr>
          <p:grpSpPr>
            <a:xfrm>
              <a:off x="926408" y="1820978"/>
              <a:ext cx="3935614" cy="3960714"/>
              <a:chOff x="4369714" y="1686560"/>
              <a:chExt cx="3472891" cy="3495040"/>
            </a:xfrm>
          </p:grpSpPr>
          <p:grpSp>
            <p:nvGrpSpPr>
              <p:cNvPr id="52" name="组合 51"/>
              <p:cNvGrpSpPr/>
              <p:nvPr/>
            </p:nvGrpSpPr>
            <p:grpSpPr>
              <a:xfrm>
                <a:off x="4369714" y="1686560"/>
                <a:ext cx="3472891" cy="3495040"/>
                <a:chOff x="1849120" y="1498600"/>
                <a:chExt cx="3982720" cy="4008120"/>
              </a:xfrm>
            </p:grpSpPr>
            <p:sp useBgFill="1">
              <p:nvSpPr>
                <p:cNvPr id="54" name="矩形 53"/>
                <p:cNvSpPr/>
                <p:nvPr/>
              </p:nvSpPr>
              <p:spPr>
                <a:xfrm>
                  <a:off x="1849120" y="149860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useBgFill="1">
              <p:nvSpPr>
                <p:cNvPr id="55" name="矩形 54"/>
                <p:cNvSpPr/>
                <p:nvPr/>
              </p:nvSpPr>
              <p:spPr>
                <a:xfrm>
                  <a:off x="3901440" y="357632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useBgFill="1">
              <p:nvSpPr>
                <p:cNvPr id="56" name="矩形 55"/>
                <p:cNvSpPr/>
                <p:nvPr/>
              </p:nvSpPr>
              <p:spPr>
                <a:xfrm>
                  <a:off x="1849120" y="357632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useBgFill="1">
              <p:nvSpPr>
                <p:cNvPr id="57" name="矩形 56"/>
                <p:cNvSpPr/>
                <p:nvPr/>
              </p:nvSpPr>
              <p:spPr>
                <a:xfrm>
                  <a:off x="3901440" y="1498600"/>
                  <a:ext cx="1930400"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grpSp>
          <p:sp>
            <p:nvSpPr>
              <p:cNvPr id="53" name="矩形 52"/>
              <p:cNvSpPr/>
              <p:nvPr/>
            </p:nvSpPr>
            <p:spPr>
              <a:xfrm>
                <a:off x="5264689" y="2595880"/>
                <a:ext cx="1676400" cy="1676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300" dirty="0">
                    <a:latin typeface="Auraka方黑檀" panose="02020700000000000000" pitchFamily="18" charset="-128"/>
                    <a:ea typeface="Auraka方黑檀" panose="02020700000000000000" pitchFamily="18" charset="-128"/>
                  </a:rPr>
                  <a:t>TITLE</a:t>
                </a:r>
                <a:endParaRPr lang="zh-CN" altLang="en-US" sz="3600" spc="300" dirty="0">
                  <a:latin typeface="Auraka方黑檀" panose="02020700000000000000" pitchFamily="18" charset="-128"/>
                  <a:ea typeface="Auraka方黑檀" panose="02020700000000000000" pitchFamily="18" charset="-128"/>
                </a:endParaRPr>
              </a:p>
            </p:txBody>
          </p:sp>
        </p:grpSp>
        <p:sp>
          <p:nvSpPr>
            <p:cNvPr id="40" name="îṥļîḑé-Freeform: Shape 15"/>
            <p:cNvSpPr/>
            <p:nvPr/>
          </p:nvSpPr>
          <p:spPr bwMode="auto">
            <a:xfrm>
              <a:off x="5470877" y="1820978"/>
              <a:ext cx="427524" cy="426261"/>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accent1">
                <a:lumMod val="50000"/>
              </a:schemeClr>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1" name="îṥļîḑé-Freeform: Shape 16"/>
            <p:cNvSpPr/>
            <p:nvPr/>
          </p:nvSpPr>
          <p:spPr bwMode="auto">
            <a:xfrm>
              <a:off x="5472140" y="3855086"/>
              <a:ext cx="426261" cy="426261"/>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accent1">
                <a:lumMod val="50000"/>
              </a:schemeClr>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2" name="îṥļîḑé-Freeform: Shape 17"/>
            <p:cNvSpPr/>
            <p:nvPr/>
          </p:nvSpPr>
          <p:spPr bwMode="auto">
            <a:xfrm>
              <a:off x="8880909" y="1819715"/>
              <a:ext cx="427524" cy="427524"/>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accent1">
                <a:lumMod val="50000"/>
              </a:schemeClr>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3" name="îṥļîḑé-Freeform: Shape 18"/>
            <p:cNvSpPr/>
            <p:nvPr/>
          </p:nvSpPr>
          <p:spPr bwMode="auto">
            <a:xfrm>
              <a:off x="8880909" y="3853191"/>
              <a:ext cx="388315" cy="427526"/>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accent1">
                <a:lumMod val="50000"/>
              </a:schemeClr>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4" name="文本框 43"/>
            <p:cNvSpPr txBox="1"/>
            <p:nvPr/>
          </p:nvSpPr>
          <p:spPr>
            <a:xfrm>
              <a:off x="6008503" y="1833422"/>
              <a:ext cx="2345997" cy="400110"/>
            </a:xfrm>
            <a:prstGeom prst="rect">
              <a:avLst/>
            </a:prstGeom>
            <a:noFill/>
          </p:spPr>
          <p:txBody>
            <a:bodyPr wrap="square" rtlCol="0">
              <a:spAutoFit/>
            </a:bodyPr>
            <a:lstStyle/>
            <a:p>
              <a:r>
                <a:rPr lang="en-US" altLang="zh-CN" sz="2000" spc="300" dirty="0">
                  <a:latin typeface="Auraka方黑檀" panose="02020700000000000000" pitchFamily="18" charset="-128"/>
                  <a:ea typeface="Auraka方黑檀" panose="02020700000000000000" pitchFamily="18" charset="-128"/>
                </a:rPr>
                <a:t>TITLE HERE.</a:t>
              </a:r>
              <a:endParaRPr lang="zh-CN" altLang="en-US" sz="2000" spc="300" dirty="0">
                <a:latin typeface="Auraka方黑檀" panose="02020700000000000000" pitchFamily="18" charset="-128"/>
                <a:ea typeface="Auraka方黑檀" panose="02020700000000000000" pitchFamily="18" charset="-128"/>
              </a:endParaRPr>
            </a:p>
          </p:txBody>
        </p:sp>
        <p:sp>
          <p:nvSpPr>
            <p:cNvPr id="45" name="文本框 44"/>
            <p:cNvSpPr txBox="1"/>
            <p:nvPr/>
          </p:nvSpPr>
          <p:spPr>
            <a:xfrm>
              <a:off x="9420767" y="3866899"/>
              <a:ext cx="2345997" cy="400110"/>
            </a:xfrm>
            <a:prstGeom prst="rect">
              <a:avLst/>
            </a:prstGeom>
            <a:noFill/>
          </p:spPr>
          <p:txBody>
            <a:bodyPr wrap="square" rtlCol="0">
              <a:spAutoFit/>
            </a:bodyPr>
            <a:lstStyle/>
            <a:p>
              <a:r>
                <a:rPr lang="en-US" altLang="zh-CN" sz="2000" spc="300" dirty="0">
                  <a:latin typeface="Auraka方黑檀" panose="02020700000000000000" pitchFamily="18" charset="-128"/>
                  <a:ea typeface="Auraka方黑檀" panose="02020700000000000000" pitchFamily="18" charset="-128"/>
                </a:rPr>
                <a:t>TITLE HERE.</a:t>
              </a:r>
              <a:endParaRPr lang="zh-CN" altLang="en-US" sz="2000" spc="300" dirty="0">
                <a:latin typeface="Auraka方黑檀" panose="02020700000000000000" pitchFamily="18" charset="-128"/>
                <a:ea typeface="Auraka方黑檀" panose="02020700000000000000" pitchFamily="18" charset="-128"/>
              </a:endParaRPr>
            </a:p>
          </p:txBody>
        </p:sp>
        <p:sp>
          <p:nvSpPr>
            <p:cNvPr id="46" name="文本框 45"/>
            <p:cNvSpPr txBox="1"/>
            <p:nvPr/>
          </p:nvSpPr>
          <p:spPr>
            <a:xfrm>
              <a:off x="9420767" y="1851751"/>
              <a:ext cx="2345997" cy="400110"/>
            </a:xfrm>
            <a:prstGeom prst="rect">
              <a:avLst/>
            </a:prstGeom>
            <a:noFill/>
          </p:spPr>
          <p:txBody>
            <a:bodyPr wrap="square" rtlCol="0">
              <a:spAutoFit/>
            </a:bodyPr>
            <a:lstStyle/>
            <a:p>
              <a:r>
                <a:rPr lang="en-US" altLang="zh-CN" sz="2000" spc="300" dirty="0">
                  <a:latin typeface="Auraka方黑檀" panose="02020700000000000000" pitchFamily="18" charset="-128"/>
                  <a:ea typeface="Auraka方黑檀" panose="02020700000000000000" pitchFamily="18" charset="-128"/>
                </a:rPr>
                <a:t>TITLE HERE.</a:t>
              </a:r>
              <a:endParaRPr lang="zh-CN" altLang="en-US" sz="2000" spc="300" dirty="0">
                <a:latin typeface="Auraka方黑檀" panose="02020700000000000000" pitchFamily="18" charset="-128"/>
                <a:ea typeface="Auraka方黑檀" panose="02020700000000000000" pitchFamily="18" charset="-128"/>
              </a:endParaRPr>
            </a:p>
          </p:txBody>
        </p:sp>
        <p:sp>
          <p:nvSpPr>
            <p:cNvPr id="47" name="文本框 46"/>
            <p:cNvSpPr txBox="1"/>
            <p:nvPr/>
          </p:nvSpPr>
          <p:spPr>
            <a:xfrm>
              <a:off x="6008503" y="3892794"/>
              <a:ext cx="2345997" cy="400110"/>
            </a:xfrm>
            <a:prstGeom prst="rect">
              <a:avLst/>
            </a:prstGeom>
            <a:noFill/>
          </p:spPr>
          <p:txBody>
            <a:bodyPr wrap="square" rtlCol="0">
              <a:spAutoFit/>
            </a:bodyPr>
            <a:lstStyle/>
            <a:p>
              <a:r>
                <a:rPr lang="en-US" altLang="zh-CN" sz="2000" spc="300" dirty="0">
                  <a:latin typeface="Auraka方黑檀" panose="02020700000000000000" pitchFamily="18" charset="-128"/>
                  <a:ea typeface="Auraka方黑檀" panose="02020700000000000000" pitchFamily="18" charset="-128"/>
                </a:rPr>
                <a:t>TITLE HERE.</a:t>
              </a:r>
              <a:endParaRPr lang="zh-CN" altLang="en-US" sz="2000" spc="300" dirty="0">
                <a:latin typeface="Auraka方黑檀" panose="02020700000000000000" pitchFamily="18" charset="-128"/>
                <a:ea typeface="Auraka方黑檀" panose="02020700000000000000" pitchFamily="18" charset="-128"/>
              </a:endParaRPr>
            </a:p>
          </p:txBody>
        </p:sp>
        <p:sp>
          <p:nvSpPr>
            <p:cNvPr id="48" name="矩形 47"/>
            <p:cNvSpPr/>
            <p:nvPr/>
          </p:nvSpPr>
          <p:spPr>
            <a:xfrm>
              <a:off x="5470877" y="2313097"/>
              <a:ext cx="2527814" cy="923330"/>
            </a:xfrm>
            <a:prstGeom prst="rect">
              <a:avLst/>
            </a:prstGeom>
          </p:spPr>
          <p:txBody>
            <a:bodyPr wrap="square">
              <a:spAutoFit/>
            </a:bodyPr>
            <a:lstStyle/>
            <a:p>
              <a:pPr>
                <a:lnSpc>
                  <a:spcPct val="150000"/>
                </a:lnSpc>
              </a:pPr>
              <a:r>
                <a:rPr lang="zh-CN" altLang="en-US" sz="12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点击此处更换文本点击此处更换文本，点击此处更换文本点击此处更换文本</a:t>
              </a:r>
            </a:p>
          </p:txBody>
        </p:sp>
        <p:sp>
          <p:nvSpPr>
            <p:cNvPr id="49" name="矩形 48"/>
            <p:cNvSpPr/>
            <p:nvPr/>
          </p:nvSpPr>
          <p:spPr>
            <a:xfrm>
              <a:off x="8880909" y="4449524"/>
              <a:ext cx="2527814" cy="923330"/>
            </a:xfrm>
            <a:prstGeom prst="rect">
              <a:avLst/>
            </a:prstGeom>
          </p:spPr>
          <p:txBody>
            <a:bodyPr wrap="square">
              <a:spAutoFit/>
            </a:bodyPr>
            <a:lstStyle/>
            <a:p>
              <a:pPr>
                <a:lnSpc>
                  <a:spcPct val="150000"/>
                </a:lnSpc>
              </a:pPr>
              <a:r>
                <a:rPr lang="zh-CN" altLang="en-US" sz="12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点击此处更换文本点击此处更换文本，点击此处更换文本点击此处更换文本</a:t>
              </a:r>
            </a:p>
          </p:txBody>
        </p:sp>
        <p:sp>
          <p:nvSpPr>
            <p:cNvPr id="50" name="矩形 49"/>
            <p:cNvSpPr/>
            <p:nvPr/>
          </p:nvSpPr>
          <p:spPr>
            <a:xfrm>
              <a:off x="5468566" y="4449524"/>
              <a:ext cx="2527814" cy="923330"/>
            </a:xfrm>
            <a:prstGeom prst="rect">
              <a:avLst/>
            </a:prstGeom>
          </p:spPr>
          <p:txBody>
            <a:bodyPr wrap="square">
              <a:spAutoFit/>
            </a:bodyPr>
            <a:lstStyle/>
            <a:p>
              <a:pPr>
                <a:lnSpc>
                  <a:spcPct val="150000"/>
                </a:lnSpc>
              </a:pPr>
              <a:r>
                <a:rPr lang="zh-CN" altLang="en-US" sz="12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点击此处更换文本点击此处更换文本，点击此处更换文本点击此处更换文本</a:t>
              </a:r>
            </a:p>
          </p:txBody>
        </p:sp>
        <p:sp>
          <p:nvSpPr>
            <p:cNvPr id="51" name="矩形 50"/>
            <p:cNvSpPr/>
            <p:nvPr/>
          </p:nvSpPr>
          <p:spPr>
            <a:xfrm>
              <a:off x="8880909" y="2313097"/>
              <a:ext cx="2527814" cy="923330"/>
            </a:xfrm>
            <a:prstGeom prst="rect">
              <a:avLst/>
            </a:prstGeom>
          </p:spPr>
          <p:txBody>
            <a:bodyPr wrap="square">
              <a:spAutoFit/>
            </a:bodyPr>
            <a:lstStyle/>
            <a:p>
              <a:pPr>
                <a:lnSpc>
                  <a:spcPct val="150000"/>
                </a:lnSpc>
              </a:pPr>
              <a:r>
                <a:rPr lang="zh-CN" altLang="en-US" sz="12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点击此处更换文本点击此处更换文本，点击此处更换文本点击此处更换文本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60590" y="261257"/>
            <a:ext cx="4853665" cy="749752"/>
            <a:chOff x="360590" y="261257"/>
            <a:chExt cx="4853665" cy="749752"/>
          </a:xfrm>
        </p:grpSpPr>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26" name="文本框 25"/>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28" name="组合 27"/>
          <p:cNvGrpSpPr/>
          <p:nvPr/>
        </p:nvGrpSpPr>
        <p:grpSpPr>
          <a:xfrm>
            <a:off x="-1331513" y="4946753"/>
            <a:ext cx="5181076" cy="4057143"/>
            <a:chOff x="-1277083" y="4696382"/>
            <a:chExt cx="5181076" cy="4057143"/>
          </a:xfrm>
        </p:grpSpPr>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30" name="图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31" name="组合 30"/>
          <p:cNvGrpSpPr/>
          <p:nvPr/>
        </p:nvGrpSpPr>
        <p:grpSpPr>
          <a:xfrm>
            <a:off x="0" y="1808480"/>
            <a:ext cx="12192000" cy="4424901"/>
            <a:chOff x="0" y="1808480"/>
            <a:chExt cx="12192000" cy="4424901"/>
          </a:xfrm>
        </p:grpSpPr>
        <p:sp>
          <p:nvSpPr>
            <p:cNvPr id="32" name="is1ide-TextBox 28"/>
            <p:cNvSpPr txBox="1"/>
            <p:nvPr/>
          </p:nvSpPr>
          <p:spPr>
            <a:xfrm>
              <a:off x="1202811" y="4897120"/>
              <a:ext cx="1455177" cy="1336261"/>
            </a:xfrm>
            <a:prstGeom prst="rect">
              <a:avLst/>
            </a:prstGeom>
          </p:spPr>
          <p:txBody>
            <a:bodyPr vert="horz" wrap="square" lIns="0" tIns="0" rIns="0" bIns="0" anchor="ctr">
              <a:noAutofit/>
            </a:bodyPr>
            <a:lstStyle/>
            <a:p>
              <a:pPr algn="ctr">
                <a:lnSpc>
                  <a:spcPct val="15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3" name="is1ide-TextBox 28"/>
            <p:cNvSpPr txBox="1"/>
            <p:nvPr/>
          </p:nvSpPr>
          <p:spPr>
            <a:xfrm>
              <a:off x="3327175" y="4897119"/>
              <a:ext cx="1455177" cy="1336261"/>
            </a:xfrm>
            <a:prstGeom prst="rect">
              <a:avLst/>
            </a:prstGeom>
          </p:spPr>
          <p:txBody>
            <a:bodyPr vert="horz" wrap="square" lIns="0" tIns="0" rIns="0" bIns="0" anchor="ctr">
              <a:noAutofit/>
            </a:bodyPr>
            <a:lstStyle/>
            <a:p>
              <a:pPr algn="ctr">
                <a:lnSpc>
                  <a:spcPct val="15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4" name="is1ide-TextBox 28"/>
            <p:cNvSpPr txBox="1"/>
            <p:nvPr/>
          </p:nvSpPr>
          <p:spPr>
            <a:xfrm>
              <a:off x="5451539" y="4897120"/>
              <a:ext cx="1455177" cy="1336261"/>
            </a:xfrm>
            <a:prstGeom prst="rect">
              <a:avLst/>
            </a:prstGeom>
          </p:spPr>
          <p:txBody>
            <a:bodyPr vert="horz" wrap="square" lIns="0" tIns="0" rIns="0" bIns="0" anchor="ctr">
              <a:noAutofit/>
            </a:bodyPr>
            <a:lstStyle/>
            <a:p>
              <a:pPr algn="ctr">
                <a:lnSpc>
                  <a:spcPct val="150000"/>
                </a:lnSpc>
              </a:pPr>
              <a:r>
                <a:rPr lang="zh-CN" altLang="en-US" sz="16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6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35" name="组合 34"/>
            <p:cNvGrpSpPr/>
            <p:nvPr/>
          </p:nvGrpSpPr>
          <p:grpSpPr>
            <a:xfrm>
              <a:off x="0" y="1808480"/>
              <a:ext cx="12192000" cy="2925156"/>
              <a:chOff x="0" y="1808480"/>
              <a:chExt cx="12192000" cy="2925156"/>
            </a:xfrm>
          </p:grpSpPr>
          <p:grpSp>
            <p:nvGrpSpPr>
              <p:cNvPr id="36" name="组合 35"/>
              <p:cNvGrpSpPr/>
              <p:nvPr/>
            </p:nvGrpSpPr>
            <p:grpSpPr>
              <a:xfrm>
                <a:off x="0" y="1808480"/>
                <a:ext cx="12192000" cy="2925156"/>
                <a:chOff x="0" y="1554480"/>
                <a:chExt cx="12192000" cy="2925156"/>
              </a:xfrm>
            </p:grpSpPr>
            <p:sp>
              <p:nvSpPr>
                <p:cNvPr id="39" name="矩形 38"/>
                <p:cNvSpPr/>
                <p:nvPr/>
              </p:nvSpPr>
              <p:spPr>
                <a:xfrm>
                  <a:off x="0" y="2429164"/>
                  <a:ext cx="868218" cy="2050472"/>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useBgFill="1">
              <p:nvSpPr>
                <p:cNvPr id="40" name="矩形 39"/>
                <p:cNvSpPr/>
                <p:nvPr/>
              </p:nvSpPr>
              <p:spPr>
                <a:xfrm>
                  <a:off x="868218" y="2429164"/>
                  <a:ext cx="2124364" cy="2050472"/>
                </a:xfrm>
                <a:prstGeom prst="rect">
                  <a:avLst/>
                </a:prstGeom>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useBgFill="1">
              <p:nvSpPr>
                <p:cNvPr id="41" name="矩形 40"/>
                <p:cNvSpPr/>
                <p:nvPr/>
              </p:nvSpPr>
              <p:spPr>
                <a:xfrm>
                  <a:off x="2992582" y="2429164"/>
                  <a:ext cx="2124364" cy="2050472"/>
                </a:xfrm>
                <a:prstGeom prst="rect">
                  <a:avLst/>
                </a:prstGeom>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useBgFill="1">
              <p:nvSpPr>
                <p:cNvPr id="42" name="矩形 41"/>
                <p:cNvSpPr/>
                <p:nvPr/>
              </p:nvSpPr>
              <p:spPr>
                <a:xfrm>
                  <a:off x="5116946" y="2429164"/>
                  <a:ext cx="2124364" cy="2050472"/>
                </a:xfrm>
                <a:prstGeom prst="rect">
                  <a:avLst/>
                </a:prstGeom>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sp>
              <p:nvSpPr>
                <p:cNvPr id="43" name="矩形 42"/>
                <p:cNvSpPr/>
                <p:nvPr/>
              </p:nvSpPr>
              <p:spPr>
                <a:xfrm>
                  <a:off x="5754255" y="1554480"/>
                  <a:ext cx="6437745" cy="2410229"/>
                </a:xfrm>
                <a:prstGeom prst="rect">
                  <a:avLst/>
                </a:prstGeom>
                <a:solidFill>
                  <a:schemeClr val="accent1">
                    <a:alpha val="70000"/>
                  </a:schemeClr>
                </a:solidFill>
                <a:ln>
                  <a:noFill/>
                </a:ln>
                <a:effectLst>
                  <a:outerShdw blurRad="50800" dist="38100" dir="8100000" algn="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uraka方黑檀" panose="02020700000000000000" pitchFamily="18" charset="-128"/>
                    <a:ea typeface="Auraka方黑檀" panose="02020700000000000000" pitchFamily="18" charset="-128"/>
                  </a:endParaRPr>
                </a:p>
              </p:txBody>
            </p:sp>
          </p:grpSp>
          <p:sp>
            <p:nvSpPr>
              <p:cNvPr id="37" name="文本框 36"/>
              <p:cNvSpPr txBox="1"/>
              <p:nvPr/>
            </p:nvSpPr>
            <p:spPr>
              <a:xfrm>
                <a:off x="5984240" y="2256603"/>
                <a:ext cx="6207760" cy="646331"/>
              </a:xfrm>
              <a:prstGeom prst="rect">
                <a:avLst/>
              </a:prstGeom>
              <a:noFill/>
            </p:spPr>
            <p:txBody>
              <a:bodyPr wrap="square" rtlCol="0">
                <a:spAutoFit/>
              </a:bodyPr>
              <a:lstStyle/>
              <a:p>
                <a:r>
                  <a:rPr lang="en-US" altLang="zh-CN" sz="3600" b="1" spc="300" dirty="0">
                    <a:solidFill>
                      <a:schemeClr val="bg1"/>
                    </a:solidFill>
                    <a:latin typeface="Auraka方黑檀" panose="02020700000000000000" pitchFamily="18" charset="-128"/>
                    <a:ea typeface="Auraka方黑檀" panose="02020700000000000000" pitchFamily="18" charset="-128"/>
                  </a:rPr>
                  <a:t>TITLE HERE.</a:t>
                </a:r>
                <a:endParaRPr lang="zh-CN" altLang="en-US" sz="3600" b="1" spc="300" dirty="0">
                  <a:solidFill>
                    <a:schemeClr val="bg1"/>
                  </a:solidFill>
                  <a:latin typeface="Auraka方黑檀" panose="02020700000000000000" pitchFamily="18" charset="-128"/>
                  <a:ea typeface="Auraka方黑檀" panose="02020700000000000000" pitchFamily="18" charset="-128"/>
                </a:endParaRPr>
              </a:p>
            </p:txBody>
          </p:sp>
          <p:sp>
            <p:nvSpPr>
              <p:cNvPr id="38" name="is1ide-TextBox 28"/>
              <p:cNvSpPr txBox="1"/>
              <p:nvPr/>
            </p:nvSpPr>
            <p:spPr>
              <a:xfrm>
                <a:off x="5984240" y="2902934"/>
                <a:ext cx="5789103" cy="917226"/>
              </a:xfrm>
              <a:prstGeom prst="rect">
                <a:avLst/>
              </a:prstGeom>
            </p:spPr>
            <p:txBody>
              <a:bodyPr vert="horz" wrap="square" lIns="0" tIns="0" rIns="0" bIns="0" anchor="ctr">
                <a:noAutofit/>
              </a:bodyPr>
              <a:lstStyle/>
              <a:p>
                <a:pPr>
                  <a:lnSpc>
                    <a:spcPct val="150000"/>
                  </a:lnSpc>
                </a:pPr>
                <a:r>
                  <a:rPr lang="zh-CN" altLang="en-US" sz="1600" b="1" dirty="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点击此处更换文本点击此处更换文本点击此处更换文本点击此处更换文本点击此处更换文本点击此处更换文本</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2"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1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66778"/>
            <a:ext cx="12192000" cy="5788720"/>
            <a:chOff x="0" y="266778"/>
            <a:chExt cx="12192000" cy="5788720"/>
          </a:xfrm>
        </p:grpSpPr>
        <p:sp>
          <p:nvSpPr>
            <p:cNvPr id="12" name="文本框 11"/>
            <p:cNvSpPr txBox="1"/>
            <p:nvPr/>
          </p:nvSpPr>
          <p:spPr>
            <a:xfrm>
              <a:off x="4241800" y="266778"/>
              <a:ext cx="3708400" cy="523220"/>
            </a:xfrm>
            <a:prstGeom prst="rect">
              <a:avLst/>
            </a:prstGeom>
            <a:noFill/>
          </p:spPr>
          <p:txBody>
            <a:bodyPr wrap="square" rtlCol="0">
              <a:spAutoFit/>
            </a:bodyPr>
            <a:lstStyle/>
            <a:p>
              <a:pPr algn="ctr"/>
              <a:r>
                <a:rPr lang="zh-CN" altLang="en-US" sz="2800" spc="600" dirty="0">
                  <a:latin typeface="Auraka方黑檀" panose="02020700000000000000" pitchFamily="18" charset="-128"/>
                  <a:ea typeface="Auraka方黑檀" panose="02020700000000000000" pitchFamily="18" charset="-128"/>
                </a:rPr>
                <a:t>点击输入标题文字</a:t>
              </a:r>
            </a:p>
          </p:txBody>
        </p:sp>
        <p:grpSp>
          <p:nvGrpSpPr>
            <p:cNvPr id="13" name="组合 12"/>
            <p:cNvGrpSpPr/>
            <p:nvPr/>
          </p:nvGrpSpPr>
          <p:grpSpPr>
            <a:xfrm>
              <a:off x="0" y="1299091"/>
              <a:ext cx="12192000" cy="2663308"/>
              <a:chOff x="0" y="1532771"/>
              <a:chExt cx="12192000" cy="2663308"/>
            </a:xfrm>
          </p:grpSpPr>
          <p:sp>
            <p:nvSpPr>
              <p:cNvPr id="17" name="矩形 16"/>
              <p:cNvSpPr/>
              <p:nvPr/>
            </p:nvSpPr>
            <p:spPr>
              <a:xfrm>
                <a:off x="0" y="1532772"/>
                <a:ext cx="12192000" cy="2663307"/>
              </a:xfrm>
              <a:prstGeom prst="rect">
                <a:avLst/>
              </a:prstGeom>
              <a:solidFill>
                <a:schemeClr val="accent2">
                  <a:lumMod val="5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23" y="1695333"/>
                <a:ext cx="3570317" cy="238021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6072" y="1695333"/>
                <a:ext cx="3565859" cy="2380211"/>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63" y="1695333"/>
                <a:ext cx="3570316" cy="2380211"/>
              </a:xfrm>
              <a:prstGeom prst="rect">
                <a:avLst/>
              </a:prstGeom>
            </p:spPr>
          </p:pic>
          <p:sp>
            <p:nvSpPr>
              <p:cNvPr id="21" name="矩形 20"/>
              <p:cNvSpPr/>
              <p:nvPr/>
            </p:nvSpPr>
            <p:spPr>
              <a:xfrm>
                <a:off x="0" y="1532771"/>
                <a:ext cx="12192000" cy="266330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714435" y="4485838"/>
              <a:ext cx="3210092" cy="1569660"/>
            </a:xfrm>
            <a:prstGeom prst="rect">
              <a:avLst/>
            </a:prstGeom>
          </p:spPr>
          <p:txBody>
            <a:bodyPr wrap="square">
              <a:spAutoFit/>
            </a:bodyPr>
            <a:lstStyle/>
            <a:p>
              <a:pPr algn="ctr">
                <a:lnSpc>
                  <a:spcPct val="20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点击这里输入您的文字内容，您可以对字体及其格式做一定调整。点击这里输入您的文字内容</a:t>
              </a:r>
              <a:r>
                <a:rPr lang="en-US" altLang="zh-CN" sz="1600" dirty="0">
                  <a:latin typeface="Auraka方黑檀" panose="02020700000000000000" pitchFamily="18" charset="-128"/>
                  <a:ea typeface="Auraka方黑檀" panose="02020700000000000000" pitchFamily="18" charset="-128"/>
                </a:rPr>
                <a:t>.</a:t>
              </a:r>
              <a:endParaRPr lang="zh-CN" altLang="en-US" sz="1600" dirty="0">
                <a:latin typeface="Auraka方黑檀" panose="02020700000000000000" pitchFamily="18" charset="-128"/>
                <a:ea typeface="Auraka方黑檀" panose="02020700000000000000" pitchFamily="18" charset="-128"/>
              </a:endParaRPr>
            </a:p>
          </p:txBody>
        </p:sp>
        <p:sp>
          <p:nvSpPr>
            <p:cNvPr id="15" name="矩形 14"/>
            <p:cNvSpPr/>
            <p:nvPr/>
          </p:nvSpPr>
          <p:spPr>
            <a:xfrm>
              <a:off x="4493955" y="4485838"/>
              <a:ext cx="3210092" cy="1569660"/>
            </a:xfrm>
            <a:prstGeom prst="rect">
              <a:avLst/>
            </a:prstGeom>
          </p:spPr>
          <p:txBody>
            <a:bodyPr wrap="square">
              <a:spAutoFit/>
            </a:bodyPr>
            <a:lstStyle/>
            <a:p>
              <a:pPr algn="ctr">
                <a:lnSpc>
                  <a:spcPct val="20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点击这里输入您的文字内容，您可以对字体及其格式做一定调整。点击这里输入您的文字内容</a:t>
              </a:r>
              <a:r>
                <a:rPr lang="en-US" altLang="zh-CN" sz="1600" dirty="0">
                  <a:latin typeface="Auraka方黑檀" panose="02020700000000000000" pitchFamily="18" charset="-128"/>
                  <a:ea typeface="Auraka方黑檀" panose="02020700000000000000" pitchFamily="18" charset="-128"/>
                </a:rPr>
                <a:t>.</a:t>
              </a:r>
              <a:endParaRPr lang="zh-CN" altLang="en-US" sz="1600" dirty="0">
                <a:latin typeface="Auraka方黑檀" panose="02020700000000000000" pitchFamily="18" charset="-128"/>
                <a:ea typeface="Auraka方黑檀" panose="02020700000000000000" pitchFamily="18" charset="-128"/>
              </a:endParaRPr>
            </a:p>
          </p:txBody>
        </p:sp>
        <p:sp>
          <p:nvSpPr>
            <p:cNvPr id="16" name="矩形 15"/>
            <p:cNvSpPr/>
            <p:nvPr/>
          </p:nvSpPr>
          <p:spPr>
            <a:xfrm>
              <a:off x="8273475" y="4485838"/>
              <a:ext cx="3210092" cy="1569660"/>
            </a:xfrm>
            <a:prstGeom prst="rect">
              <a:avLst/>
            </a:prstGeom>
          </p:spPr>
          <p:txBody>
            <a:bodyPr wrap="square">
              <a:spAutoFit/>
            </a:bodyPr>
            <a:lstStyle/>
            <a:p>
              <a:pPr algn="ctr">
                <a:lnSpc>
                  <a:spcPct val="20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点击这里输入您的文字内容，您可以对字体及其格式做一定调整。点击这里输入您的文字内容</a:t>
              </a:r>
              <a:r>
                <a:rPr lang="en-US" altLang="zh-CN" sz="1600" dirty="0">
                  <a:latin typeface="Auraka方黑檀" panose="02020700000000000000" pitchFamily="18" charset="-128"/>
                  <a:ea typeface="Auraka方黑檀" panose="02020700000000000000" pitchFamily="18" charset="-128"/>
                </a:rPr>
                <a:t>.</a:t>
              </a:r>
              <a:endParaRPr lang="zh-CN" altLang="en-US" sz="1600" dirty="0">
                <a:latin typeface="Auraka方黑檀" panose="02020700000000000000" pitchFamily="18" charset="-128"/>
                <a:ea typeface="Auraka方黑檀" panose="02020700000000000000" pitchFamily="18" charset="-128"/>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5412" r="16016"/>
          <a:stretch>
            <a:fillRect/>
          </a:stretch>
        </p:blipFill>
        <p:spPr>
          <a:xfrm>
            <a:off x="-10160" y="0"/>
            <a:ext cx="12171680" cy="6878320"/>
          </a:xfrm>
          <a:prstGeom prst="rect">
            <a:avLst/>
          </a:prstGeom>
        </p:spPr>
      </p:pic>
      <p:grpSp>
        <p:nvGrpSpPr>
          <p:cNvPr id="3" name="组合 2"/>
          <p:cNvGrpSpPr/>
          <p:nvPr/>
        </p:nvGrpSpPr>
        <p:grpSpPr>
          <a:xfrm>
            <a:off x="2433320" y="-147320"/>
            <a:ext cx="8605788" cy="4946341"/>
            <a:chOff x="2433320" y="-147320"/>
            <a:chExt cx="8605788" cy="4946341"/>
          </a:xfrm>
        </p:grpSpPr>
        <p:grpSp>
          <p:nvGrpSpPr>
            <p:cNvPr id="26" name="组合 25"/>
            <p:cNvGrpSpPr/>
            <p:nvPr/>
          </p:nvGrpSpPr>
          <p:grpSpPr>
            <a:xfrm>
              <a:off x="2433320" y="-147320"/>
              <a:ext cx="8605788" cy="4946341"/>
              <a:chOff x="2433320" y="-147320"/>
              <a:chExt cx="8605788" cy="4946341"/>
            </a:xfrm>
          </p:grpSpPr>
          <p:pic>
            <p:nvPicPr>
              <p:cNvPr id="11" name="图片 10"/>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b="53989"/>
              <a:stretch>
                <a:fillRect/>
              </a:stretch>
            </p:blipFill>
            <p:spPr>
              <a:xfrm>
                <a:off x="2433320" y="-147320"/>
                <a:ext cx="5633720" cy="2592137"/>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0000">
                <a:off x="5888007" y="797713"/>
                <a:ext cx="5151101" cy="1497915"/>
              </a:xfrm>
              <a:prstGeom prst="rect">
                <a:avLst/>
              </a:prstGeom>
            </p:spPr>
          </p:pic>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l="69852" t="60742" r="6000" b="14666"/>
              <a:stretch>
                <a:fillRect/>
              </a:stretch>
            </p:blipFill>
            <p:spPr>
              <a:xfrm>
                <a:off x="8067040" y="2739011"/>
                <a:ext cx="695853" cy="708660"/>
              </a:xfrm>
              <a:prstGeom prst="rect">
                <a:avLst/>
              </a:prstGeom>
            </p:spPr>
          </p:pic>
          <p:grpSp>
            <p:nvGrpSpPr>
              <p:cNvPr id="22" name="组合 21"/>
              <p:cNvGrpSpPr/>
              <p:nvPr/>
            </p:nvGrpSpPr>
            <p:grpSpPr>
              <a:xfrm>
                <a:off x="4003040" y="3906638"/>
                <a:ext cx="4186197" cy="892383"/>
                <a:chOff x="4003040" y="3896478"/>
                <a:chExt cx="4186197" cy="892383"/>
              </a:xfrm>
            </p:grpSpPr>
            <p:sp>
              <p:nvSpPr>
                <p:cNvPr id="20" name="文本框 19"/>
                <p:cNvSpPr txBox="1"/>
                <p:nvPr/>
              </p:nvSpPr>
              <p:spPr>
                <a:xfrm>
                  <a:off x="4003040" y="3896478"/>
                  <a:ext cx="4186197" cy="461665"/>
                </a:xfrm>
                <a:prstGeom prst="rect">
                  <a:avLst/>
                </a:prstGeom>
                <a:noFill/>
              </p:spPr>
              <p:txBody>
                <a:bodyPr wrap="square" rtlCol="0">
                  <a:spAutoFit/>
                </a:bodyPr>
                <a:lstStyle/>
                <a:p>
                  <a:pPr algn="ctr"/>
                  <a:r>
                    <a:rPr lang="en-US" altLang="zh-CN" sz="2400" spc="300" dirty="0">
                      <a:solidFill>
                        <a:schemeClr val="accent5">
                          <a:lumMod val="20000"/>
                          <a:lumOff val="80000"/>
                        </a:schemeClr>
                      </a:solidFill>
                      <a:latin typeface="Algerian" panose="04020705040A02060702" pitchFamily="82" charset="0"/>
                    </a:rPr>
                    <a:t>ADD YOUR TITLE HERE.</a:t>
                  </a:r>
                  <a:endParaRPr lang="zh-CN" altLang="en-US" sz="2400" spc="300" dirty="0">
                    <a:solidFill>
                      <a:schemeClr val="accent5">
                        <a:lumMod val="20000"/>
                        <a:lumOff val="80000"/>
                      </a:schemeClr>
                    </a:solidFill>
                    <a:latin typeface="Algerian" panose="04020705040A02060702" pitchFamily="82" charset="0"/>
                  </a:endParaRPr>
                </a:p>
              </p:txBody>
            </p:sp>
            <p:sp>
              <p:nvSpPr>
                <p:cNvPr id="21" name="文本框 20"/>
                <p:cNvSpPr txBox="1"/>
                <p:nvPr/>
              </p:nvSpPr>
              <p:spPr>
                <a:xfrm>
                  <a:off x="4942114" y="4390081"/>
                  <a:ext cx="2205584" cy="398780"/>
                </a:xfrm>
                <a:prstGeom prst="rect">
                  <a:avLst/>
                </a:prstGeom>
                <a:noFill/>
              </p:spPr>
              <p:txBody>
                <a:bodyPr wrap="square" rtlCol="0">
                  <a:spAutoFit/>
                </a:bodyPr>
                <a:lstStyle/>
                <a:p>
                  <a:pPr algn="ctr"/>
                  <a:r>
                    <a:rPr lang="zh-CN" altLang="en-US" sz="2000">
                      <a:solidFill>
                        <a:schemeClr val="accent5">
                          <a:lumMod val="20000"/>
                          <a:lumOff val="80000"/>
                        </a:schemeClr>
                      </a:solidFill>
                      <a:latin typeface="Auraka方黑檀" panose="02020700000000000000" pitchFamily="18" charset="-128"/>
                      <a:ea typeface="Auraka方黑檀" panose="02020700000000000000" pitchFamily="18" charset="-128"/>
                    </a:rPr>
                    <a:t>汇报人：</a:t>
                  </a:r>
                  <a:r>
                    <a:rPr lang="en-US" altLang="zh-CN" sz="2000">
                      <a:solidFill>
                        <a:schemeClr val="accent5">
                          <a:lumMod val="20000"/>
                          <a:lumOff val="80000"/>
                        </a:schemeClr>
                      </a:solidFill>
                      <a:latin typeface="Auraka方黑檀" panose="02020700000000000000" pitchFamily="18" charset="-128"/>
                      <a:ea typeface="Auraka方黑檀" panose="02020700000000000000" pitchFamily="18" charset="-128"/>
                    </a:rPr>
                    <a:t>xiazaii</a:t>
                  </a:r>
                  <a:endParaRPr lang="zh-CN" altLang="en-US" sz="2000" dirty="0">
                    <a:solidFill>
                      <a:schemeClr val="accent5">
                        <a:lumMod val="20000"/>
                        <a:lumOff val="80000"/>
                      </a:schemeClr>
                    </a:solidFill>
                    <a:latin typeface="Auraka方黑檀" panose="02020700000000000000" pitchFamily="18" charset="-128"/>
                    <a:ea typeface="Auraka方黑檀" panose="02020700000000000000" pitchFamily="18" charset="-128"/>
                  </a:endParaRPr>
                </a:p>
              </p:txBody>
            </p:sp>
          </p:grpSp>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69852" t="60742" r="6000" b="14666"/>
              <a:stretch>
                <a:fillRect/>
              </a:stretch>
            </p:blipFill>
            <p:spPr>
              <a:xfrm flipH="1">
                <a:off x="2865120" y="838010"/>
                <a:ext cx="695853" cy="708660"/>
              </a:xfrm>
              <a:prstGeom prst="rect">
                <a:avLst/>
              </a:prstGeom>
            </p:spPr>
          </p:pic>
        </p:grpSp>
        <p:sp>
          <p:nvSpPr>
            <p:cNvPr id="2" name="文本框 1"/>
            <p:cNvSpPr txBox="1"/>
            <p:nvPr/>
          </p:nvSpPr>
          <p:spPr>
            <a:xfrm>
              <a:off x="2681987" y="2173407"/>
              <a:ext cx="5380522" cy="1569660"/>
            </a:xfrm>
            <a:prstGeom prst="rect">
              <a:avLst/>
            </a:prstGeom>
            <a:noFill/>
          </p:spPr>
          <p:txBody>
            <a:bodyPr wrap="square" rtlCol="0">
              <a:spAutoFit/>
            </a:bodyPr>
            <a:lstStyle/>
            <a:p>
              <a:r>
                <a:rPr lang="zh-CN" altLang="en-US" sz="9600" spc="300" dirty="0">
                  <a:solidFill>
                    <a:schemeClr val="accent5">
                      <a:lumMod val="40000"/>
                      <a:lumOff val="60000"/>
                    </a:schemeClr>
                  </a:solidFill>
                  <a:latin typeface="Auraka方黑檀" panose="02020700000000000000" pitchFamily="18" charset="-128"/>
                  <a:ea typeface="Auraka方黑檀" panose="02020700000000000000" pitchFamily="18" charset="-128"/>
                </a:rPr>
                <a:t>感谢聆听</a:t>
              </a: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2"/>
                  <a:ext cx="2960915" cy="707886"/>
                </a:xfrm>
                <a:prstGeom prst="rect">
                  <a:avLst/>
                </a:prstGeom>
                <a:noFill/>
              </p:spPr>
              <p:txBody>
                <a:bodyPr wrap="square" rtlCol="0">
                  <a:spAutoFit/>
                </a:bodyPr>
                <a:lstStyle/>
                <a:p>
                  <a:r>
                    <a:rPr lang="zh-CN" altLang="en-US" sz="4000" spc="600" dirty="0">
                      <a:solidFill>
                        <a:schemeClr val="accent5">
                          <a:lumMod val="20000"/>
                          <a:lumOff val="80000"/>
                        </a:schemeClr>
                      </a:solidFill>
                      <a:latin typeface="Auraka方黑檀" panose="02020700000000000000" pitchFamily="18" charset="-128"/>
                      <a:ea typeface="Auraka方黑檀" panose="02020700000000000000" pitchFamily="18" charset="-128"/>
                    </a:rPr>
                    <a:t>第一章节</a:t>
                  </a:r>
                </a:p>
              </p:txBody>
            </p:sp>
            <p:sp>
              <p:nvSpPr>
                <p:cNvPr id="45" name="文本框 44"/>
                <p:cNvSpPr txBox="1"/>
                <p:nvPr/>
              </p:nvSpPr>
              <p:spPr>
                <a:xfrm>
                  <a:off x="2319756" y="3364741"/>
                  <a:ext cx="3646714" cy="584775"/>
                </a:xfrm>
                <a:prstGeom prst="rect">
                  <a:avLst/>
                </a:prstGeom>
                <a:noFill/>
              </p:spPr>
              <p:txBody>
                <a:bodyPr wrap="square" rtlCol="0">
                  <a:spAutoFit/>
                </a:bodyPr>
                <a:lstStyle/>
                <a:p>
                  <a:r>
                    <a:rPr lang="zh-CN" altLang="en-US" sz="3200" spc="600" dirty="0">
                      <a:solidFill>
                        <a:schemeClr val="bg1"/>
                      </a:solidFill>
                      <a:latin typeface="Auraka方黑檀" panose="02020700000000000000" pitchFamily="18" charset="-128"/>
                      <a:ea typeface="Auraka方黑檀" panose="02020700000000000000" pitchFamily="18" charset="-128"/>
                    </a:rPr>
                    <a:t>点击输入标题</a:t>
                  </a:r>
                </a:p>
              </p:txBody>
            </p:sp>
            <p:sp>
              <p:nvSpPr>
                <p:cNvPr id="46" name="文本框 45"/>
                <p:cNvSpPr txBox="1"/>
                <p:nvPr/>
              </p:nvSpPr>
              <p:spPr>
                <a:xfrm>
                  <a:off x="2285996" y="4024660"/>
                  <a:ext cx="4615544" cy="707886"/>
                </a:xfrm>
                <a:prstGeom prst="rect">
                  <a:avLst/>
                </a:prstGeom>
                <a:noFill/>
              </p:spPr>
              <p:txBody>
                <a:bodyPr wrap="square" rtlCol="0">
                  <a:spAutoFit/>
                </a:bodyPr>
                <a:lstStyle/>
                <a:p>
                  <a:r>
                    <a:rPr lang="en-US" altLang="zh-CN" sz="2000" spc="300" dirty="0">
                      <a:solidFill>
                        <a:schemeClr val="bg1"/>
                      </a:solidFill>
                      <a:latin typeface="Algerian" panose="04020705040A02060702" pitchFamily="82" charset="0"/>
                    </a:rPr>
                    <a:t>ADD YOUR TITLE HERE.ADD TOUR TITLE ADD YOUR TITLE.</a:t>
                  </a:r>
                  <a:endParaRPr lang="zh-CN" altLang="en-US" sz="2000" spc="300" dirty="0">
                    <a:solidFill>
                      <a:schemeClr val="bg1"/>
                    </a:solidFill>
                    <a:latin typeface="Algerian" panose="04020705040A02060702" pitchFamily="82" charset="0"/>
                  </a:endParaRPr>
                </a:p>
              </p:txBody>
            </p:sp>
          </p:grpSp>
        </p:gr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69852" t="60742" r="6000" b="14666"/>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216" y="-1095615"/>
              <a:ext cx="1963642" cy="1901162"/>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116abc49-97e3-41fe-8fb1-8d48097aad81"/>
          <p:cNvGrpSpPr>
            <a:grpSpLocks noChangeAspect="1"/>
          </p:cNvGrpSpPr>
          <p:nvPr/>
        </p:nvGrpSpPr>
        <p:grpSpPr>
          <a:xfrm>
            <a:off x="1662549" y="1898606"/>
            <a:ext cx="8876144" cy="3524988"/>
            <a:chOff x="836972" y="1660456"/>
            <a:chExt cx="10518054" cy="4177036"/>
          </a:xfrm>
        </p:grpSpPr>
        <p:sp>
          <p:nvSpPr>
            <p:cNvPr id="12" name="îṥļîḑé-星形: 七角 27"/>
            <p:cNvSpPr/>
            <p:nvPr/>
          </p:nvSpPr>
          <p:spPr>
            <a:xfrm>
              <a:off x="1315617" y="2897155"/>
              <a:ext cx="1063690" cy="1063690"/>
            </a:xfrm>
            <a:prstGeom prst="star7">
              <a:avLst>
                <a:gd name="adj" fmla="val 40882"/>
                <a:gd name="hf" fmla="val 102572"/>
                <a:gd name="vf" fmla="val 10521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3" name="îṥļîḑé-星形: 七角 28"/>
            <p:cNvSpPr/>
            <p:nvPr/>
          </p:nvSpPr>
          <p:spPr>
            <a:xfrm>
              <a:off x="4147976" y="2897155"/>
              <a:ext cx="1063690" cy="1063690"/>
            </a:xfrm>
            <a:prstGeom prst="star7">
              <a:avLst>
                <a:gd name="adj" fmla="val 40882"/>
                <a:gd name="hf" fmla="val 102572"/>
                <a:gd name="vf" fmla="val 10521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4" name="îṥļîḑé-星形: 七角 29"/>
            <p:cNvSpPr/>
            <p:nvPr/>
          </p:nvSpPr>
          <p:spPr>
            <a:xfrm>
              <a:off x="6980335" y="2897155"/>
              <a:ext cx="1063690" cy="1063690"/>
            </a:xfrm>
            <a:prstGeom prst="star7">
              <a:avLst>
                <a:gd name="adj" fmla="val 40882"/>
                <a:gd name="hf" fmla="val 102572"/>
                <a:gd name="vf" fmla="val 10521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5" name="îṥļîḑé-星形: 七角 30"/>
            <p:cNvSpPr/>
            <p:nvPr/>
          </p:nvSpPr>
          <p:spPr>
            <a:xfrm>
              <a:off x="9812693" y="2897155"/>
              <a:ext cx="1063690" cy="1063690"/>
            </a:xfrm>
            <a:prstGeom prst="star7">
              <a:avLst>
                <a:gd name="adj" fmla="val 40882"/>
                <a:gd name="hf" fmla="val 102572"/>
                <a:gd name="vf" fmla="val 10521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6" name="îṥļîḑé-Right Bracket 11"/>
            <p:cNvSpPr/>
            <p:nvPr/>
          </p:nvSpPr>
          <p:spPr>
            <a:xfrm rot="16200000">
              <a:off x="5756651" y="-1653670"/>
              <a:ext cx="664962" cy="8483340"/>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7" name="îṥļîḑé-Right Bracket 12"/>
            <p:cNvSpPr/>
            <p:nvPr/>
          </p:nvSpPr>
          <p:spPr>
            <a:xfrm rot="16200000">
              <a:off x="5764141" y="1170680"/>
              <a:ext cx="664962" cy="2834640"/>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8" name="îṥļîḑé-任意多边形: 形状 33"/>
            <p:cNvSpPr/>
            <p:nvPr/>
          </p:nvSpPr>
          <p:spPr bwMode="auto">
            <a:xfrm>
              <a:off x="1551676" y="3179040"/>
              <a:ext cx="591569" cy="49991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19" name="îṥļîḑé-任意多边形: 形状 34"/>
            <p:cNvSpPr/>
            <p:nvPr/>
          </p:nvSpPr>
          <p:spPr bwMode="auto">
            <a:xfrm>
              <a:off x="10029201" y="3162515"/>
              <a:ext cx="630674" cy="53296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0" name="îṥļîḑé-任意多边形: 形状 35"/>
            <p:cNvSpPr>
              <a:spLocks noChangeAspect="1"/>
            </p:cNvSpPr>
            <p:nvPr/>
          </p:nvSpPr>
          <p:spPr bwMode="auto">
            <a:xfrm>
              <a:off x="4369908" y="3179203"/>
              <a:ext cx="618788" cy="5229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1" name="îṥļîḑé-任意多边形: 形状 36"/>
            <p:cNvSpPr/>
            <p:nvPr/>
          </p:nvSpPr>
          <p:spPr bwMode="auto">
            <a:xfrm>
              <a:off x="7254965" y="3204204"/>
              <a:ext cx="532014" cy="44959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nvGrpSpPr>
            <p:cNvPr id="22" name="组合 21"/>
            <p:cNvGrpSpPr/>
            <p:nvPr/>
          </p:nvGrpSpPr>
          <p:grpSpPr>
            <a:xfrm>
              <a:off x="836972" y="4305525"/>
              <a:ext cx="2020976" cy="1531967"/>
              <a:chOff x="5122025" y="581759"/>
              <a:chExt cx="2020976" cy="1531967"/>
            </a:xfrm>
          </p:grpSpPr>
          <p:sp>
            <p:nvSpPr>
              <p:cNvPr id="33" name="îṥļîḑé-文本框 48"/>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34" name="îṥļîḑé-Rectangle 29"/>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dirty="0">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23" name="组合 22"/>
            <p:cNvGrpSpPr/>
            <p:nvPr/>
          </p:nvGrpSpPr>
          <p:grpSpPr>
            <a:xfrm>
              <a:off x="3668814" y="4305525"/>
              <a:ext cx="2020976" cy="1531967"/>
              <a:chOff x="5122025" y="581759"/>
              <a:chExt cx="2020976" cy="1531967"/>
            </a:xfrm>
          </p:grpSpPr>
          <p:sp>
            <p:nvSpPr>
              <p:cNvPr id="31" name="îṥļîḑé-文本框 46"/>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32" name="îṥļîḑé-Rectangle 27"/>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24" name="组合 23"/>
            <p:cNvGrpSpPr/>
            <p:nvPr/>
          </p:nvGrpSpPr>
          <p:grpSpPr>
            <a:xfrm>
              <a:off x="6510484" y="4305525"/>
              <a:ext cx="2020976" cy="1531967"/>
              <a:chOff x="5122025" y="581759"/>
              <a:chExt cx="2020976" cy="1531967"/>
            </a:xfrm>
          </p:grpSpPr>
          <p:sp>
            <p:nvSpPr>
              <p:cNvPr id="29" name="îṥļîḑé-文本框 44"/>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30" name="îṥļîḑé-Rectangle 25"/>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25" name="组合 24"/>
            <p:cNvGrpSpPr/>
            <p:nvPr/>
          </p:nvGrpSpPr>
          <p:grpSpPr>
            <a:xfrm>
              <a:off x="9334050" y="4305525"/>
              <a:ext cx="2020976" cy="1531966"/>
              <a:chOff x="5122025" y="581759"/>
              <a:chExt cx="2020976" cy="1531966"/>
            </a:xfrm>
          </p:grpSpPr>
          <p:sp>
            <p:nvSpPr>
              <p:cNvPr id="27" name="îṥļîḑé-文本框 42"/>
              <p:cNvSpPr txBox="1"/>
              <p:nvPr/>
            </p:nvSpPr>
            <p:spPr>
              <a:xfrm>
                <a:off x="5122026" y="1487080"/>
                <a:ext cx="2020975"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28" name="îṥļîḑé-Rectangle 23"/>
              <p:cNvSpPr/>
              <p:nvPr/>
            </p:nvSpPr>
            <p:spPr>
              <a:xfrm>
                <a:off x="5122025" y="58175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dirty="0">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sp>
          <p:nvSpPr>
            <p:cNvPr id="26" name="îṥļîḑé-矩形: 圆角 41"/>
            <p:cNvSpPr/>
            <p:nvPr/>
          </p:nvSpPr>
          <p:spPr>
            <a:xfrm>
              <a:off x="4691485" y="1660456"/>
              <a:ext cx="2814216" cy="858416"/>
            </a:xfrm>
            <a:prstGeom prst="roundRect">
              <a:avLst>
                <a:gd name="adj" fmla="val 24861"/>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400">
                <a:spcBef>
                  <a:spcPct val="0"/>
                </a:spcBef>
                <a:defRPr/>
              </a:pPr>
              <a:r>
                <a:rPr lang="zh-CN" altLang="en-US" sz="2400" dirty="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Group 4"/>
          <p:cNvGrpSpPr/>
          <p:nvPr/>
        </p:nvGrpSpPr>
        <p:grpSpPr>
          <a:xfrm>
            <a:off x="3030973" y="1903817"/>
            <a:ext cx="6130055" cy="4188638"/>
            <a:chOff x="3030973" y="1844824"/>
            <a:chExt cx="6130055" cy="4188638"/>
          </a:xfrm>
        </p:grpSpPr>
        <p:cxnSp>
          <p:nvCxnSpPr>
            <p:cNvPr id="12" name="íślíḋè-Straight Connector 5"/>
            <p:cNvCxnSpPr/>
            <p:nvPr/>
          </p:nvCxnSpPr>
          <p:spPr>
            <a:xfrm>
              <a:off x="6096000" y="1844824"/>
              <a:ext cx="0" cy="39604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íślíḋè-Rectangle 13"/>
            <p:cNvSpPr/>
            <p:nvPr/>
          </p:nvSpPr>
          <p:spPr bwMode="auto">
            <a:xfrm>
              <a:off x="3030973" y="1844824"/>
              <a:ext cx="2520280" cy="371568"/>
            </a:xfrm>
            <a:prstGeom prst="rect">
              <a:avLst/>
            </a:prstGeom>
            <a:solidFill>
              <a:schemeClr val="accent1">
                <a:lumMod val="100000"/>
              </a:schemeClr>
            </a:soli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14" name="íślíḋè-Rectangle 14"/>
            <p:cNvSpPr/>
            <p:nvPr/>
          </p:nvSpPr>
          <p:spPr bwMode="auto">
            <a:xfrm>
              <a:off x="6640748" y="1844824"/>
              <a:ext cx="2520280" cy="371568"/>
            </a:xfrm>
            <a:prstGeom prst="rect">
              <a:avLst/>
            </a:prstGeom>
            <a:solidFill>
              <a:schemeClr val="accent4"/>
            </a:soli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15" name="íślíḋè-Rectangle 16"/>
            <p:cNvSpPr/>
            <p:nvPr/>
          </p:nvSpPr>
          <p:spPr bwMode="auto">
            <a:xfrm>
              <a:off x="3030973" y="3405234"/>
              <a:ext cx="2520280" cy="371568"/>
            </a:xfrm>
            <a:prstGeom prst="rect">
              <a:avLst/>
            </a:prstGeom>
            <a:solidFill>
              <a:schemeClr val="accent2"/>
            </a:soli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16" name="íślíḋè-Rectangle 17"/>
            <p:cNvSpPr/>
            <p:nvPr/>
          </p:nvSpPr>
          <p:spPr bwMode="auto">
            <a:xfrm>
              <a:off x="6640748" y="3405234"/>
              <a:ext cx="2520280" cy="371568"/>
            </a:xfrm>
            <a:prstGeom prst="rect">
              <a:avLst/>
            </a:prstGeom>
            <a:solidFill>
              <a:schemeClr val="accent5"/>
            </a:soli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17" name="íślíḋè-Rectangle 18"/>
            <p:cNvSpPr/>
            <p:nvPr/>
          </p:nvSpPr>
          <p:spPr bwMode="auto">
            <a:xfrm>
              <a:off x="3030973" y="4965644"/>
              <a:ext cx="2520280" cy="371568"/>
            </a:xfrm>
            <a:prstGeom prst="rect">
              <a:avLst/>
            </a:prstGeom>
            <a:solidFill>
              <a:schemeClr val="accent3"/>
            </a:soli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18" name="íślíḋè-Rectangle 19"/>
            <p:cNvSpPr/>
            <p:nvPr/>
          </p:nvSpPr>
          <p:spPr bwMode="auto">
            <a:xfrm>
              <a:off x="6640748" y="4965644"/>
              <a:ext cx="2520280" cy="371568"/>
            </a:xfrm>
            <a:prstGeom prst="rect">
              <a:avLst/>
            </a:prstGeom>
            <a:solidFill>
              <a:schemeClr val="accent6"/>
            </a:solidFill>
            <a:ln w="19050">
              <a:noFill/>
              <a:round/>
            </a:ln>
          </p:spPr>
          <p:txBody>
            <a:bodyPr rot="0" spcFirstLastPara="0" vert="horz" wrap="none" lIns="91440" tIns="45720" rIns="91440" bIns="45720" anchor="ctr" anchorCtr="1" forceAA="0" compatLnSpc="1">
              <a:normAutofit lnSpcReduction="10000"/>
            </a:bodyPr>
            <a:lstStyle/>
            <a:p>
              <a:pPr algn="ctr"/>
              <a:r>
                <a:rPr lang="zh-CN" altLang="en-US" sz="2000">
                  <a:solidFill>
                    <a:schemeClr val="bg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sp>
          <p:nvSpPr>
            <p:cNvPr id="19" name="íślíḋè-TextBox 20"/>
            <p:cNvSpPr txBox="1"/>
            <p:nvPr/>
          </p:nvSpPr>
          <p:spPr bwMode="auto">
            <a:xfrm>
              <a:off x="3338110" y="228521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r">
                <a:lnSpc>
                  <a:spcPct val="120000"/>
                </a:lnSpc>
                <a:defRPr/>
              </a:pPr>
              <a:r>
                <a:rPr lang="zh-CN" altLang="en-US" sz="1400" spc="3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20" name="íślíḋè-TextBox 21"/>
            <p:cNvSpPr txBox="1"/>
            <p:nvPr/>
          </p:nvSpPr>
          <p:spPr bwMode="auto">
            <a:xfrm>
              <a:off x="3338110" y="384562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r">
                <a:lnSpc>
                  <a:spcPct val="120000"/>
                </a:lnSpc>
                <a:defRPr/>
              </a:pPr>
              <a:r>
                <a:rPr lang="zh-CN" altLang="en-US" sz="1400" spc="3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21" name="íślíḋè-TextBox 22"/>
            <p:cNvSpPr txBox="1"/>
            <p:nvPr/>
          </p:nvSpPr>
          <p:spPr bwMode="auto">
            <a:xfrm>
              <a:off x="3338110" y="5391888"/>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r">
                <a:lnSpc>
                  <a:spcPct val="120000"/>
                </a:lnSpc>
                <a:defRPr/>
              </a:pPr>
              <a:r>
                <a:rPr lang="zh-CN" altLang="en-US" sz="1400" spc="3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22" name="íślíḋè-TextBox 23"/>
            <p:cNvSpPr txBox="1"/>
            <p:nvPr/>
          </p:nvSpPr>
          <p:spPr bwMode="auto">
            <a:xfrm>
              <a:off x="6642571" y="228521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400" spc="3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23" name="íślíḋè-TextBox 24"/>
            <p:cNvSpPr txBox="1"/>
            <p:nvPr/>
          </p:nvSpPr>
          <p:spPr bwMode="auto">
            <a:xfrm>
              <a:off x="6642571" y="3845626"/>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400" spc="3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sp>
          <p:nvSpPr>
            <p:cNvPr id="24" name="íślíḋè-TextBox 25"/>
            <p:cNvSpPr txBox="1"/>
            <p:nvPr/>
          </p:nvSpPr>
          <p:spPr bwMode="auto">
            <a:xfrm>
              <a:off x="6642571" y="5391888"/>
              <a:ext cx="2213143" cy="641574"/>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20000"/>
                </a:lnSpc>
                <a:defRPr/>
              </a:pPr>
              <a:r>
                <a:rPr lang="zh-CN" altLang="en-US" sz="1400" spc="3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37"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36" name="组合 35"/>
          <p:cNvGrpSpPr/>
          <p:nvPr/>
        </p:nvGrpSpPr>
        <p:grpSpPr>
          <a:xfrm>
            <a:off x="1354235" y="2001520"/>
            <a:ext cx="10015329" cy="3927858"/>
            <a:chOff x="1726379" y="2001520"/>
            <a:chExt cx="10015329" cy="3927858"/>
          </a:xfrm>
        </p:grpSpPr>
        <p:grpSp>
          <p:nvGrpSpPr>
            <p:cNvPr id="18" name="组合 17"/>
            <p:cNvGrpSpPr/>
            <p:nvPr/>
          </p:nvGrpSpPr>
          <p:grpSpPr>
            <a:xfrm>
              <a:off x="1726379" y="2001520"/>
              <a:ext cx="3855720" cy="3855720"/>
              <a:chOff x="7960360" y="1813560"/>
              <a:chExt cx="3352800" cy="3352800"/>
            </a:xfrm>
            <a:blipFill>
              <a:blip r:embed="rId6"/>
              <a:stretch>
                <a:fillRect/>
              </a:stretch>
            </a:blipFill>
          </p:grpSpPr>
          <p:sp useBgFill="1">
            <p:nvSpPr>
              <p:cNvPr id="19" name="矩形 18"/>
              <p:cNvSpPr/>
              <p:nvPr/>
            </p:nvSpPr>
            <p:spPr>
              <a:xfrm>
                <a:off x="7960360" y="4099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矩形 19"/>
              <p:cNvSpPr/>
              <p:nvPr/>
            </p:nvSpPr>
            <p:spPr>
              <a:xfrm>
                <a:off x="7960360" y="2956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矩形 20"/>
              <p:cNvSpPr/>
              <p:nvPr/>
            </p:nvSpPr>
            <p:spPr>
              <a:xfrm>
                <a:off x="7960360" y="1813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2" name="矩形 21"/>
              <p:cNvSpPr/>
              <p:nvPr/>
            </p:nvSpPr>
            <p:spPr>
              <a:xfrm>
                <a:off x="9103360" y="4099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3" name="矩形 22"/>
              <p:cNvSpPr/>
              <p:nvPr/>
            </p:nvSpPr>
            <p:spPr>
              <a:xfrm>
                <a:off x="9103360" y="2956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4" name="矩形 23"/>
              <p:cNvSpPr/>
              <p:nvPr/>
            </p:nvSpPr>
            <p:spPr>
              <a:xfrm>
                <a:off x="9103360" y="1813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 name="矩形 24"/>
              <p:cNvSpPr/>
              <p:nvPr/>
            </p:nvSpPr>
            <p:spPr>
              <a:xfrm>
                <a:off x="10246360" y="4099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6" name="矩形 25"/>
              <p:cNvSpPr/>
              <p:nvPr/>
            </p:nvSpPr>
            <p:spPr>
              <a:xfrm>
                <a:off x="10246360" y="2956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7" name="矩形 26"/>
              <p:cNvSpPr/>
              <p:nvPr/>
            </p:nvSpPr>
            <p:spPr>
              <a:xfrm>
                <a:off x="10246360" y="1813560"/>
                <a:ext cx="1066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p:nvCxnSpPr>
          <p:spPr>
            <a:xfrm>
              <a:off x="5925880" y="2463185"/>
              <a:ext cx="4500880" cy="0"/>
            </a:xfrm>
            <a:prstGeom prst="line">
              <a:avLst/>
            </a:prstGeom>
            <a:ln w="22225">
              <a:solidFill>
                <a:srgbClr val="333F5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925880" y="2001520"/>
              <a:ext cx="3627120"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uraka方黑檀" panose="02020700000000000000" pitchFamily="18" charset="-128"/>
                  <a:ea typeface="Auraka方黑檀" panose="02020700000000000000" pitchFamily="18" charset="-128"/>
                </a:rPr>
                <a:t>ADD YOUR TITLE HERE</a:t>
              </a:r>
              <a:endParaRPr lang="zh-CN" altLang="en-US" sz="2400" b="1" dirty="0">
                <a:solidFill>
                  <a:schemeClr val="tx1">
                    <a:lumMod val="75000"/>
                    <a:lumOff val="25000"/>
                  </a:schemeClr>
                </a:solidFill>
                <a:latin typeface="Auraka方黑檀" panose="02020700000000000000" pitchFamily="18" charset="-128"/>
                <a:ea typeface="Auraka方黑檀" panose="02020700000000000000" pitchFamily="18" charset="-128"/>
              </a:endParaRPr>
            </a:p>
          </p:txBody>
        </p:sp>
        <p:sp>
          <p:nvSpPr>
            <p:cNvPr id="30" name="文本框 29"/>
            <p:cNvSpPr txBox="1"/>
            <p:nvPr/>
          </p:nvSpPr>
          <p:spPr>
            <a:xfrm>
              <a:off x="5925880" y="2833038"/>
              <a:ext cx="2569698"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uraka方黑檀" panose="02020700000000000000" pitchFamily="18" charset="-128"/>
                  <a:ea typeface="Auraka方黑檀" panose="02020700000000000000" pitchFamily="18" charset="-128"/>
                </a:rPr>
                <a:t>输入你的文本</a:t>
              </a:r>
            </a:p>
          </p:txBody>
        </p:sp>
        <p:sp>
          <p:nvSpPr>
            <p:cNvPr id="31" name="文本框 30"/>
            <p:cNvSpPr txBox="1"/>
            <p:nvPr/>
          </p:nvSpPr>
          <p:spPr>
            <a:xfrm>
              <a:off x="5940791" y="3571193"/>
              <a:ext cx="2554787" cy="584775"/>
            </a:xfrm>
            <a:prstGeom prst="rect">
              <a:avLst/>
            </a:prstGeom>
            <a:noFill/>
          </p:spPr>
          <p:txBody>
            <a:bodyPr wrap="square" rtlCol="0">
              <a:spAutoFit/>
            </a:bodyPr>
            <a:lstStyle/>
            <a:p>
              <a:r>
                <a:rPr lang="zh-CN" altLang="en-US" sz="16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点击此处更换文本，点击此处更换文本。</a:t>
              </a:r>
            </a:p>
          </p:txBody>
        </p:sp>
        <p:sp>
          <p:nvSpPr>
            <p:cNvPr id="32" name="矩形 31"/>
            <p:cNvSpPr/>
            <p:nvPr/>
          </p:nvSpPr>
          <p:spPr>
            <a:xfrm>
              <a:off x="5940791" y="4544383"/>
              <a:ext cx="2893003" cy="1384995"/>
            </a:xfrm>
            <a:prstGeom prst="rect">
              <a:avLst/>
            </a:prstGeom>
          </p:spPr>
          <p:txBody>
            <a:bodyPr wrap="square">
              <a:spAutoFit/>
            </a:bodyPr>
            <a:lstStyle/>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1.</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a:t>
              </a:r>
              <a:endPar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endParaRPr>
            </a:p>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2.</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 </a:t>
              </a:r>
              <a:endPar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endParaRPr>
            </a:p>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3.</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a:t>
              </a:r>
              <a:endPar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endParaRPr>
            </a:p>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4.</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a:t>
              </a:r>
            </a:p>
          </p:txBody>
        </p:sp>
        <p:sp>
          <p:nvSpPr>
            <p:cNvPr id="33" name="文本框 32"/>
            <p:cNvSpPr txBox="1"/>
            <p:nvPr/>
          </p:nvSpPr>
          <p:spPr>
            <a:xfrm>
              <a:off x="8848705" y="2838451"/>
              <a:ext cx="2569698"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uraka方黑檀" panose="02020700000000000000" pitchFamily="18" charset="-128"/>
                  <a:ea typeface="Auraka方黑檀" panose="02020700000000000000" pitchFamily="18" charset="-128"/>
                </a:rPr>
                <a:t>输入你的文本</a:t>
              </a:r>
            </a:p>
          </p:txBody>
        </p:sp>
        <p:sp>
          <p:nvSpPr>
            <p:cNvPr id="34" name="文本框 33"/>
            <p:cNvSpPr txBox="1"/>
            <p:nvPr/>
          </p:nvSpPr>
          <p:spPr>
            <a:xfrm>
              <a:off x="8848705" y="3571193"/>
              <a:ext cx="2554787" cy="584775"/>
            </a:xfrm>
            <a:prstGeom prst="rect">
              <a:avLst/>
            </a:prstGeom>
            <a:noFill/>
          </p:spPr>
          <p:txBody>
            <a:bodyPr wrap="square" rtlCol="0">
              <a:spAutoFit/>
            </a:bodyPr>
            <a:lstStyle/>
            <a:p>
              <a:r>
                <a:rPr lang="zh-CN" altLang="en-US" sz="16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点击此处更换文本，点击此处更换文本。</a:t>
              </a:r>
            </a:p>
          </p:txBody>
        </p:sp>
        <p:sp>
          <p:nvSpPr>
            <p:cNvPr id="35" name="矩形 34"/>
            <p:cNvSpPr/>
            <p:nvPr/>
          </p:nvSpPr>
          <p:spPr>
            <a:xfrm>
              <a:off x="8848705" y="4544383"/>
              <a:ext cx="2893003" cy="1384995"/>
            </a:xfrm>
            <a:prstGeom prst="rect">
              <a:avLst/>
            </a:prstGeom>
          </p:spPr>
          <p:txBody>
            <a:bodyPr wrap="square">
              <a:spAutoFit/>
            </a:bodyPr>
            <a:lstStyle/>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1.</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a:t>
              </a:r>
              <a:endPar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endParaRPr>
            </a:p>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2.</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 </a:t>
              </a:r>
              <a:endPar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endParaRPr>
            </a:p>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3.</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a:t>
              </a:r>
              <a:endPar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endParaRPr>
            </a:p>
            <a:p>
              <a:pPr>
                <a:lnSpc>
                  <a:spcPct val="150000"/>
                </a:lnSpc>
              </a:pPr>
              <a:r>
                <a:rPr lang="en-US" altLang="zh-CN" sz="1400" dirty="0">
                  <a:solidFill>
                    <a:schemeClr val="tx1">
                      <a:lumMod val="75000"/>
                      <a:lumOff val="25000"/>
                    </a:schemeClr>
                  </a:solidFill>
                  <a:latin typeface="Auraka方黑檀" panose="02020700000000000000" pitchFamily="18" charset="-128"/>
                  <a:ea typeface="Auraka方黑檀" panose="02020700000000000000" pitchFamily="18" charset="-128"/>
                </a:rPr>
                <a:t>4.</a:t>
              </a:r>
              <a:r>
                <a:rPr lang="zh-CN" altLang="en-US" sz="1400" dirty="0">
                  <a:solidFill>
                    <a:schemeClr val="tx1">
                      <a:lumMod val="75000"/>
                      <a:lumOff val="25000"/>
                    </a:schemeClr>
                  </a:solidFill>
                  <a:latin typeface="Auraka方黑檀" panose="02020700000000000000" pitchFamily="18" charset="-128"/>
                  <a:ea typeface="Auraka方黑檀" panose="02020700000000000000" pitchFamily="18" charset="-128"/>
                </a:rPr>
                <a:t>点击此处更换文本</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2000">
              <a:schemeClr val="accent1"/>
            </a:gs>
            <a:gs pos="61000">
              <a:schemeClr val="accent2"/>
            </a:gs>
            <a:gs pos="43000">
              <a:schemeClr val="accent2"/>
            </a:gs>
            <a:gs pos="20000">
              <a:schemeClr val="accent1"/>
            </a:gs>
            <a:gs pos="0">
              <a:schemeClr val="accent1">
                <a:lumMod val="75000"/>
              </a:schemeClr>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000">
            <a:off x="7673266" y="154872"/>
            <a:ext cx="5151101" cy="1497915"/>
          </a:xfrm>
          <a:prstGeom prst="rect">
            <a:avLst/>
          </a:prstGeom>
        </p:spPr>
      </p:pic>
      <p:grpSp>
        <p:nvGrpSpPr>
          <p:cNvPr id="54" name="组合 53"/>
          <p:cNvGrpSpPr/>
          <p:nvPr/>
        </p:nvGrpSpPr>
        <p:grpSpPr>
          <a:xfrm>
            <a:off x="1089677" y="892632"/>
            <a:ext cx="9981097" cy="5399313"/>
            <a:chOff x="1089677" y="892632"/>
            <a:chExt cx="9981097" cy="5399313"/>
          </a:xfrm>
        </p:grpSpPr>
        <p:grpSp>
          <p:nvGrpSpPr>
            <p:cNvPr id="48" name="组合 47"/>
            <p:cNvGrpSpPr/>
            <p:nvPr/>
          </p:nvGrpSpPr>
          <p:grpSpPr>
            <a:xfrm>
              <a:off x="1089677" y="892632"/>
              <a:ext cx="9981097" cy="5399313"/>
              <a:chOff x="2069385" y="1217674"/>
              <a:chExt cx="9981097" cy="5399313"/>
            </a:xfrm>
          </p:grpSpPr>
          <p:pic>
            <p:nvPicPr>
              <p:cNvPr id="41" name="图片 4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69385" y="1217674"/>
                <a:ext cx="5399313" cy="5399313"/>
              </a:xfrm>
              <a:prstGeom prst="rect">
                <a:avLst/>
              </a:prstGeom>
            </p:spPr>
          </p:pic>
          <p:grpSp>
            <p:nvGrpSpPr>
              <p:cNvPr id="47" name="组合 46"/>
              <p:cNvGrpSpPr/>
              <p:nvPr/>
            </p:nvGrpSpPr>
            <p:grpSpPr>
              <a:xfrm>
                <a:off x="7434938" y="2908285"/>
                <a:ext cx="4615544" cy="2150834"/>
                <a:chOff x="2285996" y="2581712"/>
                <a:chExt cx="4615544" cy="2150834"/>
              </a:xfrm>
            </p:grpSpPr>
            <p:sp>
              <p:nvSpPr>
                <p:cNvPr id="44" name="文本框 43"/>
                <p:cNvSpPr txBox="1"/>
                <p:nvPr/>
              </p:nvSpPr>
              <p:spPr>
                <a:xfrm>
                  <a:off x="2285996" y="2581712"/>
                  <a:ext cx="2960915" cy="707886"/>
                </a:xfrm>
                <a:prstGeom prst="rect">
                  <a:avLst/>
                </a:prstGeom>
                <a:noFill/>
              </p:spPr>
              <p:txBody>
                <a:bodyPr wrap="square" rtlCol="0">
                  <a:spAutoFit/>
                </a:bodyPr>
                <a:lstStyle/>
                <a:p>
                  <a:r>
                    <a:rPr lang="zh-CN" altLang="en-US" sz="4000" spc="600" dirty="0">
                      <a:solidFill>
                        <a:schemeClr val="accent5">
                          <a:lumMod val="20000"/>
                          <a:lumOff val="80000"/>
                        </a:schemeClr>
                      </a:solidFill>
                      <a:latin typeface="Auraka方黑檀" panose="02020700000000000000" pitchFamily="18" charset="-128"/>
                      <a:ea typeface="Auraka方黑檀" panose="02020700000000000000" pitchFamily="18" charset="-128"/>
                    </a:rPr>
                    <a:t>第二章节</a:t>
                  </a:r>
                </a:p>
              </p:txBody>
            </p:sp>
            <p:sp>
              <p:nvSpPr>
                <p:cNvPr id="45" name="文本框 44"/>
                <p:cNvSpPr txBox="1"/>
                <p:nvPr/>
              </p:nvSpPr>
              <p:spPr>
                <a:xfrm>
                  <a:off x="2319756" y="3364741"/>
                  <a:ext cx="3646714" cy="584775"/>
                </a:xfrm>
                <a:prstGeom prst="rect">
                  <a:avLst/>
                </a:prstGeom>
                <a:noFill/>
              </p:spPr>
              <p:txBody>
                <a:bodyPr wrap="square" rtlCol="0">
                  <a:spAutoFit/>
                </a:bodyPr>
                <a:lstStyle/>
                <a:p>
                  <a:r>
                    <a:rPr lang="zh-CN" altLang="en-US" sz="3200" spc="600" dirty="0">
                      <a:solidFill>
                        <a:schemeClr val="bg1"/>
                      </a:solidFill>
                      <a:latin typeface="Auraka方黑檀" panose="02020700000000000000" pitchFamily="18" charset="-128"/>
                      <a:ea typeface="Auraka方黑檀" panose="02020700000000000000" pitchFamily="18" charset="-128"/>
                    </a:rPr>
                    <a:t>点击输入标题</a:t>
                  </a:r>
                </a:p>
              </p:txBody>
            </p:sp>
            <p:sp>
              <p:nvSpPr>
                <p:cNvPr id="46" name="文本框 45"/>
                <p:cNvSpPr txBox="1"/>
                <p:nvPr/>
              </p:nvSpPr>
              <p:spPr>
                <a:xfrm>
                  <a:off x="2285996" y="4024660"/>
                  <a:ext cx="4615544" cy="707886"/>
                </a:xfrm>
                <a:prstGeom prst="rect">
                  <a:avLst/>
                </a:prstGeom>
                <a:noFill/>
              </p:spPr>
              <p:txBody>
                <a:bodyPr wrap="square" rtlCol="0">
                  <a:spAutoFit/>
                </a:bodyPr>
                <a:lstStyle/>
                <a:p>
                  <a:r>
                    <a:rPr lang="en-US" altLang="zh-CN" sz="2000" spc="300" dirty="0">
                      <a:solidFill>
                        <a:schemeClr val="bg1"/>
                      </a:solidFill>
                      <a:latin typeface="Algerian" panose="04020705040A02060702" pitchFamily="82" charset="0"/>
                    </a:rPr>
                    <a:t>ADD YOUR TITLE HERE.ADD TOUR TITLE ADD YOUR TITLE.</a:t>
                  </a:r>
                  <a:endParaRPr lang="zh-CN" altLang="en-US" sz="2000" spc="300" dirty="0">
                    <a:solidFill>
                      <a:schemeClr val="bg1"/>
                    </a:solidFill>
                    <a:latin typeface="Algerian" panose="04020705040A02060702" pitchFamily="82" charset="0"/>
                  </a:endParaRPr>
                </a:p>
              </p:txBody>
            </p:sp>
          </p:grpSp>
        </p:gr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69852" t="60742" r="6000" b="14666"/>
            <a:stretch>
              <a:fillRect/>
            </a:stretch>
          </p:blipFill>
          <p:spPr>
            <a:xfrm flipH="1">
              <a:off x="5748073" y="2096170"/>
              <a:ext cx="695853" cy="708660"/>
            </a:xfrm>
            <a:prstGeom prst="rect">
              <a:avLst/>
            </a:prstGeom>
          </p:spPr>
        </p:pic>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895" y="3625453"/>
              <a:ext cx="1188505" cy="801475"/>
            </a:xfrm>
            <a:prstGeom prst="rect">
              <a:avLst/>
            </a:prstGeom>
          </p:spPr>
        </p:pic>
      </p:grpSp>
      <p:grpSp>
        <p:nvGrpSpPr>
          <p:cNvPr id="56" name="组合 55"/>
          <p:cNvGrpSpPr/>
          <p:nvPr/>
        </p:nvGrpSpPr>
        <p:grpSpPr>
          <a:xfrm>
            <a:off x="-842413" y="-1095615"/>
            <a:ext cx="4380271" cy="3467558"/>
            <a:chOff x="-842413" y="-1095615"/>
            <a:chExt cx="4380271" cy="3467558"/>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13" y="-332819"/>
              <a:ext cx="2793651" cy="2704762"/>
            </a:xfrm>
            <a:prstGeom prst="rect">
              <a:avLst/>
            </a:prstGeom>
          </p:spPr>
        </p:pic>
        <p:pic>
          <p:nvPicPr>
            <p:cNvPr id="55" name="图片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216" y="-1095615"/>
              <a:ext cx="1963642" cy="190116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0590" y="261257"/>
            <a:ext cx="4853665" cy="749752"/>
            <a:chOff x="360590" y="261257"/>
            <a:chExt cx="4853665" cy="74975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90" y="261257"/>
              <a:ext cx="749752" cy="749752"/>
            </a:xfrm>
            <a:prstGeom prst="rect">
              <a:avLst/>
            </a:prstGeom>
          </p:spPr>
        </p:pic>
        <p:sp>
          <p:nvSpPr>
            <p:cNvPr id="4" name="文本框 3"/>
            <p:cNvSpPr txBox="1"/>
            <p:nvPr/>
          </p:nvSpPr>
          <p:spPr>
            <a:xfrm>
              <a:off x="1273626" y="374523"/>
              <a:ext cx="3940629"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Auraka方黑檀" panose="02020700000000000000" pitchFamily="18" charset="-128"/>
                  <a:ea typeface="Auraka方黑檀" panose="02020700000000000000" pitchFamily="18" charset="-128"/>
                </a:rPr>
                <a:t>点击输入标题文字</a:t>
              </a: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0000">
            <a:off x="7787189" y="-43564"/>
            <a:ext cx="5151101" cy="1497915"/>
          </a:xfrm>
          <a:prstGeom prst="rect">
            <a:avLst/>
          </a:prstGeom>
        </p:spPr>
      </p:pic>
      <p:grpSp>
        <p:nvGrpSpPr>
          <p:cNvPr id="10" name="组合 9"/>
          <p:cNvGrpSpPr/>
          <p:nvPr/>
        </p:nvGrpSpPr>
        <p:grpSpPr>
          <a:xfrm>
            <a:off x="-1331513" y="4946753"/>
            <a:ext cx="5181076" cy="4057143"/>
            <a:chOff x="-1277083" y="4696382"/>
            <a:chExt cx="5181076" cy="4057143"/>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83" y="4696382"/>
              <a:ext cx="2793651" cy="2704762"/>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342" y="6048763"/>
              <a:ext cx="2793651" cy="2704762"/>
            </a:xfrm>
            <a:prstGeom prst="rect">
              <a:avLst/>
            </a:prstGeom>
          </p:spPr>
        </p:pic>
      </p:grpSp>
      <p:grpSp>
        <p:nvGrpSpPr>
          <p:cNvPr id="11" name="133ce27e-a7a5-464e-b1ef-8acb06c764ce"/>
          <p:cNvGrpSpPr>
            <a:grpSpLocks noChangeAspect="1"/>
          </p:cNvGrpSpPr>
          <p:nvPr/>
        </p:nvGrpSpPr>
        <p:grpSpPr>
          <a:xfrm>
            <a:off x="2287399" y="2055186"/>
            <a:ext cx="7617201" cy="3031789"/>
            <a:chOff x="1047363" y="1612858"/>
            <a:chExt cx="10095332" cy="4018132"/>
          </a:xfrm>
        </p:grpSpPr>
        <p:grpSp>
          <p:nvGrpSpPr>
            <p:cNvPr id="12" name="Group 3"/>
            <p:cNvGrpSpPr/>
            <p:nvPr/>
          </p:nvGrpSpPr>
          <p:grpSpPr>
            <a:xfrm>
              <a:off x="1047363" y="4509120"/>
              <a:ext cx="2112397" cy="1121870"/>
              <a:chOff x="1047363" y="4345042"/>
              <a:chExt cx="2112397" cy="1121870"/>
            </a:xfrm>
          </p:grpSpPr>
          <p:sp>
            <p:nvSpPr>
              <p:cNvPr id="50" name="TextBox 30"/>
              <p:cNvSpPr txBox="1"/>
              <p:nvPr/>
            </p:nvSpPr>
            <p:spPr>
              <a:xfrm>
                <a:off x="1047363" y="4912914"/>
                <a:ext cx="2112397" cy="553998"/>
              </a:xfrm>
              <a:prstGeom prst="rect">
                <a:avLst/>
              </a:prstGeom>
              <a:noFill/>
            </p:spPr>
            <p:txBody>
              <a:bodyPr wrap="square">
                <a:noAutofit/>
              </a:bodyPr>
              <a:lstStyle/>
              <a:p>
                <a:pPr algn="ctr">
                  <a:lnSpc>
                    <a:spcPct val="120000"/>
                  </a:lnSpc>
                  <a:spcBef>
                    <a:spcPct val="0"/>
                  </a:spcBef>
                  <a:defRPr/>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4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51" name="Rectangle 31"/>
              <p:cNvSpPr/>
              <p:nvPr/>
            </p:nvSpPr>
            <p:spPr>
              <a:xfrm>
                <a:off x="1550535" y="4345042"/>
                <a:ext cx="1107996" cy="276999"/>
              </a:xfrm>
              <a:prstGeom prst="rect">
                <a:avLst/>
              </a:prstGeom>
            </p:spPr>
            <p:txBody>
              <a:bodyPr wrap="none">
                <a:noAutofit/>
              </a:bodyPr>
              <a:lstStyle/>
              <a:p>
                <a:pPr algn="ctr">
                  <a:spcBef>
                    <a:spcPct val="0"/>
                  </a:spcBef>
                  <a:defRPr/>
                </a:pPr>
                <a:r>
                  <a:rPr lang="zh-CN" altLang="en-US" sz="2000">
                    <a:solidFill>
                      <a:schemeClr val="accent1"/>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13" name="Group 5"/>
            <p:cNvGrpSpPr/>
            <p:nvPr/>
          </p:nvGrpSpPr>
          <p:grpSpPr>
            <a:xfrm>
              <a:off x="1339482" y="1612858"/>
              <a:ext cx="1530100" cy="2542884"/>
              <a:chOff x="1339482" y="1448780"/>
              <a:chExt cx="1530100" cy="2542884"/>
            </a:xfrm>
          </p:grpSpPr>
          <p:grpSp>
            <p:nvGrpSpPr>
              <p:cNvPr id="44" name="Group 24"/>
              <p:cNvGrpSpPr/>
              <p:nvPr/>
            </p:nvGrpSpPr>
            <p:grpSpPr>
              <a:xfrm>
                <a:off x="1339482" y="1448780"/>
                <a:ext cx="1530100" cy="2542884"/>
                <a:chOff x="1143000" y="1352550"/>
                <a:chExt cx="1066800" cy="1772921"/>
              </a:xfrm>
            </p:grpSpPr>
            <p:grpSp>
              <p:nvGrpSpPr>
                <p:cNvPr id="46" name="Group 25"/>
                <p:cNvGrpSpPr/>
                <p:nvPr/>
              </p:nvGrpSpPr>
              <p:grpSpPr>
                <a:xfrm>
                  <a:off x="1220656" y="1995170"/>
                  <a:ext cx="911488" cy="1130301"/>
                  <a:chOff x="1147877" y="1942143"/>
                  <a:chExt cx="911488" cy="1130301"/>
                </a:xfrm>
              </p:grpSpPr>
              <p:sp>
                <p:nvSpPr>
                  <p:cNvPr id="48" name="Arrow: Notched Right 27"/>
                  <p:cNvSpPr/>
                  <p:nvPr/>
                </p:nvSpPr>
                <p:spPr bwMode="auto">
                  <a:xfrm rot="3952631" flipH="1">
                    <a:off x="1271327" y="2284405"/>
                    <a:ext cx="1130300" cy="445776"/>
                  </a:xfrm>
                  <a:prstGeom prst="notchedRightArrow">
                    <a:avLst>
                      <a:gd name="adj1" fmla="val 100000"/>
                      <a:gd name="adj2" fmla="val 58021"/>
                    </a:avLst>
                  </a:prstGeom>
                  <a:solidFill>
                    <a:schemeClr val="accent1"/>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9" name="Arrow: Notched Right 28"/>
                  <p:cNvSpPr/>
                  <p:nvPr/>
                </p:nvSpPr>
                <p:spPr bwMode="auto">
                  <a:xfrm rot="17647369">
                    <a:off x="805615" y="2284406"/>
                    <a:ext cx="1130300" cy="445776"/>
                  </a:xfrm>
                  <a:prstGeom prst="notchedRightArrow">
                    <a:avLst>
                      <a:gd name="adj1" fmla="val 100000"/>
                      <a:gd name="adj2" fmla="val 58021"/>
                    </a:avLst>
                  </a:prstGeom>
                  <a:solidFill>
                    <a:schemeClr val="accent1"/>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47" name="Oval 26"/>
                <p:cNvSpPr/>
                <p:nvPr/>
              </p:nvSpPr>
              <p:spPr bwMode="auto">
                <a:xfrm>
                  <a:off x="1143000" y="1352550"/>
                  <a:ext cx="1066800" cy="1066800"/>
                </a:xfrm>
                <a:prstGeom prst="ellipse">
                  <a:avLst/>
                </a:prstGeom>
                <a:solidFill>
                  <a:schemeClr val="bg1"/>
                </a:solidFill>
                <a:ln w="57150">
                  <a:solidFill>
                    <a:schemeClr val="accent1"/>
                  </a:solid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45" name="Freeform: Shape 32"/>
              <p:cNvSpPr/>
              <p:nvPr/>
            </p:nvSpPr>
            <p:spPr bwMode="auto">
              <a:xfrm>
                <a:off x="1700754" y="1877630"/>
                <a:ext cx="807557" cy="692188"/>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accent1"/>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14" name="Group 4"/>
            <p:cNvGrpSpPr/>
            <p:nvPr/>
          </p:nvGrpSpPr>
          <p:grpSpPr>
            <a:xfrm>
              <a:off x="3708341" y="4509120"/>
              <a:ext cx="2112397" cy="1121870"/>
              <a:chOff x="3708341" y="4345042"/>
              <a:chExt cx="2112397" cy="1121870"/>
            </a:xfrm>
          </p:grpSpPr>
          <p:sp>
            <p:nvSpPr>
              <p:cNvPr id="42" name="TextBox 39"/>
              <p:cNvSpPr txBox="1"/>
              <p:nvPr/>
            </p:nvSpPr>
            <p:spPr>
              <a:xfrm>
                <a:off x="3708341" y="4912914"/>
                <a:ext cx="2112397" cy="553998"/>
              </a:xfrm>
              <a:prstGeom prst="rect">
                <a:avLst/>
              </a:prstGeom>
              <a:noFill/>
            </p:spPr>
            <p:txBody>
              <a:bodyPr wrap="square">
                <a:noAutofit/>
              </a:bodyPr>
              <a:lstStyle/>
              <a:p>
                <a:pPr algn="ctr">
                  <a:lnSpc>
                    <a:spcPct val="120000"/>
                  </a:lnSpc>
                  <a:spcBef>
                    <a:spcPct val="0"/>
                  </a:spcBef>
                  <a:defRPr/>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4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3" name="Rectangle 40"/>
              <p:cNvSpPr/>
              <p:nvPr/>
            </p:nvSpPr>
            <p:spPr>
              <a:xfrm>
                <a:off x="4211513" y="4345042"/>
                <a:ext cx="1107996" cy="276999"/>
              </a:xfrm>
              <a:prstGeom prst="rect">
                <a:avLst/>
              </a:prstGeom>
            </p:spPr>
            <p:txBody>
              <a:bodyPr wrap="none">
                <a:noAutofit/>
              </a:bodyPr>
              <a:lstStyle/>
              <a:p>
                <a:pPr algn="ctr">
                  <a:spcBef>
                    <a:spcPct val="0"/>
                  </a:spcBef>
                  <a:defRPr/>
                </a:pPr>
                <a:r>
                  <a:rPr lang="zh-CN" altLang="en-US" sz="2000">
                    <a:solidFill>
                      <a:schemeClr val="accent2"/>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15" name="Group 9"/>
            <p:cNvGrpSpPr/>
            <p:nvPr/>
          </p:nvGrpSpPr>
          <p:grpSpPr>
            <a:xfrm>
              <a:off x="6369319" y="4509120"/>
              <a:ext cx="2112397" cy="1121870"/>
              <a:chOff x="6369319" y="4345042"/>
              <a:chExt cx="2112397" cy="1121870"/>
            </a:xfrm>
          </p:grpSpPr>
          <p:sp>
            <p:nvSpPr>
              <p:cNvPr id="40" name="TextBox 50"/>
              <p:cNvSpPr txBox="1"/>
              <p:nvPr/>
            </p:nvSpPr>
            <p:spPr>
              <a:xfrm>
                <a:off x="6369319" y="4912914"/>
                <a:ext cx="2112397" cy="553998"/>
              </a:xfrm>
              <a:prstGeom prst="rect">
                <a:avLst/>
              </a:prstGeom>
              <a:noFill/>
            </p:spPr>
            <p:txBody>
              <a:bodyPr wrap="square">
                <a:noAutofit/>
              </a:bodyPr>
              <a:lstStyle/>
              <a:p>
                <a:pPr algn="ctr">
                  <a:lnSpc>
                    <a:spcPct val="120000"/>
                  </a:lnSpc>
                  <a:spcBef>
                    <a:spcPct val="0"/>
                  </a:spcBef>
                  <a:defRPr/>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4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41" name="Rectangle 51"/>
              <p:cNvSpPr/>
              <p:nvPr/>
            </p:nvSpPr>
            <p:spPr>
              <a:xfrm>
                <a:off x="6872491" y="4345042"/>
                <a:ext cx="1107996" cy="276999"/>
              </a:xfrm>
              <a:prstGeom prst="rect">
                <a:avLst/>
              </a:prstGeom>
            </p:spPr>
            <p:txBody>
              <a:bodyPr wrap="none">
                <a:noAutofit/>
              </a:bodyPr>
              <a:lstStyle/>
              <a:p>
                <a:pPr algn="ctr">
                  <a:spcBef>
                    <a:spcPct val="0"/>
                  </a:spcBef>
                  <a:defRPr/>
                </a:pPr>
                <a:r>
                  <a:rPr lang="zh-CN" altLang="en-US" sz="2000" dirty="0">
                    <a:solidFill>
                      <a:schemeClr val="accent3"/>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16" name="Group 10"/>
            <p:cNvGrpSpPr/>
            <p:nvPr/>
          </p:nvGrpSpPr>
          <p:grpSpPr>
            <a:xfrm>
              <a:off x="9030298" y="4509120"/>
              <a:ext cx="2112397" cy="1121870"/>
              <a:chOff x="9030298" y="4345042"/>
              <a:chExt cx="2112397" cy="1121870"/>
            </a:xfrm>
          </p:grpSpPr>
          <p:sp>
            <p:nvSpPr>
              <p:cNvPr id="38" name="TextBox 75"/>
              <p:cNvSpPr txBox="1"/>
              <p:nvPr/>
            </p:nvSpPr>
            <p:spPr>
              <a:xfrm>
                <a:off x="9030298" y="4912914"/>
                <a:ext cx="2112397" cy="553998"/>
              </a:xfrm>
              <a:prstGeom prst="rect">
                <a:avLst/>
              </a:prstGeom>
              <a:noFill/>
            </p:spPr>
            <p:txBody>
              <a:bodyPr wrap="square">
                <a:noAutofit/>
              </a:bodyPr>
              <a:lstStyle/>
              <a:p>
                <a:pPr algn="ctr">
                  <a:lnSpc>
                    <a:spcPct val="120000"/>
                  </a:lnSpc>
                  <a:spcBef>
                    <a:spcPct val="0"/>
                  </a:spcBef>
                  <a:defRPr/>
                </a:pPr>
                <a:r>
                  <a:rPr lang="zh-CN" altLang="en-US" sz="1400" dirty="0">
                    <a:latin typeface="Auraka方黑檀" panose="02020700000000000000" pitchFamily="18" charset="-128"/>
                    <a:ea typeface="Auraka方黑檀" panose="02020700000000000000" pitchFamily="18" charset="-128"/>
                    <a:cs typeface="+mn-ea"/>
                    <a:sym typeface="逐浪细阁体" panose="03000509000000000000" pitchFamily="65" charset="-122"/>
                  </a:rPr>
                  <a:t>点击此处更换文本，点击此处更换文本</a:t>
                </a:r>
                <a:endParaRPr lang="zh-CN" altLang="en-US" sz="1400" dirty="0">
                  <a:solidFill>
                    <a:schemeClr val="dk1">
                      <a:lumMod val="100000"/>
                    </a:schemeClr>
                  </a:solidFill>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9" name="Rectangle 76"/>
              <p:cNvSpPr/>
              <p:nvPr/>
            </p:nvSpPr>
            <p:spPr>
              <a:xfrm>
                <a:off x="9533470" y="4345042"/>
                <a:ext cx="1107996" cy="276999"/>
              </a:xfrm>
              <a:prstGeom prst="rect">
                <a:avLst/>
              </a:prstGeom>
            </p:spPr>
            <p:txBody>
              <a:bodyPr wrap="none">
                <a:noAutofit/>
              </a:bodyPr>
              <a:lstStyle/>
              <a:p>
                <a:pPr algn="ctr">
                  <a:spcBef>
                    <a:spcPct val="0"/>
                  </a:spcBef>
                  <a:defRPr/>
                </a:pPr>
                <a:r>
                  <a:rPr lang="zh-CN" altLang="en-US" sz="2000">
                    <a:solidFill>
                      <a:schemeClr val="accent4"/>
                    </a:solidFill>
                    <a:latin typeface="Auraka方黑檀" panose="02020700000000000000" pitchFamily="18" charset="-128"/>
                    <a:ea typeface="Auraka方黑檀" panose="02020700000000000000" pitchFamily="18" charset="-128"/>
                    <a:cs typeface="+mn-ea"/>
                    <a:sym typeface="逐浪细阁体" panose="03000509000000000000" pitchFamily="65" charset="-122"/>
                  </a:rPr>
                  <a:t>标题文本预设</a:t>
                </a:r>
              </a:p>
            </p:txBody>
          </p:sp>
        </p:grpSp>
        <p:grpSp>
          <p:nvGrpSpPr>
            <p:cNvPr id="17" name="Group 6"/>
            <p:cNvGrpSpPr/>
            <p:nvPr/>
          </p:nvGrpSpPr>
          <p:grpSpPr>
            <a:xfrm>
              <a:off x="4000460" y="1612858"/>
              <a:ext cx="1530100" cy="2542884"/>
              <a:chOff x="4000460" y="1448780"/>
              <a:chExt cx="1530100" cy="2542884"/>
            </a:xfrm>
          </p:grpSpPr>
          <p:grpSp>
            <p:nvGrpSpPr>
              <p:cNvPr id="32" name="Group 33"/>
              <p:cNvGrpSpPr/>
              <p:nvPr/>
            </p:nvGrpSpPr>
            <p:grpSpPr>
              <a:xfrm>
                <a:off x="4000460" y="1448780"/>
                <a:ext cx="1530100" cy="2542884"/>
                <a:chOff x="1143000" y="1352550"/>
                <a:chExt cx="1066800" cy="1772921"/>
              </a:xfrm>
            </p:grpSpPr>
            <p:grpSp>
              <p:nvGrpSpPr>
                <p:cNvPr id="34" name="Group 34"/>
                <p:cNvGrpSpPr/>
                <p:nvPr/>
              </p:nvGrpSpPr>
              <p:grpSpPr>
                <a:xfrm>
                  <a:off x="1220656" y="1995170"/>
                  <a:ext cx="911488" cy="1130301"/>
                  <a:chOff x="1147877" y="1942143"/>
                  <a:chExt cx="911488" cy="1130301"/>
                </a:xfrm>
              </p:grpSpPr>
              <p:sp>
                <p:nvSpPr>
                  <p:cNvPr id="36" name="Arrow: Notched Right 36"/>
                  <p:cNvSpPr/>
                  <p:nvPr/>
                </p:nvSpPr>
                <p:spPr bwMode="auto">
                  <a:xfrm rot="3952631" flipH="1">
                    <a:off x="1271327" y="2284405"/>
                    <a:ext cx="1130300" cy="445776"/>
                  </a:xfrm>
                  <a:prstGeom prst="notchedRightArrow">
                    <a:avLst>
                      <a:gd name="adj1" fmla="val 100000"/>
                      <a:gd name="adj2" fmla="val 58021"/>
                    </a:avLst>
                  </a:prstGeom>
                  <a:solidFill>
                    <a:schemeClr val="accent2"/>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7" name="Arrow: Notched Right 37"/>
                  <p:cNvSpPr/>
                  <p:nvPr/>
                </p:nvSpPr>
                <p:spPr bwMode="auto">
                  <a:xfrm rot="17647369">
                    <a:off x="805615" y="2284406"/>
                    <a:ext cx="1130300" cy="445776"/>
                  </a:xfrm>
                  <a:prstGeom prst="notchedRightArrow">
                    <a:avLst>
                      <a:gd name="adj1" fmla="val 100000"/>
                      <a:gd name="adj2" fmla="val 58021"/>
                    </a:avLst>
                  </a:prstGeom>
                  <a:solidFill>
                    <a:schemeClr val="accent2"/>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35" name="Oval 35"/>
                <p:cNvSpPr/>
                <p:nvPr/>
              </p:nvSpPr>
              <p:spPr bwMode="auto">
                <a:xfrm>
                  <a:off x="1143000" y="1352550"/>
                  <a:ext cx="1066800" cy="1066800"/>
                </a:xfrm>
                <a:prstGeom prst="ellipse">
                  <a:avLst/>
                </a:prstGeom>
                <a:solidFill>
                  <a:schemeClr val="bg1"/>
                </a:solidFill>
                <a:ln w="57150">
                  <a:solidFill>
                    <a:schemeClr val="accent2"/>
                  </a:solid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33" name="Freeform: Shape 77"/>
              <p:cNvSpPr>
                <a:spLocks noChangeAspect="1"/>
              </p:cNvSpPr>
              <p:nvPr/>
            </p:nvSpPr>
            <p:spPr bwMode="auto">
              <a:xfrm>
                <a:off x="4379949" y="1838162"/>
                <a:ext cx="771123" cy="771123"/>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accent2"/>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18" name="Group 7"/>
            <p:cNvGrpSpPr/>
            <p:nvPr/>
          </p:nvGrpSpPr>
          <p:grpSpPr>
            <a:xfrm>
              <a:off x="6661438" y="1612858"/>
              <a:ext cx="1530100" cy="2542884"/>
              <a:chOff x="6661437" y="1448780"/>
              <a:chExt cx="1530100" cy="2542884"/>
            </a:xfrm>
          </p:grpSpPr>
          <p:grpSp>
            <p:nvGrpSpPr>
              <p:cNvPr id="26" name="Group 41"/>
              <p:cNvGrpSpPr/>
              <p:nvPr/>
            </p:nvGrpSpPr>
            <p:grpSpPr>
              <a:xfrm>
                <a:off x="6661437" y="1448780"/>
                <a:ext cx="1530100" cy="2542884"/>
                <a:chOff x="1143000" y="1352550"/>
                <a:chExt cx="1066800" cy="1772921"/>
              </a:xfrm>
            </p:grpSpPr>
            <p:grpSp>
              <p:nvGrpSpPr>
                <p:cNvPr id="28" name="Group 42"/>
                <p:cNvGrpSpPr/>
                <p:nvPr/>
              </p:nvGrpSpPr>
              <p:grpSpPr>
                <a:xfrm>
                  <a:off x="1220656" y="1995170"/>
                  <a:ext cx="911488" cy="1130301"/>
                  <a:chOff x="1147877" y="1942143"/>
                  <a:chExt cx="911488" cy="1130301"/>
                </a:xfrm>
              </p:grpSpPr>
              <p:sp>
                <p:nvSpPr>
                  <p:cNvPr id="30" name="Arrow: Notched Right 44"/>
                  <p:cNvSpPr/>
                  <p:nvPr/>
                </p:nvSpPr>
                <p:spPr bwMode="auto">
                  <a:xfrm rot="3952631" flipH="1">
                    <a:off x="1271327" y="2284405"/>
                    <a:ext cx="1130300" cy="445776"/>
                  </a:xfrm>
                  <a:prstGeom prst="notchedRightArrow">
                    <a:avLst>
                      <a:gd name="adj1" fmla="val 100000"/>
                      <a:gd name="adj2" fmla="val 58021"/>
                    </a:avLst>
                  </a:prstGeom>
                  <a:solidFill>
                    <a:schemeClr val="accent3"/>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31" name="Arrow: Notched Right 47"/>
                  <p:cNvSpPr/>
                  <p:nvPr/>
                </p:nvSpPr>
                <p:spPr bwMode="auto">
                  <a:xfrm rot="17647369">
                    <a:off x="805615" y="2284406"/>
                    <a:ext cx="1130300" cy="445776"/>
                  </a:xfrm>
                  <a:prstGeom prst="notchedRightArrow">
                    <a:avLst>
                      <a:gd name="adj1" fmla="val 100000"/>
                      <a:gd name="adj2" fmla="val 58021"/>
                    </a:avLst>
                  </a:prstGeom>
                  <a:solidFill>
                    <a:schemeClr val="accent3"/>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9" name="Oval 43"/>
                <p:cNvSpPr/>
                <p:nvPr/>
              </p:nvSpPr>
              <p:spPr bwMode="auto">
                <a:xfrm>
                  <a:off x="1143000" y="1352550"/>
                  <a:ext cx="1066800" cy="1066800"/>
                </a:xfrm>
                <a:prstGeom prst="ellipse">
                  <a:avLst/>
                </a:prstGeom>
                <a:solidFill>
                  <a:schemeClr val="bg1"/>
                </a:solidFill>
                <a:ln w="57150">
                  <a:solidFill>
                    <a:schemeClr val="accent3"/>
                  </a:solid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7" name="Freeform: Shape 78"/>
              <p:cNvSpPr/>
              <p:nvPr/>
            </p:nvSpPr>
            <p:spPr bwMode="auto">
              <a:xfrm>
                <a:off x="7140179" y="1873076"/>
                <a:ext cx="572622" cy="701296"/>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3"/>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nvGrpSpPr>
            <p:cNvPr id="19" name="Group 8"/>
            <p:cNvGrpSpPr/>
            <p:nvPr/>
          </p:nvGrpSpPr>
          <p:grpSpPr>
            <a:xfrm>
              <a:off x="9322417" y="1612858"/>
              <a:ext cx="1530100" cy="2542884"/>
              <a:chOff x="9322417" y="1448780"/>
              <a:chExt cx="1530100" cy="2542884"/>
            </a:xfrm>
          </p:grpSpPr>
          <p:grpSp>
            <p:nvGrpSpPr>
              <p:cNvPr id="20" name="Group 52"/>
              <p:cNvGrpSpPr/>
              <p:nvPr/>
            </p:nvGrpSpPr>
            <p:grpSpPr>
              <a:xfrm>
                <a:off x="9322417" y="1448780"/>
                <a:ext cx="1530100" cy="2542884"/>
                <a:chOff x="1143000" y="1352550"/>
                <a:chExt cx="1066800" cy="1772921"/>
              </a:xfrm>
            </p:grpSpPr>
            <p:grpSp>
              <p:nvGrpSpPr>
                <p:cNvPr id="22" name="Group 53"/>
                <p:cNvGrpSpPr/>
                <p:nvPr/>
              </p:nvGrpSpPr>
              <p:grpSpPr>
                <a:xfrm>
                  <a:off x="1220656" y="1995170"/>
                  <a:ext cx="911488" cy="1130301"/>
                  <a:chOff x="1147877" y="1942143"/>
                  <a:chExt cx="911488" cy="1130301"/>
                </a:xfrm>
              </p:grpSpPr>
              <p:sp>
                <p:nvSpPr>
                  <p:cNvPr id="24" name="Arrow: Notched Right 55"/>
                  <p:cNvSpPr/>
                  <p:nvPr/>
                </p:nvSpPr>
                <p:spPr bwMode="auto">
                  <a:xfrm rot="3952631" flipH="1">
                    <a:off x="1271327" y="2284405"/>
                    <a:ext cx="1130300" cy="445776"/>
                  </a:xfrm>
                  <a:prstGeom prst="notchedRightArrow">
                    <a:avLst>
                      <a:gd name="adj1" fmla="val 100000"/>
                      <a:gd name="adj2" fmla="val 58021"/>
                    </a:avLst>
                  </a:prstGeom>
                  <a:solidFill>
                    <a:schemeClr val="accent4"/>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sp>
                <p:nvSpPr>
                  <p:cNvPr id="25" name="Arrow: Notched Right 63"/>
                  <p:cNvSpPr/>
                  <p:nvPr/>
                </p:nvSpPr>
                <p:spPr bwMode="auto">
                  <a:xfrm rot="17647369">
                    <a:off x="805615" y="2284406"/>
                    <a:ext cx="1130300" cy="445776"/>
                  </a:xfrm>
                  <a:prstGeom prst="notchedRightArrow">
                    <a:avLst>
                      <a:gd name="adj1" fmla="val 100000"/>
                      <a:gd name="adj2" fmla="val 58021"/>
                    </a:avLst>
                  </a:prstGeom>
                  <a:solidFill>
                    <a:schemeClr val="accent4"/>
                  </a:solidFill>
                  <a:ln w="19050">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3" name="Oval 54"/>
                <p:cNvSpPr/>
                <p:nvPr/>
              </p:nvSpPr>
              <p:spPr bwMode="auto">
                <a:xfrm>
                  <a:off x="1143000" y="1352550"/>
                  <a:ext cx="1066800" cy="1066800"/>
                </a:xfrm>
                <a:prstGeom prst="ellipse">
                  <a:avLst/>
                </a:prstGeom>
                <a:solidFill>
                  <a:schemeClr val="bg1"/>
                </a:solidFill>
                <a:ln w="57150">
                  <a:solidFill>
                    <a:schemeClr val="accent4"/>
                  </a:solid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sp>
            <p:nvSpPr>
              <p:cNvPr id="21" name="Freeform: Shape 79"/>
              <p:cNvSpPr>
                <a:spLocks noChangeAspect="1"/>
              </p:cNvSpPr>
              <p:nvPr/>
            </p:nvSpPr>
            <p:spPr bwMode="auto">
              <a:xfrm>
                <a:off x="9709845" y="1939310"/>
                <a:ext cx="755247" cy="568829"/>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accent4"/>
              </a:solidFill>
              <a:ln w="9525">
                <a:noFill/>
                <a:round/>
              </a:ln>
            </p:spPr>
            <p:txBody>
              <a:bodyPr anchor="ctr"/>
              <a:lstStyle/>
              <a:p>
                <a:pPr algn="ctr"/>
                <a:endParaRPr>
                  <a:latin typeface="Auraka方黑檀" panose="02020700000000000000" pitchFamily="18" charset="-128"/>
                  <a:ea typeface="Auraka方黑檀" panose="02020700000000000000" pitchFamily="18" charset="-128"/>
                  <a:cs typeface="+mn-ea"/>
                  <a:sym typeface="逐浪细阁体" panose="03000509000000000000" pitchFamily="65"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16560" y="5080"/>
            <a:ext cx="11775440" cy="6847840"/>
            <a:chOff x="416560" y="5080"/>
            <a:chExt cx="11775440" cy="6847840"/>
          </a:xfrm>
        </p:grpSpPr>
        <p:grpSp>
          <p:nvGrpSpPr>
            <p:cNvPr id="12" name="组合 11"/>
            <p:cNvGrpSpPr/>
            <p:nvPr/>
          </p:nvGrpSpPr>
          <p:grpSpPr>
            <a:xfrm>
              <a:off x="7609840" y="5080"/>
              <a:ext cx="2282613" cy="3423920"/>
              <a:chOff x="863601" y="2651760"/>
              <a:chExt cx="2804160" cy="420624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1" y="2651760"/>
                <a:ext cx="2804160" cy="4206240"/>
              </a:xfrm>
              <a:prstGeom prst="rect">
                <a:avLst/>
              </a:prstGeom>
            </p:spPr>
          </p:pic>
          <p:sp>
            <p:nvSpPr>
              <p:cNvPr id="27" name="矩形 26"/>
              <p:cNvSpPr/>
              <p:nvPr/>
            </p:nvSpPr>
            <p:spPr>
              <a:xfrm>
                <a:off x="863601" y="2651760"/>
                <a:ext cx="2804160" cy="420624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327227" y="3429000"/>
              <a:ext cx="2282613" cy="3423920"/>
              <a:chOff x="5831841" y="2489200"/>
              <a:chExt cx="2804160" cy="420624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841" y="2489200"/>
                <a:ext cx="2804160" cy="4206240"/>
              </a:xfrm>
              <a:prstGeom prst="rect">
                <a:avLst/>
              </a:prstGeom>
            </p:spPr>
          </p:pic>
          <p:sp>
            <p:nvSpPr>
              <p:cNvPr id="25" name="矩形 24"/>
              <p:cNvSpPr/>
              <p:nvPr/>
            </p:nvSpPr>
            <p:spPr>
              <a:xfrm>
                <a:off x="5831841" y="2489200"/>
                <a:ext cx="2804160" cy="420624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5327227" y="4602480"/>
              <a:ext cx="6864773" cy="10769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887725" y="699074"/>
              <a:ext cx="3226086" cy="523220"/>
            </a:xfrm>
            <a:prstGeom prst="rect">
              <a:avLst/>
            </a:prstGeom>
            <a:noFill/>
          </p:spPr>
          <p:txBody>
            <a:bodyPr wrap="square" rtlCol="0">
              <a:spAutoFit/>
            </a:bodyPr>
            <a:lstStyle/>
            <a:p>
              <a:pPr algn="r"/>
              <a:r>
                <a:rPr lang="zh-CN" altLang="en-US" sz="2800" spc="600" dirty="0">
                  <a:latin typeface="Auraka方黑檀" panose="02020700000000000000" pitchFamily="18" charset="-128"/>
                  <a:ea typeface="Auraka方黑檀" panose="02020700000000000000" pitchFamily="18" charset="-128"/>
                </a:rPr>
                <a:t>点击输入标题</a:t>
              </a:r>
            </a:p>
          </p:txBody>
        </p:sp>
        <p:sp>
          <p:nvSpPr>
            <p:cNvPr id="16" name="矩形 15"/>
            <p:cNvSpPr/>
            <p:nvPr/>
          </p:nvSpPr>
          <p:spPr>
            <a:xfrm>
              <a:off x="863600" y="1222294"/>
              <a:ext cx="6250211" cy="1077218"/>
            </a:xfrm>
            <a:prstGeom prst="rect">
              <a:avLst/>
            </a:prstGeom>
          </p:spPr>
          <p:txBody>
            <a:bodyPr wrap="square">
              <a:spAutoFit/>
            </a:bodyPr>
            <a:lstStyle/>
            <a:p>
              <a:pPr algn="r">
                <a:lnSpc>
                  <a:spcPct val="20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点击这里输入您的文字内容，您可以对字体及其格式做一定调整。点击这里输入您的文字内容</a:t>
              </a:r>
              <a:r>
                <a:rPr lang="en-US" altLang="zh-CN" sz="1600" dirty="0">
                  <a:latin typeface="Auraka方黑檀" panose="02020700000000000000" pitchFamily="18" charset="-128"/>
                  <a:ea typeface="Auraka方黑檀" panose="02020700000000000000" pitchFamily="18" charset="-128"/>
                </a:rPr>
                <a:t>.</a:t>
              </a:r>
              <a:r>
                <a:rPr lang="zh-CN" altLang="en-US" sz="1600" dirty="0">
                  <a:latin typeface="Auraka方黑檀" panose="02020700000000000000" pitchFamily="18" charset="-128"/>
                  <a:ea typeface="Auraka方黑檀" panose="02020700000000000000" pitchFamily="18" charset="-128"/>
                </a:rPr>
                <a:t>点击这里输入您的文字内容</a:t>
              </a:r>
              <a:r>
                <a:rPr lang="en-US" altLang="zh-CN" sz="1600" dirty="0">
                  <a:latin typeface="Auraka方黑檀" panose="02020700000000000000" pitchFamily="18" charset="-128"/>
                  <a:ea typeface="Auraka方黑檀" panose="02020700000000000000" pitchFamily="18" charset="-128"/>
                </a:rPr>
                <a:t>.</a:t>
              </a:r>
              <a:endParaRPr lang="zh-CN" altLang="en-US" sz="1600" dirty="0">
                <a:latin typeface="Auraka方黑檀" panose="02020700000000000000" pitchFamily="18" charset="-128"/>
                <a:ea typeface="Auraka方黑檀" panose="02020700000000000000" pitchFamily="18" charset="-128"/>
              </a:endParaRPr>
            </a:p>
          </p:txBody>
        </p:sp>
        <p:sp>
          <p:nvSpPr>
            <p:cNvPr id="17" name="文本框 16"/>
            <p:cNvSpPr txBox="1"/>
            <p:nvPr/>
          </p:nvSpPr>
          <p:spPr>
            <a:xfrm>
              <a:off x="1672845" y="4109740"/>
              <a:ext cx="3226086" cy="523220"/>
            </a:xfrm>
            <a:prstGeom prst="rect">
              <a:avLst/>
            </a:prstGeom>
            <a:noFill/>
          </p:spPr>
          <p:txBody>
            <a:bodyPr wrap="square" rtlCol="0">
              <a:spAutoFit/>
            </a:bodyPr>
            <a:lstStyle/>
            <a:p>
              <a:pPr algn="r"/>
              <a:r>
                <a:rPr lang="zh-CN" altLang="en-US" sz="2800" spc="600" dirty="0">
                  <a:latin typeface="Auraka方黑檀" panose="02020700000000000000" pitchFamily="18" charset="-128"/>
                  <a:ea typeface="Auraka方黑檀" panose="02020700000000000000" pitchFamily="18" charset="-128"/>
                </a:rPr>
                <a:t>点击输入标题</a:t>
              </a:r>
            </a:p>
          </p:txBody>
        </p:sp>
        <p:sp>
          <p:nvSpPr>
            <p:cNvPr id="18" name="矩形 17"/>
            <p:cNvSpPr/>
            <p:nvPr/>
          </p:nvSpPr>
          <p:spPr>
            <a:xfrm>
              <a:off x="416560" y="4632960"/>
              <a:ext cx="4482371" cy="988604"/>
            </a:xfrm>
            <a:prstGeom prst="rect">
              <a:avLst/>
            </a:prstGeom>
          </p:spPr>
          <p:txBody>
            <a:bodyPr wrap="square">
              <a:spAutoFit/>
            </a:bodyPr>
            <a:lstStyle/>
            <a:p>
              <a:pPr algn="r">
                <a:lnSpc>
                  <a:spcPct val="200000"/>
                </a:lnSpc>
              </a:pPr>
              <a:r>
                <a:rPr lang="zh-CN" altLang="en-US" sz="1600" dirty="0">
                  <a:latin typeface="Auraka方黑檀" panose="02020700000000000000" pitchFamily="18" charset="-128"/>
                  <a:ea typeface="Auraka方黑檀" panose="02020700000000000000" pitchFamily="18" charset="-128"/>
                </a:rPr>
                <a:t>点击这里输入您的文字内容，您可以对字体及其格式做一定调整。点击这里输入您的文字内容</a:t>
              </a:r>
              <a:r>
                <a:rPr lang="en-US" altLang="zh-CN" sz="1600" dirty="0">
                  <a:latin typeface="Auraka方黑檀" panose="02020700000000000000" pitchFamily="18" charset="-128"/>
                  <a:ea typeface="Auraka方黑檀" panose="02020700000000000000" pitchFamily="18" charset="-128"/>
                </a:rPr>
                <a:t>.</a:t>
              </a:r>
              <a:endParaRPr lang="zh-CN" altLang="en-US" sz="1600" dirty="0">
                <a:latin typeface="Auraka方黑檀" panose="02020700000000000000" pitchFamily="18" charset="-128"/>
                <a:ea typeface="Auraka方黑檀" panose="02020700000000000000" pitchFamily="18" charset="-128"/>
              </a:endParaRPr>
            </a:p>
          </p:txBody>
        </p:sp>
        <p:sp>
          <p:nvSpPr>
            <p:cNvPr id="19" name="文本框 18"/>
            <p:cNvSpPr txBox="1"/>
            <p:nvPr/>
          </p:nvSpPr>
          <p:spPr>
            <a:xfrm>
              <a:off x="5840306" y="4865652"/>
              <a:ext cx="5821680" cy="523220"/>
            </a:xfrm>
            <a:prstGeom prst="rect">
              <a:avLst/>
            </a:prstGeom>
            <a:noFill/>
          </p:spPr>
          <p:txBody>
            <a:bodyPr wrap="square" rtlCol="0">
              <a:spAutoFit/>
            </a:bodyPr>
            <a:lstStyle/>
            <a:p>
              <a:pPr algn="ctr"/>
              <a:r>
                <a:rPr lang="zh-CN" altLang="en-US" sz="2800" spc="600" dirty="0">
                  <a:solidFill>
                    <a:schemeClr val="bg1"/>
                  </a:solidFill>
                  <a:latin typeface="Auraka方黑檀" panose="02020700000000000000" pitchFamily="18" charset="-128"/>
                  <a:ea typeface="Auraka方黑檀" panose="02020700000000000000" pitchFamily="18" charset="-128"/>
                </a:rPr>
                <a:t>点击输入标题文字</a:t>
              </a:r>
              <a:endParaRPr lang="zh-CN" altLang="en-US" sz="2800" spc="600" dirty="0">
                <a:solidFill>
                  <a:schemeClr val="bg1"/>
                </a:solidFill>
                <a:latin typeface="Algerian" panose="04020705040A02060702" pitchFamily="82" charset="0"/>
                <a:ea typeface="Auraka方黑檀" panose="02020700000000000000" pitchFamily="18" charset="-128"/>
              </a:endParaRPr>
            </a:p>
          </p:txBody>
        </p:sp>
        <p:grpSp>
          <p:nvGrpSpPr>
            <p:cNvPr id="20" name="组合 19"/>
            <p:cNvGrpSpPr/>
            <p:nvPr/>
          </p:nvGrpSpPr>
          <p:grpSpPr>
            <a:xfrm>
              <a:off x="10876280" y="1045117"/>
              <a:ext cx="436880" cy="1431572"/>
              <a:chOff x="10764520" y="1138362"/>
              <a:chExt cx="436880" cy="1431572"/>
            </a:xfrm>
            <a:solidFill>
              <a:schemeClr val="accent2"/>
            </a:solidFill>
          </p:grpSpPr>
          <p:sp>
            <p:nvSpPr>
              <p:cNvPr id="21" name="燕尾形 20"/>
              <p:cNvSpPr/>
              <p:nvPr/>
            </p:nvSpPr>
            <p:spPr>
              <a:xfrm rot="5400000">
                <a:off x="10764520" y="2133054"/>
                <a:ext cx="436880" cy="43688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rot="5400000">
                <a:off x="10830560" y="1589988"/>
                <a:ext cx="304800" cy="3048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p:nvSpPr>
            <p:spPr>
              <a:xfrm rot="5400000">
                <a:off x="10876280" y="1138362"/>
                <a:ext cx="213360" cy="21336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
</p:tagLst>
</file>

<file path=ppt/tags/tag10.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OTHERS"/>
  <p:tag name="ID" val="547147"/>
</p:tagLst>
</file>

<file path=ppt/tags/tag20.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10"/>
</p:tagLst>
</file>

<file path=ppt/tags/tag3.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OTHERS"/>
  <p:tag name="ID" val="547147"/>
</p:tagLst>
</file>

<file path=ppt/tags/tag4.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3"/>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970E44"/>
      </a:accent1>
      <a:accent2>
        <a:srgbClr val="AA2E5A"/>
      </a:accent2>
      <a:accent3>
        <a:srgbClr val="BD4E70"/>
      </a:accent3>
      <a:accent4>
        <a:srgbClr val="D06E86"/>
      </a:accent4>
      <a:accent5>
        <a:srgbClr val="E38E9C"/>
      </a:accent5>
      <a:accent6>
        <a:srgbClr val="FAB2B3"/>
      </a:accent6>
      <a:hlink>
        <a:srgbClr val="AA2E5A"/>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970E44"/>
    </a:accent1>
    <a:accent2>
      <a:srgbClr val="AA2E5A"/>
    </a:accent2>
    <a:accent3>
      <a:srgbClr val="BD4E70"/>
    </a:accent3>
    <a:accent4>
      <a:srgbClr val="D06E86"/>
    </a:accent4>
    <a:accent5>
      <a:srgbClr val="E38E9C"/>
    </a:accent5>
    <a:accent6>
      <a:srgbClr val="FAB2B3"/>
    </a:accent6>
    <a:hlink>
      <a:srgbClr val="AA2E5A"/>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970E44"/>
    </a:accent1>
    <a:accent2>
      <a:srgbClr val="AA2E5A"/>
    </a:accent2>
    <a:accent3>
      <a:srgbClr val="BD4E70"/>
    </a:accent3>
    <a:accent4>
      <a:srgbClr val="D06E86"/>
    </a:accent4>
    <a:accent5>
      <a:srgbClr val="E38E9C"/>
    </a:accent5>
    <a:accent6>
      <a:srgbClr val="FAB2B3"/>
    </a:accent6>
    <a:hlink>
      <a:srgbClr val="AA2E5A"/>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宽屏</PresentationFormat>
  <Paragraphs>197</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Auraka方黑檀</vt:lpstr>
      <vt:lpstr>等线</vt:lpstr>
      <vt:lpstr>等线 Light</vt:lpstr>
      <vt:lpstr>微软雅黑 Light</vt:lpstr>
      <vt:lpstr>逐浪细阁体</vt:lpstr>
      <vt:lpstr>Algerian</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48</cp:revision>
  <dcterms:created xsi:type="dcterms:W3CDTF">2018-02-26T15:17:00Z</dcterms:created>
  <dcterms:modified xsi:type="dcterms:W3CDTF">2021-01-06T08:58:51Z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