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2.xml" ContentType="application/vnd.openxmlformats-officedocument.themeOverr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60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99" r:id="rId11"/>
    <p:sldId id="271" r:id="rId12"/>
    <p:sldId id="273" r:id="rId13"/>
    <p:sldId id="274" r:id="rId14"/>
    <p:sldId id="275" r:id="rId15"/>
    <p:sldId id="276" r:id="rId16"/>
    <p:sldId id="300" r:id="rId17"/>
    <p:sldId id="278" r:id="rId18"/>
    <p:sldId id="279" r:id="rId19"/>
    <p:sldId id="280" r:id="rId20"/>
    <p:sldId id="281" r:id="rId21"/>
    <p:sldId id="301" r:id="rId22"/>
    <p:sldId id="283" r:id="rId23"/>
    <p:sldId id="285" r:id="rId24"/>
    <p:sldId id="302" r:id="rId25"/>
    <p:sldId id="289" r:id="rId26"/>
    <p:sldId id="291" r:id="rId27"/>
    <p:sldId id="303" r:id="rId28"/>
    <p:sldId id="294" r:id="rId29"/>
    <p:sldId id="295" r:id="rId30"/>
    <p:sldId id="304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7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4D4A"/>
    <a:srgbClr val="E05322"/>
    <a:srgbClr val="FEDC89"/>
    <a:srgbClr val="E66971"/>
    <a:srgbClr val="E9A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3954" autoAdjust="0"/>
  </p:normalViewPr>
  <p:slideViewPr>
    <p:cSldViewPr snapToGrid="0" showGuides="1">
      <p:cViewPr varScale="1">
        <p:scale>
          <a:sx n="104" d="100"/>
          <a:sy n="104" d="100"/>
        </p:scale>
        <p:origin x="816" y="84"/>
      </p:cViewPr>
      <p:guideLst>
        <p:guide orient="horz" pos="2157"/>
        <p:guide pos="37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>
              <a:noFill/>
            </a:ln>
            <a:effectLst>
              <a:outerShdw blurRad="254000" dist="1270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bubble3D val="0"/>
            <c:explosion val="5"/>
            <c:spPr>
              <a:solidFill>
                <a:srgbClr val="E05322"/>
              </a:solidFill>
              <a:ln w="19050">
                <a:noFill/>
              </a:ln>
              <a:effectLst>
                <a:outerShdw blurRad="254000" dist="1270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E18-419B-89C5-2797831896ED}"/>
              </c:ext>
            </c:extLst>
          </c:dPt>
          <c:dPt>
            <c:idx val="1"/>
            <c:bubble3D val="0"/>
            <c:explosion val="5"/>
            <c:spPr>
              <a:solidFill>
                <a:schemeClr val="accent2"/>
              </a:solidFill>
              <a:ln w="19050">
                <a:noFill/>
              </a:ln>
              <a:effectLst>
                <a:outerShdw blurRad="254000" dist="1270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E18-419B-89C5-2797831896ED}"/>
              </c:ext>
            </c:extLst>
          </c:dPt>
          <c:dPt>
            <c:idx val="2"/>
            <c:bubble3D val="0"/>
            <c:explosion val="3"/>
            <c:spPr>
              <a:solidFill>
                <a:srgbClr val="E66971"/>
              </a:solidFill>
              <a:ln w="19050">
                <a:noFill/>
              </a:ln>
              <a:effectLst>
                <a:outerShdw blurRad="254000" dist="1270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E18-419B-89C5-2797831896ED}"/>
              </c:ext>
            </c:extLst>
          </c:dPt>
          <c:dPt>
            <c:idx val="3"/>
            <c:bubble3D val="0"/>
            <c:explosion val="16"/>
            <c:spPr>
              <a:solidFill>
                <a:schemeClr val="accent3"/>
              </a:solidFill>
              <a:ln w="19050">
                <a:noFill/>
              </a:ln>
              <a:effectLst>
                <a:outerShdw blurRad="254000" dist="1270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E18-419B-89C5-2797831896E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18-419B-89C5-279783189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A5AE1-C578-4124-A3A2-7E08025E6C4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D23A9-1E83-4A47-83B8-1AF12C536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C498-3981-4532-B034-64FCD3DFBFE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C498-3981-4532-B034-64FCD3DFBFE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C498-3981-4532-B034-64FCD3DFBFE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C498-3981-4532-B034-64FCD3DFBFE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C498-3981-4532-B034-64FCD3DFBFE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C498-3981-4532-B034-64FCD3DFBFE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C498-3981-4532-B034-64FCD3DFBFE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C498-3981-4532-B034-64FCD3DFBFE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C498-3981-4532-B034-64FCD3DFBFE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C498-3981-4532-B034-64FCD3DFBFE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C498-3981-4532-B034-64FCD3DFBFEA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C498-3981-4532-B034-64FCD3DFBFE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C498-3981-4532-B034-64FCD3DFBFEA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C498-3981-4532-B034-64FCD3DFBFEA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C498-3981-4532-B034-64FCD3DFBFE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C498-3981-4532-B034-64FCD3DFBFE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C498-3981-4532-B034-64FCD3DFBFE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C498-3981-4532-B034-64FCD3DFBFE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C498-3981-4532-B034-64FCD3DFBFE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C498-3981-4532-B034-64FCD3DFBFE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C498-3981-4532-B034-64FCD3DFBFE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-13970"/>
            <a:ext cx="12219305" cy="6892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zoom/>
      </p:transition>
    </mc:Choice>
    <mc:Fallback xmlns="">
      <p:transition spd="slow" advTm="3000">
        <p:zo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FC8A-4AF5-4833-85EE-D2A9442128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710-C5B5-4015-8D1D-38A91E3746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zoom/>
      </p:transition>
    </mc:Choice>
    <mc:Fallback xmlns="">
      <p:transition spd="slow" advTm="3000">
        <p:zo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FC8A-4AF5-4833-85EE-D2A9442128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710-C5B5-4015-8D1D-38A91E3746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zoom/>
      </p:transition>
    </mc:Choice>
    <mc:Fallback xmlns="">
      <p:transition spd="slow" advTm="3000">
        <p:zo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8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635" y="1270"/>
            <a:ext cx="12195810" cy="6847205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410845" y="900430"/>
            <a:ext cx="11372850" cy="49295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p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05105" y="901065"/>
            <a:ext cx="11784965" cy="594741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403860" y="886460"/>
            <a:ext cx="11379835" cy="4930775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zoom/>
      </p:transition>
    </mc:Choice>
    <mc:Fallback xmlns="">
      <p:transition spd="slow" advTm="3000">
        <p:zo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30480" y="635"/>
            <a:ext cx="12227560" cy="6877685"/>
          </a:xfrm>
          <a:prstGeom prst="rect">
            <a:avLst/>
          </a:prstGeom>
        </p:spPr>
      </p:pic>
      <p:sp>
        <p:nvSpPr>
          <p:cNvPr id="31" name="文本框 30"/>
          <p:cNvSpPr txBox="1"/>
          <p:nvPr userDrawn="1"/>
        </p:nvSpPr>
        <p:spPr>
          <a:xfrm>
            <a:off x="7157720" y="182880"/>
            <a:ext cx="33642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Goddess</a:t>
            </a:r>
          </a:p>
          <a:p>
            <a:pPr algn="r"/>
            <a:r>
              <a:rPr lang="en-US" altLang="zh-CN" sz="1600"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Festival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zoom/>
      </p:transition>
    </mc:Choice>
    <mc:Fallback xmlns="">
      <p:transition spd="slow" advTm="3000">
        <p:zo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FC8A-4AF5-4833-85EE-D2A9442128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710-C5B5-4015-8D1D-38A91E3746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zoom/>
      </p:transition>
    </mc:Choice>
    <mc:Fallback xmlns="">
      <p:transition spd="slow" advTm="3000">
        <p:zo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FC8A-4AF5-4833-85EE-D2A9442128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710-C5B5-4015-8D1D-38A91E3746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zoom/>
      </p:transition>
    </mc:Choice>
    <mc:Fallback xmlns="">
      <p:transition spd="slow" advTm="3000">
        <p:zo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FC8A-4AF5-4833-85EE-D2A9442128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710-C5B5-4015-8D1D-38A91E3746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zoom/>
      </p:transition>
    </mc:Choice>
    <mc:Fallback xmlns="">
      <p:transition spd="slow" advTm="3000">
        <p:zo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FC8A-4AF5-4833-85EE-D2A9442128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710-C5B5-4015-8D1D-38A91E3746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zoom/>
      </p:transition>
    </mc:Choice>
    <mc:Fallback xmlns="">
      <p:transition spd="slow" advTm="3000">
        <p:zo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FC8A-4AF5-4833-85EE-D2A9442128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710-C5B5-4015-8D1D-38A91E3746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zoom/>
      </p:transition>
    </mc:Choice>
    <mc:Fallback xmlns="">
      <p:transition spd="slow" advTm="3000">
        <p:zo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FC8A-4AF5-4833-85EE-D2A9442128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710-C5B5-4015-8D1D-38A91E3746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zoom/>
      </p:transition>
    </mc:Choice>
    <mc:Fallback xmlns="">
      <p:transition spd="slow" advTm="3000">
        <p:zo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FC8A-4AF5-4833-85EE-D2A9442128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3710-C5B5-4015-8D1D-38A91E3746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zoom/>
      </p:transition>
    </mc:Choice>
    <mc:Fallback xmlns="">
      <p:transition spd="slow" advTm="3000">
        <p:zo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FFC8A-4AF5-4833-85EE-D2A9442128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E3710-C5B5-4015-8D1D-38A91E3746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Tm="3000">
        <p:zoom/>
      </p:transition>
    </mc:Choice>
    <mc:Fallback xmlns="">
      <p:transition spd="slow" advTm="3000">
        <p:zo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4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73550" y="2933065"/>
            <a:ext cx="3644900" cy="3938905"/>
          </a:xfrm>
          <a:prstGeom prst="rect">
            <a:avLst/>
          </a:prstGeom>
        </p:spPr>
      </p:pic>
      <p:pic>
        <p:nvPicPr>
          <p:cNvPr id="4" name="图片 3" descr="s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878455" y="-6985"/>
            <a:ext cx="6434455" cy="2538730"/>
          </a:xfrm>
          <a:prstGeom prst="rect">
            <a:avLst/>
          </a:prstGeom>
        </p:spPr>
      </p:pic>
      <p:pic>
        <p:nvPicPr>
          <p:cNvPr id="5" name="图片 4" descr="s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743450" y="2275205"/>
            <a:ext cx="3947160" cy="781685"/>
          </a:xfrm>
          <a:prstGeom prst="rect">
            <a:avLst/>
          </a:prstGeom>
        </p:spPr>
      </p:pic>
      <p:pic>
        <p:nvPicPr>
          <p:cNvPr id="7" name="图片 6" descr="s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599055" y="976630"/>
            <a:ext cx="673100" cy="812800"/>
          </a:xfrm>
          <a:prstGeom prst="rect">
            <a:avLst/>
          </a:prstGeom>
        </p:spPr>
      </p:pic>
      <p:pic>
        <p:nvPicPr>
          <p:cNvPr id="8" name="图片 7" descr="s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8341360" y="1138555"/>
            <a:ext cx="1290955" cy="1393190"/>
          </a:xfrm>
          <a:prstGeom prst="rect">
            <a:avLst/>
          </a:prstGeom>
        </p:spPr>
      </p:pic>
      <p:pic>
        <p:nvPicPr>
          <p:cNvPr id="10" name="图片 9" descr="s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5040000">
            <a:off x="3147695" y="4243070"/>
            <a:ext cx="911225" cy="984250"/>
          </a:xfrm>
          <a:prstGeom prst="rect">
            <a:avLst/>
          </a:prstGeom>
        </p:spPr>
      </p:pic>
    </p:spTree>
  </p:cSld>
  <p:clrMapOvr>
    <a:masterClrMapping/>
  </p:clrMapOvr>
  <p:transition spd="slow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5309249" y="552239"/>
            <a:ext cx="1933575" cy="49911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en-US" altLang="zh-CN" sz="2800" spc="3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02</a:t>
            </a:r>
            <a:endParaRPr lang="en-US" altLang="zh-CN" sz="2800" spc="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3284528" y="1618719"/>
            <a:ext cx="5623560" cy="10839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zh-CN" altLang="en-US" sz="6600" b="1" spc="6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活动内容构成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380823" y="1017771"/>
            <a:ext cx="1778434" cy="45720"/>
            <a:chOff x="5284489" y="863001"/>
            <a:chExt cx="1778434" cy="45720"/>
          </a:xfrm>
        </p:grpSpPr>
        <p:sp>
          <p:nvSpPr>
            <p:cNvPr id="11" name="矩形 10"/>
            <p:cNvSpPr/>
            <p:nvPr userDrawn="1"/>
          </p:nvSpPr>
          <p:spPr>
            <a:xfrm>
              <a:off x="5928224" y="863001"/>
              <a:ext cx="144016" cy="45720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6101699" y="863001"/>
              <a:ext cx="144016" cy="45719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275174" y="863001"/>
              <a:ext cx="144016" cy="45719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5284489" y="863001"/>
              <a:ext cx="440801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6622122" y="863001"/>
              <a:ext cx="440801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5754749" y="863001"/>
              <a:ext cx="144016" cy="45720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 userDrawn="1"/>
          </p:nvSpPr>
          <p:spPr>
            <a:xfrm>
              <a:off x="6448649" y="863001"/>
              <a:ext cx="144016" cy="45719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 descr="s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73550" y="2933065"/>
            <a:ext cx="3644900" cy="393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zoom/>
      </p:transition>
    </mc:Choice>
    <mc:Fallback xmlns="">
      <p:transition spd="slow" advTm="3000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/>
          <p:cNvSpPr txBox="1"/>
          <p:nvPr/>
        </p:nvSpPr>
        <p:spPr>
          <a:xfrm>
            <a:off x="4950460" y="184107"/>
            <a:ext cx="25196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活动主题</a:t>
            </a:r>
            <a:endParaRPr lang="zh-CN" altLang="en-US" sz="4000" b="1" spc="6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占位符 28"/>
          <p:cNvPicPr>
            <a:picLocks noChangeAspect="1"/>
          </p:cNvPicPr>
          <p:nvPr/>
        </p:nvPicPr>
        <p:blipFill>
          <a:blip r:embed="rId4" cstate="email">
            <a:grayscl/>
          </a:blip>
          <a:srcRect/>
          <a:stretch>
            <a:fillRect/>
          </a:stretch>
        </p:blipFill>
        <p:spPr>
          <a:xfrm>
            <a:off x="6400802" y="2076450"/>
            <a:ext cx="4916487" cy="2419350"/>
          </a:xfrm>
          <a:prstGeom prst="rect">
            <a:avLst/>
          </a:prstGeom>
        </p:spPr>
      </p:pic>
      <p:pic>
        <p:nvPicPr>
          <p:cNvPr id="4" name="图片占位符 27"/>
          <p:cNvPicPr>
            <a:picLocks noChangeAspect="1"/>
          </p:cNvPicPr>
          <p:nvPr/>
        </p:nvPicPr>
        <p:blipFill>
          <a:blip r:embed="rId5" cstate="email">
            <a:grayscl/>
          </a:blip>
          <a:srcRect/>
          <a:stretch>
            <a:fillRect/>
          </a:stretch>
        </p:blipFill>
        <p:spPr>
          <a:xfrm>
            <a:off x="874714" y="2076450"/>
            <a:ext cx="4916487" cy="2419350"/>
          </a:xfrm>
          <a:custGeom>
            <a:avLst/>
            <a:gdLst>
              <a:gd name="connsiteX0" fmla="*/ 0 w 4916487"/>
              <a:gd name="connsiteY0" fmla="*/ 0 h 2419350"/>
              <a:gd name="connsiteX1" fmla="*/ 4916487 w 4916487"/>
              <a:gd name="connsiteY1" fmla="*/ 0 h 2419350"/>
              <a:gd name="connsiteX2" fmla="*/ 4916487 w 4916487"/>
              <a:gd name="connsiteY2" fmla="*/ 2419350 h 2419350"/>
              <a:gd name="connsiteX3" fmla="*/ 0 w 4916487"/>
              <a:gd name="connsiteY3" fmla="*/ 241935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6487" h="2419350">
                <a:moveTo>
                  <a:pt x="0" y="0"/>
                </a:moveTo>
                <a:lnTo>
                  <a:pt x="4916487" y="0"/>
                </a:lnTo>
                <a:lnTo>
                  <a:pt x="4916487" y="2419350"/>
                </a:lnTo>
                <a:lnTo>
                  <a:pt x="0" y="241935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874713" y="2076450"/>
            <a:ext cx="1504949" cy="2419350"/>
          </a:xfrm>
          <a:prstGeom prst="rect">
            <a:avLst/>
          </a:prstGeom>
          <a:solidFill>
            <a:srgbClr val="E053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12339" y="2076450"/>
            <a:ext cx="1504949" cy="2419350"/>
          </a:xfrm>
          <a:prstGeom prst="rect">
            <a:avLst/>
          </a:prstGeom>
          <a:solidFill>
            <a:srgbClr val="E053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椭圆 5"/>
          <p:cNvSpPr/>
          <p:nvPr/>
        </p:nvSpPr>
        <p:spPr>
          <a:xfrm>
            <a:off x="1208087" y="2904294"/>
            <a:ext cx="838200" cy="763662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椭圆 6"/>
          <p:cNvSpPr/>
          <p:nvPr/>
        </p:nvSpPr>
        <p:spPr>
          <a:xfrm>
            <a:off x="10159769" y="2867025"/>
            <a:ext cx="810089" cy="838200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74712" y="4667141"/>
            <a:ext cx="4916488" cy="854837"/>
            <a:chOff x="7483989" y="3361982"/>
            <a:chExt cx="4916488" cy="854837"/>
          </a:xfrm>
        </p:grpSpPr>
        <p:sp>
          <p:nvSpPr>
            <p:cNvPr id="10" name="矩形 9"/>
            <p:cNvSpPr/>
            <p:nvPr/>
          </p:nvSpPr>
          <p:spPr>
            <a:xfrm>
              <a:off x="7483989" y="3732519"/>
              <a:ext cx="4916488" cy="4843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>
                <a:lnSpc>
                  <a:spcPct val="120000"/>
                </a:lnSpc>
                <a:defRPr/>
              </a:pPr>
              <a:r>
                <a:rPr lang="zh-CN" altLang="en-US" sz="1100" spc="30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  <a:endParaRPr lang="zh-CN" altLang="en-US" sz="1100" spc="3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483989" y="3361982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00800" y="4667141"/>
            <a:ext cx="4916488" cy="854837"/>
            <a:chOff x="7483989" y="3361982"/>
            <a:chExt cx="4916488" cy="854837"/>
          </a:xfrm>
        </p:grpSpPr>
        <p:sp>
          <p:nvSpPr>
            <p:cNvPr id="13" name="矩形 12"/>
            <p:cNvSpPr/>
            <p:nvPr/>
          </p:nvSpPr>
          <p:spPr>
            <a:xfrm>
              <a:off x="7483989" y="3732519"/>
              <a:ext cx="4916488" cy="4843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>
                <a:lnSpc>
                  <a:spcPct val="120000"/>
                </a:lnSpc>
                <a:defRPr/>
              </a:pPr>
              <a:r>
                <a:rPr lang="zh-CN" altLang="en-US" sz="1100" spc="30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  <a:endParaRPr lang="zh-CN" altLang="en-US" sz="1100" spc="3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83989" y="3361982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标题文字添加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zoom/>
      </p:transition>
    </mc:Choice>
    <mc:Fallback xmlns="">
      <p:transition spd="slow" advTm="3000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bldLvl="0" animBg="1"/>
      <p:bldP spid="6" grpId="0" bldLvl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/>
          <p:cNvSpPr txBox="1"/>
          <p:nvPr/>
        </p:nvSpPr>
        <p:spPr>
          <a:xfrm>
            <a:off x="4917123" y="146031"/>
            <a:ext cx="25196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rgbClr val="E6697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活动流程</a:t>
            </a:r>
            <a:endParaRPr lang="zh-CN" altLang="en-US" sz="4000" b="1" spc="600" dirty="0">
              <a:solidFill>
                <a:srgbClr val="E6697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08190" y="1623785"/>
            <a:ext cx="4313382" cy="19939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08190" y="3985985"/>
            <a:ext cx="4313382" cy="19939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2372" y="1623785"/>
            <a:ext cx="4313382" cy="19939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2372" y="3985985"/>
            <a:ext cx="4313382" cy="19939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39822" y="2455635"/>
            <a:ext cx="1168400" cy="116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</a:p>
        </p:txBody>
      </p:sp>
      <p:sp>
        <p:nvSpPr>
          <p:cNvPr id="8" name="矩形 7"/>
          <p:cNvSpPr/>
          <p:nvPr/>
        </p:nvSpPr>
        <p:spPr>
          <a:xfrm>
            <a:off x="6225722" y="2455635"/>
            <a:ext cx="1168400" cy="1168400"/>
          </a:xfrm>
          <a:prstGeom prst="rect">
            <a:avLst/>
          </a:prstGeom>
          <a:solidFill>
            <a:srgbClr val="E05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</a:p>
        </p:txBody>
      </p:sp>
      <p:sp>
        <p:nvSpPr>
          <p:cNvPr id="9" name="矩形 8"/>
          <p:cNvSpPr/>
          <p:nvPr/>
        </p:nvSpPr>
        <p:spPr>
          <a:xfrm>
            <a:off x="4739822" y="3987799"/>
            <a:ext cx="1168400" cy="1168400"/>
          </a:xfrm>
          <a:prstGeom prst="rect">
            <a:avLst/>
          </a:prstGeom>
          <a:solidFill>
            <a:srgbClr val="E05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</a:p>
        </p:txBody>
      </p:sp>
      <p:sp>
        <p:nvSpPr>
          <p:cNvPr id="10" name="矩形 9"/>
          <p:cNvSpPr/>
          <p:nvPr/>
        </p:nvSpPr>
        <p:spPr>
          <a:xfrm>
            <a:off x="6225722" y="3987799"/>
            <a:ext cx="1168400" cy="116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829220" y="2181264"/>
            <a:ext cx="2271322" cy="814308"/>
            <a:chOff x="5214339" y="2642263"/>
            <a:chExt cx="2271322" cy="814308"/>
          </a:xfrm>
        </p:grpSpPr>
        <p:sp>
          <p:nvSpPr>
            <p:cNvPr id="12" name="文本框 11"/>
            <p:cNvSpPr txBox="1"/>
            <p:nvPr/>
          </p:nvSpPr>
          <p:spPr>
            <a:xfrm flipH="1">
              <a:off x="5214339" y="2642263"/>
              <a:ext cx="2271322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INFOGRAPHIC</a:t>
              </a:r>
            </a:p>
          </p:txBody>
        </p:sp>
        <p:sp>
          <p:nvSpPr>
            <p:cNvPr id="13" name="矩形 12"/>
            <p:cNvSpPr/>
            <p:nvPr/>
          </p:nvSpPr>
          <p:spPr>
            <a:xfrm flipH="1">
              <a:off x="5214339" y="2906292"/>
              <a:ext cx="2271322" cy="550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spc="8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829220" y="4543464"/>
            <a:ext cx="2271322" cy="814308"/>
            <a:chOff x="5214339" y="2642263"/>
            <a:chExt cx="2271322" cy="814308"/>
          </a:xfrm>
        </p:grpSpPr>
        <p:sp>
          <p:nvSpPr>
            <p:cNvPr id="15" name="文本框 14"/>
            <p:cNvSpPr txBox="1"/>
            <p:nvPr/>
          </p:nvSpPr>
          <p:spPr>
            <a:xfrm flipH="1">
              <a:off x="5214339" y="2642263"/>
              <a:ext cx="2271322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INFOGRAPHIC</a:t>
              </a:r>
            </a:p>
          </p:txBody>
        </p:sp>
        <p:sp>
          <p:nvSpPr>
            <p:cNvPr id="16" name="矩形 15"/>
            <p:cNvSpPr/>
            <p:nvPr/>
          </p:nvSpPr>
          <p:spPr>
            <a:xfrm flipH="1">
              <a:off x="5214339" y="2906292"/>
              <a:ext cx="2271322" cy="550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spc="8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033402" y="4543464"/>
            <a:ext cx="2271322" cy="814308"/>
            <a:chOff x="5214339" y="2642263"/>
            <a:chExt cx="2271322" cy="814308"/>
          </a:xfrm>
        </p:grpSpPr>
        <p:sp>
          <p:nvSpPr>
            <p:cNvPr id="18" name="文本框 17"/>
            <p:cNvSpPr txBox="1"/>
            <p:nvPr/>
          </p:nvSpPr>
          <p:spPr>
            <a:xfrm flipH="1">
              <a:off x="5214339" y="2642263"/>
              <a:ext cx="2271322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INFOGRAPHIC</a:t>
              </a:r>
            </a:p>
          </p:txBody>
        </p:sp>
        <p:sp>
          <p:nvSpPr>
            <p:cNvPr id="20" name="矩形 19"/>
            <p:cNvSpPr/>
            <p:nvPr/>
          </p:nvSpPr>
          <p:spPr>
            <a:xfrm flipH="1">
              <a:off x="5214339" y="2906292"/>
              <a:ext cx="2271322" cy="550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spc="8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033402" y="2181264"/>
            <a:ext cx="2271322" cy="814308"/>
            <a:chOff x="5214339" y="2642263"/>
            <a:chExt cx="2271322" cy="814308"/>
          </a:xfrm>
        </p:grpSpPr>
        <p:sp>
          <p:nvSpPr>
            <p:cNvPr id="22" name="文本框 21"/>
            <p:cNvSpPr txBox="1"/>
            <p:nvPr/>
          </p:nvSpPr>
          <p:spPr>
            <a:xfrm flipH="1">
              <a:off x="5214339" y="2642263"/>
              <a:ext cx="2271322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INFOGRAPHIC</a:t>
              </a:r>
            </a:p>
          </p:txBody>
        </p:sp>
        <p:sp>
          <p:nvSpPr>
            <p:cNvPr id="23" name="矩形 22"/>
            <p:cNvSpPr/>
            <p:nvPr/>
          </p:nvSpPr>
          <p:spPr>
            <a:xfrm flipH="1">
              <a:off x="5214339" y="2906292"/>
              <a:ext cx="2271322" cy="550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spc="8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</a:p>
          </p:txBody>
        </p:sp>
      </p:grpSp>
    </p:spTree>
  </p:cSld>
  <p:clrMapOvr>
    <a:masterClrMapping/>
  </p:clrMapOvr>
  <p:transition spd="slow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/>
          <p:cNvSpPr txBox="1"/>
          <p:nvPr/>
        </p:nvSpPr>
        <p:spPr>
          <a:xfrm>
            <a:off x="4869336" y="156495"/>
            <a:ext cx="25196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活动目标</a:t>
            </a:r>
            <a:endParaRPr lang="zh-CN" altLang="en-US" sz="4000" b="1" spc="6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757613" y="2930526"/>
            <a:ext cx="4678364" cy="257175"/>
            <a:chOff x="3757613" y="2930526"/>
            <a:chExt cx="4678364" cy="257175"/>
          </a:xfrm>
        </p:grpSpPr>
        <p:grpSp>
          <p:nvGrpSpPr>
            <p:cNvPr id="34" name="Group 26"/>
            <p:cNvGrpSpPr/>
            <p:nvPr/>
          </p:nvGrpSpPr>
          <p:grpSpPr>
            <a:xfrm>
              <a:off x="3757613" y="2930526"/>
              <a:ext cx="395288" cy="257175"/>
              <a:chOff x="2233613" y="2930525"/>
              <a:chExt cx="395288" cy="257175"/>
            </a:xfrm>
          </p:grpSpPr>
          <p:sp>
            <p:nvSpPr>
              <p:cNvPr id="45" name="Freeform 25"/>
              <p:cNvSpPr/>
              <p:nvPr/>
            </p:nvSpPr>
            <p:spPr bwMode="auto">
              <a:xfrm>
                <a:off x="2466976" y="2930525"/>
                <a:ext cx="161925" cy="257175"/>
              </a:xfrm>
              <a:custGeom>
                <a:avLst/>
                <a:gdLst>
                  <a:gd name="T0" fmla="*/ 8 w 51"/>
                  <a:gd name="T1" fmla="*/ 81 h 81"/>
                  <a:gd name="T2" fmla="*/ 3 w 51"/>
                  <a:gd name="T3" fmla="*/ 78 h 81"/>
                  <a:gd name="T4" fmla="*/ 3 w 51"/>
                  <a:gd name="T5" fmla="*/ 68 h 81"/>
                  <a:gd name="T6" fmla="*/ 30 w 51"/>
                  <a:gd name="T7" fmla="*/ 41 h 81"/>
                  <a:gd name="T8" fmla="*/ 3 w 51"/>
                  <a:gd name="T9" fmla="*/ 14 h 81"/>
                  <a:gd name="T10" fmla="*/ 3 w 51"/>
                  <a:gd name="T11" fmla="*/ 3 h 81"/>
                  <a:gd name="T12" fmla="*/ 13 w 51"/>
                  <a:gd name="T13" fmla="*/ 3 h 81"/>
                  <a:gd name="T14" fmla="*/ 51 w 51"/>
                  <a:gd name="T15" fmla="*/ 41 h 81"/>
                  <a:gd name="T16" fmla="*/ 13 w 51"/>
                  <a:gd name="T17" fmla="*/ 78 h 81"/>
                  <a:gd name="T18" fmla="*/ 8 w 51"/>
                  <a:gd name="T1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81">
                    <a:moveTo>
                      <a:pt x="8" y="81"/>
                    </a:moveTo>
                    <a:cubicBezTo>
                      <a:pt x="6" y="81"/>
                      <a:pt x="4" y="80"/>
                      <a:pt x="3" y="78"/>
                    </a:cubicBezTo>
                    <a:cubicBezTo>
                      <a:pt x="0" y="76"/>
                      <a:pt x="0" y="71"/>
                      <a:pt x="3" y="68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0" y="11"/>
                      <a:pt x="0" y="6"/>
                      <a:pt x="3" y="3"/>
                    </a:cubicBezTo>
                    <a:cubicBezTo>
                      <a:pt x="5" y="0"/>
                      <a:pt x="10" y="0"/>
                      <a:pt x="13" y="3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2" y="80"/>
                      <a:pt x="10" y="81"/>
                      <a:pt x="8" y="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 26"/>
              <p:cNvSpPr/>
              <p:nvPr/>
            </p:nvSpPr>
            <p:spPr bwMode="auto">
              <a:xfrm>
                <a:off x="2287588" y="2930525"/>
                <a:ext cx="160338" cy="257175"/>
              </a:xfrm>
              <a:custGeom>
                <a:avLst/>
                <a:gdLst>
                  <a:gd name="T0" fmla="*/ 8 w 51"/>
                  <a:gd name="T1" fmla="*/ 81 h 81"/>
                  <a:gd name="T2" fmla="*/ 2 w 51"/>
                  <a:gd name="T3" fmla="*/ 78 h 81"/>
                  <a:gd name="T4" fmla="*/ 2 w 51"/>
                  <a:gd name="T5" fmla="*/ 68 h 81"/>
                  <a:gd name="T6" fmla="*/ 30 w 51"/>
                  <a:gd name="T7" fmla="*/ 41 h 81"/>
                  <a:gd name="T8" fmla="*/ 2 w 51"/>
                  <a:gd name="T9" fmla="*/ 14 h 81"/>
                  <a:gd name="T10" fmla="*/ 2 w 51"/>
                  <a:gd name="T11" fmla="*/ 3 h 81"/>
                  <a:gd name="T12" fmla="*/ 13 w 51"/>
                  <a:gd name="T13" fmla="*/ 3 h 81"/>
                  <a:gd name="T14" fmla="*/ 51 w 51"/>
                  <a:gd name="T15" fmla="*/ 41 h 81"/>
                  <a:gd name="T16" fmla="*/ 13 w 51"/>
                  <a:gd name="T17" fmla="*/ 78 h 81"/>
                  <a:gd name="T18" fmla="*/ 8 w 51"/>
                  <a:gd name="T1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81">
                    <a:moveTo>
                      <a:pt x="8" y="81"/>
                    </a:moveTo>
                    <a:cubicBezTo>
                      <a:pt x="6" y="81"/>
                      <a:pt x="4" y="80"/>
                      <a:pt x="2" y="78"/>
                    </a:cubicBezTo>
                    <a:cubicBezTo>
                      <a:pt x="0" y="76"/>
                      <a:pt x="0" y="71"/>
                      <a:pt x="2" y="68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1"/>
                      <a:pt x="0" y="6"/>
                      <a:pt x="2" y="3"/>
                    </a:cubicBezTo>
                    <a:cubicBezTo>
                      <a:pt x="5" y="0"/>
                      <a:pt x="10" y="0"/>
                      <a:pt x="13" y="3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2" y="80"/>
                      <a:pt x="10" y="81"/>
                      <a:pt x="8" y="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Line 27"/>
              <p:cNvSpPr>
                <a:spLocks noChangeShapeType="1"/>
              </p:cNvSpPr>
              <p:nvPr/>
            </p:nvSpPr>
            <p:spPr bwMode="auto">
              <a:xfrm>
                <a:off x="2233613" y="30607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/>
              </a:p>
            </p:txBody>
          </p:sp>
          <p:sp>
            <p:nvSpPr>
              <p:cNvPr id="48" name="Line 28"/>
              <p:cNvSpPr>
                <a:spLocks noChangeShapeType="1"/>
              </p:cNvSpPr>
              <p:nvPr/>
            </p:nvSpPr>
            <p:spPr bwMode="auto">
              <a:xfrm>
                <a:off x="2233613" y="30607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/>
              </a:p>
            </p:txBody>
          </p:sp>
        </p:grpSp>
        <p:grpSp>
          <p:nvGrpSpPr>
            <p:cNvPr id="35" name="Group 31"/>
            <p:cNvGrpSpPr/>
            <p:nvPr/>
          </p:nvGrpSpPr>
          <p:grpSpPr>
            <a:xfrm>
              <a:off x="5899151" y="2930526"/>
              <a:ext cx="393700" cy="257175"/>
              <a:chOff x="4375151" y="2930525"/>
              <a:chExt cx="393700" cy="257175"/>
            </a:xfrm>
            <a:solidFill>
              <a:schemeClr val="accent2"/>
            </a:solidFill>
          </p:grpSpPr>
          <p:sp>
            <p:nvSpPr>
              <p:cNvPr id="41" name="Freeform 29"/>
              <p:cNvSpPr/>
              <p:nvPr/>
            </p:nvSpPr>
            <p:spPr bwMode="auto">
              <a:xfrm>
                <a:off x="4606926" y="2930525"/>
                <a:ext cx="161925" cy="257175"/>
              </a:xfrm>
              <a:custGeom>
                <a:avLst/>
                <a:gdLst>
                  <a:gd name="T0" fmla="*/ 8 w 51"/>
                  <a:gd name="T1" fmla="*/ 81 h 81"/>
                  <a:gd name="T2" fmla="*/ 3 w 51"/>
                  <a:gd name="T3" fmla="*/ 78 h 81"/>
                  <a:gd name="T4" fmla="*/ 3 w 51"/>
                  <a:gd name="T5" fmla="*/ 68 h 81"/>
                  <a:gd name="T6" fmla="*/ 30 w 51"/>
                  <a:gd name="T7" fmla="*/ 41 h 81"/>
                  <a:gd name="T8" fmla="*/ 3 w 51"/>
                  <a:gd name="T9" fmla="*/ 14 h 81"/>
                  <a:gd name="T10" fmla="*/ 3 w 51"/>
                  <a:gd name="T11" fmla="*/ 3 h 81"/>
                  <a:gd name="T12" fmla="*/ 14 w 51"/>
                  <a:gd name="T13" fmla="*/ 3 h 81"/>
                  <a:gd name="T14" fmla="*/ 51 w 51"/>
                  <a:gd name="T15" fmla="*/ 41 h 81"/>
                  <a:gd name="T16" fmla="*/ 14 w 51"/>
                  <a:gd name="T17" fmla="*/ 78 h 81"/>
                  <a:gd name="T18" fmla="*/ 8 w 51"/>
                  <a:gd name="T1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81">
                    <a:moveTo>
                      <a:pt x="8" y="81"/>
                    </a:moveTo>
                    <a:cubicBezTo>
                      <a:pt x="7" y="81"/>
                      <a:pt x="5" y="80"/>
                      <a:pt x="3" y="78"/>
                    </a:cubicBezTo>
                    <a:cubicBezTo>
                      <a:pt x="0" y="76"/>
                      <a:pt x="0" y="71"/>
                      <a:pt x="3" y="68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0" y="11"/>
                      <a:pt x="0" y="6"/>
                      <a:pt x="3" y="3"/>
                    </a:cubicBezTo>
                    <a:cubicBezTo>
                      <a:pt x="6" y="0"/>
                      <a:pt x="11" y="0"/>
                      <a:pt x="14" y="3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2" y="80"/>
                      <a:pt x="10" y="81"/>
                      <a:pt x="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30"/>
              <p:cNvSpPr/>
              <p:nvPr/>
            </p:nvSpPr>
            <p:spPr bwMode="auto">
              <a:xfrm>
                <a:off x="4425951" y="2930525"/>
                <a:ext cx="161925" cy="257175"/>
              </a:xfrm>
              <a:custGeom>
                <a:avLst/>
                <a:gdLst>
                  <a:gd name="T0" fmla="*/ 8 w 51"/>
                  <a:gd name="T1" fmla="*/ 81 h 81"/>
                  <a:gd name="T2" fmla="*/ 3 w 51"/>
                  <a:gd name="T3" fmla="*/ 78 h 81"/>
                  <a:gd name="T4" fmla="*/ 3 w 51"/>
                  <a:gd name="T5" fmla="*/ 68 h 81"/>
                  <a:gd name="T6" fmla="*/ 30 w 51"/>
                  <a:gd name="T7" fmla="*/ 41 h 81"/>
                  <a:gd name="T8" fmla="*/ 3 w 51"/>
                  <a:gd name="T9" fmla="*/ 14 h 81"/>
                  <a:gd name="T10" fmla="*/ 3 w 51"/>
                  <a:gd name="T11" fmla="*/ 3 h 81"/>
                  <a:gd name="T12" fmla="*/ 14 w 51"/>
                  <a:gd name="T13" fmla="*/ 3 h 81"/>
                  <a:gd name="T14" fmla="*/ 51 w 51"/>
                  <a:gd name="T15" fmla="*/ 41 h 81"/>
                  <a:gd name="T16" fmla="*/ 14 w 51"/>
                  <a:gd name="T17" fmla="*/ 78 h 81"/>
                  <a:gd name="T18" fmla="*/ 8 w 51"/>
                  <a:gd name="T1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81">
                    <a:moveTo>
                      <a:pt x="8" y="81"/>
                    </a:moveTo>
                    <a:cubicBezTo>
                      <a:pt x="6" y="81"/>
                      <a:pt x="5" y="80"/>
                      <a:pt x="3" y="78"/>
                    </a:cubicBezTo>
                    <a:cubicBezTo>
                      <a:pt x="0" y="76"/>
                      <a:pt x="0" y="71"/>
                      <a:pt x="3" y="68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0" y="11"/>
                      <a:pt x="0" y="6"/>
                      <a:pt x="3" y="3"/>
                    </a:cubicBezTo>
                    <a:cubicBezTo>
                      <a:pt x="6" y="0"/>
                      <a:pt x="11" y="0"/>
                      <a:pt x="14" y="3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2" y="80"/>
                      <a:pt x="10" y="81"/>
                      <a:pt x="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Line 31"/>
              <p:cNvSpPr>
                <a:spLocks noChangeShapeType="1"/>
              </p:cNvSpPr>
              <p:nvPr/>
            </p:nvSpPr>
            <p:spPr bwMode="auto">
              <a:xfrm>
                <a:off x="4375151" y="306070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/>
              </a:p>
            </p:txBody>
          </p:sp>
          <p:sp>
            <p:nvSpPr>
              <p:cNvPr id="44" name="Line 32"/>
              <p:cNvSpPr>
                <a:spLocks noChangeShapeType="1"/>
              </p:cNvSpPr>
              <p:nvPr/>
            </p:nvSpPr>
            <p:spPr bwMode="auto">
              <a:xfrm>
                <a:off x="4375151" y="306070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8039102" y="2930526"/>
              <a:ext cx="396875" cy="257175"/>
              <a:chOff x="6515101" y="2930525"/>
              <a:chExt cx="396875" cy="257175"/>
            </a:xfrm>
            <a:solidFill>
              <a:schemeClr val="accent3"/>
            </a:solidFill>
          </p:grpSpPr>
          <p:sp>
            <p:nvSpPr>
              <p:cNvPr id="37" name="Freeform 33"/>
              <p:cNvSpPr/>
              <p:nvPr/>
            </p:nvSpPr>
            <p:spPr bwMode="auto">
              <a:xfrm>
                <a:off x="6750051" y="2930525"/>
                <a:ext cx="161925" cy="257175"/>
              </a:xfrm>
              <a:custGeom>
                <a:avLst/>
                <a:gdLst>
                  <a:gd name="T0" fmla="*/ 8 w 51"/>
                  <a:gd name="T1" fmla="*/ 81 h 81"/>
                  <a:gd name="T2" fmla="*/ 3 w 51"/>
                  <a:gd name="T3" fmla="*/ 78 h 81"/>
                  <a:gd name="T4" fmla="*/ 3 w 51"/>
                  <a:gd name="T5" fmla="*/ 68 h 81"/>
                  <a:gd name="T6" fmla="*/ 30 w 51"/>
                  <a:gd name="T7" fmla="*/ 41 h 81"/>
                  <a:gd name="T8" fmla="*/ 3 w 51"/>
                  <a:gd name="T9" fmla="*/ 14 h 81"/>
                  <a:gd name="T10" fmla="*/ 3 w 51"/>
                  <a:gd name="T11" fmla="*/ 3 h 81"/>
                  <a:gd name="T12" fmla="*/ 13 w 51"/>
                  <a:gd name="T13" fmla="*/ 3 h 81"/>
                  <a:gd name="T14" fmla="*/ 51 w 51"/>
                  <a:gd name="T15" fmla="*/ 41 h 81"/>
                  <a:gd name="T16" fmla="*/ 13 w 51"/>
                  <a:gd name="T17" fmla="*/ 78 h 81"/>
                  <a:gd name="T18" fmla="*/ 8 w 51"/>
                  <a:gd name="T1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81">
                    <a:moveTo>
                      <a:pt x="8" y="81"/>
                    </a:moveTo>
                    <a:cubicBezTo>
                      <a:pt x="6" y="81"/>
                      <a:pt x="4" y="80"/>
                      <a:pt x="3" y="78"/>
                    </a:cubicBezTo>
                    <a:cubicBezTo>
                      <a:pt x="0" y="76"/>
                      <a:pt x="0" y="71"/>
                      <a:pt x="3" y="68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0" y="11"/>
                      <a:pt x="0" y="6"/>
                      <a:pt x="3" y="3"/>
                    </a:cubicBezTo>
                    <a:cubicBezTo>
                      <a:pt x="6" y="0"/>
                      <a:pt x="10" y="0"/>
                      <a:pt x="13" y="3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2" y="80"/>
                      <a:pt x="10" y="81"/>
                      <a:pt x="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34"/>
              <p:cNvSpPr/>
              <p:nvPr/>
            </p:nvSpPr>
            <p:spPr bwMode="auto">
              <a:xfrm>
                <a:off x="6569076" y="2930525"/>
                <a:ext cx="161925" cy="257175"/>
              </a:xfrm>
              <a:custGeom>
                <a:avLst/>
                <a:gdLst>
                  <a:gd name="T0" fmla="*/ 8 w 51"/>
                  <a:gd name="T1" fmla="*/ 81 h 81"/>
                  <a:gd name="T2" fmla="*/ 3 w 51"/>
                  <a:gd name="T3" fmla="*/ 78 h 81"/>
                  <a:gd name="T4" fmla="*/ 3 w 51"/>
                  <a:gd name="T5" fmla="*/ 68 h 81"/>
                  <a:gd name="T6" fmla="*/ 30 w 51"/>
                  <a:gd name="T7" fmla="*/ 41 h 81"/>
                  <a:gd name="T8" fmla="*/ 3 w 51"/>
                  <a:gd name="T9" fmla="*/ 14 h 81"/>
                  <a:gd name="T10" fmla="*/ 3 w 51"/>
                  <a:gd name="T11" fmla="*/ 3 h 81"/>
                  <a:gd name="T12" fmla="*/ 13 w 51"/>
                  <a:gd name="T13" fmla="*/ 3 h 81"/>
                  <a:gd name="T14" fmla="*/ 51 w 51"/>
                  <a:gd name="T15" fmla="*/ 41 h 81"/>
                  <a:gd name="T16" fmla="*/ 13 w 51"/>
                  <a:gd name="T17" fmla="*/ 78 h 81"/>
                  <a:gd name="T18" fmla="*/ 8 w 51"/>
                  <a:gd name="T1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81">
                    <a:moveTo>
                      <a:pt x="8" y="81"/>
                    </a:moveTo>
                    <a:cubicBezTo>
                      <a:pt x="6" y="81"/>
                      <a:pt x="4" y="80"/>
                      <a:pt x="3" y="78"/>
                    </a:cubicBezTo>
                    <a:cubicBezTo>
                      <a:pt x="0" y="76"/>
                      <a:pt x="0" y="71"/>
                      <a:pt x="3" y="68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0" y="11"/>
                      <a:pt x="0" y="6"/>
                      <a:pt x="3" y="3"/>
                    </a:cubicBezTo>
                    <a:cubicBezTo>
                      <a:pt x="6" y="0"/>
                      <a:pt x="10" y="0"/>
                      <a:pt x="13" y="3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2" y="80"/>
                      <a:pt x="10" y="81"/>
                      <a:pt x="8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Line 35"/>
              <p:cNvSpPr>
                <a:spLocks noChangeShapeType="1"/>
              </p:cNvSpPr>
              <p:nvPr/>
            </p:nvSpPr>
            <p:spPr bwMode="auto">
              <a:xfrm>
                <a:off x="6515101" y="306070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/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6515101" y="306070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2173288" y="1800225"/>
            <a:ext cx="1422400" cy="2514600"/>
            <a:chOff x="2173288" y="1800225"/>
            <a:chExt cx="1422400" cy="2514600"/>
          </a:xfrm>
        </p:grpSpPr>
        <p:sp>
          <p:nvSpPr>
            <p:cNvPr id="50" name="Freeform 39"/>
            <p:cNvSpPr>
              <a:spLocks noEditPoints="1"/>
            </p:cNvSpPr>
            <p:nvPr/>
          </p:nvSpPr>
          <p:spPr bwMode="auto">
            <a:xfrm>
              <a:off x="2173288" y="1800225"/>
              <a:ext cx="1422400" cy="2514600"/>
            </a:xfrm>
            <a:custGeom>
              <a:avLst/>
              <a:gdLst>
                <a:gd name="T0" fmla="*/ 224 w 448"/>
                <a:gd name="T1" fmla="*/ 0 h 792"/>
                <a:gd name="T2" fmla="*/ 0 w 448"/>
                <a:gd name="T3" fmla="*/ 224 h 792"/>
                <a:gd name="T4" fmla="*/ 0 w 448"/>
                <a:gd name="T5" fmla="*/ 570 h 792"/>
                <a:gd name="T6" fmla="*/ 196 w 448"/>
                <a:gd name="T7" fmla="*/ 792 h 792"/>
                <a:gd name="T8" fmla="*/ 196 w 448"/>
                <a:gd name="T9" fmla="*/ 777 h 792"/>
                <a:gd name="T10" fmla="*/ 224 w 448"/>
                <a:gd name="T11" fmla="*/ 749 h 792"/>
                <a:gd name="T12" fmla="*/ 252 w 448"/>
                <a:gd name="T13" fmla="*/ 777 h 792"/>
                <a:gd name="T14" fmla="*/ 252 w 448"/>
                <a:gd name="T15" fmla="*/ 792 h 792"/>
                <a:gd name="T16" fmla="*/ 448 w 448"/>
                <a:gd name="T17" fmla="*/ 570 h 792"/>
                <a:gd name="T18" fmla="*/ 448 w 448"/>
                <a:gd name="T19" fmla="*/ 224 h 792"/>
                <a:gd name="T20" fmla="*/ 224 w 448"/>
                <a:gd name="T21" fmla="*/ 0 h 792"/>
                <a:gd name="T22" fmla="*/ 224 w 448"/>
                <a:gd name="T23" fmla="*/ 414 h 792"/>
                <a:gd name="T24" fmla="*/ 34 w 448"/>
                <a:gd name="T25" fmla="*/ 224 h 792"/>
                <a:gd name="T26" fmla="*/ 224 w 448"/>
                <a:gd name="T27" fmla="*/ 34 h 792"/>
                <a:gd name="T28" fmla="*/ 414 w 448"/>
                <a:gd name="T29" fmla="*/ 224 h 792"/>
                <a:gd name="T30" fmla="*/ 224 w 448"/>
                <a:gd name="T31" fmla="*/ 41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792">
                  <a:moveTo>
                    <a:pt x="224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84"/>
                    <a:pt x="86" y="778"/>
                    <a:pt x="196" y="792"/>
                  </a:cubicBezTo>
                  <a:cubicBezTo>
                    <a:pt x="196" y="777"/>
                    <a:pt x="196" y="777"/>
                    <a:pt x="196" y="777"/>
                  </a:cubicBezTo>
                  <a:cubicBezTo>
                    <a:pt x="196" y="761"/>
                    <a:pt x="209" y="749"/>
                    <a:pt x="224" y="749"/>
                  </a:cubicBezTo>
                  <a:cubicBezTo>
                    <a:pt x="239" y="749"/>
                    <a:pt x="252" y="761"/>
                    <a:pt x="252" y="777"/>
                  </a:cubicBezTo>
                  <a:cubicBezTo>
                    <a:pt x="252" y="792"/>
                    <a:pt x="252" y="792"/>
                    <a:pt x="252" y="792"/>
                  </a:cubicBezTo>
                  <a:cubicBezTo>
                    <a:pt x="362" y="778"/>
                    <a:pt x="448" y="684"/>
                    <a:pt x="448" y="570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48" y="100"/>
                    <a:pt x="348" y="0"/>
                    <a:pt x="224" y="0"/>
                  </a:cubicBezTo>
                  <a:close/>
                  <a:moveTo>
                    <a:pt x="224" y="414"/>
                  </a:moveTo>
                  <a:cubicBezTo>
                    <a:pt x="119" y="414"/>
                    <a:pt x="34" y="329"/>
                    <a:pt x="34" y="224"/>
                  </a:cubicBezTo>
                  <a:cubicBezTo>
                    <a:pt x="34" y="119"/>
                    <a:pt x="119" y="34"/>
                    <a:pt x="224" y="34"/>
                  </a:cubicBezTo>
                  <a:cubicBezTo>
                    <a:pt x="329" y="34"/>
                    <a:pt x="414" y="119"/>
                    <a:pt x="414" y="224"/>
                  </a:cubicBezTo>
                  <a:cubicBezTo>
                    <a:pt x="414" y="329"/>
                    <a:pt x="329" y="414"/>
                    <a:pt x="224" y="414"/>
                  </a:cubicBezTo>
                  <a:close/>
                </a:path>
              </a:pathLst>
            </a:custGeom>
            <a:solidFill>
              <a:srgbClr val="E669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pc="-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Group 46"/>
            <p:cNvGrpSpPr/>
            <p:nvPr/>
          </p:nvGrpSpPr>
          <p:grpSpPr>
            <a:xfrm>
              <a:off x="2299766" y="2008376"/>
              <a:ext cx="1171568" cy="1555464"/>
              <a:chOff x="775766" y="2008375"/>
              <a:chExt cx="1171568" cy="1555464"/>
            </a:xfrm>
          </p:grpSpPr>
          <p:sp>
            <p:nvSpPr>
              <p:cNvPr id="52" name="TextBox 6"/>
              <p:cNvSpPr txBox="1"/>
              <p:nvPr/>
            </p:nvSpPr>
            <p:spPr>
              <a:xfrm>
                <a:off x="775766" y="3286840"/>
                <a:ext cx="11715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b="1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详细内容</a:t>
                </a:r>
              </a:p>
            </p:txBody>
          </p:sp>
          <p:grpSp>
            <p:nvGrpSpPr>
              <p:cNvPr id="53" name="Group 9"/>
              <p:cNvGrpSpPr/>
              <p:nvPr/>
            </p:nvGrpSpPr>
            <p:grpSpPr>
              <a:xfrm>
                <a:off x="775766" y="2008375"/>
                <a:ext cx="1171568" cy="906621"/>
                <a:chOff x="775766" y="2008375"/>
                <a:chExt cx="1171568" cy="906621"/>
              </a:xfrm>
            </p:grpSpPr>
            <p:sp>
              <p:nvSpPr>
                <p:cNvPr id="54" name="TextBox 7"/>
                <p:cNvSpPr txBox="1"/>
                <p:nvPr/>
              </p:nvSpPr>
              <p:spPr>
                <a:xfrm>
                  <a:off x="775766" y="2668775"/>
                  <a:ext cx="1171568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600" b="1" spc="-30">
                      <a:solidFill>
                        <a:srgbClr val="E6697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STEP</a:t>
                  </a:r>
                </a:p>
              </p:txBody>
            </p:sp>
            <p:sp>
              <p:nvSpPr>
                <p:cNvPr id="55" name="TextBox 8"/>
                <p:cNvSpPr txBox="1"/>
                <p:nvPr/>
              </p:nvSpPr>
              <p:spPr>
                <a:xfrm>
                  <a:off x="775766" y="2008375"/>
                  <a:ext cx="1171568" cy="6924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4500" b="1" spc="-30" dirty="0">
                      <a:solidFill>
                        <a:srgbClr val="E6697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</a:t>
                  </a:r>
                </a:p>
              </p:txBody>
            </p:sp>
          </p:grpSp>
        </p:grpSp>
      </p:grpSp>
      <p:grpSp>
        <p:nvGrpSpPr>
          <p:cNvPr id="56" name="组合 55"/>
          <p:cNvGrpSpPr/>
          <p:nvPr/>
        </p:nvGrpSpPr>
        <p:grpSpPr>
          <a:xfrm>
            <a:off x="2173288" y="4171950"/>
            <a:ext cx="1422400" cy="1730165"/>
            <a:chOff x="2173288" y="4171950"/>
            <a:chExt cx="1422400" cy="1730165"/>
          </a:xfrm>
        </p:grpSpPr>
        <p:grpSp>
          <p:nvGrpSpPr>
            <p:cNvPr id="57" name="Group 14"/>
            <p:cNvGrpSpPr/>
            <p:nvPr/>
          </p:nvGrpSpPr>
          <p:grpSpPr>
            <a:xfrm>
              <a:off x="2770188" y="4171950"/>
              <a:ext cx="228600" cy="374650"/>
              <a:chOff x="1246188" y="4171950"/>
              <a:chExt cx="228600" cy="374650"/>
            </a:xfrm>
          </p:grpSpPr>
          <p:sp>
            <p:nvSpPr>
              <p:cNvPr id="61" name="Freeform 37"/>
              <p:cNvSpPr/>
              <p:nvPr/>
            </p:nvSpPr>
            <p:spPr bwMode="auto">
              <a:xfrm>
                <a:off x="1246188" y="4171950"/>
                <a:ext cx="228600" cy="374650"/>
              </a:xfrm>
              <a:custGeom>
                <a:avLst/>
                <a:gdLst>
                  <a:gd name="T0" fmla="*/ 52 w 72"/>
                  <a:gd name="T1" fmla="*/ 0 h 118"/>
                  <a:gd name="T2" fmla="*/ 52 w 72"/>
                  <a:gd name="T3" fmla="*/ 71 h 118"/>
                  <a:gd name="T4" fmla="*/ 69 w 72"/>
                  <a:gd name="T5" fmla="*/ 71 h 118"/>
                  <a:gd name="T6" fmla="*/ 72 w 72"/>
                  <a:gd name="T7" fmla="*/ 73 h 118"/>
                  <a:gd name="T8" fmla="*/ 71 w 72"/>
                  <a:gd name="T9" fmla="*/ 77 h 118"/>
                  <a:gd name="T10" fmla="*/ 36 w 72"/>
                  <a:gd name="T11" fmla="*/ 118 h 118"/>
                  <a:gd name="T12" fmla="*/ 1 w 72"/>
                  <a:gd name="T13" fmla="*/ 77 h 118"/>
                  <a:gd name="T14" fmla="*/ 0 w 72"/>
                  <a:gd name="T15" fmla="*/ 73 h 118"/>
                  <a:gd name="T16" fmla="*/ 3 w 72"/>
                  <a:gd name="T17" fmla="*/ 71 h 118"/>
                  <a:gd name="T18" fmla="*/ 20 w 72"/>
                  <a:gd name="T19" fmla="*/ 71 h 118"/>
                  <a:gd name="T20" fmla="*/ 20 w 72"/>
                  <a:gd name="T21" fmla="*/ 0 h 118"/>
                  <a:gd name="T22" fmla="*/ 52 w 72"/>
                  <a:gd name="T2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118">
                    <a:moveTo>
                      <a:pt x="52" y="0"/>
                    </a:moveTo>
                    <a:cubicBezTo>
                      <a:pt x="52" y="71"/>
                      <a:pt x="52" y="71"/>
                      <a:pt x="52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70" y="71"/>
                      <a:pt x="71" y="72"/>
                      <a:pt x="72" y="73"/>
                    </a:cubicBezTo>
                    <a:cubicBezTo>
                      <a:pt x="72" y="75"/>
                      <a:pt x="72" y="76"/>
                      <a:pt x="71" y="77"/>
                    </a:cubicBezTo>
                    <a:cubicBezTo>
                      <a:pt x="36" y="118"/>
                      <a:pt x="36" y="118"/>
                      <a:pt x="36" y="118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0" y="76"/>
                      <a:pt x="0" y="75"/>
                      <a:pt x="0" y="73"/>
                    </a:cubicBezTo>
                    <a:cubicBezTo>
                      <a:pt x="1" y="72"/>
                      <a:pt x="2" y="71"/>
                      <a:pt x="3" y="71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38"/>
              <p:cNvSpPr/>
              <p:nvPr/>
            </p:nvSpPr>
            <p:spPr bwMode="auto">
              <a:xfrm>
                <a:off x="1309688" y="4171950"/>
                <a:ext cx="101600" cy="79375"/>
              </a:xfrm>
              <a:custGeom>
                <a:avLst/>
                <a:gdLst>
                  <a:gd name="T0" fmla="*/ 32 w 32"/>
                  <a:gd name="T1" fmla="*/ 0 h 25"/>
                  <a:gd name="T2" fmla="*/ 32 w 32"/>
                  <a:gd name="T3" fmla="*/ 25 h 25"/>
                  <a:gd name="T4" fmla="*/ 16 w 32"/>
                  <a:gd name="T5" fmla="*/ 20 h 25"/>
                  <a:gd name="T6" fmla="*/ 0 w 32"/>
                  <a:gd name="T7" fmla="*/ 25 h 25"/>
                  <a:gd name="T8" fmla="*/ 0 w 32"/>
                  <a:gd name="T9" fmla="*/ 0 h 25"/>
                  <a:gd name="T10" fmla="*/ 32 w 32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5">
                    <a:moveTo>
                      <a:pt x="32" y="0"/>
                    </a:moveTo>
                    <a:cubicBezTo>
                      <a:pt x="32" y="25"/>
                      <a:pt x="32" y="25"/>
                      <a:pt x="32" y="25"/>
                    </a:cubicBezTo>
                    <a:cubicBezTo>
                      <a:pt x="28" y="22"/>
                      <a:pt x="22" y="20"/>
                      <a:pt x="16" y="20"/>
                    </a:cubicBezTo>
                    <a:cubicBezTo>
                      <a:pt x="10" y="20"/>
                      <a:pt x="4" y="22"/>
                      <a:pt x="0" y="2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231815">
                  <a:alpha val="1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8" name="Group 45"/>
            <p:cNvGrpSpPr/>
            <p:nvPr/>
          </p:nvGrpSpPr>
          <p:grpSpPr>
            <a:xfrm>
              <a:off x="2173288" y="4995334"/>
              <a:ext cx="1422400" cy="906781"/>
              <a:chOff x="649288" y="4995333"/>
              <a:chExt cx="1422400" cy="906781"/>
            </a:xfrm>
          </p:grpSpPr>
          <p:sp>
            <p:nvSpPr>
              <p:cNvPr id="59" name="TextBox 10"/>
              <p:cNvSpPr txBox="1"/>
              <p:nvPr/>
            </p:nvSpPr>
            <p:spPr>
              <a:xfrm>
                <a:off x="649288" y="5071534"/>
                <a:ext cx="1422400" cy="830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zh-CN" altLang="en-US" sz="900" spc="3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详细内容</a:t>
                </a:r>
                <a:r>
                  <a:rPr lang="en-US" altLang="zh-CN" sz="900" spc="3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……</a:t>
                </a:r>
                <a:r>
                  <a:rPr lang="zh-CN" altLang="en-US" sz="900" spc="3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点击输入本栏的具体文字，简明扼要的说明分项</a:t>
                </a:r>
                <a:r>
                  <a:rPr lang="zh-CN" altLang="en-US" sz="900" spc="300"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内容，</a:t>
                </a:r>
                <a:endParaRPr lang="zh-CN" altLang="en-US" sz="900" spc="300" dirty="0"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endParaRPr>
              </a:p>
            </p:txBody>
          </p:sp>
          <p:cxnSp>
            <p:nvCxnSpPr>
              <p:cNvPr id="60" name="Straight Connector 11"/>
              <p:cNvCxnSpPr/>
              <p:nvPr/>
            </p:nvCxnSpPr>
            <p:spPr>
              <a:xfrm>
                <a:off x="1284166" y="4995333"/>
                <a:ext cx="152644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组合 62"/>
          <p:cNvGrpSpPr/>
          <p:nvPr/>
        </p:nvGrpSpPr>
        <p:grpSpPr>
          <a:xfrm>
            <a:off x="4314826" y="1800225"/>
            <a:ext cx="1422400" cy="2514600"/>
            <a:chOff x="4314826" y="1800225"/>
            <a:chExt cx="1422400" cy="2514600"/>
          </a:xfrm>
        </p:grpSpPr>
        <p:sp>
          <p:nvSpPr>
            <p:cNvPr id="64" name="Freeform 42"/>
            <p:cNvSpPr>
              <a:spLocks noEditPoints="1"/>
            </p:cNvSpPr>
            <p:nvPr/>
          </p:nvSpPr>
          <p:spPr bwMode="auto">
            <a:xfrm>
              <a:off x="4314826" y="1800225"/>
              <a:ext cx="1422400" cy="2514600"/>
            </a:xfrm>
            <a:custGeom>
              <a:avLst/>
              <a:gdLst>
                <a:gd name="T0" fmla="*/ 224 w 448"/>
                <a:gd name="T1" fmla="*/ 0 h 792"/>
                <a:gd name="T2" fmla="*/ 0 w 448"/>
                <a:gd name="T3" fmla="*/ 224 h 792"/>
                <a:gd name="T4" fmla="*/ 0 w 448"/>
                <a:gd name="T5" fmla="*/ 570 h 792"/>
                <a:gd name="T6" fmla="*/ 196 w 448"/>
                <a:gd name="T7" fmla="*/ 792 h 792"/>
                <a:gd name="T8" fmla="*/ 196 w 448"/>
                <a:gd name="T9" fmla="*/ 777 h 792"/>
                <a:gd name="T10" fmla="*/ 224 w 448"/>
                <a:gd name="T11" fmla="*/ 749 h 792"/>
                <a:gd name="T12" fmla="*/ 252 w 448"/>
                <a:gd name="T13" fmla="*/ 777 h 792"/>
                <a:gd name="T14" fmla="*/ 252 w 448"/>
                <a:gd name="T15" fmla="*/ 792 h 792"/>
                <a:gd name="T16" fmla="*/ 448 w 448"/>
                <a:gd name="T17" fmla="*/ 570 h 792"/>
                <a:gd name="T18" fmla="*/ 448 w 448"/>
                <a:gd name="T19" fmla="*/ 224 h 792"/>
                <a:gd name="T20" fmla="*/ 224 w 448"/>
                <a:gd name="T21" fmla="*/ 0 h 792"/>
                <a:gd name="T22" fmla="*/ 224 w 448"/>
                <a:gd name="T23" fmla="*/ 414 h 792"/>
                <a:gd name="T24" fmla="*/ 34 w 448"/>
                <a:gd name="T25" fmla="*/ 224 h 792"/>
                <a:gd name="T26" fmla="*/ 224 w 448"/>
                <a:gd name="T27" fmla="*/ 34 h 792"/>
                <a:gd name="T28" fmla="*/ 414 w 448"/>
                <a:gd name="T29" fmla="*/ 224 h 792"/>
                <a:gd name="T30" fmla="*/ 224 w 448"/>
                <a:gd name="T31" fmla="*/ 41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792">
                  <a:moveTo>
                    <a:pt x="224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84"/>
                    <a:pt x="85" y="778"/>
                    <a:pt x="196" y="792"/>
                  </a:cubicBezTo>
                  <a:cubicBezTo>
                    <a:pt x="196" y="777"/>
                    <a:pt x="196" y="777"/>
                    <a:pt x="196" y="777"/>
                  </a:cubicBezTo>
                  <a:cubicBezTo>
                    <a:pt x="196" y="761"/>
                    <a:pt x="208" y="749"/>
                    <a:pt x="224" y="749"/>
                  </a:cubicBezTo>
                  <a:cubicBezTo>
                    <a:pt x="239" y="749"/>
                    <a:pt x="252" y="761"/>
                    <a:pt x="252" y="777"/>
                  </a:cubicBezTo>
                  <a:cubicBezTo>
                    <a:pt x="252" y="792"/>
                    <a:pt x="252" y="792"/>
                    <a:pt x="252" y="792"/>
                  </a:cubicBezTo>
                  <a:cubicBezTo>
                    <a:pt x="362" y="778"/>
                    <a:pt x="448" y="684"/>
                    <a:pt x="448" y="570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48" y="100"/>
                    <a:pt x="347" y="0"/>
                    <a:pt x="224" y="0"/>
                  </a:cubicBezTo>
                  <a:close/>
                  <a:moveTo>
                    <a:pt x="224" y="414"/>
                  </a:moveTo>
                  <a:cubicBezTo>
                    <a:pt x="119" y="414"/>
                    <a:pt x="34" y="329"/>
                    <a:pt x="34" y="224"/>
                  </a:cubicBezTo>
                  <a:cubicBezTo>
                    <a:pt x="34" y="119"/>
                    <a:pt x="119" y="34"/>
                    <a:pt x="224" y="34"/>
                  </a:cubicBezTo>
                  <a:cubicBezTo>
                    <a:pt x="329" y="34"/>
                    <a:pt x="414" y="119"/>
                    <a:pt x="414" y="224"/>
                  </a:cubicBezTo>
                  <a:cubicBezTo>
                    <a:pt x="414" y="329"/>
                    <a:pt x="329" y="414"/>
                    <a:pt x="224" y="4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pc="-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5" name="Group 47"/>
            <p:cNvGrpSpPr/>
            <p:nvPr/>
          </p:nvGrpSpPr>
          <p:grpSpPr>
            <a:xfrm>
              <a:off x="4440421" y="2008376"/>
              <a:ext cx="1171568" cy="1555464"/>
              <a:chOff x="775766" y="2008375"/>
              <a:chExt cx="1171568" cy="1555464"/>
            </a:xfrm>
          </p:grpSpPr>
          <p:sp>
            <p:nvSpPr>
              <p:cNvPr id="66" name="TextBox 48"/>
              <p:cNvSpPr txBox="1"/>
              <p:nvPr/>
            </p:nvSpPr>
            <p:spPr>
              <a:xfrm>
                <a:off x="775766" y="3286840"/>
                <a:ext cx="11715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b="1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详细内容</a:t>
                </a:r>
              </a:p>
            </p:txBody>
          </p:sp>
          <p:grpSp>
            <p:nvGrpSpPr>
              <p:cNvPr id="67" name="Group 49"/>
              <p:cNvGrpSpPr/>
              <p:nvPr/>
            </p:nvGrpSpPr>
            <p:grpSpPr>
              <a:xfrm>
                <a:off x="775766" y="2008375"/>
                <a:ext cx="1171568" cy="906621"/>
                <a:chOff x="775766" y="2008375"/>
                <a:chExt cx="1171568" cy="906621"/>
              </a:xfrm>
            </p:grpSpPr>
            <p:sp>
              <p:nvSpPr>
                <p:cNvPr id="68" name="TextBox 50"/>
                <p:cNvSpPr txBox="1"/>
                <p:nvPr/>
              </p:nvSpPr>
              <p:spPr>
                <a:xfrm>
                  <a:off x="775766" y="2668775"/>
                  <a:ext cx="1171568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600" b="1" spc="-3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STEP</a:t>
                  </a:r>
                </a:p>
              </p:txBody>
            </p:sp>
            <p:sp>
              <p:nvSpPr>
                <p:cNvPr id="69" name="TextBox 51"/>
                <p:cNvSpPr txBox="1"/>
                <p:nvPr/>
              </p:nvSpPr>
              <p:spPr>
                <a:xfrm>
                  <a:off x="775766" y="2008375"/>
                  <a:ext cx="1171568" cy="6924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4500" b="1" spc="-30" dirty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</a:t>
                  </a:r>
                </a:p>
              </p:txBody>
            </p:sp>
          </p:grpSp>
        </p:grpSp>
      </p:grpSp>
      <p:grpSp>
        <p:nvGrpSpPr>
          <p:cNvPr id="70" name="组合 69"/>
          <p:cNvGrpSpPr/>
          <p:nvPr/>
        </p:nvGrpSpPr>
        <p:grpSpPr>
          <a:xfrm>
            <a:off x="4314296" y="4171950"/>
            <a:ext cx="1422400" cy="1730165"/>
            <a:chOff x="4314296" y="4171950"/>
            <a:chExt cx="1422400" cy="1730165"/>
          </a:xfrm>
        </p:grpSpPr>
        <p:grpSp>
          <p:nvGrpSpPr>
            <p:cNvPr id="71" name="Group 17"/>
            <p:cNvGrpSpPr/>
            <p:nvPr/>
          </p:nvGrpSpPr>
          <p:grpSpPr>
            <a:xfrm>
              <a:off x="4908552" y="4171950"/>
              <a:ext cx="231775" cy="374650"/>
              <a:chOff x="3384551" y="4171950"/>
              <a:chExt cx="231775" cy="374650"/>
            </a:xfrm>
          </p:grpSpPr>
          <p:sp>
            <p:nvSpPr>
              <p:cNvPr id="75" name="Freeform 40"/>
              <p:cNvSpPr/>
              <p:nvPr/>
            </p:nvSpPr>
            <p:spPr bwMode="auto">
              <a:xfrm>
                <a:off x="3384551" y="4171950"/>
                <a:ext cx="231775" cy="374650"/>
              </a:xfrm>
              <a:custGeom>
                <a:avLst/>
                <a:gdLst>
                  <a:gd name="T0" fmla="*/ 53 w 73"/>
                  <a:gd name="T1" fmla="*/ 0 h 118"/>
                  <a:gd name="T2" fmla="*/ 53 w 73"/>
                  <a:gd name="T3" fmla="*/ 71 h 118"/>
                  <a:gd name="T4" fmla="*/ 69 w 73"/>
                  <a:gd name="T5" fmla="*/ 71 h 118"/>
                  <a:gd name="T6" fmla="*/ 73 w 73"/>
                  <a:gd name="T7" fmla="*/ 73 h 118"/>
                  <a:gd name="T8" fmla="*/ 72 w 73"/>
                  <a:gd name="T9" fmla="*/ 77 h 118"/>
                  <a:gd name="T10" fmla="*/ 37 w 73"/>
                  <a:gd name="T11" fmla="*/ 118 h 118"/>
                  <a:gd name="T12" fmla="*/ 1 w 73"/>
                  <a:gd name="T13" fmla="*/ 77 h 118"/>
                  <a:gd name="T14" fmla="*/ 1 w 73"/>
                  <a:gd name="T15" fmla="*/ 73 h 118"/>
                  <a:gd name="T16" fmla="*/ 4 w 73"/>
                  <a:gd name="T17" fmla="*/ 71 h 118"/>
                  <a:gd name="T18" fmla="*/ 20 w 73"/>
                  <a:gd name="T19" fmla="*/ 71 h 118"/>
                  <a:gd name="T20" fmla="*/ 20 w 73"/>
                  <a:gd name="T21" fmla="*/ 0 h 118"/>
                  <a:gd name="T22" fmla="*/ 53 w 73"/>
                  <a:gd name="T2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118">
                    <a:moveTo>
                      <a:pt x="53" y="0"/>
                    </a:moveTo>
                    <a:cubicBezTo>
                      <a:pt x="53" y="71"/>
                      <a:pt x="53" y="71"/>
                      <a:pt x="53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71" y="71"/>
                      <a:pt x="72" y="72"/>
                      <a:pt x="73" y="73"/>
                    </a:cubicBezTo>
                    <a:cubicBezTo>
                      <a:pt x="73" y="75"/>
                      <a:pt x="73" y="76"/>
                      <a:pt x="72" y="77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0" y="76"/>
                      <a:pt x="0" y="75"/>
                      <a:pt x="1" y="73"/>
                    </a:cubicBezTo>
                    <a:cubicBezTo>
                      <a:pt x="1" y="72"/>
                      <a:pt x="3" y="71"/>
                      <a:pt x="4" y="71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 41"/>
              <p:cNvSpPr/>
              <p:nvPr/>
            </p:nvSpPr>
            <p:spPr bwMode="auto">
              <a:xfrm>
                <a:off x="3448051" y="4171950"/>
                <a:ext cx="104775" cy="79375"/>
              </a:xfrm>
              <a:custGeom>
                <a:avLst/>
                <a:gdLst>
                  <a:gd name="T0" fmla="*/ 33 w 33"/>
                  <a:gd name="T1" fmla="*/ 0 h 25"/>
                  <a:gd name="T2" fmla="*/ 33 w 33"/>
                  <a:gd name="T3" fmla="*/ 25 h 25"/>
                  <a:gd name="T4" fmla="*/ 17 w 33"/>
                  <a:gd name="T5" fmla="*/ 20 h 25"/>
                  <a:gd name="T6" fmla="*/ 0 w 33"/>
                  <a:gd name="T7" fmla="*/ 25 h 25"/>
                  <a:gd name="T8" fmla="*/ 0 w 33"/>
                  <a:gd name="T9" fmla="*/ 0 h 25"/>
                  <a:gd name="T10" fmla="*/ 33 w 33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5">
                    <a:moveTo>
                      <a:pt x="33" y="0"/>
                    </a:moveTo>
                    <a:cubicBezTo>
                      <a:pt x="33" y="25"/>
                      <a:pt x="33" y="25"/>
                      <a:pt x="33" y="25"/>
                    </a:cubicBezTo>
                    <a:cubicBezTo>
                      <a:pt x="28" y="22"/>
                      <a:pt x="23" y="20"/>
                      <a:pt x="17" y="20"/>
                    </a:cubicBezTo>
                    <a:cubicBezTo>
                      <a:pt x="11" y="20"/>
                      <a:pt x="5" y="22"/>
                      <a:pt x="0" y="2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231815">
                  <a:alpha val="1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Group 52"/>
            <p:cNvGrpSpPr/>
            <p:nvPr/>
          </p:nvGrpSpPr>
          <p:grpSpPr>
            <a:xfrm>
              <a:off x="4314296" y="4995334"/>
              <a:ext cx="1422400" cy="906781"/>
              <a:chOff x="649288" y="4995333"/>
              <a:chExt cx="1422400" cy="906781"/>
            </a:xfrm>
          </p:grpSpPr>
          <p:sp>
            <p:nvSpPr>
              <p:cNvPr id="73" name="TextBox 53"/>
              <p:cNvSpPr txBox="1"/>
              <p:nvPr/>
            </p:nvSpPr>
            <p:spPr>
              <a:xfrm>
                <a:off x="649288" y="5071534"/>
                <a:ext cx="1422400" cy="830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zh-CN" altLang="en-US" sz="900" spc="3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详细内容</a:t>
                </a:r>
                <a:r>
                  <a:rPr lang="en-US" altLang="zh-CN" sz="900" spc="3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……</a:t>
                </a:r>
                <a:r>
                  <a:rPr lang="zh-CN" altLang="en-US" sz="900" spc="3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点击输入本栏的具体文字，简明扼要的说明分</a:t>
                </a:r>
                <a:r>
                  <a:rPr lang="zh-CN" altLang="en-US" sz="900" spc="300"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项内容</a:t>
                </a:r>
                <a:endParaRPr lang="zh-CN" altLang="en-US" sz="900" spc="300" dirty="0"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endParaRPr>
              </a:p>
            </p:txBody>
          </p:sp>
          <p:cxnSp>
            <p:nvCxnSpPr>
              <p:cNvPr id="74" name="Straight Connector 54"/>
              <p:cNvCxnSpPr/>
              <p:nvPr/>
            </p:nvCxnSpPr>
            <p:spPr>
              <a:xfrm>
                <a:off x="1284166" y="4995333"/>
                <a:ext cx="152644" cy="0"/>
              </a:xfrm>
              <a:prstGeom prst="line">
                <a:avLst/>
              </a:prstGeom>
              <a:ln w="254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组合 76"/>
          <p:cNvGrpSpPr/>
          <p:nvPr/>
        </p:nvGrpSpPr>
        <p:grpSpPr>
          <a:xfrm>
            <a:off x="6454776" y="1800225"/>
            <a:ext cx="1422400" cy="2514600"/>
            <a:chOff x="6454776" y="1800225"/>
            <a:chExt cx="1422400" cy="2514600"/>
          </a:xfrm>
        </p:grpSpPr>
        <p:sp>
          <p:nvSpPr>
            <p:cNvPr id="78" name="Freeform 45"/>
            <p:cNvSpPr>
              <a:spLocks noEditPoints="1"/>
            </p:cNvSpPr>
            <p:nvPr/>
          </p:nvSpPr>
          <p:spPr bwMode="auto">
            <a:xfrm>
              <a:off x="6454776" y="1800225"/>
              <a:ext cx="1422400" cy="2514600"/>
            </a:xfrm>
            <a:custGeom>
              <a:avLst/>
              <a:gdLst>
                <a:gd name="T0" fmla="*/ 224 w 448"/>
                <a:gd name="T1" fmla="*/ 0 h 792"/>
                <a:gd name="T2" fmla="*/ 0 w 448"/>
                <a:gd name="T3" fmla="*/ 224 h 792"/>
                <a:gd name="T4" fmla="*/ 0 w 448"/>
                <a:gd name="T5" fmla="*/ 570 h 792"/>
                <a:gd name="T6" fmla="*/ 196 w 448"/>
                <a:gd name="T7" fmla="*/ 792 h 792"/>
                <a:gd name="T8" fmla="*/ 196 w 448"/>
                <a:gd name="T9" fmla="*/ 777 h 792"/>
                <a:gd name="T10" fmla="*/ 224 w 448"/>
                <a:gd name="T11" fmla="*/ 749 h 792"/>
                <a:gd name="T12" fmla="*/ 252 w 448"/>
                <a:gd name="T13" fmla="*/ 777 h 792"/>
                <a:gd name="T14" fmla="*/ 252 w 448"/>
                <a:gd name="T15" fmla="*/ 792 h 792"/>
                <a:gd name="T16" fmla="*/ 448 w 448"/>
                <a:gd name="T17" fmla="*/ 570 h 792"/>
                <a:gd name="T18" fmla="*/ 448 w 448"/>
                <a:gd name="T19" fmla="*/ 224 h 792"/>
                <a:gd name="T20" fmla="*/ 224 w 448"/>
                <a:gd name="T21" fmla="*/ 0 h 792"/>
                <a:gd name="T22" fmla="*/ 224 w 448"/>
                <a:gd name="T23" fmla="*/ 414 h 792"/>
                <a:gd name="T24" fmla="*/ 34 w 448"/>
                <a:gd name="T25" fmla="*/ 224 h 792"/>
                <a:gd name="T26" fmla="*/ 224 w 448"/>
                <a:gd name="T27" fmla="*/ 34 h 792"/>
                <a:gd name="T28" fmla="*/ 414 w 448"/>
                <a:gd name="T29" fmla="*/ 224 h 792"/>
                <a:gd name="T30" fmla="*/ 224 w 448"/>
                <a:gd name="T31" fmla="*/ 41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792">
                  <a:moveTo>
                    <a:pt x="224" y="0"/>
                  </a:moveTo>
                  <a:cubicBezTo>
                    <a:pt x="101" y="0"/>
                    <a:pt x="0" y="100"/>
                    <a:pt x="0" y="22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84"/>
                    <a:pt x="86" y="778"/>
                    <a:pt x="196" y="792"/>
                  </a:cubicBezTo>
                  <a:cubicBezTo>
                    <a:pt x="196" y="777"/>
                    <a:pt x="196" y="777"/>
                    <a:pt x="196" y="777"/>
                  </a:cubicBezTo>
                  <a:cubicBezTo>
                    <a:pt x="196" y="761"/>
                    <a:pt x="209" y="749"/>
                    <a:pt x="224" y="749"/>
                  </a:cubicBezTo>
                  <a:cubicBezTo>
                    <a:pt x="240" y="749"/>
                    <a:pt x="252" y="761"/>
                    <a:pt x="252" y="777"/>
                  </a:cubicBezTo>
                  <a:cubicBezTo>
                    <a:pt x="252" y="792"/>
                    <a:pt x="252" y="792"/>
                    <a:pt x="252" y="792"/>
                  </a:cubicBezTo>
                  <a:cubicBezTo>
                    <a:pt x="363" y="778"/>
                    <a:pt x="448" y="684"/>
                    <a:pt x="448" y="570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48" y="100"/>
                    <a:pt x="348" y="0"/>
                    <a:pt x="224" y="0"/>
                  </a:cubicBezTo>
                  <a:close/>
                  <a:moveTo>
                    <a:pt x="224" y="414"/>
                  </a:moveTo>
                  <a:cubicBezTo>
                    <a:pt x="119" y="414"/>
                    <a:pt x="34" y="329"/>
                    <a:pt x="34" y="224"/>
                  </a:cubicBezTo>
                  <a:cubicBezTo>
                    <a:pt x="34" y="119"/>
                    <a:pt x="119" y="34"/>
                    <a:pt x="224" y="34"/>
                  </a:cubicBezTo>
                  <a:cubicBezTo>
                    <a:pt x="329" y="34"/>
                    <a:pt x="414" y="119"/>
                    <a:pt x="414" y="224"/>
                  </a:cubicBezTo>
                  <a:cubicBezTo>
                    <a:pt x="414" y="329"/>
                    <a:pt x="329" y="414"/>
                    <a:pt x="224" y="4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pc="-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9" name="Group 56"/>
            <p:cNvGrpSpPr/>
            <p:nvPr/>
          </p:nvGrpSpPr>
          <p:grpSpPr>
            <a:xfrm>
              <a:off x="6581076" y="2008376"/>
              <a:ext cx="1171568" cy="1555464"/>
              <a:chOff x="775766" y="2008375"/>
              <a:chExt cx="1171568" cy="1555464"/>
            </a:xfrm>
          </p:grpSpPr>
          <p:sp>
            <p:nvSpPr>
              <p:cNvPr id="80" name="TextBox 57"/>
              <p:cNvSpPr txBox="1"/>
              <p:nvPr/>
            </p:nvSpPr>
            <p:spPr>
              <a:xfrm>
                <a:off x="775766" y="3286840"/>
                <a:ext cx="11715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b="1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详细内容</a:t>
                </a:r>
              </a:p>
            </p:txBody>
          </p:sp>
          <p:grpSp>
            <p:nvGrpSpPr>
              <p:cNvPr id="81" name="Group 58"/>
              <p:cNvGrpSpPr/>
              <p:nvPr/>
            </p:nvGrpSpPr>
            <p:grpSpPr>
              <a:xfrm>
                <a:off x="775766" y="2008375"/>
                <a:ext cx="1171568" cy="906621"/>
                <a:chOff x="775766" y="2008375"/>
                <a:chExt cx="1171568" cy="906621"/>
              </a:xfrm>
            </p:grpSpPr>
            <p:sp>
              <p:nvSpPr>
                <p:cNvPr id="82" name="TextBox 59"/>
                <p:cNvSpPr txBox="1"/>
                <p:nvPr/>
              </p:nvSpPr>
              <p:spPr>
                <a:xfrm>
                  <a:off x="775766" y="2668775"/>
                  <a:ext cx="1171568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600" b="1" spc="-30">
                      <a:solidFill>
                        <a:schemeClr val="accent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STEP</a:t>
                  </a:r>
                </a:p>
              </p:txBody>
            </p:sp>
            <p:sp>
              <p:nvSpPr>
                <p:cNvPr id="83" name="TextBox 60"/>
                <p:cNvSpPr txBox="1"/>
                <p:nvPr/>
              </p:nvSpPr>
              <p:spPr>
                <a:xfrm>
                  <a:off x="775766" y="2008375"/>
                  <a:ext cx="1171568" cy="6924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4500" b="1" spc="-30" dirty="0">
                      <a:solidFill>
                        <a:schemeClr val="accent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3</a:t>
                  </a:r>
                </a:p>
              </p:txBody>
            </p:sp>
          </p:grpSp>
        </p:grpSp>
      </p:grpSp>
      <p:grpSp>
        <p:nvGrpSpPr>
          <p:cNvPr id="84" name="组合 83"/>
          <p:cNvGrpSpPr/>
          <p:nvPr/>
        </p:nvGrpSpPr>
        <p:grpSpPr>
          <a:xfrm>
            <a:off x="6455304" y="4171950"/>
            <a:ext cx="1422400" cy="1730165"/>
            <a:chOff x="6455304" y="4171950"/>
            <a:chExt cx="1422400" cy="1730165"/>
          </a:xfrm>
        </p:grpSpPr>
        <p:grpSp>
          <p:nvGrpSpPr>
            <p:cNvPr id="85" name="Group 20"/>
            <p:cNvGrpSpPr/>
            <p:nvPr/>
          </p:nvGrpSpPr>
          <p:grpSpPr>
            <a:xfrm>
              <a:off x="7051677" y="4171950"/>
              <a:ext cx="231775" cy="374650"/>
              <a:chOff x="5527676" y="4171950"/>
              <a:chExt cx="231775" cy="374650"/>
            </a:xfrm>
          </p:grpSpPr>
          <p:sp>
            <p:nvSpPr>
              <p:cNvPr id="89" name="Freeform 43"/>
              <p:cNvSpPr/>
              <p:nvPr/>
            </p:nvSpPr>
            <p:spPr bwMode="auto">
              <a:xfrm>
                <a:off x="5527676" y="4171950"/>
                <a:ext cx="231775" cy="374650"/>
              </a:xfrm>
              <a:custGeom>
                <a:avLst/>
                <a:gdLst>
                  <a:gd name="T0" fmla="*/ 53 w 73"/>
                  <a:gd name="T1" fmla="*/ 0 h 118"/>
                  <a:gd name="T2" fmla="*/ 53 w 73"/>
                  <a:gd name="T3" fmla="*/ 71 h 118"/>
                  <a:gd name="T4" fmla="*/ 69 w 73"/>
                  <a:gd name="T5" fmla="*/ 71 h 118"/>
                  <a:gd name="T6" fmla="*/ 72 w 73"/>
                  <a:gd name="T7" fmla="*/ 73 h 118"/>
                  <a:gd name="T8" fmla="*/ 72 w 73"/>
                  <a:gd name="T9" fmla="*/ 77 h 118"/>
                  <a:gd name="T10" fmla="*/ 36 w 73"/>
                  <a:gd name="T11" fmla="*/ 118 h 118"/>
                  <a:gd name="T12" fmla="*/ 1 w 73"/>
                  <a:gd name="T13" fmla="*/ 77 h 118"/>
                  <a:gd name="T14" fmla="*/ 0 w 73"/>
                  <a:gd name="T15" fmla="*/ 73 h 118"/>
                  <a:gd name="T16" fmla="*/ 4 w 73"/>
                  <a:gd name="T17" fmla="*/ 71 h 118"/>
                  <a:gd name="T18" fmla="*/ 20 w 73"/>
                  <a:gd name="T19" fmla="*/ 71 h 118"/>
                  <a:gd name="T20" fmla="*/ 20 w 73"/>
                  <a:gd name="T21" fmla="*/ 0 h 118"/>
                  <a:gd name="T22" fmla="*/ 53 w 73"/>
                  <a:gd name="T2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118">
                    <a:moveTo>
                      <a:pt x="53" y="0"/>
                    </a:moveTo>
                    <a:cubicBezTo>
                      <a:pt x="53" y="71"/>
                      <a:pt x="53" y="71"/>
                      <a:pt x="53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70" y="71"/>
                      <a:pt x="72" y="72"/>
                      <a:pt x="72" y="73"/>
                    </a:cubicBezTo>
                    <a:cubicBezTo>
                      <a:pt x="73" y="75"/>
                      <a:pt x="73" y="76"/>
                      <a:pt x="72" y="77"/>
                    </a:cubicBezTo>
                    <a:cubicBezTo>
                      <a:pt x="36" y="118"/>
                      <a:pt x="36" y="118"/>
                      <a:pt x="36" y="118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0" y="76"/>
                      <a:pt x="0" y="75"/>
                      <a:pt x="0" y="73"/>
                    </a:cubicBezTo>
                    <a:cubicBezTo>
                      <a:pt x="1" y="72"/>
                      <a:pt x="2" y="71"/>
                      <a:pt x="4" y="71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44"/>
              <p:cNvSpPr/>
              <p:nvPr/>
            </p:nvSpPr>
            <p:spPr bwMode="auto">
              <a:xfrm>
                <a:off x="5591176" y="4171950"/>
                <a:ext cx="104775" cy="79375"/>
              </a:xfrm>
              <a:custGeom>
                <a:avLst/>
                <a:gdLst>
                  <a:gd name="T0" fmla="*/ 33 w 33"/>
                  <a:gd name="T1" fmla="*/ 0 h 25"/>
                  <a:gd name="T2" fmla="*/ 33 w 33"/>
                  <a:gd name="T3" fmla="*/ 25 h 25"/>
                  <a:gd name="T4" fmla="*/ 16 w 33"/>
                  <a:gd name="T5" fmla="*/ 20 h 25"/>
                  <a:gd name="T6" fmla="*/ 0 w 33"/>
                  <a:gd name="T7" fmla="*/ 25 h 25"/>
                  <a:gd name="T8" fmla="*/ 0 w 33"/>
                  <a:gd name="T9" fmla="*/ 0 h 25"/>
                  <a:gd name="T10" fmla="*/ 33 w 33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5">
                    <a:moveTo>
                      <a:pt x="33" y="0"/>
                    </a:moveTo>
                    <a:cubicBezTo>
                      <a:pt x="33" y="25"/>
                      <a:pt x="33" y="25"/>
                      <a:pt x="33" y="25"/>
                    </a:cubicBezTo>
                    <a:cubicBezTo>
                      <a:pt x="28" y="22"/>
                      <a:pt x="22" y="20"/>
                      <a:pt x="16" y="20"/>
                    </a:cubicBezTo>
                    <a:cubicBezTo>
                      <a:pt x="10" y="20"/>
                      <a:pt x="5" y="22"/>
                      <a:pt x="0" y="2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231815">
                  <a:alpha val="1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6" name="Group 61"/>
            <p:cNvGrpSpPr/>
            <p:nvPr/>
          </p:nvGrpSpPr>
          <p:grpSpPr>
            <a:xfrm>
              <a:off x="6455304" y="4995334"/>
              <a:ext cx="1422400" cy="906781"/>
              <a:chOff x="649288" y="4995333"/>
              <a:chExt cx="1422400" cy="906781"/>
            </a:xfrm>
          </p:grpSpPr>
          <p:sp>
            <p:nvSpPr>
              <p:cNvPr id="87" name="TextBox 62"/>
              <p:cNvSpPr txBox="1"/>
              <p:nvPr/>
            </p:nvSpPr>
            <p:spPr>
              <a:xfrm>
                <a:off x="649288" y="5071534"/>
                <a:ext cx="1422400" cy="830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zh-CN" altLang="en-US" sz="900" spc="3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详细内容</a:t>
                </a:r>
                <a:r>
                  <a:rPr lang="en-US" altLang="zh-CN" sz="900" spc="3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……</a:t>
                </a:r>
                <a:r>
                  <a:rPr lang="zh-CN" altLang="en-US" sz="900" spc="3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点击输入本栏的具体文字，简明扼要的说明分项</a:t>
                </a:r>
                <a:r>
                  <a:rPr lang="zh-CN" altLang="en-US" sz="900" spc="300"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内容，</a:t>
                </a:r>
                <a:endParaRPr lang="zh-CN" altLang="en-US" sz="900" spc="300" dirty="0"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endParaRPr>
              </a:p>
            </p:txBody>
          </p:sp>
          <p:cxnSp>
            <p:nvCxnSpPr>
              <p:cNvPr id="88" name="Straight Connector 63"/>
              <p:cNvCxnSpPr/>
              <p:nvPr/>
            </p:nvCxnSpPr>
            <p:spPr>
              <a:xfrm>
                <a:off x="1284166" y="4995333"/>
                <a:ext cx="152644" cy="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组合 90"/>
          <p:cNvGrpSpPr/>
          <p:nvPr/>
        </p:nvGrpSpPr>
        <p:grpSpPr>
          <a:xfrm>
            <a:off x="8596313" y="1800225"/>
            <a:ext cx="1422400" cy="2514600"/>
            <a:chOff x="8596313" y="1800225"/>
            <a:chExt cx="1422400" cy="2514600"/>
          </a:xfrm>
        </p:grpSpPr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8596313" y="1800225"/>
              <a:ext cx="1422400" cy="2514600"/>
            </a:xfrm>
            <a:custGeom>
              <a:avLst/>
              <a:gdLst>
                <a:gd name="T0" fmla="*/ 224 w 448"/>
                <a:gd name="T1" fmla="*/ 0 h 792"/>
                <a:gd name="T2" fmla="*/ 0 w 448"/>
                <a:gd name="T3" fmla="*/ 224 h 792"/>
                <a:gd name="T4" fmla="*/ 0 w 448"/>
                <a:gd name="T5" fmla="*/ 570 h 792"/>
                <a:gd name="T6" fmla="*/ 196 w 448"/>
                <a:gd name="T7" fmla="*/ 792 h 792"/>
                <a:gd name="T8" fmla="*/ 196 w 448"/>
                <a:gd name="T9" fmla="*/ 777 h 792"/>
                <a:gd name="T10" fmla="*/ 224 w 448"/>
                <a:gd name="T11" fmla="*/ 749 h 792"/>
                <a:gd name="T12" fmla="*/ 252 w 448"/>
                <a:gd name="T13" fmla="*/ 777 h 792"/>
                <a:gd name="T14" fmla="*/ 252 w 448"/>
                <a:gd name="T15" fmla="*/ 792 h 792"/>
                <a:gd name="T16" fmla="*/ 448 w 448"/>
                <a:gd name="T17" fmla="*/ 570 h 792"/>
                <a:gd name="T18" fmla="*/ 448 w 448"/>
                <a:gd name="T19" fmla="*/ 224 h 792"/>
                <a:gd name="T20" fmla="*/ 224 w 448"/>
                <a:gd name="T21" fmla="*/ 0 h 792"/>
                <a:gd name="T22" fmla="*/ 224 w 448"/>
                <a:gd name="T23" fmla="*/ 414 h 792"/>
                <a:gd name="T24" fmla="*/ 34 w 448"/>
                <a:gd name="T25" fmla="*/ 224 h 792"/>
                <a:gd name="T26" fmla="*/ 224 w 448"/>
                <a:gd name="T27" fmla="*/ 34 h 792"/>
                <a:gd name="T28" fmla="*/ 414 w 448"/>
                <a:gd name="T29" fmla="*/ 224 h 792"/>
                <a:gd name="T30" fmla="*/ 224 w 448"/>
                <a:gd name="T31" fmla="*/ 41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792">
                  <a:moveTo>
                    <a:pt x="224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84"/>
                    <a:pt x="86" y="778"/>
                    <a:pt x="196" y="792"/>
                  </a:cubicBezTo>
                  <a:cubicBezTo>
                    <a:pt x="196" y="777"/>
                    <a:pt x="196" y="777"/>
                    <a:pt x="196" y="777"/>
                  </a:cubicBezTo>
                  <a:cubicBezTo>
                    <a:pt x="196" y="761"/>
                    <a:pt x="209" y="749"/>
                    <a:pt x="224" y="749"/>
                  </a:cubicBezTo>
                  <a:cubicBezTo>
                    <a:pt x="239" y="749"/>
                    <a:pt x="252" y="761"/>
                    <a:pt x="252" y="777"/>
                  </a:cubicBezTo>
                  <a:cubicBezTo>
                    <a:pt x="252" y="792"/>
                    <a:pt x="252" y="792"/>
                    <a:pt x="252" y="792"/>
                  </a:cubicBezTo>
                  <a:cubicBezTo>
                    <a:pt x="362" y="778"/>
                    <a:pt x="448" y="684"/>
                    <a:pt x="448" y="570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48" y="100"/>
                    <a:pt x="348" y="0"/>
                    <a:pt x="224" y="0"/>
                  </a:cubicBezTo>
                  <a:close/>
                  <a:moveTo>
                    <a:pt x="224" y="414"/>
                  </a:moveTo>
                  <a:cubicBezTo>
                    <a:pt x="119" y="414"/>
                    <a:pt x="34" y="329"/>
                    <a:pt x="34" y="224"/>
                  </a:cubicBezTo>
                  <a:cubicBezTo>
                    <a:pt x="34" y="119"/>
                    <a:pt x="119" y="34"/>
                    <a:pt x="224" y="34"/>
                  </a:cubicBezTo>
                  <a:cubicBezTo>
                    <a:pt x="329" y="34"/>
                    <a:pt x="414" y="119"/>
                    <a:pt x="414" y="224"/>
                  </a:cubicBezTo>
                  <a:cubicBezTo>
                    <a:pt x="414" y="329"/>
                    <a:pt x="329" y="414"/>
                    <a:pt x="224" y="4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pc="-3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3" name="Group 75"/>
            <p:cNvGrpSpPr/>
            <p:nvPr/>
          </p:nvGrpSpPr>
          <p:grpSpPr>
            <a:xfrm>
              <a:off x="8721730" y="2008376"/>
              <a:ext cx="1171568" cy="1555464"/>
              <a:chOff x="775766" y="2008375"/>
              <a:chExt cx="1171568" cy="1555464"/>
            </a:xfrm>
          </p:grpSpPr>
          <p:sp>
            <p:nvSpPr>
              <p:cNvPr id="94" name="TextBox 76"/>
              <p:cNvSpPr txBox="1"/>
              <p:nvPr/>
            </p:nvSpPr>
            <p:spPr>
              <a:xfrm>
                <a:off x="775766" y="3286840"/>
                <a:ext cx="11715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b="1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详细内容</a:t>
                </a:r>
              </a:p>
            </p:txBody>
          </p:sp>
          <p:grpSp>
            <p:nvGrpSpPr>
              <p:cNvPr id="95" name="Group 77"/>
              <p:cNvGrpSpPr/>
              <p:nvPr/>
            </p:nvGrpSpPr>
            <p:grpSpPr>
              <a:xfrm>
                <a:off x="775766" y="2008375"/>
                <a:ext cx="1171568" cy="906621"/>
                <a:chOff x="775766" y="2008375"/>
                <a:chExt cx="1171568" cy="906621"/>
              </a:xfrm>
            </p:grpSpPr>
            <p:sp>
              <p:nvSpPr>
                <p:cNvPr id="96" name="TextBox 78"/>
                <p:cNvSpPr txBox="1"/>
                <p:nvPr/>
              </p:nvSpPr>
              <p:spPr>
                <a:xfrm>
                  <a:off x="775766" y="2668775"/>
                  <a:ext cx="1171568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600" b="1" spc="-30">
                      <a:solidFill>
                        <a:schemeClr val="accent5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STEP</a:t>
                  </a:r>
                </a:p>
              </p:txBody>
            </p:sp>
            <p:sp>
              <p:nvSpPr>
                <p:cNvPr id="97" name="TextBox 79"/>
                <p:cNvSpPr txBox="1"/>
                <p:nvPr/>
              </p:nvSpPr>
              <p:spPr>
                <a:xfrm>
                  <a:off x="775766" y="2008375"/>
                  <a:ext cx="1171568" cy="6924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4500" b="1" spc="-30">
                      <a:solidFill>
                        <a:schemeClr val="accent5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4</a:t>
                  </a:r>
                </a:p>
              </p:txBody>
            </p:sp>
          </p:grpSp>
        </p:grpSp>
      </p:grpSp>
      <p:grpSp>
        <p:nvGrpSpPr>
          <p:cNvPr id="98" name="组合 97"/>
          <p:cNvGrpSpPr/>
          <p:nvPr/>
        </p:nvGrpSpPr>
        <p:grpSpPr>
          <a:xfrm>
            <a:off x="8596313" y="4171950"/>
            <a:ext cx="1422400" cy="1730165"/>
            <a:chOff x="8596313" y="4171950"/>
            <a:chExt cx="1422400" cy="1730165"/>
          </a:xfrm>
        </p:grpSpPr>
        <p:grpSp>
          <p:nvGrpSpPr>
            <p:cNvPr id="99" name="Group 23"/>
            <p:cNvGrpSpPr/>
            <p:nvPr/>
          </p:nvGrpSpPr>
          <p:grpSpPr>
            <a:xfrm>
              <a:off x="9193213" y="4171950"/>
              <a:ext cx="228600" cy="374650"/>
              <a:chOff x="7669213" y="4171950"/>
              <a:chExt cx="228600" cy="374650"/>
            </a:xfrm>
          </p:grpSpPr>
          <p:sp>
            <p:nvSpPr>
              <p:cNvPr id="103" name="Freeform 46"/>
              <p:cNvSpPr/>
              <p:nvPr/>
            </p:nvSpPr>
            <p:spPr bwMode="auto">
              <a:xfrm>
                <a:off x="7669213" y="4171950"/>
                <a:ext cx="228600" cy="374650"/>
              </a:xfrm>
              <a:custGeom>
                <a:avLst/>
                <a:gdLst>
                  <a:gd name="T0" fmla="*/ 52 w 72"/>
                  <a:gd name="T1" fmla="*/ 0 h 118"/>
                  <a:gd name="T2" fmla="*/ 52 w 72"/>
                  <a:gd name="T3" fmla="*/ 71 h 118"/>
                  <a:gd name="T4" fmla="*/ 69 w 72"/>
                  <a:gd name="T5" fmla="*/ 71 h 118"/>
                  <a:gd name="T6" fmla="*/ 72 w 72"/>
                  <a:gd name="T7" fmla="*/ 73 h 118"/>
                  <a:gd name="T8" fmla="*/ 71 w 72"/>
                  <a:gd name="T9" fmla="*/ 77 h 118"/>
                  <a:gd name="T10" fmla="*/ 36 w 72"/>
                  <a:gd name="T11" fmla="*/ 118 h 118"/>
                  <a:gd name="T12" fmla="*/ 1 w 72"/>
                  <a:gd name="T13" fmla="*/ 77 h 118"/>
                  <a:gd name="T14" fmla="*/ 0 w 72"/>
                  <a:gd name="T15" fmla="*/ 73 h 118"/>
                  <a:gd name="T16" fmla="*/ 3 w 72"/>
                  <a:gd name="T17" fmla="*/ 71 h 118"/>
                  <a:gd name="T18" fmla="*/ 20 w 72"/>
                  <a:gd name="T19" fmla="*/ 71 h 118"/>
                  <a:gd name="T20" fmla="*/ 20 w 72"/>
                  <a:gd name="T21" fmla="*/ 0 h 118"/>
                  <a:gd name="T22" fmla="*/ 52 w 72"/>
                  <a:gd name="T2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118">
                    <a:moveTo>
                      <a:pt x="52" y="0"/>
                    </a:moveTo>
                    <a:cubicBezTo>
                      <a:pt x="52" y="71"/>
                      <a:pt x="52" y="71"/>
                      <a:pt x="52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70" y="71"/>
                      <a:pt x="71" y="72"/>
                      <a:pt x="72" y="73"/>
                    </a:cubicBezTo>
                    <a:cubicBezTo>
                      <a:pt x="72" y="75"/>
                      <a:pt x="72" y="76"/>
                      <a:pt x="71" y="77"/>
                    </a:cubicBezTo>
                    <a:cubicBezTo>
                      <a:pt x="36" y="118"/>
                      <a:pt x="36" y="118"/>
                      <a:pt x="36" y="118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0" y="76"/>
                      <a:pt x="0" y="75"/>
                      <a:pt x="0" y="73"/>
                    </a:cubicBezTo>
                    <a:cubicBezTo>
                      <a:pt x="1" y="72"/>
                      <a:pt x="2" y="71"/>
                      <a:pt x="3" y="71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Freeform 47"/>
              <p:cNvSpPr/>
              <p:nvPr/>
            </p:nvSpPr>
            <p:spPr bwMode="auto">
              <a:xfrm>
                <a:off x="7732713" y="4171950"/>
                <a:ext cx="101600" cy="79375"/>
              </a:xfrm>
              <a:custGeom>
                <a:avLst/>
                <a:gdLst>
                  <a:gd name="T0" fmla="*/ 32 w 32"/>
                  <a:gd name="T1" fmla="*/ 0 h 25"/>
                  <a:gd name="T2" fmla="*/ 32 w 32"/>
                  <a:gd name="T3" fmla="*/ 25 h 25"/>
                  <a:gd name="T4" fmla="*/ 16 w 32"/>
                  <a:gd name="T5" fmla="*/ 20 h 25"/>
                  <a:gd name="T6" fmla="*/ 0 w 32"/>
                  <a:gd name="T7" fmla="*/ 25 h 25"/>
                  <a:gd name="T8" fmla="*/ 0 w 32"/>
                  <a:gd name="T9" fmla="*/ 0 h 25"/>
                  <a:gd name="T10" fmla="*/ 32 w 32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5">
                    <a:moveTo>
                      <a:pt x="32" y="0"/>
                    </a:moveTo>
                    <a:cubicBezTo>
                      <a:pt x="32" y="25"/>
                      <a:pt x="32" y="25"/>
                      <a:pt x="32" y="25"/>
                    </a:cubicBezTo>
                    <a:cubicBezTo>
                      <a:pt x="28" y="22"/>
                      <a:pt x="22" y="20"/>
                      <a:pt x="16" y="20"/>
                    </a:cubicBezTo>
                    <a:cubicBezTo>
                      <a:pt x="10" y="20"/>
                      <a:pt x="4" y="22"/>
                      <a:pt x="0" y="2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231815">
                  <a:alpha val="1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0" name="Group 80"/>
            <p:cNvGrpSpPr/>
            <p:nvPr/>
          </p:nvGrpSpPr>
          <p:grpSpPr>
            <a:xfrm>
              <a:off x="8596313" y="4995334"/>
              <a:ext cx="1422400" cy="906781"/>
              <a:chOff x="649288" y="4995333"/>
              <a:chExt cx="1422400" cy="906781"/>
            </a:xfrm>
          </p:grpSpPr>
          <p:sp>
            <p:nvSpPr>
              <p:cNvPr id="101" name="TextBox 81"/>
              <p:cNvSpPr txBox="1"/>
              <p:nvPr/>
            </p:nvSpPr>
            <p:spPr>
              <a:xfrm>
                <a:off x="649288" y="5071534"/>
                <a:ext cx="1422400" cy="830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zh-CN" altLang="en-US" sz="900" spc="3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详细内容</a:t>
                </a:r>
                <a:r>
                  <a:rPr lang="en-US" altLang="zh-CN" sz="900" spc="3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……</a:t>
                </a:r>
                <a:r>
                  <a:rPr lang="zh-CN" altLang="en-US" sz="900" spc="3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点击输入本栏的具体文字，简明扼要的说明分项内容，此为概念图解。</a:t>
                </a:r>
              </a:p>
            </p:txBody>
          </p:sp>
          <p:cxnSp>
            <p:nvCxnSpPr>
              <p:cNvPr id="102" name="Straight Connector 82"/>
              <p:cNvCxnSpPr/>
              <p:nvPr/>
            </p:nvCxnSpPr>
            <p:spPr>
              <a:xfrm>
                <a:off x="1284166" y="4995333"/>
                <a:ext cx="152644" cy="0"/>
              </a:xfrm>
              <a:prstGeom prst="line">
                <a:avLst/>
              </a:prstGeom>
              <a:ln w="254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 advTm="3000">
    <p:zo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6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7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/>
          <p:cNvSpPr txBox="1"/>
          <p:nvPr/>
        </p:nvSpPr>
        <p:spPr>
          <a:xfrm>
            <a:off x="4903927" y="154129"/>
            <a:ext cx="25196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活动嘉宾</a:t>
            </a:r>
            <a:endParaRPr lang="zh-CN" altLang="en-US" sz="4000" b="1" spc="6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占位符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978787" y="1433704"/>
            <a:ext cx="1755648" cy="1755646"/>
          </a:xfrm>
          <a:prstGeom prst="teardrop">
            <a:avLst/>
          </a:prstGeom>
        </p:spPr>
      </p:pic>
      <p:pic>
        <p:nvPicPr>
          <p:cNvPr id="24" name="图片占位符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978787" y="3821304"/>
            <a:ext cx="1755648" cy="1755646"/>
          </a:xfrm>
          <a:prstGeom prst="teardrop">
            <a:avLst/>
          </a:prstGeom>
        </p:spPr>
      </p:pic>
      <p:pic>
        <p:nvPicPr>
          <p:cNvPr id="25" name="图片占位符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693027" y="1433704"/>
            <a:ext cx="1755648" cy="1755646"/>
          </a:xfrm>
          <a:prstGeom prst="teardrop">
            <a:avLst/>
          </a:prstGeom>
        </p:spPr>
      </p:pic>
      <p:pic>
        <p:nvPicPr>
          <p:cNvPr id="26" name="图片占位符 1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693027" y="3821304"/>
            <a:ext cx="1755648" cy="1755646"/>
          </a:xfrm>
          <a:prstGeom prst="teardrop">
            <a:avLst/>
          </a:prstGeom>
        </p:spPr>
      </p:pic>
      <p:sp>
        <p:nvSpPr>
          <p:cNvPr id="27" name="Rectangle 17"/>
          <p:cNvSpPr/>
          <p:nvPr/>
        </p:nvSpPr>
        <p:spPr>
          <a:xfrm>
            <a:off x="4022195" y="162212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输入你的标题</a:t>
            </a:r>
          </a:p>
        </p:txBody>
      </p:sp>
      <p:sp>
        <p:nvSpPr>
          <p:cNvPr id="28" name="TextBox 18"/>
          <p:cNvSpPr txBox="1"/>
          <p:nvPr/>
        </p:nvSpPr>
        <p:spPr>
          <a:xfrm>
            <a:off x="4022195" y="1987309"/>
            <a:ext cx="1568090" cy="92333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rPr>
              <a:t>详细内容</a:t>
            </a:r>
            <a:r>
              <a:rPr lang="en-US" altLang="zh-CN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rPr>
              <a:t>……</a:t>
            </a:r>
            <a:r>
              <a:rPr lang="zh-CN" altLang="en-US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rPr>
              <a:t>点击输入本栏的具体</a:t>
            </a:r>
            <a:r>
              <a:rPr lang="zh-CN" altLang="en-US" sz="12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rPr>
              <a:t>文字，</a:t>
            </a:r>
            <a:endParaRPr lang="en-US" sz="1200" b="1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ontserrat" charset="0"/>
            </a:endParaRPr>
          </a:p>
        </p:txBody>
      </p:sp>
      <p:sp>
        <p:nvSpPr>
          <p:cNvPr id="29" name="Oval 21"/>
          <p:cNvSpPr/>
          <p:nvPr/>
        </p:nvSpPr>
        <p:spPr>
          <a:xfrm>
            <a:off x="3570121" y="1678160"/>
            <a:ext cx="323487" cy="32348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2"/>
          <p:cNvSpPr txBox="1"/>
          <p:nvPr/>
        </p:nvSpPr>
        <p:spPr>
          <a:xfrm>
            <a:off x="3574757" y="1705738"/>
            <a:ext cx="31297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</a:rPr>
              <a:t>1</a:t>
            </a:r>
          </a:p>
        </p:txBody>
      </p:sp>
      <p:sp>
        <p:nvSpPr>
          <p:cNvPr id="31" name="Rectangle 26"/>
          <p:cNvSpPr/>
          <p:nvPr/>
        </p:nvSpPr>
        <p:spPr>
          <a:xfrm>
            <a:off x="4022195" y="411843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输入你的标题</a:t>
            </a:r>
          </a:p>
        </p:txBody>
      </p:sp>
      <p:sp>
        <p:nvSpPr>
          <p:cNvPr id="32" name="TextBox 27"/>
          <p:cNvSpPr txBox="1"/>
          <p:nvPr/>
        </p:nvSpPr>
        <p:spPr>
          <a:xfrm>
            <a:off x="4022195" y="4483621"/>
            <a:ext cx="1568090" cy="92333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rPr>
              <a:t>详细内容</a:t>
            </a:r>
            <a:r>
              <a:rPr lang="en-US" altLang="zh-CN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rPr>
              <a:t>……</a:t>
            </a:r>
            <a:r>
              <a:rPr lang="zh-CN" altLang="en-US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rPr>
              <a:t>点击输入本栏的具体</a:t>
            </a:r>
            <a:r>
              <a:rPr lang="zh-CN" altLang="en-US" sz="12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rPr>
              <a:t>文字，</a:t>
            </a:r>
            <a:endParaRPr lang="en-US" sz="1200" b="1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ontserrat" charset="0"/>
            </a:endParaRPr>
          </a:p>
        </p:txBody>
      </p:sp>
      <p:sp>
        <p:nvSpPr>
          <p:cNvPr id="33" name="Oval 28"/>
          <p:cNvSpPr/>
          <p:nvPr/>
        </p:nvSpPr>
        <p:spPr>
          <a:xfrm>
            <a:off x="3570121" y="4174472"/>
            <a:ext cx="323487" cy="3234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29"/>
          <p:cNvSpPr txBox="1"/>
          <p:nvPr/>
        </p:nvSpPr>
        <p:spPr>
          <a:xfrm>
            <a:off x="3574757" y="4202050"/>
            <a:ext cx="31297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</a:rPr>
              <a:t>2</a:t>
            </a:r>
            <a:endParaRPr lang="en-US" sz="1000" b="1" dirty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ontserrat Light" charset="0"/>
            </a:endParaRPr>
          </a:p>
        </p:txBody>
      </p:sp>
      <p:sp>
        <p:nvSpPr>
          <p:cNvPr id="35" name="Rectangle 30"/>
          <p:cNvSpPr/>
          <p:nvPr/>
        </p:nvSpPr>
        <p:spPr>
          <a:xfrm>
            <a:off x="8749643" y="162212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输入你的标题</a:t>
            </a:r>
          </a:p>
        </p:txBody>
      </p:sp>
      <p:sp>
        <p:nvSpPr>
          <p:cNvPr id="36" name="TextBox 31"/>
          <p:cNvSpPr txBox="1"/>
          <p:nvPr/>
        </p:nvSpPr>
        <p:spPr>
          <a:xfrm>
            <a:off x="8749643" y="1987309"/>
            <a:ext cx="1568090" cy="92333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rPr>
              <a:t>详细内容</a:t>
            </a:r>
            <a:r>
              <a:rPr lang="en-US" altLang="zh-CN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rPr>
              <a:t>……</a:t>
            </a:r>
            <a:r>
              <a:rPr lang="zh-CN" altLang="en-US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rPr>
              <a:t>点击输入本栏的具体</a:t>
            </a:r>
            <a:r>
              <a:rPr lang="zh-CN" altLang="en-US" sz="12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rPr>
              <a:t>文字，</a:t>
            </a:r>
            <a:endParaRPr lang="en-US" sz="1200" b="1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ontserrat" charset="0"/>
            </a:endParaRPr>
          </a:p>
        </p:txBody>
      </p:sp>
      <p:sp>
        <p:nvSpPr>
          <p:cNvPr id="37" name="Oval 32"/>
          <p:cNvSpPr/>
          <p:nvPr/>
        </p:nvSpPr>
        <p:spPr>
          <a:xfrm>
            <a:off x="8297569" y="1678160"/>
            <a:ext cx="323487" cy="3234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3"/>
          <p:cNvSpPr txBox="1"/>
          <p:nvPr/>
        </p:nvSpPr>
        <p:spPr>
          <a:xfrm>
            <a:off x="8302205" y="1705738"/>
            <a:ext cx="31297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</a:rPr>
              <a:t>3</a:t>
            </a:r>
          </a:p>
        </p:txBody>
      </p:sp>
      <p:sp>
        <p:nvSpPr>
          <p:cNvPr id="39" name="Rectangle 34"/>
          <p:cNvSpPr/>
          <p:nvPr/>
        </p:nvSpPr>
        <p:spPr>
          <a:xfrm>
            <a:off x="8749643" y="411843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输入你的标题</a:t>
            </a:r>
          </a:p>
        </p:txBody>
      </p:sp>
      <p:sp>
        <p:nvSpPr>
          <p:cNvPr id="40" name="TextBox 35"/>
          <p:cNvSpPr txBox="1"/>
          <p:nvPr/>
        </p:nvSpPr>
        <p:spPr>
          <a:xfrm>
            <a:off x="8749643" y="4483621"/>
            <a:ext cx="1568090" cy="92333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rPr>
              <a:t>详细内容</a:t>
            </a:r>
            <a:r>
              <a:rPr lang="en-US" altLang="zh-CN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rPr>
              <a:t>……</a:t>
            </a:r>
            <a:r>
              <a:rPr lang="zh-CN" altLang="en-US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rPr>
              <a:t>点击输入本栏的具体</a:t>
            </a:r>
            <a:r>
              <a:rPr lang="zh-CN" altLang="en-US" sz="12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rPr>
              <a:t>文字，。</a:t>
            </a:r>
            <a:endParaRPr lang="en-US" sz="1200" b="1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ontserrat" charset="0"/>
            </a:endParaRPr>
          </a:p>
        </p:txBody>
      </p:sp>
      <p:sp>
        <p:nvSpPr>
          <p:cNvPr id="41" name="Oval 36"/>
          <p:cNvSpPr/>
          <p:nvPr/>
        </p:nvSpPr>
        <p:spPr>
          <a:xfrm>
            <a:off x="8297569" y="4174472"/>
            <a:ext cx="323487" cy="3234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37"/>
          <p:cNvSpPr txBox="1"/>
          <p:nvPr/>
        </p:nvSpPr>
        <p:spPr>
          <a:xfrm>
            <a:off x="8302205" y="4202050"/>
            <a:ext cx="31297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</a:rPr>
              <a:t>4</a:t>
            </a:r>
          </a:p>
        </p:txBody>
      </p:sp>
    </p:spTree>
  </p:cSld>
  <p:clrMapOvr>
    <a:masterClrMapping/>
  </p:clrMapOvr>
  <p:transition spd="slow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28" grpId="0"/>
      <p:bldP spid="29" grpId="0" bldLvl="0" animBg="1"/>
      <p:bldP spid="30" grpId="0"/>
      <p:bldP spid="31" grpId="0"/>
      <p:bldP spid="32" grpId="0"/>
      <p:bldP spid="33" grpId="0" bldLvl="0" animBg="1"/>
      <p:bldP spid="34" grpId="0"/>
      <p:bldP spid="35" grpId="0"/>
      <p:bldP spid="36" grpId="0"/>
      <p:bldP spid="37" grpId="0" bldLvl="0" animBg="1"/>
      <p:bldP spid="38" grpId="0"/>
      <p:bldP spid="39" grpId="0"/>
      <p:bldP spid="40" grpId="0"/>
      <p:bldP spid="41" grpId="0" bldLvl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/>
          <p:cNvSpPr txBox="1"/>
          <p:nvPr/>
        </p:nvSpPr>
        <p:spPr>
          <a:xfrm>
            <a:off x="4880954" y="147381"/>
            <a:ext cx="25196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奖项设置</a:t>
            </a:r>
            <a:endParaRPr lang="zh-CN" altLang="en-US" sz="4000" b="1" spc="6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Rounded Rectangle 9"/>
          <p:cNvSpPr/>
          <p:nvPr/>
        </p:nvSpPr>
        <p:spPr>
          <a:xfrm>
            <a:off x="7741793" y="2159092"/>
            <a:ext cx="3075559" cy="2737303"/>
          </a:xfrm>
          <a:prstGeom prst="roundRect">
            <a:avLst>
              <a:gd name="adj" fmla="val 3524"/>
            </a:avLst>
          </a:prstGeom>
          <a:solidFill>
            <a:schemeClr val="accent5">
              <a:alpha val="40000"/>
            </a:schemeClr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44"/>
          <p:cNvSpPr txBox="1"/>
          <p:nvPr/>
        </p:nvSpPr>
        <p:spPr>
          <a:xfrm>
            <a:off x="8281860" y="2648211"/>
            <a:ext cx="2077483" cy="156966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rPr>
              <a:t>详细内容</a:t>
            </a:r>
            <a:r>
              <a:rPr lang="en-US" altLang="zh-CN" sz="12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rPr>
              <a:t>……</a:t>
            </a:r>
            <a:r>
              <a:rPr lang="zh-CN" altLang="en-US" sz="12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rPr>
              <a:t>点击输入本栏的具体文字，简明扼要的说明分项内容，此为概念图解。</a:t>
            </a:r>
            <a:endParaRPr lang="en-US" sz="12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Montserrat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4506006" y="1750168"/>
            <a:ext cx="2886693" cy="3297691"/>
            <a:chOff x="4506006" y="1837253"/>
            <a:chExt cx="2886693" cy="3297691"/>
          </a:xfrm>
        </p:grpSpPr>
        <p:sp>
          <p:nvSpPr>
            <p:cNvPr id="67" name="Oval 2"/>
            <p:cNvSpPr/>
            <p:nvPr/>
          </p:nvSpPr>
          <p:spPr>
            <a:xfrm>
              <a:off x="4506006" y="2760950"/>
              <a:ext cx="348090" cy="348090"/>
            </a:xfrm>
            <a:prstGeom prst="ellipse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Oval 3"/>
            <p:cNvSpPr/>
            <p:nvPr/>
          </p:nvSpPr>
          <p:spPr>
            <a:xfrm>
              <a:off x="4506006" y="3268950"/>
              <a:ext cx="348090" cy="3480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Oval 4"/>
            <p:cNvSpPr/>
            <p:nvPr/>
          </p:nvSpPr>
          <p:spPr>
            <a:xfrm>
              <a:off x="4506006" y="3754598"/>
              <a:ext cx="348090" cy="3480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Oval 5"/>
            <p:cNvSpPr/>
            <p:nvPr/>
          </p:nvSpPr>
          <p:spPr>
            <a:xfrm>
              <a:off x="4506006" y="4242278"/>
              <a:ext cx="348090" cy="3480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Oval 6"/>
            <p:cNvSpPr/>
            <p:nvPr/>
          </p:nvSpPr>
          <p:spPr>
            <a:xfrm>
              <a:off x="4506006" y="4786854"/>
              <a:ext cx="348090" cy="3480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TextBox 38"/>
            <p:cNvSpPr txBox="1"/>
            <p:nvPr/>
          </p:nvSpPr>
          <p:spPr>
            <a:xfrm>
              <a:off x="4994877" y="2737188"/>
              <a:ext cx="2291523" cy="2377574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Montserrat" charset="0"/>
                </a:rPr>
                <a:t>Air first signs evening that given</a:t>
              </a:r>
            </a:p>
            <a:p>
              <a:pPr>
                <a:lnSpc>
                  <a:spcPct val="150000"/>
                </a:lnSpc>
              </a:pPr>
              <a:endParaRPr 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Montserrat" charset="0"/>
                </a:rPr>
                <a:t>Air saying fruitful were, Air first signs evening that given</a:t>
              </a:r>
            </a:p>
            <a:p>
              <a:pPr>
                <a:lnSpc>
                  <a:spcPct val="150000"/>
                </a:lnSpc>
              </a:pPr>
              <a:endParaRPr 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Montserrat" charset="0"/>
                </a:rPr>
                <a:t>Air saying fruitful were hath water</a:t>
              </a:r>
            </a:p>
            <a:p>
              <a:pPr>
                <a:lnSpc>
                  <a:spcPct val="150000"/>
                </a:lnSpc>
              </a:pPr>
              <a:endParaRPr 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Montserrat" charset="0"/>
                </a:rPr>
                <a:t>Midst Face after have rule living waters. Air saying</a:t>
              </a:r>
            </a:p>
            <a:p>
              <a:pPr>
                <a:lnSpc>
                  <a:spcPct val="150000"/>
                </a:lnSpc>
              </a:pPr>
              <a:endParaRPr 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Montserrat" charset="0"/>
                </a:rPr>
                <a:t> fill may days air bring Signs first</a:t>
              </a:r>
            </a:p>
          </p:txBody>
        </p:sp>
        <p:sp>
          <p:nvSpPr>
            <p:cNvPr id="73" name="TextBox 39"/>
            <p:cNvSpPr txBox="1"/>
            <p:nvPr/>
          </p:nvSpPr>
          <p:spPr>
            <a:xfrm>
              <a:off x="4528930" y="2768399"/>
              <a:ext cx="31297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rPr>
                <a:t>1</a:t>
              </a:r>
            </a:p>
          </p:txBody>
        </p:sp>
        <p:sp>
          <p:nvSpPr>
            <p:cNvPr id="74" name="TextBox 40"/>
            <p:cNvSpPr txBox="1"/>
            <p:nvPr/>
          </p:nvSpPr>
          <p:spPr>
            <a:xfrm>
              <a:off x="4528930" y="3262851"/>
              <a:ext cx="31297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rPr>
                <a:t>2</a:t>
              </a:r>
            </a:p>
          </p:txBody>
        </p:sp>
        <p:sp>
          <p:nvSpPr>
            <p:cNvPr id="75" name="TextBox 41"/>
            <p:cNvSpPr txBox="1"/>
            <p:nvPr/>
          </p:nvSpPr>
          <p:spPr>
            <a:xfrm>
              <a:off x="4528930" y="3753578"/>
              <a:ext cx="3231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rPr>
                <a:t>3</a:t>
              </a:r>
            </a:p>
          </p:txBody>
        </p:sp>
        <p:sp>
          <p:nvSpPr>
            <p:cNvPr id="76" name="TextBox 42"/>
            <p:cNvSpPr txBox="1"/>
            <p:nvPr/>
          </p:nvSpPr>
          <p:spPr>
            <a:xfrm>
              <a:off x="4528930" y="4244645"/>
              <a:ext cx="31297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rPr>
                <a:t>4</a:t>
              </a:r>
            </a:p>
          </p:txBody>
        </p:sp>
        <p:sp>
          <p:nvSpPr>
            <p:cNvPr id="77" name="TextBox 45"/>
            <p:cNvSpPr txBox="1"/>
            <p:nvPr/>
          </p:nvSpPr>
          <p:spPr>
            <a:xfrm>
              <a:off x="4528930" y="4815637"/>
              <a:ext cx="31297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rPr>
                <a:t>5</a:t>
              </a:r>
              <a:endParaRPr lang="en-US" sz="1200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</a:endParaRPr>
            </a:p>
          </p:txBody>
        </p:sp>
        <p:sp>
          <p:nvSpPr>
            <p:cNvPr id="78" name="TextBox 46"/>
            <p:cNvSpPr txBox="1"/>
            <p:nvPr/>
          </p:nvSpPr>
          <p:spPr>
            <a:xfrm>
              <a:off x="4621005" y="1837253"/>
              <a:ext cx="27716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rPr>
                <a:t>Point to be Noted:</a:t>
              </a:r>
            </a:p>
          </p:txBody>
        </p:sp>
      </p:grpSp>
      <p:grpSp>
        <p:nvGrpSpPr>
          <p:cNvPr id="79" name="Group 34"/>
          <p:cNvGrpSpPr/>
          <p:nvPr/>
        </p:nvGrpSpPr>
        <p:grpSpPr>
          <a:xfrm rot="19988061">
            <a:off x="915670" y="1761490"/>
            <a:ext cx="2646045" cy="2444115"/>
            <a:chOff x="612115" y="4291734"/>
            <a:chExt cx="1464645" cy="1500316"/>
          </a:xfrm>
        </p:grpSpPr>
        <p:grpSp>
          <p:nvGrpSpPr>
            <p:cNvPr id="80" name="Group 35"/>
            <p:cNvGrpSpPr/>
            <p:nvPr/>
          </p:nvGrpSpPr>
          <p:grpSpPr>
            <a:xfrm>
              <a:off x="612115" y="4291734"/>
              <a:ext cx="1190363" cy="1500316"/>
              <a:chOff x="888622" y="4232869"/>
              <a:chExt cx="1190363" cy="1500316"/>
            </a:xfrm>
          </p:grpSpPr>
          <p:sp>
            <p:nvSpPr>
              <p:cNvPr id="97" name="Shape 6"/>
              <p:cNvSpPr/>
              <p:nvPr/>
            </p:nvSpPr>
            <p:spPr>
              <a:xfrm>
                <a:off x="888622" y="4232869"/>
                <a:ext cx="1190363" cy="1500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637"/>
                    </a:moveTo>
                    <a:lnTo>
                      <a:pt x="14471" y="379"/>
                    </a:lnTo>
                    <a:lnTo>
                      <a:pt x="16900" y="0"/>
                    </a:lnTo>
                    <a:lnTo>
                      <a:pt x="21600" y="18963"/>
                    </a:lnTo>
                    <a:lnTo>
                      <a:pt x="4700" y="21600"/>
                    </a:lnTo>
                    <a:cubicBezTo>
                      <a:pt x="4700" y="21600"/>
                      <a:pt x="0" y="2637"/>
                      <a:pt x="0" y="263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8" name="Shape 7"/>
              <p:cNvSpPr/>
              <p:nvPr/>
            </p:nvSpPr>
            <p:spPr>
              <a:xfrm>
                <a:off x="1034523" y="4246988"/>
                <a:ext cx="949162" cy="1342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496" y="0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9" name="Freeform 78"/>
              <p:cNvSpPr/>
              <p:nvPr/>
            </p:nvSpPr>
            <p:spPr>
              <a:xfrm>
                <a:off x="1121593" y="4390535"/>
                <a:ext cx="775643" cy="753086"/>
              </a:xfrm>
              <a:custGeom>
                <a:avLst/>
                <a:gdLst>
                  <a:gd name="connsiteX0" fmla="*/ 583615 w 775643"/>
                  <a:gd name="connsiteY0" fmla="*/ 731857 h 753086"/>
                  <a:gd name="connsiteX1" fmla="*/ 625353 w 775643"/>
                  <a:gd name="connsiteY1" fmla="*/ 731857 h 753086"/>
                  <a:gd name="connsiteX2" fmla="*/ 625353 w 775643"/>
                  <a:gd name="connsiteY2" fmla="*/ 753074 h 753086"/>
                  <a:gd name="connsiteX3" fmla="*/ 583603 w 775643"/>
                  <a:gd name="connsiteY3" fmla="*/ 753074 h 753086"/>
                  <a:gd name="connsiteX4" fmla="*/ 583615 w 775643"/>
                  <a:gd name="connsiteY4" fmla="*/ 731857 h 753086"/>
                  <a:gd name="connsiteX5" fmla="*/ 447115 w 775643"/>
                  <a:gd name="connsiteY5" fmla="*/ 731857 h 753086"/>
                  <a:gd name="connsiteX6" fmla="*/ 488864 w 775643"/>
                  <a:gd name="connsiteY6" fmla="*/ 731869 h 753086"/>
                  <a:gd name="connsiteX7" fmla="*/ 488864 w 775643"/>
                  <a:gd name="connsiteY7" fmla="*/ 753074 h 753086"/>
                  <a:gd name="connsiteX8" fmla="*/ 447115 w 775643"/>
                  <a:gd name="connsiteY8" fmla="*/ 753086 h 753086"/>
                  <a:gd name="connsiteX9" fmla="*/ 447115 w 775643"/>
                  <a:gd name="connsiteY9" fmla="*/ 731857 h 753086"/>
                  <a:gd name="connsiteX10" fmla="*/ 310627 w 775643"/>
                  <a:gd name="connsiteY10" fmla="*/ 731857 h 753086"/>
                  <a:gd name="connsiteX11" fmla="*/ 352377 w 775643"/>
                  <a:gd name="connsiteY11" fmla="*/ 731869 h 753086"/>
                  <a:gd name="connsiteX12" fmla="*/ 352377 w 775643"/>
                  <a:gd name="connsiteY12" fmla="*/ 753074 h 753086"/>
                  <a:gd name="connsiteX13" fmla="*/ 310627 w 775643"/>
                  <a:gd name="connsiteY13" fmla="*/ 753086 h 753086"/>
                  <a:gd name="connsiteX14" fmla="*/ 310627 w 775643"/>
                  <a:gd name="connsiteY14" fmla="*/ 731857 h 753086"/>
                  <a:gd name="connsiteX15" fmla="*/ 171786 w 775643"/>
                  <a:gd name="connsiteY15" fmla="*/ 731857 h 753086"/>
                  <a:gd name="connsiteX16" fmla="*/ 213536 w 775643"/>
                  <a:gd name="connsiteY16" fmla="*/ 731869 h 753086"/>
                  <a:gd name="connsiteX17" fmla="*/ 213536 w 775643"/>
                  <a:gd name="connsiteY17" fmla="*/ 753086 h 753086"/>
                  <a:gd name="connsiteX18" fmla="*/ 171786 w 775643"/>
                  <a:gd name="connsiteY18" fmla="*/ 753086 h 753086"/>
                  <a:gd name="connsiteX19" fmla="*/ 171786 w 775643"/>
                  <a:gd name="connsiteY19" fmla="*/ 731857 h 753086"/>
                  <a:gd name="connsiteX20" fmla="*/ 35298 w 775643"/>
                  <a:gd name="connsiteY20" fmla="*/ 731857 h 753086"/>
                  <a:gd name="connsiteX21" fmla="*/ 77047 w 775643"/>
                  <a:gd name="connsiteY21" fmla="*/ 731857 h 753086"/>
                  <a:gd name="connsiteX22" fmla="*/ 77047 w 775643"/>
                  <a:gd name="connsiteY22" fmla="*/ 753074 h 753086"/>
                  <a:gd name="connsiteX23" fmla="*/ 35298 w 775643"/>
                  <a:gd name="connsiteY23" fmla="*/ 753086 h 753086"/>
                  <a:gd name="connsiteX24" fmla="*/ 35298 w 775643"/>
                  <a:gd name="connsiteY24" fmla="*/ 731857 h 753086"/>
                  <a:gd name="connsiteX25" fmla="*/ 611197 w 775643"/>
                  <a:gd name="connsiteY25" fmla="*/ 615590 h 753086"/>
                  <a:gd name="connsiteX26" fmla="*/ 609990 w 775643"/>
                  <a:gd name="connsiteY26" fmla="*/ 713047 h 753086"/>
                  <a:gd name="connsiteX27" fmla="*/ 737405 w 775643"/>
                  <a:gd name="connsiteY27" fmla="*/ 713047 h 753086"/>
                  <a:gd name="connsiteX28" fmla="*/ 737405 w 775643"/>
                  <a:gd name="connsiteY28" fmla="*/ 615590 h 753086"/>
                  <a:gd name="connsiteX29" fmla="*/ 472823 w 775643"/>
                  <a:gd name="connsiteY29" fmla="*/ 615590 h 753086"/>
                  <a:gd name="connsiteX30" fmla="*/ 472823 w 775643"/>
                  <a:gd name="connsiteY30" fmla="*/ 713047 h 753086"/>
                  <a:gd name="connsiteX31" fmla="*/ 600339 w 775643"/>
                  <a:gd name="connsiteY31" fmla="*/ 713047 h 753086"/>
                  <a:gd name="connsiteX32" fmla="*/ 601545 w 775643"/>
                  <a:gd name="connsiteY32" fmla="*/ 615590 h 753086"/>
                  <a:gd name="connsiteX33" fmla="*/ 335723 w 775643"/>
                  <a:gd name="connsiteY33" fmla="*/ 615590 h 753086"/>
                  <a:gd name="connsiteX34" fmla="*/ 335723 w 775643"/>
                  <a:gd name="connsiteY34" fmla="*/ 713047 h 753086"/>
                  <a:gd name="connsiteX35" fmla="*/ 463138 w 775643"/>
                  <a:gd name="connsiteY35" fmla="*/ 713047 h 753086"/>
                  <a:gd name="connsiteX36" fmla="*/ 463138 w 775643"/>
                  <a:gd name="connsiteY36" fmla="*/ 615590 h 753086"/>
                  <a:gd name="connsiteX37" fmla="*/ 198590 w 775643"/>
                  <a:gd name="connsiteY37" fmla="*/ 615590 h 753086"/>
                  <a:gd name="connsiteX38" fmla="*/ 198590 w 775643"/>
                  <a:gd name="connsiteY38" fmla="*/ 713047 h 753086"/>
                  <a:gd name="connsiteX39" fmla="*/ 326038 w 775643"/>
                  <a:gd name="connsiteY39" fmla="*/ 713047 h 753086"/>
                  <a:gd name="connsiteX40" fmla="*/ 326038 w 775643"/>
                  <a:gd name="connsiteY40" fmla="*/ 615590 h 753086"/>
                  <a:gd name="connsiteX41" fmla="*/ 61490 w 775643"/>
                  <a:gd name="connsiteY41" fmla="*/ 615590 h 753086"/>
                  <a:gd name="connsiteX42" fmla="*/ 61490 w 775643"/>
                  <a:gd name="connsiteY42" fmla="*/ 713047 h 753086"/>
                  <a:gd name="connsiteX43" fmla="*/ 188905 w 775643"/>
                  <a:gd name="connsiteY43" fmla="*/ 713047 h 753086"/>
                  <a:gd name="connsiteX44" fmla="*/ 188905 w 775643"/>
                  <a:gd name="connsiteY44" fmla="*/ 615590 h 753086"/>
                  <a:gd name="connsiteX45" fmla="*/ 0 w 775643"/>
                  <a:gd name="connsiteY45" fmla="*/ 600075 h 753086"/>
                  <a:gd name="connsiteX46" fmla="*/ 41739 w 775643"/>
                  <a:gd name="connsiteY46" fmla="*/ 600075 h 753086"/>
                  <a:gd name="connsiteX47" fmla="*/ 41739 w 775643"/>
                  <a:gd name="connsiteY47" fmla="*/ 621304 h 753086"/>
                  <a:gd name="connsiteX48" fmla="*/ 0 w 775643"/>
                  <a:gd name="connsiteY48" fmla="*/ 621304 h 753086"/>
                  <a:gd name="connsiteX49" fmla="*/ 612437 w 775643"/>
                  <a:gd name="connsiteY49" fmla="*/ 512427 h 753086"/>
                  <a:gd name="connsiteX50" fmla="*/ 611297 w 775643"/>
                  <a:gd name="connsiteY50" fmla="*/ 605889 h 753086"/>
                  <a:gd name="connsiteX51" fmla="*/ 737405 w 775643"/>
                  <a:gd name="connsiteY51" fmla="*/ 605889 h 753086"/>
                  <a:gd name="connsiteX52" fmla="*/ 737405 w 775643"/>
                  <a:gd name="connsiteY52" fmla="*/ 513325 h 753086"/>
                  <a:gd name="connsiteX53" fmla="*/ 472823 w 775643"/>
                  <a:gd name="connsiteY53" fmla="*/ 511402 h 753086"/>
                  <a:gd name="connsiteX54" fmla="*/ 472823 w 775643"/>
                  <a:gd name="connsiteY54" fmla="*/ 605889 h 753086"/>
                  <a:gd name="connsiteX55" fmla="*/ 601646 w 775643"/>
                  <a:gd name="connsiteY55" fmla="*/ 605889 h 753086"/>
                  <a:gd name="connsiteX56" fmla="*/ 602785 w 775643"/>
                  <a:gd name="connsiteY56" fmla="*/ 512342 h 753086"/>
                  <a:gd name="connsiteX57" fmla="*/ 335723 w 775643"/>
                  <a:gd name="connsiteY57" fmla="*/ 510419 h 753086"/>
                  <a:gd name="connsiteX58" fmla="*/ 335723 w 775643"/>
                  <a:gd name="connsiteY58" fmla="*/ 605889 h 753086"/>
                  <a:gd name="connsiteX59" fmla="*/ 463138 w 775643"/>
                  <a:gd name="connsiteY59" fmla="*/ 605889 h 753086"/>
                  <a:gd name="connsiteX60" fmla="*/ 463138 w 775643"/>
                  <a:gd name="connsiteY60" fmla="*/ 511338 h 753086"/>
                  <a:gd name="connsiteX61" fmla="*/ 198590 w 775643"/>
                  <a:gd name="connsiteY61" fmla="*/ 509436 h 753086"/>
                  <a:gd name="connsiteX62" fmla="*/ 198590 w 775643"/>
                  <a:gd name="connsiteY62" fmla="*/ 605889 h 753086"/>
                  <a:gd name="connsiteX63" fmla="*/ 326038 w 775643"/>
                  <a:gd name="connsiteY63" fmla="*/ 605889 h 753086"/>
                  <a:gd name="connsiteX64" fmla="*/ 326038 w 775643"/>
                  <a:gd name="connsiteY64" fmla="*/ 510355 h 753086"/>
                  <a:gd name="connsiteX65" fmla="*/ 61490 w 775643"/>
                  <a:gd name="connsiteY65" fmla="*/ 508432 h 753086"/>
                  <a:gd name="connsiteX66" fmla="*/ 61490 w 775643"/>
                  <a:gd name="connsiteY66" fmla="*/ 605889 h 753086"/>
                  <a:gd name="connsiteX67" fmla="*/ 188905 w 775643"/>
                  <a:gd name="connsiteY67" fmla="*/ 605889 h 753086"/>
                  <a:gd name="connsiteX68" fmla="*/ 188905 w 775643"/>
                  <a:gd name="connsiteY68" fmla="*/ 509351 h 753086"/>
                  <a:gd name="connsiteX69" fmla="*/ 41738 w 775643"/>
                  <a:gd name="connsiteY69" fmla="*/ 491827 h 753086"/>
                  <a:gd name="connsiteX70" fmla="*/ 41750 w 775643"/>
                  <a:gd name="connsiteY70" fmla="*/ 513054 h 753086"/>
                  <a:gd name="connsiteX71" fmla="*/ 0 w 775643"/>
                  <a:gd name="connsiteY71" fmla="*/ 513054 h 753086"/>
                  <a:gd name="connsiteX72" fmla="*/ 0 w 775643"/>
                  <a:gd name="connsiteY72" fmla="*/ 491838 h 753086"/>
                  <a:gd name="connsiteX73" fmla="*/ 198590 w 775643"/>
                  <a:gd name="connsiteY73" fmla="*/ 401274 h 753086"/>
                  <a:gd name="connsiteX74" fmla="*/ 198590 w 775643"/>
                  <a:gd name="connsiteY74" fmla="*/ 499757 h 753086"/>
                  <a:gd name="connsiteX75" fmla="*/ 326038 w 775643"/>
                  <a:gd name="connsiteY75" fmla="*/ 500675 h 753086"/>
                  <a:gd name="connsiteX76" fmla="*/ 326038 w 775643"/>
                  <a:gd name="connsiteY76" fmla="*/ 401274 h 753086"/>
                  <a:gd name="connsiteX77" fmla="*/ 61490 w 775643"/>
                  <a:gd name="connsiteY77" fmla="*/ 401274 h 753086"/>
                  <a:gd name="connsiteX78" fmla="*/ 61490 w 775643"/>
                  <a:gd name="connsiteY78" fmla="*/ 498774 h 753086"/>
                  <a:gd name="connsiteX79" fmla="*/ 188905 w 775643"/>
                  <a:gd name="connsiteY79" fmla="*/ 499692 h 753086"/>
                  <a:gd name="connsiteX80" fmla="*/ 188905 w 775643"/>
                  <a:gd name="connsiteY80" fmla="*/ 401274 h 753086"/>
                  <a:gd name="connsiteX81" fmla="*/ 613777 w 775643"/>
                  <a:gd name="connsiteY81" fmla="*/ 401252 h 753086"/>
                  <a:gd name="connsiteX82" fmla="*/ 612537 w 775643"/>
                  <a:gd name="connsiteY82" fmla="*/ 502748 h 753086"/>
                  <a:gd name="connsiteX83" fmla="*/ 737405 w 775643"/>
                  <a:gd name="connsiteY83" fmla="*/ 503645 h 753086"/>
                  <a:gd name="connsiteX84" fmla="*/ 737405 w 775643"/>
                  <a:gd name="connsiteY84" fmla="*/ 401252 h 753086"/>
                  <a:gd name="connsiteX85" fmla="*/ 472857 w 775643"/>
                  <a:gd name="connsiteY85" fmla="*/ 401252 h 753086"/>
                  <a:gd name="connsiteX86" fmla="*/ 472823 w 775643"/>
                  <a:gd name="connsiteY86" fmla="*/ 501744 h 753086"/>
                  <a:gd name="connsiteX87" fmla="*/ 602886 w 775643"/>
                  <a:gd name="connsiteY87" fmla="*/ 502684 h 753086"/>
                  <a:gd name="connsiteX88" fmla="*/ 604126 w 775643"/>
                  <a:gd name="connsiteY88" fmla="*/ 401252 h 753086"/>
                  <a:gd name="connsiteX89" fmla="*/ 463138 w 775643"/>
                  <a:gd name="connsiteY89" fmla="*/ 401252 h 753086"/>
                  <a:gd name="connsiteX90" fmla="*/ 335723 w 775643"/>
                  <a:gd name="connsiteY90" fmla="*/ 401274 h 753086"/>
                  <a:gd name="connsiteX91" fmla="*/ 335723 w 775643"/>
                  <a:gd name="connsiteY91" fmla="*/ 500761 h 753086"/>
                  <a:gd name="connsiteX92" fmla="*/ 463138 w 775643"/>
                  <a:gd name="connsiteY92" fmla="*/ 501680 h 753086"/>
                  <a:gd name="connsiteX93" fmla="*/ 463138 w 775643"/>
                  <a:gd name="connsiteY93" fmla="*/ 401252 h 753086"/>
                  <a:gd name="connsiteX94" fmla="*/ 0 w 775643"/>
                  <a:gd name="connsiteY94" fmla="*/ 385931 h 753086"/>
                  <a:gd name="connsiteX95" fmla="*/ 41738 w 775643"/>
                  <a:gd name="connsiteY95" fmla="*/ 385931 h 753086"/>
                  <a:gd name="connsiteX96" fmla="*/ 41750 w 775643"/>
                  <a:gd name="connsiteY96" fmla="*/ 407158 h 753086"/>
                  <a:gd name="connsiteX97" fmla="*/ 0 w 775643"/>
                  <a:gd name="connsiteY97" fmla="*/ 407158 h 753086"/>
                  <a:gd name="connsiteX98" fmla="*/ 615084 w 775643"/>
                  <a:gd name="connsiteY98" fmla="*/ 294094 h 753086"/>
                  <a:gd name="connsiteX99" fmla="*/ 613911 w 775643"/>
                  <a:gd name="connsiteY99" fmla="*/ 391573 h 753086"/>
                  <a:gd name="connsiteX100" fmla="*/ 737405 w 775643"/>
                  <a:gd name="connsiteY100" fmla="*/ 391573 h 753086"/>
                  <a:gd name="connsiteX101" fmla="*/ 737405 w 775643"/>
                  <a:gd name="connsiteY101" fmla="*/ 294094 h 753086"/>
                  <a:gd name="connsiteX102" fmla="*/ 472857 w 775643"/>
                  <a:gd name="connsiteY102" fmla="*/ 294094 h 753086"/>
                  <a:gd name="connsiteX103" fmla="*/ 472857 w 775643"/>
                  <a:gd name="connsiteY103" fmla="*/ 391573 h 753086"/>
                  <a:gd name="connsiteX104" fmla="*/ 604260 w 775643"/>
                  <a:gd name="connsiteY104" fmla="*/ 391573 h 753086"/>
                  <a:gd name="connsiteX105" fmla="*/ 605433 w 775643"/>
                  <a:gd name="connsiteY105" fmla="*/ 294094 h 753086"/>
                  <a:gd name="connsiteX106" fmla="*/ 335723 w 775643"/>
                  <a:gd name="connsiteY106" fmla="*/ 294094 h 753086"/>
                  <a:gd name="connsiteX107" fmla="*/ 335723 w 775643"/>
                  <a:gd name="connsiteY107" fmla="*/ 391573 h 753086"/>
                  <a:gd name="connsiteX108" fmla="*/ 463138 w 775643"/>
                  <a:gd name="connsiteY108" fmla="*/ 391573 h 753086"/>
                  <a:gd name="connsiteX109" fmla="*/ 463138 w 775643"/>
                  <a:gd name="connsiteY109" fmla="*/ 294094 h 753086"/>
                  <a:gd name="connsiteX110" fmla="*/ 198590 w 775643"/>
                  <a:gd name="connsiteY110" fmla="*/ 294094 h 753086"/>
                  <a:gd name="connsiteX111" fmla="*/ 198590 w 775643"/>
                  <a:gd name="connsiteY111" fmla="*/ 391573 h 753086"/>
                  <a:gd name="connsiteX112" fmla="*/ 326038 w 775643"/>
                  <a:gd name="connsiteY112" fmla="*/ 391573 h 753086"/>
                  <a:gd name="connsiteX113" fmla="*/ 326038 w 775643"/>
                  <a:gd name="connsiteY113" fmla="*/ 294094 h 753086"/>
                  <a:gd name="connsiteX114" fmla="*/ 61490 w 775643"/>
                  <a:gd name="connsiteY114" fmla="*/ 294094 h 753086"/>
                  <a:gd name="connsiteX115" fmla="*/ 61490 w 775643"/>
                  <a:gd name="connsiteY115" fmla="*/ 391573 h 753086"/>
                  <a:gd name="connsiteX116" fmla="*/ 188905 w 775643"/>
                  <a:gd name="connsiteY116" fmla="*/ 391573 h 753086"/>
                  <a:gd name="connsiteX117" fmla="*/ 188905 w 775643"/>
                  <a:gd name="connsiteY117" fmla="*/ 294094 h 753086"/>
                  <a:gd name="connsiteX118" fmla="*/ 41750 w 775643"/>
                  <a:gd name="connsiteY118" fmla="*/ 291801 h 753086"/>
                  <a:gd name="connsiteX119" fmla="*/ 41738 w 775643"/>
                  <a:gd name="connsiteY119" fmla="*/ 313030 h 753086"/>
                  <a:gd name="connsiteX120" fmla="*/ 0 w 775643"/>
                  <a:gd name="connsiteY120" fmla="*/ 313030 h 753086"/>
                  <a:gd name="connsiteX121" fmla="*/ 0 w 775643"/>
                  <a:gd name="connsiteY121" fmla="*/ 291813 h 753086"/>
                  <a:gd name="connsiteX122" fmla="*/ 51771 w 775643"/>
                  <a:gd name="connsiteY122" fmla="*/ 261209 h 753086"/>
                  <a:gd name="connsiteX123" fmla="*/ 61490 w 775643"/>
                  <a:gd name="connsiteY123" fmla="*/ 261209 h 753086"/>
                  <a:gd name="connsiteX124" fmla="*/ 61490 w 775643"/>
                  <a:gd name="connsiteY124" fmla="*/ 284414 h 753086"/>
                  <a:gd name="connsiteX125" fmla="*/ 188905 w 775643"/>
                  <a:gd name="connsiteY125" fmla="*/ 284414 h 753086"/>
                  <a:gd name="connsiteX126" fmla="*/ 188905 w 775643"/>
                  <a:gd name="connsiteY126" fmla="*/ 261209 h 753086"/>
                  <a:gd name="connsiteX127" fmla="*/ 198590 w 775643"/>
                  <a:gd name="connsiteY127" fmla="*/ 261209 h 753086"/>
                  <a:gd name="connsiteX128" fmla="*/ 198590 w 775643"/>
                  <a:gd name="connsiteY128" fmla="*/ 284414 h 753086"/>
                  <a:gd name="connsiteX129" fmla="*/ 326038 w 775643"/>
                  <a:gd name="connsiteY129" fmla="*/ 284414 h 753086"/>
                  <a:gd name="connsiteX130" fmla="*/ 326038 w 775643"/>
                  <a:gd name="connsiteY130" fmla="*/ 261209 h 753086"/>
                  <a:gd name="connsiteX131" fmla="*/ 335723 w 775643"/>
                  <a:gd name="connsiteY131" fmla="*/ 261209 h 753086"/>
                  <a:gd name="connsiteX132" fmla="*/ 335723 w 775643"/>
                  <a:gd name="connsiteY132" fmla="*/ 284414 h 753086"/>
                  <a:gd name="connsiteX133" fmla="*/ 463138 w 775643"/>
                  <a:gd name="connsiteY133" fmla="*/ 284414 h 753086"/>
                  <a:gd name="connsiteX134" fmla="*/ 463138 w 775643"/>
                  <a:gd name="connsiteY134" fmla="*/ 261209 h 753086"/>
                  <a:gd name="connsiteX135" fmla="*/ 472857 w 775643"/>
                  <a:gd name="connsiteY135" fmla="*/ 261209 h 753086"/>
                  <a:gd name="connsiteX136" fmla="*/ 472857 w 775643"/>
                  <a:gd name="connsiteY136" fmla="*/ 284414 h 753086"/>
                  <a:gd name="connsiteX137" fmla="*/ 605533 w 775643"/>
                  <a:gd name="connsiteY137" fmla="*/ 284414 h 753086"/>
                  <a:gd name="connsiteX138" fmla="*/ 605835 w 775643"/>
                  <a:gd name="connsiteY138" fmla="*/ 261465 h 753086"/>
                  <a:gd name="connsiteX139" fmla="*/ 615486 w 775643"/>
                  <a:gd name="connsiteY139" fmla="*/ 261593 h 753086"/>
                  <a:gd name="connsiteX140" fmla="*/ 615218 w 775643"/>
                  <a:gd name="connsiteY140" fmla="*/ 284414 h 753086"/>
                  <a:gd name="connsiteX141" fmla="*/ 737405 w 775643"/>
                  <a:gd name="connsiteY141" fmla="*/ 284414 h 753086"/>
                  <a:gd name="connsiteX142" fmla="*/ 737405 w 775643"/>
                  <a:gd name="connsiteY142" fmla="*/ 261209 h 753086"/>
                  <a:gd name="connsiteX143" fmla="*/ 747090 w 775643"/>
                  <a:gd name="connsiteY143" fmla="*/ 261209 h 753086"/>
                  <a:gd name="connsiteX144" fmla="*/ 747090 w 775643"/>
                  <a:gd name="connsiteY144" fmla="*/ 284414 h 753086"/>
                  <a:gd name="connsiteX145" fmla="*/ 775643 w 775643"/>
                  <a:gd name="connsiteY145" fmla="*/ 284414 h 753086"/>
                  <a:gd name="connsiteX146" fmla="*/ 775643 w 775643"/>
                  <a:gd name="connsiteY146" fmla="*/ 294094 h 753086"/>
                  <a:gd name="connsiteX147" fmla="*/ 747090 w 775643"/>
                  <a:gd name="connsiteY147" fmla="*/ 294094 h 753086"/>
                  <a:gd name="connsiteX148" fmla="*/ 747090 w 775643"/>
                  <a:gd name="connsiteY148" fmla="*/ 391573 h 753086"/>
                  <a:gd name="connsiteX149" fmla="*/ 775643 w 775643"/>
                  <a:gd name="connsiteY149" fmla="*/ 391573 h 753086"/>
                  <a:gd name="connsiteX150" fmla="*/ 775643 w 775643"/>
                  <a:gd name="connsiteY150" fmla="*/ 401252 h 753086"/>
                  <a:gd name="connsiteX151" fmla="*/ 747090 w 775643"/>
                  <a:gd name="connsiteY151" fmla="*/ 401252 h 753086"/>
                  <a:gd name="connsiteX152" fmla="*/ 747090 w 775643"/>
                  <a:gd name="connsiteY152" fmla="*/ 503731 h 753086"/>
                  <a:gd name="connsiteX153" fmla="*/ 775543 w 775643"/>
                  <a:gd name="connsiteY153" fmla="*/ 503923 h 753086"/>
                  <a:gd name="connsiteX154" fmla="*/ 775509 w 775643"/>
                  <a:gd name="connsiteY154" fmla="*/ 513603 h 753086"/>
                  <a:gd name="connsiteX155" fmla="*/ 747090 w 775643"/>
                  <a:gd name="connsiteY155" fmla="*/ 513389 h 753086"/>
                  <a:gd name="connsiteX156" fmla="*/ 747090 w 775643"/>
                  <a:gd name="connsiteY156" fmla="*/ 605889 h 753086"/>
                  <a:gd name="connsiteX157" fmla="*/ 775643 w 775643"/>
                  <a:gd name="connsiteY157" fmla="*/ 605889 h 753086"/>
                  <a:gd name="connsiteX158" fmla="*/ 775643 w 775643"/>
                  <a:gd name="connsiteY158" fmla="*/ 615590 h 753086"/>
                  <a:gd name="connsiteX159" fmla="*/ 747090 w 775643"/>
                  <a:gd name="connsiteY159" fmla="*/ 615590 h 753086"/>
                  <a:gd name="connsiteX160" fmla="*/ 747090 w 775643"/>
                  <a:gd name="connsiteY160" fmla="*/ 713047 h 753086"/>
                  <a:gd name="connsiteX161" fmla="*/ 775643 w 775643"/>
                  <a:gd name="connsiteY161" fmla="*/ 713047 h 753086"/>
                  <a:gd name="connsiteX162" fmla="*/ 775643 w 775643"/>
                  <a:gd name="connsiteY162" fmla="*/ 722727 h 753086"/>
                  <a:gd name="connsiteX163" fmla="*/ 56630 w 775643"/>
                  <a:gd name="connsiteY163" fmla="*/ 722748 h 753086"/>
                  <a:gd name="connsiteX164" fmla="*/ 56630 w 775643"/>
                  <a:gd name="connsiteY164" fmla="*/ 717898 h 753086"/>
                  <a:gd name="connsiteX165" fmla="*/ 51771 w 775643"/>
                  <a:gd name="connsiteY165" fmla="*/ 717898 h 753086"/>
                  <a:gd name="connsiteX166" fmla="*/ 157068 w 775643"/>
                  <a:gd name="connsiteY166" fmla="*/ 0 h 753086"/>
                  <a:gd name="connsiteX167" fmla="*/ 617868 w 775643"/>
                  <a:gd name="connsiteY167" fmla="*/ 0 h 753086"/>
                  <a:gd name="connsiteX168" fmla="*/ 617868 w 775643"/>
                  <a:gd name="connsiteY168" fmla="*/ 56194 h 753086"/>
                  <a:gd name="connsiteX169" fmla="*/ 774936 w 775643"/>
                  <a:gd name="connsiteY169" fmla="*/ 56194 h 753086"/>
                  <a:gd name="connsiteX170" fmla="*/ 774936 w 775643"/>
                  <a:gd name="connsiteY170" fmla="*/ 155998 h 753086"/>
                  <a:gd name="connsiteX171" fmla="*/ 363180 w 775643"/>
                  <a:gd name="connsiteY171" fmla="*/ 155998 h 753086"/>
                  <a:gd name="connsiteX172" fmla="*/ 363180 w 775643"/>
                  <a:gd name="connsiteY172" fmla="*/ 196660 h 753086"/>
                  <a:gd name="connsiteX173" fmla="*/ 0 w 775643"/>
                  <a:gd name="connsiteY173" fmla="*/ 196660 h 753086"/>
                  <a:gd name="connsiteX174" fmla="*/ 0 w 775643"/>
                  <a:gd name="connsiteY174" fmla="*/ 155998 h 753086"/>
                  <a:gd name="connsiteX175" fmla="*/ 0 w 775643"/>
                  <a:gd name="connsiteY175" fmla="*/ 141040 h 753086"/>
                  <a:gd name="connsiteX176" fmla="*/ 0 w 775643"/>
                  <a:gd name="connsiteY176" fmla="*/ 56194 h 753086"/>
                  <a:gd name="connsiteX177" fmla="*/ 157068 w 775643"/>
                  <a:gd name="connsiteY177" fmla="*/ 56194 h 7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</a:cxnLst>
                <a:rect l="l" t="t" r="r" b="b"/>
                <a:pathLst>
                  <a:path w="775643" h="753086">
                    <a:moveTo>
                      <a:pt x="583615" y="731857"/>
                    </a:moveTo>
                    <a:lnTo>
                      <a:pt x="625353" y="731857"/>
                    </a:lnTo>
                    <a:lnTo>
                      <a:pt x="625353" y="753074"/>
                    </a:lnTo>
                    <a:lnTo>
                      <a:pt x="583603" y="753074"/>
                    </a:lnTo>
                    <a:cubicBezTo>
                      <a:pt x="583603" y="753074"/>
                      <a:pt x="583615" y="731857"/>
                      <a:pt x="583615" y="731857"/>
                    </a:cubicBezTo>
                    <a:close/>
                    <a:moveTo>
                      <a:pt x="447115" y="731857"/>
                    </a:moveTo>
                    <a:lnTo>
                      <a:pt x="488864" y="731869"/>
                    </a:lnTo>
                    <a:lnTo>
                      <a:pt x="488864" y="753074"/>
                    </a:lnTo>
                    <a:lnTo>
                      <a:pt x="447115" y="753086"/>
                    </a:lnTo>
                    <a:cubicBezTo>
                      <a:pt x="447115" y="753086"/>
                      <a:pt x="447115" y="731857"/>
                      <a:pt x="447115" y="731857"/>
                    </a:cubicBezTo>
                    <a:close/>
                    <a:moveTo>
                      <a:pt x="310627" y="731857"/>
                    </a:moveTo>
                    <a:lnTo>
                      <a:pt x="352377" y="731869"/>
                    </a:lnTo>
                    <a:lnTo>
                      <a:pt x="352377" y="753074"/>
                    </a:lnTo>
                    <a:lnTo>
                      <a:pt x="310627" y="753086"/>
                    </a:lnTo>
                    <a:cubicBezTo>
                      <a:pt x="310627" y="753086"/>
                      <a:pt x="310627" y="731857"/>
                      <a:pt x="310627" y="731857"/>
                    </a:cubicBezTo>
                    <a:close/>
                    <a:moveTo>
                      <a:pt x="171786" y="731857"/>
                    </a:moveTo>
                    <a:lnTo>
                      <a:pt x="213536" y="731869"/>
                    </a:lnTo>
                    <a:lnTo>
                      <a:pt x="213536" y="753086"/>
                    </a:lnTo>
                    <a:lnTo>
                      <a:pt x="171786" y="753086"/>
                    </a:lnTo>
                    <a:cubicBezTo>
                      <a:pt x="171786" y="753086"/>
                      <a:pt x="171786" y="731857"/>
                      <a:pt x="171786" y="731857"/>
                    </a:cubicBezTo>
                    <a:close/>
                    <a:moveTo>
                      <a:pt x="35298" y="731857"/>
                    </a:moveTo>
                    <a:lnTo>
                      <a:pt x="77047" y="731857"/>
                    </a:lnTo>
                    <a:lnTo>
                      <a:pt x="77047" y="753074"/>
                    </a:lnTo>
                    <a:lnTo>
                      <a:pt x="35298" y="753086"/>
                    </a:lnTo>
                    <a:cubicBezTo>
                      <a:pt x="35298" y="753086"/>
                      <a:pt x="35298" y="731857"/>
                      <a:pt x="35298" y="731857"/>
                    </a:cubicBezTo>
                    <a:close/>
                    <a:moveTo>
                      <a:pt x="611197" y="615590"/>
                    </a:moveTo>
                    <a:lnTo>
                      <a:pt x="609990" y="713047"/>
                    </a:lnTo>
                    <a:lnTo>
                      <a:pt x="737405" y="713047"/>
                    </a:lnTo>
                    <a:cubicBezTo>
                      <a:pt x="737405" y="713047"/>
                      <a:pt x="737405" y="615590"/>
                      <a:pt x="737405" y="615590"/>
                    </a:cubicBezTo>
                    <a:close/>
                    <a:moveTo>
                      <a:pt x="472823" y="615590"/>
                    </a:moveTo>
                    <a:lnTo>
                      <a:pt x="472823" y="713047"/>
                    </a:lnTo>
                    <a:lnTo>
                      <a:pt x="600339" y="713047"/>
                    </a:lnTo>
                    <a:cubicBezTo>
                      <a:pt x="600339" y="713047"/>
                      <a:pt x="601545" y="615590"/>
                      <a:pt x="601545" y="615590"/>
                    </a:cubicBezTo>
                    <a:close/>
                    <a:moveTo>
                      <a:pt x="335723" y="615590"/>
                    </a:moveTo>
                    <a:lnTo>
                      <a:pt x="335723" y="713047"/>
                    </a:lnTo>
                    <a:lnTo>
                      <a:pt x="463138" y="713047"/>
                    </a:lnTo>
                    <a:cubicBezTo>
                      <a:pt x="463138" y="713047"/>
                      <a:pt x="463138" y="615590"/>
                      <a:pt x="463138" y="615590"/>
                    </a:cubicBezTo>
                    <a:close/>
                    <a:moveTo>
                      <a:pt x="198590" y="615590"/>
                    </a:moveTo>
                    <a:lnTo>
                      <a:pt x="198590" y="713047"/>
                    </a:lnTo>
                    <a:lnTo>
                      <a:pt x="326038" y="713047"/>
                    </a:lnTo>
                    <a:cubicBezTo>
                      <a:pt x="326038" y="713047"/>
                      <a:pt x="326038" y="615590"/>
                      <a:pt x="326038" y="615590"/>
                    </a:cubicBezTo>
                    <a:close/>
                    <a:moveTo>
                      <a:pt x="61490" y="615590"/>
                    </a:moveTo>
                    <a:lnTo>
                      <a:pt x="61490" y="713047"/>
                    </a:lnTo>
                    <a:lnTo>
                      <a:pt x="188905" y="713047"/>
                    </a:lnTo>
                    <a:cubicBezTo>
                      <a:pt x="188905" y="713047"/>
                      <a:pt x="188905" y="615590"/>
                      <a:pt x="188905" y="615590"/>
                    </a:cubicBezTo>
                    <a:close/>
                    <a:moveTo>
                      <a:pt x="0" y="600075"/>
                    </a:moveTo>
                    <a:lnTo>
                      <a:pt x="41739" y="600075"/>
                    </a:lnTo>
                    <a:cubicBezTo>
                      <a:pt x="41739" y="600075"/>
                      <a:pt x="41739" y="621304"/>
                      <a:pt x="41739" y="621304"/>
                    </a:cubicBezTo>
                    <a:lnTo>
                      <a:pt x="0" y="621304"/>
                    </a:lnTo>
                    <a:close/>
                    <a:moveTo>
                      <a:pt x="612437" y="512427"/>
                    </a:moveTo>
                    <a:lnTo>
                      <a:pt x="611297" y="605889"/>
                    </a:lnTo>
                    <a:lnTo>
                      <a:pt x="737405" y="605889"/>
                    </a:lnTo>
                    <a:cubicBezTo>
                      <a:pt x="737405" y="605889"/>
                      <a:pt x="737405" y="513325"/>
                      <a:pt x="737405" y="513325"/>
                    </a:cubicBezTo>
                    <a:close/>
                    <a:moveTo>
                      <a:pt x="472823" y="511402"/>
                    </a:moveTo>
                    <a:lnTo>
                      <a:pt x="472823" y="605889"/>
                    </a:lnTo>
                    <a:lnTo>
                      <a:pt x="601646" y="605889"/>
                    </a:lnTo>
                    <a:cubicBezTo>
                      <a:pt x="601646" y="605889"/>
                      <a:pt x="602785" y="512342"/>
                      <a:pt x="602785" y="512342"/>
                    </a:cubicBezTo>
                    <a:close/>
                    <a:moveTo>
                      <a:pt x="335723" y="510419"/>
                    </a:moveTo>
                    <a:lnTo>
                      <a:pt x="335723" y="605889"/>
                    </a:lnTo>
                    <a:lnTo>
                      <a:pt x="463138" y="605889"/>
                    </a:lnTo>
                    <a:cubicBezTo>
                      <a:pt x="463138" y="605889"/>
                      <a:pt x="463138" y="511338"/>
                      <a:pt x="463138" y="511338"/>
                    </a:cubicBezTo>
                    <a:close/>
                    <a:moveTo>
                      <a:pt x="198590" y="509436"/>
                    </a:moveTo>
                    <a:lnTo>
                      <a:pt x="198590" y="605889"/>
                    </a:lnTo>
                    <a:lnTo>
                      <a:pt x="326038" y="605889"/>
                    </a:lnTo>
                    <a:cubicBezTo>
                      <a:pt x="326038" y="605889"/>
                      <a:pt x="326038" y="510355"/>
                      <a:pt x="326038" y="510355"/>
                    </a:cubicBezTo>
                    <a:close/>
                    <a:moveTo>
                      <a:pt x="61490" y="508432"/>
                    </a:moveTo>
                    <a:lnTo>
                      <a:pt x="61490" y="605889"/>
                    </a:lnTo>
                    <a:lnTo>
                      <a:pt x="188905" y="605889"/>
                    </a:lnTo>
                    <a:cubicBezTo>
                      <a:pt x="188905" y="605889"/>
                      <a:pt x="188905" y="509351"/>
                      <a:pt x="188905" y="509351"/>
                    </a:cubicBezTo>
                    <a:close/>
                    <a:moveTo>
                      <a:pt x="41738" y="491827"/>
                    </a:moveTo>
                    <a:cubicBezTo>
                      <a:pt x="41738" y="491827"/>
                      <a:pt x="41750" y="513054"/>
                      <a:pt x="41750" y="513054"/>
                    </a:cubicBezTo>
                    <a:lnTo>
                      <a:pt x="0" y="513054"/>
                    </a:lnTo>
                    <a:lnTo>
                      <a:pt x="0" y="491838"/>
                    </a:lnTo>
                    <a:close/>
                    <a:moveTo>
                      <a:pt x="198590" y="401274"/>
                    </a:moveTo>
                    <a:lnTo>
                      <a:pt x="198590" y="499757"/>
                    </a:lnTo>
                    <a:lnTo>
                      <a:pt x="326038" y="500675"/>
                    </a:lnTo>
                    <a:cubicBezTo>
                      <a:pt x="326038" y="500675"/>
                      <a:pt x="326038" y="401274"/>
                      <a:pt x="326038" y="401274"/>
                    </a:cubicBezTo>
                    <a:close/>
                    <a:moveTo>
                      <a:pt x="61490" y="401274"/>
                    </a:moveTo>
                    <a:lnTo>
                      <a:pt x="61490" y="498774"/>
                    </a:lnTo>
                    <a:lnTo>
                      <a:pt x="188905" y="499692"/>
                    </a:lnTo>
                    <a:cubicBezTo>
                      <a:pt x="188905" y="499692"/>
                      <a:pt x="188905" y="401274"/>
                      <a:pt x="188905" y="401274"/>
                    </a:cubicBezTo>
                    <a:close/>
                    <a:moveTo>
                      <a:pt x="613777" y="401252"/>
                    </a:moveTo>
                    <a:lnTo>
                      <a:pt x="612537" y="502748"/>
                    </a:lnTo>
                    <a:lnTo>
                      <a:pt x="737405" y="503645"/>
                    </a:lnTo>
                    <a:cubicBezTo>
                      <a:pt x="737405" y="503645"/>
                      <a:pt x="737405" y="401252"/>
                      <a:pt x="737405" y="401252"/>
                    </a:cubicBezTo>
                    <a:close/>
                    <a:moveTo>
                      <a:pt x="472857" y="401252"/>
                    </a:moveTo>
                    <a:lnTo>
                      <a:pt x="472823" y="501744"/>
                    </a:lnTo>
                    <a:lnTo>
                      <a:pt x="602886" y="502684"/>
                    </a:lnTo>
                    <a:cubicBezTo>
                      <a:pt x="602886" y="502684"/>
                      <a:pt x="604126" y="401252"/>
                      <a:pt x="604126" y="401252"/>
                    </a:cubicBezTo>
                    <a:close/>
                    <a:moveTo>
                      <a:pt x="463138" y="401252"/>
                    </a:moveTo>
                    <a:lnTo>
                      <a:pt x="335723" y="401274"/>
                    </a:lnTo>
                    <a:lnTo>
                      <a:pt x="335723" y="500761"/>
                    </a:lnTo>
                    <a:lnTo>
                      <a:pt x="463138" y="501680"/>
                    </a:lnTo>
                    <a:cubicBezTo>
                      <a:pt x="463138" y="501680"/>
                      <a:pt x="463138" y="401252"/>
                      <a:pt x="463138" y="401252"/>
                    </a:cubicBezTo>
                    <a:close/>
                    <a:moveTo>
                      <a:pt x="0" y="385931"/>
                    </a:moveTo>
                    <a:lnTo>
                      <a:pt x="41738" y="385931"/>
                    </a:lnTo>
                    <a:cubicBezTo>
                      <a:pt x="41738" y="385931"/>
                      <a:pt x="41750" y="407158"/>
                      <a:pt x="41750" y="407158"/>
                    </a:cubicBezTo>
                    <a:lnTo>
                      <a:pt x="0" y="407158"/>
                    </a:lnTo>
                    <a:close/>
                    <a:moveTo>
                      <a:pt x="615084" y="294094"/>
                    </a:moveTo>
                    <a:lnTo>
                      <a:pt x="613911" y="391573"/>
                    </a:lnTo>
                    <a:lnTo>
                      <a:pt x="737405" y="391573"/>
                    </a:lnTo>
                    <a:cubicBezTo>
                      <a:pt x="737405" y="391573"/>
                      <a:pt x="737405" y="294094"/>
                      <a:pt x="737405" y="294094"/>
                    </a:cubicBezTo>
                    <a:close/>
                    <a:moveTo>
                      <a:pt x="472857" y="294094"/>
                    </a:moveTo>
                    <a:lnTo>
                      <a:pt x="472857" y="391573"/>
                    </a:lnTo>
                    <a:lnTo>
                      <a:pt x="604260" y="391573"/>
                    </a:lnTo>
                    <a:cubicBezTo>
                      <a:pt x="604260" y="391573"/>
                      <a:pt x="605433" y="294094"/>
                      <a:pt x="605433" y="294094"/>
                    </a:cubicBezTo>
                    <a:close/>
                    <a:moveTo>
                      <a:pt x="335723" y="294094"/>
                    </a:moveTo>
                    <a:lnTo>
                      <a:pt x="335723" y="391573"/>
                    </a:lnTo>
                    <a:lnTo>
                      <a:pt x="463138" y="391573"/>
                    </a:lnTo>
                    <a:cubicBezTo>
                      <a:pt x="463138" y="391573"/>
                      <a:pt x="463138" y="294094"/>
                      <a:pt x="463138" y="294094"/>
                    </a:cubicBezTo>
                    <a:close/>
                    <a:moveTo>
                      <a:pt x="198590" y="294094"/>
                    </a:moveTo>
                    <a:lnTo>
                      <a:pt x="198590" y="391573"/>
                    </a:lnTo>
                    <a:lnTo>
                      <a:pt x="326038" y="391573"/>
                    </a:lnTo>
                    <a:cubicBezTo>
                      <a:pt x="326038" y="391573"/>
                      <a:pt x="326038" y="294094"/>
                      <a:pt x="326038" y="294094"/>
                    </a:cubicBezTo>
                    <a:close/>
                    <a:moveTo>
                      <a:pt x="61490" y="294094"/>
                    </a:moveTo>
                    <a:lnTo>
                      <a:pt x="61490" y="391573"/>
                    </a:lnTo>
                    <a:lnTo>
                      <a:pt x="188905" y="391573"/>
                    </a:lnTo>
                    <a:cubicBezTo>
                      <a:pt x="188905" y="391573"/>
                      <a:pt x="188905" y="294094"/>
                      <a:pt x="188905" y="294094"/>
                    </a:cubicBezTo>
                    <a:close/>
                    <a:moveTo>
                      <a:pt x="41750" y="291801"/>
                    </a:moveTo>
                    <a:cubicBezTo>
                      <a:pt x="41750" y="291801"/>
                      <a:pt x="41738" y="313030"/>
                      <a:pt x="41738" y="313030"/>
                    </a:cubicBezTo>
                    <a:lnTo>
                      <a:pt x="0" y="313030"/>
                    </a:lnTo>
                    <a:lnTo>
                      <a:pt x="0" y="291813"/>
                    </a:lnTo>
                    <a:close/>
                    <a:moveTo>
                      <a:pt x="51771" y="261209"/>
                    </a:moveTo>
                    <a:lnTo>
                      <a:pt x="61490" y="261209"/>
                    </a:lnTo>
                    <a:lnTo>
                      <a:pt x="61490" y="284414"/>
                    </a:lnTo>
                    <a:lnTo>
                      <a:pt x="188905" y="284414"/>
                    </a:lnTo>
                    <a:lnTo>
                      <a:pt x="188905" y="261209"/>
                    </a:lnTo>
                    <a:lnTo>
                      <a:pt x="198590" y="261209"/>
                    </a:lnTo>
                    <a:lnTo>
                      <a:pt x="198590" y="284414"/>
                    </a:lnTo>
                    <a:lnTo>
                      <a:pt x="326038" y="284414"/>
                    </a:lnTo>
                    <a:lnTo>
                      <a:pt x="326038" y="261209"/>
                    </a:lnTo>
                    <a:lnTo>
                      <a:pt x="335723" y="261209"/>
                    </a:lnTo>
                    <a:lnTo>
                      <a:pt x="335723" y="284414"/>
                    </a:lnTo>
                    <a:lnTo>
                      <a:pt x="463138" y="284414"/>
                    </a:lnTo>
                    <a:lnTo>
                      <a:pt x="463138" y="261209"/>
                    </a:lnTo>
                    <a:lnTo>
                      <a:pt x="472857" y="261209"/>
                    </a:lnTo>
                    <a:lnTo>
                      <a:pt x="472857" y="284414"/>
                    </a:lnTo>
                    <a:lnTo>
                      <a:pt x="605533" y="284414"/>
                    </a:lnTo>
                    <a:lnTo>
                      <a:pt x="605835" y="261465"/>
                    </a:lnTo>
                    <a:lnTo>
                      <a:pt x="615486" y="261593"/>
                    </a:lnTo>
                    <a:lnTo>
                      <a:pt x="615218" y="284414"/>
                    </a:lnTo>
                    <a:lnTo>
                      <a:pt x="737405" y="284414"/>
                    </a:lnTo>
                    <a:lnTo>
                      <a:pt x="737405" y="261209"/>
                    </a:lnTo>
                    <a:lnTo>
                      <a:pt x="747090" y="261209"/>
                    </a:lnTo>
                    <a:lnTo>
                      <a:pt x="747090" y="284414"/>
                    </a:lnTo>
                    <a:lnTo>
                      <a:pt x="775643" y="284414"/>
                    </a:lnTo>
                    <a:lnTo>
                      <a:pt x="775643" y="294094"/>
                    </a:lnTo>
                    <a:cubicBezTo>
                      <a:pt x="775643" y="294094"/>
                      <a:pt x="747090" y="294094"/>
                      <a:pt x="747090" y="294094"/>
                    </a:cubicBezTo>
                    <a:lnTo>
                      <a:pt x="747090" y="391573"/>
                    </a:lnTo>
                    <a:lnTo>
                      <a:pt x="775643" y="391573"/>
                    </a:lnTo>
                    <a:lnTo>
                      <a:pt x="775643" y="401252"/>
                    </a:lnTo>
                    <a:lnTo>
                      <a:pt x="747090" y="401252"/>
                    </a:lnTo>
                    <a:lnTo>
                      <a:pt x="747090" y="503731"/>
                    </a:lnTo>
                    <a:lnTo>
                      <a:pt x="775543" y="503923"/>
                    </a:lnTo>
                    <a:lnTo>
                      <a:pt x="775509" y="513603"/>
                    </a:lnTo>
                    <a:lnTo>
                      <a:pt x="747090" y="513389"/>
                    </a:lnTo>
                    <a:lnTo>
                      <a:pt x="747090" y="605889"/>
                    </a:lnTo>
                    <a:lnTo>
                      <a:pt x="775643" y="605889"/>
                    </a:lnTo>
                    <a:lnTo>
                      <a:pt x="775643" y="615590"/>
                    </a:lnTo>
                    <a:lnTo>
                      <a:pt x="747090" y="615590"/>
                    </a:lnTo>
                    <a:lnTo>
                      <a:pt x="747090" y="713047"/>
                    </a:lnTo>
                    <a:lnTo>
                      <a:pt x="775643" y="713047"/>
                    </a:lnTo>
                    <a:lnTo>
                      <a:pt x="775643" y="722727"/>
                    </a:lnTo>
                    <a:lnTo>
                      <a:pt x="56630" y="722748"/>
                    </a:lnTo>
                    <a:lnTo>
                      <a:pt x="56630" y="717898"/>
                    </a:lnTo>
                    <a:lnTo>
                      <a:pt x="51771" y="717898"/>
                    </a:lnTo>
                    <a:close/>
                    <a:moveTo>
                      <a:pt x="157068" y="0"/>
                    </a:moveTo>
                    <a:lnTo>
                      <a:pt x="617868" y="0"/>
                    </a:lnTo>
                    <a:lnTo>
                      <a:pt x="617868" y="56194"/>
                    </a:lnTo>
                    <a:lnTo>
                      <a:pt x="774936" y="56194"/>
                    </a:lnTo>
                    <a:cubicBezTo>
                      <a:pt x="774936" y="56194"/>
                      <a:pt x="774936" y="155998"/>
                      <a:pt x="774936" y="155998"/>
                    </a:cubicBezTo>
                    <a:lnTo>
                      <a:pt x="363180" y="155998"/>
                    </a:lnTo>
                    <a:lnTo>
                      <a:pt x="363180" y="196660"/>
                    </a:lnTo>
                    <a:lnTo>
                      <a:pt x="0" y="196660"/>
                    </a:lnTo>
                    <a:lnTo>
                      <a:pt x="0" y="155998"/>
                    </a:lnTo>
                    <a:lnTo>
                      <a:pt x="0" y="141040"/>
                    </a:lnTo>
                    <a:lnTo>
                      <a:pt x="0" y="56194"/>
                    </a:lnTo>
                    <a:lnTo>
                      <a:pt x="157068" y="56194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00" name="Shape 20"/>
              <p:cNvSpPr/>
              <p:nvPr/>
            </p:nvSpPr>
            <p:spPr>
              <a:xfrm>
                <a:off x="1138065" y="5491851"/>
                <a:ext cx="390628" cy="24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01" name="Freeform 80"/>
              <p:cNvSpPr/>
              <p:nvPr/>
            </p:nvSpPr>
            <p:spPr>
              <a:xfrm>
                <a:off x="1138065" y="5221228"/>
                <a:ext cx="389487" cy="254078"/>
              </a:xfrm>
              <a:custGeom>
                <a:avLst/>
                <a:gdLst>
                  <a:gd name="connsiteX0" fmla="*/ 160020 w 389487"/>
                  <a:gd name="connsiteY0" fmla="*/ 148254 h 254078"/>
                  <a:gd name="connsiteX1" fmla="*/ 229466 w 389487"/>
                  <a:gd name="connsiteY1" fmla="*/ 148254 h 254078"/>
                  <a:gd name="connsiteX2" fmla="*/ 229466 w 389487"/>
                  <a:gd name="connsiteY2" fmla="*/ 252926 h 254078"/>
                  <a:gd name="connsiteX3" fmla="*/ 160020 w 389487"/>
                  <a:gd name="connsiteY3" fmla="*/ 252926 h 254078"/>
                  <a:gd name="connsiteX4" fmla="*/ 160020 w 389487"/>
                  <a:gd name="connsiteY4" fmla="*/ 148254 h 254078"/>
                  <a:gd name="connsiteX5" fmla="*/ 320041 w 389487"/>
                  <a:gd name="connsiteY5" fmla="*/ 143547 h 254078"/>
                  <a:gd name="connsiteX6" fmla="*/ 389487 w 389487"/>
                  <a:gd name="connsiteY6" fmla="*/ 143547 h 254078"/>
                  <a:gd name="connsiteX7" fmla="*/ 389487 w 389487"/>
                  <a:gd name="connsiteY7" fmla="*/ 253492 h 254078"/>
                  <a:gd name="connsiteX8" fmla="*/ 320041 w 389487"/>
                  <a:gd name="connsiteY8" fmla="*/ 253492 h 254078"/>
                  <a:gd name="connsiteX9" fmla="*/ 240031 w 389487"/>
                  <a:gd name="connsiteY9" fmla="*/ 98836 h 254078"/>
                  <a:gd name="connsiteX10" fmla="*/ 309468 w 389487"/>
                  <a:gd name="connsiteY10" fmla="*/ 98836 h 254078"/>
                  <a:gd name="connsiteX11" fmla="*/ 309468 w 389487"/>
                  <a:gd name="connsiteY11" fmla="*/ 252594 h 254078"/>
                  <a:gd name="connsiteX12" fmla="*/ 240031 w 389487"/>
                  <a:gd name="connsiteY12" fmla="*/ 252594 h 254078"/>
                  <a:gd name="connsiteX13" fmla="*/ 240031 w 389487"/>
                  <a:gd name="connsiteY13" fmla="*/ 98836 h 254078"/>
                  <a:gd name="connsiteX14" fmla="*/ 80010 w 389487"/>
                  <a:gd name="connsiteY14" fmla="*/ 94129 h 254078"/>
                  <a:gd name="connsiteX15" fmla="*/ 149457 w 389487"/>
                  <a:gd name="connsiteY15" fmla="*/ 94129 h 254078"/>
                  <a:gd name="connsiteX16" fmla="*/ 149457 w 389487"/>
                  <a:gd name="connsiteY16" fmla="*/ 252401 h 254078"/>
                  <a:gd name="connsiteX17" fmla="*/ 80010 w 389487"/>
                  <a:gd name="connsiteY17" fmla="*/ 252401 h 254078"/>
                  <a:gd name="connsiteX18" fmla="*/ 80010 w 389487"/>
                  <a:gd name="connsiteY18" fmla="*/ 94129 h 254078"/>
                  <a:gd name="connsiteX19" fmla="*/ 0 w 389487"/>
                  <a:gd name="connsiteY19" fmla="*/ 0 h 254078"/>
                  <a:gd name="connsiteX20" fmla="*/ 69434 w 389487"/>
                  <a:gd name="connsiteY20" fmla="*/ 0 h 254078"/>
                  <a:gd name="connsiteX21" fmla="*/ 69434 w 389487"/>
                  <a:gd name="connsiteY21" fmla="*/ 254078 h 254078"/>
                  <a:gd name="connsiteX22" fmla="*/ 0 w 389487"/>
                  <a:gd name="connsiteY22" fmla="*/ 254078 h 254078"/>
                  <a:gd name="connsiteX23" fmla="*/ 0 w 389487"/>
                  <a:gd name="connsiteY23" fmla="*/ 0 h 25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89487" h="254078">
                    <a:moveTo>
                      <a:pt x="160020" y="148254"/>
                    </a:moveTo>
                    <a:lnTo>
                      <a:pt x="229466" y="148254"/>
                    </a:lnTo>
                    <a:lnTo>
                      <a:pt x="229466" y="252926"/>
                    </a:lnTo>
                    <a:lnTo>
                      <a:pt x="160020" y="252926"/>
                    </a:lnTo>
                    <a:cubicBezTo>
                      <a:pt x="160020" y="252926"/>
                      <a:pt x="160020" y="148254"/>
                      <a:pt x="160020" y="148254"/>
                    </a:cubicBezTo>
                    <a:close/>
                    <a:moveTo>
                      <a:pt x="320041" y="143547"/>
                    </a:moveTo>
                    <a:cubicBezTo>
                      <a:pt x="320041" y="143547"/>
                      <a:pt x="389487" y="143547"/>
                      <a:pt x="389487" y="143547"/>
                    </a:cubicBezTo>
                    <a:lnTo>
                      <a:pt x="389487" y="253492"/>
                    </a:lnTo>
                    <a:lnTo>
                      <a:pt x="320041" y="253492"/>
                    </a:lnTo>
                    <a:close/>
                    <a:moveTo>
                      <a:pt x="240031" y="98836"/>
                    </a:moveTo>
                    <a:lnTo>
                      <a:pt x="309468" y="98836"/>
                    </a:lnTo>
                    <a:lnTo>
                      <a:pt x="309468" y="252594"/>
                    </a:lnTo>
                    <a:lnTo>
                      <a:pt x="240031" y="252594"/>
                    </a:lnTo>
                    <a:cubicBezTo>
                      <a:pt x="240031" y="252594"/>
                      <a:pt x="240031" y="98836"/>
                      <a:pt x="240031" y="98836"/>
                    </a:cubicBezTo>
                    <a:close/>
                    <a:moveTo>
                      <a:pt x="80010" y="94129"/>
                    </a:moveTo>
                    <a:lnTo>
                      <a:pt x="149457" y="94129"/>
                    </a:lnTo>
                    <a:lnTo>
                      <a:pt x="149457" y="252401"/>
                    </a:lnTo>
                    <a:lnTo>
                      <a:pt x="80010" y="252401"/>
                    </a:lnTo>
                    <a:cubicBezTo>
                      <a:pt x="80010" y="252401"/>
                      <a:pt x="80010" y="94129"/>
                      <a:pt x="80010" y="94129"/>
                    </a:cubicBezTo>
                    <a:close/>
                    <a:moveTo>
                      <a:pt x="0" y="0"/>
                    </a:moveTo>
                    <a:lnTo>
                      <a:pt x="69434" y="0"/>
                    </a:lnTo>
                    <a:lnTo>
                      <a:pt x="69434" y="254078"/>
                    </a:lnTo>
                    <a:lnTo>
                      <a:pt x="0" y="254078"/>
                    </a:lnTo>
                    <a:cubicBezTo>
                      <a:pt x="0" y="25407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02" name="Shape 26"/>
              <p:cNvSpPr/>
              <p:nvPr/>
            </p:nvSpPr>
            <p:spPr>
              <a:xfrm>
                <a:off x="1582827" y="5211816"/>
                <a:ext cx="294731" cy="294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16765" y="0"/>
                      <a:pt x="21600" y="4836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6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03" name="Shape 27"/>
              <p:cNvSpPr/>
              <p:nvPr/>
            </p:nvSpPr>
            <p:spPr>
              <a:xfrm>
                <a:off x="1582827" y="5244761"/>
                <a:ext cx="147365" cy="239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86" y="0"/>
                    </a:moveTo>
                    <a:cubicBezTo>
                      <a:pt x="3242" y="2438"/>
                      <a:pt x="0" y="6227"/>
                      <a:pt x="0" y="10484"/>
                    </a:cubicBezTo>
                    <a:cubicBezTo>
                      <a:pt x="0" y="12668"/>
                      <a:pt x="852" y="14729"/>
                      <a:pt x="2366" y="16548"/>
                    </a:cubicBezTo>
                    <a:cubicBezTo>
                      <a:pt x="4070" y="18597"/>
                      <a:pt x="6612" y="20338"/>
                      <a:pt x="9712" y="21600"/>
                    </a:cubicBezTo>
                    <a:lnTo>
                      <a:pt x="21600" y="10484"/>
                    </a:lnTo>
                    <a:cubicBezTo>
                      <a:pt x="21600" y="10484"/>
                      <a:pt x="8286" y="0"/>
                      <a:pt x="8286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04" name="Shape 28"/>
              <p:cNvSpPr/>
              <p:nvPr/>
            </p:nvSpPr>
            <p:spPr>
              <a:xfrm>
                <a:off x="1174852" y="4676676"/>
                <a:ext cx="700827" cy="431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39" y="5204"/>
                    </a:moveTo>
                    <a:lnTo>
                      <a:pt x="0" y="21286"/>
                    </a:lnTo>
                    <a:lnTo>
                      <a:pt x="404" y="21600"/>
                    </a:lnTo>
                    <a:lnTo>
                      <a:pt x="4960" y="6139"/>
                    </a:lnTo>
                    <a:lnTo>
                      <a:pt x="8579" y="16265"/>
                    </a:lnTo>
                    <a:lnTo>
                      <a:pt x="8708" y="16626"/>
                    </a:lnTo>
                    <a:lnTo>
                      <a:pt x="8911" y="16369"/>
                    </a:lnTo>
                    <a:lnTo>
                      <a:pt x="12999" y="11183"/>
                    </a:lnTo>
                    <a:lnTo>
                      <a:pt x="17087" y="16369"/>
                    </a:lnTo>
                    <a:lnTo>
                      <a:pt x="17319" y="16664"/>
                    </a:lnTo>
                    <a:lnTo>
                      <a:pt x="17432" y="16222"/>
                    </a:lnTo>
                    <a:lnTo>
                      <a:pt x="20725" y="3333"/>
                    </a:lnTo>
                    <a:lnTo>
                      <a:pt x="21600" y="3922"/>
                    </a:lnTo>
                    <a:lnTo>
                      <a:pt x="21333" y="0"/>
                    </a:lnTo>
                    <a:lnTo>
                      <a:pt x="19436" y="2466"/>
                    </a:lnTo>
                    <a:lnTo>
                      <a:pt x="20311" y="3054"/>
                    </a:lnTo>
                    <a:lnTo>
                      <a:pt x="17131" y="15501"/>
                    </a:lnTo>
                    <a:lnTo>
                      <a:pt x="13137" y="10435"/>
                    </a:lnTo>
                    <a:lnTo>
                      <a:pt x="12999" y="10259"/>
                    </a:lnTo>
                    <a:lnTo>
                      <a:pt x="12861" y="10435"/>
                    </a:lnTo>
                    <a:lnTo>
                      <a:pt x="8838" y="15539"/>
                    </a:lnTo>
                    <a:lnTo>
                      <a:pt x="5135" y="5178"/>
                    </a:lnTo>
                    <a:lnTo>
                      <a:pt x="4922" y="4582"/>
                    </a:lnTo>
                    <a:cubicBezTo>
                      <a:pt x="4922" y="4582"/>
                      <a:pt x="4739" y="5204"/>
                      <a:pt x="4739" y="520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81" name="Group 36"/>
            <p:cNvGrpSpPr/>
            <p:nvPr/>
          </p:nvGrpSpPr>
          <p:grpSpPr>
            <a:xfrm>
              <a:off x="1422054" y="4979144"/>
              <a:ext cx="654706" cy="741278"/>
              <a:chOff x="2197689" y="5658698"/>
              <a:chExt cx="654706" cy="741278"/>
            </a:xfrm>
          </p:grpSpPr>
          <p:sp>
            <p:nvSpPr>
              <p:cNvPr id="91" name="Shape 15"/>
              <p:cNvSpPr/>
              <p:nvPr/>
            </p:nvSpPr>
            <p:spPr>
              <a:xfrm>
                <a:off x="2235340" y="5917554"/>
                <a:ext cx="41739" cy="21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D6D6D6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2" name="Shape 29"/>
              <p:cNvSpPr/>
              <p:nvPr/>
            </p:nvSpPr>
            <p:spPr>
              <a:xfrm>
                <a:off x="2197689" y="5658698"/>
                <a:ext cx="654706" cy="741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4" h="21329" extrusionOk="0">
                    <a:moveTo>
                      <a:pt x="1121" y="3116"/>
                    </a:moveTo>
                    <a:lnTo>
                      <a:pt x="15042" y="39"/>
                    </a:lnTo>
                    <a:cubicBezTo>
                      <a:pt x="15831" y="-135"/>
                      <a:pt x="16638" y="294"/>
                      <a:pt x="16835" y="992"/>
                    </a:cubicBezTo>
                    <a:lnTo>
                      <a:pt x="21250" y="16628"/>
                    </a:lnTo>
                    <a:cubicBezTo>
                      <a:pt x="21447" y="17326"/>
                      <a:pt x="20963" y="18040"/>
                      <a:pt x="20173" y="18214"/>
                    </a:cubicBezTo>
                    <a:lnTo>
                      <a:pt x="6253" y="21290"/>
                    </a:lnTo>
                    <a:cubicBezTo>
                      <a:pt x="5463" y="21465"/>
                      <a:pt x="4656" y="21036"/>
                      <a:pt x="4459" y="20338"/>
                    </a:cubicBezTo>
                    <a:lnTo>
                      <a:pt x="44" y="4702"/>
                    </a:lnTo>
                    <a:cubicBezTo>
                      <a:pt x="-153" y="4004"/>
                      <a:pt x="331" y="3290"/>
                      <a:pt x="1121" y="3116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3" name="Shape 31"/>
              <p:cNvSpPr/>
              <p:nvPr/>
            </p:nvSpPr>
            <p:spPr>
              <a:xfrm>
                <a:off x="2677749" y="6049335"/>
                <a:ext cx="114998" cy="116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8" h="20818" extrusionOk="0">
                    <a:moveTo>
                      <a:pt x="2900" y="2688"/>
                    </a:moveTo>
                    <a:lnTo>
                      <a:pt x="13346" y="112"/>
                    </a:lnTo>
                    <a:cubicBezTo>
                      <a:pt x="15391" y="-391"/>
                      <a:pt x="17479" y="846"/>
                      <a:pt x="17989" y="2864"/>
                    </a:cubicBezTo>
                    <a:lnTo>
                      <a:pt x="20694" y="13548"/>
                    </a:lnTo>
                    <a:cubicBezTo>
                      <a:pt x="21204" y="15564"/>
                      <a:pt x="19951" y="17627"/>
                      <a:pt x="17908" y="18130"/>
                    </a:cubicBezTo>
                    <a:lnTo>
                      <a:pt x="7462" y="20706"/>
                    </a:lnTo>
                    <a:cubicBezTo>
                      <a:pt x="5417" y="21209"/>
                      <a:pt x="3329" y="19972"/>
                      <a:pt x="2819" y="17954"/>
                    </a:cubicBezTo>
                    <a:lnTo>
                      <a:pt x="114" y="7270"/>
                    </a:lnTo>
                    <a:cubicBezTo>
                      <a:pt x="-396" y="5254"/>
                      <a:pt x="857" y="3191"/>
                      <a:pt x="2900" y="2688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4" name="Freeform 73"/>
              <p:cNvSpPr/>
              <p:nvPr/>
            </p:nvSpPr>
            <p:spPr>
              <a:xfrm>
                <a:off x="2232985" y="5696350"/>
                <a:ext cx="531535" cy="671941"/>
              </a:xfrm>
              <a:custGeom>
                <a:avLst/>
                <a:gdLst>
                  <a:gd name="connsiteX0" fmla="*/ 191432 w 531535"/>
                  <a:gd name="connsiteY0" fmla="*/ 555990 h 671941"/>
                  <a:gd name="connsiteX1" fmla="*/ 217089 w 531535"/>
                  <a:gd name="connsiteY1" fmla="*/ 571402 h 671941"/>
                  <a:gd name="connsiteX2" fmla="*/ 232030 w 531535"/>
                  <a:gd name="connsiteY2" fmla="*/ 631235 h 671941"/>
                  <a:gd name="connsiteX3" fmla="*/ 216631 w 531535"/>
                  <a:gd name="connsiteY3" fmla="*/ 656895 h 671941"/>
                  <a:gd name="connsiteX4" fmla="*/ 158898 w 531535"/>
                  <a:gd name="connsiteY4" fmla="*/ 671309 h 671941"/>
                  <a:gd name="connsiteX5" fmla="*/ 133251 w 531535"/>
                  <a:gd name="connsiteY5" fmla="*/ 655909 h 671941"/>
                  <a:gd name="connsiteX6" fmla="*/ 118300 w 531535"/>
                  <a:gd name="connsiteY6" fmla="*/ 596077 h 671941"/>
                  <a:gd name="connsiteX7" fmla="*/ 133699 w 531535"/>
                  <a:gd name="connsiteY7" fmla="*/ 570417 h 671941"/>
                  <a:gd name="connsiteX8" fmla="*/ 309085 w 531535"/>
                  <a:gd name="connsiteY8" fmla="*/ 527758 h 671941"/>
                  <a:gd name="connsiteX9" fmla="*/ 334746 w 531535"/>
                  <a:gd name="connsiteY9" fmla="*/ 543158 h 671941"/>
                  <a:gd name="connsiteX10" fmla="*/ 349696 w 531535"/>
                  <a:gd name="connsiteY10" fmla="*/ 602990 h 671941"/>
                  <a:gd name="connsiteX11" fmla="*/ 334298 w 531535"/>
                  <a:gd name="connsiteY11" fmla="*/ 628650 h 671941"/>
                  <a:gd name="connsiteX12" fmla="*/ 276555 w 531535"/>
                  <a:gd name="connsiteY12" fmla="*/ 643076 h 671941"/>
                  <a:gd name="connsiteX13" fmla="*/ 250900 w 531535"/>
                  <a:gd name="connsiteY13" fmla="*/ 627664 h 671941"/>
                  <a:gd name="connsiteX14" fmla="*/ 235956 w 531535"/>
                  <a:gd name="connsiteY14" fmla="*/ 567833 h 671941"/>
                  <a:gd name="connsiteX15" fmla="*/ 251353 w 531535"/>
                  <a:gd name="connsiteY15" fmla="*/ 542173 h 671941"/>
                  <a:gd name="connsiteX16" fmla="*/ 429100 w 531535"/>
                  <a:gd name="connsiteY16" fmla="*/ 497165 h 671941"/>
                  <a:gd name="connsiteX17" fmla="*/ 454760 w 531535"/>
                  <a:gd name="connsiteY17" fmla="*/ 512566 h 671941"/>
                  <a:gd name="connsiteX18" fmla="*/ 469710 w 531535"/>
                  <a:gd name="connsiteY18" fmla="*/ 572398 h 671941"/>
                  <a:gd name="connsiteX19" fmla="*/ 454313 w 531535"/>
                  <a:gd name="connsiteY19" fmla="*/ 598064 h 671941"/>
                  <a:gd name="connsiteX20" fmla="*/ 396581 w 531535"/>
                  <a:gd name="connsiteY20" fmla="*/ 612484 h 671941"/>
                  <a:gd name="connsiteX21" fmla="*/ 370921 w 531535"/>
                  <a:gd name="connsiteY21" fmla="*/ 597084 h 671941"/>
                  <a:gd name="connsiteX22" fmla="*/ 355971 w 531535"/>
                  <a:gd name="connsiteY22" fmla="*/ 537240 h 671941"/>
                  <a:gd name="connsiteX23" fmla="*/ 371368 w 531535"/>
                  <a:gd name="connsiteY23" fmla="*/ 511591 h 671941"/>
                  <a:gd name="connsiteX24" fmla="*/ 163192 w 531535"/>
                  <a:gd name="connsiteY24" fmla="*/ 443041 h 671941"/>
                  <a:gd name="connsiteX25" fmla="*/ 188856 w 531535"/>
                  <a:gd name="connsiteY25" fmla="*/ 458441 h 671941"/>
                  <a:gd name="connsiteX26" fmla="*/ 203796 w 531535"/>
                  <a:gd name="connsiteY26" fmla="*/ 518273 h 671941"/>
                  <a:gd name="connsiteX27" fmla="*/ 188397 w 531535"/>
                  <a:gd name="connsiteY27" fmla="*/ 543933 h 671941"/>
                  <a:gd name="connsiteX28" fmla="*/ 130664 w 531535"/>
                  <a:gd name="connsiteY28" fmla="*/ 558359 h 671941"/>
                  <a:gd name="connsiteX29" fmla="*/ 105006 w 531535"/>
                  <a:gd name="connsiteY29" fmla="*/ 542947 h 671941"/>
                  <a:gd name="connsiteX30" fmla="*/ 90055 w 531535"/>
                  <a:gd name="connsiteY30" fmla="*/ 483115 h 671941"/>
                  <a:gd name="connsiteX31" fmla="*/ 105454 w 531535"/>
                  <a:gd name="connsiteY31" fmla="*/ 457455 h 671941"/>
                  <a:gd name="connsiteX32" fmla="*/ 280860 w 531535"/>
                  <a:gd name="connsiteY32" fmla="*/ 412449 h 671941"/>
                  <a:gd name="connsiteX33" fmla="*/ 306518 w 531535"/>
                  <a:gd name="connsiteY33" fmla="*/ 427849 h 671941"/>
                  <a:gd name="connsiteX34" fmla="*/ 321469 w 531535"/>
                  <a:gd name="connsiteY34" fmla="*/ 487692 h 671941"/>
                  <a:gd name="connsiteX35" fmla="*/ 306059 w 531535"/>
                  <a:gd name="connsiteY35" fmla="*/ 513347 h 671941"/>
                  <a:gd name="connsiteX36" fmla="*/ 248326 w 531535"/>
                  <a:gd name="connsiteY36" fmla="*/ 527767 h 671941"/>
                  <a:gd name="connsiteX37" fmla="*/ 222668 w 531535"/>
                  <a:gd name="connsiteY37" fmla="*/ 512367 h 671941"/>
                  <a:gd name="connsiteX38" fmla="*/ 207717 w 531535"/>
                  <a:gd name="connsiteY38" fmla="*/ 452523 h 671941"/>
                  <a:gd name="connsiteX39" fmla="*/ 223127 w 531535"/>
                  <a:gd name="connsiteY39" fmla="*/ 426875 h 671941"/>
                  <a:gd name="connsiteX40" fmla="*/ 398514 w 531535"/>
                  <a:gd name="connsiteY40" fmla="*/ 381851 h 671941"/>
                  <a:gd name="connsiteX41" fmla="*/ 424170 w 531535"/>
                  <a:gd name="connsiteY41" fmla="*/ 397250 h 671941"/>
                  <a:gd name="connsiteX42" fmla="*/ 439121 w 531535"/>
                  <a:gd name="connsiteY42" fmla="*/ 457094 h 671941"/>
                  <a:gd name="connsiteX43" fmla="*/ 423712 w 531535"/>
                  <a:gd name="connsiteY43" fmla="*/ 482752 h 671941"/>
                  <a:gd name="connsiteX44" fmla="*/ 365981 w 531535"/>
                  <a:gd name="connsiteY44" fmla="*/ 497172 h 671941"/>
                  <a:gd name="connsiteX45" fmla="*/ 340324 w 531535"/>
                  <a:gd name="connsiteY45" fmla="*/ 481772 h 671941"/>
                  <a:gd name="connsiteX46" fmla="*/ 325384 w 531535"/>
                  <a:gd name="connsiteY46" fmla="*/ 421939 h 671941"/>
                  <a:gd name="connsiteX47" fmla="*/ 340783 w 531535"/>
                  <a:gd name="connsiteY47" fmla="*/ 396276 h 671941"/>
                  <a:gd name="connsiteX48" fmla="*/ 398514 w 531535"/>
                  <a:gd name="connsiteY48" fmla="*/ 381851 h 671941"/>
                  <a:gd name="connsiteX49" fmla="*/ 132600 w 531535"/>
                  <a:gd name="connsiteY49" fmla="*/ 327726 h 671941"/>
                  <a:gd name="connsiteX50" fmla="*/ 158258 w 531535"/>
                  <a:gd name="connsiteY50" fmla="*/ 343125 h 671941"/>
                  <a:gd name="connsiteX51" fmla="*/ 173209 w 531535"/>
                  <a:gd name="connsiteY51" fmla="*/ 402970 h 671941"/>
                  <a:gd name="connsiteX52" fmla="*/ 157799 w 531535"/>
                  <a:gd name="connsiteY52" fmla="*/ 428628 h 671941"/>
                  <a:gd name="connsiteX53" fmla="*/ 100067 w 531535"/>
                  <a:gd name="connsiteY53" fmla="*/ 443053 h 671941"/>
                  <a:gd name="connsiteX54" fmla="*/ 74409 w 531535"/>
                  <a:gd name="connsiteY54" fmla="*/ 427648 h 671941"/>
                  <a:gd name="connsiteX55" fmla="*/ 59469 w 531535"/>
                  <a:gd name="connsiteY55" fmla="*/ 367814 h 671941"/>
                  <a:gd name="connsiteX56" fmla="*/ 74868 w 531535"/>
                  <a:gd name="connsiteY56" fmla="*/ 342151 h 671941"/>
                  <a:gd name="connsiteX57" fmla="*/ 252606 w 531535"/>
                  <a:gd name="connsiteY57" fmla="*/ 297134 h 671941"/>
                  <a:gd name="connsiteX58" fmla="*/ 278266 w 531535"/>
                  <a:gd name="connsiteY58" fmla="*/ 312535 h 671941"/>
                  <a:gd name="connsiteX59" fmla="*/ 293216 w 531535"/>
                  <a:gd name="connsiteY59" fmla="*/ 372378 h 671941"/>
                  <a:gd name="connsiteX60" fmla="*/ 277819 w 531535"/>
                  <a:gd name="connsiteY60" fmla="*/ 398038 h 671941"/>
                  <a:gd name="connsiteX61" fmla="*/ 220077 w 531535"/>
                  <a:gd name="connsiteY61" fmla="*/ 412465 h 671941"/>
                  <a:gd name="connsiteX62" fmla="*/ 194427 w 531535"/>
                  <a:gd name="connsiteY62" fmla="*/ 397053 h 671941"/>
                  <a:gd name="connsiteX63" fmla="*/ 179478 w 531535"/>
                  <a:gd name="connsiteY63" fmla="*/ 337220 h 671941"/>
                  <a:gd name="connsiteX64" fmla="*/ 194875 w 531535"/>
                  <a:gd name="connsiteY64" fmla="*/ 311560 h 671941"/>
                  <a:gd name="connsiteX65" fmla="*/ 370280 w 531535"/>
                  <a:gd name="connsiteY65" fmla="*/ 266542 h 671941"/>
                  <a:gd name="connsiteX66" fmla="*/ 395937 w 531535"/>
                  <a:gd name="connsiteY66" fmla="*/ 281942 h 671941"/>
                  <a:gd name="connsiteX67" fmla="*/ 410877 w 531535"/>
                  <a:gd name="connsiteY67" fmla="*/ 341786 h 671941"/>
                  <a:gd name="connsiteX68" fmla="*/ 395478 w 531535"/>
                  <a:gd name="connsiteY68" fmla="*/ 367446 h 671941"/>
                  <a:gd name="connsiteX69" fmla="*/ 337742 w 531535"/>
                  <a:gd name="connsiteY69" fmla="*/ 381872 h 671941"/>
                  <a:gd name="connsiteX70" fmla="*/ 312091 w 531535"/>
                  <a:gd name="connsiteY70" fmla="*/ 366471 h 671941"/>
                  <a:gd name="connsiteX71" fmla="*/ 297140 w 531535"/>
                  <a:gd name="connsiteY71" fmla="*/ 306628 h 671941"/>
                  <a:gd name="connsiteX72" fmla="*/ 312538 w 531535"/>
                  <a:gd name="connsiteY72" fmla="*/ 280968 h 671941"/>
                  <a:gd name="connsiteX73" fmla="*/ 490298 w 531535"/>
                  <a:gd name="connsiteY73" fmla="*/ 238303 h 671941"/>
                  <a:gd name="connsiteX74" fmla="*/ 515956 w 531535"/>
                  <a:gd name="connsiteY74" fmla="*/ 253708 h 671941"/>
                  <a:gd name="connsiteX75" fmla="*/ 530908 w 531535"/>
                  <a:gd name="connsiteY75" fmla="*/ 313542 h 671941"/>
                  <a:gd name="connsiteX76" fmla="*/ 515497 w 531535"/>
                  <a:gd name="connsiteY76" fmla="*/ 339206 h 671941"/>
                  <a:gd name="connsiteX77" fmla="*/ 457770 w 531535"/>
                  <a:gd name="connsiteY77" fmla="*/ 353631 h 671941"/>
                  <a:gd name="connsiteX78" fmla="*/ 432107 w 531535"/>
                  <a:gd name="connsiteY78" fmla="*/ 338226 h 671941"/>
                  <a:gd name="connsiteX79" fmla="*/ 417155 w 531535"/>
                  <a:gd name="connsiteY79" fmla="*/ 278386 h 671941"/>
                  <a:gd name="connsiteX80" fmla="*/ 432565 w 531535"/>
                  <a:gd name="connsiteY80" fmla="*/ 252728 h 671941"/>
                  <a:gd name="connsiteX81" fmla="*/ 104367 w 531535"/>
                  <a:gd name="connsiteY81" fmla="*/ 212418 h 671941"/>
                  <a:gd name="connsiteX82" fmla="*/ 130025 w 531535"/>
                  <a:gd name="connsiteY82" fmla="*/ 227819 h 671941"/>
                  <a:gd name="connsiteX83" fmla="*/ 144965 w 531535"/>
                  <a:gd name="connsiteY83" fmla="*/ 287662 h 671941"/>
                  <a:gd name="connsiteX84" fmla="*/ 129566 w 531535"/>
                  <a:gd name="connsiteY84" fmla="*/ 313322 h 671941"/>
                  <a:gd name="connsiteX85" fmla="*/ 71833 w 531535"/>
                  <a:gd name="connsiteY85" fmla="*/ 327749 h 671941"/>
                  <a:gd name="connsiteX86" fmla="*/ 46175 w 531535"/>
                  <a:gd name="connsiteY86" fmla="*/ 312348 h 671941"/>
                  <a:gd name="connsiteX87" fmla="*/ 31224 w 531535"/>
                  <a:gd name="connsiteY87" fmla="*/ 252504 h 671941"/>
                  <a:gd name="connsiteX88" fmla="*/ 46623 w 531535"/>
                  <a:gd name="connsiteY88" fmla="*/ 226844 h 671941"/>
                  <a:gd name="connsiteX89" fmla="*/ 222023 w 531535"/>
                  <a:gd name="connsiteY89" fmla="*/ 181826 h 671941"/>
                  <a:gd name="connsiteX90" fmla="*/ 247681 w 531535"/>
                  <a:gd name="connsiteY90" fmla="*/ 197226 h 671941"/>
                  <a:gd name="connsiteX91" fmla="*/ 262632 w 531535"/>
                  <a:gd name="connsiteY91" fmla="*/ 257069 h 671941"/>
                  <a:gd name="connsiteX92" fmla="*/ 247222 w 531535"/>
                  <a:gd name="connsiteY92" fmla="*/ 282729 h 671941"/>
                  <a:gd name="connsiteX93" fmla="*/ 189490 w 531535"/>
                  <a:gd name="connsiteY93" fmla="*/ 297155 h 671941"/>
                  <a:gd name="connsiteX94" fmla="*/ 163832 w 531535"/>
                  <a:gd name="connsiteY94" fmla="*/ 281754 h 671941"/>
                  <a:gd name="connsiteX95" fmla="*/ 148892 w 531535"/>
                  <a:gd name="connsiteY95" fmla="*/ 221912 h 671941"/>
                  <a:gd name="connsiteX96" fmla="*/ 164280 w 531535"/>
                  <a:gd name="connsiteY96" fmla="*/ 196252 h 671941"/>
                  <a:gd name="connsiteX97" fmla="*/ 342030 w 531535"/>
                  <a:gd name="connsiteY97" fmla="*/ 153587 h 671941"/>
                  <a:gd name="connsiteX98" fmla="*/ 367691 w 531535"/>
                  <a:gd name="connsiteY98" fmla="*/ 168986 h 671941"/>
                  <a:gd name="connsiteX99" fmla="*/ 382641 w 531535"/>
                  <a:gd name="connsiteY99" fmla="*/ 228820 h 671941"/>
                  <a:gd name="connsiteX100" fmla="*/ 367244 w 531535"/>
                  <a:gd name="connsiteY100" fmla="*/ 254484 h 671941"/>
                  <a:gd name="connsiteX101" fmla="*/ 309500 w 531535"/>
                  <a:gd name="connsiteY101" fmla="*/ 268909 h 671941"/>
                  <a:gd name="connsiteX102" fmla="*/ 283840 w 531535"/>
                  <a:gd name="connsiteY102" fmla="*/ 253504 h 671941"/>
                  <a:gd name="connsiteX103" fmla="*/ 268901 w 531535"/>
                  <a:gd name="connsiteY103" fmla="*/ 193664 h 671941"/>
                  <a:gd name="connsiteX104" fmla="*/ 284298 w 531535"/>
                  <a:gd name="connsiteY104" fmla="*/ 168001 h 671941"/>
                  <a:gd name="connsiteX105" fmla="*/ 459703 w 531535"/>
                  <a:gd name="connsiteY105" fmla="*/ 122995 h 671941"/>
                  <a:gd name="connsiteX106" fmla="*/ 485352 w 531535"/>
                  <a:gd name="connsiteY106" fmla="*/ 138401 h 671941"/>
                  <a:gd name="connsiteX107" fmla="*/ 500302 w 531535"/>
                  <a:gd name="connsiteY107" fmla="*/ 198245 h 671941"/>
                  <a:gd name="connsiteX108" fmla="*/ 484905 w 531535"/>
                  <a:gd name="connsiteY108" fmla="*/ 223905 h 671941"/>
                  <a:gd name="connsiteX109" fmla="*/ 427173 w 531535"/>
                  <a:gd name="connsiteY109" fmla="*/ 238320 h 671941"/>
                  <a:gd name="connsiteX110" fmla="*/ 401513 w 531535"/>
                  <a:gd name="connsiteY110" fmla="*/ 222919 h 671941"/>
                  <a:gd name="connsiteX111" fmla="*/ 386563 w 531535"/>
                  <a:gd name="connsiteY111" fmla="*/ 163081 h 671941"/>
                  <a:gd name="connsiteX112" fmla="*/ 401960 w 531535"/>
                  <a:gd name="connsiteY112" fmla="*/ 137415 h 671941"/>
                  <a:gd name="connsiteX113" fmla="*/ 427557 w 531535"/>
                  <a:gd name="connsiteY113" fmla="*/ 677 h 671941"/>
                  <a:gd name="connsiteX114" fmla="*/ 455346 w 531535"/>
                  <a:gd name="connsiteY114" fmla="*/ 17360 h 671941"/>
                  <a:gd name="connsiteX115" fmla="*/ 470960 w 531535"/>
                  <a:gd name="connsiteY115" fmla="*/ 79861 h 671941"/>
                  <a:gd name="connsiteX116" fmla="*/ 454287 w 531535"/>
                  <a:gd name="connsiteY116" fmla="*/ 107629 h 671941"/>
                  <a:gd name="connsiteX117" fmla="*/ 44068 w 531535"/>
                  <a:gd name="connsiteY117" fmla="*/ 210101 h 671941"/>
                  <a:gd name="connsiteX118" fmla="*/ 16278 w 531535"/>
                  <a:gd name="connsiteY118" fmla="*/ 193428 h 671941"/>
                  <a:gd name="connsiteX119" fmla="*/ 686 w 531535"/>
                  <a:gd name="connsiteY119" fmla="*/ 130927 h 671941"/>
                  <a:gd name="connsiteX120" fmla="*/ 17359 w 531535"/>
                  <a:gd name="connsiteY120" fmla="*/ 103159 h 67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531535" h="671941">
                    <a:moveTo>
                      <a:pt x="191432" y="555990"/>
                    </a:moveTo>
                    <a:cubicBezTo>
                      <a:pt x="202718" y="553174"/>
                      <a:pt x="214271" y="560101"/>
                      <a:pt x="217089" y="571402"/>
                    </a:cubicBezTo>
                    <a:cubicBezTo>
                      <a:pt x="217089" y="571402"/>
                      <a:pt x="232030" y="631235"/>
                      <a:pt x="232030" y="631235"/>
                    </a:cubicBezTo>
                    <a:cubicBezTo>
                      <a:pt x="234860" y="642524"/>
                      <a:pt x="227934" y="654078"/>
                      <a:pt x="216631" y="656895"/>
                    </a:cubicBezTo>
                    <a:lnTo>
                      <a:pt x="158898" y="671309"/>
                    </a:lnTo>
                    <a:cubicBezTo>
                      <a:pt x="147605" y="674138"/>
                      <a:pt x="136064" y="667199"/>
                      <a:pt x="133251" y="655909"/>
                    </a:cubicBezTo>
                    <a:lnTo>
                      <a:pt x="118300" y="596077"/>
                    </a:lnTo>
                    <a:cubicBezTo>
                      <a:pt x="115470" y="584787"/>
                      <a:pt x="122406" y="573233"/>
                      <a:pt x="133699" y="570417"/>
                    </a:cubicBezTo>
                    <a:close/>
                    <a:moveTo>
                      <a:pt x="309085" y="527758"/>
                    </a:moveTo>
                    <a:cubicBezTo>
                      <a:pt x="320377" y="524930"/>
                      <a:pt x="331927" y="531869"/>
                      <a:pt x="334746" y="543158"/>
                    </a:cubicBezTo>
                    <a:cubicBezTo>
                      <a:pt x="334746" y="543158"/>
                      <a:pt x="349696" y="602990"/>
                      <a:pt x="349696" y="602990"/>
                    </a:cubicBezTo>
                    <a:cubicBezTo>
                      <a:pt x="352514" y="614280"/>
                      <a:pt x="345589" y="625833"/>
                      <a:pt x="334298" y="628650"/>
                    </a:cubicBezTo>
                    <a:lnTo>
                      <a:pt x="276555" y="643076"/>
                    </a:lnTo>
                    <a:cubicBezTo>
                      <a:pt x="265264" y="645893"/>
                      <a:pt x="253724" y="638966"/>
                      <a:pt x="250900" y="627664"/>
                    </a:cubicBezTo>
                    <a:lnTo>
                      <a:pt x="235956" y="567833"/>
                    </a:lnTo>
                    <a:cubicBezTo>
                      <a:pt x="233137" y="556543"/>
                      <a:pt x="240062" y="544990"/>
                      <a:pt x="251353" y="542173"/>
                    </a:cubicBezTo>
                    <a:close/>
                    <a:moveTo>
                      <a:pt x="429100" y="497165"/>
                    </a:moveTo>
                    <a:cubicBezTo>
                      <a:pt x="440391" y="494336"/>
                      <a:pt x="451953" y="501270"/>
                      <a:pt x="454760" y="512566"/>
                    </a:cubicBezTo>
                    <a:cubicBezTo>
                      <a:pt x="454760" y="512566"/>
                      <a:pt x="469710" y="572398"/>
                      <a:pt x="469710" y="572398"/>
                    </a:cubicBezTo>
                    <a:cubicBezTo>
                      <a:pt x="472529" y="583699"/>
                      <a:pt x="465604" y="595241"/>
                      <a:pt x="454313" y="598064"/>
                    </a:cubicBezTo>
                    <a:lnTo>
                      <a:pt x="396581" y="612484"/>
                    </a:lnTo>
                    <a:cubicBezTo>
                      <a:pt x="385279" y="615301"/>
                      <a:pt x="373739" y="608373"/>
                      <a:pt x="370921" y="597084"/>
                    </a:cubicBezTo>
                    <a:lnTo>
                      <a:pt x="355971" y="537240"/>
                    </a:lnTo>
                    <a:cubicBezTo>
                      <a:pt x="353152" y="525950"/>
                      <a:pt x="360077" y="514397"/>
                      <a:pt x="371368" y="511591"/>
                    </a:cubicBezTo>
                    <a:close/>
                    <a:moveTo>
                      <a:pt x="163192" y="443041"/>
                    </a:moveTo>
                    <a:cubicBezTo>
                      <a:pt x="174490" y="440212"/>
                      <a:pt x="186026" y="447151"/>
                      <a:pt x="188856" y="458441"/>
                    </a:cubicBezTo>
                    <a:lnTo>
                      <a:pt x="203796" y="518273"/>
                    </a:lnTo>
                    <a:cubicBezTo>
                      <a:pt x="206626" y="529563"/>
                      <a:pt x="199689" y="541116"/>
                      <a:pt x="188397" y="543933"/>
                    </a:cubicBezTo>
                    <a:lnTo>
                      <a:pt x="130664" y="558359"/>
                    </a:lnTo>
                    <a:cubicBezTo>
                      <a:pt x="119372" y="561176"/>
                      <a:pt x="107825" y="554249"/>
                      <a:pt x="105006" y="542947"/>
                    </a:cubicBezTo>
                    <a:lnTo>
                      <a:pt x="90055" y="483115"/>
                    </a:lnTo>
                    <a:cubicBezTo>
                      <a:pt x="87236" y="471825"/>
                      <a:pt x="94162" y="460272"/>
                      <a:pt x="105454" y="457455"/>
                    </a:cubicBezTo>
                    <a:close/>
                    <a:moveTo>
                      <a:pt x="280860" y="412449"/>
                    </a:moveTo>
                    <a:cubicBezTo>
                      <a:pt x="292147" y="409620"/>
                      <a:pt x="303699" y="416559"/>
                      <a:pt x="306518" y="427849"/>
                    </a:cubicBezTo>
                    <a:lnTo>
                      <a:pt x="321469" y="487692"/>
                    </a:lnTo>
                    <a:cubicBezTo>
                      <a:pt x="324288" y="498982"/>
                      <a:pt x="317351" y="510524"/>
                      <a:pt x="306059" y="513347"/>
                    </a:cubicBezTo>
                    <a:lnTo>
                      <a:pt x="248326" y="527767"/>
                    </a:lnTo>
                    <a:cubicBezTo>
                      <a:pt x="237034" y="530584"/>
                      <a:pt x="225487" y="523657"/>
                      <a:pt x="222668" y="512367"/>
                    </a:cubicBezTo>
                    <a:cubicBezTo>
                      <a:pt x="222668" y="512367"/>
                      <a:pt x="207717" y="452523"/>
                      <a:pt x="207717" y="452523"/>
                    </a:cubicBezTo>
                    <a:cubicBezTo>
                      <a:pt x="204898" y="441233"/>
                      <a:pt x="211835" y="429691"/>
                      <a:pt x="223127" y="426875"/>
                    </a:cubicBezTo>
                    <a:close/>
                    <a:moveTo>
                      <a:pt x="398514" y="381851"/>
                    </a:moveTo>
                    <a:cubicBezTo>
                      <a:pt x="409805" y="379034"/>
                      <a:pt x="421351" y="385961"/>
                      <a:pt x="424170" y="397250"/>
                    </a:cubicBezTo>
                    <a:lnTo>
                      <a:pt x="439121" y="457094"/>
                    </a:lnTo>
                    <a:cubicBezTo>
                      <a:pt x="441940" y="468389"/>
                      <a:pt x="435003" y="479924"/>
                      <a:pt x="423712" y="482752"/>
                    </a:cubicBezTo>
                    <a:lnTo>
                      <a:pt x="365981" y="497172"/>
                    </a:lnTo>
                    <a:cubicBezTo>
                      <a:pt x="354695" y="499989"/>
                      <a:pt x="343143" y="493061"/>
                      <a:pt x="340324" y="481772"/>
                    </a:cubicBezTo>
                    <a:lnTo>
                      <a:pt x="325384" y="421939"/>
                    </a:lnTo>
                    <a:cubicBezTo>
                      <a:pt x="322555" y="410645"/>
                      <a:pt x="329491" y="399098"/>
                      <a:pt x="340783" y="396276"/>
                    </a:cubicBezTo>
                    <a:cubicBezTo>
                      <a:pt x="340783" y="396276"/>
                      <a:pt x="398514" y="381851"/>
                      <a:pt x="398514" y="381851"/>
                    </a:cubicBezTo>
                    <a:close/>
                    <a:moveTo>
                      <a:pt x="132600" y="327726"/>
                    </a:moveTo>
                    <a:cubicBezTo>
                      <a:pt x="143893" y="324909"/>
                      <a:pt x="155439" y="331836"/>
                      <a:pt x="158258" y="343125"/>
                    </a:cubicBezTo>
                    <a:lnTo>
                      <a:pt x="173209" y="402970"/>
                    </a:lnTo>
                    <a:cubicBezTo>
                      <a:pt x="176028" y="414259"/>
                      <a:pt x="169092" y="425800"/>
                      <a:pt x="157799" y="428628"/>
                    </a:cubicBezTo>
                    <a:lnTo>
                      <a:pt x="100067" y="443053"/>
                    </a:lnTo>
                    <a:cubicBezTo>
                      <a:pt x="88780" y="445864"/>
                      <a:pt x="77233" y="438937"/>
                      <a:pt x="74409" y="427648"/>
                    </a:cubicBezTo>
                    <a:lnTo>
                      <a:pt x="59469" y="367814"/>
                    </a:lnTo>
                    <a:cubicBezTo>
                      <a:pt x="56639" y="356509"/>
                      <a:pt x="63575" y="344973"/>
                      <a:pt x="74868" y="342151"/>
                    </a:cubicBezTo>
                    <a:close/>
                    <a:moveTo>
                      <a:pt x="252606" y="297134"/>
                    </a:moveTo>
                    <a:cubicBezTo>
                      <a:pt x="263897" y="294317"/>
                      <a:pt x="275448" y="301245"/>
                      <a:pt x="278266" y="312535"/>
                    </a:cubicBezTo>
                    <a:lnTo>
                      <a:pt x="293216" y="372378"/>
                    </a:lnTo>
                    <a:cubicBezTo>
                      <a:pt x="296034" y="383668"/>
                      <a:pt x="289110" y="395222"/>
                      <a:pt x="277819" y="398038"/>
                    </a:cubicBezTo>
                    <a:cubicBezTo>
                      <a:pt x="277819" y="398038"/>
                      <a:pt x="220077" y="412465"/>
                      <a:pt x="220077" y="412465"/>
                    </a:cubicBezTo>
                    <a:cubicBezTo>
                      <a:pt x="208786" y="415281"/>
                      <a:pt x="197246" y="408354"/>
                      <a:pt x="194427" y="397053"/>
                    </a:cubicBezTo>
                    <a:lnTo>
                      <a:pt x="179478" y="337220"/>
                    </a:lnTo>
                    <a:cubicBezTo>
                      <a:pt x="176659" y="325930"/>
                      <a:pt x="183584" y="314377"/>
                      <a:pt x="194875" y="311560"/>
                    </a:cubicBezTo>
                    <a:close/>
                    <a:moveTo>
                      <a:pt x="370280" y="266542"/>
                    </a:moveTo>
                    <a:cubicBezTo>
                      <a:pt x="381572" y="263725"/>
                      <a:pt x="393118" y="270658"/>
                      <a:pt x="395937" y="281942"/>
                    </a:cubicBezTo>
                    <a:cubicBezTo>
                      <a:pt x="395937" y="281942"/>
                      <a:pt x="410877" y="341786"/>
                      <a:pt x="410877" y="341786"/>
                    </a:cubicBezTo>
                    <a:cubicBezTo>
                      <a:pt x="413706" y="353076"/>
                      <a:pt x="406770" y="364629"/>
                      <a:pt x="395478" y="367446"/>
                    </a:cubicBezTo>
                    <a:lnTo>
                      <a:pt x="337742" y="381872"/>
                    </a:lnTo>
                    <a:cubicBezTo>
                      <a:pt x="326450" y="384688"/>
                      <a:pt x="314910" y="377761"/>
                      <a:pt x="312091" y="366471"/>
                    </a:cubicBezTo>
                    <a:lnTo>
                      <a:pt x="297140" y="306628"/>
                    </a:lnTo>
                    <a:cubicBezTo>
                      <a:pt x="294321" y="295338"/>
                      <a:pt x="301247" y="283785"/>
                      <a:pt x="312538" y="280968"/>
                    </a:cubicBezTo>
                    <a:close/>
                    <a:moveTo>
                      <a:pt x="490298" y="238303"/>
                    </a:moveTo>
                    <a:cubicBezTo>
                      <a:pt x="501591" y="235492"/>
                      <a:pt x="513137" y="242408"/>
                      <a:pt x="515956" y="253708"/>
                    </a:cubicBezTo>
                    <a:lnTo>
                      <a:pt x="530908" y="313542"/>
                    </a:lnTo>
                    <a:cubicBezTo>
                      <a:pt x="533726" y="324836"/>
                      <a:pt x="526790" y="336383"/>
                      <a:pt x="515497" y="339206"/>
                    </a:cubicBezTo>
                    <a:lnTo>
                      <a:pt x="457770" y="353631"/>
                    </a:lnTo>
                    <a:cubicBezTo>
                      <a:pt x="446478" y="356447"/>
                      <a:pt x="434926" y="349520"/>
                      <a:pt x="432107" y="338226"/>
                    </a:cubicBezTo>
                    <a:lnTo>
                      <a:pt x="417155" y="278386"/>
                    </a:lnTo>
                    <a:cubicBezTo>
                      <a:pt x="414336" y="267097"/>
                      <a:pt x="421273" y="255556"/>
                      <a:pt x="432565" y="252728"/>
                    </a:cubicBezTo>
                    <a:close/>
                    <a:moveTo>
                      <a:pt x="104367" y="212418"/>
                    </a:moveTo>
                    <a:cubicBezTo>
                      <a:pt x="115659" y="209601"/>
                      <a:pt x="127206" y="216529"/>
                      <a:pt x="130025" y="227819"/>
                    </a:cubicBezTo>
                    <a:lnTo>
                      <a:pt x="144965" y="287662"/>
                    </a:lnTo>
                    <a:cubicBezTo>
                      <a:pt x="147795" y="298952"/>
                      <a:pt x="140858" y="310506"/>
                      <a:pt x="129566" y="313322"/>
                    </a:cubicBezTo>
                    <a:lnTo>
                      <a:pt x="71833" y="327749"/>
                    </a:lnTo>
                    <a:cubicBezTo>
                      <a:pt x="60541" y="330565"/>
                      <a:pt x="48994" y="323638"/>
                      <a:pt x="46175" y="312348"/>
                    </a:cubicBezTo>
                    <a:lnTo>
                      <a:pt x="31224" y="252504"/>
                    </a:lnTo>
                    <a:cubicBezTo>
                      <a:pt x="28405" y="241214"/>
                      <a:pt x="35342" y="229661"/>
                      <a:pt x="46623" y="226844"/>
                    </a:cubicBezTo>
                    <a:close/>
                    <a:moveTo>
                      <a:pt x="222023" y="181826"/>
                    </a:moveTo>
                    <a:cubicBezTo>
                      <a:pt x="233310" y="179009"/>
                      <a:pt x="244857" y="185942"/>
                      <a:pt x="247681" y="197226"/>
                    </a:cubicBezTo>
                    <a:lnTo>
                      <a:pt x="262632" y="257069"/>
                    </a:lnTo>
                    <a:cubicBezTo>
                      <a:pt x="265451" y="268359"/>
                      <a:pt x="258514" y="279912"/>
                      <a:pt x="247222" y="282729"/>
                    </a:cubicBezTo>
                    <a:lnTo>
                      <a:pt x="189490" y="297155"/>
                    </a:lnTo>
                    <a:cubicBezTo>
                      <a:pt x="178197" y="299971"/>
                      <a:pt x="166651" y="293044"/>
                      <a:pt x="163832" y="281754"/>
                    </a:cubicBezTo>
                    <a:cubicBezTo>
                      <a:pt x="163832" y="281754"/>
                      <a:pt x="148892" y="221912"/>
                      <a:pt x="148892" y="221912"/>
                    </a:cubicBezTo>
                    <a:cubicBezTo>
                      <a:pt x="146062" y="210622"/>
                      <a:pt x="152987" y="199080"/>
                      <a:pt x="164280" y="196252"/>
                    </a:cubicBezTo>
                    <a:close/>
                    <a:moveTo>
                      <a:pt x="342030" y="153587"/>
                    </a:moveTo>
                    <a:cubicBezTo>
                      <a:pt x="353322" y="150770"/>
                      <a:pt x="364873" y="157697"/>
                      <a:pt x="367691" y="168986"/>
                    </a:cubicBezTo>
                    <a:lnTo>
                      <a:pt x="382641" y="228820"/>
                    </a:lnTo>
                    <a:cubicBezTo>
                      <a:pt x="385460" y="240115"/>
                      <a:pt x="378535" y="251661"/>
                      <a:pt x="367244" y="254484"/>
                    </a:cubicBezTo>
                    <a:lnTo>
                      <a:pt x="309500" y="268909"/>
                    </a:lnTo>
                    <a:cubicBezTo>
                      <a:pt x="298209" y="271725"/>
                      <a:pt x="286669" y="264798"/>
                      <a:pt x="283840" y="253504"/>
                    </a:cubicBezTo>
                    <a:cubicBezTo>
                      <a:pt x="283840" y="253504"/>
                      <a:pt x="268901" y="193664"/>
                      <a:pt x="268901" y="193664"/>
                    </a:cubicBezTo>
                    <a:cubicBezTo>
                      <a:pt x="266082" y="182375"/>
                      <a:pt x="273007" y="170834"/>
                      <a:pt x="284298" y="168001"/>
                    </a:cubicBezTo>
                    <a:close/>
                    <a:moveTo>
                      <a:pt x="459703" y="122995"/>
                    </a:moveTo>
                    <a:cubicBezTo>
                      <a:pt x="470983" y="120184"/>
                      <a:pt x="482534" y="127111"/>
                      <a:pt x="485352" y="138401"/>
                    </a:cubicBezTo>
                    <a:lnTo>
                      <a:pt x="500302" y="198245"/>
                    </a:lnTo>
                    <a:cubicBezTo>
                      <a:pt x="503121" y="209535"/>
                      <a:pt x="496196" y="221077"/>
                      <a:pt x="484905" y="223905"/>
                    </a:cubicBezTo>
                    <a:lnTo>
                      <a:pt x="427173" y="238320"/>
                    </a:lnTo>
                    <a:cubicBezTo>
                      <a:pt x="415871" y="241148"/>
                      <a:pt x="404331" y="234209"/>
                      <a:pt x="401513" y="222919"/>
                    </a:cubicBezTo>
                    <a:cubicBezTo>
                      <a:pt x="401513" y="222919"/>
                      <a:pt x="386563" y="163081"/>
                      <a:pt x="386563" y="163081"/>
                    </a:cubicBezTo>
                    <a:cubicBezTo>
                      <a:pt x="383745" y="151786"/>
                      <a:pt x="390669" y="140244"/>
                      <a:pt x="401960" y="137415"/>
                    </a:cubicBezTo>
                    <a:close/>
                    <a:moveTo>
                      <a:pt x="427557" y="677"/>
                    </a:moveTo>
                    <a:cubicBezTo>
                      <a:pt x="439775" y="-2366"/>
                      <a:pt x="452280" y="5137"/>
                      <a:pt x="455346" y="17360"/>
                    </a:cubicBezTo>
                    <a:lnTo>
                      <a:pt x="470960" y="79861"/>
                    </a:lnTo>
                    <a:cubicBezTo>
                      <a:pt x="474004" y="92073"/>
                      <a:pt x="466505" y="104576"/>
                      <a:pt x="454287" y="107629"/>
                    </a:cubicBezTo>
                    <a:lnTo>
                      <a:pt x="44068" y="210101"/>
                    </a:lnTo>
                    <a:cubicBezTo>
                      <a:pt x="31849" y="213154"/>
                      <a:pt x="19344" y="205651"/>
                      <a:pt x="16278" y="193428"/>
                    </a:cubicBezTo>
                    <a:lnTo>
                      <a:pt x="686" y="130927"/>
                    </a:lnTo>
                    <a:cubicBezTo>
                      <a:pt x="-2380" y="118714"/>
                      <a:pt x="5119" y="106202"/>
                      <a:pt x="17359" y="103159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5" name="Shape 46"/>
              <p:cNvSpPr/>
              <p:nvPr/>
            </p:nvSpPr>
            <p:spPr>
              <a:xfrm>
                <a:off x="2705988" y="6164644"/>
                <a:ext cx="115002" cy="116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6" h="20817" extrusionOk="0">
                    <a:moveTo>
                      <a:pt x="2902" y="2687"/>
                    </a:moveTo>
                    <a:lnTo>
                      <a:pt x="13347" y="113"/>
                    </a:lnTo>
                    <a:cubicBezTo>
                      <a:pt x="15390" y="-392"/>
                      <a:pt x="17477" y="847"/>
                      <a:pt x="17989" y="2863"/>
                    </a:cubicBezTo>
                    <a:lnTo>
                      <a:pt x="20692" y="13549"/>
                    </a:lnTo>
                    <a:cubicBezTo>
                      <a:pt x="21204" y="15565"/>
                      <a:pt x="19949" y="17626"/>
                      <a:pt x="17906" y="18130"/>
                    </a:cubicBezTo>
                    <a:lnTo>
                      <a:pt x="7461" y="20705"/>
                    </a:lnTo>
                    <a:cubicBezTo>
                      <a:pt x="5418" y="21208"/>
                      <a:pt x="3329" y="19971"/>
                      <a:pt x="2819" y="17955"/>
                    </a:cubicBezTo>
                    <a:lnTo>
                      <a:pt x="114" y="7269"/>
                    </a:lnTo>
                    <a:cubicBezTo>
                      <a:pt x="-396" y="5253"/>
                      <a:pt x="857" y="3190"/>
                      <a:pt x="2902" y="268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6" name="Freeform 75"/>
              <p:cNvSpPr/>
              <p:nvPr/>
            </p:nvSpPr>
            <p:spPr>
              <a:xfrm>
                <a:off x="2300450" y="5858516"/>
                <a:ext cx="480537" cy="477948"/>
              </a:xfrm>
              <a:custGeom>
                <a:avLst/>
                <a:gdLst>
                  <a:gd name="connsiteX0" fmla="*/ 102082 w 480537"/>
                  <a:gd name="connsiteY0" fmla="*/ 440122 h 477948"/>
                  <a:gd name="connsiteX1" fmla="*/ 98261 w 480537"/>
                  <a:gd name="connsiteY1" fmla="*/ 443562 h 477948"/>
                  <a:gd name="connsiteX2" fmla="*/ 98632 w 480537"/>
                  <a:gd name="connsiteY2" fmla="*/ 451385 h 477948"/>
                  <a:gd name="connsiteX3" fmla="*/ 101403 w 480537"/>
                  <a:gd name="connsiteY3" fmla="*/ 462478 h 477948"/>
                  <a:gd name="connsiteX4" fmla="*/ 104795 w 480537"/>
                  <a:gd name="connsiteY4" fmla="*/ 469605 h 477948"/>
                  <a:gd name="connsiteX5" fmla="*/ 105932 w 480537"/>
                  <a:gd name="connsiteY5" fmla="*/ 470444 h 477948"/>
                  <a:gd name="connsiteX6" fmla="*/ 109810 w 480537"/>
                  <a:gd name="connsiteY6" fmla="*/ 470837 h 477948"/>
                  <a:gd name="connsiteX7" fmla="*/ 113593 w 480537"/>
                  <a:gd name="connsiteY7" fmla="*/ 467416 h 477948"/>
                  <a:gd name="connsiteX8" fmla="*/ 113210 w 480537"/>
                  <a:gd name="connsiteY8" fmla="*/ 459524 h 477948"/>
                  <a:gd name="connsiteX9" fmla="*/ 110441 w 480537"/>
                  <a:gd name="connsiteY9" fmla="*/ 448433 h 477948"/>
                  <a:gd name="connsiteX10" fmla="*/ 107059 w 480537"/>
                  <a:gd name="connsiteY10" fmla="*/ 441383 h 477948"/>
                  <a:gd name="connsiteX11" fmla="*/ 105932 w 480537"/>
                  <a:gd name="connsiteY11" fmla="*/ 440553 h 477948"/>
                  <a:gd name="connsiteX12" fmla="*/ 102082 w 480537"/>
                  <a:gd name="connsiteY12" fmla="*/ 440122 h 477948"/>
                  <a:gd name="connsiteX13" fmla="*/ 105932 w 480537"/>
                  <a:gd name="connsiteY13" fmla="*/ 433062 h 477948"/>
                  <a:gd name="connsiteX14" fmla="*/ 112064 w 480537"/>
                  <a:gd name="connsiteY14" fmla="*/ 435316 h 477948"/>
                  <a:gd name="connsiteX15" fmla="*/ 119181 w 480537"/>
                  <a:gd name="connsiteY15" fmla="*/ 447183 h 477948"/>
                  <a:gd name="connsiteX16" fmla="*/ 121522 w 480537"/>
                  <a:gd name="connsiteY16" fmla="*/ 456582 h 477948"/>
                  <a:gd name="connsiteX17" fmla="*/ 120853 w 480537"/>
                  <a:gd name="connsiteY17" fmla="*/ 470396 h 477948"/>
                  <a:gd name="connsiteX18" fmla="*/ 111453 w 480537"/>
                  <a:gd name="connsiteY18" fmla="*/ 477399 h 477948"/>
                  <a:gd name="connsiteX19" fmla="*/ 105932 w 480537"/>
                  <a:gd name="connsiteY19" fmla="*/ 477887 h 477948"/>
                  <a:gd name="connsiteX20" fmla="*/ 99778 w 480537"/>
                  <a:gd name="connsiteY20" fmla="*/ 475660 h 477948"/>
                  <a:gd name="connsiteX21" fmla="*/ 92671 w 480537"/>
                  <a:gd name="connsiteY21" fmla="*/ 463787 h 477948"/>
                  <a:gd name="connsiteX22" fmla="*/ 90321 w 480537"/>
                  <a:gd name="connsiteY22" fmla="*/ 454396 h 477948"/>
                  <a:gd name="connsiteX23" fmla="*/ 91009 w 480537"/>
                  <a:gd name="connsiteY23" fmla="*/ 440572 h 477948"/>
                  <a:gd name="connsiteX24" fmla="*/ 100438 w 480537"/>
                  <a:gd name="connsiteY24" fmla="*/ 433541 h 477948"/>
                  <a:gd name="connsiteX25" fmla="*/ 105932 w 480537"/>
                  <a:gd name="connsiteY25" fmla="*/ 433062 h 477948"/>
                  <a:gd name="connsiteX26" fmla="*/ 224372 w 480537"/>
                  <a:gd name="connsiteY26" fmla="*/ 414465 h 477948"/>
                  <a:gd name="connsiteX27" fmla="*/ 229961 w 480537"/>
                  <a:gd name="connsiteY27" fmla="*/ 415038 h 477948"/>
                  <a:gd name="connsiteX28" fmla="*/ 233066 w 480537"/>
                  <a:gd name="connsiteY28" fmla="*/ 419384 h 477948"/>
                  <a:gd name="connsiteX29" fmla="*/ 233725 w 480537"/>
                  <a:gd name="connsiteY29" fmla="*/ 422022 h 477948"/>
                  <a:gd name="connsiteX30" fmla="*/ 233028 w 480537"/>
                  <a:gd name="connsiteY30" fmla="*/ 427266 h 477948"/>
                  <a:gd name="connsiteX31" fmla="*/ 228404 w 480537"/>
                  <a:gd name="connsiteY31" fmla="*/ 430352 h 477948"/>
                  <a:gd name="connsiteX32" fmla="*/ 222853 w 480537"/>
                  <a:gd name="connsiteY32" fmla="*/ 429798 h 477948"/>
                  <a:gd name="connsiteX33" fmla="*/ 219758 w 480537"/>
                  <a:gd name="connsiteY33" fmla="*/ 425518 h 477948"/>
                  <a:gd name="connsiteX34" fmla="*/ 219098 w 480537"/>
                  <a:gd name="connsiteY34" fmla="*/ 422882 h 477948"/>
                  <a:gd name="connsiteX35" fmla="*/ 219806 w 480537"/>
                  <a:gd name="connsiteY35" fmla="*/ 417608 h 477948"/>
                  <a:gd name="connsiteX36" fmla="*/ 224372 w 480537"/>
                  <a:gd name="connsiteY36" fmla="*/ 414465 h 477948"/>
                  <a:gd name="connsiteX37" fmla="*/ 345255 w 480537"/>
                  <a:gd name="connsiteY37" fmla="*/ 378871 h 477948"/>
                  <a:gd name="connsiteX38" fmla="*/ 348140 w 480537"/>
                  <a:gd name="connsiteY38" fmla="*/ 390411 h 477948"/>
                  <a:gd name="connsiteX39" fmla="*/ 358686 w 480537"/>
                  <a:gd name="connsiteY39" fmla="*/ 387774 h 477948"/>
                  <a:gd name="connsiteX40" fmla="*/ 360530 w 480537"/>
                  <a:gd name="connsiteY40" fmla="*/ 395159 h 477948"/>
                  <a:gd name="connsiteX41" fmla="*/ 349984 w 480537"/>
                  <a:gd name="connsiteY41" fmla="*/ 397795 h 477948"/>
                  <a:gd name="connsiteX42" fmla="*/ 353013 w 480537"/>
                  <a:gd name="connsiteY42" fmla="*/ 409920 h 477948"/>
                  <a:gd name="connsiteX43" fmla="*/ 344930 w 480537"/>
                  <a:gd name="connsiteY43" fmla="*/ 411934 h 477948"/>
                  <a:gd name="connsiteX44" fmla="*/ 341901 w 480537"/>
                  <a:gd name="connsiteY44" fmla="*/ 399811 h 477948"/>
                  <a:gd name="connsiteX45" fmla="*/ 331298 w 480537"/>
                  <a:gd name="connsiteY45" fmla="*/ 402458 h 477948"/>
                  <a:gd name="connsiteX46" fmla="*/ 329453 w 480537"/>
                  <a:gd name="connsiteY46" fmla="*/ 395083 h 477948"/>
                  <a:gd name="connsiteX47" fmla="*/ 340057 w 480537"/>
                  <a:gd name="connsiteY47" fmla="*/ 392436 h 477948"/>
                  <a:gd name="connsiteX48" fmla="*/ 337172 w 480537"/>
                  <a:gd name="connsiteY48" fmla="*/ 380896 h 477948"/>
                  <a:gd name="connsiteX49" fmla="*/ 478866 w 480537"/>
                  <a:gd name="connsiteY49" fmla="*/ 367958 h 477948"/>
                  <a:gd name="connsiteX50" fmla="*/ 480537 w 480537"/>
                  <a:gd name="connsiteY50" fmla="*/ 374665 h 477948"/>
                  <a:gd name="connsiteX51" fmla="*/ 465003 w 480537"/>
                  <a:gd name="connsiteY51" fmla="*/ 378553 h 477948"/>
                  <a:gd name="connsiteX52" fmla="*/ 454295 w 480537"/>
                  <a:gd name="connsiteY52" fmla="*/ 381228 h 477948"/>
                  <a:gd name="connsiteX53" fmla="*/ 452622 w 480537"/>
                  <a:gd name="connsiteY53" fmla="*/ 374512 h 477948"/>
                  <a:gd name="connsiteX54" fmla="*/ 465003 w 480537"/>
                  <a:gd name="connsiteY54" fmla="*/ 371426 h 477948"/>
                  <a:gd name="connsiteX55" fmla="*/ 475712 w 480537"/>
                  <a:gd name="connsiteY55" fmla="*/ 355338 h 477948"/>
                  <a:gd name="connsiteX56" fmla="*/ 477384 w 480537"/>
                  <a:gd name="connsiteY56" fmla="*/ 362044 h 477948"/>
                  <a:gd name="connsiteX57" fmla="*/ 465003 w 480537"/>
                  <a:gd name="connsiteY57" fmla="*/ 365131 h 477948"/>
                  <a:gd name="connsiteX58" fmla="*/ 451140 w 480537"/>
                  <a:gd name="connsiteY58" fmla="*/ 368598 h 477948"/>
                  <a:gd name="connsiteX59" fmla="*/ 449469 w 480537"/>
                  <a:gd name="connsiteY59" fmla="*/ 361891 h 477948"/>
                  <a:gd name="connsiteX60" fmla="*/ 465003 w 480537"/>
                  <a:gd name="connsiteY60" fmla="*/ 358012 h 477948"/>
                  <a:gd name="connsiteX61" fmla="*/ 78027 w 480537"/>
                  <a:gd name="connsiteY61" fmla="*/ 317687 h 477948"/>
                  <a:gd name="connsiteX62" fmla="*/ 88679 w 480537"/>
                  <a:gd name="connsiteY62" fmla="*/ 360334 h 477948"/>
                  <a:gd name="connsiteX63" fmla="*/ 80120 w 480537"/>
                  <a:gd name="connsiteY63" fmla="*/ 362474 h 477948"/>
                  <a:gd name="connsiteX64" fmla="*/ 71358 w 480537"/>
                  <a:gd name="connsiteY64" fmla="*/ 327383 h 477948"/>
                  <a:gd name="connsiteX65" fmla="*/ 62694 w 480537"/>
                  <a:gd name="connsiteY65" fmla="*/ 329543 h 477948"/>
                  <a:gd name="connsiteX66" fmla="*/ 61184 w 480537"/>
                  <a:gd name="connsiteY66" fmla="*/ 323514 h 477948"/>
                  <a:gd name="connsiteX67" fmla="*/ 190365 w 480537"/>
                  <a:gd name="connsiteY67" fmla="*/ 287756 h 477948"/>
                  <a:gd name="connsiteX68" fmla="*/ 201580 w 480537"/>
                  <a:gd name="connsiteY68" fmla="*/ 288594 h 477948"/>
                  <a:gd name="connsiteX69" fmla="*/ 207627 w 480537"/>
                  <a:gd name="connsiteY69" fmla="*/ 296793 h 477948"/>
                  <a:gd name="connsiteX70" fmla="*/ 207284 w 480537"/>
                  <a:gd name="connsiteY70" fmla="*/ 304445 h 477948"/>
                  <a:gd name="connsiteX71" fmla="*/ 202412 w 480537"/>
                  <a:gd name="connsiteY71" fmla="*/ 314770 h 477948"/>
                  <a:gd name="connsiteX72" fmla="*/ 196890 w 480537"/>
                  <a:gd name="connsiteY72" fmla="*/ 324956 h 477948"/>
                  <a:gd name="connsiteX73" fmla="*/ 196985 w 480537"/>
                  <a:gd name="connsiteY73" fmla="*/ 325089 h 477948"/>
                  <a:gd name="connsiteX74" fmla="*/ 214916 w 480537"/>
                  <a:gd name="connsiteY74" fmla="*/ 320609 h 477948"/>
                  <a:gd name="connsiteX75" fmla="*/ 216550 w 480537"/>
                  <a:gd name="connsiteY75" fmla="*/ 327162 h 477948"/>
                  <a:gd name="connsiteX76" fmla="*/ 187442 w 480537"/>
                  <a:gd name="connsiteY76" fmla="*/ 334442 h 477948"/>
                  <a:gd name="connsiteX77" fmla="*/ 186037 w 480537"/>
                  <a:gd name="connsiteY77" fmla="*/ 328843 h 477948"/>
                  <a:gd name="connsiteX78" fmla="*/ 196145 w 480537"/>
                  <a:gd name="connsiteY78" fmla="*/ 310616 h 477948"/>
                  <a:gd name="connsiteX79" fmla="*/ 198943 w 480537"/>
                  <a:gd name="connsiteY79" fmla="*/ 303755 h 477948"/>
                  <a:gd name="connsiteX80" fmla="*/ 199117 w 480537"/>
                  <a:gd name="connsiteY80" fmla="*/ 299067 h 477948"/>
                  <a:gd name="connsiteX81" fmla="*/ 196556 w 480537"/>
                  <a:gd name="connsiteY81" fmla="*/ 295014 h 477948"/>
                  <a:gd name="connsiteX82" fmla="*/ 192017 w 480537"/>
                  <a:gd name="connsiteY82" fmla="*/ 294337 h 477948"/>
                  <a:gd name="connsiteX83" fmla="*/ 188025 w 480537"/>
                  <a:gd name="connsiteY83" fmla="*/ 297470 h 477948"/>
                  <a:gd name="connsiteX84" fmla="*/ 187824 w 480537"/>
                  <a:gd name="connsiteY84" fmla="*/ 303193 h 477948"/>
                  <a:gd name="connsiteX85" fmla="*/ 179504 w 480537"/>
                  <a:gd name="connsiteY85" fmla="*/ 305275 h 477948"/>
                  <a:gd name="connsiteX86" fmla="*/ 179408 w 480537"/>
                  <a:gd name="connsiteY86" fmla="*/ 305114 h 477948"/>
                  <a:gd name="connsiteX87" fmla="*/ 180754 w 480537"/>
                  <a:gd name="connsiteY87" fmla="*/ 294404 h 477948"/>
                  <a:gd name="connsiteX88" fmla="*/ 190365 w 480537"/>
                  <a:gd name="connsiteY88" fmla="*/ 287756 h 477948"/>
                  <a:gd name="connsiteX89" fmla="*/ 310218 w 480537"/>
                  <a:gd name="connsiteY89" fmla="*/ 257222 h 477948"/>
                  <a:gd name="connsiteX90" fmla="*/ 321577 w 480537"/>
                  <a:gd name="connsiteY90" fmla="*/ 257739 h 477948"/>
                  <a:gd name="connsiteX91" fmla="*/ 327768 w 480537"/>
                  <a:gd name="connsiteY91" fmla="*/ 265781 h 477948"/>
                  <a:gd name="connsiteX92" fmla="*/ 327329 w 480537"/>
                  <a:gd name="connsiteY92" fmla="*/ 271515 h 477948"/>
                  <a:gd name="connsiteX93" fmla="*/ 323468 w 480537"/>
                  <a:gd name="connsiteY93" fmla="*/ 276625 h 477948"/>
                  <a:gd name="connsiteX94" fmla="*/ 329841 w 480537"/>
                  <a:gd name="connsiteY94" fmla="*/ 279149 h 477948"/>
                  <a:gd name="connsiteX95" fmla="*/ 333213 w 480537"/>
                  <a:gd name="connsiteY95" fmla="*/ 284735 h 477948"/>
                  <a:gd name="connsiteX96" fmla="*/ 331254 w 480537"/>
                  <a:gd name="connsiteY96" fmla="*/ 295025 h 477948"/>
                  <a:gd name="connsiteX97" fmla="*/ 321186 w 480537"/>
                  <a:gd name="connsiteY97" fmla="*/ 301091 h 477948"/>
                  <a:gd name="connsiteX98" fmla="*/ 310190 w 480537"/>
                  <a:gd name="connsiteY98" fmla="*/ 300499 h 477948"/>
                  <a:gd name="connsiteX99" fmla="*/ 303856 w 480537"/>
                  <a:gd name="connsiteY99" fmla="*/ 292646 h 477948"/>
                  <a:gd name="connsiteX100" fmla="*/ 303865 w 480537"/>
                  <a:gd name="connsiteY100" fmla="*/ 292446 h 477948"/>
                  <a:gd name="connsiteX101" fmla="*/ 312148 w 480537"/>
                  <a:gd name="connsiteY101" fmla="*/ 290373 h 477948"/>
                  <a:gd name="connsiteX102" fmla="*/ 314928 w 480537"/>
                  <a:gd name="connsiteY102" fmla="*/ 293993 h 477948"/>
                  <a:gd name="connsiteX103" fmla="*/ 319771 w 480537"/>
                  <a:gd name="connsiteY103" fmla="*/ 294480 h 477948"/>
                  <a:gd name="connsiteX104" fmla="*/ 324042 w 480537"/>
                  <a:gd name="connsiteY104" fmla="*/ 291671 h 477948"/>
                  <a:gd name="connsiteX105" fmla="*/ 324645 w 480537"/>
                  <a:gd name="connsiteY105" fmla="*/ 286800 h 477948"/>
                  <a:gd name="connsiteX106" fmla="*/ 321720 w 480537"/>
                  <a:gd name="connsiteY106" fmla="*/ 282281 h 477948"/>
                  <a:gd name="connsiteX107" fmla="*/ 316371 w 480537"/>
                  <a:gd name="connsiteY107" fmla="*/ 281947 h 477948"/>
                  <a:gd name="connsiteX108" fmla="*/ 311565 w 480537"/>
                  <a:gd name="connsiteY108" fmla="*/ 283150 h 477948"/>
                  <a:gd name="connsiteX109" fmla="*/ 309961 w 480537"/>
                  <a:gd name="connsiteY109" fmla="*/ 276731 h 477948"/>
                  <a:gd name="connsiteX110" fmla="*/ 314766 w 480537"/>
                  <a:gd name="connsiteY110" fmla="*/ 275526 h 477948"/>
                  <a:gd name="connsiteX111" fmla="*/ 318873 w 480537"/>
                  <a:gd name="connsiteY111" fmla="*/ 272804 h 477948"/>
                  <a:gd name="connsiteX112" fmla="*/ 319226 w 480537"/>
                  <a:gd name="connsiteY112" fmla="*/ 267999 h 477948"/>
                  <a:gd name="connsiteX113" fmla="*/ 316735 w 480537"/>
                  <a:gd name="connsiteY113" fmla="*/ 264234 h 477948"/>
                  <a:gd name="connsiteX114" fmla="*/ 312100 w 480537"/>
                  <a:gd name="connsiteY114" fmla="*/ 263757 h 477948"/>
                  <a:gd name="connsiteX115" fmla="*/ 308413 w 480537"/>
                  <a:gd name="connsiteY115" fmla="*/ 266164 h 477948"/>
                  <a:gd name="connsiteX116" fmla="*/ 307695 w 480537"/>
                  <a:gd name="connsiteY116" fmla="*/ 270272 h 477948"/>
                  <a:gd name="connsiteX117" fmla="*/ 299404 w 480537"/>
                  <a:gd name="connsiteY117" fmla="*/ 272336 h 477948"/>
                  <a:gd name="connsiteX118" fmla="*/ 299299 w 480537"/>
                  <a:gd name="connsiteY118" fmla="*/ 272174 h 477948"/>
                  <a:gd name="connsiteX119" fmla="*/ 301076 w 480537"/>
                  <a:gd name="connsiteY119" fmla="*/ 262955 h 477948"/>
                  <a:gd name="connsiteX120" fmla="*/ 310218 w 480537"/>
                  <a:gd name="connsiteY120" fmla="*/ 257222 h 477948"/>
                  <a:gd name="connsiteX121" fmla="*/ 442444 w 480537"/>
                  <a:gd name="connsiteY121" fmla="*/ 247090 h 477948"/>
                  <a:gd name="connsiteX122" fmla="*/ 444088 w 480537"/>
                  <a:gd name="connsiteY122" fmla="*/ 253672 h 477948"/>
                  <a:gd name="connsiteX123" fmla="*/ 427580 w 480537"/>
                  <a:gd name="connsiteY123" fmla="*/ 257799 h 477948"/>
                  <a:gd name="connsiteX124" fmla="*/ 425936 w 480537"/>
                  <a:gd name="connsiteY124" fmla="*/ 251208 h 477948"/>
                  <a:gd name="connsiteX125" fmla="*/ 48683 w 480537"/>
                  <a:gd name="connsiteY125" fmla="*/ 213573 h 477948"/>
                  <a:gd name="connsiteX126" fmla="*/ 48301 w 480537"/>
                  <a:gd name="connsiteY126" fmla="*/ 214938 h 477948"/>
                  <a:gd name="connsiteX127" fmla="*/ 47804 w 480537"/>
                  <a:gd name="connsiteY127" fmla="*/ 216476 h 477948"/>
                  <a:gd name="connsiteX128" fmla="*/ 42894 w 480537"/>
                  <a:gd name="connsiteY128" fmla="*/ 231380 h 477948"/>
                  <a:gd name="connsiteX129" fmla="*/ 47804 w 480537"/>
                  <a:gd name="connsiteY129" fmla="*/ 230157 h 477948"/>
                  <a:gd name="connsiteX130" fmla="*/ 52705 w 480537"/>
                  <a:gd name="connsiteY130" fmla="*/ 228934 h 477948"/>
                  <a:gd name="connsiteX131" fmla="*/ 48874 w 480537"/>
                  <a:gd name="connsiteY131" fmla="*/ 213582 h 477948"/>
                  <a:gd name="connsiteX132" fmla="*/ 54540 w 480537"/>
                  <a:gd name="connsiteY132" fmla="*/ 200025 h 477948"/>
                  <a:gd name="connsiteX133" fmla="*/ 61236 w 480537"/>
                  <a:gd name="connsiteY133" fmla="*/ 226804 h 477948"/>
                  <a:gd name="connsiteX134" fmla="*/ 66061 w 480537"/>
                  <a:gd name="connsiteY134" fmla="*/ 225591 h 477948"/>
                  <a:gd name="connsiteX135" fmla="*/ 67713 w 480537"/>
                  <a:gd name="connsiteY135" fmla="*/ 232212 h 477948"/>
                  <a:gd name="connsiteX136" fmla="*/ 62879 w 480537"/>
                  <a:gd name="connsiteY136" fmla="*/ 233425 h 477948"/>
                  <a:gd name="connsiteX137" fmla="*/ 65201 w 480537"/>
                  <a:gd name="connsiteY137" fmla="*/ 242672 h 477948"/>
                  <a:gd name="connsiteX138" fmla="*/ 56670 w 480537"/>
                  <a:gd name="connsiteY138" fmla="*/ 244812 h 477948"/>
                  <a:gd name="connsiteX139" fmla="*/ 54357 w 480537"/>
                  <a:gd name="connsiteY139" fmla="*/ 235546 h 477948"/>
                  <a:gd name="connsiteX140" fmla="*/ 47804 w 480537"/>
                  <a:gd name="connsiteY140" fmla="*/ 237188 h 477948"/>
                  <a:gd name="connsiteX141" fmla="*/ 36962 w 480537"/>
                  <a:gd name="connsiteY141" fmla="*/ 239892 h 477948"/>
                  <a:gd name="connsiteX142" fmla="*/ 35299 w 480537"/>
                  <a:gd name="connsiteY142" fmla="*/ 234858 h 477948"/>
                  <a:gd name="connsiteX143" fmla="*/ 45940 w 480537"/>
                  <a:gd name="connsiteY143" fmla="*/ 202184 h 477948"/>
                  <a:gd name="connsiteX144" fmla="*/ 47804 w 480537"/>
                  <a:gd name="connsiteY144" fmla="*/ 201717 h 477948"/>
                  <a:gd name="connsiteX145" fmla="*/ 176738 w 480537"/>
                  <a:gd name="connsiteY145" fmla="*/ 169433 h 477948"/>
                  <a:gd name="connsiteX146" fmla="*/ 178459 w 480537"/>
                  <a:gd name="connsiteY146" fmla="*/ 176293 h 477948"/>
                  <a:gd name="connsiteX147" fmla="*/ 161683 w 480537"/>
                  <a:gd name="connsiteY147" fmla="*/ 180477 h 477948"/>
                  <a:gd name="connsiteX148" fmla="*/ 162963 w 480537"/>
                  <a:gd name="connsiteY148" fmla="*/ 190605 h 477948"/>
                  <a:gd name="connsiteX149" fmla="*/ 165446 w 480537"/>
                  <a:gd name="connsiteY149" fmla="*/ 188445 h 477948"/>
                  <a:gd name="connsiteX150" fmla="*/ 168982 w 480537"/>
                  <a:gd name="connsiteY150" fmla="*/ 186935 h 477948"/>
                  <a:gd name="connsiteX151" fmla="*/ 179432 w 480537"/>
                  <a:gd name="connsiteY151" fmla="*/ 188273 h 477948"/>
                  <a:gd name="connsiteX152" fmla="*/ 185481 w 480537"/>
                  <a:gd name="connsiteY152" fmla="*/ 198027 h 477948"/>
                  <a:gd name="connsiteX153" fmla="*/ 184324 w 480537"/>
                  <a:gd name="connsiteY153" fmla="*/ 209177 h 477948"/>
                  <a:gd name="connsiteX154" fmla="*/ 174656 w 480537"/>
                  <a:gd name="connsiteY154" fmla="*/ 215922 h 477948"/>
                  <a:gd name="connsiteX155" fmla="*/ 163794 w 480537"/>
                  <a:gd name="connsiteY155" fmla="*/ 215224 h 477948"/>
                  <a:gd name="connsiteX156" fmla="*/ 157536 w 480537"/>
                  <a:gd name="connsiteY156" fmla="*/ 207408 h 477948"/>
                  <a:gd name="connsiteX157" fmla="*/ 157565 w 480537"/>
                  <a:gd name="connsiteY157" fmla="*/ 207236 h 477948"/>
                  <a:gd name="connsiteX158" fmla="*/ 165687 w 480537"/>
                  <a:gd name="connsiteY158" fmla="*/ 204782 h 477948"/>
                  <a:gd name="connsiteX159" fmla="*/ 168418 w 480537"/>
                  <a:gd name="connsiteY159" fmla="*/ 208814 h 477948"/>
                  <a:gd name="connsiteX160" fmla="*/ 173024 w 480537"/>
                  <a:gd name="connsiteY160" fmla="*/ 209359 h 477948"/>
                  <a:gd name="connsiteX161" fmla="*/ 176901 w 480537"/>
                  <a:gd name="connsiteY161" fmla="*/ 206129 h 477948"/>
                  <a:gd name="connsiteX162" fmla="*/ 176931 w 480537"/>
                  <a:gd name="connsiteY162" fmla="*/ 200225 h 477948"/>
                  <a:gd name="connsiteX163" fmla="*/ 173931 w 480537"/>
                  <a:gd name="connsiteY163" fmla="*/ 194683 h 477948"/>
                  <a:gd name="connsiteX164" fmla="*/ 168867 w 480537"/>
                  <a:gd name="connsiteY164" fmla="*/ 193584 h 477948"/>
                  <a:gd name="connsiteX165" fmla="*/ 165333 w 480537"/>
                  <a:gd name="connsiteY165" fmla="*/ 195439 h 477948"/>
                  <a:gd name="connsiteX166" fmla="*/ 164081 w 480537"/>
                  <a:gd name="connsiteY166" fmla="*/ 198361 h 477948"/>
                  <a:gd name="connsiteX167" fmla="*/ 156429 w 480537"/>
                  <a:gd name="connsiteY167" fmla="*/ 199737 h 477948"/>
                  <a:gd name="connsiteX168" fmla="*/ 152961 w 480537"/>
                  <a:gd name="connsiteY168" fmla="*/ 175366 h 477948"/>
                  <a:gd name="connsiteX169" fmla="*/ 288468 w 480537"/>
                  <a:gd name="connsiteY169" fmla="*/ 163280 h 477948"/>
                  <a:gd name="connsiteX170" fmla="*/ 287274 w 480537"/>
                  <a:gd name="connsiteY170" fmla="*/ 163462 h 477948"/>
                  <a:gd name="connsiteX171" fmla="*/ 283414 w 480537"/>
                  <a:gd name="connsiteY171" fmla="*/ 165229 h 477948"/>
                  <a:gd name="connsiteX172" fmla="*/ 281369 w 480537"/>
                  <a:gd name="connsiteY172" fmla="*/ 167952 h 477948"/>
                  <a:gd name="connsiteX173" fmla="*/ 282077 w 480537"/>
                  <a:gd name="connsiteY173" fmla="*/ 170798 h 477948"/>
                  <a:gd name="connsiteX174" fmla="*/ 285849 w 480537"/>
                  <a:gd name="connsiteY174" fmla="*/ 178135 h 477948"/>
                  <a:gd name="connsiteX175" fmla="*/ 288468 w 480537"/>
                  <a:gd name="connsiteY175" fmla="*/ 179634 h 477948"/>
                  <a:gd name="connsiteX176" fmla="*/ 291400 w 480537"/>
                  <a:gd name="connsiteY176" fmla="*/ 179645 h 477948"/>
                  <a:gd name="connsiteX177" fmla="*/ 295041 w 480537"/>
                  <a:gd name="connsiteY177" fmla="*/ 176167 h 477948"/>
                  <a:gd name="connsiteX178" fmla="*/ 295165 w 480537"/>
                  <a:gd name="connsiteY178" fmla="*/ 169920 h 477948"/>
                  <a:gd name="connsiteX179" fmla="*/ 292126 w 480537"/>
                  <a:gd name="connsiteY179" fmla="*/ 164590 h 477948"/>
                  <a:gd name="connsiteX180" fmla="*/ 288468 w 480537"/>
                  <a:gd name="connsiteY180" fmla="*/ 163280 h 477948"/>
                  <a:gd name="connsiteX181" fmla="*/ 288468 w 480537"/>
                  <a:gd name="connsiteY181" fmla="*/ 141203 h 477948"/>
                  <a:gd name="connsiteX182" fmla="*/ 288516 w 480537"/>
                  <a:gd name="connsiteY182" fmla="*/ 141203 h 477948"/>
                  <a:gd name="connsiteX183" fmla="*/ 292929 w 480537"/>
                  <a:gd name="connsiteY183" fmla="*/ 141509 h 477948"/>
                  <a:gd name="connsiteX184" fmla="*/ 292968 w 480537"/>
                  <a:gd name="connsiteY184" fmla="*/ 148168 h 477948"/>
                  <a:gd name="connsiteX185" fmla="*/ 289279 w 480537"/>
                  <a:gd name="connsiteY185" fmla="*/ 148013 h 477948"/>
                  <a:gd name="connsiteX186" fmla="*/ 288468 w 480537"/>
                  <a:gd name="connsiteY186" fmla="*/ 148062 h 477948"/>
                  <a:gd name="connsiteX187" fmla="*/ 285696 w 480537"/>
                  <a:gd name="connsiteY187" fmla="*/ 148548 h 477948"/>
                  <a:gd name="connsiteX188" fmla="*/ 280166 w 480537"/>
                  <a:gd name="connsiteY188" fmla="*/ 153029 h 477948"/>
                  <a:gd name="connsiteX189" fmla="*/ 280004 w 480537"/>
                  <a:gd name="connsiteY189" fmla="*/ 161646 h 477948"/>
                  <a:gd name="connsiteX190" fmla="*/ 280128 w 480537"/>
                  <a:gd name="connsiteY190" fmla="*/ 161760 h 477948"/>
                  <a:gd name="connsiteX191" fmla="*/ 283174 w 480537"/>
                  <a:gd name="connsiteY191" fmla="*/ 158514 h 477948"/>
                  <a:gd name="connsiteX192" fmla="*/ 287905 w 480537"/>
                  <a:gd name="connsiteY192" fmla="*/ 156429 h 477948"/>
                  <a:gd name="connsiteX193" fmla="*/ 288468 w 480537"/>
                  <a:gd name="connsiteY193" fmla="*/ 156296 h 477948"/>
                  <a:gd name="connsiteX194" fmla="*/ 297867 w 480537"/>
                  <a:gd name="connsiteY194" fmla="*/ 158254 h 477948"/>
                  <a:gd name="connsiteX195" fmla="*/ 303695 w 480537"/>
                  <a:gd name="connsiteY195" fmla="*/ 167789 h 477948"/>
                  <a:gd name="connsiteX196" fmla="*/ 302349 w 480537"/>
                  <a:gd name="connsiteY196" fmla="*/ 179425 h 477948"/>
                  <a:gd name="connsiteX197" fmla="*/ 293044 w 480537"/>
                  <a:gd name="connsiteY197" fmla="*/ 186198 h 477948"/>
                  <a:gd name="connsiteX198" fmla="*/ 288468 w 480537"/>
                  <a:gd name="connsiteY198" fmla="*/ 186741 h 477948"/>
                  <a:gd name="connsiteX199" fmla="*/ 280892 w 480537"/>
                  <a:gd name="connsiteY199" fmla="*/ 184363 h 477948"/>
                  <a:gd name="connsiteX200" fmla="*/ 273469 w 480537"/>
                  <a:gd name="connsiteY200" fmla="*/ 172727 h 477948"/>
                  <a:gd name="connsiteX201" fmla="*/ 271387 w 480537"/>
                  <a:gd name="connsiteY201" fmla="*/ 164416 h 477948"/>
                  <a:gd name="connsiteX202" fmla="*/ 272885 w 480537"/>
                  <a:gd name="connsiteY202" fmla="*/ 149876 h 477948"/>
                  <a:gd name="connsiteX203" fmla="*/ 283958 w 480537"/>
                  <a:gd name="connsiteY203" fmla="*/ 141853 h 477948"/>
                  <a:gd name="connsiteX204" fmla="*/ 288468 w 480537"/>
                  <a:gd name="connsiteY204" fmla="*/ 141203 h 477948"/>
                  <a:gd name="connsiteX205" fmla="*/ 417336 w 480537"/>
                  <a:gd name="connsiteY205" fmla="*/ 120015 h 477948"/>
                  <a:gd name="connsiteX206" fmla="*/ 411700 w 480537"/>
                  <a:gd name="connsiteY206" fmla="*/ 138062 h 477948"/>
                  <a:gd name="connsiteX207" fmla="*/ 425570 w 480537"/>
                  <a:gd name="connsiteY207" fmla="*/ 151618 h 477948"/>
                  <a:gd name="connsiteX208" fmla="*/ 415950 w 480537"/>
                  <a:gd name="connsiteY208" fmla="*/ 154026 h 477948"/>
                  <a:gd name="connsiteX209" fmla="*/ 408135 w 480537"/>
                  <a:gd name="connsiteY209" fmla="*/ 144807 h 477948"/>
                  <a:gd name="connsiteX210" fmla="*/ 405565 w 480537"/>
                  <a:gd name="connsiteY210" fmla="*/ 156623 h 477948"/>
                  <a:gd name="connsiteX211" fmla="*/ 395917 w 480537"/>
                  <a:gd name="connsiteY211" fmla="*/ 159031 h 477948"/>
                  <a:gd name="connsiteX212" fmla="*/ 401773 w 480537"/>
                  <a:gd name="connsiteY212" fmla="*/ 140546 h 477948"/>
                  <a:gd name="connsiteX213" fmla="*/ 388284 w 480537"/>
                  <a:gd name="connsiteY213" fmla="*/ 127277 h 477948"/>
                  <a:gd name="connsiteX214" fmla="*/ 397894 w 480537"/>
                  <a:gd name="connsiteY214" fmla="*/ 124869 h 477948"/>
                  <a:gd name="connsiteX215" fmla="*/ 405165 w 480537"/>
                  <a:gd name="connsiteY215" fmla="*/ 133763 h 477948"/>
                  <a:gd name="connsiteX216" fmla="*/ 405337 w 480537"/>
                  <a:gd name="connsiteY216" fmla="*/ 133714 h 477948"/>
                  <a:gd name="connsiteX217" fmla="*/ 407676 w 480537"/>
                  <a:gd name="connsiteY217" fmla="*/ 122423 h 477948"/>
                  <a:gd name="connsiteX218" fmla="*/ 30122 w 480537"/>
                  <a:gd name="connsiteY218" fmla="*/ 84716 h 477948"/>
                  <a:gd name="connsiteX219" fmla="*/ 31774 w 480537"/>
                  <a:gd name="connsiteY219" fmla="*/ 91297 h 477948"/>
                  <a:gd name="connsiteX220" fmla="*/ 26156 w 480537"/>
                  <a:gd name="connsiteY220" fmla="*/ 108609 h 477948"/>
                  <a:gd name="connsiteX221" fmla="*/ 26758 w 480537"/>
                  <a:gd name="connsiteY221" fmla="*/ 126253 h 477948"/>
                  <a:gd name="connsiteX222" fmla="*/ 27436 w 480537"/>
                  <a:gd name="connsiteY222" fmla="*/ 130695 h 477948"/>
                  <a:gd name="connsiteX223" fmla="*/ 18876 w 480537"/>
                  <a:gd name="connsiteY223" fmla="*/ 132836 h 477948"/>
                  <a:gd name="connsiteX224" fmla="*/ 18208 w 480537"/>
                  <a:gd name="connsiteY224" fmla="*/ 128394 h 477948"/>
                  <a:gd name="connsiteX225" fmla="*/ 18170 w 480537"/>
                  <a:gd name="connsiteY225" fmla="*/ 110062 h 477948"/>
                  <a:gd name="connsiteX226" fmla="*/ 23550 w 480537"/>
                  <a:gd name="connsiteY226" fmla="*/ 93362 h 477948"/>
                  <a:gd name="connsiteX227" fmla="*/ 1643 w 480537"/>
                  <a:gd name="connsiteY227" fmla="*/ 98825 h 477948"/>
                  <a:gd name="connsiteX228" fmla="*/ 0 w 480537"/>
                  <a:gd name="connsiteY228" fmla="*/ 92244 h 477948"/>
                  <a:gd name="connsiteX229" fmla="*/ 141166 w 480537"/>
                  <a:gd name="connsiteY229" fmla="*/ 81547 h 477948"/>
                  <a:gd name="connsiteX230" fmla="*/ 139550 w 480537"/>
                  <a:gd name="connsiteY230" fmla="*/ 81777 h 477948"/>
                  <a:gd name="connsiteX231" fmla="*/ 135671 w 480537"/>
                  <a:gd name="connsiteY231" fmla="*/ 84586 h 477948"/>
                  <a:gd name="connsiteX232" fmla="*/ 135184 w 480537"/>
                  <a:gd name="connsiteY232" fmla="*/ 89592 h 477948"/>
                  <a:gd name="connsiteX233" fmla="*/ 137975 w 480537"/>
                  <a:gd name="connsiteY233" fmla="*/ 93795 h 477948"/>
                  <a:gd name="connsiteX234" fmla="*/ 141166 w 480537"/>
                  <a:gd name="connsiteY234" fmla="*/ 94637 h 477948"/>
                  <a:gd name="connsiteX235" fmla="*/ 142770 w 480537"/>
                  <a:gd name="connsiteY235" fmla="*/ 94398 h 477948"/>
                  <a:gd name="connsiteX236" fmla="*/ 146639 w 480537"/>
                  <a:gd name="connsiteY236" fmla="*/ 91617 h 477948"/>
                  <a:gd name="connsiteX237" fmla="*/ 147136 w 480537"/>
                  <a:gd name="connsiteY237" fmla="*/ 86601 h 477948"/>
                  <a:gd name="connsiteX238" fmla="*/ 144318 w 480537"/>
                  <a:gd name="connsiteY238" fmla="*/ 82427 h 477948"/>
                  <a:gd name="connsiteX239" fmla="*/ 141166 w 480537"/>
                  <a:gd name="connsiteY239" fmla="*/ 81547 h 477948"/>
                  <a:gd name="connsiteX240" fmla="*/ 135032 w 480537"/>
                  <a:gd name="connsiteY240" fmla="*/ 63683 h 477948"/>
                  <a:gd name="connsiteX241" fmla="*/ 131765 w 480537"/>
                  <a:gd name="connsiteY241" fmla="*/ 66128 h 477948"/>
                  <a:gd name="connsiteX242" fmla="*/ 131477 w 480537"/>
                  <a:gd name="connsiteY242" fmla="*/ 70638 h 477948"/>
                  <a:gd name="connsiteX243" fmla="*/ 133866 w 480537"/>
                  <a:gd name="connsiteY243" fmla="*/ 74527 h 477948"/>
                  <a:gd name="connsiteX244" fmla="*/ 137965 w 480537"/>
                  <a:gd name="connsiteY244" fmla="*/ 75177 h 477948"/>
                  <a:gd name="connsiteX245" fmla="*/ 141166 w 480537"/>
                  <a:gd name="connsiteY245" fmla="*/ 72796 h 477948"/>
                  <a:gd name="connsiteX246" fmla="*/ 141213 w 480537"/>
                  <a:gd name="connsiteY246" fmla="*/ 72693 h 477948"/>
                  <a:gd name="connsiteX247" fmla="*/ 141499 w 480537"/>
                  <a:gd name="connsiteY247" fmla="*/ 68135 h 477948"/>
                  <a:gd name="connsiteX248" fmla="*/ 141166 w 480537"/>
                  <a:gd name="connsiteY248" fmla="*/ 67065 h 477948"/>
                  <a:gd name="connsiteX249" fmla="*/ 139092 w 480537"/>
                  <a:gd name="connsiteY249" fmla="*/ 64333 h 477948"/>
                  <a:gd name="connsiteX250" fmla="*/ 135032 w 480537"/>
                  <a:gd name="connsiteY250" fmla="*/ 63683 h 477948"/>
                  <a:gd name="connsiteX251" fmla="*/ 141166 w 480537"/>
                  <a:gd name="connsiteY251" fmla="*/ 56795 h 477948"/>
                  <a:gd name="connsiteX252" fmla="*/ 143974 w 480537"/>
                  <a:gd name="connsiteY252" fmla="*/ 57760 h 477948"/>
                  <a:gd name="connsiteX253" fmla="*/ 149926 w 480537"/>
                  <a:gd name="connsiteY253" fmla="*/ 65622 h 477948"/>
                  <a:gd name="connsiteX254" fmla="*/ 149647 w 480537"/>
                  <a:gd name="connsiteY254" fmla="*/ 71689 h 477948"/>
                  <a:gd name="connsiteX255" fmla="*/ 145961 w 480537"/>
                  <a:gd name="connsiteY255" fmla="*/ 76694 h 477948"/>
                  <a:gd name="connsiteX256" fmla="*/ 152342 w 480537"/>
                  <a:gd name="connsiteY256" fmla="*/ 79456 h 477948"/>
                  <a:gd name="connsiteX257" fmla="*/ 155839 w 480537"/>
                  <a:gd name="connsiteY257" fmla="*/ 85063 h 477948"/>
                  <a:gd name="connsiteX258" fmla="*/ 154090 w 480537"/>
                  <a:gd name="connsiteY258" fmla="*/ 95162 h 477948"/>
                  <a:gd name="connsiteX259" fmla="*/ 144404 w 480537"/>
                  <a:gd name="connsiteY259" fmla="*/ 100961 h 477948"/>
                  <a:gd name="connsiteX260" fmla="*/ 141166 w 480537"/>
                  <a:gd name="connsiteY260" fmla="*/ 101543 h 477948"/>
                  <a:gd name="connsiteX261" fmla="*/ 133045 w 480537"/>
                  <a:gd name="connsiteY261" fmla="*/ 100416 h 477948"/>
                  <a:gd name="connsiteX262" fmla="*/ 126759 w 480537"/>
                  <a:gd name="connsiteY262" fmla="*/ 92324 h 477948"/>
                  <a:gd name="connsiteX263" fmla="*/ 127170 w 480537"/>
                  <a:gd name="connsiteY263" fmla="*/ 85732 h 477948"/>
                  <a:gd name="connsiteX264" fmla="*/ 131516 w 480537"/>
                  <a:gd name="connsiteY264" fmla="*/ 80268 h 477948"/>
                  <a:gd name="connsiteX265" fmla="*/ 125909 w 480537"/>
                  <a:gd name="connsiteY265" fmla="*/ 77612 h 477948"/>
                  <a:gd name="connsiteX266" fmla="*/ 122823 w 480537"/>
                  <a:gd name="connsiteY266" fmla="*/ 72396 h 477948"/>
                  <a:gd name="connsiteX267" fmla="*/ 124351 w 480537"/>
                  <a:gd name="connsiteY267" fmla="*/ 62662 h 477948"/>
                  <a:gd name="connsiteX268" fmla="*/ 133388 w 480537"/>
                  <a:gd name="connsiteY268" fmla="*/ 57091 h 477948"/>
                  <a:gd name="connsiteX269" fmla="*/ 141166 w 480537"/>
                  <a:gd name="connsiteY269" fmla="*/ 56795 h 477948"/>
                  <a:gd name="connsiteX270" fmla="*/ 257877 w 480537"/>
                  <a:gd name="connsiteY270" fmla="*/ 35319 h 477948"/>
                  <a:gd name="connsiteX271" fmla="*/ 255231 w 480537"/>
                  <a:gd name="connsiteY271" fmla="*/ 35347 h 477948"/>
                  <a:gd name="connsiteX272" fmla="*/ 251620 w 480537"/>
                  <a:gd name="connsiteY272" fmla="*/ 38797 h 477948"/>
                  <a:gd name="connsiteX273" fmla="*/ 251467 w 480537"/>
                  <a:gd name="connsiteY273" fmla="*/ 45053 h 477948"/>
                  <a:gd name="connsiteX274" fmla="*/ 254410 w 480537"/>
                  <a:gd name="connsiteY274" fmla="*/ 50566 h 477948"/>
                  <a:gd name="connsiteX275" fmla="*/ 257877 w 480537"/>
                  <a:gd name="connsiteY275" fmla="*/ 51932 h 477948"/>
                  <a:gd name="connsiteX276" fmla="*/ 259167 w 480537"/>
                  <a:gd name="connsiteY276" fmla="*/ 51759 h 477948"/>
                  <a:gd name="connsiteX277" fmla="*/ 262653 w 480537"/>
                  <a:gd name="connsiteY277" fmla="*/ 50041 h 477948"/>
                  <a:gd name="connsiteX278" fmla="*/ 264679 w 480537"/>
                  <a:gd name="connsiteY278" fmla="*/ 47299 h 477948"/>
                  <a:gd name="connsiteX279" fmla="*/ 263705 w 480537"/>
                  <a:gd name="connsiteY279" fmla="*/ 43373 h 477948"/>
                  <a:gd name="connsiteX280" fmla="*/ 260283 w 480537"/>
                  <a:gd name="connsiteY280" fmla="*/ 36656 h 477948"/>
                  <a:gd name="connsiteX281" fmla="*/ 257877 w 480537"/>
                  <a:gd name="connsiteY281" fmla="*/ 35319 h 477948"/>
                  <a:gd name="connsiteX282" fmla="*/ 257877 w 480537"/>
                  <a:gd name="connsiteY282" fmla="*/ 28240 h 477948"/>
                  <a:gd name="connsiteX283" fmla="*/ 265272 w 480537"/>
                  <a:gd name="connsiteY283" fmla="*/ 30608 h 477948"/>
                  <a:gd name="connsiteX284" fmla="*/ 272503 w 480537"/>
                  <a:gd name="connsiteY284" fmla="*/ 42226 h 477948"/>
                  <a:gd name="connsiteX285" fmla="*/ 275025 w 480537"/>
                  <a:gd name="connsiteY285" fmla="*/ 52306 h 477948"/>
                  <a:gd name="connsiteX286" fmla="*/ 273516 w 480537"/>
                  <a:gd name="connsiteY286" fmla="*/ 65661 h 477948"/>
                  <a:gd name="connsiteX287" fmla="*/ 263008 w 480537"/>
                  <a:gd name="connsiteY287" fmla="*/ 73016 h 477948"/>
                  <a:gd name="connsiteX288" fmla="*/ 258327 w 480537"/>
                  <a:gd name="connsiteY288" fmla="*/ 73714 h 477948"/>
                  <a:gd name="connsiteX289" fmla="*/ 257877 w 480537"/>
                  <a:gd name="connsiteY289" fmla="*/ 73733 h 477948"/>
                  <a:gd name="connsiteX290" fmla="*/ 253607 w 480537"/>
                  <a:gd name="connsiteY290" fmla="*/ 73465 h 477948"/>
                  <a:gd name="connsiteX291" fmla="*/ 253063 w 480537"/>
                  <a:gd name="connsiteY291" fmla="*/ 67036 h 477948"/>
                  <a:gd name="connsiteX292" fmla="*/ 257094 w 480537"/>
                  <a:gd name="connsiteY292" fmla="*/ 67160 h 477948"/>
                  <a:gd name="connsiteX293" fmla="*/ 257877 w 480537"/>
                  <a:gd name="connsiteY293" fmla="*/ 67103 h 477948"/>
                  <a:gd name="connsiteX294" fmla="*/ 261374 w 480537"/>
                  <a:gd name="connsiteY294" fmla="*/ 66454 h 477948"/>
                  <a:gd name="connsiteX295" fmla="*/ 266245 w 480537"/>
                  <a:gd name="connsiteY295" fmla="*/ 62576 h 477948"/>
                  <a:gd name="connsiteX296" fmla="*/ 266580 w 480537"/>
                  <a:gd name="connsiteY296" fmla="*/ 54885 h 477948"/>
                  <a:gd name="connsiteX297" fmla="*/ 266055 w 480537"/>
                  <a:gd name="connsiteY297" fmla="*/ 52772 h 477948"/>
                  <a:gd name="connsiteX298" fmla="*/ 263333 w 480537"/>
                  <a:gd name="connsiteY298" fmla="*/ 56376 h 477948"/>
                  <a:gd name="connsiteX299" fmla="*/ 259299 w 480537"/>
                  <a:gd name="connsiteY299" fmla="*/ 58381 h 477948"/>
                  <a:gd name="connsiteX300" fmla="*/ 257877 w 480537"/>
                  <a:gd name="connsiteY300" fmla="*/ 58676 h 477948"/>
                  <a:gd name="connsiteX301" fmla="*/ 248984 w 480537"/>
                  <a:gd name="connsiteY301" fmla="*/ 56842 h 477948"/>
                  <a:gd name="connsiteX302" fmla="*/ 242936 w 480537"/>
                  <a:gd name="connsiteY302" fmla="*/ 47183 h 477948"/>
                  <a:gd name="connsiteX303" fmla="*/ 244331 w 480537"/>
                  <a:gd name="connsiteY303" fmla="*/ 35557 h 477948"/>
                  <a:gd name="connsiteX304" fmla="*/ 253550 w 480537"/>
                  <a:gd name="connsiteY304" fmla="*/ 28757 h 477948"/>
                  <a:gd name="connsiteX305" fmla="*/ 257877 w 480537"/>
                  <a:gd name="connsiteY305" fmla="*/ 28240 h 477948"/>
                  <a:gd name="connsiteX306" fmla="*/ 391632 w 480537"/>
                  <a:gd name="connsiteY306" fmla="*/ 23958 h 477948"/>
                  <a:gd name="connsiteX307" fmla="*/ 390315 w 480537"/>
                  <a:gd name="connsiteY307" fmla="*/ 24071 h 477948"/>
                  <a:gd name="connsiteX308" fmla="*/ 387935 w 480537"/>
                  <a:gd name="connsiteY308" fmla="*/ 25936 h 477948"/>
                  <a:gd name="connsiteX309" fmla="*/ 387725 w 480537"/>
                  <a:gd name="connsiteY309" fmla="*/ 29021 h 477948"/>
                  <a:gd name="connsiteX310" fmla="*/ 388291 w 480537"/>
                  <a:gd name="connsiteY310" fmla="*/ 31266 h 477948"/>
                  <a:gd name="connsiteX311" fmla="*/ 390008 w 480537"/>
                  <a:gd name="connsiteY311" fmla="*/ 33864 h 477948"/>
                  <a:gd name="connsiteX312" fmla="*/ 391632 w 480537"/>
                  <a:gd name="connsiteY312" fmla="*/ 34495 h 477948"/>
                  <a:gd name="connsiteX313" fmla="*/ 392951 w 480537"/>
                  <a:gd name="connsiteY313" fmla="*/ 34390 h 477948"/>
                  <a:gd name="connsiteX314" fmla="*/ 395406 w 480537"/>
                  <a:gd name="connsiteY314" fmla="*/ 32614 h 477948"/>
                  <a:gd name="connsiteX315" fmla="*/ 395482 w 480537"/>
                  <a:gd name="connsiteY315" fmla="*/ 29471 h 477948"/>
                  <a:gd name="connsiteX316" fmla="*/ 394919 w 480537"/>
                  <a:gd name="connsiteY316" fmla="*/ 27216 h 477948"/>
                  <a:gd name="connsiteX317" fmla="*/ 393286 w 480537"/>
                  <a:gd name="connsiteY317" fmla="*/ 24607 h 477948"/>
                  <a:gd name="connsiteX318" fmla="*/ 391632 w 480537"/>
                  <a:gd name="connsiteY318" fmla="*/ 23958 h 477948"/>
                  <a:gd name="connsiteX319" fmla="*/ 391632 w 480537"/>
                  <a:gd name="connsiteY319" fmla="*/ 18941 h 477948"/>
                  <a:gd name="connsiteX320" fmla="*/ 396591 w 480537"/>
                  <a:gd name="connsiteY320" fmla="*/ 20117 h 477948"/>
                  <a:gd name="connsiteX321" fmla="*/ 400612 w 480537"/>
                  <a:gd name="connsiteY321" fmla="*/ 25802 h 477948"/>
                  <a:gd name="connsiteX322" fmla="*/ 401177 w 480537"/>
                  <a:gd name="connsiteY322" fmla="*/ 28047 h 477948"/>
                  <a:gd name="connsiteX323" fmla="*/ 400317 w 480537"/>
                  <a:gd name="connsiteY323" fmla="*/ 34952 h 477948"/>
                  <a:gd name="connsiteX324" fmla="*/ 394135 w 480537"/>
                  <a:gd name="connsiteY324" fmla="*/ 39139 h 477948"/>
                  <a:gd name="connsiteX325" fmla="*/ 391632 w 480537"/>
                  <a:gd name="connsiteY325" fmla="*/ 39530 h 477948"/>
                  <a:gd name="connsiteX326" fmla="*/ 386647 w 480537"/>
                  <a:gd name="connsiteY326" fmla="*/ 38354 h 477948"/>
                  <a:gd name="connsiteX327" fmla="*/ 384200 w 480537"/>
                  <a:gd name="connsiteY327" fmla="*/ 36158 h 477948"/>
                  <a:gd name="connsiteX328" fmla="*/ 382604 w 480537"/>
                  <a:gd name="connsiteY328" fmla="*/ 32690 h 477948"/>
                  <a:gd name="connsiteX329" fmla="*/ 382041 w 480537"/>
                  <a:gd name="connsiteY329" fmla="*/ 30435 h 477948"/>
                  <a:gd name="connsiteX330" fmla="*/ 382929 w 480537"/>
                  <a:gd name="connsiteY330" fmla="*/ 23556 h 477948"/>
                  <a:gd name="connsiteX331" fmla="*/ 384200 w 480537"/>
                  <a:gd name="connsiteY331" fmla="*/ 21913 h 477948"/>
                  <a:gd name="connsiteX332" fmla="*/ 389131 w 480537"/>
                  <a:gd name="connsiteY332" fmla="*/ 19334 h 477948"/>
                  <a:gd name="connsiteX333" fmla="*/ 391632 w 480537"/>
                  <a:gd name="connsiteY333" fmla="*/ 18941 h 477948"/>
                  <a:gd name="connsiteX334" fmla="*/ 365209 w 480537"/>
                  <a:gd name="connsiteY334" fmla="*/ 5033 h 477948"/>
                  <a:gd name="connsiteX335" fmla="*/ 363899 w 480537"/>
                  <a:gd name="connsiteY335" fmla="*/ 5158 h 477948"/>
                  <a:gd name="connsiteX336" fmla="*/ 361550 w 480537"/>
                  <a:gd name="connsiteY336" fmla="*/ 7011 h 477948"/>
                  <a:gd name="connsiteX337" fmla="*/ 361348 w 480537"/>
                  <a:gd name="connsiteY337" fmla="*/ 10116 h 477948"/>
                  <a:gd name="connsiteX338" fmla="*/ 361913 w 480537"/>
                  <a:gd name="connsiteY338" fmla="*/ 12360 h 477948"/>
                  <a:gd name="connsiteX339" fmla="*/ 363555 w 480537"/>
                  <a:gd name="connsiteY339" fmla="*/ 14978 h 477948"/>
                  <a:gd name="connsiteX340" fmla="*/ 365209 w 480537"/>
                  <a:gd name="connsiteY340" fmla="*/ 15598 h 477948"/>
                  <a:gd name="connsiteX341" fmla="*/ 366545 w 480537"/>
                  <a:gd name="connsiteY341" fmla="*/ 15464 h 477948"/>
                  <a:gd name="connsiteX342" fmla="*/ 368867 w 480537"/>
                  <a:gd name="connsiteY342" fmla="*/ 13659 h 477948"/>
                  <a:gd name="connsiteX343" fmla="*/ 369077 w 480537"/>
                  <a:gd name="connsiteY343" fmla="*/ 10574 h 477948"/>
                  <a:gd name="connsiteX344" fmla="*/ 368514 w 480537"/>
                  <a:gd name="connsiteY344" fmla="*/ 8328 h 477948"/>
                  <a:gd name="connsiteX345" fmla="*/ 366870 w 480537"/>
                  <a:gd name="connsiteY345" fmla="*/ 5682 h 477948"/>
                  <a:gd name="connsiteX346" fmla="*/ 365209 w 480537"/>
                  <a:gd name="connsiteY346" fmla="*/ 5033 h 477948"/>
                  <a:gd name="connsiteX347" fmla="*/ 381985 w 480537"/>
                  <a:gd name="connsiteY347" fmla="*/ 418 h 477948"/>
                  <a:gd name="connsiteX348" fmla="*/ 384200 w 480537"/>
                  <a:gd name="connsiteY348" fmla="*/ 964 h 477948"/>
                  <a:gd name="connsiteX349" fmla="*/ 386695 w 480537"/>
                  <a:gd name="connsiteY349" fmla="*/ 1574 h 477948"/>
                  <a:gd name="connsiteX350" fmla="*/ 384200 w 480537"/>
                  <a:gd name="connsiteY350" fmla="*/ 9245 h 477948"/>
                  <a:gd name="connsiteX351" fmla="*/ 374198 w 480537"/>
                  <a:gd name="connsiteY351" fmla="*/ 40103 h 477948"/>
                  <a:gd name="connsiteX352" fmla="*/ 372288 w 480537"/>
                  <a:gd name="connsiteY352" fmla="*/ 39643 h 477948"/>
                  <a:gd name="connsiteX353" fmla="*/ 369488 w 480537"/>
                  <a:gd name="connsiteY353" fmla="*/ 38947 h 477948"/>
                  <a:gd name="connsiteX354" fmla="*/ 372288 w 480537"/>
                  <a:gd name="connsiteY354" fmla="*/ 30301 h 477948"/>
                  <a:gd name="connsiteX355" fmla="*/ 365209 w 480537"/>
                  <a:gd name="connsiteY355" fmla="*/ 16 h 477948"/>
                  <a:gd name="connsiteX356" fmla="*/ 370194 w 480537"/>
                  <a:gd name="connsiteY356" fmla="*/ 1192 h 477948"/>
                  <a:gd name="connsiteX357" fmla="*/ 372288 w 480537"/>
                  <a:gd name="connsiteY357" fmla="*/ 2997 h 477948"/>
                  <a:gd name="connsiteX358" fmla="*/ 374209 w 480537"/>
                  <a:gd name="connsiteY358" fmla="*/ 6905 h 477948"/>
                  <a:gd name="connsiteX359" fmla="*/ 374761 w 480537"/>
                  <a:gd name="connsiteY359" fmla="*/ 9151 h 477948"/>
                  <a:gd name="connsiteX360" fmla="*/ 373901 w 480537"/>
                  <a:gd name="connsiteY360" fmla="*/ 16028 h 477948"/>
                  <a:gd name="connsiteX361" fmla="*/ 372288 w 480537"/>
                  <a:gd name="connsiteY361" fmla="*/ 17978 h 477948"/>
                  <a:gd name="connsiteX362" fmla="*/ 367730 w 480537"/>
                  <a:gd name="connsiteY362" fmla="*/ 20212 h 477948"/>
                  <a:gd name="connsiteX363" fmla="*/ 365209 w 480537"/>
                  <a:gd name="connsiteY363" fmla="*/ 20605 h 477948"/>
                  <a:gd name="connsiteX364" fmla="*/ 360250 w 480537"/>
                  <a:gd name="connsiteY364" fmla="*/ 19440 h 477948"/>
                  <a:gd name="connsiteX365" fmla="*/ 356218 w 480537"/>
                  <a:gd name="connsiteY365" fmla="*/ 13784 h 477948"/>
                  <a:gd name="connsiteX366" fmla="*/ 355655 w 480537"/>
                  <a:gd name="connsiteY366" fmla="*/ 11540 h 477948"/>
                  <a:gd name="connsiteX367" fmla="*/ 356534 w 480537"/>
                  <a:gd name="connsiteY367" fmla="*/ 4622 h 477948"/>
                  <a:gd name="connsiteX368" fmla="*/ 362715 w 480537"/>
                  <a:gd name="connsiteY368" fmla="*/ 409 h 477948"/>
                  <a:gd name="connsiteX369" fmla="*/ 365209 w 480537"/>
                  <a:gd name="connsiteY369" fmla="*/ 16 h 477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</a:cxnLst>
                <a:rect l="l" t="t" r="r" b="b"/>
                <a:pathLst>
                  <a:path w="480537" h="477948">
                    <a:moveTo>
                      <a:pt x="102082" y="440122"/>
                    </a:moveTo>
                    <a:cubicBezTo>
                      <a:pt x="100142" y="440610"/>
                      <a:pt x="98872" y="441755"/>
                      <a:pt x="98261" y="443562"/>
                    </a:cubicBezTo>
                    <a:cubicBezTo>
                      <a:pt x="97667" y="445376"/>
                      <a:pt x="97782" y="447986"/>
                      <a:pt x="98632" y="451385"/>
                    </a:cubicBezTo>
                    <a:lnTo>
                      <a:pt x="101403" y="462478"/>
                    </a:lnTo>
                    <a:cubicBezTo>
                      <a:pt x="102263" y="465915"/>
                      <a:pt x="103390" y="468295"/>
                      <a:pt x="104795" y="469605"/>
                    </a:cubicBezTo>
                    <a:cubicBezTo>
                      <a:pt x="105149" y="469948"/>
                      <a:pt x="105530" y="470226"/>
                      <a:pt x="105932" y="470444"/>
                    </a:cubicBezTo>
                    <a:cubicBezTo>
                      <a:pt x="107068" y="471075"/>
                      <a:pt x="108358" y="471201"/>
                      <a:pt x="109810" y="470837"/>
                    </a:cubicBezTo>
                    <a:cubicBezTo>
                      <a:pt x="111721" y="470358"/>
                      <a:pt x="112992" y="469223"/>
                      <a:pt x="113593" y="467416"/>
                    </a:cubicBezTo>
                    <a:cubicBezTo>
                      <a:pt x="114196" y="465591"/>
                      <a:pt x="114072" y="462965"/>
                      <a:pt x="113210" y="459524"/>
                    </a:cubicBezTo>
                    <a:lnTo>
                      <a:pt x="110441" y="448433"/>
                    </a:lnTo>
                    <a:cubicBezTo>
                      <a:pt x="109600" y="445052"/>
                      <a:pt x="108463" y="442692"/>
                      <a:pt x="107059" y="441383"/>
                    </a:cubicBezTo>
                    <a:cubicBezTo>
                      <a:pt x="106695" y="441049"/>
                      <a:pt x="106324" y="440762"/>
                      <a:pt x="105932" y="440553"/>
                    </a:cubicBezTo>
                    <a:cubicBezTo>
                      <a:pt x="104785" y="439911"/>
                      <a:pt x="103496" y="439769"/>
                      <a:pt x="102082" y="440122"/>
                    </a:cubicBezTo>
                    <a:close/>
                    <a:moveTo>
                      <a:pt x="105932" y="433062"/>
                    </a:moveTo>
                    <a:cubicBezTo>
                      <a:pt x="108137" y="433271"/>
                      <a:pt x="110183" y="434028"/>
                      <a:pt x="112064" y="435316"/>
                    </a:cubicBezTo>
                    <a:cubicBezTo>
                      <a:pt x="115408" y="437601"/>
                      <a:pt x="117778" y="441555"/>
                      <a:pt x="119181" y="447183"/>
                    </a:cubicBezTo>
                    <a:cubicBezTo>
                      <a:pt x="119181" y="447183"/>
                      <a:pt x="121522" y="456582"/>
                      <a:pt x="121522" y="456582"/>
                    </a:cubicBezTo>
                    <a:cubicBezTo>
                      <a:pt x="122936" y="462229"/>
                      <a:pt x="122717" y="466825"/>
                      <a:pt x="120853" y="470396"/>
                    </a:cubicBezTo>
                    <a:cubicBezTo>
                      <a:pt x="119000" y="473971"/>
                      <a:pt x="115867" y="476291"/>
                      <a:pt x="111453" y="477399"/>
                    </a:cubicBezTo>
                    <a:cubicBezTo>
                      <a:pt x="109504" y="477887"/>
                      <a:pt x="107660" y="478050"/>
                      <a:pt x="105932" y="477887"/>
                    </a:cubicBezTo>
                    <a:cubicBezTo>
                      <a:pt x="103696" y="477678"/>
                      <a:pt x="101651" y="476931"/>
                      <a:pt x="99778" y="475660"/>
                    </a:cubicBezTo>
                    <a:cubicBezTo>
                      <a:pt x="96455" y="473387"/>
                      <a:pt x="94085" y="469442"/>
                      <a:pt x="92671" y="463787"/>
                    </a:cubicBezTo>
                    <a:lnTo>
                      <a:pt x="90321" y="454396"/>
                    </a:lnTo>
                    <a:cubicBezTo>
                      <a:pt x="88927" y="448759"/>
                      <a:pt x="89155" y="444153"/>
                      <a:pt x="91009" y="440572"/>
                    </a:cubicBezTo>
                    <a:cubicBezTo>
                      <a:pt x="92852" y="436988"/>
                      <a:pt x="95997" y="434647"/>
                      <a:pt x="100438" y="433541"/>
                    </a:cubicBezTo>
                    <a:cubicBezTo>
                      <a:pt x="102368" y="433054"/>
                      <a:pt x="104203" y="432891"/>
                      <a:pt x="105932" y="433062"/>
                    </a:cubicBezTo>
                    <a:close/>
                    <a:moveTo>
                      <a:pt x="224372" y="414465"/>
                    </a:moveTo>
                    <a:cubicBezTo>
                      <a:pt x="226522" y="413930"/>
                      <a:pt x="228385" y="414121"/>
                      <a:pt x="229961" y="415038"/>
                    </a:cubicBezTo>
                    <a:cubicBezTo>
                      <a:pt x="231537" y="415965"/>
                      <a:pt x="232578" y="417417"/>
                      <a:pt x="233066" y="419384"/>
                    </a:cubicBezTo>
                    <a:lnTo>
                      <a:pt x="233725" y="422022"/>
                    </a:lnTo>
                    <a:cubicBezTo>
                      <a:pt x="234212" y="423990"/>
                      <a:pt x="233983" y="425747"/>
                      <a:pt x="233028" y="427266"/>
                    </a:cubicBezTo>
                    <a:cubicBezTo>
                      <a:pt x="232072" y="428785"/>
                      <a:pt x="230534" y="429826"/>
                      <a:pt x="228404" y="430352"/>
                    </a:cubicBezTo>
                    <a:cubicBezTo>
                      <a:pt x="226273" y="430887"/>
                      <a:pt x="224420" y="430696"/>
                      <a:pt x="222853" y="429798"/>
                    </a:cubicBezTo>
                    <a:cubicBezTo>
                      <a:pt x="221277" y="428900"/>
                      <a:pt x="220245" y="427467"/>
                      <a:pt x="219758" y="425518"/>
                    </a:cubicBezTo>
                    <a:cubicBezTo>
                      <a:pt x="219758" y="425518"/>
                      <a:pt x="219098" y="422882"/>
                      <a:pt x="219098" y="422882"/>
                    </a:cubicBezTo>
                    <a:cubicBezTo>
                      <a:pt x="218611" y="420923"/>
                      <a:pt x="218841" y="419165"/>
                      <a:pt x="219806" y="417608"/>
                    </a:cubicBezTo>
                    <a:cubicBezTo>
                      <a:pt x="220762" y="416032"/>
                      <a:pt x="222280" y="414990"/>
                      <a:pt x="224372" y="414465"/>
                    </a:cubicBezTo>
                    <a:close/>
                    <a:moveTo>
                      <a:pt x="345255" y="378871"/>
                    </a:moveTo>
                    <a:cubicBezTo>
                      <a:pt x="345255" y="378871"/>
                      <a:pt x="348140" y="390411"/>
                      <a:pt x="348140" y="390411"/>
                    </a:cubicBezTo>
                    <a:lnTo>
                      <a:pt x="358686" y="387774"/>
                    </a:lnTo>
                    <a:lnTo>
                      <a:pt x="360530" y="395159"/>
                    </a:lnTo>
                    <a:lnTo>
                      <a:pt x="349984" y="397795"/>
                    </a:lnTo>
                    <a:lnTo>
                      <a:pt x="353013" y="409920"/>
                    </a:lnTo>
                    <a:lnTo>
                      <a:pt x="344930" y="411934"/>
                    </a:lnTo>
                    <a:lnTo>
                      <a:pt x="341901" y="399811"/>
                    </a:lnTo>
                    <a:lnTo>
                      <a:pt x="331298" y="402458"/>
                    </a:lnTo>
                    <a:lnTo>
                      <a:pt x="329453" y="395083"/>
                    </a:lnTo>
                    <a:lnTo>
                      <a:pt x="340057" y="392436"/>
                    </a:lnTo>
                    <a:lnTo>
                      <a:pt x="337172" y="380896"/>
                    </a:lnTo>
                    <a:close/>
                    <a:moveTo>
                      <a:pt x="478866" y="367958"/>
                    </a:moveTo>
                    <a:lnTo>
                      <a:pt x="480537" y="374665"/>
                    </a:lnTo>
                    <a:cubicBezTo>
                      <a:pt x="480537" y="374665"/>
                      <a:pt x="465003" y="378553"/>
                      <a:pt x="465003" y="378553"/>
                    </a:cubicBezTo>
                    <a:lnTo>
                      <a:pt x="454295" y="381228"/>
                    </a:lnTo>
                    <a:lnTo>
                      <a:pt x="452622" y="374512"/>
                    </a:lnTo>
                    <a:cubicBezTo>
                      <a:pt x="452622" y="374512"/>
                      <a:pt x="465003" y="371426"/>
                      <a:pt x="465003" y="371426"/>
                    </a:cubicBezTo>
                    <a:close/>
                    <a:moveTo>
                      <a:pt x="475712" y="355338"/>
                    </a:moveTo>
                    <a:lnTo>
                      <a:pt x="477384" y="362044"/>
                    </a:lnTo>
                    <a:lnTo>
                      <a:pt x="465003" y="365131"/>
                    </a:lnTo>
                    <a:lnTo>
                      <a:pt x="451140" y="368598"/>
                    </a:lnTo>
                    <a:lnTo>
                      <a:pt x="449469" y="361891"/>
                    </a:lnTo>
                    <a:lnTo>
                      <a:pt x="465003" y="358012"/>
                    </a:lnTo>
                    <a:close/>
                    <a:moveTo>
                      <a:pt x="78027" y="317687"/>
                    </a:moveTo>
                    <a:cubicBezTo>
                      <a:pt x="78027" y="317687"/>
                      <a:pt x="88679" y="360334"/>
                      <a:pt x="88679" y="360334"/>
                    </a:cubicBezTo>
                    <a:lnTo>
                      <a:pt x="80120" y="362474"/>
                    </a:lnTo>
                    <a:lnTo>
                      <a:pt x="71358" y="327383"/>
                    </a:lnTo>
                    <a:lnTo>
                      <a:pt x="62694" y="329543"/>
                    </a:lnTo>
                    <a:lnTo>
                      <a:pt x="61184" y="323514"/>
                    </a:lnTo>
                    <a:close/>
                    <a:moveTo>
                      <a:pt x="190365" y="287756"/>
                    </a:moveTo>
                    <a:cubicBezTo>
                      <a:pt x="194769" y="286656"/>
                      <a:pt x="198505" y="286924"/>
                      <a:pt x="201580" y="288594"/>
                    </a:cubicBezTo>
                    <a:cubicBezTo>
                      <a:pt x="204667" y="290249"/>
                      <a:pt x="206672" y="292981"/>
                      <a:pt x="207627" y="296793"/>
                    </a:cubicBezTo>
                    <a:cubicBezTo>
                      <a:pt x="208268" y="299373"/>
                      <a:pt x="208153" y="301921"/>
                      <a:pt x="207284" y="304445"/>
                    </a:cubicBezTo>
                    <a:cubicBezTo>
                      <a:pt x="206414" y="306985"/>
                      <a:pt x="204782" y="310425"/>
                      <a:pt x="202412" y="314770"/>
                    </a:cubicBezTo>
                    <a:lnTo>
                      <a:pt x="196890" y="324956"/>
                    </a:lnTo>
                    <a:lnTo>
                      <a:pt x="196985" y="325089"/>
                    </a:lnTo>
                    <a:lnTo>
                      <a:pt x="214916" y="320609"/>
                    </a:lnTo>
                    <a:cubicBezTo>
                      <a:pt x="214916" y="320609"/>
                      <a:pt x="216550" y="327162"/>
                      <a:pt x="216550" y="327162"/>
                    </a:cubicBezTo>
                    <a:lnTo>
                      <a:pt x="187442" y="334442"/>
                    </a:lnTo>
                    <a:lnTo>
                      <a:pt x="186037" y="328843"/>
                    </a:lnTo>
                    <a:lnTo>
                      <a:pt x="196145" y="310616"/>
                    </a:lnTo>
                    <a:cubicBezTo>
                      <a:pt x="197569" y="307826"/>
                      <a:pt x="198505" y="305552"/>
                      <a:pt x="198943" y="303755"/>
                    </a:cubicBezTo>
                    <a:cubicBezTo>
                      <a:pt x="199392" y="301979"/>
                      <a:pt x="199449" y="300412"/>
                      <a:pt x="199117" y="299067"/>
                    </a:cubicBezTo>
                    <a:cubicBezTo>
                      <a:pt x="198667" y="297280"/>
                      <a:pt x="197808" y="295932"/>
                      <a:pt x="196556" y="295014"/>
                    </a:cubicBezTo>
                    <a:cubicBezTo>
                      <a:pt x="195303" y="294127"/>
                      <a:pt x="193795" y="293897"/>
                      <a:pt x="192017" y="294337"/>
                    </a:cubicBezTo>
                    <a:cubicBezTo>
                      <a:pt x="190040" y="294833"/>
                      <a:pt x="188713" y="295875"/>
                      <a:pt x="188025" y="297470"/>
                    </a:cubicBezTo>
                    <a:cubicBezTo>
                      <a:pt x="187327" y="299056"/>
                      <a:pt x="187270" y="300977"/>
                      <a:pt x="187824" y="303193"/>
                    </a:cubicBezTo>
                    <a:lnTo>
                      <a:pt x="179504" y="305275"/>
                    </a:lnTo>
                    <a:lnTo>
                      <a:pt x="179408" y="305114"/>
                    </a:lnTo>
                    <a:cubicBezTo>
                      <a:pt x="178347" y="301293"/>
                      <a:pt x="178786" y="297720"/>
                      <a:pt x="180754" y="294404"/>
                    </a:cubicBezTo>
                    <a:cubicBezTo>
                      <a:pt x="182712" y="291081"/>
                      <a:pt x="185922" y="288864"/>
                      <a:pt x="190365" y="287756"/>
                    </a:cubicBezTo>
                    <a:close/>
                    <a:moveTo>
                      <a:pt x="310218" y="257222"/>
                    </a:moveTo>
                    <a:cubicBezTo>
                      <a:pt x="314631" y="256115"/>
                      <a:pt x="318415" y="256285"/>
                      <a:pt x="321577" y="257739"/>
                    </a:cubicBezTo>
                    <a:cubicBezTo>
                      <a:pt x="324729" y="259190"/>
                      <a:pt x="326793" y="261874"/>
                      <a:pt x="327768" y="265781"/>
                    </a:cubicBezTo>
                    <a:cubicBezTo>
                      <a:pt x="328226" y="267635"/>
                      <a:pt x="328082" y="269546"/>
                      <a:pt x="327329" y="271515"/>
                    </a:cubicBezTo>
                    <a:cubicBezTo>
                      <a:pt x="326574" y="273473"/>
                      <a:pt x="325293" y="275173"/>
                      <a:pt x="323468" y="276625"/>
                    </a:cubicBezTo>
                    <a:cubicBezTo>
                      <a:pt x="326038" y="276882"/>
                      <a:pt x="328168" y="277723"/>
                      <a:pt x="329841" y="279149"/>
                    </a:cubicBezTo>
                    <a:cubicBezTo>
                      <a:pt x="331513" y="280570"/>
                      <a:pt x="332639" y="282443"/>
                      <a:pt x="333213" y="284735"/>
                    </a:cubicBezTo>
                    <a:cubicBezTo>
                      <a:pt x="334187" y="288651"/>
                      <a:pt x="333537" y="292071"/>
                      <a:pt x="331254" y="295025"/>
                    </a:cubicBezTo>
                    <a:cubicBezTo>
                      <a:pt x="328971" y="297958"/>
                      <a:pt x="325618" y="299993"/>
                      <a:pt x="321186" y="301091"/>
                    </a:cubicBezTo>
                    <a:cubicBezTo>
                      <a:pt x="317211" y="302085"/>
                      <a:pt x="313553" y="301893"/>
                      <a:pt x="310190" y="300499"/>
                    </a:cubicBezTo>
                    <a:cubicBezTo>
                      <a:pt x="306827" y="299103"/>
                      <a:pt x="304706" y="296485"/>
                      <a:pt x="303856" y="292646"/>
                    </a:cubicBezTo>
                    <a:lnTo>
                      <a:pt x="303865" y="292446"/>
                    </a:lnTo>
                    <a:lnTo>
                      <a:pt x="312148" y="290373"/>
                    </a:lnTo>
                    <a:cubicBezTo>
                      <a:pt x="312569" y="292016"/>
                      <a:pt x="313495" y="293218"/>
                      <a:pt x="314928" y="293993"/>
                    </a:cubicBezTo>
                    <a:cubicBezTo>
                      <a:pt x="316371" y="294766"/>
                      <a:pt x="317976" y="294929"/>
                      <a:pt x="319771" y="294480"/>
                    </a:cubicBezTo>
                    <a:cubicBezTo>
                      <a:pt x="321740" y="293985"/>
                      <a:pt x="323173" y="293048"/>
                      <a:pt x="324042" y="291671"/>
                    </a:cubicBezTo>
                    <a:cubicBezTo>
                      <a:pt x="324912" y="290296"/>
                      <a:pt x="325112" y="288672"/>
                      <a:pt x="324645" y="286800"/>
                    </a:cubicBezTo>
                    <a:cubicBezTo>
                      <a:pt x="324079" y="284544"/>
                      <a:pt x="323115" y="283035"/>
                      <a:pt x="321720" y="282281"/>
                    </a:cubicBezTo>
                    <a:cubicBezTo>
                      <a:pt x="320335" y="281507"/>
                      <a:pt x="318558" y="281402"/>
                      <a:pt x="316371" y="281947"/>
                    </a:cubicBezTo>
                    <a:lnTo>
                      <a:pt x="311565" y="283150"/>
                    </a:lnTo>
                    <a:cubicBezTo>
                      <a:pt x="311565" y="283150"/>
                      <a:pt x="309961" y="276731"/>
                      <a:pt x="309961" y="276731"/>
                    </a:cubicBezTo>
                    <a:lnTo>
                      <a:pt x="314766" y="275526"/>
                    </a:lnTo>
                    <a:cubicBezTo>
                      <a:pt x="316801" y="275031"/>
                      <a:pt x="318166" y="274122"/>
                      <a:pt x="318873" y="272804"/>
                    </a:cubicBezTo>
                    <a:cubicBezTo>
                      <a:pt x="319590" y="271504"/>
                      <a:pt x="319704" y="269899"/>
                      <a:pt x="319226" y="267999"/>
                    </a:cubicBezTo>
                    <a:cubicBezTo>
                      <a:pt x="318797" y="266288"/>
                      <a:pt x="317976" y="265028"/>
                      <a:pt x="316735" y="264234"/>
                    </a:cubicBezTo>
                    <a:cubicBezTo>
                      <a:pt x="315502" y="263451"/>
                      <a:pt x="313964" y="263289"/>
                      <a:pt x="312100" y="263757"/>
                    </a:cubicBezTo>
                    <a:cubicBezTo>
                      <a:pt x="310504" y="264149"/>
                      <a:pt x="309263" y="264962"/>
                      <a:pt x="308413" y="266164"/>
                    </a:cubicBezTo>
                    <a:cubicBezTo>
                      <a:pt x="307542" y="267369"/>
                      <a:pt x="307314" y="268744"/>
                      <a:pt x="307695" y="270272"/>
                    </a:cubicBezTo>
                    <a:lnTo>
                      <a:pt x="299404" y="272336"/>
                    </a:lnTo>
                    <a:lnTo>
                      <a:pt x="299299" y="272174"/>
                    </a:lnTo>
                    <a:cubicBezTo>
                      <a:pt x="298353" y="268859"/>
                      <a:pt x="298936" y="265792"/>
                      <a:pt x="301076" y="262955"/>
                    </a:cubicBezTo>
                    <a:cubicBezTo>
                      <a:pt x="303206" y="260116"/>
                      <a:pt x="306253" y="258215"/>
                      <a:pt x="310218" y="257222"/>
                    </a:cubicBezTo>
                    <a:close/>
                    <a:moveTo>
                      <a:pt x="442444" y="247090"/>
                    </a:moveTo>
                    <a:cubicBezTo>
                      <a:pt x="442444" y="247090"/>
                      <a:pt x="444088" y="253672"/>
                      <a:pt x="444088" y="253672"/>
                    </a:cubicBezTo>
                    <a:lnTo>
                      <a:pt x="427580" y="257799"/>
                    </a:lnTo>
                    <a:lnTo>
                      <a:pt x="425936" y="251208"/>
                    </a:lnTo>
                    <a:close/>
                    <a:moveTo>
                      <a:pt x="48683" y="213573"/>
                    </a:moveTo>
                    <a:lnTo>
                      <a:pt x="48301" y="214938"/>
                    </a:lnTo>
                    <a:lnTo>
                      <a:pt x="47804" y="216476"/>
                    </a:lnTo>
                    <a:lnTo>
                      <a:pt x="42894" y="231380"/>
                    </a:lnTo>
                    <a:lnTo>
                      <a:pt x="47804" y="230157"/>
                    </a:lnTo>
                    <a:lnTo>
                      <a:pt x="52705" y="228934"/>
                    </a:lnTo>
                    <a:lnTo>
                      <a:pt x="48874" y="213582"/>
                    </a:lnTo>
                    <a:close/>
                    <a:moveTo>
                      <a:pt x="54540" y="200025"/>
                    </a:moveTo>
                    <a:cubicBezTo>
                      <a:pt x="54540" y="200025"/>
                      <a:pt x="61236" y="226804"/>
                      <a:pt x="61236" y="226804"/>
                    </a:cubicBezTo>
                    <a:lnTo>
                      <a:pt x="66061" y="225591"/>
                    </a:lnTo>
                    <a:lnTo>
                      <a:pt x="67713" y="232212"/>
                    </a:lnTo>
                    <a:lnTo>
                      <a:pt x="62879" y="233425"/>
                    </a:lnTo>
                    <a:lnTo>
                      <a:pt x="65201" y="242672"/>
                    </a:lnTo>
                    <a:lnTo>
                      <a:pt x="56670" y="244812"/>
                    </a:lnTo>
                    <a:lnTo>
                      <a:pt x="54357" y="235546"/>
                    </a:lnTo>
                    <a:lnTo>
                      <a:pt x="47804" y="237188"/>
                    </a:lnTo>
                    <a:lnTo>
                      <a:pt x="36962" y="239892"/>
                    </a:lnTo>
                    <a:lnTo>
                      <a:pt x="35299" y="234858"/>
                    </a:lnTo>
                    <a:lnTo>
                      <a:pt x="45940" y="202184"/>
                    </a:lnTo>
                    <a:lnTo>
                      <a:pt x="47804" y="201717"/>
                    </a:lnTo>
                    <a:close/>
                    <a:moveTo>
                      <a:pt x="176738" y="169433"/>
                    </a:moveTo>
                    <a:lnTo>
                      <a:pt x="178459" y="176293"/>
                    </a:lnTo>
                    <a:lnTo>
                      <a:pt x="161683" y="180477"/>
                    </a:lnTo>
                    <a:lnTo>
                      <a:pt x="162963" y="190605"/>
                    </a:lnTo>
                    <a:cubicBezTo>
                      <a:pt x="163593" y="189820"/>
                      <a:pt x="164415" y="189113"/>
                      <a:pt x="165446" y="188445"/>
                    </a:cubicBezTo>
                    <a:cubicBezTo>
                      <a:pt x="166460" y="187796"/>
                      <a:pt x="167635" y="187280"/>
                      <a:pt x="168982" y="186935"/>
                    </a:cubicBezTo>
                    <a:cubicBezTo>
                      <a:pt x="173070" y="185845"/>
                      <a:pt x="176558" y="186287"/>
                      <a:pt x="179432" y="188273"/>
                    </a:cubicBezTo>
                    <a:cubicBezTo>
                      <a:pt x="182338" y="190242"/>
                      <a:pt x="184344" y="193499"/>
                      <a:pt x="185481" y="198027"/>
                    </a:cubicBezTo>
                    <a:cubicBezTo>
                      <a:pt x="186502" y="202125"/>
                      <a:pt x="186110" y="205852"/>
                      <a:pt x="184324" y="209177"/>
                    </a:cubicBezTo>
                    <a:cubicBezTo>
                      <a:pt x="182527" y="212510"/>
                      <a:pt x="179308" y="214756"/>
                      <a:pt x="174656" y="215922"/>
                    </a:cubicBezTo>
                    <a:cubicBezTo>
                      <a:pt x="170749" y="216896"/>
                      <a:pt x="167118" y="216665"/>
                      <a:pt x="163794" y="215224"/>
                    </a:cubicBezTo>
                    <a:cubicBezTo>
                      <a:pt x="160460" y="213791"/>
                      <a:pt x="158387" y="211183"/>
                      <a:pt x="157536" y="207408"/>
                    </a:cubicBezTo>
                    <a:lnTo>
                      <a:pt x="157565" y="207236"/>
                    </a:lnTo>
                    <a:lnTo>
                      <a:pt x="165687" y="204782"/>
                    </a:lnTo>
                    <a:cubicBezTo>
                      <a:pt x="166163" y="206674"/>
                      <a:pt x="167072" y="208021"/>
                      <a:pt x="168418" y="208814"/>
                    </a:cubicBezTo>
                    <a:cubicBezTo>
                      <a:pt x="169755" y="209616"/>
                      <a:pt x="171294" y="209787"/>
                      <a:pt x="173024" y="209359"/>
                    </a:cubicBezTo>
                    <a:cubicBezTo>
                      <a:pt x="175019" y="208860"/>
                      <a:pt x="176319" y="207781"/>
                      <a:pt x="176901" y="206129"/>
                    </a:cubicBezTo>
                    <a:cubicBezTo>
                      <a:pt x="177494" y="204485"/>
                      <a:pt x="177504" y="202516"/>
                      <a:pt x="176931" y="200225"/>
                    </a:cubicBezTo>
                    <a:cubicBezTo>
                      <a:pt x="176319" y="197770"/>
                      <a:pt x="175325" y="195916"/>
                      <a:pt x="173931" y="194683"/>
                    </a:cubicBezTo>
                    <a:cubicBezTo>
                      <a:pt x="172544" y="193450"/>
                      <a:pt x="170854" y="193088"/>
                      <a:pt x="168867" y="193584"/>
                    </a:cubicBezTo>
                    <a:cubicBezTo>
                      <a:pt x="167233" y="193995"/>
                      <a:pt x="166039" y="194608"/>
                      <a:pt x="165333" y="195439"/>
                    </a:cubicBezTo>
                    <a:cubicBezTo>
                      <a:pt x="164606" y="196250"/>
                      <a:pt x="164196" y="197225"/>
                      <a:pt x="164081" y="198361"/>
                    </a:cubicBezTo>
                    <a:cubicBezTo>
                      <a:pt x="164081" y="198361"/>
                      <a:pt x="156429" y="199737"/>
                      <a:pt x="156429" y="199737"/>
                    </a:cubicBezTo>
                    <a:lnTo>
                      <a:pt x="152961" y="175366"/>
                    </a:lnTo>
                    <a:close/>
                    <a:moveTo>
                      <a:pt x="288468" y="163280"/>
                    </a:moveTo>
                    <a:cubicBezTo>
                      <a:pt x="288077" y="163299"/>
                      <a:pt x="287684" y="163356"/>
                      <a:pt x="287274" y="163462"/>
                    </a:cubicBezTo>
                    <a:cubicBezTo>
                      <a:pt x="285687" y="163852"/>
                      <a:pt x="284407" y="164435"/>
                      <a:pt x="283414" y="165229"/>
                    </a:cubicBezTo>
                    <a:cubicBezTo>
                      <a:pt x="282429" y="166021"/>
                      <a:pt x="281742" y="166919"/>
                      <a:pt x="281369" y="167952"/>
                    </a:cubicBezTo>
                    <a:lnTo>
                      <a:pt x="282077" y="170798"/>
                    </a:lnTo>
                    <a:cubicBezTo>
                      <a:pt x="282917" y="174180"/>
                      <a:pt x="284177" y="176625"/>
                      <a:pt x="285849" y="178135"/>
                    </a:cubicBezTo>
                    <a:cubicBezTo>
                      <a:pt x="286681" y="178881"/>
                      <a:pt x="287550" y="179387"/>
                      <a:pt x="288468" y="179634"/>
                    </a:cubicBezTo>
                    <a:cubicBezTo>
                      <a:pt x="289403" y="179892"/>
                      <a:pt x="290378" y="179892"/>
                      <a:pt x="291400" y="179645"/>
                    </a:cubicBezTo>
                    <a:cubicBezTo>
                      <a:pt x="293158" y="179204"/>
                      <a:pt x="294371" y="178040"/>
                      <a:pt x="295041" y="176167"/>
                    </a:cubicBezTo>
                    <a:cubicBezTo>
                      <a:pt x="295699" y="174296"/>
                      <a:pt x="295738" y="172211"/>
                      <a:pt x="295165" y="169920"/>
                    </a:cubicBezTo>
                    <a:cubicBezTo>
                      <a:pt x="294573" y="167569"/>
                      <a:pt x="293570" y="165774"/>
                      <a:pt x="292126" y="164590"/>
                    </a:cubicBezTo>
                    <a:cubicBezTo>
                      <a:pt x="291017" y="163652"/>
                      <a:pt x="289796" y="163221"/>
                      <a:pt x="288468" y="163280"/>
                    </a:cubicBezTo>
                    <a:close/>
                    <a:moveTo>
                      <a:pt x="288468" y="141203"/>
                    </a:moveTo>
                    <a:lnTo>
                      <a:pt x="288516" y="141203"/>
                    </a:lnTo>
                    <a:cubicBezTo>
                      <a:pt x="289949" y="141165"/>
                      <a:pt x="291420" y="141260"/>
                      <a:pt x="292929" y="141509"/>
                    </a:cubicBezTo>
                    <a:lnTo>
                      <a:pt x="292968" y="148168"/>
                    </a:lnTo>
                    <a:cubicBezTo>
                      <a:pt x="291573" y="148043"/>
                      <a:pt x="290330" y="147984"/>
                      <a:pt x="289279" y="148013"/>
                    </a:cubicBezTo>
                    <a:cubicBezTo>
                      <a:pt x="289012" y="148024"/>
                      <a:pt x="288745" y="148032"/>
                      <a:pt x="288468" y="148062"/>
                    </a:cubicBezTo>
                    <a:cubicBezTo>
                      <a:pt x="287618" y="148138"/>
                      <a:pt x="286699" y="148301"/>
                      <a:pt x="285696" y="148548"/>
                    </a:cubicBezTo>
                    <a:cubicBezTo>
                      <a:pt x="283099" y="149198"/>
                      <a:pt x="281264" y="150689"/>
                      <a:pt x="280166" y="153029"/>
                    </a:cubicBezTo>
                    <a:cubicBezTo>
                      <a:pt x="279086" y="155361"/>
                      <a:pt x="279019" y="158235"/>
                      <a:pt x="280004" y="161646"/>
                    </a:cubicBezTo>
                    <a:lnTo>
                      <a:pt x="280128" y="161760"/>
                    </a:lnTo>
                    <a:cubicBezTo>
                      <a:pt x="280834" y="160528"/>
                      <a:pt x="281856" y="159449"/>
                      <a:pt x="283174" y="158514"/>
                    </a:cubicBezTo>
                    <a:cubicBezTo>
                      <a:pt x="284502" y="157576"/>
                      <a:pt x="286079" y="156890"/>
                      <a:pt x="287905" y="156429"/>
                    </a:cubicBezTo>
                    <a:lnTo>
                      <a:pt x="288468" y="156296"/>
                    </a:lnTo>
                    <a:cubicBezTo>
                      <a:pt x="292039" y="155532"/>
                      <a:pt x="295174" y="156191"/>
                      <a:pt x="297867" y="158254"/>
                    </a:cubicBezTo>
                    <a:cubicBezTo>
                      <a:pt x="300706" y="160414"/>
                      <a:pt x="302644" y="163605"/>
                      <a:pt x="303695" y="167789"/>
                    </a:cubicBezTo>
                    <a:cubicBezTo>
                      <a:pt x="304765" y="172089"/>
                      <a:pt x="304326" y="175977"/>
                      <a:pt x="302349" y="179425"/>
                    </a:cubicBezTo>
                    <a:cubicBezTo>
                      <a:pt x="300381" y="182883"/>
                      <a:pt x="297286" y="185146"/>
                      <a:pt x="293044" y="186198"/>
                    </a:cubicBezTo>
                    <a:cubicBezTo>
                      <a:pt x="291458" y="186599"/>
                      <a:pt x="289939" y="186781"/>
                      <a:pt x="288468" y="186741"/>
                    </a:cubicBezTo>
                    <a:cubicBezTo>
                      <a:pt x="285745" y="186686"/>
                      <a:pt x="283223" y="185892"/>
                      <a:pt x="280892" y="184363"/>
                    </a:cubicBezTo>
                    <a:cubicBezTo>
                      <a:pt x="277300" y="182023"/>
                      <a:pt x="274816" y="178135"/>
                      <a:pt x="273469" y="172727"/>
                    </a:cubicBezTo>
                    <a:lnTo>
                      <a:pt x="271387" y="164416"/>
                    </a:lnTo>
                    <a:cubicBezTo>
                      <a:pt x="270001" y="158837"/>
                      <a:pt x="270498" y="153984"/>
                      <a:pt x="272885" y="149876"/>
                    </a:cubicBezTo>
                    <a:cubicBezTo>
                      <a:pt x="275293" y="145769"/>
                      <a:pt x="278982" y="143103"/>
                      <a:pt x="283958" y="141853"/>
                    </a:cubicBezTo>
                    <a:cubicBezTo>
                      <a:pt x="285545" y="141460"/>
                      <a:pt x="287043" y="141241"/>
                      <a:pt x="288468" y="141203"/>
                    </a:cubicBezTo>
                    <a:close/>
                    <a:moveTo>
                      <a:pt x="417336" y="120015"/>
                    </a:moveTo>
                    <a:lnTo>
                      <a:pt x="411700" y="138062"/>
                    </a:lnTo>
                    <a:lnTo>
                      <a:pt x="425570" y="151618"/>
                    </a:lnTo>
                    <a:lnTo>
                      <a:pt x="415950" y="154026"/>
                    </a:lnTo>
                    <a:lnTo>
                      <a:pt x="408135" y="144807"/>
                    </a:lnTo>
                    <a:lnTo>
                      <a:pt x="405565" y="156623"/>
                    </a:lnTo>
                    <a:lnTo>
                      <a:pt x="395917" y="159031"/>
                    </a:lnTo>
                    <a:lnTo>
                      <a:pt x="401773" y="140546"/>
                    </a:lnTo>
                    <a:lnTo>
                      <a:pt x="388284" y="127277"/>
                    </a:lnTo>
                    <a:lnTo>
                      <a:pt x="397894" y="124869"/>
                    </a:lnTo>
                    <a:cubicBezTo>
                      <a:pt x="397894" y="124869"/>
                      <a:pt x="405165" y="133763"/>
                      <a:pt x="405165" y="133763"/>
                    </a:cubicBezTo>
                    <a:lnTo>
                      <a:pt x="405337" y="133714"/>
                    </a:lnTo>
                    <a:lnTo>
                      <a:pt x="407676" y="122423"/>
                    </a:lnTo>
                    <a:close/>
                    <a:moveTo>
                      <a:pt x="30122" y="84716"/>
                    </a:moveTo>
                    <a:cubicBezTo>
                      <a:pt x="30122" y="84716"/>
                      <a:pt x="31774" y="91297"/>
                      <a:pt x="31774" y="91297"/>
                    </a:cubicBezTo>
                    <a:cubicBezTo>
                      <a:pt x="28536" y="97796"/>
                      <a:pt x="26673" y="103554"/>
                      <a:pt x="26156" y="108609"/>
                    </a:cubicBezTo>
                    <a:cubicBezTo>
                      <a:pt x="25641" y="113653"/>
                      <a:pt x="25850" y="119539"/>
                      <a:pt x="26758" y="126253"/>
                    </a:cubicBezTo>
                    <a:lnTo>
                      <a:pt x="27436" y="130695"/>
                    </a:lnTo>
                    <a:lnTo>
                      <a:pt x="18876" y="132836"/>
                    </a:lnTo>
                    <a:lnTo>
                      <a:pt x="18208" y="128394"/>
                    </a:lnTo>
                    <a:cubicBezTo>
                      <a:pt x="17301" y="121965"/>
                      <a:pt x="17290" y="115852"/>
                      <a:pt x="18170" y="110062"/>
                    </a:cubicBezTo>
                    <a:cubicBezTo>
                      <a:pt x="19059" y="104272"/>
                      <a:pt x="20836" y="98711"/>
                      <a:pt x="23550" y="93362"/>
                    </a:cubicBezTo>
                    <a:lnTo>
                      <a:pt x="1643" y="98825"/>
                    </a:lnTo>
                    <a:lnTo>
                      <a:pt x="0" y="92244"/>
                    </a:lnTo>
                    <a:close/>
                    <a:moveTo>
                      <a:pt x="141166" y="81547"/>
                    </a:moveTo>
                    <a:cubicBezTo>
                      <a:pt x="140650" y="81566"/>
                      <a:pt x="140105" y="81634"/>
                      <a:pt x="139550" y="81777"/>
                    </a:cubicBezTo>
                    <a:cubicBezTo>
                      <a:pt x="137755" y="82227"/>
                      <a:pt x="136465" y="83164"/>
                      <a:pt x="135671" y="84586"/>
                    </a:cubicBezTo>
                    <a:cubicBezTo>
                      <a:pt x="134859" y="86011"/>
                      <a:pt x="134707" y="87682"/>
                      <a:pt x="135184" y="89592"/>
                    </a:cubicBezTo>
                    <a:cubicBezTo>
                      <a:pt x="135681" y="91550"/>
                      <a:pt x="136617" y="92955"/>
                      <a:pt x="137975" y="93795"/>
                    </a:cubicBezTo>
                    <a:cubicBezTo>
                      <a:pt x="138929" y="94388"/>
                      <a:pt x="139990" y="94675"/>
                      <a:pt x="141166" y="94637"/>
                    </a:cubicBezTo>
                    <a:cubicBezTo>
                      <a:pt x="141682" y="94618"/>
                      <a:pt x="142215" y="94542"/>
                      <a:pt x="142770" y="94398"/>
                    </a:cubicBezTo>
                    <a:cubicBezTo>
                      <a:pt x="144538" y="93957"/>
                      <a:pt x="145837" y="93031"/>
                      <a:pt x="146639" y="91617"/>
                    </a:cubicBezTo>
                    <a:cubicBezTo>
                      <a:pt x="147461" y="90222"/>
                      <a:pt x="147622" y="88541"/>
                      <a:pt x="147136" y="86601"/>
                    </a:cubicBezTo>
                    <a:cubicBezTo>
                      <a:pt x="146658" y="84700"/>
                      <a:pt x="145722" y="83297"/>
                      <a:pt x="144318" y="82427"/>
                    </a:cubicBezTo>
                    <a:cubicBezTo>
                      <a:pt x="143352" y="81826"/>
                      <a:pt x="142303" y="81528"/>
                      <a:pt x="141166" y="81547"/>
                    </a:cubicBezTo>
                    <a:close/>
                    <a:moveTo>
                      <a:pt x="135032" y="63683"/>
                    </a:moveTo>
                    <a:cubicBezTo>
                      <a:pt x="133465" y="64075"/>
                      <a:pt x="132375" y="64888"/>
                      <a:pt x="131765" y="66128"/>
                    </a:cubicBezTo>
                    <a:cubicBezTo>
                      <a:pt x="131134" y="67371"/>
                      <a:pt x="131039" y="68880"/>
                      <a:pt x="131477" y="70638"/>
                    </a:cubicBezTo>
                    <a:cubicBezTo>
                      <a:pt x="131927" y="72415"/>
                      <a:pt x="132720" y="73714"/>
                      <a:pt x="133866" y="74527"/>
                    </a:cubicBezTo>
                    <a:cubicBezTo>
                      <a:pt x="135023" y="75356"/>
                      <a:pt x="136378" y="75567"/>
                      <a:pt x="137965" y="75177"/>
                    </a:cubicBezTo>
                    <a:cubicBezTo>
                      <a:pt x="139464" y="74803"/>
                      <a:pt x="140525" y="74020"/>
                      <a:pt x="141166" y="72796"/>
                    </a:cubicBezTo>
                    <a:lnTo>
                      <a:pt x="141213" y="72693"/>
                    </a:lnTo>
                    <a:cubicBezTo>
                      <a:pt x="141843" y="71440"/>
                      <a:pt x="141939" y="69912"/>
                      <a:pt x="141499" y="68135"/>
                    </a:cubicBezTo>
                    <a:cubicBezTo>
                      <a:pt x="141403" y="67753"/>
                      <a:pt x="141289" y="67399"/>
                      <a:pt x="141166" y="67065"/>
                    </a:cubicBezTo>
                    <a:cubicBezTo>
                      <a:pt x="140697" y="65882"/>
                      <a:pt x="140009" y="64964"/>
                      <a:pt x="139092" y="64333"/>
                    </a:cubicBezTo>
                    <a:cubicBezTo>
                      <a:pt x="137936" y="63512"/>
                      <a:pt x="136569" y="63301"/>
                      <a:pt x="135032" y="63683"/>
                    </a:cubicBezTo>
                    <a:close/>
                    <a:moveTo>
                      <a:pt x="141166" y="56795"/>
                    </a:moveTo>
                    <a:cubicBezTo>
                      <a:pt x="142149" y="57004"/>
                      <a:pt x="143084" y="57329"/>
                      <a:pt x="143974" y="57760"/>
                    </a:cubicBezTo>
                    <a:cubicBezTo>
                      <a:pt x="146993" y="59222"/>
                      <a:pt x="148970" y="61830"/>
                      <a:pt x="149926" y="65622"/>
                    </a:cubicBezTo>
                    <a:cubicBezTo>
                      <a:pt x="150451" y="67753"/>
                      <a:pt x="150366" y="69768"/>
                      <a:pt x="149647" y="71689"/>
                    </a:cubicBezTo>
                    <a:cubicBezTo>
                      <a:pt x="148932" y="73609"/>
                      <a:pt x="147718" y="75280"/>
                      <a:pt x="145961" y="76694"/>
                    </a:cubicBezTo>
                    <a:cubicBezTo>
                      <a:pt x="148473" y="77086"/>
                      <a:pt x="150603" y="77994"/>
                      <a:pt x="152342" y="79456"/>
                    </a:cubicBezTo>
                    <a:cubicBezTo>
                      <a:pt x="154100" y="80897"/>
                      <a:pt x="155266" y="82771"/>
                      <a:pt x="155839" y="85063"/>
                    </a:cubicBezTo>
                    <a:cubicBezTo>
                      <a:pt x="156822" y="89009"/>
                      <a:pt x="156240" y="92373"/>
                      <a:pt x="154090" y="95162"/>
                    </a:cubicBezTo>
                    <a:cubicBezTo>
                      <a:pt x="151951" y="97941"/>
                      <a:pt x="148711" y="99881"/>
                      <a:pt x="144404" y="100961"/>
                    </a:cubicBezTo>
                    <a:cubicBezTo>
                      <a:pt x="143284" y="101237"/>
                      <a:pt x="142206" y="101438"/>
                      <a:pt x="141166" y="101543"/>
                    </a:cubicBezTo>
                    <a:cubicBezTo>
                      <a:pt x="138146" y="101868"/>
                      <a:pt x="135443" y="101495"/>
                      <a:pt x="133045" y="100416"/>
                    </a:cubicBezTo>
                    <a:cubicBezTo>
                      <a:pt x="129834" y="98965"/>
                      <a:pt x="127743" y="96279"/>
                      <a:pt x="126759" y="92324"/>
                    </a:cubicBezTo>
                    <a:cubicBezTo>
                      <a:pt x="126185" y="90014"/>
                      <a:pt x="126319" y="87825"/>
                      <a:pt x="127170" y="85732"/>
                    </a:cubicBezTo>
                    <a:cubicBezTo>
                      <a:pt x="128029" y="83630"/>
                      <a:pt x="129481" y="81815"/>
                      <a:pt x="131516" y="80268"/>
                    </a:cubicBezTo>
                    <a:cubicBezTo>
                      <a:pt x="129300" y="79846"/>
                      <a:pt x="127437" y="78958"/>
                      <a:pt x="125909" y="77612"/>
                    </a:cubicBezTo>
                    <a:cubicBezTo>
                      <a:pt x="124390" y="76255"/>
                      <a:pt x="123358" y="74516"/>
                      <a:pt x="122823" y="72396"/>
                    </a:cubicBezTo>
                    <a:cubicBezTo>
                      <a:pt x="121886" y="68604"/>
                      <a:pt x="122392" y="65365"/>
                      <a:pt x="124351" y="62662"/>
                    </a:cubicBezTo>
                    <a:cubicBezTo>
                      <a:pt x="126310" y="59967"/>
                      <a:pt x="129318" y="58114"/>
                      <a:pt x="133388" y="57091"/>
                    </a:cubicBezTo>
                    <a:cubicBezTo>
                      <a:pt x="136236" y="56384"/>
                      <a:pt x="138824" y="56289"/>
                      <a:pt x="141166" y="56795"/>
                    </a:cubicBezTo>
                    <a:close/>
                    <a:moveTo>
                      <a:pt x="257877" y="35319"/>
                    </a:moveTo>
                    <a:cubicBezTo>
                      <a:pt x="257036" y="35100"/>
                      <a:pt x="256158" y="35108"/>
                      <a:pt x="255231" y="35347"/>
                    </a:cubicBezTo>
                    <a:cubicBezTo>
                      <a:pt x="253512" y="35768"/>
                      <a:pt x="252307" y="36913"/>
                      <a:pt x="251620" y="38797"/>
                    </a:cubicBezTo>
                    <a:cubicBezTo>
                      <a:pt x="250942" y="40659"/>
                      <a:pt x="250894" y="42751"/>
                      <a:pt x="251467" y="45053"/>
                    </a:cubicBezTo>
                    <a:cubicBezTo>
                      <a:pt x="252068" y="47481"/>
                      <a:pt x="253043" y="49315"/>
                      <a:pt x="254410" y="50566"/>
                    </a:cubicBezTo>
                    <a:cubicBezTo>
                      <a:pt x="255432" y="51502"/>
                      <a:pt x="256588" y="51960"/>
                      <a:pt x="257877" y="51932"/>
                    </a:cubicBezTo>
                    <a:cubicBezTo>
                      <a:pt x="258288" y="51932"/>
                      <a:pt x="258728" y="51865"/>
                      <a:pt x="259167" y="51759"/>
                    </a:cubicBezTo>
                    <a:cubicBezTo>
                      <a:pt x="260580" y="51407"/>
                      <a:pt x="261746" y="50844"/>
                      <a:pt x="262653" y="50041"/>
                    </a:cubicBezTo>
                    <a:cubicBezTo>
                      <a:pt x="263590" y="49248"/>
                      <a:pt x="264260" y="48341"/>
                      <a:pt x="264679" y="47299"/>
                    </a:cubicBezTo>
                    <a:lnTo>
                      <a:pt x="263705" y="43373"/>
                    </a:lnTo>
                    <a:cubicBezTo>
                      <a:pt x="262921" y="40250"/>
                      <a:pt x="261775" y="38012"/>
                      <a:pt x="260283" y="36656"/>
                    </a:cubicBezTo>
                    <a:cubicBezTo>
                      <a:pt x="259531" y="35977"/>
                      <a:pt x="258728" y="35538"/>
                      <a:pt x="257877" y="35319"/>
                    </a:cubicBezTo>
                    <a:close/>
                    <a:moveTo>
                      <a:pt x="257877" y="28240"/>
                    </a:moveTo>
                    <a:cubicBezTo>
                      <a:pt x="260532" y="28297"/>
                      <a:pt x="262998" y="29090"/>
                      <a:pt x="265272" y="30608"/>
                    </a:cubicBezTo>
                    <a:cubicBezTo>
                      <a:pt x="268740" y="32930"/>
                      <a:pt x="271146" y="36800"/>
                      <a:pt x="272503" y="42226"/>
                    </a:cubicBezTo>
                    <a:lnTo>
                      <a:pt x="275025" y="52306"/>
                    </a:lnTo>
                    <a:cubicBezTo>
                      <a:pt x="276325" y="57493"/>
                      <a:pt x="275808" y="61934"/>
                      <a:pt x="273516" y="65661"/>
                    </a:cubicBezTo>
                    <a:cubicBezTo>
                      <a:pt x="271223" y="69395"/>
                      <a:pt x="267727" y="71842"/>
                      <a:pt x="263008" y="73016"/>
                    </a:cubicBezTo>
                    <a:cubicBezTo>
                      <a:pt x="261537" y="73379"/>
                      <a:pt x="259969" y="73619"/>
                      <a:pt x="258327" y="73714"/>
                    </a:cubicBezTo>
                    <a:lnTo>
                      <a:pt x="257877" y="73733"/>
                    </a:lnTo>
                    <a:cubicBezTo>
                      <a:pt x="256397" y="73771"/>
                      <a:pt x="254963" y="73695"/>
                      <a:pt x="253607" y="73465"/>
                    </a:cubicBezTo>
                    <a:lnTo>
                      <a:pt x="253063" y="67036"/>
                    </a:lnTo>
                    <a:cubicBezTo>
                      <a:pt x="254457" y="67209"/>
                      <a:pt x="255794" y="67255"/>
                      <a:pt x="257094" y="67160"/>
                    </a:cubicBezTo>
                    <a:lnTo>
                      <a:pt x="257877" y="67103"/>
                    </a:lnTo>
                    <a:cubicBezTo>
                      <a:pt x="258957" y="66989"/>
                      <a:pt x="260122" y="66768"/>
                      <a:pt x="261374" y="66454"/>
                    </a:cubicBezTo>
                    <a:cubicBezTo>
                      <a:pt x="263620" y="65891"/>
                      <a:pt x="265244" y="64600"/>
                      <a:pt x="266245" y="62576"/>
                    </a:cubicBezTo>
                    <a:cubicBezTo>
                      <a:pt x="267240" y="60549"/>
                      <a:pt x="267354" y="57989"/>
                      <a:pt x="266580" y="54885"/>
                    </a:cubicBezTo>
                    <a:lnTo>
                      <a:pt x="266055" y="52772"/>
                    </a:lnTo>
                    <a:cubicBezTo>
                      <a:pt x="265395" y="54225"/>
                      <a:pt x="264488" y="55429"/>
                      <a:pt x="263333" y="56376"/>
                    </a:cubicBezTo>
                    <a:cubicBezTo>
                      <a:pt x="262167" y="57339"/>
                      <a:pt x="260819" y="57999"/>
                      <a:pt x="259299" y="58381"/>
                    </a:cubicBezTo>
                    <a:cubicBezTo>
                      <a:pt x="258813" y="58506"/>
                      <a:pt x="258346" y="58600"/>
                      <a:pt x="257877" y="58676"/>
                    </a:cubicBezTo>
                    <a:cubicBezTo>
                      <a:pt x="254505" y="59231"/>
                      <a:pt x="251534" y="58611"/>
                      <a:pt x="248984" y="56842"/>
                    </a:cubicBezTo>
                    <a:cubicBezTo>
                      <a:pt x="246051" y="54817"/>
                      <a:pt x="244035" y="51608"/>
                      <a:pt x="242936" y="47183"/>
                    </a:cubicBezTo>
                    <a:cubicBezTo>
                      <a:pt x="241875" y="42934"/>
                      <a:pt x="242343" y="39064"/>
                      <a:pt x="244331" y="35557"/>
                    </a:cubicBezTo>
                    <a:cubicBezTo>
                      <a:pt x="246317" y="32061"/>
                      <a:pt x="249394" y="29807"/>
                      <a:pt x="253550" y="28757"/>
                    </a:cubicBezTo>
                    <a:cubicBezTo>
                      <a:pt x="255049" y="28383"/>
                      <a:pt x="256483" y="28221"/>
                      <a:pt x="257877" y="28240"/>
                    </a:cubicBezTo>
                    <a:close/>
                    <a:moveTo>
                      <a:pt x="391632" y="23958"/>
                    </a:moveTo>
                    <a:cubicBezTo>
                      <a:pt x="391223" y="23930"/>
                      <a:pt x="390783" y="23967"/>
                      <a:pt x="390315" y="24071"/>
                    </a:cubicBezTo>
                    <a:cubicBezTo>
                      <a:pt x="389148" y="24378"/>
                      <a:pt x="388356" y="24990"/>
                      <a:pt x="387935" y="25936"/>
                    </a:cubicBezTo>
                    <a:cubicBezTo>
                      <a:pt x="387524" y="26881"/>
                      <a:pt x="387448" y="27914"/>
                      <a:pt x="387725" y="29021"/>
                    </a:cubicBezTo>
                    <a:lnTo>
                      <a:pt x="388291" y="31266"/>
                    </a:lnTo>
                    <a:cubicBezTo>
                      <a:pt x="388566" y="32374"/>
                      <a:pt x="389131" y="33242"/>
                      <a:pt x="390008" y="33864"/>
                    </a:cubicBezTo>
                    <a:cubicBezTo>
                      <a:pt x="390515" y="34217"/>
                      <a:pt x="391049" y="34428"/>
                      <a:pt x="391632" y="34495"/>
                    </a:cubicBezTo>
                    <a:cubicBezTo>
                      <a:pt x="392054" y="34543"/>
                      <a:pt x="392492" y="34504"/>
                      <a:pt x="392951" y="34390"/>
                    </a:cubicBezTo>
                    <a:cubicBezTo>
                      <a:pt x="394222" y="34074"/>
                      <a:pt x="395045" y="33473"/>
                      <a:pt x="395406" y="32614"/>
                    </a:cubicBezTo>
                    <a:cubicBezTo>
                      <a:pt x="395770" y="31743"/>
                      <a:pt x="395798" y="30703"/>
                      <a:pt x="395482" y="29471"/>
                    </a:cubicBezTo>
                    <a:lnTo>
                      <a:pt x="394919" y="27216"/>
                    </a:lnTo>
                    <a:cubicBezTo>
                      <a:pt x="394651" y="26116"/>
                      <a:pt x="394098" y="25238"/>
                      <a:pt x="393286" y="24607"/>
                    </a:cubicBezTo>
                    <a:cubicBezTo>
                      <a:pt x="392788" y="24226"/>
                      <a:pt x="392245" y="24015"/>
                      <a:pt x="391632" y="23958"/>
                    </a:cubicBezTo>
                    <a:close/>
                    <a:moveTo>
                      <a:pt x="391632" y="18941"/>
                    </a:moveTo>
                    <a:cubicBezTo>
                      <a:pt x="393505" y="18837"/>
                      <a:pt x="395157" y="19239"/>
                      <a:pt x="396591" y="20117"/>
                    </a:cubicBezTo>
                    <a:cubicBezTo>
                      <a:pt x="398644" y="21379"/>
                      <a:pt x="399982" y="23280"/>
                      <a:pt x="400612" y="25802"/>
                    </a:cubicBezTo>
                    <a:lnTo>
                      <a:pt x="401177" y="28047"/>
                    </a:lnTo>
                    <a:cubicBezTo>
                      <a:pt x="401807" y="30587"/>
                      <a:pt x="401530" y="32891"/>
                      <a:pt x="400317" y="34952"/>
                    </a:cubicBezTo>
                    <a:cubicBezTo>
                      <a:pt x="399113" y="37018"/>
                      <a:pt x="397050" y="38411"/>
                      <a:pt x="394135" y="39139"/>
                    </a:cubicBezTo>
                    <a:cubicBezTo>
                      <a:pt x="393267" y="39357"/>
                      <a:pt x="392427" y="39491"/>
                      <a:pt x="391632" y="39530"/>
                    </a:cubicBezTo>
                    <a:cubicBezTo>
                      <a:pt x="389761" y="39625"/>
                      <a:pt x="388098" y="39234"/>
                      <a:pt x="386647" y="38354"/>
                    </a:cubicBezTo>
                    <a:cubicBezTo>
                      <a:pt x="385681" y="37762"/>
                      <a:pt x="384861" y="37027"/>
                      <a:pt x="384200" y="36158"/>
                    </a:cubicBezTo>
                    <a:cubicBezTo>
                      <a:pt x="383475" y="35174"/>
                      <a:pt x="382940" y="34017"/>
                      <a:pt x="382604" y="32690"/>
                    </a:cubicBezTo>
                    <a:lnTo>
                      <a:pt x="382041" y="30435"/>
                    </a:lnTo>
                    <a:cubicBezTo>
                      <a:pt x="381411" y="27941"/>
                      <a:pt x="381708" y="25640"/>
                      <a:pt x="382929" y="23556"/>
                    </a:cubicBezTo>
                    <a:cubicBezTo>
                      <a:pt x="383282" y="22955"/>
                      <a:pt x="383713" y="22410"/>
                      <a:pt x="384200" y="21913"/>
                    </a:cubicBezTo>
                    <a:cubicBezTo>
                      <a:pt x="385424" y="20709"/>
                      <a:pt x="387067" y="19849"/>
                      <a:pt x="389131" y="19334"/>
                    </a:cubicBezTo>
                    <a:cubicBezTo>
                      <a:pt x="389999" y="19105"/>
                      <a:pt x="390831" y="18980"/>
                      <a:pt x="391632" y="18941"/>
                    </a:cubicBezTo>
                    <a:close/>
                    <a:moveTo>
                      <a:pt x="365209" y="5033"/>
                    </a:moveTo>
                    <a:cubicBezTo>
                      <a:pt x="364798" y="4994"/>
                      <a:pt x="364367" y="5042"/>
                      <a:pt x="363899" y="5158"/>
                    </a:cubicBezTo>
                    <a:cubicBezTo>
                      <a:pt x="362754" y="5444"/>
                      <a:pt x="361959" y="6064"/>
                      <a:pt x="361550" y="7011"/>
                    </a:cubicBezTo>
                    <a:cubicBezTo>
                      <a:pt x="361130" y="7947"/>
                      <a:pt x="361062" y="8987"/>
                      <a:pt x="361348" y="10116"/>
                    </a:cubicBezTo>
                    <a:lnTo>
                      <a:pt x="361913" y="12360"/>
                    </a:lnTo>
                    <a:cubicBezTo>
                      <a:pt x="362191" y="13497"/>
                      <a:pt x="362743" y="14366"/>
                      <a:pt x="363555" y="14978"/>
                    </a:cubicBezTo>
                    <a:cubicBezTo>
                      <a:pt x="364042" y="15341"/>
                      <a:pt x="364596" y="15551"/>
                      <a:pt x="365209" y="15598"/>
                    </a:cubicBezTo>
                    <a:cubicBezTo>
                      <a:pt x="365629" y="15628"/>
                      <a:pt x="366069" y="15588"/>
                      <a:pt x="366545" y="15464"/>
                    </a:cubicBezTo>
                    <a:cubicBezTo>
                      <a:pt x="367673" y="15188"/>
                      <a:pt x="368457" y="14576"/>
                      <a:pt x="368867" y="13659"/>
                    </a:cubicBezTo>
                    <a:cubicBezTo>
                      <a:pt x="369298" y="12723"/>
                      <a:pt x="369354" y="11711"/>
                      <a:pt x="369077" y="10574"/>
                    </a:cubicBezTo>
                    <a:lnTo>
                      <a:pt x="368514" y="8328"/>
                    </a:lnTo>
                    <a:cubicBezTo>
                      <a:pt x="368236" y="7191"/>
                      <a:pt x="367682" y="6313"/>
                      <a:pt x="366870" y="5682"/>
                    </a:cubicBezTo>
                    <a:cubicBezTo>
                      <a:pt x="366374" y="5301"/>
                      <a:pt x="365820" y="5081"/>
                      <a:pt x="365209" y="5033"/>
                    </a:cubicBezTo>
                    <a:close/>
                    <a:moveTo>
                      <a:pt x="381985" y="418"/>
                    </a:moveTo>
                    <a:lnTo>
                      <a:pt x="384200" y="964"/>
                    </a:lnTo>
                    <a:lnTo>
                      <a:pt x="386695" y="1574"/>
                    </a:lnTo>
                    <a:cubicBezTo>
                      <a:pt x="386695" y="1574"/>
                      <a:pt x="384200" y="9245"/>
                      <a:pt x="384200" y="9245"/>
                    </a:cubicBezTo>
                    <a:lnTo>
                      <a:pt x="374198" y="40103"/>
                    </a:lnTo>
                    <a:lnTo>
                      <a:pt x="372288" y="39643"/>
                    </a:lnTo>
                    <a:lnTo>
                      <a:pt x="369488" y="38947"/>
                    </a:lnTo>
                    <a:cubicBezTo>
                      <a:pt x="369488" y="38947"/>
                      <a:pt x="372288" y="30301"/>
                      <a:pt x="372288" y="30301"/>
                    </a:cubicBezTo>
                    <a:close/>
                    <a:moveTo>
                      <a:pt x="365209" y="16"/>
                    </a:moveTo>
                    <a:cubicBezTo>
                      <a:pt x="367100" y="-88"/>
                      <a:pt x="368763" y="303"/>
                      <a:pt x="370194" y="1192"/>
                    </a:cubicBezTo>
                    <a:cubicBezTo>
                      <a:pt x="371008" y="1699"/>
                      <a:pt x="371703" y="2292"/>
                      <a:pt x="372288" y="2997"/>
                    </a:cubicBezTo>
                    <a:cubicBezTo>
                      <a:pt x="373185" y="4067"/>
                      <a:pt x="373825" y="5368"/>
                      <a:pt x="374209" y="6905"/>
                    </a:cubicBezTo>
                    <a:lnTo>
                      <a:pt x="374761" y="9151"/>
                    </a:lnTo>
                    <a:cubicBezTo>
                      <a:pt x="375393" y="11672"/>
                      <a:pt x="375105" y="13964"/>
                      <a:pt x="373901" y="16028"/>
                    </a:cubicBezTo>
                    <a:cubicBezTo>
                      <a:pt x="373473" y="16764"/>
                      <a:pt x="372938" y="17414"/>
                      <a:pt x="372288" y="17978"/>
                    </a:cubicBezTo>
                    <a:cubicBezTo>
                      <a:pt x="371123" y="18999"/>
                      <a:pt x="369603" y="19745"/>
                      <a:pt x="367730" y="20212"/>
                    </a:cubicBezTo>
                    <a:cubicBezTo>
                      <a:pt x="366851" y="20432"/>
                      <a:pt x="366010" y="20556"/>
                      <a:pt x="365209" y="20605"/>
                    </a:cubicBezTo>
                    <a:cubicBezTo>
                      <a:pt x="363345" y="20700"/>
                      <a:pt x="361684" y="20318"/>
                      <a:pt x="360250" y="19440"/>
                    </a:cubicBezTo>
                    <a:cubicBezTo>
                      <a:pt x="358198" y="18188"/>
                      <a:pt x="356848" y="16307"/>
                      <a:pt x="356218" y="13784"/>
                    </a:cubicBezTo>
                    <a:cubicBezTo>
                      <a:pt x="356218" y="13784"/>
                      <a:pt x="355655" y="11540"/>
                      <a:pt x="355655" y="11540"/>
                    </a:cubicBezTo>
                    <a:cubicBezTo>
                      <a:pt x="355034" y="9017"/>
                      <a:pt x="355330" y="6715"/>
                      <a:pt x="356534" y="4622"/>
                    </a:cubicBezTo>
                    <a:cubicBezTo>
                      <a:pt x="357747" y="2540"/>
                      <a:pt x="359811" y="1135"/>
                      <a:pt x="362715" y="409"/>
                    </a:cubicBezTo>
                    <a:cubicBezTo>
                      <a:pt x="363585" y="190"/>
                      <a:pt x="364414" y="56"/>
                      <a:pt x="365209" y="16"/>
                    </a:cubicBezTo>
                    <a:close/>
                  </a:path>
                </a:pathLst>
              </a:custGeom>
              <a:solidFill>
                <a:srgbClr val="010101">
                  <a:alpha val="60000"/>
                </a:srgb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82" name="Group 37"/>
            <p:cNvGrpSpPr/>
            <p:nvPr/>
          </p:nvGrpSpPr>
          <p:grpSpPr>
            <a:xfrm>
              <a:off x="1208180" y="4699653"/>
              <a:ext cx="482134" cy="955851"/>
              <a:chOff x="2573939" y="4310398"/>
              <a:chExt cx="482134" cy="955851"/>
            </a:xfrm>
          </p:grpSpPr>
          <p:sp>
            <p:nvSpPr>
              <p:cNvPr id="83" name="Freeform 47"/>
              <p:cNvSpPr/>
              <p:nvPr/>
            </p:nvSpPr>
            <p:spPr>
              <a:xfrm>
                <a:off x="2573939" y="4310398"/>
                <a:ext cx="449263" cy="948826"/>
              </a:xfrm>
              <a:custGeom>
                <a:avLst/>
                <a:gdLst>
                  <a:gd name="connsiteX0" fmla="*/ 426005 w 426795"/>
                  <a:gd name="connsiteY0" fmla="*/ 0 h 901374"/>
                  <a:gd name="connsiteX1" fmla="*/ 426005 w 426795"/>
                  <a:gd name="connsiteY1" fmla="*/ 6 h 901374"/>
                  <a:gd name="connsiteX2" fmla="*/ 426011 w 426795"/>
                  <a:gd name="connsiteY2" fmla="*/ 0 h 901374"/>
                  <a:gd name="connsiteX3" fmla="*/ 426005 w 426795"/>
                  <a:gd name="connsiteY3" fmla="*/ 15 h 901374"/>
                  <a:gd name="connsiteX4" fmla="*/ 426795 w 426795"/>
                  <a:gd name="connsiteY4" fmla="*/ 119349 h 901374"/>
                  <a:gd name="connsiteX5" fmla="*/ 88362 w 426795"/>
                  <a:gd name="connsiteY5" fmla="*/ 901374 h 901374"/>
                  <a:gd name="connsiteX6" fmla="*/ 44180 w 426795"/>
                  <a:gd name="connsiteY6" fmla="*/ 882261 h 901374"/>
                  <a:gd name="connsiteX7" fmla="*/ 42503 w 426795"/>
                  <a:gd name="connsiteY7" fmla="*/ 886136 h 901374"/>
                  <a:gd name="connsiteX8" fmla="*/ 0 w 426795"/>
                  <a:gd name="connsiteY8" fmla="*/ 863162 h 901374"/>
                  <a:gd name="connsiteX9" fmla="*/ 5 w 426795"/>
                  <a:gd name="connsiteY9" fmla="*/ 863151 h 901374"/>
                  <a:gd name="connsiteX10" fmla="*/ 0 w 426795"/>
                  <a:gd name="connsiteY10" fmla="*/ 863149 h 901374"/>
                  <a:gd name="connsiteX11" fmla="*/ 338452 w 426795"/>
                  <a:gd name="connsiteY11" fmla="*/ 81124 h 901374"/>
                  <a:gd name="connsiteX12" fmla="*/ 338455 w 426795"/>
                  <a:gd name="connsiteY12" fmla="*/ 81121 h 901374"/>
                  <a:gd name="connsiteX13" fmla="*/ 338462 w 426795"/>
                  <a:gd name="connsiteY13" fmla="*/ 81106 h 901374"/>
                  <a:gd name="connsiteX14" fmla="*/ 390847 w 426795"/>
                  <a:gd name="connsiteY14" fmla="*/ 32577 h 901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6795" h="901374">
                    <a:moveTo>
                      <a:pt x="426005" y="0"/>
                    </a:moveTo>
                    <a:lnTo>
                      <a:pt x="426005" y="6"/>
                    </a:lnTo>
                    <a:lnTo>
                      <a:pt x="426011" y="0"/>
                    </a:lnTo>
                    <a:lnTo>
                      <a:pt x="426005" y="15"/>
                    </a:lnTo>
                    <a:lnTo>
                      <a:pt x="426795" y="119349"/>
                    </a:lnTo>
                    <a:lnTo>
                      <a:pt x="88362" y="901374"/>
                    </a:lnTo>
                    <a:lnTo>
                      <a:pt x="44180" y="882261"/>
                    </a:lnTo>
                    <a:lnTo>
                      <a:pt x="42503" y="886136"/>
                    </a:lnTo>
                    <a:cubicBezTo>
                      <a:pt x="27375" y="879654"/>
                      <a:pt x="13254" y="871942"/>
                      <a:pt x="0" y="863162"/>
                    </a:cubicBezTo>
                    <a:lnTo>
                      <a:pt x="5" y="863151"/>
                    </a:lnTo>
                    <a:lnTo>
                      <a:pt x="0" y="863149"/>
                    </a:lnTo>
                    <a:cubicBezTo>
                      <a:pt x="0" y="863149"/>
                      <a:pt x="338452" y="81124"/>
                      <a:pt x="338452" y="81124"/>
                    </a:cubicBezTo>
                    <a:lnTo>
                      <a:pt x="338455" y="81121"/>
                    </a:lnTo>
                    <a:lnTo>
                      <a:pt x="338462" y="81106"/>
                    </a:lnTo>
                    <a:lnTo>
                      <a:pt x="390847" y="32577"/>
                    </a:lnTo>
                    <a:close/>
                  </a:path>
                </a:pathLst>
              </a:custGeom>
              <a:solidFill>
                <a:srgbClr val="010101">
                  <a:alpha val="20000"/>
                </a:srgb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84" name="Group 63"/>
              <p:cNvGrpSpPr/>
              <p:nvPr/>
            </p:nvGrpSpPr>
            <p:grpSpPr>
              <a:xfrm>
                <a:off x="2610883" y="4313565"/>
                <a:ext cx="445190" cy="952684"/>
                <a:chOff x="2617315" y="4626760"/>
                <a:chExt cx="445190" cy="952684"/>
              </a:xfrm>
            </p:grpSpPr>
            <p:sp>
              <p:nvSpPr>
                <p:cNvPr id="85" name="Shape 63"/>
                <p:cNvSpPr/>
                <p:nvPr/>
              </p:nvSpPr>
              <p:spPr>
                <a:xfrm>
                  <a:off x="2617315" y="4626760"/>
                  <a:ext cx="444292" cy="952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7" h="21519" extrusionOk="0">
                      <a:moveTo>
                        <a:pt x="17167" y="1832"/>
                      </a:moveTo>
                      <a:lnTo>
                        <a:pt x="21389" y="0"/>
                      </a:lnTo>
                      <a:lnTo>
                        <a:pt x="21427" y="2696"/>
                      </a:lnTo>
                      <a:lnTo>
                        <a:pt x="4364" y="21161"/>
                      </a:lnTo>
                      <a:cubicBezTo>
                        <a:pt x="4087" y="21461"/>
                        <a:pt x="3338" y="21600"/>
                        <a:pt x="2699" y="21471"/>
                      </a:cubicBezTo>
                      <a:lnTo>
                        <a:pt x="763" y="21078"/>
                      </a:lnTo>
                      <a:cubicBezTo>
                        <a:pt x="123" y="20948"/>
                        <a:pt x="-173" y="20597"/>
                        <a:pt x="103" y="20298"/>
                      </a:cubicBezTo>
                      <a:cubicBezTo>
                        <a:pt x="103" y="20298"/>
                        <a:pt x="17167" y="1832"/>
                        <a:pt x="17167" y="1832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6" name="Shape 64"/>
                <p:cNvSpPr/>
                <p:nvPr/>
              </p:nvSpPr>
              <p:spPr>
                <a:xfrm>
                  <a:off x="2617315" y="4626760"/>
                  <a:ext cx="443513" cy="9418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7" h="21600" extrusionOk="0">
                      <a:moveTo>
                        <a:pt x="17197" y="1860"/>
                      </a:moveTo>
                      <a:lnTo>
                        <a:pt x="21427" y="0"/>
                      </a:lnTo>
                      <a:lnTo>
                        <a:pt x="19248" y="2390"/>
                      </a:lnTo>
                      <a:lnTo>
                        <a:pt x="1735" y="21600"/>
                      </a:lnTo>
                      <a:lnTo>
                        <a:pt x="765" y="21400"/>
                      </a:lnTo>
                      <a:cubicBezTo>
                        <a:pt x="124" y="21269"/>
                        <a:pt x="-173" y="20912"/>
                        <a:pt x="104" y="20609"/>
                      </a:cubicBezTo>
                      <a:cubicBezTo>
                        <a:pt x="104" y="20609"/>
                        <a:pt x="17197" y="1860"/>
                        <a:pt x="17197" y="1860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7" name="Shape 67"/>
                <p:cNvSpPr/>
                <p:nvPr/>
              </p:nvSpPr>
              <p:spPr>
                <a:xfrm>
                  <a:off x="2647907" y="4626760"/>
                  <a:ext cx="414598" cy="873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998" y="2006"/>
                      </a:moveTo>
                      <a:lnTo>
                        <a:pt x="21559" y="0"/>
                      </a:lnTo>
                      <a:lnTo>
                        <a:pt x="21600" y="2953"/>
                      </a:lnTo>
                      <a:lnTo>
                        <a:pt x="4603" y="21600"/>
                      </a:lnTo>
                      <a:cubicBezTo>
                        <a:pt x="2846" y="21405"/>
                        <a:pt x="1329" y="21086"/>
                        <a:pt x="0" y="20654"/>
                      </a:cubicBezTo>
                      <a:cubicBezTo>
                        <a:pt x="0" y="20654"/>
                        <a:pt x="16998" y="2006"/>
                        <a:pt x="16998" y="200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8" name="Shape 68"/>
                <p:cNvSpPr/>
                <p:nvPr/>
              </p:nvSpPr>
              <p:spPr>
                <a:xfrm>
                  <a:off x="2647907" y="4626760"/>
                  <a:ext cx="413815" cy="8582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030" y="2041"/>
                      </a:moveTo>
                      <a:lnTo>
                        <a:pt x="21600" y="0"/>
                      </a:lnTo>
                      <a:lnTo>
                        <a:pt x="19245" y="2623"/>
                      </a:lnTo>
                      <a:lnTo>
                        <a:pt x="2212" y="21600"/>
                      </a:lnTo>
                      <a:cubicBezTo>
                        <a:pt x="1419" y="21436"/>
                        <a:pt x="685" y="21240"/>
                        <a:pt x="0" y="21014"/>
                      </a:cubicBezTo>
                      <a:cubicBezTo>
                        <a:pt x="0" y="21014"/>
                        <a:pt x="17030" y="2041"/>
                        <a:pt x="17030" y="2041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9" name="Shape 69"/>
                <p:cNvSpPr/>
                <p:nvPr/>
              </p:nvSpPr>
              <p:spPr>
                <a:xfrm>
                  <a:off x="2972654" y="4626760"/>
                  <a:ext cx="88346" cy="1193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4680"/>
                      </a:moveTo>
                      <a:lnTo>
                        <a:pt x="21407" y="0"/>
                      </a:lnTo>
                      <a:lnTo>
                        <a:pt x="21600" y="21600"/>
                      </a:lnTo>
                      <a:cubicBezTo>
                        <a:pt x="17892" y="20973"/>
                        <a:pt x="14124" y="20065"/>
                        <a:pt x="10377" y="18865"/>
                      </a:cubicBezTo>
                      <a:cubicBezTo>
                        <a:pt x="6630" y="17665"/>
                        <a:pt x="3155" y="16252"/>
                        <a:pt x="0" y="14680"/>
                      </a:cubicBezTo>
                      <a:close/>
                    </a:path>
                  </a:pathLst>
                </a:custGeom>
                <a:solidFill>
                  <a:srgbClr val="FFFFFF">
                    <a:alpha val="55000"/>
                  </a:srgb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0" name="Shape 71"/>
                <p:cNvSpPr/>
                <p:nvPr/>
              </p:nvSpPr>
              <p:spPr>
                <a:xfrm>
                  <a:off x="3031485" y="4626760"/>
                  <a:ext cx="29203" cy="39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4681"/>
                      </a:moveTo>
                      <a:lnTo>
                        <a:pt x="21403" y="0"/>
                      </a:lnTo>
                      <a:lnTo>
                        <a:pt x="21600" y="21600"/>
                      </a:lnTo>
                      <a:cubicBezTo>
                        <a:pt x="17892" y="20973"/>
                        <a:pt x="14117" y="20061"/>
                        <a:pt x="10378" y="18867"/>
                      </a:cubicBezTo>
                      <a:cubicBezTo>
                        <a:pt x="6635" y="17665"/>
                        <a:pt x="3156" y="16250"/>
                        <a:pt x="0" y="1468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 spd="slow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1" grpId="0" bldLvl="0" animBg="1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5309249" y="536364"/>
            <a:ext cx="1933575" cy="49911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en-US" altLang="zh-CN" sz="2800" spc="3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03</a:t>
            </a:r>
            <a:endParaRPr lang="en-US" altLang="zh-CN" sz="2800" spc="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3284528" y="1602844"/>
            <a:ext cx="5623560" cy="10839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zh-CN" altLang="en-US" sz="6600" b="1" spc="6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活动运作方式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380823" y="1001896"/>
            <a:ext cx="1778434" cy="45720"/>
            <a:chOff x="5284489" y="863001"/>
            <a:chExt cx="1778434" cy="45720"/>
          </a:xfrm>
        </p:grpSpPr>
        <p:sp>
          <p:nvSpPr>
            <p:cNvPr id="11" name="矩形 10"/>
            <p:cNvSpPr/>
            <p:nvPr userDrawn="1"/>
          </p:nvSpPr>
          <p:spPr>
            <a:xfrm>
              <a:off x="5928224" y="863001"/>
              <a:ext cx="144016" cy="45720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6101699" y="863001"/>
              <a:ext cx="144016" cy="45719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275174" y="863001"/>
              <a:ext cx="144016" cy="45719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5284489" y="863001"/>
              <a:ext cx="440801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6622122" y="863001"/>
              <a:ext cx="440801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5754749" y="863001"/>
              <a:ext cx="144016" cy="45720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 userDrawn="1"/>
          </p:nvSpPr>
          <p:spPr>
            <a:xfrm>
              <a:off x="6448649" y="863001"/>
              <a:ext cx="144016" cy="45719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 descr="s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73550" y="2933065"/>
            <a:ext cx="3644900" cy="393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zoom/>
      </p:transition>
    </mc:Choice>
    <mc:Fallback xmlns="">
      <p:transition spd="slow" advTm="3000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/>
          <p:cNvSpPr txBox="1"/>
          <p:nvPr/>
        </p:nvSpPr>
        <p:spPr>
          <a:xfrm>
            <a:off x="4890139" y="187147"/>
            <a:ext cx="25196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运作方式</a:t>
            </a:r>
            <a:endParaRPr lang="zh-CN" altLang="en-US" sz="4000" b="1" spc="6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067176" y="1433972"/>
            <a:ext cx="1981200" cy="1562100"/>
            <a:chOff x="4257676" y="1774825"/>
            <a:chExt cx="1981200" cy="1562100"/>
          </a:xfrm>
        </p:grpSpPr>
        <p:grpSp>
          <p:nvGrpSpPr>
            <p:cNvPr id="57" name="Group 77"/>
            <p:cNvGrpSpPr/>
            <p:nvPr/>
          </p:nvGrpSpPr>
          <p:grpSpPr>
            <a:xfrm>
              <a:off x="4257676" y="1774825"/>
              <a:ext cx="1981200" cy="1562100"/>
              <a:chOff x="2733676" y="1774825"/>
              <a:chExt cx="1981200" cy="1562100"/>
            </a:xfrm>
          </p:grpSpPr>
          <p:sp>
            <p:nvSpPr>
              <p:cNvPr id="59" name="Freeform 434"/>
              <p:cNvSpPr/>
              <p:nvPr/>
            </p:nvSpPr>
            <p:spPr bwMode="auto">
              <a:xfrm>
                <a:off x="2733676" y="2305050"/>
                <a:ext cx="1981200" cy="501650"/>
              </a:xfrm>
              <a:custGeom>
                <a:avLst/>
                <a:gdLst>
                  <a:gd name="T0" fmla="*/ 545 w 624"/>
                  <a:gd name="T1" fmla="*/ 158 h 158"/>
                  <a:gd name="T2" fmla="*/ 79 w 624"/>
                  <a:gd name="T3" fmla="*/ 158 h 158"/>
                  <a:gd name="T4" fmla="*/ 0 w 624"/>
                  <a:gd name="T5" fmla="*/ 79 h 158"/>
                  <a:gd name="T6" fmla="*/ 79 w 624"/>
                  <a:gd name="T7" fmla="*/ 0 h 158"/>
                  <a:gd name="T8" fmla="*/ 545 w 624"/>
                  <a:gd name="T9" fmla="*/ 0 h 158"/>
                  <a:gd name="T10" fmla="*/ 624 w 624"/>
                  <a:gd name="T11" fmla="*/ 79 h 158"/>
                  <a:gd name="T12" fmla="*/ 545 w 624"/>
                  <a:gd name="T13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158">
                    <a:moveTo>
                      <a:pt x="545" y="158"/>
                    </a:moveTo>
                    <a:cubicBezTo>
                      <a:pt x="79" y="158"/>
                      <a:pt x="79" y="158"/>
                      <a:pt x="79" y="158"/>
                    </a:cubicBezTo>
                    <a:cubicBezTo>
                      <a:pt x="35" y="158"/>
                      <a:pt x="0" y="123"/>
                      <a:pt x="0" y="79"/>
                    </a:cubicBezTo>
                    <a:cubicBezTo>
                      <a:pt x="0" y="35"/>
                      <a:pt x="35" y="0"/>
                      <a:pt x="79" y="0"/>
                    </a:cubicBezTo>
                    <a:cubicBezTo>
                      <a:pt x="545" y="0"/>
                      <a:pt x="545" y="0"/>
                      <a:pt x="545" y="0"/>
                    </a:cubicBezTo>
                    <a:cubicBezTo>
                      <a:pt x="589" y="0"/>
                      <a:pt x="624" y="35"/>
                      <a:pt x="624" y="79"/>
                    </a:cubicBezTo>
                    <a:cubicBezTo>
                      <a:pt x="624" y="123"/>
                      <a:pt x="589" y="158"/>
                      <a:pt x="545" y="158"/>
                    </a:cubicBezTo>
                    <a:close/>
                  </a:path>
                </a:pathLst>
              </a:custGeom>
              <a:solidFill>
                <a:srgbClr val="E0532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435"/>
              <p:cNvSpPr/>
              <p:nvPr/>
            </p:nvSpPr>
            <p:spPr bwMode="auto">
              <a:xfrm>
                <a:off x="3683001" y="1774825"/>
                <a:ext cx="1031875" cy="1562100"/>
              </a:xfrm>
              <a:custGeom>
                <a:avLst/>
                <a:gdLst>
                  <a:gd name="T0" fmla="*/ 325 w 325"/>
                  <a:gd name="T1" fmla="*/ 246 h 492"/>
                  <a:gd name="T2" fmla="*/ 301 w 325"/>
                  <a:gd name="T3" fmla="*/ 304 h 492"/>
                  <a:gd name="T4" fmla="*/ 300 w 325"/>
                  <a:gd name="T5" fmla="*/ 304 h 492"/>
                  <a:gd name="T6" fmla="*/ 143 w 325"/>
                  <a:gd name="T7" fmla="*/ 461 h 492"/>
                  <a:gd name="T8" fmla="*/ 31 w 325"/>
                  <a:gd name="T9" fmla="*/ 461 h 492"/>
                  <a:gd name="T10" fmla="*/ 31 w 325"/>
                  <a:gd name="T11" fmla="*/ 349 h 492"/>
                  <a:gd name="T12" fmla="*/ 134 w 325"/>
                  <a:gd name="T13" fmla="*/ 246 h 492"/>
                  <a:gd name="T14" fmla="*/ 31 w 325"/>
                  <a:gd name="T15" fmla="*/ 144 h 492"/>
                  <a:gd name="T16" fmla="*/ 31 w 325"/>
                  <a:gd name="T17" fmla="*/ 31 h 492"/>
                  <a:gd name="T18" fmla="*/ 143 w 325"/>
                  <a:gd name="T19" fmla="*/ 31 h 492"/>
                  <a:gd name="T20" fmla="*/ 300 w 325"/>
                  <a:gd name="T21" fmla="*/ 188 h 492"/>
                  <a:gd name="T22" fmla="*/ 301 w 325"/>
                  <a:gd name="T23" fmla="*/ 188 h 492"/>
                  <a:gd name="T24" fmla="*/ 325 w 325"/>
                  <a:gd name="T25" fmla="*/ 246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5" h="492">
                    <a:moveTo>
                      <a:pt x="325" y="246"/>
                    </a:moveTo>
                    <a:cubicBezTo>
                      <a:pt x="325" y="269"/>
                      <a:pt x="316" y="289"/>
                      <a:pt x="301" y="304"/>
                    </a:cubicBezTo>
                    <a:cubicBezTo>
                      <a:pt x="300" y="304"/>
                      <a:pt x="300" y="304"/>
                      <a:pt x="300" y="304"/>
                    </a:cubicBezTo>
                    <a:cubicBezTo>
                      <a:pt x="143" y="461"/>
                      <a:pt x="143" y="461"/>
                      <a:pt x="143" y="461"/>
                    </a:cubicBezTo>
                    <a:cubicBezTo>
                      <a:pt x="112" y="492"/>
                      <a:pt x="62" y="492"/>
                      <a:pt x="31" y="461"/>
                    </a:cubicBezTo>
                    <a:cubicBezTo>
                      <a:pt x="0" y="430"/>
                      <a:pt x="0" y="380"/>
                      <a:pt x="31" y="349"/>
                    </a:cubicBezTo>
                    <a:cubicBezTo>
                      <a:pt x="134" y="246"/>
                      <a:pt x="134" y="246"/>
                      <a:pt x="134" y="246"/>
                    </a:cubicBezTo>
                    <a:cubicBezTo>
                      <a:pt x="31" y="144"/>
                      <a:pt x="31" y="144"/>
                      <a:pt x="31" y="144"/>
                    </a:cubicBezTo>
                    <a:cubicBezTo>
                      <a:pt x="0" y="113"/>
                      <a:pt x="0" y="62"/>
                      <a:pt x="31" y="31"/>
                    </a:cubicBezTo>
                    <a:cubicBezTo>
                      <a:pt x="62" y="0"/>
                      <a:pt x="112" y="0"/>
                      <a:pt x="143" y="31"/>
                    </a:cubicBezTo>
                    <a:cubicBezTo>
                      <a:pt x="300" y="188"/>
                      <a:pt x="300" y="188"/>
                      <a:pt x="300" y="188"/>
                    </a:cubicBezTo>
                    <a:cubicBezTo>
                      <a:pt x="300" y="188"/>
                      <a:pt x="300" y="188"/>
                      <a:pt x="301" y="188"/>
                    </a:cubicBezTo>
                    <a:cubicBezTo>
                      <a:pt x="316" y="203"/>
                      <a:pt x="325" y="223"/>
                      <a:pt x="325" y="246"/>
                    </a:cubicBezTo>
                    <a:close/>
                  </a:path>
                </a:pathLst>
              </a:custGeom>
              <a:solidFill>
                <a:srgbClr val="E0532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436"/>
              <p:cNvSpPr/>
              <p:nvPr/>
            </p:nvSpPr>
            <p:spPr bwMode="auto">
              <a:xfrm>
                <a:off x="4108451" y="2305050"/>
                <a:ext cx="606425" cy="501650"/>
              </a:xfrm>
              <a:custGeom>
                <a:avLst/>
                <a:gdLst>
                  <a:gd name="T0" fmla="*/ 191 w 191"/>
                  <a:gd name="T1" fmla="*/ 79 h 158"/>
                  <a:gd name="T2" fmla="*/ 112 w 191"/>
                  <a:gd name="T3" fmla="*/ 158 h 158"/>
                  <a:gd name="T4" fmla="*/ 62 w 191"/>
                  <a:gd name="T5" fmla="*/ 141 h 158"/>
                  <a:gd name="T6" fmla="*/ 50 w 191"/>
                  <a:gd name="T7" fmla="*/ 129 h 158"/>
                  <a:gd name="T8" fmla="*/ 0 w 191"/>
                  <a:gd name="T9" fmla="*/ 79 h 158"/>
                  <a:gd name="T10" fmla="*/ 50 w 191"/>
                  <a:gd name="T11" fmla="*/ 29 h 158"/>
                  <a:gd name="T12" fmla="*/ 62 w 191"/>
                  <a:gd name="T13" fmla="*/ 18 h 158"/>
                  <a:gd name="T14" fmla="*/ 112 w 191"/>
                  <a:gd name="T15" fmla="*/ 0 h 158"/>
                  <a:gd name="T16" fmla="*/ 191 w 191"/>
                  <a:gd name="T1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" h="158">
                    <a:moveTo>
                      <a:pt x="191" y="79"/>
                    </a:moveTo>
                    <a:cubicBezTo>
                      <a:pt x="191" y="123"/>
                      <a:pt x="156" y="158"/>
                      <a:pt x="112" y="158"/>
                    </a:cubicBezTo>
                    <a:cubicBezTo>
                      <a:pt x="93" y="158"/>
                      <a:pt x="76" y="152"/>
                      <a:pt x="62" y="141"/>
                    </a:cubicBezTo>
                    <a:cubicBezTo>
                      <a:pt x="50" y="129"/>
                      <a:pt x="50" y="129"/>
                      <a:pt x="50" y="12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75" y="6"/>
                      <a:pt x="93" y="0"/>
                      <a:pt x="112" y="0"/>
                    </a:cubicBezTo>
                    <a:cubicBezTo>
                      <a:pt x="156" y="0"/>
                      <a:pt x="191" y="35"/>
                      <a:pt x="191" y="79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437"/>
              <p:cNvSpPr/>
              <p:nvPr/>
            </p:nvSpPr>
            <p:spPr bwMode="auto">
              <a:xfrm>
                <a:off x="3854451" y="2305050"/>
                <a:ext cx="609600" cy="250825"/>
              </a:xfrm>
              <a:custGeom>
                <a:avLst/>
                <a:gdLst>
                  <a:gd name="T0" fmla="*/ 192 w 192"/>
                  <a:gd name="T1" fmla="*/ 0 h 79"/>
                  <a:gd name="T2" fmla="*/ 142 w 192"/>
                  <a:gd name="T3" fmla="*/ 17 h 79"/>
                  <a:gd name="T4" fmla="*/ 130 w 192"/>
                  <a:gd name="T5" fmla="*/ 29 h 79"/>
                  <a:gd name="T6" fmla="*/ 80 w 192"/>
                  <a:gd name="T7" fmla="*/ 79 h 79"/>
                  <a:gd name="T8" fmla="*/ 0 w 192"/>
                  <a:gd name="T9" fmla="*/ 0 h 79"/>
                  <a:gd name="T10" fmla="*/ 192 w 192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79">
                    <a:moveTo>
                      <a:pt x="192" y="0"/>
                    </a:moveTo>
                    <a:cubicBezTo>
                      <a:pt x="173" y="0"/>
                      <a:pt x="156" y="6"/>
                      <a:pt x="142" y="17"/>
                    </a:cubicBezTo>
                    <a:cubicBezTo>
                      <a:pt x="130" y="29"/>
                      <a:pt x="130" y="29"/>
                      <a:pt x="130" y="29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438"/>
              <p:cNvSpPr/>
              <p:nvPr/>
            </p:nvSpPr>
            <p:spPr bwMode="auto">
              <a:xfrm>
                <a:off x="3854451" y="2555875"/>
                <a:ext cx="609600" cy="250825"/>
              </a:xfrm>
              <a:custGeom>
                <a:avLst/>
                <a:gdLst>
                  <a:gd name="T0" fmla="*/ 192 w 192"/>
                  <a:gd name="T1" fmla="*/ 79 h 79"/>
                  <a:gd name="T2" fmla="*/ 142 w 192"/>
                  <a:gd name="T3" fmla="*/ 62 h 79"/>
                  <a:gd name="T4" fmla="*/ 130 w 192"/>
                  <a:gd name="T5" fmla="*/ 50 h 79"/>
                  <a:gd name="T6" fmla="*/ 80 w 192"/>
                  <a:gd name="T7" fmla="*/ 0 h 79"/>
                  <a:gd name="T8" fmla="*/ 0 w 192"/>
                  <a:gd name="T9" fmla="*/ 79 h 79"/>
                  <a:gd name="T10" fmla="*/ 192 w 192"/>
                  <a:gd name="T1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79">
                    <a:moveTo>
                      <a:pt x="192" y="79"/>
                    </a:moveTo>
                    <a:cubicBezTo>
                      <a:pt x="173" y="79"/>
                      <a:pt x="156" y="73"/>
                      <a:pt x="142" y="62"/>
                    </a:cubicBezTo>
                    <a:cubicBezTo>
                      <a:pt x="130" y="50"/>
                      <a:pt x="130" y="50"/>
                      <a:pt x="130" y="5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0" y="79"/>
                      <a:pt x="0" y="79"/>
                      <a:pt x="0" y="79"/>
                    </a:cubicBezTo>
                    <a:lnTo>
                      <a:pt x="192" y="79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" name="TextBox 29"/>
            <p:cNvSpPr txBox="1"/>
            <p:nvPr/>
          </p:nvSpPr>
          <p:spPr>
            <a:xfrm>
              <a:off x="4473276" y="2431146"/>
              <a:ext cx="116552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400" b="1" spc="3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详细内容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067176" y="3335798"/>
            <a:ext cx="1981200" cy="1558925"/>
            <a:chOff x="4257676" y="3660776"/>
            <a:chExt cx="1981200" cy="1558925"/>
          </a:xfrm>
        </p:grpSpPr>
        <p:grpSp>
          <p:nvGrpSpPr>
            <p:cNvPr id="65" name="Group 79"/>
            <p:cNvGrpSpPr/>
            <p:nvPr/>
          </p:nvGrpSpPr>
          <p:grpSpPr>
            <a:xfrm>
              <a:off x="4257676" y="3660776"/>
              <a:ext cx="1981200" cy="1558925"/>
              <a:chOff x="2733676" y="3660775"/>
              <a:chExt cx="1981200" cy="1558925"/>
            </a:xfrm>
          </p:grpSpPr>
          <p:sp>
            <p:nvSpPr>
              <p:cNvPr id="67" name="Freeform 439"/>
              <p:cNvSpPr/>
              <p:nvPr/>
            </p:nvSpPr>
            <p:spPr bwMode="auto">
              <a:xfrm>
                <a:off x="2733676" y="4187825"/>
                <a:ext cx="1981200" cy="504825"/>
              </a:xfrm>
              <a:custGeom>
                <a:avLst/>
                <a:gdLst>
                  <a:gd name="T0" fmla="*/ 545 w 624"/>
                  <a:gd name="T1" fmla="*/ 159 h 159"/>
                  <a:gd name="T2" fmla="*/ 79 w 624"/>
                  <a:gd name="T3" fmla="*/ 159 h 159"/>
                  <a:gd name="T4" fmla="*/ 0 w 624"/>
                  <a:gd name="T5" fmla="*/ 79 h 159"/>
                  <a:gd name="T6" fmla="*/ 79 w 624"/>
                  <a:gd name="T7" fmla="*/ 0 h 159"/>
                  <a:gd name="T8" fmla="*/ 545 w 624"/>
                  <a:gd name="T9" fmla="*/ 0 h 159"/>
                  <a:gd name="T10" fmla="*/ 624 w 624"/>
                  <a:gd name="T11" fmla="*/ 79 h 159"/>
                  <a:gd name="T12" fmla="*/ 545 w 624"/>
                  <a:gd name="T13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159">
                    <a:moveTo>
                      <a:pt x="545" y="159"/>
                    </a:moveTo>
                    <a:cubicBezTo>
                      <a:pt x="79" y="159"/>
                      <a:pt x="79" y="159"/>
                      <a:pt x="79" y="159"/>
                    </a:cubicBezTo>
                    <a:cubicBezTo>
                      <a:pt x="35" y="159"/>
                      <a:pt x="0" y="123"/>
                      <a:pt x="0" y="79"/>
                    </a:cubicBezTo>
                    <a:cubicBezTo>
                      <a:pt x="0" y="36"/>
                      <a:pt x="35" y="0"/>
                      <a:pt x="79" y="0"/>
                    </a:cubicBezTo>
                    <a:cubicBezTo>
                      <a:pt x="545" y="0"/>
                      <a:pt x="545" y="0"/>
                      <a:pt x="545" y="0"/>
                    </a:cubicBezTo>
                    <a:cubicBezTo>
                      <a:pt x="589" y="0"/>
                      <a:pt x="624" y="36"/>
                      <a:pt x="624" y="79"/>
                    </a:cubicBezTo>
                    <a:cubicBezTo>
                      <a:pt x="624" y="123"/>
                      <a:pt x="589" y="159"/>
                      <a:pt x="545" y="1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Freeform 440"/>
              <p:cNvSpPr/>
              <p:nvPr/>
            </p:nvSpPr>
            <p:spPr bwMode="auto">
              <a:xfrm>
                <a:off x="3683001" y="3660775"/>
                <a:ext cx="1031875" cy="1558925"/>
              </a:xfrm>
              <a:custGeom>
                <a:avLst/>
                <a:gdLst>
                  <a:gd name="T0" fmla="*/ 325 w 325"/>
                  <a:gd name="T1" fmla="*/ 245 h 491"/>
                  <a:gd name="T2" fmla="*/ 301 w 325"/>
                  <a:gd name="T3" fmla="*/ 303 h 491"/>
                  <a:gd name="T4" fmla="*/ 300 w 325"/>
                  <a:gd name="T5" fmla="*/ 303 h 491"/>
                  <a:gd name="T6" fmla="*/ 143 w 325"/>
                  <a:gd name="T7" fmla="*/ 460 h 491"/>
                  <a:gd name="T8" fmla="*/ 31 w 325"/>
                  <a:gd name="T9" fmla="*/ 460 h 491"/>
                  <a:gd name="T10" fmla="*/ 31 w 325"/>
                  <a:gd name="T11" fmla="*/ 348 h 491"/>
                  <a:gd name="T12" fmla="*/ 134 w 325"/>
                  <a:gd name="T13" fmla="*/ 245 h 491"/>
                  <a:gd name="T14" fmla="*/ 31 w 325"/>
                  <a:gd name="T15" fmla="*/ 143 h 491"/>
                  <a:gd name="T16" fmla="*/ 31 w 325"/>
                  <a:gd name="T17" fmla="*/ 31 h 491"/>
                  <a:gd name="T18" fmla="*/ 143 w 325"/>
                  <a:gd name="T19" fmla="*/ 31 h 491"/>
                  <a:gd name="T20" fmla="*/ 300 w 325"/>
                  <a:gd name="T21" fmla="*/ 188 h 491"/>
                  <a:gd name="T22" fmla="*/ 301 w 325"/>
                  <a:gd name="T23" fmla="*/ 188 h 491"/>
                  <a:gd name="T24" fmla="*/ 325 w 325"/>
                  <a:gd name="T25" fmla="*/ 245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5" h="491">
                    <a:moveTo>
                      <a:pt x="325" y="245"/>
                    </a:moveTo>
                    <a:cubicBezTo>
                      <a:pt x="325" y="268"/>
                      <a:pt x="316" y="289"/>
                      <a:pt x="301" y="303"/>
                    </a:cubicBezTo>
                    <a:cubicBezTo>
                      <a:pt x="300" y="303"/>
                      <a:pt x="300" y="303"/>
                      <a:pt x="300" y="303"/>
                    </a:cubicBezTo>
                    <a:cubicBezTo>
                      <a:pt x="143" y="460"/>
                      <a:pt x="143" y="460"/>
                      <a:pt x="143" y="460"/>
                    </a:cubicBezTo>
                    <a:cubicBezTo>
                      <a:pt x="112" y="491"/>
                      <a:pt x="62" y="491"/>
                      <a:pt x="31" y="460"/>
                    </a:cubicBezTo>
                    <a:cubicBezTo>
                      <a:pt x="0" y="429"/>
                      <a:pt x="0" y="379"/>
                      <a:pt x="31" y="348"/>
                    </a:cubicBezTo>
                    <a:cubicBezTo>
                      <a:pt x="134" y="245"/>
                      <a:pt x="134" y="245"/>
                      <a:pt x="134" y="245"/>
                    </a:cubicBezTo>
                    <a:cubicBezTo>
                      <a:pt x="31" y="143"/>
                      <a:pt x="31" y="143"/>
                      <a:pt x="31" y="143"/>
                    </a:cubicBezTo>
                    <a:cubicBezTo>
                      <a:pt x="0" y="112"/>
                      <a:pt x="0" y="62"/>
                      <a:pt x="31" y="31"/>
                    </a:cubicBezTo>
                    <a:cubicBezTo>
                      <a:pt x="62" y="0"/>
                      <a:pt x="112" y="0"/>
                      <a:pt x="143" y="31"/>
                    </a:cubicBezTo>
                    <a:cubicBezTo>
                      <a:pt x="300" y="188"/>
                      <a:pt x="300" y="188"/>
                      <a:pt x="300" y="188"/>
                    </a:cubicBezTo>
                    <a:cubicBezTo>
                      <a:pt x="300" y="188"/>
                      <a:pt x="300" y="188"/>
                      <a:pt x="301" y="188"/>
                    </a:cubicBezTo>
                    <a:cubicBezTo>
                      <a:pt x="316" y="202"/>
                      <a:pt x="325" y="223"/>
                      <a:pt x="325" y="2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Freeform 441"/>
              <p:cNvSpPr/>
              <p:nvPr/>
            </p:nvSpPr>
            <p:spPr bwMode="auto">
              <a:xfrm>
                <a:off x="4108451" y="4187825"/>
                <a:ext cx="606425" cy="504825"/>
              </a:xfrm>
              <a:custGeom>
                <a:avLst/>
                <a:gdLst>
                  <a:gd name="T0" fmla="*/ 191 w 191"/>
                  <a:gd name="T1" fmla="*/ 79 h 159"/>
                  <a:gd name="T2" fmla="*/ 112 w 191"/>
                  <a:gd name="T3" fmla="*/ 159 h 159"/>
                  <a:gd name="T4" fmla="*/ 62 w 191"/>
                  <a:gd name="T5" fmla="*/ 141 h 159"/>
                  <a:gd name="T6" fmla="*/ 50 w 191"/>
                  <a:gd name="T7" fmla="*/ 130 h 159"/>
                  <a:gd name="T8" fmla="*/ 0 w 191"/>
                  <a:gd name="T9" fmla="*/ 79 h 159"/>
                  <a:gd name="T10" fmla="*/ 50 w 191"/>
                  <a:gd name="T11" fmla="*/ 29 h 159"/>
                  <a:gd name="T12" fmla="*/ 62 w 191"/>
                  <a:gd name="T13" fmla="*/ 18 h 159"/>
                  <a:gd name="T14" fmla="*/ 112 w 191"/>
                  <a:gd name="T15" fmla="*/ 0 h 159"/>
                  <a:gd name="T16" fmla="*/ 191 w 191"/>
                  <a:gd name="T17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" h="159">
                    <a:moveTo>
                      <a:pt x="191" y="79"/>
                    </a:moveTo>
                    <a:cubicBezTo>
                      <a:pt x="191" y="123"/>
                      <a:pt x="156" y="159"/>
                      <a:pt x="112" y="159"/>
                    </a:cubicBezTo>
                    <a:cubicBezTo>
                      <a:pt x="93" y="159"/>
                      <a:pt x="76" y="152"/>
                      <a:pt x="62" y="141"/>
                    </a:cubicBezTo>
                    <a:cubicBezTo>
                      <a:pt x="50" y="130"/>
                      <a:pt x="50" y="130"/>
                      <a:pt x="50" y="13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75" y="7"/>
                      <a:pt x="93" y="0"/>
                      <a:pt x="112" y="0"/>
                    </a:cubicBezTo>
                    <a:cubicBezTo>
                      <a:pt x="156" y="0"/>
                      <a:pt x="191" y="36"/>
                      <a:pt x="191" y="79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Freeform 442"/>
              <p:cNvSpPr/>
              <p:nvPr/>
            </p:nvSpPr>
            <p:spPr bwMode="auto">
              <a:xfrm>
                <a:off x="3854451" y="4187825"/>
                <a:ext cx="609600" cy="250825"/>
              </a:xfrm>
              <a:custGeom>
                <a:avLst/>
                <a:gdLst>
                  <a:gd name="T0" fmla="*/ 192 w 192"/>
                  <a:gd name="T1" fmla="*/ 0 h 79"/>
                  <a:gd name="T2" fmla="*/ 142 w 192"/>
                  <a:gd name="T3" fmla="*/ 18 h 79"/>
                  <a:gd name="T4" fmla="*/ 130 w 192"/>
                  <a:gd name="T5" fmla="*/ 29 h 79"/>
                  <a:gd name="T6" fmla="*/ 80 w 192"/>
                  <a:gd name="T7" fmla="*/ 79 h 79"/>
                  <a:gd name="T8" fmla="*/ 0 w 192"/>
                  <a:gd name="T9" fmla="*/ 0 h 79"/>
                  <a:gd name="T10" fmla="*/ 192 w 192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79">
                    <a:moveTo>
                      <a:pt x="192" y="0"/>
                    </a:moveTo>
                    <a:cubicBezTo>
                      <a:pt x="173" y="0"/>
                      <a:pt x="156" y="7"/>
                      <a:pt x="142" y="18"/>
                    </a:cubicBezTo>
                    <a:cubicBezTo>
                      <a:pt x="130" y="29"/>
                      <a:pt x="130" y="29"/>
                      <a:pt x="130" y="29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Freeform 443"/>
              <p:cNvSpPr/>
              <p:nvPr/>
            </p:nvSpPr>
            <p:spPr bwMode="auto">
              <a:xfrm>
                <a:off x="3854451" y="4438650"/>
                <a:ext cx="609600" cy="254000"/>
              </a:xfrm>
              <a:custGeom>
                <a:avLst/>
                <a:gdLst>
                  <a:gd name="T0" fmla="*/ 192 w 192"/>
                  <a:gd name="T1" fmla="*/ 80 h 80"/>
                  <a:gd name="T2" fmla="*/ 142 w 192"/>
                  <a:gd name="T3" fmla="*/ 62 h 80"/>
                  <a:gd name="T4" fmla="*/ 130 w 192"/>
                  <a:gd name="T5" fmla="*/ 51 h 80"/>
                  <a:gd name="T6" fmla="*/ 80 w 192"/>
                  <a:gd name="T7" fmla="*/ 0 h 80"/>
                  <a:gd name="T8" fmla="*/ 0 w 192"/>
                  <a:gd name="T9" fmla="*/ 80 h 80"/>
                  <a:gd name="T10" fmla="*/ 192 w 192"/>
                  <a:gd name="T1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80">
                    <a:moveTo>
                      <a:pt x="192" y="80"/>
                    </a:moveTo>
                    <a:cubicBezTo>
                      <a:pt x="173" y="80"/>
                      <a:pt x="156" y="73"/>
                      <a:pt x="142" y="62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0" y="80"/>
                      <a:pt x="0" y="80"/>
                      <a:pt x="0" y="80"/>
                    </a:cubicBezTo>
                    <a:lnTo>
                      <a:pt x="192" y="80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6" name="TextBox 30"/>
            <p:cNvSpPr txBox="1"/>
            <p:nvPr/>
          </p:nvSpPr>
          <p:spPr>
            <a:xfrm>
              <a:off x="4473276" y="4317819"/>
              <a:ext cx="116552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400" b="1" spc="3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详细内容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762626" y="2400442"/>
            <a:ext cx="1981200" cy="1562100"/>
            <a:chOff x="5953126" y="2717800"/>
            <a:chExt cx="1981200" cy="1562100"/>
          </a:xfrm>
        </p:grpSpPr>
        <p:grpSp>
          <p:nvGrpSpPr>
            <p:cNvPr id="73" name="Group 78"/>
            <p:cNvGrpSpPr/>
            <p:nvPr/>
          </p:nvGrpSpPr>
          <p:grpSpPr>
            <a:xfrm>
              <a:off x="5953126" y="2717800"/>
              <a:ext cx="1981200" cy="1562100"/>
              <a:chOff x="4429126" y="2717800"/>
              <a:chExt cx="1981200" cy="1562100"/>
            </a:xfrm>
          </p:grpSpPr>
          <p:sp>
            <p:nvSpPr>
              <p:cNvPr id="75" name="Freeform 444"/>
              <p:cNvSpPr/>
              <p:nvPr/>
            </p:nvSpPr>
            <p:spPr bwMode="auto">
              <a:xfrm>
                <a:off x="4429126" y="3244850"/>
                <a:ext cx="1981200" cy="504825"/>
              </a:xfrm>
              <a:custGeom>
                <a:avLst/>
                <a:gdLst>
                  <a:gd name="T0" fmla="*/ 79 w 624"/>
                  <a:gd name="T1" fmla="*/ 159 h 159"/>
                  <a:gd name="T2" fmla="*/ 545 w 624"/>
                  <a:gd name="T3" fmla="*/ 159 h 159"/>
                  <a:gd name="T4" fmla="*/ 624 w 624"/>
                  <a:gd name="T5" fmla="*/ 80 h 159"/>
                  <a:gd name="T6" fmla="*/ 545 w 624"/>
                  <a:gd name="T7" fmla="*/ 0 h 159"/>
                  <a:gd name="T8" fmla="*/ 79 w 624"/>
                  <a:gd name="T9" fmla="*/ 0 h 159"/>
                  <a:gd name="T10" fmla="*/ 0 w 624"/>
                  <a:gd name="T11" fmla="*/ 80 h 159"/>
                  <a:gd name="T12" fmla="*/ 79 w 624"/>
                  <a:gd name="T13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159">
                    <a:moveTo>
                      <a:pt x="79" y="159"/>
                    </a:moveTo>
                    <a:cubicBezTo>
                      <a:pt x="545" y="159"/>
                      <a:pt x="545" y="159"/>
                      <a:pt x="545" y="159"/>
                    </a:cubicBezTo>
                    <a:cubicBezTo>
                      <a:pt x="589" y="159"/>
                      <a:pt x="624" y="124"/>
                      <a:pt x="624" y="80"/>
                    </a:cubicBezTo>
                    <a:cubicBezTo>
                      <a:pt x="624" y="36"/>
                      <a:pt x="589" y="0"/>
                      <a:pt x="545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35" y="0"/>
                      <a:pt x="0" y="36"/>
                      <a:pt x="0" y="80"/>
                    </a:cubicBezTo>
                    <a:cubicBezTo>
                      <a:pt x="0" y="124"/>
                      <a:pt x="35" y="159"/>
                      <a:pt x="79" y="1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 445"/>
              <p:cNvSpPr/>
              <p:nvPr/>
            </p:nvSpPr>
            <p:spPr bwMode="auto">
              <a:xfrm>
                <a:off x="4429126" y="2717800"/>
                <a:ext cx="1031875" cy="1562100"/>
              </a:xfrm>
              <a:custGeom>
                <a:avLst/>
                <a:gdLst>
                  <a:gd name="T0" fmla="*/ 0 w 325"/>
                  <a:gd name="T1" fmla="*/ 246 h 492"/>
                  <a:gd name="T2" fmla="*/ 24 w 325"/>
                  <a:gd name="T3" fmla="*/ 303 h 492"/>
                  <a:gd name="T4" fmla="*/ 25 w 325"/>
                  <a:gd name="T5" fmla="*/ 304 h 492"/>
                  <a:gd name="T6" fmla="*/ 182 w 325"/>
                  <a:gd name="T7" fmla="*/ 461 h 492"/>
                  <a:gd name="T8" fmla="*/ 294 w 325"/>
                  <a:gd name="T9" fmla="*/ 461 h 492"/>
                  <a:gd name="T10" fmla="*/ 294 w 325"/>
                  <a:gd name="T11" fmla="*/ 348 h 492"/>
                  <a:gd name="T12" fmla="*/ 191 w 325"/>
                  <a:gd name="T13" fmla="*/ 246 h 492"/>
                  <a:gd name="T14" fmla="*/ 294 w 325"/>
                  <a:gd name="T15" fmla="*/ 143 h 492"/>
                  <a:gd name="T16" fmla="*/ 294 w 325"/>
                  <a:gd name="T17" fmla="*/ 31 h 492"/>
                  <a:gd name="T18" fmla="*/ 182 w 325"/>
                  <a:gd name="T19" fmla="*/ 31 h 492"/>
                  <a:gd name="T20" fmla="*/ 25 w 325"/>
                  <a:gd name="T21" fmla="*/ 188 h 492"/>
                  <a:gd name="T22" fmla="*/ 24 w 325"/>
                  <a:gd name="T23" fmla="*/ 188 h 492"/>
                  <a:gd name="T24" fmla="*/ 0 w 325"/>
                  <a:gd name="T25" fmla="*/ 246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5" h="492">
                    <a:moveTo>
                      <a:pt x="0" y="246"/>
                    </a:moveTo>
                    <a:cubicBezTo>
                      <a:pt x="0" y="268"/>
                      <a:pt x="9" y="289"/>
                      <a:pt x="24" y="303"/>
                    </a:cubicBezTo>
                    <a:cubicBezTo>
                      <a:pt x="25" y="304"/>
                      <a:pt x="25" y="304"/>
                      <a:pt x="25" y="304"/>
                    </a:cubicBezTo>
                    <a:cubicBezTo>
                      <a:pt x="182" y="461"/>
                      <a:pt x="182" y="461"/>
                      <a:pt x="182" y="461"/>
                    </a:cubicBezTo>
                    <a:cubicBezTo>
                      <a:pt x="213" y="492"/>
                      <a:pt x="263" y="492"/>
                      <a:pt x="294" y="461"/>
                    </a:cubicBezTo>
                    <a:cubicBezTo>
                      <a:pt x="325" y="430"/>
                      <a:pt x="325" y="379"/>
                      <a:pt x="294" y="348"/>
                    </a:cubicBezTo>
                    <a:cubicBezTo>
                      <a:pt x="191" y="246"/>
                      <a:pt x="191" y="246"/>
                      <a:pt x="191" y="246"/>
                    </a:cubicBezTo>
                    <a:cubicBezTo>
                      <a:pt x="294" y="143"/>
                      <a:pt x="294" y="143"/>
                      <a:pt x="294" y="143"/>
                    </a:cubicBezTo>
                    <a:cubicBezTo>
                      <a:pt x="325" y="112"/>
                      <a:pt x="325" y="62"/>
                      <a:pt x="294" y="31"/>
                    </a:cubicBezTo>
                    <a:cubicBezTo>
                      <a:pt x="263" y="0"/>
                      <a:pt x="213" y="0"/>
                      <a:pt x="182" y="31"/>
                    </a:cubicBezTo>
                    <a:cubicBezTo>
                      <a:pt x="25" y="188"/>
                      <a:pt x="25" y="188"/>
                      <a:pt x="25" y="188"/>
                    </a:cubicBezTo>
                    <a:cubicBezTo>
                      <a:pt x="25" y="188"/>
                      <a:pt x="25" y="188"/>
                      <a:pt x="24" y="188"/>
                    </a:cubicBezTo>
                    <a:cubicBezTo>
                      <a:pt x="9" y="203"/>
                      <a:pt x="0" y="223"/>
                      <a:pt x="0" y="2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Freeform 446"/>
              <p:cNvSpPr/>
              <p:nvPr/>
            </p:nvSpPr>
            <p:spPr bwMode="auto">
              <a:xfrm>
                <a:off x="4429126" y="3244850"/>
                <a:ext cx="606425" cy="504825"/>
              </a:xfrm>
              <a:custGeom>
                <a:avLst/>
                <a:gdLst>
                  <a:gd name="T0" fmla="*/ 0 w 191"/>
                  <a:gd name="T1" fmla="*/ 80 h 159"/>
                  <a:gd name="T2" fmla="*/ 79 w 191"/>
                  <a:gd name="T3" fmla="*/ 159 h 159"/>
                  <a:gd name="T4" fmla="*/ 129 w 191"/>
                  <a:gd name="T5" fmla="*/ 141 h 159"/>
                  <a:gd name="T6" fmla="*/ 141 w 191"/>
                  <a:gd name="T7" fmla="*/ 130 h 159"/>
                  <a:gd name="T8" fmla="*/ 191 w 191"/>
                  <a:gd name="T9" fmla="*/ 80 h 159"/>
                  <a:gd name="T10" fmla="*/ 141 w 191"/>
                  <a:gd name="T11" fmla="*/ 29 h 159"/>
                  <a:gd name="T12" fmla="*/ 129 w 191"/>
                  <a:gd name="T13" fmla="*/ 18 h 159"/>
                  <a:gd name="T14" fmla="*/ 79 w 191"/>
                  <a:gd name="T15" fmla="*/ 0 h 159"/>
                  <a:gd name="T16" fmla="*/ 0 w 191"/>
                  <a:gd name="T17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" h="159">
                    <a:moveTo>
                      <a:pt x="0" y="80"/>
                    </a:moveTo>
                    <a:cubicBezTo>
                      <a:pt x="0" y="124"/>
                      <a:pt x="35" y="159"/>
                      <a:pt x="79" y="159"/>
                    </a:cubicBezTo>
                    <a:cubicBezTo>
                      <a:pt x="98" y="159"/>
                      <a:pt x="115" y="153"/>
                      <a:pt x="129" y="141"/>
                    </a:cubicBezTo>
                    <a:cubicBezTo>
                      <a:pt x="141" y="130"/>
                      <a:pt x="141" y="130"/>
                      <a:pt x="141" y="130"/>
                    </a:cubicBezTo>
                    <a:cubicBezTo>
                      <a:pt x="191" y="80"/>
                      <a:pt x="191" y="80"/>
                      <a:pt x="191" y="80"/>
                    </a:cubicBezTo>
                    <a:cubicBezTo>
                      <a:pt x="141" y="29"/>
                      <a:pt x="141" y="29"/>
                      <a:pt x="141" y="29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16" y="7"/>
                      <a:pt x="98" y="0"/>
                      <a:pt x="79" y="0"/>
                    </a:cubicBezTo>
                    <a:cubicBezTo>
                      <a:pt x="35" y="0"/>
                      <a:pt x="0" y="36"/>
                      <a:pt x="0" y="8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Freeform 447"/>
              <p:cNvSpPr/>
              <p:nvPr/>
            </p:nvSpPr>
            <p:spPr bwMode="auto">
              <a:xfrm>
                <a:off x="4679951" y="3244850"/>
                <a:ext cx="609600" cy="254000"/>
              </a:xfrm>
              <a:custGeom>
                <a:avLst/>
                <a:gdLst>
                  <a:gd name="T0" fmla="*/ 0 w 192"/>
                  <a:gd name="T1" fmla="*/ 0 h 80"/>
                  <a:gd name="T2" fmla="*/ 50 w 192"/>
                  <a:gd name="T3" fmla="*/ 18 h 80"/>
                  <a:gd name="T4" fmla="*/ 62 w 192"/>
                  <a:gd name="T5" fmla="*/ 30 h 80"/>
                  <a:gd name="T6" fmla="*/ 112 w 192"/>
                  <a:gd name="T7" fmla="*/ 80 h 80"/>
                  <a:gd name="T8" fmla="*/ 192 w 192"/>
                  <a:gd name="T9" fmla="*/ 0 h 80"/>
                  <a:gd name="T10" fmla="*/ 0 w 192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80">
                    <a:moveTo>
                      <a:pt x="0" y="0"/>
                    </a:moveTo>
                    <a:cubicBezTo>
                      <a:pt x="19" y="0"/>
                      <a:pt x="36" y="7"/>
                      <a:pt x="50" y="18"/>
                    </a:cubicBezTo>
                    <a:cubicBezTo>
                      <a:pt x="62" y="30"/>
                      <a:pt x="62" y="30"/>
                      <a:pt x="62" y="30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92" y="0"/>
                      <a:pt x="192" y="0"/>
                      <a:pt x="19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Freeform 448"/>
              <p:cNvSpPr/>
              <p:nvPr/>
            </p:nvSpPr>
            <p:spPr bwMode="auto">
              <a:xfrm>
                <a:off x="4679951" y="3498850"/>
                <a:ext cx="609600" cy="250825"/>
              </a:xfrm>
              <a:custGeom>
                <a:avLst/>
                <a:gdLst>
                  <a:gd name="T0" fmla="*/ 0 w 192"/>
                  <a:gd name="T1" fmla="*/ 79 h 79"/>
                  <a:gd name="T2" fmla="*/ 50 w 192"/>
                  <a:gd name="T3" fmla="*/ 61 h 79"/>
                  <a:gd name="T4" fmla="*/ 62 w 192"/>
                  <a:gd name="T5" fmla="*/ 50 h 79"/>
                  <a:gd name="T6" fmla="*/ 112 w 192"/>
                  <a:gd name="T7" fmla="*/ 0 h 79"/>
                  <a:gd name="T8" fmla="*/ 192 w 192"/>
                  <a:gd name="T9" fmla="*/ 79 h 79"/>
                  <a:gd name="T10" fmla="*/ 0 w 192"/>
                  <a:gd name="T1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79">
                    <a:moveTo>
                      <a:pt x="0" y="79"/>
                    </a:moveTo>
                    <a:cubicBezTo>
                      <a:pt x="19" y="79"/>
                      <a:pt x="36" y="73"/>
                      <a:pt x="50" y="61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92" y="79"/>
                      <a:pt x="192" y="79"/>
                      <a:pt x="192" y="79"/>
                    </a:cubicBezTo>
                    <a:lnTo>
                      <a:pt x="0" y="79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31"/>
            <p:cNvSpPr txBox="1"/>
            <p:nvPr/>
          </p:nvSpPr>
          <p:spPr>
            <a:xfrm>
              <a:off x="6556721" y="3374483"/>
              <a:ext cx="116552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1400" b="1" spc="3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详细内容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762626" y="4283217"/>
            <a:ext cx="1981200" cy="1562100"/>
            <a:chOff x="5953126" y="4600575"/>
            <a:chExt cx="1981200" cy="1562100"/>
          </a:xfrm>
        </p:grpSpPr>
        <p:grpSp>
          <p:nvGrpSpPr>
            <p:cNvPr id="81" name="Group 80"/>
            <p:cNvGrpSpPr/>
            <p:nvPr/>
          </p:nvGrpSpPr>
          <p:grpSpPr>
            <a:xfrm>
              <a:off x="5953126" y="4600575"/>
              <a:ext cx="1981200" cy="1562100"/>
              <a:chOff x="4429126" y="4600575"/>
              <a:chExt cx="1981200" cy="1562100"/>
            </a:xfrm>
          </p:grpSpPr>
          <p:sp>
            <p:nvSpPr>
              <p:cNvPr id="83" name="Freeform 449"/>
              <p:cNvSpPr/>
              <p:nvPr/>
            </p:nvSpPr>
            <p:spPr bwMode="auto">
              <a:xfrm>
                <a:off x="4429126" y="5130800"/>
                <a:ext cx="1981200" cy="504825"/>
              </a:xfrm>
              <a:custGeom>
                <a:avLst/>
                <a:gdLst>
                  <a:gd name="T0" fmla="*/ 79 w 624"/>
                  <a:gd name="T1" fmla="*/ 159 h 159"/>
                  <a:gd name="T2" fmla="*/ 545 w 624"/>
                  <a:gd name="T3" fmla="*/ 159 h 159"/>
                  <a:gd name="T4" fmla="*/ 624 w 624"/>
                  <a:gd name="T5" fmla="*/ 79 h 159"/>
                  <a:gd name="T6" fmla="*/ 545 w 624"/>
                  <a:gd name="T7" fmla="*/ 0 h 159"/>
                  <a:gd name="T8" fmla="*/ 79 w 624"/>
                  <a:gd name="T9" fmla="*/ 0 h 159"/>
                  <a:gd name="T10" fmla="*/ 0 w 624"/>
                  <a:gd name="T11" fmla="*/ 79 h 159"/>
                  <a:gd name="T12" fmla="*/ 79 w 624"/>
                  <a:gd name="T13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159">
                    <a:moveTo>
                      <a:pt x="79" y="159"/>
                    </a:moveTo>
                    <a:cubicBezTo>
                      <a:pt x="545" y="159"/>
                      <a:pt x="545" y="159"/>
                      <a:pt x="545" y="159"/>
                    </a:cubicBezTo>
                    <a:cubicBezTo>
                      <a:pt x="589" y="159"/>
                      <a:pt x="624" y="123"/>
                      <a:pt x="624" y="79"/>
                    </a:cubicBezTo>
                    <a:cubicBezTo>
                      <a:pt x="624" y="35"/>
                      <a:pt x="589" y="0"/>
                      <a:pt x="545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Freeform 450"/>
              <p:cNvSpPr/>
              <p:nvPr/>
            </p:nvSpPr>
            <p:spPr bwMode="auto">
              <a:xfrm>
                <a:off x="4429126" y="4600575"/>
                <a:ext cx="1031875" cy="1562100"/>
              </a:xfrm>
              <a:custGeom>
                <a:avLst/>
                <a:gdLst>
                  <a:gd name="T0" fmla="*/ 0 w 325"/>
                  <a:gd name="T1" fmla="*/ 246 h 492"/>
                  <a:gd name="T2" fmla="*/ 24 w 325"/>
                  <a:gd name="T3" fmla="*/ 304 h 492"/>
                  <a:gd name="T4" fmla="*/ 25 w 325"/>
                  <a:gd name="T5" fmla="*/ 304 h 492"/>
                  <a:gd name="T6" fmla="*/ 182 w 325"/>
                  <a:gd name="T7" fmla="*/ 461 h 492"/>
                  <a:gd name="T8" fmla="*/ 294 w 325"/>
                  <a:gd name="T9" fmla="*/ 461 h 492"/>
                  <a:gd name="T10" fmla="*/ 294 w 325"/>
                  <a:gd name="T11" fmla="*/ 349 h 492"/>
                  <a:gd name="T12" fmla="*/ 191 w 325"/>
                  <a:gd name="T13" fmla="*/ 246 h 492"/>
                  <a:gd name="T14" fmla="*/ 294 w 325"/>
                  <a:gd name="T15" fmla="*/ 144 h 492"/>
                  <a:gd name="T16" fmla="*/ 294 w 325"/>
                  <a:gd name="T17" fmla="*/ 31 h 492"/>
                  <a:gd name="T18" fmla="*/ 182 w 325"/>
                  <a:gd name="T19" fmla="*/ 31 h 492"/>
                  <a:gd name="T20" fmla="*/ 25 w 325"/>
                  <a:gd name="T21" fmla="*/ 188 h 492"/>
                  <a:gd name="T22" fmla="*/ 24 w 325"/>
                  <a:gd name="T23" fmla="*/ 188 h 492"/>
                  <a:gd name="T24" fmla="*/ 0 w 325"/>
                  <a:gd name="T25" fmla="*/ 246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5" h="492">
                    <a:moveTo>
                      <a:pt x="0" y="246"/>
                    </a:moveTo>
                    <a:cubicBezTo>
                      <a:pt x="0" y="269"/>
                      <a:pt x="9" y="289"/>
                      <a:pt x="24" y="304"/>
                    </a:cubicBezTo>
                    <a:cubicBezTo>
                      <a:pt x="25" y="304"/>
                      <a:pt x="25" y="304"/>
                      <a:pt x="25" y="304"/>
                    </a:cubicBezTo>
                    <a:cubicBezTo>
                      <a:pt x="182" y="461"/>
                      <a:pt x="182" y="461"/>
                      <a:pt x="182" y="461"/>
                    </a:cubicBezTo>
                    <a:cubicBezTo>
                      <a:pt x="213" y="492"/>
                      <a:pt x="263" y="492"/>
                      <a:pt x="294" y="461"/>
                    </a:cubicBezTo>
                    <a:cubicBezTo>
                      <a:pt x="325" y="430"/>
                      <a:pt x="325" y="380"/>
                      <a:pt x="294" y="349"/>
                    </a:cubicBezTo>
                    <a:cubicBezTo>
                      <a:pt x="191" y="246"/>
                      <a:pt x="191" y="246"/>
                      <a:pt x="191" y="246"/>
                    </a:cubicBezTo>
                    <a:cubicBezTo>
                      <a:pt x="294" y="144"/>
                      <a:pt x="294" y="144"/>
                      <a:pt x="294" y="144"/>
                    </a:cubicBezTo>
                    <a:cubicBezTo>
                      <a:pt x="325" y="113"/>
                      <a:pt x="325" y="62"/>
                      <a:pt x="294" y="31"/>
                    </a:cubicBezTo>
                    <a:cubicBezTo>
                      <a:pt x="263" y="0"/>
                      <a:pt x="213" y="0"/>
                      <a:pt x="182" y="31"/>
                    </a:cubicBezTo>
                    <a:cubicBezTo>
                      <a:pt x="25" y="188"/>
                      <a:pt x="25" y="188"/>
                      <a:pt x="25" y="188"/>
                    </a:cubicBezTo>
                    <a:cubicBezTo>
                      <a:pt x="25" y="188"/>
                      <a:pt x="25" y="188"/>
                      <a:pt x="24" y="188"/>
                    </a:cubicBezTo>
                    <a:cubicBezTo>
                      <a:pt x="9" y="203"/>
                      <a:pt x="0" y="223"/>
                      <a:pt x="0" y="2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Freeform 451"/>
              <p:cNvSpPr/>
              <p:nvPr/>
            </p:nvSpPr>
            <p:spPr bwMode="auto">
              <a:xfrm>
                <a:off x="4429126" y="5130800"/>
                <a:ext cx="606425" cy="504825"/>
              </a:xfrm>
              <a:custGeom>
                <a:avLst/>
                <a:gdLst>
                  <a:gd name="T0" fmla="*/ 0 w 191"/>
                  <a:gd name="T1" fmla="*/ 79 h 159"/>
                  <a:gd name="T2" fmla="*/ 79 w 191"/>
                  <a:gd name="T3" fmla="*/ 159 h 159"/>
                  <a:gd name="T4" fmla="*/ 129 w 191"/>
                  <a:gd name="T5" fmla="*/ 141 h 159"/>
                  <a:gd name="T6" fmla="*/ 141 w 191"/>
                  <a:gd name="T7" fmla="*/ 129 h 159"/>
                  <a:gd name="T8" fmla="*/ 191 w 191"/>
                  <a:gd name="T9" fmla="*/ 79 h 159"/>
                  <a:gd name="T10" fmla="*/ 141 w 191"/>
                  <a:gd name="T11" fmla="*/ 29 h 159"/>
                  <a:gd name="T12" fmla="*/ 129 w 191"/>
                  <a:gd name="T13" fmla="*/ 18 h 159"/>
                  <a:gd name="T14" fmla="*/ 79 w 191"/>
                  <a:gd name="T15" fmla="*/ 0 h 159"/>
                  <a:gd name="T16" fmla="*/ 0 w 191"/>
                  <a:gd name="T17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" h="159">
                    <a:moveTo>
                      <a:pt x="0" y="79"/>
                    </a:moveTo>
                    <a:cubicBezTo>
                      <a:pt x="0" y="123"/>
                      <a:pt x="35" y="159"/>
                      <a:pt x="79" y="159"/>
                    </a:cubicBezTo>
                    <a:cubicBezTo>
                      <a:pt x="98" y="159"/>
                      <a:pt x="115" y="152"/>
                      <a:pt x="129" y="141"/>
                    </a:cubicBezTo>
                    <a:cubicBezTo>
                      <a:pt x="141" y="129"/>
                      <a:pt x="141" y="129"/>
                      <a:pt x="141" y="129"/>
                    </a:cubicBezTo>
                    <a:cubicBezTo>
                      <a:pt x="191" y="79"/>
                      <a:pt x="191" y="79"/>
                      <a:pt x="191" y="79"/>
                    </a:cubicBezTo>
                    <a:cubicBezTo>
                      <a:pt x="141" y="29"/>
                      <a:pt x="141" y="29"/>
                      <a:pt x="141" y="29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16" y="6"/>
                      <a:pt x="98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 452"/>
              <p:cNvSpPr/>
              <p:nvPr/>
            </p:nvSpPr>
            <p:spPr bwMode="auto">
              <a:xfrm>
                <a:off x="4679951" y="5130800"/>
                <a:ext cx="609600" cy="250825"/>
              </a:xfrm>
              <a:custGeom>
                <a:avLst/>
                <a:gdLst>
                  <a:gd name="T0" fmla="*/ 0 w 192"/>
                  <a:gd name="T1" fmla="*/ 0 h 79"/>
                  <a:gd name="T2" fmla="*/ 50 w 192"/>
                  <a:gd name="T3" fmla="*/ 17 h 79"/>
                  <a:gd name="T4" fmla="*/ 62 w 192"/>
                  <a:gd name="T5" fmla="*/ 29 h 79"/>
                  <a:gd name="T6" fmla="*/ 112 w 192"/>
                  <a:gd name="T7" fmla="*/ 79 h 79"/>
                  <a:gd name="T8" fmla="*/ 192 w 192"/>
                  <a:gd name="T9" fmla="*/ 0 h 79"/>
                  <a:gd name="T10" fmla="*/ 0 w 192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79">
                    <a:moveTo>
                      <a:pt x="0" y="0"/>
                    </a:moveTo>
                    <a:cubicBezTo>
                      <a:pt x="19" y="0"/>
                      <a:pt x="36" y="6"/>
                      <a:pt x="50" y="17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192" y="0"/>
                      <a:pt x="192" y="0"/>
                      <a:pt x="19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Freeform 453"/>
              <p:cNvSpPr/>
              <p:nvPr/>
            </p:nvSpPr>
            <p:spPr bwMode="auto">
              <a:xfrm>
                <a:off x="4679951" y="5381625"/>
                <a:ext cx="609600" cy="254000"/>
              </a:xfrm>
              <a:custGeom>
                <a:avLst/>
                <a:gdLst>
                  <a:gd name="T0" fmla="*/ 0 w 192"/>
                  <a:gd name="T1" fmla="*/ 80 h 80"/>
                  <a:gd name="T2" fmla="*/ 50 w 192"/>
                  <a:gd name="T3" fmla="*/ 62 h 80"/>
                  <a:gd name="T4" fmla="*/ 62 w 192"/>
                  <a:gd name="T5" fmla="*/ 50 h 80"/>
                  <a:gd name="T6" fmla="*/ 112 w 192"/>
                  <a:gd name="T7" fmla="*/ 0 h 80"/>
                  <a:gd name="T8" fmla="*/ 192 w 192"/>
                  <a:gd name="T9" fmla="*/ 80 h 80"/>
                  <a:gd name="T10" fmla="*/ 0 w 192"/>
                  <a:gd name="T1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80">
                    <a:moveTo>
                      <a:pt x="0" y="80"/>
                    </a:moveTo>
                    <a:cubicBezTo>
                      <a:pt x="19" y="80"/>
                      <a:pt x="36" y="73"/>
                      <a:pt x="50" y="62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92" y="80"/>
                      <a:pt x="192" y="80"/>
                      <a:pt x="192" y="80"/>
                    </a:cubicBezTo>
                    <a:lnTo>
                      <a:pt x="0" y="80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2" name="TextBox 32"/>
            <p:cNvSpPr txBox="1"/>
            <p:nvPr/>
          </p:nvSpPr>
          <p:spPr>
            <a:xfrm>
              <a:off x="6556721" y="5261156"/>
              <a:ext cx="116552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1400" b="1" spc="3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详细内容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976438" y="2019442"/>
            <a:ext cx="1932429" cy="1522971"/>
            <a:chOff x="2166938" y="2336800"/>
            <a:chExt cx="1932429" cy="1522971"/>
          </a:xfrm>
        </p:grpSpPr>
        <p:grpSp>
          <p:nvGrpSpPr>
            <p:cNvPr id="89" name="Group 16"/>
            <p:cNvGrpSpPr/>
            <p:nvPr/>
          </p:nvGrpSpPr>
          <p:grpSpPr>
            <a:xfrm>
              <a:off x="2494003" y="2502005"/>
              <a:ext cx="1605364" cy="1357766"/>
              <a:chOff x="970003" y="2502183"/>
              <a:chExt cx="1605364" cy="1357766"/>
            </a:xfrm>
          </p:grpSpPr>
          <p:sp>
            <p:nvSpPr>
              <p:cNvPr id="95" name="TextBox 17"/>
              <p:cNvSpPr txBox="1"/>
              <p:nvPr/>
            </p:nvSpPr>
            <p:spPr>
              <a:xfrm>
                <a:off x="970003" y="2936619"/>
                <a:ext cx="160536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zh-CN" altLang="en-US" sz="10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详细内容</a:t>
                </a:r>
                <a:r>
                  <a:rPr lang="en-US" altLang="zh-CN" sz="10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……</a:t>
                </a:r>
                <a:r>
                  <a:rPr lang="zh-CN" altLang="en-US" sz="10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点击输入本栏的具体文字，简明扼要的说明分项内容，此为概念图解。</a:t>
                </a:r>
                <a:endParaRPr lang="en-US" altLang="zh-CN" sz="1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endParaRPr>
              </a:p>
            </p:txBody>
          </p:sp>
          <p:sp>
            <p:nvSpPr>
              <p:cNvPr id="96" name="TextBox 18"/>
              <p:cNvSpPr txBox="1"/>
              <p:nvPr/>
            </p:nvSpPr>
            <p:spPr>
              <a:xfrm>
                <a:off x="970003" y="2502183"/>
                <a:ext cx="160536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r>
                  <a:rPr lang="zh-CN" altLang="en-US" sz="1600" b="1" spc="3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详细内容</a:t>
                </a:r>
                <a:endParaRPr lang="zh-CN" altLang="en-US" sz="1600" b="1" spc="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Line 23"/>
              <p:cNvSpPr>
                <a:spLocks noChangeShapeType="1"/>
              </p:cNvSpPr>
              <p:nvPr/>
            </p:nvSpPr>
            <p:spPr bwMode="auto">
              <a:xfrm flipH="1">
                <a:off x="980710" y="2838194"/>
                <a:ext cx="180975" cy="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/>
              </a:p>
            </p:txBody>
          </p:sp>
        </p:grpSp>
        <p:grpSp>
          <p:nvGrpSpPr>
            <p:cNvPr id="90" name="Group 69"/>
            <p:cNvGrpSpPr/>
            <p:nvPr/>
          </p:nvGrpSpPr>
          <p:grpSpPr>
            <a:xfrm>
              <a:off x="2166938" y="2336800"/>
              <a:ext cx="222250" cy="336550"/>
              <a:chOff x="642938" y="2336800"/>
              <a:chExt cx="222250" cy="336550"/>
            </a:xfrm>
          </p:grpSpPr>
          <p:sp>
            <p:nvSpPr>
              <p:cNvPr id="91" name="Freeform 454"/>
              <p:cNvSpPr/>
              <p:nvPr/>
            </p:nvSpPr>
            <p:spPr bwMode="auto">
              <a:xfrm>
                <a:off x="642938" y="2336800"/>
                <a:ext cx="222250" cy="336550"/>
              </a:xfrm>
              <a:custGeom>
                <a:avLst/>
                <a:gdLst>
                  <a:gd name="T0" fmla="*/ 70 w 70"/>
                  <a:gd name="T1" fmla="*/ 53 h 106"/>
                  <a:gd name="T2" fmla="*/ 65 w 70"/>
                  <a:gd name="T3" fmla="*/ 65 h 106"/>
                  <a:gd name="T4" fmla="*/ 65 w 70"/>
                  <a:gd name="T5" fmla="*/ 66 h 106"/>
                  <a:gd name="T6" fmla="*/ 31 w 70"/>
                  <a:gd name="T7" fmla="*/ 99 h 106"/>
                  <a:gd name="T8" fmla="*/ 7 w 70"/>
                  <a:gd name="T9" fmla="*/ 99 h 106"/>
                  <a:gd name="T10" fmla="*/ 7 w 70"/>
                  <a:gd name="T11" fmla="*/ 75 h 106"/>
                  <a:gd name="T12" fmla="*/ 29 w 70"/>
                  <a:gd name="T13" fmla="*/ 53 h 106"/>
                  <a:gd name="T14" fmla="*/ 7 w 70"/>
                  <a:gd name="T15" fmla="*/ 31 h 106"/>
                  <a:gd name="T16" fmla="*/ 7 w 70"/>
                  <a:gd name="T17" fmla="*/ 7 h 106"/>
                  <a:gd name="T18" fmla="*/ 31 w 70"/>
                  <a:gd name="T19" fmla="*/ 7 h 106"/>
                  <a:gd name="T20" fmla="*/ 65 w 70"/>
                  <a:gd name="T21" fmla="*/ 41 h 106"/>
                  <a:gd name="T22" fmla="*/ 65 w 70"/>
                  <a:gd name="T23" fmla="*/ 41 h 106"/>
                  <a:gd name="T24" fmla="*/ 70 w 70"/>
                  <a:gd name="T25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106">
                    <a:moveTo>
                      <a:pt x="70" y="53"/>
                    </a:moveTo>
                    <a:cubicBezTo>
                      <a:pt x="70" y="58"/>
                      <a:pt x="68" y="62"/>
                      <a:pt x="65" y="65"/>
                    </a:cubicBezTo>
                    <a:cubicBezTo>
                      <a:pt x="65" y="66"/>
                      <a:pt x="65" y="66"/>
                      <a:pt x="65" y="66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25" y="106"/>
                      <a:pt x="14" y="106"/>
                      <a:pt x="7" y="99"/>
                    </a:cubicBezTo>
                    <a:cubicBezTo>
                      <a:pt x="0" y="93"/>
                      <a:pt x="0" y="82"/>
                      <a:pt x="7" y="75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0" y="25"/>
                      <a:pt x="0" y="14"/>
                      <a:pt x="7" y="7"/>
                    </a:cubicBezTo>
                    <a:cubicBezTo>
                      <a:pt x="14" y="0"/>
                      <a:pt x="25" y="0"/>
                      <a:pt x="31" y="7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8" y="44"/>
                      <a:pt x="70" y="48"/>
                      <a:pt x="70" y="53"/>
                    </a:cubicBezTo>
                    <a:close/>
                  </a:path>
                </a:pathLst>
              </a:custGeom>
              <a:solidFill>
                <a:srgbClr val="E669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Freeform 455"/>
              <p:cNvSpPr/>
              <p:nvPr/>
            </p:nvSpPr>
            <p:spPr bwMode="auto">
              <a:xfrm>
                <a:off x="735013" y="2451100"/>
                <a:ext cx="130175" cy="107950"/>
              </a:xfrm>
              <a:custGeom>
                <a:avLst/>
                <a:gdLst>
                  <a:gd name="T0" fmla="*/ 41 w 41"/>
                  <a:gd name="T1" fmla="*/ 17 h 34"/>
                  <a:gd name="T2" fmla="*/ 24 w 41"/>
                  <a:gd name="T3" fmla="*/ 34 h 34"/>
                  <a:gd name="T4" fmla="*/ 13 w 41"/>
                  <a:gd name="T5" fmla="*/ 30 h 34"/>
                  <a:gd name="T6" fmla="*/ 11 w 41"/>
                  <a:gd name="T7" fmla="*/ 28 h 34"/>
                  <a:gd name="T8" fmla="*/ 0 w 41"/>
                  <a:gd name="T9" fmla="*/ 17 h 34"/>
                  <a:gd name="T10" fmla="*/ 11 w 41"/>
                  <a:gd name="T11" fmla="*/ 6 h 34"/>
                  <a:gd name="T12" fmla="*/ 13 w 41"/>
                  <a:gd name="T13" fmla="*/ 4 h 34"/>
                  <a:gd name="T14" fmla="*/ 24 w 41"/>
                  <a:gd name="T15" fmla="*/ 0 h 34"/>
                  <a:gd name="T16" fmla="*/ 41 w 41"/>
                  <a:gd name="T17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4">
                    <a:moveTo>
                      <a:pt x="41" y="17"/>
                    </a:moveTo>
                    <a:cubicBezTo>
                      <a:pt x="41" y="27"/>
                      <a:pt x="34" y="34"/>
                      <a:pt x="24" y="34"/>
                    </a:cubicBezTo>
                    <a:cubicBezTo>
                      <a:pt x="20" y="34"/>
                      <a:pt x="16" y="33"/>
                      <a:pt x="13" y="30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6" y="2"/>
                      <a:pt x="20" y="0"/>
                      <a:pt x="24" y="0"/>
                    </a:cubicBezTo>
                    <a:cubicBezTo>
                      <a:pt x="34" y="0"/>
                      <a:pt x="41" y="8"/>
                      <a:pt x="41" y="1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 456"/>
              <p:cNvSpPr/>
              <p:nvPr/>
            </p:nvSpPr>
            <p:spPr bwMode="auto">
              <a:xfrm>
                <a:off x="681038" y="2451100"/>
                <a:ext cx="130175" cy="53975"/>
              </a:xfrm>
              <a:custGeom>
                <a:avLst/>
                <a:gdLst>
                  <a:gd name="T0" fmla="*/ 41 w 41"/>
                  <a:gd name="T1" fmla="*/ 0 h 17"/>
                  <a:gd name="T2" fmla="*/ 30 w 41"/>
                  <a:gd name="T3" fmla="*/ 4 h 17"/>
                  <a:gd name="T4" fmla="*/ 28 w 41"/>
                  <a:gd name="T5" fmla="*/ 6 h 17"/>
                  <a:gd name="T6" fmla="*/ 17 w 41"/>
                  <a:gd name="T7" fmla="*/ 17 h 17"/>
                  <a:gd name="T8" fmla="*/ 0 w 41"/>
                  <a:gd name="T9" fmla="*/ 0 h 17"/>
                  <a:gd name="T10" fmla="*/ 41 w 4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7">
                    <a:moveTo>
                      <a:pt x="41" y="0"/>
                    </a:moveTo>
                    <a:cubicBezTo>
                      <a:pt x="37" y="0"/>
                      <a:pt x="33" y="2"/>
                      <a:pt x="30" y="4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457"/>
              <p:cNvSpPr/>
              <p:nvPr/>
            </p:nvSpPr>
            <p:spPr bwMode="auto">
              <a:xfrm>
                <a:off x="681038" y="2505075"/>
                <a:ext cx="130175" cy="53975"/>
              </a:xfrm>
              <a:custGeom>
                <a:avLst/>
                <a:gdLst>
                  <a:gd name="T0" fmla="*/ 41 w 41"/>
                  <a:gd name="T1" fmla="*/ 17 h 17"/>
                  <a:gd name="T2" fmla="*/ 30 w 41"/>
                  <a:gd name="T3" fmla="*/ 13 h 17"/>
                  <a:gd name="T4" fmla="*/ 28 w 41"/>
                  <a:gd name="T5" fmla="*/ 11 h 17"/>
                  <a:gd name="T6" fmla="*/ 17 w 41"/>
                  <a:gd name="T7" fmla="*/ 0 h 17"/>
                  <a:gd name="T8" fmla="*/ 0 w 41"/>
                  <a:gd name="T9" fmla="*/ 17 h 17"/>
                  <a:gd name="T10" fmla="*/ 41 w 41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7">
                    <a:moveTo>
                      <a:pt x="41" y="17"/>
                    </a:moveTo>
                    <a:cubicBezTo>
                      <a:pt x="37" y="17"/>
                      <a:pt x="33" y="16"/>
                      <a:pt x="30" y="13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41" y="17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1976438" y="3905393"/>
            <a:ext cx="1932429" cy="1522970"/>
            <a:chOff x="2166938" y="4222751"/>
            <a:chExt cx="1932429" cy="1522970"/>
          </a:xfrm>
        </p:grpSpPr>
        <p:grpSp>
          <p:nvGrpSpPr>
            <p:cNvPr id="99" name="Group 20"/>
            <p:cNvGrpSpPr/>
            <p:nvPr/>
          </p:nvGrpSpPr>
          <p:grpSpPr>
            <a:xfrm>
              <a:off x="2494003" y="4387955"/>
              <a:ext cx="1605364" cy="1357766"/>
              <a:chOff x="970003" y="2502183"/>
              <a:chExt cx="1605364" cy="1357766"/>
            </a:xfrm>
          </p:grpSpPr>
          <p:sp>
            <p:nvSpPr>
              <p:cNvPr id="105" name="TextBox 21"/>
              <p:cNvSpPr txBox="1"/>
              <p:nvPr/>
            </p:nvSpPr>
            <p:spPr>
              <a:xfrm>
                <a:off x="970003" y="2936619"/>
                <a:ext cx="160536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zh-CN" altLang="en-US" sz="10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详细内容</a:t>
                </a:r>
                <a:r>
                  <a:rPr lang="en-US" altLang="zh-CN" sz="10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……</a:t>
                </a:r>
                <a:r>
                  <a:rPr lang="zh-CN" altLang="en-US" sz="10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点击输入本栏的具体文字，简明扼要的说明分项内容，此为概念图解。</a:t>
                </a:r>
                <a:endParaRPr lang="en-US" altLang="zh-CN" sz="1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endParaRPr>
              </a:p>
            </p:txBody>
          </p:sp>
          <p:sp>
            <p:nvSpPr>
              <p:cNvPr id="106" name="TextBox 22"/>
              <p:cNvSpPr txBox="1"/>
              <p:nvPr/>
            </p:nvSpPr>
            <p:spPr>
              <a:xfrm>
                <a:off x="970003" y="2502183"/>
                <a:ext cx="160536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r>
                  <a:rPr lang="zh-CN" altLang="en-US" sz="1600" b="1" spc="3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详细内容</a:t>
                </a:r>
              </a:p>
            </p:txBody>
          </p:sp>
          <p:sp>
            <p:nvSpPr>
              <p:cNvPr id="107" name="Line 23"/>
              <p:cNvSpPr>
                <a:spLocks noChangeShapeType="1"/>
              </p:cNvSpPr>
              <p:nvPr/>
            </p:nvSpPr>
            <p:spPr bwMode="auto">
              <a:xfrm flipH="1">
                <a:off x="980710" y="2838194"/>
                <a:ext cx="180975" cy="0"/>
              </a:xfrm>
              <a:prstGeom prst="line">
                <a:avLst/>
              </a:prstGeom>
              <a:noFill/>
              <a:ln w="25400" cap="rnd">
                <a:solidFill>
                  <a:schemeClr val="accent3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/>
              </a:p>
            </p:txBody>
          </p:sp>
        </p:grpSp>
        <p:grpSp>
          <p:nvGrpSpPr>
            <p:cNvPr id="100" name="Group 70"/>
            <p:cNvGrpSpPr/>
            <p:nvPr/>
          </p:nvGrpSpPr>
          <p:grpSpPr>
            <a:xfrm>
              <a:off x="2166938" y="4222751"/>
              <a:ext cx="222250" cy="333375"/>
              <a:chOff x="642938" y="4222750"/>
              <a:chExt cx="222250" cy="333375"/>
            </a:xfrm>
          </p:grpSpPr>
          <p:sp>
            <p:nvSpPr>
              <p:cNvPr id="101" name="Freeform 458"/>
              <p:cNvSpPr/>
              <p:nvPr/>
            </p:nvSpPr>
            <p:spPr bwMode="auto">
              <a:xfrm>
                <a:off x="642938" y="4222750"/>
                <a:ext cx="222250" cy="333375"/>
              </a:xfrm>
              <a:custGeom>
                <a:avLst/>
                <a:gdLst>
                  <a:gd name="T0" fmla="*/ 70 w 70"/>
                  <a:gd name="T1" fmla="*/ 53 h 105"/>
                  <a:gd name="T2" fmla="*/ 65 w 70"/>
                  <a:gd name="T3" fmla="*/ 65 h 105"/>
                  <a:gd name="T4" fmla="*/ 65 w 70"/>
                  <a:gd name="T5" fmla="*/ 65 h 105"/>
                  <a:gd name="T6" fmla="*/ 31 w 70"/>
                  <a:gd name="T7" fmla="*/ 99 h 105"/>
                  <a:gd name="T8" fmla="*/ 7 w 70"/>
                  <a:gd name="T9" fmla="*/ 99 h 105"/>
                  <a:gd name="T10" fmla="*/ 7 w 70"/>
                  <a:gd name="T11" fmla="*/ 75 h 105"/>
                  <a:gd name="T12" fmla="*/ 29 w 70"/>
                  <a:gd name="T13" fmla="*/ 53 h 105"/>
                  <a:gd name="T14" fmla="*/ 7 w 70"/>
                  <a:gd name="T15" fmla="*/ 31 h 105"/>
                  <a:gd name="T16" fmla="*/ 7 w 70"/>
                  <a:gd name="T17" fmla="*/ 6 h 105"/>
                  <a:gd name="T18" fmla="*/ 31 w 70"/>
                  <a:gd name="T19" fmla="*/ 6 h 105"/>
                  <a:gd name="T20" fmla="*/ 65 w 70"/>
                  <a:gd name="T21" fmla="*/ 40 h 105"/>
                  <a:gd name="T22" fmla="*/ 65 w 70"/>
                  <a:gd name="T23" fmla="*/ 40 h 105"/>
                  <a:gd name="T24" fmla="*/ 70 w 70"/>
                  <a:gd name="T25" fmla="*/ 5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105">
                    <a:moveTo>
                      <a:pt x="70" y="53"/>
                    </a:moveTo>
                    <a:cubicBezTo>
                      <a:pt x="70" y="57"/>
                      <a:pt x="68" y="62"/>
                      <a:pt x="65" y="65"/>
                    </a:cubicBezTo>
                    <a:cubicBezTo>
                      <a:pt x="65" y="65"/>
                      <a:pt x="65" y="65"/>
                      <a:pt x="65" y="65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25" y="105"/>
                      <a:pt x="14" y="105"/>
                      <a:pt x="7" y="99"/>
                    </a:cubicBezTo>
                    <a:cubicBezTo>
                      <a:pt x="0" y="92"/>
                      <a:pt x="0" y="81"/>
                      <a:pt x="7" y="75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0" y="24"/>
                      <a:pt x="0" y="13"/>
                      <a:pt x="7" y="6"/>
                    </a:cubicBezTo>
                    <a:cubicBezTo>
                      <a:pt x="14" y="0"/>
                      <a:pt x="25" y="0"/>
                      <a:pt x="31" y="6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8" y="43"/>
                      <a:pt x="70" y="48"/>
                      <a:pt x="70" y="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Freeform 459"/>
              <p:cNvSpPr/>
              <p:nvPr/>
            </p:nvSpPr>
            <p:spPr bwMode="auto">
              <a:xfrm>
                <a:off x="735013" y="4337050"/>
                <a:ext cx="130175" cy="107950"/>
              </a:xfrm>
              <a:custGeom>
                <a:avLst/>
                <a:gdLst>
                  <a:gd name="T0" fmla="*/ 41 w 41"/>
                  <a:gd name="T1" fmla="*/ 17 h 34"/>
                  <a:gd name="T2" fmla="*/ 24 w 41"/>
                  <a:gd name="T3" fmla="*/ 34 h 34"/>
                  <a:gd name="T4" fmla="*/ 13 w 41"/>
                  <a:gd name="T5" fmla="*/ 30 h 34"/>
                  <a:gd name="T6" fmla="*/ 11 w 41"/>
                  <a:gd name="T7" fmla="*/ 27 h 34"/>
                  <a:gd name="T8" fmla="*/ 0 w 41"/>
                  <a:gd name="T9" fmla="*/ 17 h 34"/>
                  <a:gd name="T10" fmla="*/ 11 w 41"/>
                  <a:gd name="T11" fmla="*/ 6 h 34"/>
                  <a:gd name="T12" fmla="*/ 13 w 41"/>
                  <a:gd name="T13" fmla="*/ 3 h 34"/>
                  <a:gd name="T14" fmla="*/ 24 w 41"/>
                  <a:gd name="T15" fmla="*/ 0 h 34"/>
                  <a:gd name="T16" fmla="*/ 41 w 41"/>
                  <a:gd name="T17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4">
                    <a:moveTo>
                      <a:pt x="41" y="17"/>
                    </a:moveTo>
                    <a:cubicBezTo>
                      <a:pt x="41" y="26"/>
                      <a:pt x="34" y="34"/>
                      <a:pt x="24" y="34"/>
                    </a:cubicBezTo>
                    <a:cubicBezTo>
                      <a:pt x="20" y="34"/>
                      <a:pt x="16" y="32"/>
                      <a:pt x="13" y="3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6" y="1"/>
                      <a:pt x="20" y="0"/>
                      <a:pt x="24" y="0"/>
                    </a:cubicBezTo>
                    <a:cubicBezTo>
                      <a:pt x="34" y="0"/>
                      <a:pt x="41" y="7"/>
                      <a:pt x="41" y="1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Freeform 460"/>
              <p:cNvSpPr/>
              <p:nvPr/>
            </p:nvSpPr>
            <p:spPr bwMode="auto">
              <a:xfrm>
                <a:off x="681038" y="4337050"/>
                <a:ext cx="130175" cy="53975"/>
              </a:xfrm>
              <a:custGeom>
                <a:avLst/>
                <a:gdLst>
                  <a:gd name="T0" fmla="*/ 41 w 41"/>
                  <a:gd name="T1" fmla="*/ 0 h 17"/>
                  <a:gd name="T2" fmla="*/ 30 w 41"/>
                  <a:gd name="T3" fmla="*/ 3 h 17"/>
                  <a:gd name="T4" fmla="*/ 28 w 41"/>
                  <a:gd name="T5" fmla="*/ 6 h 17"/>
                  <a:gd name="T6" fmla="*/ 17 w 41"/>
                  <a:gd name="T7" fmla="*/ 17 h 17"/>
                  <a:gd name="T8" fmla="*/ 0 w 41"/>
                  <a:gd name="T9" fmla="*/ 0 h 17"/>
                  <a:gd name="T10" fmla="*/ 41 w 4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7">
                    <a:moveTo>
                      <a:pt x="41" y="0"/>
                    </a:moveTo>
                    <a:cubicBezTo>
                      <a:pt x="37" y="0"/>
                      <a:pt x="33" y="1"/>
                      <a:pt x="30" y="3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Freeform 461"/>
              <p:cNvSpPr/>
              <p:nvPr/>
            </p:nvSpPr>
            <p:spPr bwMode="auto">
              <a:xfrm>
                <a:off x="681038" y="4391025"/>
                <a:ext cx="130175" cy="53975"/>
              </a:xfrm>
              <a:custGeom>
                <a:avLst/>
                <a:gdLst>
                  <a:gd name="T0" fmla="*/ 41 w 41"/>
                  <a:gd name="T1" fmla="*/ 17 h 17"/>
                  <a:gd name="T2" fmla="*/ 30 w 41"/>
                  <a:gd name="T3" fmla="*/ 13 h 17"/>
                  <a:gd name="T4" fmla="*/ 28 w 41"/>
                  <a:gd name="T5" fmla="*/ 10 h 17"/>
                  <a:gd name="T6" fmla="*/ 17 w 41"/>
                  <a:gd name="T7" fmla="*/ 0 h 17"/>
                  <a:gd name="T8" fmla="*/ 0 w 41"/>
                  <a:gd name="T9" fmla="*/ 17 h 17"/>
                  <a:gd name="T10" fmla="*/ 41 w 41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7">
                    <a:moveTo>
                      <a:pt x="41" y="17"/>
                    </a:moveTo>
                    <a:cubicBezTo>
                      <a:pt x="37" y="17"/>
                      <a:pt x="33" y="15"/>
                      <a:pt x="30" y="13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41" y="17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7902133" y="1836446"/>
            <a:ext cx="1932430" cy="1510147"/>
            <a:chOff x="8092633" y="2153804"/>
            <a:chExt cx="1932430" cy="1510147"/>
          </a:xfrm>
        </p:grpSpPr>
        <p:grpSp>
          <p:nvGrpSpPr>
            <p:cNvPr id="109" name="Group 9"/>
            <p:cNvGrpSpPr/>
            <p:nvPr/>
          </p:nvGrpSpPr>
          <p:grpSpPr>
            <a:xfrm flipH="1" flipV="1">
              <a:off x="8092633" y="2153804"/>
              <a:ext cx="1605364" cy="1468053"/>
              <a:chOff x="970003" y="2379072"/>
              <a:chExt cx="1605364" cy="1468053"/>
            </a:xfrm>
          </p:grpSpPr>
          <p:sp>
            <p:nvSpPr>
              <p:cNvPr id="115" name="TextBox 6"/>
              <p:cNvSpPr txBox="1"/>
              <p:nvPr/>
            </p:nvSpPr>
            <p:spPr>
              <a:xfrm rot="10800000">
                <a:off x="970003" y="2923795"/>
                <a:ext cx="160536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zh-CN" altLang="en-US" sz="10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详细内容</a:t>
                </a:r>
                <a:r>
                  <a:rPr lang="en-US" altLang="zh-CN" sz="10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……</a:t>
                </a:r>
                <a:r>
                  <a:rPr lang="zh-CN" altLang="en-US" sz="10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点击输入本栏的具体文字，简明扼要的说明分项内容，此为概念图解。</a:t>
                </a:r>
                <a:endParaRPr lang="en-US" altLang="zh-CN" sz="1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endParaRPr>
              </a:p>
            </p:txBody>
          </p:sp>
          <p:sp>
            <p:nvSpPr>
              <p:cNvPr id="116" name="TextBox 7"/>
              <p:cNvSpPr txBox="1"/>
              <p:nvPr/>
            </p:nvSpPr>
            <p:spPr>
              <a:xfrm rot="10800000">
                <a:off x="970003" y="2379072"/>
                <a:ext cx="160536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r>
                  <a:rPr lang="zh-CN" altLang="en-US" sz="1600" b="1" spc="3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详细内容</a:t>
                </a:r>
              </a:p>
            </p:txBody>
          </p:sp>
          <p:sp>
            <p:nvSpPr>
              <p:cNvPr id="117" name="Line 23"/>
              <p:cNvSpPr>
                <a:spLocks noChangeShapeType="1"/>
              </p:cNvSpPr>
              <p:nvPr/>
            </p:nvSpPr>
            <p:spPr bwMode="auto">
              <a:xfrm flipH="1">
                <a:off x="980710" y="2838194"/>
                <a:ext cx="180975" cy="0"/>
              </a:xfrm>
              <a:prstGeom prst="line">
                <a:avLst/>
              </a:prstGeom>
              <a:noFill/>
              <a:ln w="25400" cap="rnd">
                <a:solidFill>
                  <a:schemeClr val="accent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r"/>
                <a:endParaRPr lang="en-US" spc="-30"/>
              </a:p>
            </p:txBody>
          </p:sp>
        </p:grpSp>
        <p:grpSp>
          <p:nvGrpSpPr>
            <p:cNvPr id="110" name="Group 76"/>
            <p:cNvGrpSpPr/>
            <p:nvPr/>
          </p:nvGrpSpPr>
          <p:grpSpPr>
            <a:xfrm>
              <a:off x="9802813" y="3330576"/>
              <a:ext cx="222250" cy="333375"/>
              <a:chOff x="8278813" y="3330575"/>
              <a:chExt cx="222250" cy="333375"/>
            </a:xfrm>
          </p:grpSpPr>
          <p:sp>
            <p:nvSpPr>
              <p:cNvPr id="111" name="Freeform 462"/>
              <p:cNvSpPr/>
              <p:nvPr/>
            </p:nvSpPr>
            <p:spPr bwMode="auto">
              <a:xfrm>
                <a:off x="8278813" y="3330575"/>
                <a:ext cx="222250" cy="333375"/>
              </a:xfrm>
              <a:custGeom>
                <a:avLst/>
                <a:gdLst>
                  <a:gd name="T0" fmla="*/ 0 w 70"/>
                  <a:gd name="T1" fmla="*/ 53 h 105"/>
                  <a:gd name="T2" fmla="*/ 5 w 70"/>
                  <a:gd name="T3" fmla="*/ 65 h 105"/>
                  <a:gd name="T4" fmla="*/ 5 w 70"/>
                  <a:gd name="T5" fmla="*/ 65 h 105"/>
                  <a:gd name="T6" fmla="*/ 39 w 70"/>
                  <a:gd name="T7" fmla="*/ 99 h 105"/>
                  <a:gd name="T8" fmla="*/ 63 w 70"/>
                  <a:gd name="T9" fmla="*/ 99 h 105"/>
                  <a:gd name="T10" fmla="*/ 63 w 70"/>
                  <a:gd name="T11" fmla="*/ 75 h 105"/>
                  <a:gd name="T12" fmla="*/ 41 w 70"/>
                  <a:gd name="T13" fmla="*/ 53 h 105"/>
                  <a:gd name="T14" fmla="*/ 63 w 70"/>
                  <a:gd name="T15" fmla="*/ 31 h 105"/>
                  <a:gd name="T16" fmla="*/ 63 w 70"/>
                  <a:gd name="T17" fmla="*/ 7 h 105"/>
                  <a:gd name="T18" fmla="*/ 39 w 70"/>
                  <a:gd name="T19" fmla="*/ 7 h 105"/>
                  <a:gd name="T20" fmla="*/ 5 w 70"/>
                  <a:gd name="T21" fmla="*/ 40 h 105"/>
                  <a:gd name="T22" fmla="*/ 5 w 70"/>
                  <a:gd name="T23" fmla="*/ 40 h 105"/>
                  <a:gd name="T24" fmla="*/ 0 w 70"/>
                  <a:gd name="T25" fmla="*/ 5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105">
                    <a:moveTo>
                      <a:pt x="0" y="53"/>
                    </a:moveTo>
                    <a:cubicBezTo>
                      <a:pt x="0" y="58"/>
                      <a:pt x="2" y="62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39" y="99"/>
                      <a:pt x="39" y="99"/>
                      <a:pt x="39" y="99"/>
                    </a:cubicBezTo>
                    <a:cubicBezTo>
                      <a:pt x="46" y="105"/>
                      <a:pt x="56" y="105"/>
                      <a:pt x="63" y="99"/>
                    </a:cubicBezTo>
                    <a:cubicBezTo>
                      <a:pt x="70" y="92"/>
                      <a:pt x="70" y="81"/>
                      <a:pt x="63" y="75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70" y="24"/>
                      <a:pt x="70" y="13"/>
                      <a:pt x="63" y="7"/>
                    </a:cubicBezTo>
                    <a:cubicBezTo>
                      <a:pt x="56" y="0"/>
                      <a:pt x="46" y="0"/>
                      <a:pt x="39" y="7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2" y="43"/>
                      <a:pt x="0" y="48"/>
                      <a:pt x="0" y="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 463"/>
              <p:cNvSpPr/>
              <p:nvPr/>
            </p:nvSpPr>
            <p:spPr bwMode="auto">
              <a:xfrm>
                <a:off x="8278813" y="3444875"/>
                <a:ext cx="130175" cy="107950"/>
              </a:xfrm>
              <a:custGeom>
                <a:avLst/>
                <a:gdLst>
                  <a:gd name="T0" fmla="*/ 0 w 41"/>
                  <a:gd name="T1" fmla="*/ 17 h 34"/>
                  <a:gd name="T2" fmla="*/ 17 w 41"/>
                  <a:gd name="T3" fmla="*/ 34 h 34"/>
                  <a:gd name="T4" fmla="*/ 28 w 41"/>
                  <a:gd name="T5" fmla="*/ 30 h 34"/>
                  <a:gd name="T6" fmla="*/ 30 w 41"/>
                  <a:gd name="T7" fmla="*/ 27 h 34"/>
                  <a:gd name="T8" fmla="*/ 41 w 41"/>
                  <a:gd name="T9" fmla="*/ 17 h 34"/>
                  <a:gd name="T10" fmla="*/ 30 w 41"/>
                  <a:gd name="T11" fmla="*/ 6 h 34"/>
                  <a:gd name="T12" fmla="*/ 28 w 41"/>
                  <a:gd name="T13" fmla="*/ 4 h 34"/>
                  <a:gd name="T14" fmla="*/ 17 w 41"/>
                  <a:gd name="T15" fmla="*/ 0 h 34"/>
                  <a:gd name="T16" fmla="*/ 0 w 41"/>
                  <a:gd name="T17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4">
                    <a:moveTo>
                      <a:pt x="0" y="17"/>
                    </a:moveTo>
                    <a:cubicBezTo>
                      <a:pt x="0" y="26"/>
                      <a:pt x="7" y="34"/>
                      <a:pt x="17" y="34"/>
                    </a:cubicBezTo>
                    <a:cubicBezTo>
                      <a:pt x="21" y="34"/>
                      <a:pt x="25" y="32"/>
                      <a:pt x="28" y="3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5" y="1"/>
                      <a:pt x="21" y="0"/>
                      <a:pt x="17" y="0"/>
                    </a:cubicBezTo>
                    <a:cubicBezTo>
                      <a:pt x="7" y="0"/>
                      <a:pt x="0" y="7"/>
                      <a:pt x="0" y="1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Freeform 464"/>
              <p:cNvSpPr/>
              <p:nvPr/>
            </p:nvSpPr>
            <p:spPr bwMode="auto">
              <a:xfrm>
                <a:off x="8332788" y="3444875"/>
                <a:ext cx="130175" cy="53975"/>
              </a:xfrm>
              <a:custGeom>
                <a:avLst/>
                <a:gdLst>
                  <a:gd name="T0" fmla="*/ 0 w 41"/>
                  <a:gd name="T1" fmla="*/ 0 h 17"/>
                  <a:gd name="T2" fmla="*/ 11 w 41"/>
                  <a:gd name="T3" fmla="*/ 4 h 17"/>
                  <a:gd name="T4" fmla="*/ 13 w 41"/>
                  <a:gd name="T5" fmla="*/ 6 h 17"/>
                  <a:gd name="T6" fmla="*/ 24 w 41"/>
                  <a:gd name="T7" fmla="*/ 17 h 17"/>
                  <a:gd name="T8" fmla="*/ 41 w 41"/>
                  <a:gd name="T9" fmla="*/ 0 h 17"/>
                  <a:gd name="T10" fmla="*/ 0 w 4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7">
                    <a:moveTo>
                      <a:pt x="0" y="0"/>
                    </a:moveTo>
                    <a:cubicBezTo>
                      <a:pt x="4" y="0"/>
                      <a:pt x="8" y="1"/>
                      <a:pt x="11" y="4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Freeform 465"/>
              <p:cNvSpPr/>
              <p:nvPr/>
            </p:nvSpPr>
            <p:spPr bwMode="auto">
              <a:xfrm>
                <a:off x="8332788" y="3498850"/>
                <a:ext cx="130175" cy="53975"/>
              </a:xfrm>
              <a:custGeom>
                <a:avLst/>
                <a:gdLst>
                  <a:gd name="T0" fmla="*/ 0 w 41"/>
                  <a:gd name="T1" fmla="*/ 17 h 17"/>
                  <a:gd name="T2" fmla="*/ 11 w 41"/>
                  <a:gd name="T3" fmla="*/ 13 h 17"/>
                  <a:gd name="T4" fmla="*/ 13 w 41"/>
                  <a:gd name="T5" fmla="*/ 10 h 17"/>
                  <a:gd name="T6" fmla="*/ 24 w 41"/>
                  <a:gd name="T7" fmla="*/ 0 h 17"/>
                  <a:gd name="T8" fmla="*/ 41 w 41"/>
                  <a:gd name="T9" fmla="*/ 17 h 17"/>
                  <a:gd name="T10" fmla="*/ 0 w 41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7">
                    <a:moveTo>
                      <a:pt x="0" y="17"/>
                    </a:moveTo>
                    <a:cubicBezTo>
                      <a:pt x="4" y="17"/>
                      <a:pt x="8" y="15"/>
                      <a:pt x="11" y="13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1" y="17"/>
                      <a:pt x="41" y="17"/>
                      <a:pt x="41" y="17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8" name="组合 117"/>
          <p:cNvGrpSpPr/>
          <p:nvPr/>
        </p:nvGrpSpPr>
        <p:grpSpPr>
          <a:xfrm>
            <a:off x="7902133" y="3696996"/>
            <a:ext cx="1932430" cy="1510147"/>
            <a:chOff x="8092633" y="4014354"/>
            <a:chExt cx="1932430" cy="1510147"/>
          </a:xfrm>
        </p:grpSpPr>
        <p:grpSp>
          <p:nvGrpSpPr>
            <p:cNvPr id="119" name="Group 25"/>
            <p:cNvGrpSpPr/>
            <p:nvPr/>
          </p:nvGrpSpPr>
          <p:grpSpPr>
            <a:xfrm flipH="1" flipV="1">
              <a:off x="8092633" y="4014354"/>
              <a:ext cx="1605364" cy="1468053"/>
              <a:chOff x="970003" y="2379072"/>
              <a:chExt cx="1605364" cy="1468053"/>
            </a:xfrm>
          </p:grpSpPr>
          <p:sp>
            <p:nvSpPr>
              <p:cNvPr id="125" name="TextBox 26"/>
              <p:cNvSpPr txBox="1"/>
              <p:nvPr/>
            </p:nvSpPr>
            <p:spPr>
              <a:xfrm rot="10800000">
                <a:off x="970003" y="2923795"/>
                <a:ext cx="160536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zh-CN" altLang="en-US" sz="10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详细内容</a:t>
                </a:r>
                <a:r>
                  <a:rPr lang="en-US" altLang="zh-CN" sz="10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……</a:t>
                </a:r>
                <a:r>
                  <a:rPr lang="zh-CN" altLang="en-US" sz="10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点击输入本栏的具体</a:t>
                </a:r>
                <a:r>
                  <a:rPr lang="zh-CN" altLang="en-US" sz="10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ontserrat Light" charset="0"/>
                  </a:rPr>
                  <a:t>文字，简明扼要的说明分项内容，此为概念图解。</a:t>
                </a:r>
                <a:endParaRPr lang="en-US" altLang="zh-CN" sz="1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endParaRPr>
              </a:p>
            </p:txBody>
          </p:sp>
          <p:sp>
            <p:nvSpPr>
              <p:cNvPr id="126" name="TextBox 27"/>
              <p:cNvSpPr txBox="1"/>
              <p:nvPr/>
            </p:nvSpPr>
            <p:spPr>
              <a:xfrm rot="10800000">
                <a:off x="970003" y="2379072"/>
                <a:ext cx="160536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r>
                  <a:rPr lang="zh-CN" altLang="en-US" sz="1600" b="1" spc="3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详细内容</a:t>
                </a:r>
              </a:p>
            </p:txBody>
          </p:sp>
          <p:sp>
            <p:nvSpPr>
              <p:cNvPr id="127" name="Line 23"/>
              <p:cNvSpPr>
                <a:spLocks noChangeShapeType="1"/>
              </p:cNvSpPr>
              <p:nvPr/>
            </p:nvSpPr>
            <p:spPr bwMode="auto">
              <a:xfrm flipH="1">
                <a:off x="980710" y="2838194"/>
                <a:ext cx="180975" cy="0"/>
              </a:xfrm>
              <a:prstGeom prst="line">
                <a:avLst/>
              </a:prstGeom>
              <a:noFill/>
              <a:ln w="25400" cap="rnd">
                <a:solidFill>
                  <a:schemeClr val="accent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r"/>
                <a:endParaRPr lang="en-US" spc="-30"/>
              </a:p>
            </p:txBody>
          </p:sp>
        </p:grpSp>
        <p:grpSp>
          <p:nvGrpSpPr>
            <p:cNvPr id="120" name="Group 75"/>
            <p:cNvGrpSpPr/>
            <p:nvPr/>
          </p:nvGrpSpPr>
          <p:grpSpPr>
            <a:xfrm>
              <a:off x="9802813" y="5191126"/>
              <a:ext cx="222250" cy="333375"/>
              <a:chOff x="8278813" y="5191125"/>
              <a:chExt cx="222250" cy="333375"/>
            </a:xfrm>
          </p:grpSpPr>
          <p:sp>
            <p:nvSpPr>
              <p:cNvPr id="121" name="Freeform 466"/>
              <p:cNvSpPr/>
              <p:nvPr/>
            </p:nvSpPr>
            <p:spPr bwMode="auto">
              <a:xfrm>
                <a:off x="8278813" y="5191125"/>
                <a:ext cx="222250" cy="333375"/>
              </a:xfrm>
              <a:custGeom>
                <a:avLst/>
                <a:gdLst>
                  <a:gd name="T0" fmla="*/ 0 w 70"/>
                  <a:gd name="T1" fmla="*/ 52 h 105"/>
                  <a:gd name="T2" fmla="*/ 5 w 70"/>
                  <a:gd name="T3" fmla="*/ 65 h 105"/>
                  <a:gd name="T4" fmla="*/ 5 w 70"/>
                  <a:gd name="T5" fmla="*/ 65 h 105"/>
                  <a:gd name="T6" fmla="*/ 39 w 70"/>
                  <a:gd name="T7" fmla="*/ 98 h 105"/>
                  <a:gd name="T8" fmla="*/ 63 w 70"/>
                  <a:gd name="T9" fmla="*/ 98 h 105"/>
                  <a:gd name="T10" fmla="*/ 63 w 70"/>
                  <a:gd name="T11" fmla="*/ 74 h 105"/>
                  <a:gd name="T12" fmla="*/ 41 w 70"/>
                  <a:gd name="T13" fmla="*/ 52 h 105"/>
                  <a:gd name="T14" fmla="*/ 63 w 70"/>
                  <a:gd name="T15" fmla="*/ 30 h 105"/>
                  <a:gd name="T16" fmla="*/ 63 w 70"/>
                  <a:gd name="T17" fmla="*/ 6 h 105"/>
                  <a:gd name="T18" fmla="*/ 39 w 70"/>
                  <a:gd name="T19" fmla="*/ 6 h 105"/>
                  <a:gd name="T20" fmla="*/ 5 w 70"/>
                  <a:gd name="T21" fmla="*/ 40 h 105"/>
                  <a:gd name="T22" fmla="*/ 5 w 70"/>
                  <a:gd name="T23" fmla="*/ 40 h 105"/>
                  <a:gd name="T24" fmla="*/ 0 w 70"/>
                  <a:gd name="T25" fmla="*/ 5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105">
                    <a:moveTo>
                      <a:pt x="0" y="52"/>
                    </a:moveTo>
                    <a:cubicBezTo>
                      <a:pt x="0" y="57"/>
                      <a:pt x="2" y="61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39" y="98"/>
                      <a:pt x="39" y="98"/>
                      <a:pt x="39" y="98"/>
                    </a:cubicBezTo>
                    <a:cubicBezTo>
                      <a:pt x="46" y="105"/>
                      <a:pt x="56" y="105"/>
                      <a:pt x="63" y="98"/>
                    </a:cubicBezTo>
                    <a:cubicBezTo>
                      <a:pt x="70" y="92"/>
                      <a:pt x="70" y="81"/>
                      <a:pt x="63" y="74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70" y="24"/>
                      <a:pt x="70" y="13"/>
                      <a:pt x="63" y="6"/>
                    </a:cubicBezTo>
                    <a:cubicBezTo>
                      <a:pt x="56" y="0"/>
                      <a:pt x="46" y="0"/>
                      <a:pt x="39" y="6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2" y="43"/>
                      <a:pt x="0" y="47"/>
                      <a:pt x="0" y="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467"/>
              <p:cNvSpPr/>
              <p:nvPr/>
            </p:nvSpPr>
            <p:spPr bwMode="auto">
              <a:xfrm>
                <a:off x="8278813" y="5302250"/>
                <a:ext cx="130175" cy="107950"/>
              </a:xfrm>
              <a:custGeom>
                <a:avLst/>
                <a:gdLst>
                  <a:gd name="T0" fmla="*/ 0 w 41"/>
                  <a:gd name="T1" fmla="*/ 17 h 34"/>
                  <a:gd name="T2" fmla="*/ 17 w 41"/>
                  <a:gd name="T3" fmla="*/ 34 h 34"/>
                  <a:gd name="T4" fmla="*/ 28 w 41"/>
                  <a:gd name="T5" fmla="*/ 30 h 34"/>
                  <a:gd name="T6" fmla="*/ 30 w 41"/>
                  <a:gd name="T7" fmla="*/ 28 h 34"/>
                  <a:gd name="T8" fmla="*/ 41 w 41"/>
                  <a:gd name="T9" fmla="*/ 17 h 34"/>
                  <a:gd name="T10" fmla="*/ 30 w 41"/>
                  <a:gd name="T11" fmla="*/ 6 h 34"/>
                  <a:gd name="T12" fmla="*/ 28 w 41"/>
                  <a:gd name="T13" fmla="*/ 4 h 34"/>
                  <a:gd name="T14" fmla="*/ 17 w 41"/>
                  <a:gd name="T15" fmla="*/ 0 h 34"/>
                  <a:gd name="T16" fmla="*/ 0 w 41"/>
                  <a:gd name="T17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4">
                    <a:moveTo>
                      <a:pt x="0" y="17"/>
                    </a:moveTo>
                    <a:cubicBezTo>
                      <a:pt x="0" y="27"/>
                      <a:pt x="7" y="34"/>
                      <a:pt x="17" y="34"/>
                    </a:cubicBezTo>
                    <a:cubicBezTo>
                      <a:pt x="21" y="34"/>
                      <a:pt x="25" y="33"/>
                      <a:pt x="28" y="30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5" y="2"/>
                      <a:pt x="21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468"/>
              <p:cNvSpPr/>
              <p:nvPr/>
            </p:nvSpPr>
            <p:spPr bwMode="auto">
              <a:xfrm>
                <a:off x="8332788" y="5302250"/>
                <a:ext cx="130175" cy="53975"/>
              </a:xfrm>
              <a:custGeom>
                <a:avLst/>
                <a:gdLst>
                  <a:gd name="T0" fmla="*/ 0 w 41"/>
                  <a:gd name="T1" fmla="*/ 0 h 17"/>
                  <a:gd name="T2" fmla="*/ 11 w 41"/>
                  <a:gd name="T3" fmla="*/ 4 h 17"/>
                  <a:gd name="T4" fmla="*/ 13 w 41"/>
                  <a:gd name="T5" fmla="*/ 7 h 17"/>
                  <a:gd name="T6" fmla="*/ 24 w 41"/>
                  <a:gd name="T7" fmla="*/ 17 h 17"/>
                  <a:gd name="T8" fmla="*/ 41 w 41"/>
                  <a:gd name="T9" fmla="*/ 0 h 17"/>
                  <a:gd name="T10" fmla="*/ 0 w 4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7">
                    <a:moveTo>
                      <a:pt x="0" y="0"/>
                    </a:moveTo>
                    <a:cubicBezTo>
                      <a:pt x="4" y="0"/>
                      <a:pt x="8" y="2"/>
                      <a:pt x="11" y="4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469"/>
              <p:cNvSpPr/>
              <p:nvPr/>
            </p:nvSpPr>
            <p:spPr bwMode="auto">
              <a:xfrm>
                <a:off x="8332788" y="5356225"/>
                <a:ext cx="130175" cy="53975"/>
              </a:xfrm>
              <a:custGeom>
                <a:avLst/>
                <a:gdLst>
                  <a:gd name="T0" fmla="*/ 0 w 41"/>
                  <a:gd name="T1" fmla="*/ 17 h 17"/>
                  <a:gd name="T2" fmla="*/ 11 w 41"/>
                  <a:gd name="T3" fmla="*/ 13 h 17"/>
                  <a:gd name="T4" fmla="*/ 13 w 41"/>
                  <a:gd name="T5" fmla="*/ 11 h 17"/>
                  <a:gd name="T6" fmla="*/ 24 w 41"/>
                  <a:gd name="T7" fmla="*/ 0 h 17"/>
                  <a:gd name="T8" fmla="*/ 41 w 41"/>
                  <a:gd name="T9" fmla="*/ 17 h 17"/>
                  <a:gd name="T10" fmla="*/ 0 w 41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7">
                    <a:moveTo>
                      <a:pt x="0" y="17"/>
                    </a:moveTo>
                    <a:cubicBezTo>
                      <a:pt x="4" y="17"/>
                      <a:pt x="8" y="16"/>
                      <a:pt x="11" y="13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1" y="17"/>
                      <a:pt x="41" y="17"/>
                      <a:pt x="41" y="17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pc="-3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zoom/>
      </p:transition>
    </mc:Choice>
    <mc:Fallback xmlns="">
      <p:transition spd="slow" advTm="3000">
        <p:zo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2" presetClass="entr" presetSubtype="8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" presetClass="entr" presetSubtype="2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/>
          <p:cNvSpPr txBox="1"/>
          <p:nvPr/>
        </p:nvSpPr>
        <p:spPr>
          <a:xfrm>
            <a:off x="4888296" y="173181"/>
            <a:ext cx="25196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场地布置</a:t>
            </a:r>
            <a:endParaRPr lang="zh-CN" altLang="en-US" sz="4000" b="1" spc="6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2321" y="1776017"/>
            <a:ext cx="280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请输入您的标题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6939363" y="3090421"/>
            <a:ext cx="46146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100" kern="0" spc="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用户可以在投影仪或者计算机上进行演示也可以将演示文稿打印</a:t>
            </a:r>
            <a:endParaRPr lang="zh-CN" altLang="en-US" sz="1100" kern="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9493586" y="5177319"/>
            <a:ext cx="1726639" cy="328904"/>
            <a:chOff x="9493586" y="4891569"/>
            <a:chExt cx="1726639" cy="328904"/>
          </a:xfrm>
        </p:grpSpPr>
        <p:sp>
          <p:nvSpPr>
            <p:cNvPr id="41" name="圆角矩形 37"/>
            <p:cNvSpPr/>
            <p:nvPr/>
          </p:nvSpPr>
          <p:spPr>
            <a:xfrm>
              <a:off x="9493586" y="4894158"/>
              <a:ext cx="1726639" cy="32631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6346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717948" y="4891569"/>
              <a:ext cx="12779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63461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35382" y="1105024"/>
            <a:ext cx="6141354" cy="4161870"/>
            <a:chOff x="235382" y="1105024"/>
            <a:chExt cx="6141354" cy="4161870"/>
          </a:xfrm>
        </p:grpSpPr>
        <p:grpSp>
          <p:nvGrpSpPr>
            <p:cNvPr id="44" name="组合 43"/>
            <p:cNvGrpSpPr/>
            <p:nvPr/>
          </p:nvGrpSpPr>
          <p:grpSpPr>
            <a:xfrm>
              <a:off x="623455" y="1105024"/>
              <a:ext cx="5277670" cy="4161870"/>
              <a:chOff x="623455" y="1105024"/>
              <a:chExt cx="5277670" cy="4161870"/>
            </a:xfrm>
          </p:grpSpPr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623455" y="1105024"/>
                <a:ext cx="5277670" cy="3518446"/>
              </a:xfrm>
              <a:prstGeom prst="rect">
                <a:avLst/>
              </a:prstGeom>
            </p:spPr>
          </p:pic>
          <p:sp>
            <p:nvSpPr>
              <p:cNvPr id="48" name="矩形 47"/>
              <p:cNvSpPr/>
              <p:nvPr/>
            </p:nvSpPr>
            <p:spPr>
              <a:xfrm>
                <a:off x="623455" y="4331712"/>
                <a:ext cx="5277670" cy="935182"/>
              </a:xfrm>
              <a:prstGeom prst="rect">
                <a:avLst/>
              </a:prstGeom>
              <a:solidFill>
                <a:srgbClr val="E053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896402" y="4495920"/>
                <a:ext cx="4783124" cy="705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lang="zh-CN" altLang="en-US" sz="1600" kern="0" spc="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用户可以在投影仪或者计算机上进行演示也可以将演示文稿打印</a:t>
                </a:r>
                <a:endParaRPr lang="zh-CN" altLang="en-US" sz="1600" kern="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5" name="等腰三角形 44"/>
            <p:cNvSpPr/>
            <p:nvPr/>
          </p:nvSpPr>
          <p:spPr>
            <a:xfrm rot="5400000">
              <a:off x="6141628" y="4353838"/>
              <a:ext cx="252524" cy="217693"/>
            </a:xfrm>
            <a:prstGeom prst="triangle">
              <a:avLst/>
            </a:prstGeom>
            <a:noFill/>
            <a:ln>
              <a:solidFill>
                <a:srgbClr val="6346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等腰三角形 45"/>
            <p:cNvSpPr/>
            <p:nvPr/>
          </p:nvSpPr>
          <p:spPr>
            <a:xfrm rot="16200000" flipH="1">
              <a:off x="217967" y="4343415"/>
              <a:ext cx="252524" cy="217693"/>
            </a:xfrm>
            <a:prstGeom prst="triangle">
              <a:avLst/>
            </a:prstGeom>
            <a:noFill/>
            <a:ln>
              <a:solidFill>
                <a:srgbClr val="6346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6939363" y="2414658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Please enter your text here. </a:t>
            </a:r>
          </a:p>
        </p:txBody>
      </p:sp>
      <p:sp>
        <p:nvSpPr>
          <p:cNvPr id="51" name="矩形 50"/>
          <p:cNvSpPr/>
          <p:nvPr/>
        </p:nvSpPr>
        <p:spPr>
          <a:xfrm>
            <a:off x="6939363" y="3751263"/>
            <a:ext cx="46146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100" kern="0" spc="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用户可以在投影仪或者计算机上进行演示也可以将演示文稿打印</a:t>
            </a:r>
            <a:endParaRPr lang="zh-CN" altLang="en-US" sz="1100" kern="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623455" y="3334183"/>
            <a:ext cx="997527" cy="0"/>
          </a:xfrm>
          <a:prstGeom prst="line">
            <a:avLst/>
          </a:prstGeom>
          <a:ln w="28575">
            <a:solidFill>
              <a:srgbClr val="D2A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623455" y="3334183"/>
            <a:ext cx="0" cy="1620982"/>
          </a:xfrm>
          <a:prstGeom prst="line">
            <a:avLst/>
          </a:prstGeom>
          <a:ln w="28575">
            <a:solidFill>
              <a:srgbClr val="D2A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5901125" y="3334183"/>
            <a:ext cx="0" cy="1932711"/>
          </a:xfrm>
          <a:prstGeom prst="line">
            <a:avLst/>
          </a:prstGeom>
          <a:ln w="28575">
            <a:solidFill>
              <a:srgbClr val="D2A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4903598" y="5273821"/>
            <a:ext cx="997527" cy="0"/>
          </a:xfrm>
          <a:prstGeom prst="line">
            <a:avLst/>
          </a:prstGeom>
          <a:ln w="28575">
            <a:solidFill>
              <a:srgbClr val="D2A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5049982" y="3334183"/>
            <a:ext cx="851143" cy="0"/>
          </a:xfrm>
          <a:prstGeom prst="line">
            <a:avLst/>
          </a:prstGeom>
          <a:ln w="28575">
            <a:solidFill>
              <a:srgbClr val="D2A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39" grpId="0"/>
      <p:bldP spid="50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/>
          <p:cNvSpPr txBox="1"/>
          <p:nvPr/>
        </p:nvSpPr>
        <p:spPr>
          <a:xfrm>
            <a:off x="4879023" y="185651"/>
            <a:ext cx="25196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活动宣传</a:t>
            </a:r>
            <a:endParaRPr lang="zh-CN" altLang="en-US" sz="4000" b="1" spc="6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0525" y="2015490"/>
            <a:ext cx="11386185" cy="3787140"/>
            <a:chOff x="0" y="2686050"/>
            <a:chExt cx="11776710" cy="4171950"/>
          </a:xfrm>
        </p:grpSpPr>
        <p:sp>
          <p:nvSpPr>
            <p:cNvPr id="4" name="任意多边形 54"/>
            <p:cNvSpPr/>
            <p:nvPr/>
          </p:nvSpPr>
          <p:spPr>
            <a:xfrm>
              <a:off x="4658995" y="2686050"/>
              <a:ext cx="7117715" cy="4171950"/>
            </a:xfrm>
            <a:custGeom>
              <a:avLst/>
              <a:gdLst>
                <a:gd name="connsiteX0" fmla="*/ 6456776 w 7532914"/>
                <a:gd name="connsiteY0" fmla="*/ 0 h 4840514"/>
                <a:gd name="connsiteX1" fmla="*/ 7532907 w 7532914"/>
                <a:gd name="connsiteY1" fmla="*/ 0 h 4840514"/>
                <a:gd name="connsiteX2" fmla="*/ 7532907 w 7532914"/>
                <a:gd name="connsiteY2" fmla="*/ 691502 h 4840514"/>
                <a:gd name="connsiteX3" fmla="*/ 7532907 w 7532914"/>
                <a:gd name="connsiteY3" fmla="*/ 1383004 h 4840514"/>
                <a:gd name="connsiteX4" fmla="*/ 7532907 w 7532914"/>
                <a:gd name="connsiteY4" fmla="*/ 2074506 h 4840514"/>
                <a:gd name="connsiteX5" fmla="*/ 7532907 w 7532914"/>
                <a:gd name="connsiteY5" fmla="*/ 2766008 h 4840514"/>
                <a:gd name="connsiteX6" fmla="*/ 7532907 w 7532914"/>
                <a:gd name="connsiteY6" fmla="*/ 3457510 h 4840514"/>
                <a:gd name="connsiteX7" fmla="*/ 7532907 w 7532914"/>
                <a:gd name="connsiteY7" fmla="*/ 4149012 h 4840514"/>
                <a:gd name="connsiteX8" fmla="*/ 7532914 w 7532914"/>
                <a:gd name="connsiteY8" fmla="*/ 4149012 h 4840514"/>
                <a:gd name="connsiteX9" fmla="*/ 7532914 w 7532914"/>
                <a:gd name="connsiteY9" fmla="*/ 4840514 h 4840514"/>
                <a:gd name="connsiteX10" fmla="*/ 6456784 w 7532914"/>
                <a:gd name="connsiteY10" fmla="*/ 4840514 h 4840514"/>
                <a:gd name="connsiteX11" fmla="*/ 6456783 w 7532914"/>
                <a:gd name="connsiteY11" fmla="*/ 4840514 h 4840514"/>
                <a:gd name="connsiteX12" fmla="*/ 5380653 w 7532914"/>
                <a:gd name="connsiteY12" fmla="*/ 4840514 h 4840514"/>
                <a:gd name="connsiteX13" fmla="*/ 4304523 w 7532914"/>
                <a:gd name="connsiteY13" fmla="*/ 4840514 h 4840514"/>
                <a:gd name="connsiteX14" fmla="*/ 4304522 w 7532914"/>
                <a:gd name="connsiteY14" fmla="*/ 4840514 h 4840514"/>
                <a:gd name="connsiteX15" fmla="*/ 3228392 w 7532914"/>
                <a:gd name="connsiteY15" fmla="*/ 4840514 h 4840514"/>
                <a:gd name="connsiteX16" fmla="*/ 2152262 w 7532914"/>
                <a:gd name="connsiteY16" fmla="*/ 4840514 h 4840514"/>
                <a:gd name="connsiteX17" fmla="*/ 2152261 w 7532914"/>
                <a:gd name="connsiteY17" fmla="*/ 4840514 h 4840514"/>
                <a:gd name="connsiteX18" fmla="*/ 1076131 w 7532914"/>
                <a:gd name="connsiteY18" fmla="*/ 4840514 h 4840514"/>
                <a:gd name="connsiteX19" fmla="*/ 0 w 7532914"/>
                <a:gd name="connsiteY19" fmla="*/ 4840514 h 4840514"/>
                <a:gd name="connsiteX20" fmla="*/ 0 w 7532914"/>
                <a:gd name="connsiteY20" fmla="*/ 4149012 h 4840514"/>
                <a:gd name="connsiteX21" fmla="*/ 1076131 w 7532914"/>
                <a:gd name="connsiteY21" fmla="*/ 4149012 h 4840514"/>
                <a:gd name="connsiteX22" fmla="*/ 1076131 w 7532914"/>
                <a:gd name="connsiteY22" fmla="*/ 3457510 h 4840514"/>
                <a:gd name="connsiteX23" fmla="*/ 2152260 w 7532914"/>
                <a:gd name="connsiteY23" fmla="*/ 3457510 h 4840514"/>
                <a:gd name="connsiteX24" fmla="*/ 2152260 w 7532914"/>
                <a:gd name="connsiteY24" fmla="*/ 2766008 h 4840514"/>
                <a:gd name="connsiteX25" fmla="*/ 3228389 w 7532914"/>
                <a:gd name="connsiteY25" fmla="*/ 2766008 h 4840514"/>
                <a:gd name="connsiteX26" fmla="*/ 3228389 w 7532914"/>
                <a:gd name="connsiteY26" fmla="*/ 2074506 h 4840514"/>
                <a:gd name="connsiteX27" fmla="*/ 4304518 w 7532914"/>
                <a:gd name="connsiteY27" fmla="*/ 2074506 h 4840514"/>
                <a:gd name="connsiteX28" fmla="*/ 4304518 w 7532914"/>
                <a:gd name="connsiteY28" fmla="*/ 1383004 h 4840514"/>
                <a:gd name="connsiteX29" fmla="*/ 5380647 w 7532914"/>
                <a:gd name="connsiteY29" fmla="*/ 1383004 h 4840514"/>
                <a:gd name="connsiteX30" fmla="*/ 5380647 w 7532914"/>
                <a:gd name="connsiteY30" fmla="*/ 691502 h 4840514"/>
                <a:gd name="connsiteX31" fmla="*/ 6456776 w 7532914"/>
                <a:gd name="connsiteY31" fmla="*/ 691502 h 484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532914" h="4840514">
                  <a:moveTo>
                    <a:pt x="6456776" y="0"/>
                  </a:moveTo>
                  <a:lnTo>
                    <a:pt x="7532907" y="0"/>
                  </a:lnTo>
                  <a:lnTo>
                    <a:pt x="7532907" y="691502"/>
                  </a:lnTo>
                  <a:lnTo>
                    <a:pt x="7532907" y="1383004"/>
                  </a:lnTo>
                  <a:lnTo>
                    <a:pt x="7532907" y="2074506"/>
                  </a:lnTo>
                  <a:lnTo>
                    <a:pt x="7532907" y="2766008"/>
                  </a:lnTo>
                  <a:lnTo>
                    <a:pt x="7532907" y="3457510"/>
                  </a:lnTo>
                  <a:lnTo>
                    <a:pt x="7532907" y="4149012"/>
                  </a:lnTo>
                  <a:lnTo>
                    <a:pt x="7532914" y="4149012"/>
                  </a:lnTo>
                  <a:lnTo>
                    <a:pt x="7532914" y="4840514"/>
                  </a:lnTo>
                  <a:lnTo>
                    <a:pt x="6456784" y="4840514"/>
                  </a:lnTo>
                  <a:lnTo>
                    <a:pt x="6456783" y="4840514"/>
                  </a:lnTo>
                  <a:lnTo>
                    <a:pt x="5380653" y="4840514"/>
                  </a:lnTo>
                  <a:lnTo>
                    <a:pt x="4304523" y="4840514"/>
                  </a:lnTo>
                  <a:lnTo>
                    <a:pt x="4304522" y="4840514"/>
                  </a:lnTo>
                  <a:lnTo>
                    <a:pt x="3228392" y="4840514"/>
                  </a:lnTo>
                  <a:lnTo>
                    <a:pt x="2152262" y="4840514"/>
                  </a:lnTo>
                  <a:lnTo>
                    <a:pt x="2152261" y="4840514"/>
                  </a:lnTo>
                  <a:lnTo>
                    <a:pt x="1076131" y="4840514"/>
                  </a:lnTo>
                  <a:lnTo>
                    <a:pt x="0" y="4840514"/>
                  </a:lnTo>
                  <a:lnTo>
                    <a:pt x="0" y="4149012"/>
                  </a:lnTo>
                  <a:lnTo>
                    <a:pt x="1076131" y="4149012"/>
                  </a:lnTo>
                  <a:lnTo>
                    <a:pt x="1076131" y="3457510"/>
                  </a:lnTo>
                  <a:lnTo>
                    <a:pt x="2152260" y="3457510"/>
                  </a:lnTo>
                  <a:lnTo>
                    <a:pt x="2152260" y="2766008"/>
                  </a:lnTo>
                  <a:lnTo>
                    <a:pt x="3228389" y="2766008"/>
                  </a:lnTo>
                  <a:lnTo>
                    <a:pt x="3228389" y="2074506"/>
                  </a:lnTo>
                  <a:lnTo>
                    <a:pt x="4304518" y="2074506"/>
                  </a:lnTo>
                  <a:lnTo>
                    <a:pt x="4304518" y="1383004"/>
                  </a:lnTo>
                  <a:lnTo>
                    <a:pt x="5380647" y="1383004"/>
                  </a:lnTo>
                  <a:lnTo>
                    <a:pt x="5380647" y="691502"/>
                  </a:lnTo>
                  <a:lnTo>
                    <a:pt x="6456776" y="691502"/>
                  </a:lnTo>
                  <a:close/>
                </a:path>
              </a:pathLst>
            </a:custGeom>
            <a:solidFill>
              <a:srgbClr val="E053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6691086"/>
              <a:ext cx="4659085" cy="166914"/>
            </a:xfrm>
            <a:prstGeom prst="rect">
              <a:avLst/>
            </a:prstGeom>
            <a:solidFill>
              <a:srgbClr val="E053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096000" y="4326318"/>
            <a:ext cx="5681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SUCCESS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039475" y="3727470"/>
            <a:ext cx="593737" cy="473385"/>
            <a:chOff x="5934086" y="669928"/>
            <a:chExt cx="469901" cy="374651"/>
          </a:xfrm>
          <a:solidFill>
            <a:schemeClr val="bg1"/>
          </a:solidFill>
        </p:grpSpPr>
        <p:sp>
          <p:nvSpPr>
            <p:cNvPr id="8" name="Freeform 738"/>
            <p:cNvSpPr/>
            <p:nvPr/>
          </p:nvSpPr>
          <p:spPr bwMode="auto">
            <a:xfrm>
              <a:off x="5989648" y="677866"/>
              <a:ext cx="350838" cy="246063"/>
            </a:xfrm>
            <a:custGeom>
              <a:avLst/>
              <a:gdLst>
                <a:gd name="T0" fmla="*/ 15 w 221"/>
                <a:gd name="T1" fmla="*/ 155 h 155"/>
                <a:gd name="T2" fmla="*/ 0 w 221"/>
                <a:gd name="T3" fmla="*/ 142 h 155"/>
                <a:gd name="T4" fmla="*/ 88 w 221"/>
                <a:gd name="T5" fmla="*/ 37 h 155"/>
                <a:gd name="T6" fmla="*/ 142 w 221"/>
                <a:gd name="T7" fmla="*/ 84 h 155"/>
                <a:gd name="T8" fmla="*/ 205 w 221"/>
                <a:gd name="T9" fmla="*/ 0 h 155"/>
                <a:gd name="T10" fmla="*/ 221 w 221"/>
                <a:gd name="T11" fmla="*/ 12 h 155"/>
                <a:gd name="T12" fmla="*/ 145 w 221"/>
                <a:gd name="T13" fmla="*/ 113 h 155"/>
                <a:gd name="T14" fmla="*/ 90 w 221"/>
                <a:gd name="T15" fmla="*/ 66 h 155"/>
                <a:gd name="T16" fmla="*/ 15 w 221"/>
                <a:gd name="T17" fmla="*/ 155 h 155"/>
                <a:gd name="T18" fmla="*/ 15 w 221"/>
                <a:gd name="T1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155">
                  <a:moveTo>
                    <a:pt x="15" y="155"/>
                  </a:moveTo>
                  <a:lnTo>
                    <a:pt x="0" y="142"/>
                  </a:lnTo>
                  <a:lnTo>
                    <a:pt x="88" y="37"/>
                  </a:lnTo>
                  <a:lnTo>
                    <a:pt x="142" y="84"/>
                  </a:lnTo>
                  <a:lnTo>
                    <a:pt x="205" y="0"/>
                  </a:lnTo>
                  <a:lnTo>
                    <a:pt x="221" y="12"/>
                  </a:lnTo>
                  <a:lnTo>
                    <a:pt x="145" y="113"/>
                  </a:lnTo>
                  <a:lnTo>
                    <a:pt x="90" y="66"/>
                  </a:lnTo>
                  <a:lnTo>
                    <a:pt x="15" y="155"/>
                  </a:lnTo>
                  <a:lnTo>
                    <a:pt x="15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739"/>
            <p:cNvSpPr/>
            <p:nvPr/>
          </p:nvSpPr>
          <p:spPr bwMode="auto">
            <a:xfrm>
              <a:off x="6270636" y="671516"/>
              <a:ext cx="79375" cy="77788"/>
            </a:xfrm>
            <a:custGeom>
              <a:avLst/>
              <a:gdLst>
                <a:gd name="T0" fmla="*/ 0 w 50"/>
                <a:gd name="T1" fmla="*/ 0 h 49"/>
                <a:gd name="T2" fmla="*/ 50 w 50"/>
                <a:gd name="T3" fmla="*/ 0 h 49"/>
                <a:gd name="T4" fmla="*/ 50 w 50"/>
                <a:gd name="T5" fmla="*/ 49 h 49"/>
                <a:gd name="T6" fmla="*/ 0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0" y="0"/>
                  </a:moveTo>
                  <a:lnTo>
                    <a:pt x="50" y="0"/>
                  </a:lnTo>
                  <a:lnTo>
                    <a:pt x="50" y="4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740"/>
            <p:cNvSpPr/>
            <p:nvPr/>
          </p:nvSpPr>
          <p:spPr bwMode="auto">
            <a:xfrm>
              <a:off x="5934086" y="669928"/>
              <a:ext cx="469901" cy="374651"/>
            </a:xfrm>
            <a:custGeom>
              <a:avLst/>
              <a:gdLst>
                <a:gd name="T0" fmla="*/ 296 w 296"/>
                <a:gd name="T1" fmla="*/ 236 h 236"/>
                <a:gd name="T2" fmla="*/ 0 w 296"/>
                <a:gd name="T3" fmla="*/ 236 h 236"/>
                <a:gd name="T4" fmla="*/ 0 w 296"/>
                <a:gd name="T5" fmla="*/ 0 h 236"/>
                <a:gd name="T6" fmla="*/ 17 w 296"/>
                <a:gd name="T7" fmla="*/ 0 h 236"/>
                <a:gd name="T8" fmla="*/ 17 w 296"/>
                <a:gd name="T9" fmla="*/ 219 h 236"/>
                <a:gd name="T10" fmla="*/ 296 w 296"/>
                <a:gd name="T11" fmla="*/ 219 h 236"/>
                <a:gd name="T12" fmla="*/ 296 w 296"/>
                <a:gd name="T13" fmla="*/ 236 h 236"/>
                <a:gd name="T14" fmla="*/ 296 w 296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6" h="236">
                  <a:moveTo>
                    <a:pt x="296" y="236"/>
                  </a:moveTo>
                  <a:lnTo>
                    <a:pt x="0" y="23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19"/>
                  </a:lnTo>
                  <a:lnTo>
                    <a:pt x="296" y="219"/>
                  </a:lnTo>
                  <a:lnTo>
                    <a:pt x="296" y="236"/>
                  </a:lnTo>
                  <a:lnTo>
                    <a:pt x="29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741"/>
            <p:cNvSpPr>
              <a:spLocks noChangeArrowheads="1"/>
            </p:cNvSpPr>
            <p:nvPr/>
          </p:nvSpPr>
          <p:spPr bwMode="auto">
            <a:xfrm>
              <a:off x="6008698" y="942979"/>
              <a:ext cx="55563" cy="809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742"/>
            <p:cNvSpPr>
              <a:spLocks noChangeArrowheads="1"/>
            </p:cNvSpPr>
            <p:nvPr/>
          </p:nvSpPr>
          <p:spPr bwMode="auto">
            <a:xfrm>
              <a:off x="6105536" y="841379"/>
              <a:ext cx="5397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743"/>
            <p:cNvSpPr>
              <a:spLocks noChangeArrowheads="1"/>
            </p:cNvSpPr>
            <p:nvPr/>
          </p:nvSpPr>
          <p:spPr bwMode="auto">
            <a:xfrm>
              <a:off x="6200786" y="895354"/>
              <a:ext cx="539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744"/>
            <p:cNvSpPr>
              <a:spLocks noChangeArrowheads="1"/>
            </p:cNvSpPr>
            <p:nvPr/>
          </p:nvSpPr>
          <p:spPr bwMode="auto">
            <a:xfrm>
              <a:off x="6296036" y="776291"/>
              <a:ext cx="53975" cy="2476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859819" y="4454525"/>
            <a:ext cx="2269056" cy="1347561"/>
            <a:chOff x="2197100" y="5726683"/>
            <a:chExt cx="1090613" cy="647700"/>
          </a:xfrm>
          <a:solidFill>
            <a:srgbClr val="E05322"/>
          </a:solidFill>
        </p:grpSpPr>
        <p:sp>
          <p:nvSpPr>
            <p:cNvPr id="16" name="Freeform 150"/>
            <p:cNvSpPr/>
            <p:nvPr/>
          </p:nvSpPr>
          <p:spPr bwMode="auto">
            <a:xfrm>
              <a:off x="2292350" y="5856858"/>
              <a:ext cx="276225" cy="517525"/>
            </a:xfrm>
            <a:custGeom>
              <a:avLst/>
              <a:gdLst>
                <a:gd name="T0" fmla="*/ 138 w 140"/>
                <a:gd name="T1" fmla="*/ 112 h 262"/>
                <a:gd name="T2" fmla="*/ 113 w 140"/>
                <a:gd name="T3" fmla="*/ 16 h 262"/>
                <a:gd name="T4" fmla="*/ 78 w 140"/>
                <a:gd name="T5" fmla="*/ 3 h 262"/>
                <a:gd name="T6" fmla="*/ 61 w 140"/>
                <a:gd name="T7" fmla="*/ 15 h 262"/>
                <a:gd name="T8" fmla="*/ 16 w 140"/>
                <a:gd name="T9" fmla="*/ 59 h 262"/>
                <a:gd name="T10" fmla="*/ 16 w 140"/>
                <a:gd name="T11" fmla="*/ 79 h 262"/>
                <a:gd name="T12" fmla="*/ 26 w 140"/>
                <a:gd name="T13" fmla="*/ 84 h 262"/>
                <a:gd name="T14" fmla="*/ 36 w 140"/>
                <a:gd name="T15" fmla="*/ 80 h 262"/>
                <a:gd name="T16" fmla="*/ 68 w 140"/>
                <a:gd name="T17" fmla="*/ 50 h 262"/>
                <a:gd name="T18" fmla="*/ 83 w 140"/>
                <a:gd name="T19" fmla="*/ 107 h 262"/>
                <a:gd name="T20" fmla="*/ 12 w 140"/>
                <a:gd name="T21" fmla="*/ 141 h 262"/>
                <a:gd name="T22" fmla="*/ 3 w 140"/>
                <a:gd name="T23" fmla="*/ 163 h 262"/>
                <a:gd name="T24" fmla="*/ 3 w 140"/>
                <a:gd name="T25" fmla="*/ 164 h 262"/>
                <a:gd name="T26" fmla="*/ 25 w 140"/>
                <a:gd name="T27" fmla="*/ 250 h 262"/>
                <a:gd name="T28" fmla="*/ 36 w 140"/>
                <a:gd name="T29" fmla="*/ 260 h 262"/>
                <a:gd name="T30" fmla="*/ 58 w 140"/>
                <a:gd name="T31" fmla="*/ 244 h 262"/>
                <a:gd name="T32" fmla="*/ 53 w 140"/>
                <a:gd name="T33" fmla="*/ 216 h 262"/>
                <a:gd name="T34" fmla="*/ 41 w 140"/>
                <a:gd name="T35" fmla="*/ 167 h 262"/>
                <a:gd name="T36" fmla="*/ 92 w 140"/>
                <a:gd name="T37" fmla="*/ 148 h 262"/>
                <a:gd name="T38" fmla="*/ 129 w 140"/>
                <a:gd name="T39" fmla="*/ 132 h 262"/>
                <a:gd name="T40" fmla="*/ 138 w 140"/>
                <a:gd name="T41" fmla="*/ 11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262">
                  <a:moveTo>
                    <a:pt x="138" y="112"/>
                  </a:moveTo>
                  <a:cubicBezTo>
                    <a:pt x="113" y="16"/>
                    <a:pt x="113" y="16"/>
                    <a:pt x="113" y="16"/>
                  </a:cubicBezTo>
                  <a:cubicBezTo>
                    <a:pt x="110" y="5"/>
                    <a:pt x="90" y="0"/>
                    <a:pt x="78" y="3"/>
                  </a:cubicBezTo>
                  <a:cubicBezTo>
                    <a:pt x="72" y="5"/>
                    <a:pt x="67" y="9"/>
                    <a:pt x="61" y="15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0" y="65"/>
                    <a:pt x="10" y="74"/>
                    <a:pt x="16" y="79"/>
                  </a:cubicBezTo>
                  <a:cubicBezTo>
                    <a:pt x="18" y="82"/>
                    <a:pt x="22" y="84"/>
                    <a:pt x="26" y="84"/>
                  </a:cubicBezTo>
                  <a:cubicBezTo>
                    <a:pt x="30" y="84"/>
                    <a:pt x="33" y="83"/>
                    <a:pt x="36" y="8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4" y="145"/>
                    <a:pt x="0" y="155"/>
                    <a:pt x="3" y="163"/>
                  </a:cubicBezTo>
                  <a:cubicBezTo>
                    <a:pt x="3" y="164"/>
                    <a:pt x="3" y="164"/>
                    <a:pt x="3" y="164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6" y="254"/>
                    <a:pt x="30" y="259"/>
                    <a:pt x="36" y="260"/>
                  </a:cubicBezTo>
                  <a:cubicBezTo>
                    <a:pt x="48" y="262"/>
                    <a:pt x="55" y="259"/>
                    <a:pt x="58" y="244"/>
                  </a:cubicBezTo>
                  <a:cubicBezTo>
                    <a:pt x="59" y="235"/>
                    <a:pt x="53" y="216"/>
                    <a:pt x="53" y="216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1" y="167"/>
                    <a:pt x="83" y="151"/>
                    <a:pt x="92" y="148"/>
                  </a:cubicBezTo>
                  <a:cubicBezTo>
                    <a:pt x="100" y="145"/>
                    <a:pt x="121" y="137"/>
                    <a:pt x="129" y="132"/>
                  </a:cubicBezTo>
                  <a:cubicBezTo>
                    <a:pt x="135" y="127"/>
                    <a:pt x="140" y="120"/>
                    <a:pt x="13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2197100" y="5726683"/>
              <a:ext cx="1090613" cy="560388"/>
              <a:chOff x="6122988" y="5173664"/>
              <a:chExt cx="1090613" cy="560388"/>
            </a:xfrm>
            <a:grpFill/>
          </p:grpSpPr>
          <p:sp>
            <p:nvSpPr>
              <p:cNvPr id="18" name="Freeform 147"/>
              <p:cNvSpPr/>
              <p:nvPr/>
            </p:nvSpPr>
            <p:spPr bwMode="auto">
              <a:xfrm>
                <a:off x="6859588" y="5345114"/>
                <a:ext cx="165100" cy="125413"/>
              </a:xfrm>
              <a:custGeom>
                <a:avLst/>
                <a:gdLst>
                  <a:gd name="T0" fmla="*/ 79 w 83"/>
                  <a:gd name="T1" fmla="*/ 25 h 63"/>
                  <a:gd name="T2" fmla="*/ 59 w 83"/>
                  <a:gd name="T3" fmla="*/ 14 h 63"/>
                  <a:gd name="T4" fmla="*/ 3 w 83"/>
                  <a:gd name="T5" fmla="*/ 28 h 63"/>
                  <a:gd name="T6" fmla="*/ 0 w 83"/>
                  <a:gd name="T7" fmla="*/ 31 h 63"/>
                  <a:gd name="T8" fmla="*/ 1 w 83"/>
                  <a:gd name="T9" fmla="*/ 33 h 63"/>
                  <a:gd name="T10" fmla="*/ 37 w 83"/>
                  <a:gd name="T11" fmla="*/ 57 h 63"/>
                  <a:gd name="T12" fmla="*/ 54 w 83"/>
                  <a:gd name="T13" fmla="*/ 44 h 63"/>
                  <a:gd name="T14" fmla="*/ 83 w 83"/>
                  <a:gd name="T15" fmla="*/ 28 h 63"/>
                  <a:gd name="T16" fmla="*/ 79 w 83"/>
                  <a:gd name="T17" fmla="*/ 2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63">
                    <a:moveTo>
                      <a:pt x="79" y="25"/>
                    </a:moveTo>
                    <a:cubicBezTo>
                      <a:pt x="74" y="21"/>
                      <a:pt x="65" y="17"/>
                      <a:pt x="59" y="14"/>
                    </a:cubicBezTo>
                    <a:cubicBezTo>
                      <a:pt x="35" y="0"/>
                      <a:pt x="23" y="14"/>
                      <a:pt x="3" y="28"/>
                    </a:cubicBezTo>
                    <a:cubicBezTo>
                      <a:pt x="1" y="29"/>
                      <a:pt x="1" y="30"/>
                      <a:pt x="0" y="31"/>
                    </a:cubicBezTo>
                    <a:cubicBezTo>
                      <a:pt x="0" y="32"/>
                      <a:pt x="1" y="32"/>
                      <a:pt x="1" y="33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45" y="63"/>
                      <a:pt x="51" y="47"/>
                      <a:pt x="54" y="44"/>
                    </a:cubicBezTo>
                    <a:cubicBezTo>
                      <a:pt x="61" y="36"/>
                      <a:pt x="71" y="28"/>
                      <a:pt x="83" y="28"/>
                    </a:cubicBezTo>
                    <a:cubicBezTo>
                      <a:pt x="82" y="27"/>
                      <a:pt x="81" y="26"/>
                      <a:pt x="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8"/>
              <p:cNvSpPr/>
              <p:nvPr/>
            </p:nvSpPr>
            <p:spPr bwMode="auto">
              <a:xfrm>
                <a:off x="7100888" y="5448302"/>
                <a:ext cx="112713" cy="92075"/>
              </a:xfrm>
              <a:custGeom>
                <a:avLst/>
                <a:gdLst>
                  <a:gd name="T0" fmla="*/ 48 w 57"/>
                  <a:gd name="T1" fmla="*/ 46 h 47"/>
                  <a:gd name="T2" fmla="*/ 53 w 57"/>
                  <a:gd name="T3" fmla="*/ 47 h 47"/>
                  <a:gd name="T4" fmla="*/ 54 w 57"/>
                  <a:gd name="T5" fmla="*/ 42 h 47"/>
                  <a:gd name="T6" fmla="*/ 55 w 57"/>
                  <a:gd name="T7" fmla="*/ 36 h 47"/>
                  <a:gd name="T8" fmla="*/ 57 w 57"/>
                  <a:gd name="T9" fmla="*/ 19 h 47"/>
                  <a:gd name="T10" fmla="*/ 57 w 57"/>
                  <a:gd name="T11" fmla="*/ 18 h 47"/>
                  <a:gd name="T12" fmla="*/ 46 w 57"/>
                  <a:gd name="T13" fmla="*/ 16 h 47"/>
                  <a:gd name="T14" fmla="*/ 16 w 57"/>
                  <a:gd name="T15" fmla="*/ 1 h 47"/>
                  <a:gd name="T16" fmla="*/ 13 w 57"/>
                  <a:gd name="T17" fmla="*/ 1 h 47"/>
                  <a:gd name="T18" fmla="*/ 11 w 57"/>
                  <a:gd name="T19" fmla="*/ 2 h 47"/>
                  <a:gd name="T20" fmla="*/ 0 w 57"/>
                  <a:gd name="T21" fmla="*/ 25 h 47"/>
                  <a:gd name="T22" fmla="*/ 0 w 57"/>
                  <a:gd name="T23" fmla="*/ 27 h 47"/>
                  <a:gd name="T24" fmla="*/ 2 w 57"/>
                  <a:gd name="T25" fmla="*/ 29 h 47"/>
                  <a:gd name="T26" fmla="*/ 28 w 57"/>
                  <a:gd name="T27" fmla="*/ 41 h 47"/>
                  <a:gd name="T28" fmla="*/ 48 w 57"/>
                  <a:gd name="T2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47">
                    <a:moveTo>
                      <a:pt x="48" y="46"/>
                    </a:moveTo>
                    <a:cubicBezTo>
                      <a:pt x="49" y="46"/>
                      <a:pt x="51" y="47"/>
                      <a:pt x="53" y="47"/>
                    </a:cubicBezTo>
                    <a:cubicBezTo>
                      <a:pt x="53" y="47"/>
                      <a:pt x="54" y="43"/>
                      <a:pt x="54" y="42"/>
                    </a:cubicBezTo>
                    <a:cubicBezTo>
                      <a:pt x="54" y="40"/>
                      <a:pt x="54" y="38"/>
                      <a:pt x="55" y="36"/>
                    </a:cubicBezTo>
                    <a:cubicBezTo>
                      <a:pt x="55" y="31"/>
                      <a:pt x="57" y="25"/>
                      <a:pt x="57" y="19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4" y="16"/>
                      <a:pt x="49" y="17"/>
                      <a:pt x="46" y="16"/>
                    </a:cubicBezTo>
                    <a:cubicBezTo>
                      <a:pt x="35" y="11"/>
                      <a:pt x="26" y="6"/>
                      <a:pt x="16" y="1"/>
                    </a:cubicBezTo>
                    <a:cubicBezTo>
                      <a:pt x="15" y="1"/>
                      <a:pt x="14" y="0"/>
                      <a:pt x="13" y="1"/>
                    </a:cubicBezTo>
                    <a:cubicBezTo>
                      <a:pt x="12" y="1"/>
                      <a:pt x="11" y="1"/>
                      <a:pt x="11" y="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6"/>
                      <a:pt x="0" y="27"/>
                    </a:cubicBezTo>
                    <a:cubicBezTo>
                      <a:pt x="1" y="28"/>
                      <a:pt x="1" y="28"/>
                      <a:pt x="2" y="29"/>
                    </a:cubicBezTo>
                    <a:cubicBezTo>
                      <a:pt x="11" y="33"/>
                      <a:pt x="19" y="38"/>
                      <a:pt x="28" y="41"/>
                    </a:cubicBezTo>
                    <a:cubicBezTo>
                      <a:pt x="34" y="44"/>
                      <a:pt x="41" y="45"/>
                      <a:pt x="48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Oval 149"/>
              <p:cNvSpPr>
                <a:spLocks noChangeArrowheads="1"/>
              </p:cNvSpPr>
              <p:nvPr/>
            </p:nvSpPr>
            <p:spPr bwMode="auto">
              <a:xfrm>
                <a:off x="6232526" y="5173664"/>
                <a:ext cx="150813" cy="152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51"/>
              <p:cNvSpPr/>
              <p:nvPr/>
            </p:nvSpPr>
            <p:spPr bwMode="auto">
              <a:xfrm>
                <a:off x="6122988" y="5351464"/>
                <a:ext cx="176213" cy="122238"/>
              </a:xfrm>
              <a:custGeom>
                <a:avLst/>
                <a:gdLst>
                  <a:gd name="T0" fmla="*/ 8 w 89"/>
                  <a:gd name="T1" fmla="*/ 27 h 62"/>
                  <a:gd name="T2" fmla="*/ 4 w 89"/>
                  <a:gd name="T3" fmla="*/ 8 h 62"/>
                  <a:gd name="T4" fmla="*/ 23 w 89"/>
                  <a:gd name="T5" fmla="*/ 4 h 62"/>
                  <a:gd name="T6" fmla="*/ 81 w 89"/>
                  <a:gd name="T7" fmla="*/ 35 h 62"/>
                  <a:gd name="T8" fmla="*/ 85 w 89"/>
                  <a:gd name="T9" fmla="*/ 54 h 62"/>
                  <a:gd name="T10" fmla="*/ 66 w 89"/>
                  <a:gd name="T11" fmla="*/ 58 h 62"/>
                  <a:gd name="T12" fmla="*/ 8 w 89"/>
                  <a:gd name="T13" fmla="*/ 2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62">
                    <a:moveTo>
                      <a:pt x="8" y="27"/>
                    </a:moveTo>
                    <a:cubicBezTo>
                      <a:pt x="2" y="23"/>
                      <a:pt x="0" y="14"/>
                      <a:pt x="4" y="8"/>
                    </a:cubicBezTo>
                    <a:cubicBezTo>
                      <a:pt x="8" y="2"/>
                      <a:pt x="17" y="0"/>
                      <a:pt x="23" y="4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7" y="39"/>
                      <a:pt x="89" y="48"/>
                      <a:pt x="85" y="54"/>
                    </a:cubicBezTo>
                    <a:cubicBezTo>
                      <a:pt x="81" y="60"/>
                      <a:pt x="72" y="62"/>
                      <a:pt x="66" y="58"/>
                    </a:cubicBezTo>
                    <a:lnTo>
                      <a:pt x="8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52"/>
              <p:cNvSpPr/>
              <p:nvPr/>
            </p:nvSpPr>
            <p:spPr bwMode="auto">
              <a:xfrm>
                <a:off x="6362701" y="5305427"/>
                <a:ext cx="282575" cy="125413"/>
              </a:xfrm>
              <a:custGeom>
                <a:avLst/>
                <a:gdLst>
                  <a:gd name="T0" fmla="*/ 11 w 143"/>
                  <a:gd name="T1" fmla="*/ 28 h 63"/>
                  <a:gd name="T2" fmla="*/ 3 w 143"/>
                  <a:gd name="T3" fmla="*/ 10 h 63"/>
                  <a:gd name="T4" fmla="*/ 21 w 143"/>
                  <a:gd name="T5" fmla="*/ 3 h 63"/>
                  <a:gd name="T6" fmla="*/ 132 w 143"/>
                  <a:gd name="T7" fmla="*/ 34 h 63"/>
                  <a:gd name="T8" fmla="*/ 140 w 143"/>
                  <a:gd name="T9" fmla="*/ 52 h 63"/>
                  <a:gd name="T10" fmla="*/ 122 w 143"/>
                  <a:gd name="T11" fmla="*/ 60 h 63"/>
                  <a:gd name="T12" fmla="*/ 11 w 143"/>
                  <a:gd name="T13" fmla="*/ 2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63">
                    <a:moveTo>
                      <a:pt x="11" y="28"/>
                    </a:moveTo>
                    <a:cubicBezTo>
                      <a:pt x="4" y="25"/>
                      <a:pt x="0" y="17"/>
                      <a:pt x="3" y="10"/>
                    </a:cubicBezTo>
                    <a:cubicBezTo>
                      <a:pt x="6" y="3"/>
                      <a:pt x="14" y="0"/>
                      <a:pt x="21" y="3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9" y="37"/>
                      <a:pt x="143" y="45"/>
                      <a:pt x="140" y="52"/>
                    </a:cubicBezTo>
                    <a:cubicBezTo>
                      <a:pt x="137" y="59"/>
                      <a:pt x="129" y="63"/>
                      <a:pt x="122" y="60"/>
                    </a:cubicBezTo>
                    <a:lnTo>
                      <a:pt x="11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53"/>
              <p:cNvSpPr/>
              <p:nvPr/>
            </p:nvSpPr>
            <p:spPr bwMode="auto">
              <a:xfrm>
                <a:off x="6399213" y="5481639"/>
                <a:ext cx="200025" cy="234950"/>
              </a:xfrm>
              <a:custGeom>
                <a:avLst/>
                <a:gdLst>
                  <a:gd name="T0" fmla="*/ 95 w 101"/>
                  <a:gd name="T1" fmla="*/ 85 h 119"/>
                  <a:gd name="T2" fmla="*/ 92 w 101"/>
                  <a:gd name="T3" fmla="*/ 112 h 119"/>
                  <a:gd name="T4" fmla="*/ 65 w 101"/>
                  <a:gd name="T5" fmla="*/ 109 h 119"/>
                  <a:gd name="T6" fmla="*/ 7 w 101"/>
                  <a:gd name="T7" fmla="*/ 33 h 119"/>
                  <a:gd name="T8" fmla="*/ 10 w 101"/>
                  <a:gd name="T9" fmla="*/ 6 h 119"/>
                  <a:gd name="T10" fmla="*/ 37 w 101"/>
                  <a:gd name="T11" fmla="*/ 10 h 119"/>
                  <a:gd name="T12" fmla="*/ 95 w 101"/>
                  <a:gd name="T13" fmla="*/ 8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19">
                    <a:moveTo>
                      <a:pt x="95" y="85"/>
                    </a:moveTo>
                    <a:cubicBezTo>
                      <a:pt x="101" y="94"/>
                      <a:pt x="100" y="106"/>
                      <a:pt x="92" y="112"/>
                    </a:cubicBezTo>
                    <a:cubicBezTo>
                      <a:pt x="83" y="119"/>
                      <a:pt x="71" y="117"/>
                      <a:pt x="65" y="109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0" y="25"/>
                      <a:pt x="2" y="13"/>
                      <a:pt x="10" y="6"/>
                    </a:cubicBezTo>
                    <a:cubicBezTo>
                      <a:pt x="19" y="0"/>
                      <a:pt x="30" y="1"/>
                      <a:pt x="37" y="10"/>
                    </a:cubicBezTo>
                    <a:lnTo>
                      <a:pt x="95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54"/>
              <p:cNvSpPr/>
              <p:nvPr/>
            </p:nvSpPr>
            <p:spPr bwMode="auto">
              <a:xfrm>
                <a:off x="6523038" y="5645152"/>
                <a:ext cx="223838" cy="88900"/>
              </a:xfrm>
              <a:custGeom>
                <a:avLst/>
                <a:gdLst>
                  <a:gd name="T0" fmla="*/ 99 w 114"/>
                  <a:gd name="T1" fmla="*/ 12 h 45"/>
                  <a:gd name="T2" fmla="*/ 113 w 114"/>
                  <a:gd name="T3" fmla="*/ 30 h 45"/>
                  <a:gd name="T4" fmla="*/ 95 w 114"/>
                  <a:gd name="T5" fmla="*/ 44 h 45"/>
                  <a:gd name="T6" fmla="*/ 15 w 114"/>
                  <a:gd name="T7" fmla="*/ 33 h 45"/>
                  <a:gd name="T8" fmla="*/ 2 w 114"/>
                  <a:gd name="T9" fmla="*/ 15 h 45"/>
                  <a:gd name="T10" fmla="*/ 20 w 114"/>
                  <a:gd name="T11" fmla="*/ 1 h 45"/>
                  <a:gd name="T12" fmla="*/ 99 w 114"/>
                  <a:gd name="T13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45">
                    <a:moveTo>
                      <a:pt x="99" y="12"/>
                    </a:moveTo>
                    <a:cubicBezTo>
                      <a:pt x="108" y="13"/>
                      <a:pt x="114" y="21"/>
                      <a:pt x="113" y="30"/>
                    </a:cubicBezTo>
                    <a:cubicBezTo>
                      <a:pt x="112" y="39"/>
                      <a:pt x="104" y="45"/>
                      <a:pt x="95" y="44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7" y="32"/>
                      <a:pt x="0" y="24"/>
                      <a:pt x="2" y="15"/>
                    </a:cubicBezTo>
                    <a:cubicBezTo>
                      <a:pt x="3" y="6"/>
                      <a:pt x="11" y="0"/>
                      <a:pt x="20" y="1"/>
                    </a:cubicBezTo>
                    <a:lnTo>
                      <a:pt x="9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155"/>
              <p:cNvSpPr>
                <a:spLocks noEditPoints="1"/>
              </p:cNvSpPr>
              <p:nvPr/>
            </p:nvSpPr>
            <p:spPr bwMode="auto">
              <a:xfrm>
                <a:off x="6588126" y="5345114"/>
                <a:ext cx="268288" cy="282575"/>
              </a:xfrm>
              <a:custGeom>
                <a:avLst/>
                <a:gdLst>
                  <a:gd name="T0" fmla="*/ 133 w 136"/>
                  <a:gd name="T1" fmla="*/ 55 h 143"/>
                  <a:gd name="T2" fmla="*/ 132 w 136"/>
                  <a:gd name="T3" fmla="*/ 45 h 143"/>
                  <a:gd name="T4" fmla="*/ 78 w 136"/>
                  <a:gd name="T5" fmla="*/ 3 h 143"/>
                  <a:gd name="T6" fmla="*/ 69 w 136"/>
                  <a:gd name="T7" fmla="*/ 4 h 143"/>
                  <a:gd name="T8" fmla="*/ 47 w 136"/>
                  <a:gd name="T9" fmla="*/ 31 h 143"/>
                  <a:gd name="T10" fmla="*/ 37 w 136"/>
                  <a:gd name="T11" fmla="*/ 23 h 143"/>
                  <a:gd name="T12" fmla="*/ 15 w 136"/>
                  <a:gd name="T13" fmla="*/ 26 h 143"/>
                  <a:gd name="T14" fmla="*/ 11 w 136"/>
                  <a:gd name="T15" fmla="*/ 31 h 143"/>
                  <a:gd name="T16" fmla="*/ 13 w 136"/>
                  <a:gd name="T17" fmla="*/ 53 h 143"/>
                  <a:gd name="T18" fmla="*/ 24 w 136"/>
                  <a:gd name="T19" fmla="*/ 61 h 143"/>
                  <a:gd name="T20" fmla="*/ 2 w 136"/>
                  <a:gd name="T21" fmla="*/ 89 h 143"/>
                  <a:gd name="T22" fmla="*/ 3 w 136"/>
                  <a:gd name="T23" fmla="*/ 98 h 143"/>
                  <a:gd name="T24" fmla="*/ 58 w 136"/>
                  <a:gd name="T25" fmla="*/ 140 h 143"/>
                  <a:gd name="T26" fmla="*/ 67 w 136"/>
                  <a:gd name="T27" fmla="*/ 139 h 143"/>
                  <a:gd name="T28" fmla="*/ 133 w 136"/>
                  <a:gd name="T29" fmla="*/ 55 h 143"/>
                  <a:gd name="T30" fmla="*/ 19 w 136"/>
                  <a:gd name="T31" fmla="*/ 46 h 143"/>
                  <a:gd name="T32" fmla="*/ 18 w 136"/>
                  <a:gd name="T33" fmla="*/ 36 h 143"/>
                  <a:gd name="T34" fmla="*/ 22 w 136"/>
                  <a:gd name="T35" fmla="*/ 32 h 143"/>
                  <a:gd name="T36" fmla="*/ 32 w 136"/>
                  <a:gd name="T37" fmla="*/ 31 h 143"/>
                  <a:gd name="T38" fmla="*/ 41 w 136"/>
                  <a:gd name="T39" fmla="*/ 39 h 143"/>
                  <a:gd name="T40" fmla="*/ 29 w 136"/>
                  <a:gd name="T41" fmla="*/ 54 h 143"/>
                  <a:gd name="T42" fmla="*/ 19 w 136"/>
                  <a:gd name="T43" fmla="*/ 4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" h="143">
                    <a:moveTo>
                      <a:pt x="133" y="55"/>
                    </a:moveTo>
                    <a:cubicBezTo>
                      <a:pt x="136" y="52"/>
                      <a:pt x="135" y="48"/>
                      <a:pt x="132" y="45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5" y="0"/>
                      <a:pt x="71" y="1"/>
                      <a:pt x="69" y="4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0" y="18"/>
                      <a:pt x="20" y="19"/>
                      <a:pt x="15" y="26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5" y="38"/>
                      <a:pt x="7" y="48"/>
                      <a:pt x="13" y="53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0" y="91"/>
                      <a:pt x="1" y="96"/>
                      <a:pt x="3" y="98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0" y="143"/>
                      <a:pt x="65" y="142"/>
                      <a:pt x="67" y="139"/>
                    </a:cubicBezTo>
                    <a:lnTo>
                      <a:pt x="133" y="55"/>
                    </a:lnTo>
                    <a:close/>
                    <a:moveTo>
                      <a:pt x="19" y="46"/>
                    </a:moveTo>
                    <a:cubicBezTo>
                      <a:pt x="16" y="44"/>
                      <a:pt x="16" y="39"/>
                      <a:pt x="18" y="36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4" y="29"/>
                      <a:pt x="29" y="28"/>
                      <a:pt x="32" y="31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29" y="54"/>
                      <a:pt x="29" y="54"/>
                      <a:pt x="29" y="54"/>
                    </a:cubicBezTo>
                    <a:lnTo>
                      <a:pt x="19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156"/>
              <p:cNvSpPr/>
              <p:nvPr/>
            </p:nvSpPr>
            <p:spPr bwMode="auto">
              <a:xfrm>
                <a:off x="7054851" y="5353052"/>
                <a:ext cx="117475" cy="73025"/>
              </a:xfrm>
              <a:custGeom>
                <a:avLst/>
                <a:gdLst>
                  <a:gd name="T0" fmla="*/ 38 w 59"/>
                  <a:gd name="T1" fmla="*/ 2 h 37"/>
                  <a:gd name="T2" fmla="*/ 36 w 59"/>
                  <a:gd name="T3" fmla="*/ 3 h 37"/>
                  <a:gd name="T4" fmla="*/ 27 w 59"/>
                  <a:gd name="T5" fmla="*/ 6 h 37"/>
                  <a:gd name="T6" fmla="*/ 15 w 59"/>
                  <a:gd name="T7" fmla="*/ 5 h 37"/>
                  <a:gd name="T8" fmla="*/ 9 w 59"/>
                  <a:gd name="T9" fmla="*/ 0 h 37"/>
                  <a:gd name="T10" fmla="*/ 0 w 59"/>
                  <a:gd name="T11" fmla="*/ 2 h 37"/>
                  <a:gd name="T12" fmla="*/ 0 w 59"/>
                  <a:gd name="T13" fmla="*/ 7 h 37"/>
                  <a:gd name="T14" fmla="*/ 32 w 59"/>
                  <a:gd name="T15" fmla="*/ 35 h 37"/>
                  <a:gd name="T16" fmla="*/ 55 w 59"/>
                  <a:gd name="T17" fmla="*/ 33 h 37"/>
                  <a:gd name="T18" fmla="*/ 59 w 59"/>
                  <a:gd name="T19" fmla="*/ 32 h 37"/>
                  <a:gd name="T20" fmla="*/ 38 w 59"/>
                  <a:gd name="T21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37">
                    <a:moveTo>
                      <a:pt x="38" y="2"/>
                    </a:moveTo>
                    <a:cubicBezTo>
                      <a:pt x="37" y="3"/>
                      <a:pt x="36" y="3"/>
                      <a:pt x="36" y="3"/>
                    </a:cubicBezTo>
                    <a:cubicBezTo>
                      <a:pt x="33" y="4"/>
                      <a:pt x="30" y="5"/>
                      <a:pt x="27" y="6"/>
                    </a:cubicBezTo>
                    <a:cubicBezTo>
                      <a:pt x="23" y="6"/>
                      <a:pt x="18" y="6"/>
                      <a:pt x="15" y="5"/>
                    </a:cubicBezTo>
                    <a:cubicBezTo>
                      <a:pt x="12" y="4"/>
                      <a:pt x="10" y="2"/>
                      <a:pt x="9" y="0"/>
                    </a:cubicBezTo>
                    <a:cubicBezTo>
                      <a:pt x="6" y="1"/>
                      <a:pt x="3" y="2"/>
                      <a:pt x="0" y="2"/>
                    </a:cubicBezTo>
                    <a:cubicBezTo>
                      <a:pt x="0" y="4"/>
                      <a:pt x="0" y="5"/>
                      <a:pt x="0" y="7"/>
                    </a:cubicBezTo>
                    <a:cubicBezTo>
                      <a:pt x="3" y="21"/>
                      <a:pt x="19" y="33"/>
                      <a:pt x="32" y="35"/>
                    </a:cubicBezTo>
                    <a:cubicBezTo>
                      <a:pt x="39" y="37"/>
                      <a:pt x="47" y="36"/>
                      <a:pt x="55" y="33"/>
                    </a:cubicBezTo>
                    <a:cubicBezTo>
                      <a:pt x="56" y="33"/>
                      <a:pt x="57" y="32"/>
                      <a:pt x="59" y="32"/>
                    </a:cubicBezTo>
                    <a:cubicBezTo>
                      <a:pt x="51" y="23"/>
                      <a:pt x="44" y="12"/>
                      <a:pt x="3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157"/>
              <p:cNvSpPr/>
              <p:nvPr/>
            </p:nvSpPr>
            <p:spPr bwMode="auto">
              <a:xfrm>
                <a:off x="6373813" y="5248277"/>
                <a:ext cx="234950" cy="71438"/>
              </a:xfrm>
              <a:custGeom>
                <a:avLst/>
                <a:gdLst>
                  <a:gd name="T0" fmla="*/ 63 w 119"/>
                  <a:gd name="T1" fmla="*/ 17 h 36"/>
                  <a:gd name="T2" fmla="*/ 6 w 119"/>
                  <a:gd name="T3" fmla="*/ 28 h 36"/>
                  <a:gd name="T4" fmla="*/ 0 w 119"/>
                  <a:gd name="T5" fmla="*/ 26 h 36"/>
                  <a:gd name="T6" fmla="*/ 91 w 119"/>
                  <a:gd name="T7" fmla="*/ 6 h 36"/>
                  <a:gd name="T8" fmla="*/ 116 w 119"/>
                  <a:gd name="T9" fmla="*/ 11 h 36"/>
                  <a:gd name="T10" fmla="*/ 119 w 119"/>
                  <a:gd name="T11" fmla="*/ 30 h 36"/>
                  <a:gd name="T12" fmla="*/ 103 w 119"/>
                  <a:gd name="T13" fmla="*/ 36 h 36"/>
                  <a:gd name="T14" fmla="*/ 63 w 119"/>
                  <a:gd name="T15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9" h="36">
                    <a:moveTo>
                      <a:pt x="63" y="17"/>
                    </a:moveTo>
                    <a:cubicBezTo>
                      <a:pt x="47" y="15"/>
                      <a:pt x="20" y="18"/>
                      <a:pt x="6" y="28"/>
                    </a:cubicBezTo>
                    <a:cubicBezTo>
                      <a:pt x="4" y="27"/>
                      <a:pt x="2" y="27"/>
                      <a:pt x="0" y="26"/>
                    </a:cubicBezTo>
                    <a:cubicBezTo>
                      <a:pt x="26" y="8"/>
                      <a:pt x="60" y="0"/>
                      <a:pt x="91" y="6"/>
                    </a:cubicBezTo>
                    <a:cubicBezTo>
                      <a:pt x="98" y="7"/>
                      <a:pt x="115" y="10"/>
                      <a:pt x="116" y="11"/>
                    </a:cubicBezTo>
                    <a:cubicBezTo>
                      <a:pt x="116" y="12"/>
                      <a:pt x="118" y="25"/>
                      <a:pt x="119" y="30"/>
                    </a:cubicBezTo>
                    <a:cubicBezTo>
                      <a:pt x="114" y="32"/>
                      <a:pt x="108" y="33"/>
                      <a:pt x="103" y="36"/>
                    </a:cubicBezTo>
                    <a:cubicBezTo>
                      <a:pt x="95" y="24"/>
                      <a:pt x="76" y="19"/>
                      <a:pt x="6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 flipH="1">
            <a:off x="1106156" y="3171345"/>
            <a:ext cx="2271322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400" spc="8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accent5"/>
                </a:solidFill>
              </a:rPr>
              <a:t>起步奔跑</a:t>
            </a:r>
          </a:p>
        </p:txBody>
      </p:sp>
      <p:sp>
        <p:nvSpPr>
          <p:cNvPr id="30" name="矩形 29"/>
          <p:cNvSpPr/>
          <p:nvPr/>
        </p:nvSpPr>
        <p:spPr>
          <a:xfrm flipH="1">
            <a:off x="1106156" y="3627779"/>
            <a:ext cx="2271322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spc="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用户可以在投影仪或者计算机上进行演示，也可以将</a:t>
            </a:r>
          </a:p>
        </p:txBody>
      </p:sp>
      <p:sp>
        <p:nvSpPr>
          <p:cNvPr id="31" name="任意多边形 113"/>
          <p:cNvSpPr/>
          <p:nvPr/>
        </p:nvSpPr>
        <p:spPr>
          <a:xfrm>
            <a:off x="1085850" y="3577590"/>
            <a:ext cx="2352675" cy="1009650"/>
          </a:xfrm>
          <a:custGeom>
            <a:avLst/>
            <a:gdLst>
              <a:gd name="connsiteX0" fmla="*/ 0 w 2352675"/>
              <a:gd name="connsiteY0" fmla="*/ 0 h 1009650"/>
              <a:gd name="connsiteX1" fmla="*/ 2352675 w 2352675"/>
              <a:gd name="connsiteY1" fmla="*/ 0 h 1009650"/>
              <a:gd name="connsiteX2" fmla="*/ 2352675 w 2352675"/>
              <a:gd name="connsiteY2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2675" h="1009650">
                <a:moveTo>
                  <a:pt x="0" y="0"/>
                </a:moveTo>
                <a:lnTo>
                  <a:pt x="2352675" y="0"/>
                </a:lnTo>
                <a:lnTo>
                  <a:pt x="2352675" y="1009650"/>
                </a:lnTo>
              </a:path>
            </a:pathLst>
          </a:custGeom>
          <a:noFill/>
          <a:ln w="6350"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4935310" y="2362363"/>
            <a:ext cx="2271322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400" spc="8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accent5"/>
                </a:solidFill>
              </a:rPr>
              <a:t>再接再厉</a:t>
            </a:r>
          </a:p>
        </p:txBody>
      </p:sp>
      <p:sp>
        <p:nvSpPr>
          <p:cNvPr id="33" name="矩形 32"/>
          <p:cNvSpPr/>
          <p:nvPr/>
        </p:nvSpPr>
        <p:spPr>
          <a:xfrm flipH="1">
            <a:off x="4935310" y="2818797"/>
            <a:ext cx="2271322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spc="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用户可以在投影仪或者计算机上进行演示，也可以将</a:t>
            </a:r>
          </a:p>
        </p:txBody>
      </p:sp>
      <p:sp>
        <p:nvSpPr>
          <p:cNvPr id="34" name="文本框 33"/>
          <p:cNvSpPr txBox="1"/>
          <p:nvPr/>
        </p:nvSpPr>
        <p:spPr>
          <a:xfrm flipH="1">
            <a:off x="8507185" y="1184990"/>
            <a:ext cx="2271322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400" spc="8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accent5"/>
                </a:solidFill>
              </a:rPr>
              <a:t>迈向终点</a:t>
            </a:r>
          </a:p>
        </p:txBody>
      </p:sp>
      <p:sp>
        <p:nvSpPr>
          <p:cNvPr id="35" name="矩形 34"/>
          <p:cNvSpPr/>
          <p:nvPr/>
        </p:nvSpPr>
        <p:spPr>
          <a:xfrm flipH="1">
            <a:off x="8507185" y="1641424"/>
            <a:ext cx="2271322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spc="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用户可以在投影仪或者计算机上进行演示，也可以将</a:t>
            </a:r>
          </a:p>
        </p:txBody>
      </p:sp>
      <p:sp>
        <p:nvSpPr>
          <p:cNvPr id="36" name="任意多边形 124"/>
          <p:cNvSpPr/>
          <p:nvPr/>
        </p:nvSpPr>
        <p:spPr>
          <a:xfrm>
            <a:off x="4954457" y="2753678"/>
            <a:ext cx="2352675" cy="1009650"/>
          </a:xfrm>
          <a:custGeom>
            <a:avLst/>
            <a:gdLst>
              <a:gd name="connsiteX0" fmla="*/ 0 w 2352675"/>
              <a:gd name="connsiteY0" fmla="*/ 0 h 1009650"/>
              <a:gd name="connsiteX1" fmla="*/ 2352675 w 2352675"/>
              <a:gd name="connsiteY1" fmla="*/ 0 h 1009650"/>
              <a:gd name="connsiteX2" fmla="*/ 2352675 w 2352675"/>
              <a:gd name="connsiteY2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2675" h="1009650">
                <a:moveTo>
                  <a:pt x="0" y="0"/>
                </a:moveTo>
                <a:lnTo>
                  <a:pt x="2352675" y="0"/>
                </a:lnTo>
                <a:lnTo>
                  <a:pt x="2352675" y="1009650"/>
                </a:lnTo>
              </a:path>
            </a:pathLst>
          </a:custGeom>
          <a:noFill/>
          <a:ln w="6350"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任意多边形 126"/>
          <p:cNvSpPr/>
          <p:nvPr/>
        </p:nvSpPr>
        <p:spPr>
          <a:xfrm>
            <a:off x="8496300" y="1596390"/>
            <a:ext cx="3048000" cy="238125"/>
          </a:xfrm>
          <a:custGeom>
            <a:avLst/>
            <a:gdLst>
              <a:gd name="connsiteX0" fmla="*/ 0 w 3048000"/>
              <a:gd name="connsiteY0" fmla="*/ 0 h 238125"/>
              <a:gd name="connsiteX1" fmla="*/ 3048000 w 3048000"/>
              <a:gd name="connsiteY1" fmla="*/ 0 h 238125"/>
              <a:gd name="connsiteX2" fmla="*/ 3048000 w 3048000"/>
              <a:gd name="connsiteY2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238125">
                <a:moveTo>
                  <a:pt x="0" y="0"/>
                </a:moveTo>
                <a:lnTo>
                  <a:pt x="3048000" y="0"/>
                </a:lnTo>
                <a:lnTo>
                  <a:pt x="3048000" y="238125"/>
                </a:lnTo>
              </a:path>
            </a:pathLst>
          </a:custGeom>
          <a:noFill/>
          <a:ln w="6350"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zo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57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151"/>
                                </p:stCondLst>
                                <p:childTnLst>
                                  <p:par>
                                    <p:cTn id="2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651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301"/>
                                </p:stCondLst>
                                <p:childTnLst>
                                  <p:par>
                                    <p:cTn id="4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801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451"/>
                                </p:stCondLst>
                                <p:childTnLst>
                                  <p:par>
                                    <p:cTn id="5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951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6" grpId="0"/>
          <p:bldP spid="29" grpId="0"/>
          <p:bldP spid="30" grpId="0"/>
          <p:bldP spid="31" grpId="0" bldLvl="0" animBg="1"/>
          <p:bldP spid="32" grpId="0"/>
          <p:bldP spid="33" grpId="0"/>
          <p:bldP spid="34" grpId="0"/>
          <p:bldP spid="35" grpId="0"/>
          <p:bldP spid="36" grpId="0" bldLvl="0" animBg="1"/>
          <p:bldP spid="37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57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151"/>
                                </p:stCondLst>
                                <p:childTnLst>
                                  <p:par>
                                    <p:cTn id="2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651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301"/>
                                </p:stCondLst>
                                <p:childTnLst>
                                  <p:par>
                                    <p:cTn id="4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801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451"/>
                                </p:stCondLst>
                                <p:childTnLst>
                                  <p:par>
                                    <p:cTn id="5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951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6" grpId="0"/>
          <p:bldP spid="29" grpId="0"/>
          <p:bldP spid="30" grpId="0"/>
          <p:bldP spid="31" grpId="0" bldLvl="0" animBg="1"/>
          <p:bldP spid="32" grpId="0"/>
          <p:bldP spid="33" grpId="0"/>
          <p:bldP spid="34" grpId="0"/>
          <p:bldP spid="35" grpId="0"/>
          <p:bldP spid="36" grpId="0" bldLvl="0" animBg="1"/>
          <p:bldP spid="37" grpId="0" bldLvl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roup 243"/>
          <p:cNvGrpSpPr/>
          <p:nvPr/>
        </p:nvGrpSpPr>
        <p:grpSpPr>
          <a:xfrm>
            <a:off x="4951326" y="1618465"/>
            <a:ext cx="648000" cy="648000"/>
            <a:chOff x="1427243" y="1987229"/>
            <a:chExt cx="1016000" cy="1016000"/>
          </a:xfrm>
          <a:effectLst/>
        </p:grpSpPr>
        <p:sp>
          <p:nvSpPr>
            <p:cNvPr id="369" name="Oval 256"/>
            <p:cNvSpPr/>
            <p:nvPr/>
          </p:nvSpPr>
          <p:spPr>
            <a:xfrm>
              <a:off x="1427243" y="1987229"/>
              <a:ext cx="1016000" cy="1016000"/>
            </a:xfrm>
            <a:prstGeom prst="ellipse">
              <a:avLst/>
            </a:prstGeom>
            <a:solidFill>
              <a:srgbClr val="EE631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30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form: Shape 257"/>
            <p:cNvSpPr/>
            <p:nvPr/>
          </p:nvSpPr>
          <p:spPr bwMode="auto">
            <a:xfrm>
              <a:off x="1748604" y="2300569"/>
              <a:ext cx="373276" cy="373276"/>
            </a:xfrm>
            <a:custGeom>
              <a:avLst/>
              <a:gdLst>
                <a:gd name="T0" fmla="*/ 177354294 w 21600"/>
                <a:gd name="T1" fmla="*/ 119619947 h 21600"/>
                <a:gd name="T2" fmla="*/ 181994773 w 21600"/>
                <a:gd name="T3" fmla="*/ 90970153 h 21600"/>
                <a:gd name="T4" fmla="*/ 90997440 w 21600"/>
                <a:gd name="T5" fmla="*/ 0 h 21600"/>
                <a:gd name="T6" fmla="*/ 0 w 21600"/>
                <a:gd name="T7" fmla="*/ 90970153 h 21600"/>
                <a:gd name="T8" fmla="*/ 90997440 w 21600"/>
                <a:gd name="T9" fmla="*/ 181941690 h 21600"/>
                <a:gd name="T10" fmla="*/ 119632265 w 21600"/>
                <a:gd name="T11" fmla="*/ 177314796 h 21600"/>
                <a:gd name="T12" fmla="*/ 140353873 w 21600"/>
                <a:gd name="T13" fmla="*/ 198036404 h 21600"/>
                <a:gd name="T14" fmla="*/ 184433669 w 21600"/>
                <a:gd name="T15" fmla="*/ 198036404 h 21600"/>
                <a:gd name="T16" fmla="*/ 184433669 w 21600"/>
                <a:gd name="T17" fmla="*/ 242088912 h 21600"/>
                <a:gd name="T18" fmla="*/ 184513921 w 21600"/>
                <a:gd name="T19" fmla="*/ 242169283 h 21600"/>
                <a:gd name="T20" fmla="*/ 228567695 w 21600"/>
                <a:gd name="T21" fmla="*/ 242169283 h 21600"/>
                <a:gd name="T22" fmla="*/ 228567695 w 21600"/>
                <a:gd name="T23" fmla="*/ 286223057 h 21600"/>
                <a:gd name="T24" fmla="*/ 228660384 w 21600"/>
                <a:gd name="T25" fmla="*/ 286302043 h 21600"/>
                <a:gd name="T26" fmla="*/ 286355233 w 21600"/>
                <a:gd name="T27" fmla="*/ 286302043 h 21600"/>
                <a:gd name="T28" fmla="*/ 286355233 w 21600"/>
                <a:gd name="T29" fmla="*/ 286355233 h 21600"/>
                <a:gd name="T30" fmla="*/ 286355233 w 21600"/>
                <a:gd name="T31" fmla="*/ 228580132 h 21600"/>
                <a:gd name="T32" fmla="*/ 177354294 w 21600"/>
                <a:gd name="T33" fmla="*/ 119619947 h 21600"/>
                <a:gd name="T34" fmla="*/ 72066037 w 21600"/>
                <a:gd name="T35" fmla="*/ 102106942 h 21600"/>
                <a:gd name="T36" fmla="*/ 41349250 w 21600"/>
                <a:gd name="T37" fmla="*/ 71416187 h 21600"/>
                <a:gd name="T38" fmla="*/ 72066037 w 21600"/>
                <a:gd name="T39" fmla="*/ 40712996 h 21600"/>
                <a:gd name="T40" fmla="*/ 102769110 w 21600"/>
                <a:gd name="T41" fmla="*/ 71416187 h 21600"/>
                <a:gd name="T42" fmla="*/ 72066037 w 21600"/>
                <a:gd name="T43" fmla="*/ 102106942 h 21600"/>
                <a:gd name="T44" fmla="*/ 72066037 w 21600"/>
                <a:gd name="T45" fmla="*/ 102106942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13378" y="9023"/>
                  </a:moveTo>
                  <a:cubicBezTo>
                    <a:pt x="13604" y="8343"/>
                    <a:pt x="13728" y="7617"/>
                    <a:pt x="13728" y="6862"/>
                  </a:cubicBezTo>
                  <a:cubicBezTo>
                    <a:pt x="13728" y="3072"/>
                    <a:pt x="10655" y="0"/>
                    <a:pt x="6864" y="0"/>
                  </a:cubicBezTo>
                  <a:cubicBezTo>
                    <a:pt x="3073" y="0"/>
                    <a:pt x="0" y="3072"/>
                    <a:pt x="0" y="6862"/>
                  </a:cubicBezTo>
                  <a:cubicBezTo>
                    <a:pt x="0" y="10652"/>
                    <a:pt x="3073" y="13724"/>
                    <a:pt x="6864" y="13724"/>
                  </a:cubicBezTo>
                  <a:cubicBezTo>
                    <a:pt x="7619" y="13724"/>
                    <a:pt x="8345" y="13600"/>
                    <a:pt x="9024" y="13375"/>
                  </a:cubicBezTo>
                  <a:lnTo>
                    <a:pt x="10587" y="14938"/>
                  </a:lnTo>
                  <a:lnTo>
                    <a:pt x="13912" y="14938"/>
                  </a:lnTo>
                  <a:lnTo>
                    <a:pt x="13912" y="18261"/>
                  </a:lnTo>
                  <a:lnTo>
                    <a:pt x="13918" y="18267"/>
                  </a:lnTo>
                  <a:lnTo>
                    <a:pt x="17241" y="18267"/>
                  </a:lnTo>
                  <a:lnTo>
                    <a:pt x="17241" y="21590"/>
                  </a:lnTo>
                  <a:lnTo>
                    <a:pt x="17248" y="21596"/>
                  </a:lnTo>
                  <a:lnTo>
                    <a:pt x="21600" y="21596"/>
                  </a:lnTo>
                  <a:lnTo>
                    <a:pt x="21600" y="21600"/>
                  </a:lnTo>
                  <a:lnTo>
                    <a:pt x="21600" y="17242"/>
                  </a:lnTo>
                  <a:lnTo>
                    <a:pt x="13378" y="9023"/>
                  </a:lnTo>
                  <a:close/>
                  <a:moveTo>
                    <a:pt x="5436" y="7702"/>
                  </a:moveTo>
                  <a:cubicBezTo>
                    <a:pt x="4157" y="7702"/>
                    <a:pt x="3119" y="6665"/>
                    <a:pt x="3119" y="5387"/>
                  </a:cubicBezTo>
                  <a:cubicBezTo>
                    <a:pt x="3119" y="4108"/>
                    <a:pt x="4157" y="3071"/>
                    <a:pt x="5436" y="3071"/>
                  </a:cubicBezTo>
                  <a:cubicBezTo>
                    <a:pt x="6715" y="3071"/>
                    <a:pt x="7752" y="4108"/>
                    <a:pt x="7752" y="5387"/>
                  </a:cubicBezTo>
                  <a:cubicBezTo>
                    <a:pt x="7751" y="6665"/>
                    <a:pt x="6715" y="7702"/>
                    <a:pt x="5436" y="7702"/>
                  </a:cubicBezTo>
                  <a:close/>
                  <a:moveTo>
                    <a:pt x="5436" y="770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30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71" name="Group 244"/>
          <p:cNvGrpSpPr/>
          <p:nvPr/>
        </p:nvGrpSpPr>
        <p:grpSpPr>
          <a:xfrm>
            <a:off x="4950691" y="3260569"/>
            <a:ext cx="648000" cy="648000"/>
            <a:chOff x="1427243" y="3314803"/>
            <a:chExt cx="1016000" cy="1016000"/>
          </a:xfrm>
          <a:effectLst/>
        </p:grpSpPr>
        <p:sp>
          <p:nvSpPr>
            <p:cNvPr id="372" name="Oval 254"/>
            <p:cNvSpPr/>
            <p:nvPr/>
          </p:nvSpPr>
          <p:spPr>
            <a:xfrm>
              <a:off x="1427243" y="3314803"/>
              <a:ext cx="1016000" cy="1016000"/>
            </a:xfrm>
            <a:prstGeom prst="ellipse">
              <a:avLst/>
            </a:prstGeom>
            <a:solidFill>
              <a:srgbClr val="ED7D3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30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: Shape 255"/>
            <p:cNvSpPr/>
            <p:nvPr/>
          </p:nvSpPr>
          <p:spPr bwMode="auto">
            <a:xfrm>
              <a:off x="1754561" y="3643499"/>
              <a:ext cx="327256" cy="373276"/>
            </a:xfrm>
            <a:custGeom>
              <a:avLst/>
              <a:gdLst>
                <a:gd name="T0" fmla="*/ 145512959 w 21600"/>
                <a:gd name="T1" fmla="*/ 203073433 h 21600"/>
                <a:gd name="T2" fmla="*/ 145802623 w 21600"/>
                <a:gd name="T3" fmla="*/ 194761133 h 21600"/>
                <a:gd name="T4" fmla="*/ 145802623 w 21600"/>
                <a:gd name="T5" fmla="*/ 125373600 h 21600"/>
                <a:gd name="T6" fmla="*/ 104926995 w 21600"/>
                <a:gd name="T7" fmla="*/ 39943277 h 21600"/>
                <a:gd name="T8" fmla="*/ 105749513 w 21600"/>
                <a:gd name="T9" fmla="*/ 31392540 h 21600"/>
                <a:gd name="T10" fmla="*/ 84532065 w 21600"/>
                <a:gd name="T11" fmla="*/ 0 h 21600"/>
                <a:gd name="T12" fmla="*/ 63314533 w 21600"/>
                <a:gd name="T13" fmla="*/ 31392540 h 21600"/>
                <a:gd name="T14" fmla="*/ 64145452 w 21600"/>
                <a:gd name="T15" fmla="*/ 39996478 h 21600"/>
                <a:gd name="T16" fmla="*/ 23363023 w 21600"/>
                <a:gd name="T17" fmla="*/ 125385918 h 21600"/>
                <a:gd name="T18" fmla="*/ 23363023 w 21600"/>
                <a:gd name="T19" fmla="*/ 194761133 h 21600"/>
                <a:gd name="T20" fmla="*/ 23645246 w 21600"/>
                <a:gd name="T21" fmla="*/ 203100602 h 21600"/>
                <a:gd name="T22" fmla="*/ 0 w 21600"/>
                <a:gd name="T23" fmla="*/ 236998693 h 21600"/>
                <a:gd name="T24" fmla="*/ 9272957 w 21600"/>
                <a:gd name="T25" fmla="*/ 250706436 h 21600"/>
                <a:gd name="T26" fmla="*/ 63534281 w 21600"/>
                <a:gd name="T27" fmla="*/ 250706436 h 21600"/>
                <a:gd name="T28" fmla="*/ 63314533 w 21600"/>
                <a:gd name="T29" fmla="*/ 254962705 h 21600"/>
                <a:gd name="T30" fmla="*/ 84532065 w 21600"/>
                <a:gd name="T31" fmla="*/ 286355233 h 21600"/>
                <a:gd name="T32" fmla="*/ 105749513 w 21600"/>
                <a:gd name="T33" fmla="*/ 254962705 h 21600"/>
                <a:gd name="T34" fmla="*/ 105529766 w 21600"/>
                <a:gd name="T35" fmla="*/ 250706436 h 21600"/>
                <a:gd name="T36" fmla="*/ 159908522 w 21600"/>
                <a:gd name="T37" fmla="*/ 250706436 h 21600"/>
                <a:gd name="T38" fmla="*/ 169173962 w 21600"/>
                <a:gd name="T39" fmla="*/ 236998693 h 21600"/>
                <a:gd name="T40" fmla="*/ 145512959 w 21600"/>
                <a:gd name="T41" fmla="*/ 203073433 h 21600"/>
                <a:gd name="T42" fmla="*/ 72721479 w 21600"/>
                <a:gd name="T43" fmla="*/ 31392540 h 21600"/>
                <a:gd name="T44" fmla="*/ 84532065 w 21600"/>
                <a:gd name="T45" fmla="*/ 13920288 h 21600"/>
                <a:gd name="T46" fmla="*/ 96343451 w 21600"/>
                <a:gd name="T47" fmla="*/ 31392540 h 21600"/>
                <a:gd name="T48" fmla="*/ 95802281 w 21600"/>
                <a:gd name="T49" fmla="*/ 36338135 h 21600"/>
                <a:gd name="T50" fmla="*/ 84587024 w 21600"/>
                <a:gd name="T51" fmla="*/ 34799986 h 21600"/>
                <a:gd name="T52" fmla="*/ 73269292 w 21600"/>
                <a:gd name="T53" fmla="*/ 36364156 h 21600"/>
                <a:gd name="T54" fmla="*/ 72721479 w 21600"/>
                <a:gd name="T55" fmla="*/ 31392540 h 21600"/>
                <a:gd name="T56" fmla="*/ 72721479 w 21600"/>
                <a:gd name="T57" fmla="*/ 31392540 h 216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600" h="21600">
                  <a:moveTo>
                    <a:pt x="18579" y="15318"/>
                  </a:moveTo>
                  <a:cubicBezTo>
                    <a:pt x="18603" y="15119"/>
                    <a:pt x="18616" y="14912"/>
                    <a:pt x="18616" y="14691"/>
                  </a:cubicBezTo>
                  <a:lnTo>
                    <a:pt x="18616" y="9457"/>
                  </a:lnTo>
                  <a:cubicBezTo>
                    <a:pt x="18616" y="6480"/>
                    <a:pt x="16437" y="3949"/>
                    <a:pt x="13397" y="3013"/>
                  </a:cubicBezTo>
                  <a:cubicBezTo>
                    <a:pt x="13464" y="2807"/>
                    <a:pt x="13502" y="2592"/>
                    <a:pt x="13502" y="2368"/>
                  </a:cubicBezTo>
                  <a:cubicBezTo>
                    <a:pt x="13502" y="1061"/>
                    <a:pt x="12289" y="0"/>
                    <a:pt x="10793" y="0"/>
                  </a:cubicBezTo>
                  <a:cubicBezTo>
                    <a:pt x="9297" y="0"/>
                    <a:pt x="8084" y="1060"/>
                    <a:pt x="8084" y="2368"/>
                  </a:cubicBezTo>
                  <a:cubicBezTo>
                    <a:pt x="8084" y="2593"/>
                    <a:pt x="8122" y="2810"/>
                    <a:pt x="8190" y="3017"/>
                  </a:cubicBezTo>
                  <a:cubicBezTo>
                    <a:pt x="5156" y="3956"/>
                    <a:pt x="2983" y="6484"/>
                    <a:pt x="2983" y="9458"/>
                  </a:cubicBezTo>
                  <a:lnTo>
                    <a:pt x="2983" y="14691"/>
                  </a:lnTo>
                  <a:cubicBezTo>
                    <a:pt x="2983" y="14912"/>
                    <a:pt x="2996" y="15121"/>
                    <a:pt x="3019" y="15320"/>
                  </a:cubicBezTo>
                  <a:lnTo>
                    <a:pt x="0" y="17877"/>
                  </a:lnTo>
                  <a:cubicBezTo>
                    <a:pt x="0" y="18448"/>
                    <a:pt x="530" y="18911"/>
                    <a:pt x="1184" y="18911"/>
                  </a:cubicBezTo>
                  <a:lnTo>
                    <a:pt x="8112" y="18911"/>
                  </a:lnTo>
                  <a:cubicBezTo>
                    <a:pt x="8096" y="19017"/>
                    <a:pt x="8084" y="19123"/>
                    <a:pt x="8084" y="19232"/>
                  </a:cubicBezTo>
                  <a:cubicBezTo>
                    <a:pt x="8084" y="20540"/>
                    <a:pt x="9297" y="21600"/>
                    <a:pt x="10793" y="21600"/>
                  </a:cubicBezTo>
                  <a:cubicBezTo>
                    <a:pt x="12289" y="21600"/>
                    <a:pt x="13502" y="20540"/>
                    <a:pt x="13502" y="19232"/>
                  </a:cubicBezTo>
                  <a:cubicBezTo>
                    <a:pt x="13502" y="19123"/>
                    <a:pt x="13490" y="19016"/>
                    <a:pt x="13474" y="18911"/>
                  </a:cubicBezTo>
                  <a:lnTo>
                    <a:pt x="20417" y="18911"/>
                  </a:lnTo>
                  <a:cubicBezTo>
                    <a:pt x="21070" y="18911"/>
                    <a:pt x="21600" y="18448"/>
                    <a:pt x="21600" y="17877"/>
                  </a:cubicBezTo>
                  <a:lnTo>
                    <a:pt x="18579" y="15318"/>
                  </a:lnTo>
                  <a:close/>
                  <a:moveTo>
                    <a:pt x="9285" y="2368"/>
                  </a:moveTo>
                  <a:cubicBezTo>
                    <a:pt x="9285" y="1641"/>
                    <a:pt x="9962" y="1050"/>
                    <a:pt x="10793" y="1050"/>
                  </a:cubicBezTo>
                  <a:cubicBezTo>
                    <a:pt x="11624" y="1050"/>
                    <a:pt x="12301" y="1641"/>
                    <a:pt x="12301" y="2368"/>
                  </a:cubicBezTo>
                  <a:cubicBezTo>
                    <a:pt x="12301" y="2498"/>
                    <a:pt x="12272" y="2622"/>
                    <a:pt x="12232" y="2741"/>
                  </a:cubicBezTo>
                  <a:cubicBezTo>
                    <a:pt x="11767" y="2666"/>
                    <a:pt x="11289" y="2625"/>
                    <a:pt x="10800" y="2625"/>
                  </a:cubicBezTo>
                  <a:cubicBezTo>
                    <a:pt x="10306" y="2625"/>
                    <a:pt x="9824" y="2666"/>
                    <a:pt x="9355" y="2743"/>
                  </a:cubicBezTo>
                  <a:cubicBezTo>
                    <a:pt x="9314" y="2623"/>
                    <a:pt x="9285" y="2499"/>
                    <a:pt x="9285" y="2368"/>
                  </a:cubicBezTo>
                  <a:close/>
                  <a:moveTo>
                    <a:pt x="9285" y="236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30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74" name="Group 245"/>
          <p:cNvGrpSpPr/>
          <p:nvPr/>
        </p:nvGrpSpPr>
        <p:grpSpPr>
          <a:xfrm>
            <a:off x="4950691" y="4849430"/>
            <a:ext cx="648000" cy="648000"/>
            <a:chOff x="1427243" y="4599335"/>
            <a:chExt cx="1016000" cy="1016000"/>
          </a:xfrm>
          <a:effectLst/>
        </p:grpSpPr>
        <p:sp>
          <p:nvSpPr>
            <p:cNvPr id="375" name="Oval 252"/>
            <p:cNvSpPr/>
            <p:nvPr/>
          </p:nvSpPr>
          <p:spPr>
            <a:xfrm>
              <a:off x="1427243" y="4599335"/>
              <a:ext cx="1016000" cy="10160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30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: Shape 253"/>
            <p:cNvSpPr/>
            <p:nvPr/>
          </p:nvSpPr>
          <p:spPr bwMode="auto">
            <a:xfrm>
              <a:off x="1761388" y="4912675"/>
              <a:ext cx="347709" cy="373276"/>
            </a:xfrm>
            <a:custGeom>
              <a:avLst/>
              <a:gdLst>
                <a:gd name="T0" fmla="*/ 201595705 w 21600"/>
                <a:gd name="T1" fmla="*/ 190811269 h 21600"/>
                <a:gd name="T2" fmla="*/ 187592182 w 21600"/>
                <a:gd name="T3" fmla="*/ 208164918 h 21600"/>
                <a:gd name="T4" fmla="*/ 187752038 w 21600"/>
                <a:gd name="T5" fmla="*/ 210192294 h 21600"/>
                <a:gd name="T6" fmla="*/ 161460495 w 21600"/>
                <a:gd name="T7" fmla="*/ 231219137 h 21600"/>
                <a:gd name="T8" fmla="*/ 128262652 w 21600"/>
                <a:gd name="T9" fmla="*/ 238391082 h 21600"/>
                <a:gd name="T10" fmla="*/ 119149403 w 21600"/>
                <a:gd name="T11" fmla="*/ 185693870 h 21600"/>
                <a:gd name="T12" fmla="*/ 117292923 w 21600"/>
                <a:gd name="T13" fmla="*/ 120030070 h 21600"/>
                <a:gd name="T14" fmla="*/ 154692970 w 21600"/>
                <a:gd name="T15" fmla="*/ 120030070 h 21600"/>
                <a:gd name="T16" fmla="*/ 169246679 w 21600"/>
                <a:gd name="T17" fmla="*/ 116013538 h 21600"/>
                <a:gd name="T18" fmla="*/ 178309081 w 21600"/>
                <a:gd name="T19" fmla="*/ 121846296 h 21600"/>
                <a:gd name="T20" fmla="*/ 189438676 w 21600"/>
                <a:gd name="T21" fmla="*/ 108059450 h 21600"/>
                <a:gd name="T22" fmla="*/ 178309081 w 21600"/>
                <a:gd name="T23" fmla="*/ 94259126 h 21600"/>
                <a:gd name="T24" fmla="*/ 168947157 w 21600"/>
                <a:gd name="T25" fmla="*/ 100649045 h 21600"/>
                <a:gd name="T26" fmla="*/ 116743727 w 21600"/>
                <a:gd name="T27" fmla="*/ 100649045 h 21600"/>
                <a:gd name="T28" fmla="*/ 115795006 w 21600"/>
                <a:gd name="T29" fmla="*/ 67360039 h 21600"/>
                <a:gd name="T30" fmla="*/ 135378766 w 21600"/>
                <a:gd name="T31" fmla="*/ 34455253 h 21600"/>
                <a:gd name="T32" fmla="*/ 107580421 w 21600"/>
                <a:gd name="T33" fmla="*/ 0 h 21600"/>
                <a:gd name="T34" fmla="*/ 79792072 w 21600"/>
                <a:gd name="T35" fmla="*/ 34455253 h 21600"/>
                <a:gd name="T36" fmla="*/ 99795237 w 21600"/>
                <a:gd name="T37" fmla="*/ 67505810 h 21600"/>
                <a:gd name="T38" fmla="*/ 98846616 w 21600"/>
                <a:gd name="T39" fmla="*/ 100649045 h 21600"/>
                <a:gd name="T40" fmla="*/ 46543272 w 21600"/>
                <a:gd name="T41" fmla="*/ 100649045 h 21600"/>
                <a:gd name="T42" fmla="*/ 37181348 w 21600"/>
                <a:gd name="T43" fmla="*/ 94271445 h 21600"/>
                <a:gd name="T44" fmla="*/ 26051763 w 21600"/>
                <a:gd name="T45" fmla="*/ 108059450 h 21600"/>
                <a:gd name="T46" fmla="*/ 37181348 w 21600"/>
                <a:gd name="T47" fmla="*/ 121846296 h 21600"/>
                <a:gd name="T48" fmla="*/ 46294607 w 21600"/>
                <a:gd name="T49" fmla="*/ 115934434 h 21600"/>
                <a:gd name="T50" fmla="*/ 60897374 w 21600"/>
                <a:gd name="T51" fmla="*/ 120030070 h 21600"/>
                <a:gd name="T52" fmla="*/ 98307316 w 21600"/>
                <a:gd name="T53" fmla="*/ 120030070 h 21600"/>
                <a:gd name="T54" fmla="*/ 96440941 w 21600"/>
                <a:gd name="T55" fmla="*/ 185706188 h 21600"/>
                <a:gd name="T56" fmla="*/ 87507319 w 21600"/>
                <a:gd name="T57" fmla="*/ 237382914 h 21600"/>
                <a:gd name="T58" fmla="*/ 47661734 w 21600"/>
                <a:gd name="T59" fmla="*/ 226048548 h 21600"/>
                <a:gd name="T60" fmla="*/ 27788349 w 21600"/>
                <a:gd name="T61" fmla="*/ 210828560 h 21600"/>
                <a:gd name="T62" fmla="*/ 28008047 w 21600"/>
                <a:gd name="T63" fmla="*/ 208177236 h 21600"/>
                <a:gd name="T64" fmla="*/ 14004523 w 21600"/>
                <a:gd name="T65" fmla="*/ 190811269 h 21600"/>
                <a:gd name="T66" fmla="*/ 0 w 21600"/>
                <a:gd name="T67" fmla="*/ 208177236 h 21600"/>
                <a:gd name="T68" fmla="*/ 14004523 w 21600"/>
                <a:gd name="T69" fmla="*/ 225530885 h 21600"/>
                <a:gd name="T70" fmla="*/ 17118241 w 21600"/>
                <a:gd name="T71" fmla="*/ 225067560 h 21600"/>
                <a:gd name="T72" fmla="*/ 39067705 w 21600"/>
                <a:gd name="T73" fmla="*/ 245456871 h 21600"/>
                <a:gd name="T74" fmla="*/ 82057973 w 21600"/>
                <a:gd name="T75" fmla="*/ 270977155 h 21600"/>
                <a:gd name="T76" fmla="*/ 108229521 w 21600"/>
                <a:gd name="T77" fmla="*/ 286355233 h 21600"/>
                <a:gd name="T78" fmla="*/ 133132946 w 21600"/>
                <a:gd name="T79" fmla="*/ 271308186 h 21600"/>
                <a:gd name="T80" fmla="*/ 176652419 w 21600"/>
                <a:gd name="T81" fmla="*/ 245456871 h 21600"/>
                <a:gd name="T82" fmla="*/ 198492083 w 21600"/>
                <a:gd name="T83" fmla="*/ 225067560 h 21600"/>
                <a:gd name="T84" fmla="*/ 201595705 w 21600"/>
                <a:gd name="T85" fmla="*/ 225530885 h 21600"/>
                <a:gd name="T86" fmla="*/ 215600229 w 21600"/>
                <a:gd name="T87" fmla="*/ 208177236 h 21600"/>
                <a:gd name="T88" fmla="*/ 201595705 w 21600"/>
                <a:gd name="T89" fmla="*/ 190811269 h 21600"/>
                <a:gd name="T90" fmla="*/ 92817999 w 21600"/>
                <a:gd name="T91" fmla="*/ 34455253 h 21600"/>
                <a:gd name="T92" fmla="*/ 107580421 w 21600"/>
                <a:gd name="T93" fmla="*/ 16147786 h 21600"/>
                <a:gd name="T94" fmla="*/ 122352929 w 21600"/>
                <a:gd name="T95" fmla="*/ 34455253 h 21600"/>
                <a:gd name="T96" fmla="*/ 107580421 w 21600"/>
                <a:gd name="T97" fmla="*/ 52750402 h 21600"/>
                <a:gd name="T98" fmla="*/ 92817999 w 21600"/>
                <a:gd name="T99" fmla="*/ 34455253 h 21600"/>
                <a:gd name="T100" fmla="*/ 92817999 w 21600"/>
                <a:gd name="T101" fmla="*/ 34455253 h 216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1600" h="21600">
                  <a:moveTo>
                    <a:pt x="20197" y="14393"/>
                  </a:moveTo>
                  <a:cubicBezTo>
                    <a:pt x="19422" y="14393"/>
                    <a:pt x="18794" y="14979"/>
                    <a:pt x="18794" y="15702"/>
                  </a:cubicBezTo>
                  <a:cubicBezTo>
                    <a:pt x="18794" y="15755"/>
                    <a:pt x="18804" y="15804"/>
                    <a:pt x="18810" y="15855"/>
                  </a:cubicBezTo>
                  <a:cubicBezTo>
                    <a:pt x="18191" y="16270"/>
                    <a:pt x="17267" y="16825"/>
                    <a:pt x="16176" y="17441"/>
                  </a:cubicBezTo>
                  <a:cubicBezTo>
                    <a:pt x="15167" y="18013"/>
                    <a:pt x="14017" y="18040"/>
                    <a:pt x="12850" y="17982"/>
                  </a:cubicBezTo>
                  <a:lnTo>
                    <a:pt x="11937" y="14007"/>
                  </a:lnTo>
                  <a:cubicBezTo>
                    <a:pt x="11937" y="14007"/>
                    <a:pt x="11842" y="11487"/>
                    <a:pt x="11751" y="9054"/>
                  </a:cubicBezTo>
                  <a:lnTo>
                    <a:pt x="15498" y="9054"/>
                  </a:lnTo>
                  <a:lnTo>
                    <a:pt x="16956" y="8751"/>
                  </a:lnTo>
                  <a:cubicBezTo>
                    <a:pt x="17159" y="9017"/>
                    <a:pt x="17489" y="9191"/>
                    <a:pt x="17864" y="9191"/>
                  </a:cubicBezTo>
                  <a:cubicBezTo>
                    <a:pt x="18479" y="9191"/>
                    <a:pt x="18979" y="8725"/>
                    <a:pt x="18979" y="8151"/>
                  </a:cubicBezTo>
                  <a:cubicBezTo>
                    <a:pt x="18979" y="7576"/>
                    <a:pt x="18479" y="7110"/>
                    <a:pt x="17864" y="7110"/>
                  </a:cubicBezTo>
                  <a:cubicBezTo>
                    <a:pt x="17469" y="7110"/>
                    <a:pt x="17124" y="7303"/>
                    <a:pt x="16926" y="7592"/>
                  </a:cubicBezTo>
                  <a:lnTo>
                    <a:pt x="11696" y="7592"/>
                  </a:lnTo>
                  <a:cubicBezTo>
                    <a:pt x="11656" y="6536"/>
                    <a:pt x="11622" y="5616"/>
                    <a:pt x="11601" y="5081"/>
                  </a:cubicBezTo>
                  <a:cubicBezTo>
                    <a:pt x="12737" y="4753"/>
                    <a:pt x="13563" y="3766"/>
                    <a:pt x="13563" y="2599"/>
                  </a:cubicBezTo>
                  <a:cubicBezTo>
                    <a:pt x="13563" y="1163"/>
                    <a:pt x="12316" y="0"/>
                    <a:pt x="10778" y="0"/>
                  </a:cubicBezTo>
                  <a:cubicBezTo>
                    <a:pt x="9240" y="0"/>
                    <a:pt x="7994" y="1163"/>
                    <a:pt x="7994" y="2599"/>
                  </a:cubicBezTo>
                  <a:cubicBezTo>
                    <a:pt x="7994" y="3781"/>
                    <a:pt x="8840" y="4777"/>
                    <a:pt x="9998" y="5092"/>
                  </a:cubicBezTo>
                  <a:cubicBezTo>
                    <a:pt x="9978" y="5628"/>
                    <a:pt x="9943" y="6543"/>
                    <a:pt x="9903" y="7592"/>
                  </a:cubicBezTo>
                  <a:lnTo>
                    <a:pt x="4663" y="7592"/>
                  </a:lnTo>
                  <a:cubicBezTo>
                    <a:pt x="4465" y="7303"/>
                    <a:pt x="4120" y="7111"/>
                    <a:pt x="3725" y="7111"/>
                  </a:cubicBezTo>
                  <a:cubicBezTo>
                    <a:pt x="3109" y="7111"/>
                    <a:pt x="2610" y="7576"/>
                    <a:pt x="2610" y="8151"/>
                  </a:cubicBezTo>
                  <a:cubicBezTo>
                    <a:pt x="2610" y="8725"/>
                    <a:pt x="3109" y="9191"/>
                    <a:pt x="3725" y="9191"/>
                  </a:cubicBezTo>
                  <a:cubicBezTo>
                    <a:pt x="4104" y="9191"/>
                    <a:pt x="4437" y="9014"/>
                    <a:pt x="4638" y="8745"/>
                  </a:cubicBezTo>
                  <a:lnTo>
                    <a:pt x="6101" y="9054"/>
                  </a:lnTo>
                  <a:lnTo>
                    <a:pt x="9849" y="9054"/>
                  </a:lnTo>
                  <a:cubicBezTo>
                    <a:pt x="9758" y="11487"/>
                    <a:pt x="9662" y="14008"/>
                    <a:pt x="9662" y="14008"/>
                  </a:cubicBezTo>
                  <a:lnTo>
                    <a:pt x="8767" y="17906"/>
                  </a:lnTo>
                  <a:cubicBezTo>
                    <a:pt x="7327" y="17896"/>
                    <a:pt x="5923" y="17761"/>
                    <a:pt x="4775" y="17051"/>
                  </a:cubicBezTo>
                  <a:cubicBezTo>
                    <a:pt x="3962" y="16551"/>
                    <a:pt x="3276" y="16270"/>
                    <a:pt x="2784" y="15903"/>
                  </a:cubicBezTo>
                  <a:cubicBezTo>
                    <a:pt x="2795" y="15837"/>
                    <a:pt x="2806" y="15771"/>
                    <a:pt x="2806" y="15703"/>
                  </a:cubicBezTo>
                  <a:cubicBezTo>
                    <a:pt x="2806" y="14980"/>
                    <a:pt x="2178" y="14393"/>
                    <a:pt x="1403" y="14393"/>
                  </a:cubicBezTo>
                  <a:cubicBezTo>
                    <a:pt x="628" y="14393"/>
                    <a:pt x="0" y="14980"/>
                    <a:pt x="0" y="15703"/>
                  </a:cubicBezTo>
                  <a:cubicBezTo>
                    <a:pt x="0" y="16426"/>
                    <a:pt x="628" y="17012"/>
                    <a:pt x="1403" y="17012"/>
                  </a:cubicBezTo>
                  <a:cubicBezTo>
                    <a:pt x="1510" y="17012"/>
                    <a:pt x="1614" y="16998"/>
                    <a:pt x="1715" y="16977"/>
                  </a:cubicBezTo>
                  <a:cubicBezTo>
                    <a:pt x="2247" y="17399"/>
                    <a:pt x="3003" y="17955"/>
                    <a:pt x="3914" y="18515"/>
                  </a:cubicBezTo>
                  <a:cubicBezTo>
                    <a:pt x="5121" y="19253"/>
                    <a:pt x="6602" y="20007"/>
                    <a:pt x="8221" y="20440"/>
                  </a:cubicBezTo>
                  <a:cubicBezTo>
                    <a:pt x="8477" y="20583"/>
                    <a:pt x="10318" y="21600"/>
                    <a:pt x="10843" y="21600"/>
                  </a:cubicBezTo>
                  <a:cubicBezTo>
                    <a:pt x="11346" y="21600"/>
                    <a:pt x="12980" y="20671"/>
                    <a:pt x="13338" y="20465"/>
                  </a:cubicBezTo>
                  <a:cubicBezTo>
                    <a:pt x="14974" y="20035"/>
                    <a:pt x="16475" y="19266"/>
                    <a:pt x="17698" y="18515"/>
                  </a:cubicBezTo>
                  <a:cubicBezTo>
                    <a:pt x="18603" y="17955"/>
                    <a:pt x="19354" y="17398"/>
                    <a:pt x="19886" y="16977"/>
                  </a:cubicBezTo>
                  <a:cubicBezTo>
                    <a:pt x="19986" y="16999"/>
                    <a:pt x="20090" y="17012"/>
                    <a:pt x="20197" y="17012"/>
                  </a:cubicBezTo>
                  <a:cubicBezTo>
                    <a:pt x="20972" y="17012"/>
                    <a:pt x="21600" y="16426"/>
                    <a:pt x="21600" y="15703"/>
                  </a:cubicBezTo>
                  <a:cubicBezTo>
                    <a:pt x="21600" y="14979"/>
                    <a:pt x="20972" y="14393"/>
                    <a:pt x="20197" y="14393"/>
                  </a:cubicBezTo>
                  <a:close/>
                  <a:moveTo>
                    <a:pt x="9299" y="2599"/>
                  </a:moveTo>
                  <a:cubicBezTo>
                    <a:pt x="9299" y="1837"/>
                    <a:pt x="9963" y="1218"/>
                    <a:pt x="10778" y="1218"/>
                  </a:cubicBezTo>
                  <a:cubicBezTo>
                    <a:pt x="11594" y="1218"/>
                    <a:pt x="12258" y="1837"/>
                    <a:pt x="12258" y="2599"/>
                  </a:cubicBezTo>
                  <a:cubicBezTo>
                    <a:pt x="12258" y="3360"/>
                    <a:pt x="11595" y="3979"/>
                    <a:pt x="10778" y="3979"/>
                  </a:cubicBezTo>
                  <a:cubicBezTo>
                    <a:pt x="9963" y="3979"/>
                    <a:pt x="9299" y="3360"/>
                    <a:pt x="9299" y="2599"/>
                  </a:cubicBezTo>
                  <a:close/>
                  <a:moveTo>
                    <a:pt x="9299" y="259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30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77" name="Group 212"/>
          <p:cNvGrpSpPr/>
          <p:nvPr/>
        </p:nvGrpSpPr>
        <p:grpSpPr>
          <a:xfrm>
            <a:off x="6140939" y="3244694"/>
            <a:ext cx="648000" cy="648000"/>
            <a:chOff x="6262908" y="3314803"/>
            <a:chExt cx="1016000" cy="1016000"/>
          </a:xfrm>
          <a:effectLst/>
        </p:grpSpPr>
        <p:sp>
          <p:nvSpPr>
            <p:cNvPr id="378" name="Oval 236"/>
            <p:cNvSpPr/>
            <p:nvPr/>
          </p:nvSpPr>
          <p:spPr>
            <a:xfrm>
              <a:off x="6262908" y="3314803"/>
              <a:ext cx="1016000" cy="1016000"/>
            </a:xfrm>
            <a:prstGeom prst="ellipse">
              <a:avLst/>
            </a:prstGeom>
            <a:solidFill>
              <a:srgbClr val="ED7D3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30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9" name="Group 237"/>
            <p:cNvGrpSpPr/>
            <p:nvPr/>
          </p:nvGrpSpPr>
          <p:grpSpPr bwMode="auto">
            <a:xfrm>
              <a:off x="6582682" y="3643499"/>
              <a:ext cx="373277" cy="373278"/>
              <a:chOff x="0" y="0"/>
              <a:chExt cx="577" cy="574"/>
            </a:xfrm>
            <a:solidFill>
              <a:srgbClr val="FFFFFF"/>
            </a:solidFill>
          </p:grpSpPr>
          <p:sp>
            <p:nvSpPr>
              <p:cNvPr id="380" name="Freeform: Shape 238"/>
              <p:cNvSpPr/>
              <p:nvPr/>
            </p:nvSpPr>
            <p:spPr bwMode="auto">
              <a:xfrm>
                <a:off x="368" y="368"/>
                <a:ext cx="205" cy="2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8447" y="8564"/>
                    </a:moveTo>
                    <a:lnTo>
                      <a:pt x="6893" y="0"/>
                    </a:lnTo>
                    <a:lnTo>
                      <a:pt x="0" y="6909"/>
                    </a:lnTo>
                    <a:lnTo>
                      <a:pt x="8514" y="18507"/>
                    </a:lnTo>
                    <a:cubicBezTo>
                      <a:pt x="10541" y="16972"/>
                      <a:pt x="14706" y="18290"/>
                      <a:pt x="18327" y="21600"/>
                    </a:cubicBezTo>
                    <a:lnTo>
                      <a:pt x="21600" y="18319"/>
                    </a:lnTo>
                    <a:cubicBezTo>
                      <a:pt x="18344" y="14739"/>
                      <a:pt x="17015" y="10625"/>
                      <a:pt x="18447" y="8564"/>
                    </a:cubicBezTo>
                    <a:close/>
                    <a:moveTo>
                      <a:pt x="14477" y="14461"/>
                    </a:moveTo>
                    <a:cubicBezTo>
                      <a:pt x="13723" y="15214"/>
                      <a:pt x="12501" y="15214"/>
                      <a:pt x="11748" y="14461"/>
                    </a:cubicBezTo>
                    <a:cubicBezTo>
                      <a:pt x="10995" y="13705"/>
                      <a:pt x="10995" y="12479"/>
                      <a:pt x="11749" y="11725"/>
                    </a:cubicBezTo>
                    <a:cubicBezTo>
                      <a:pt x="12502" y="10969"/>
                      <a:pt x="13724" y="10969"/>
                      <a:pt x="14477" y="11725"/>
                    </a:cubicBezTo>
                    <a:cubicBezTo>
                      <a:pt x="15230" y="12479"/>
                      <a:pt x="15230" y="13705"/>
                      <a:pt x="14477" y="14461"/>
                    </a:cubicBezTo>
                    <a:close/>
                    <a:moveTo>
                      <a:pt x="14477" y="1446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30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1" name="Freeform: Shape 239"/>
              <p:cNvSpPr/>
              <p:nvPr/>
            </p:nvSpPr>
            <p:spPr bwMode="auto">
              <a:xfrm>
                <a:off x="328" y="304"/>
                <a:ext cx="107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4544" y="0"/>
                    </a:moveTo>
                    <a:lnTo>
                      <a:pt x="13967" y="562"/>
                    </a:lnTo>
                    <a:cubicBezTo>
                      <a:pt x="14018" y="3961"/>
                      <a:pt x="12593" y="7264"/>
                      <a:pt x="9866" y="9922"/>
                    </a:cubicBezTo>
                    <a:lnTo>
                      <a:pt x="24" y="19504"/>
                    </a:lnTo>
                    <a:cubicBezTo>
                      <a:pt x="18" y="19554"/>
                      <a:pt x="6" y="19602"/>
                      <a:pt x="0" y="19652"/>
                    </a:cubicBezTo>
                    <a:lnTo>
                      <a:pt x="2371" y="21600"/>
                    </a:lnTo>
                    <a:lnTo>
                      <a:pt x="21600" y="5798"/>
                    </a:lnTo>
                    <a:lnTo>
                      <a:pt x="14544" y="0"/>
                    </a:lnTo>
                    <a:close/>
                    <a:moveTo>
                      <a:pt x="14544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30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2" name="Freeform: Shape 240"/>
              <p:cNvSpPr/>
              <p:nvPr/>
            </p:nvSpPr>
            <p:spPr bwMode="auto">
              <a:xfrm>
                <a:off x="0" y="0"/>
                <a:ext cx="297" cy="289"/>
              </a:xfrm>
              <a:custGeom>
                <a:avLst/>
                <a:gdLst>
                  <a:gd name="T0" fmla="*/ 0 w 21222"/>
                  <a:gd name="T1" fmla="*/ 0 h 21211"/>
                  <a:gd name="T2" fmla="*/ 0 w 21222"/>
                  <a:gd name="T3" fmla="*/ 0 h 21211"/>
                  <a:gd name="T4" fmla="*/ 0 w 21222"/>
                  <a:gd name="T5" fmla="*/ 0 h 21211"/>
                  <a:gd name="T6" fmla="*/ 0 w 21222"/>
                  <a:gd name="T7" fmla="*/ 0 h 21211"/>
                  <a:gd name="T8" fmla="*/ 0 w 21222"/>
                  <a:gd name="T9" fmla="*/ 0 h 21211"/>
                  <a:gd name="T10" fmla="*/ 0 w 21222"/>
                  <a:gd name="T11" fmla="*/ 0 h 21211"/>
                  <a:gd name="T12" fmla="*/ 0 w 21222"/>
                  <a:gd name="T13" fmla="*/ 0 h 21211"/>
                  <a:gd name="T14" fmla="*/ 0 w 21222"/>
                  <a:gd name="T15" fmla="*/ 0 h 21211"/>
                  <a:gd name="T16" fmla="*/ 0 w 21222"/>
                  <a:gd name="T17" fmla="*/ 0 h 21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222" h="21211">
                    <a:moveTo>
                      <a:pt x="15153" y="21211"/>
                    </a:moveTo>
                    <a:lnTo>
                      <a:pt x="17409" y="18463"/>
                    </a:lnTo>
                    <a:cubicBezTo>
                      <a:pt x="18368" y="17292"/>
                      <a:pt x="19694" y="16530"/>
                      <a:pt x="21146" y="16293"/>
                    </a:cubicBezTo>
                    <a:lnTo>
                      <a:pt x="21222" y="16201"/>
                    </a:lnTo>
                    <a:lnTo>
                      <a:pt x="6603" y="1165"/>
                    </a:lnTo>
                    <a:cubicBezTo>
                      <a:pt x="5093" y="-389"/>
                      <a:pt x="2643" y="-389"/>
                      <a:pt x="1133" y="1165"/>
                    </a:cubicBezTo>
                    <a:cubicBezTo>
                      <a:pt x="-378" y="2718"/>
                      <a:pt x="-378" y="5237"/>
                      <a:pt x="1133" y="6791"/>
                    </a:cubicBezTo>
                    <a:lnTo>
                      <a:pt x="15153" y="21211"/>
                    </a:lnTo>
                    <a:close/>
                    <a:moveTo>
                      <a:pt x="15153" y="2121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30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3" name="Freeform: Shape 241"/>
              <p:cNvSpPr/>
              <p:nvPr/>
            </p:nvSpPr>
            <p:spPr bwMode="auto">
              <a:xfrm>
                <a:off x="0" y="328"/>
                <a:ext cx="298" cy="246"/>
              </a:xfrm>
              <a:custGeom>
                <a:avLst/>
                <a:gdLst>
                  <a:gd name="T0" fmla="*/ 0 w 21116"/>
                  <a:gd name="T1" fmla="*/ 0 h 21374"/>
                  <a:gd name="T2" fmla="*/ 0 w 21116"/>
                  <a:gd name="T3" fmla="*/ 0 h 21374"/>
                  <a:gd name="T4" fmla="*/ 0 w 21116"/>
                  <a:gd name="T5" fmla="*/ 0 h 21374"/>
                  <a:gd name="T6" fmla="*/ 0 w 21116"/>
                  <a:gd name="T7" fmla="*/ 0 h 21374"/>
                  <a:gd name="T8" fmla="*/ 0 w 21116"/>
                  <a:gd name="T9" fmla="*/ 0 h 21374"/>
                  <a:gd name="T10" fmla="*/ 0 w 21116"/>
                  <a:gd name="T11" fmla="*/ 0 h 21374"/>
                  <a:gd name="T12" fmla="*/ 0 w 21116"/>
                  <a:gd name="T13" fmla="*/ 0 h 21374"/>
                  <a:gd name="T14" fmla="*/ 0 w 21116"/>
                  <a:gd name="T15" fmla="*/ 0 h 21374"/>
                  <a:gd name="T16" fmla="*/ 0 w 21116"/>
                  <a:gd name="T17" fmla="*/ 0 h 21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16" h="21374">
                    <a:moveTo>
                      <a:pt x="17024" y="721"/>
                    </a:moveTo>
                    <a:cubicBezTo>
                      <a:pt x="16543" y="427"/>
                      <a:pt x="16052" y="191"/>
                      <a:pt x="15571" y="0"/>
                    </a:cubicBezTo>
                    <a:cubicBezTo>
                      <a:pt x="13915" y="235"/>
                      <a:pt x="7378" y="2037"/>
                      <a:pt x="6834" y="8291"/>
                    </a:cubicBezTo>
                    <a:cubicBezTo>
                      <a:pt x="6063" y="17146"/>
                      <a:pt x="1254" y="15657"/>
                      <a:pt x="153" y="15771"/>
                    </a:cubicBezTo>
                    <a:cubicBezTo>
                      <a:pt x="-484" y="15837"/>
                      <a:pt x="743" y="21126"/>
                      <a:pt x="6046" y="21364"/>
                    </a:cubicBezTo>
                    <a:cubicBezTo>
                      <a:pt x="11298" y="21600"/>
                      <a:pt x="20647" y="17485"/>
                      <a:pt x="21032" y="7006"/>
                    </a:cubicBezTo>
                    <a:lnTo>
                      <a:pt x="21116" y="6884"/>
                    </a:lnTo>
                    <a:cubicBezTo>
                      <a:pt x="20449" y="3612"/>
                      <a:pt x="18811" y="1844"/>
                      <a:pt x="17024" y="721"/>
                    </a:cubicBezTo>
                    <a:close/>
                    <a:moveTo>
                      <a:pt x="17024" y="72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30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4" name="Freeform: Shape 242"/>
              <p:cNvSpPr/>
              <p:nvPr/>
            </p:nvSpPr>
            <p:spPr bwMode="auto">
              <a:xfrm>
                <a:off x="240" y="0"/>
                <a:ext cx="337" cy="385"/>
              </a:xfrm>
              <a:custGeom>
                <a:avLst/>
                <a:gdLst>
                  <a:gd name="T0" fmla="*/ 0 w 21345"/>
                  <a:gd name="T1" fmla="*/ 0 h 21376"/>
                  <a:gd name="T2" fmla="*/ 0 w 21345"/>
                  <a:gd name="T3" fmla="*/ 0 h 21376"/>
                  <a:gd name="T4" fmla="*/ 0 w 21345"/>
                  <a:gd name="T5" fmla="*/ 0 h 21376"/>
                  <a:gd name="T6" fmla="*/ 0 w 21345"/>
                  <a:gd name="T7" fmla="*/ 0 h 21376"/>
                  <a:gd name="T8" fmla="*/ 0 w 21345"/>
                  <a:gd name="T9" fmla="*/ 0 h 21376"/>
                  <a:gd name="T10" fmla="*/ 0 w 21345"/>
                  <a:gd name="T11" fmla="*/ 0 h 21376"/>
                  <a:gd name="T12" fmla="*/ 0 w 21345"/>
                  <a:gd name="T13" fmla="*/ 0 h 21376"/>
                  <a:gd name="T14" fmla="*/ 0 w 21345"/>
                  <a:gd name="T15" fmla="*/ 0 h 21376"/>
                  <a:gd name="T16" fmla="*/ 0 w 21345"/>
                  <a:gd name="T17" fmla="*/ 0 h 21376"/>
                  <a:gd name="T18" fmla="*/ 0 w 21345"/>
                  <a:gd name="T19" fmla="*/ 0 h 21376"/>
                  <a:gd name="T20" fmla="*/ 0 w 21345"/>
                  <a:gd name="T21" fmla="*/ 0 h 21376"/>
                  <a:gd name="T22" fmla="*/ 0 w 21345"/>
                  <a:gd name="T23" fmla="*/ 0 h 213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345" h="21376">
                    <a:moveTo>
                      <a:pt x="7963" y="16438"/>
                    </a:moveTo>
                    <a:lnTo>
                      <a:pt x="20844" y="3060"/>
                    </a:lnTo>
                    <a:cubicBezTo>
                      <a:pt x="21600" y="2274"/>
                      <a:pt x="21488" y="1102"/>
                      <a:pt x="20592" y="438"/>
                    </a:cubicBezTo>
                    <a:cubicBezTo>
                      <a:pt x="19696" y="-224"/>
                      <a:pt x="18359" y="-125"/>
                      <a:pt x="17602" y="661"/>
                    </a:cubicBezTo>
                    <a:lnTo>
                      <a:pt x="4720" y="14039"/>
                    </a:lnTo>
                    <a:cubicBezTo>
                      <a:pt x="3698" y="14005"/>
                      <a:pt x="2666" y="14368"/>
                      <a:pt x="1957" y="15106"/>
                    </a:cubicBezTo>
                    <a:lnTo>
                      <a:pt x="0" y="17139"/>
                    </a:lnTo>
                    <a:cubicBezTo>
                      <a:pt x="266" y="17232"/>
                      <a:pt x="533" y="17334"/>
                      <a:pt x="800" y="17450"/>
                    </a:cubicBezTo>
                    <a:cubicBezTo>
                      <a:pt x="2456" y="18154"/>
                      <a:pt x="4079" y="19406"/>
                      <a:pt x="4942" y="21376"/>
                    </a:cubicBezTo>
                    <a:lnTo>
                      <a:pt x="7225" y="19005"/>
                    </a:lnTo>
                    <a:cubicBezTo>
                      <a:pt x="7936" y="18266"/>
                      <a:pt x="8172" y="17316"/>
                      <a:pt x="7963" y="16438"/>
                    </a:cubicBezTo>
                    <a:close/>
                    <a:moveTo>
                      <a:pt x="7963" y="1643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30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85" name="Group 213"/>
          <p:cNvGrpSpPr/>
          <p:nvPr/>
        </p:nvGrpSpPr>
        <p:grpSpPr>
          <a:xfrm>
            <a:off x="6140939" y="1602590"/>
            <a:ext cx="648000" cy="648000"/>
            <a:chOff x="6262908" y="1987229"/>
            <a:chExt cx="1016000" cy="1016000"/>
          </a:xfrm>
          <a:effectLst/>
        </p:grpSpPr>
        <p:sp>
          <p:nvSpPr>
            <p:cNvPr id="386" name="Oval 226"/>
            <p:cNvSpPr/>
            <p:nvPr/>
          </p:nvSpPr>
          <p:spPr>
            <a:xfrm>
              <a:off x="6262908" y="1987229"/>
              <a:ext cx="1016000" cy="1016000"/>
            </a:xfrm>
            <a:prstGeom prst="ellipse">
              <a:avLst/>
            </a:prstGeom>
            <a:solidFill>
              <a:srgbClr val="EE631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30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7" name="Group 227"/>
            <p:cNvGrpSpPr/>
            <p:nvPr/>
          </p:nvGrpSpPr>
          <p:grpSpPr bwMode="auto">
            <a:xfrm>
              <a:off x="6581713" y="2281761"/>
              <a:ext cx="378392" cy="370722"/>
              <a:chOff x="0" y="0"/>
              <a:chExt cx="581" cy="573"/>
            </a:xfrm>
            <a:solidFill>
              <a:srgbClr val="FFFFFF"/>
            </a:solidFill>
          </p:grpSpPr>
          <p:sp>
            <p:nvSpPr>
              <p:cNvPr id="388" name="Freeform: Shape 228"/>
              <p:cNvSpPr/>
              <p:nvPr/>
            </p:nvSpPr>
            <p:spPr bwMode="auto">
              <a:xfrm>
                <a:off x="256" y="0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30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9" name="Freeform: Shape 229"/>
              <p:cNvSpPr/>
              <p:nvPr/>
            </p:nvSpPr>
            <p:spPr bwMode="auto">
              <a:xfrm>
                <a:off x="256" y="392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30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0" name="Freeform: Shape 230"/>
              <p:cNvSpPr/>
              <p:nvPr/>
            </p:nvSpPr>
            <p:spPr bwMode="auto">
              <a:xfrm>
                <a:off x="40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305" y="0"/>
                    </a:move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5" y="21600"/>
                    </a:lnTo>
                    <a:cubicBezTo>
                      <a:pt x="20124" y="21600"/>
                      <a:pt x="21600" y="16762"/>
                      <a:pt x="21600" y="10798"/>
                    </a:cubicBezTo>
                    <a:cubicBezTo>
                      <a:pt x="21600" y="4834"/>
                      <a:pt x="20124" y="0"/>
                      <a:pt x="18305" y="0"/>
                    </a:cubicBezTo>
                    <a:close/>
                    <a:moveTo>
                      <a:pt x="18305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30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1" name="Freeform: Shape 231"/>
              <p:cNvSpPr/>
              <p:nvPr/>
            </p:nvSpPr>
            <p:spPr bwMode="auto">
              <a:xfrm>
                <a:off x="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10798"/>
                    </a:moveTo>
                    <a:cubicBezTo>
                      <a:pt x="21600" y="4834"/>
                      <a:pt x="20124" y="0"/>
                      <a:pt x="18304" y="0"/>
                    </a:cubicBez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4" y="21600"/>
                    </a:lnTo>
                    <a:cubicBezTo>
                      <a:pt x="20124" y="21600"/>
                      <a:pt x="21600" y="16764"/>
                      <a:pt x="21600" y="10798"/>
                    </a:cubicBezTo>
                    <a:close/>
                    <a:moveTo>
                      <a:pt x="21600" y="1079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30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2" name="Freeform: Shape 232"/>
              <p:cNvSpPr/>
              <p:nvPr/>
            </p:nvSpPr>
            <p:spPr bwMode="auto">
              <a:xfrm>
                <a:off x="352" y="64"/>
                <a:ext cx="153" cy="153"/>
              </a:xfrm>
              <a:custGeom>
                <a:avLst/>
                <a:gdLst>
                  <a:gd name="T0" fmla="*/ 0 w 20488"/>
                  <a:gd name="T1" fmla="*/ 0 h 20489"/>
                  <a:gd name="T2" fmla="*/ 0 w 20488"/>
                  <a:gd name="T3" fmla="*/ 0 h 20489"/>
                  <a:gd name="T4" fmla="*/ 0 w 20488"/>
                  <a:gd name="T5" fmla="*/ 0 h 20489"/>
                  <a:gd name="T6" fmla="*/ 0 w 20488"/>
                  <a:gd name="T7" fmla="*/ 0 h 20489"/>
                  <a:gd name="T8" fmla="*/ 0 w 20488"/>
                  <a:gd name="T9" fmla="*/ 0 h 20489"/>
                  <a:gd name="T10" fmla="*/ 0 w 20488"/>
                  <a:gd name="T11" fmla="*/ 0 h 20489"/>
                  <a:gd name="T12" fmla="*/ 0 w 20488"/>
                  <a:gd name="T13" fmla="*/ 0 h 20489"/>
                  <a:gd name="T14" fmla="*/ 0 w 20488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8" h="20489">
                    <a:moveTo>
                      <a:pt x="7697" y="19601"/>
                    </a:moveTo>
                    <a:lnTo>
                      <a:pt x="19601" y="7697"/>
                    </a:lnTo>
                    <a:cubicBezTo>
                      <a:pt x="21044" y="6253"/>
                      <a:pt x="20690" y="3557"/>
                      <a:pt x="18809" y="1678"/>
                    </a:cubicBezTo>
                    <a:cubicBezTo>
                      <a:pt x="16928" y="-203"/>
                      <a:pt x="14234" y="-555"/>
                      <a:pt x="12792" y="887"/>
                    </a:cubicBezTo>
                    <a:lnTo>
                      <a:pt x="888" y="12791"/>
                    </a:lnTo>
                    <a:cubicBezTo>
                      <a:pt x="-556" y="14235"/>
                      <a:pt x="-202" y="16928"/>
                      <a:pt x="1679" y="18809"/>
                    </a:cubicBezTo>
                    <a:cubicBezTo>
                      <a:pt x="3558" y="20690"/>
                      <a:pt x="6252" y="21045"/>
                      <a:pt x="7697" y="19601"/>
                    </a:cubicBezTo>
                    <a:close/>
                    <a:moveTo>
                      <a:pt x="7697" y="1960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30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3" name="Freeform: Shape 233"/>
              <p:cNvSpPr/>
              <p:nvPr/>
            </p:nvSpPr>
            <p:spPr bwMode="auto">
              <a:xfrm>
                <a:off x="72" y="344"/>
                <a:ext cx="153" cy="153"/>
              </a:xfrm>
              <a:custGeom>
                <a:avLst/>
                <a:gdLst>
                  <a:gd name="T0" fmla="*/ 0 w 20489"/>
                  <a:gd name="T1" fmla="*/ 0 h 20488"/>
                  <a:gd name="T2" fmla="*/ 0 w 20489"/>
                  <a:gd name="T3" fmla="*/ 0 h 20488"/>
                  <a:gd name="T4" fmla="*/ 0 w 20489"/>
                  <a:gd name="T5" fmla="*/ 0 h 20488"/>
                  <a:gd name="T6" fmla="*/ 0 w 20489"/>
                  <a:gd name="T7" fmla="*/ 0 h 20488"/>
                  <a:gd name="T8" fmla="*/ 0 w 20489"/>
                  <a:gd name="T9" fmla="*/ 0 h 20488"/>
                  <a:gd name="T10" fmla="*/ 0 w 20489"/>
                  <a:gd name="T11" fmla="*/ 0 h 20488"/>
                  <a:gd name="T12" fmla="*/ 0 w 20489"/>
                  <a:gd name="T13" fmla="*/ 0 h 20488"/>
                  <a:gd name="T14" fmla="*/ 0 w 20489"/>
                  <a:gd name="T15" fmla="*/ 0 h 204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8">
                    <a:moveTo>
                      <a:pt x="12792" y="888"/>
                    </a:moveTo>
                    <a:lnTo>
                      <a:pt x="888" y="12792"/>
                    </a:lnTo>
                    <a:cubicBezTo>
                      <a:pt x="-556" y="14236"/>
                      <a:pt x="-202" y="16929"/>
                      <a:pt x="1679" y="18809"/>
                    </a:cubicBezTo>
                    <a:cubicBezTo>
                      <a:pt x="3558" y="20689"/>
                      <a:pt x="6253" y="21044"/>
                      <a:pt x="7697" y="19601"/>
                    </a:cubicBezTo>
                    <a:lnTo>
                      <a:pt x="19601" y="7697"/>
                    </a:lnTo>
                    <a:cubicBezTo>
                      <a:pt x="21044" y="6254"/>
                      <a:pt x="20690" y="3559"/>
                      <a:pt x="18810" y="1679"/>
                    </a:cubicBezTo>
                    <a:cubicBezTo>
                      <a:pt x="16929" y="-203"/>
                      <a:pt x="14235" y="-556"/>
                      <a:pt x="12792" y="888"/>
                    </a:cubicBezTo>
                    <a:close/>
                    <a:moveTo>
                      <a:pt x="12792" y="88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30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4" name="Freeform: Shape 234"/>
              <p:cNvSpPr/>
              <p:nvPr/>
            </p:nvSpPr>
            <p:spPr bwMode="auto">
              <a:xfrm>
                <a:off x="352" y="344"/>
                <a:ext cx="153" cy="153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7696" y="888"/>
                    </a:moveTo>
                    <a:cubicBezTo>
                      <a:pt x="6251" y="-556"/>
                      <a:pt x="3559" y="-202"/>
                      <a:pt x="1679" y="1678"/>
                    </a:cubicBezTo>
                    <a:cubicBezTo>
                      <a:pt x="-201" y="3558"/>
                      <a:pt x="-556" y="6251"/>
                      <a:pt x="888" y="7697"/>
                    </a:cubicBezTo>
                    <a:lnTo>
                      <a:pt x="12792" y="19601"/>
                    </a:lnTo>
                    <a:cubicBezTo>
                      <a:pt x="14236" y="21044"/>
                      <a:pt x="16932" y="20690"/>
                      <a:pt x="18811" y="18810"/>
                    </a:cubicBezTo>
                    <a:cubicBezTo>
                      <a:pt x="20691" y="16929"/>
                      <a:pt x="21044" y="14236"/>
                      <a:pt x="19601" y="12793"/>
                    </a:cubicBezTo>
                    <a:lnTo>
                      <a:pt x="7696" y="888"/>
                    </a:lnTo>
                    <a:close/>
                    <a:moveTo>
                      <a:pt x="7696" y="88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30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5" name="Freeform: Shape 235"/>
              <p:cNvSpPr/>
              <p:nvPr/>
            </p:nvSpPr>
            <p:spPr bwMode="auto">
              <a:xfrm>
                <a:off x="71" y="71"/>
                <a:ext cx="154" cy="154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12792" y="19602"/>
                    </a:moveTo>
                    <a:cubicBezTo>
                      <a:pt x="14235" y="21045"/>
                      <a:pt x="16930" y="20691"/>
                      <a:pt x="18811" y="18810"/>
                    </a:cubicBezTo>
                    <a:cubicBezTo>
                      <a:pt x="20691" y="16930"/>
                      <a:pt x="21044" y="14236"/>
                      <a:pt x="19601" y="12793"/>
                    </a:cubicBezTo>
                    <a:lnTo>
                      <a:pt x="7696" y="888"/>
                    </a:lnTo>
                    <a:cubicBezTo>
                      <a:pt x="6252" y="-555"/>
                      <a:pt x="3560" y="-202"/>
                      <a:pt x="1679" y="1679"/>
                    </a:cubicBezTo>
                    <a:cubicBezTo>
                      <a:pt x="-201" y="3559"/>
                      <a:pt x="-556" y="6254"/>
                      <a:pt x="887" y="7697"/>
                    </a:cubicBezTo>
                    <a:lnTo>
                      <a:pt x="12792" y="19602"/>
                    </a:lnTo>
                    <a:close/>
                    <a:moveTo>
                      <a:pt x="12792" y="19602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30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96" name="Group 214"/>
          <p:cNvGrpSpPr/>
          <p:nvPr/>
        </p:nvGrpSpPr>
        <p:grpSpPr>
          <a:xfrm>
            <a:off x="6140939" y="4833555"/>
            <a:ext cx="648000" cy="648000"/>
            <a:chOff x="6262908" y="4599335"/>
            <a:chExt cx="1016000" cy="1016000"/>
          </a:xfrm>
          <a:effectLst/>
        </p:grpSpPr>
        <p:sp>
          <p:nvSpPr>
            <p:cNvPr id="397" name="Oval 221"/>
            <p:cNvSpPr/>
            <p:nvPr/>
          </p:nvSpPr>
          <p:spPr>
            <a:xfrm>
              <a:off x="6262908" y="4599335"/>
              <a:ext cx="1016000" cy="10160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30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8" name="Group 222"/>
            <p:cNvGrpSpPr/>
            <p:nvPr/>
          </p:nvGrpSpPr>
          <p:grpSpPr bwMode="auto">
            <a:xfrm>
              <a:off x="6591562" y="4912675"/>
              <a:ext cx="373277" cy="373276"/>
              <a:chOff x="0" y="0"/>
              <a:chExt cx="571" cy="576"/>
            </a:xfrm>
            <a:solidFill>
              <a:srgbClr val="FFFFFF"/>
            </a:solidFill>
          </p:grpSpPr>
          <p:sp>
            <p:nvSpPr>
              <p:cNvPr id="399" name="Freeform: Shape 223"/>
              <p:cNvSpPr/>
              <p:nvPr/>
            </p:nvSpPr>
            <p:spPr bwMode="auto">
              <a:xfrm>
                <a:off x="88" y="368"/>
                <a:ext cx="182" cy="2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113" y="5025"/>
                    </a:lnTo>
                    <a:lnTo>
                      <a:pt x="4113" y="18406"/>
                    </a:lnTo>
                    <a:cubicBezTo>
                      <a:pt x="4113" y="20169"/>
                      <a:pt x="5748" y="21600"/>
                      <a:pt x="7763" y="21600"/>
                    </a:cubicBezTo>
                    <a:lnTo>
                      <a:pt x="17951" y="21600"/>
                    </a:lnTo>
                    <a:cubicBezTo>
                      <a:pt x="19966" y="21600"/>
                      <a:pt x="21600" y="20169"/>
                      <a:pt x="21600" y="18406"/>
                    </a:cubicBezTo>
                    <a:lnTo>
                      <a:pt x="17434" y="5025"/>
                    </a:lnTo>
                    <a:lnTo>
                      <a:pt x="19779" y="1821"/>
                    </a:lnTo>
                    <a:cubicBezTo>
                      <a:pt x="14571" y="906"/>
                      <a:pt x="9477" y="313"/>
                      <a:pt x="5095" y="313"/>
                    </a:cubicBezTo>
                    <a:cubicBezTo>
                      <a:pt x="3263" y="313"/>
                      <a:pt x="1571" y="201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30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0" name="Freeform: Shape 224"/>
              <p:cNvSpPr/>
              <p:nvPr/>
            </p:nvSpPr>
            <p:spPr bwMode="auto">
              <a:xfrm>
                <a:off x="176" y="0"/>
                <a:ext cx="395" cy="4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15750"/>
                    </a:moveTo>
                    <a:cubicBezTo>
                      <a:pt x="8522" y="16492"/>
                      <a:pt x="20175" y="20356"/>
                      <a:pt x="21600" y="21600"/>
                    </a:cubicBezTo>
                    <a:lnTo>
                      <a:pt x="21600" y="0"/>
                    </a:lnTo>
                    <a:cubicBezTo>
                      <a:pt x="19877" y="1348"/>
                      <a:pt x="8354" y="5075"/>
                      <a:pt x="0" y="5783"/>
                    </a:cubicBezTo>
                    <a:lnTo>
                      <a:pt x="0" y="15750"/>
                    </a:lnTo>
                    <a:close/>
                    <a:moveTo>
                      <a:pt x="0" y="1575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30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1" name="Freeform: Shape 225"/>
              <p:cNvSpPr/>
              <p:nvPr/>
            </p:nvSpPr>
            <p:spPr bwMode="auto">
              <a:xfrm>
                <a:off x="0" y="120"/>
                <a:ext cx="114" cy="19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cubicBezTo>
                      <a:pt x="4123" y="761"/>
                      <a:pt x="0" y="7019"/>
                      <a:pt x="0" y="10870"/>
                    </a:cubicBezTo>
                    <a:cubicBezTo>
                      <a:pt x="0" y="15025"/>
                      <a:pt x="3935" y="20934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30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402" name="组合 401"/>
          <p:cNvGrpSpPr/>
          <p:nvPr/>
        </p:nvGrpSpPr>
        <p:grpSpPr>
          <a:xfrm>
            <a:off x="6894422" y="1621444"/>
            <a:ext cx="2687674" cy="761078"/>
            <a:chOff x="8739095" y="1733872"/>
            <a:chExt cx="2687674" cy="761078"/>
          </a:xfrm>
        </p:grpSpPr>
        <p:sp>
          <p:nvSpPr>
            <p:cNvPr id="403" name="TextBox 4"/>
            <p:cNvSpPr txBox="1"/>
            <p:nvPr/>
          </p:nvSpPr>
          <p:spPr>
            <a:xfrm>
              <a:off x="8739095" y="1733872"/>
              <a:ext cx="2631465" cy="553986"/>
            </a:xfrm>
            <a:prstGeom prst="rect">
              <a:avLst/>
            </a:prstGeom>
            <a:noFill/>
          </p:spPr>
          <p:txBody>
            <a:bodyPr wrap="none" lIns="121908" tIns="60954" rIns="121908" bIns="60954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kern="0" spc="30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活动内容构成</a:t>
              </a:r>
              <a:endParaRPr lang="zh-CN" altLang="en-US" sz="2800" b="1" kern="0" spc="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4" name="矩形 403"/>
            <p:cNvSpPr/>
            <p:nvPr/>
          </p:nvSpPr>
          <p:spPr>
            <a:xfrm>
              <a:off x="8739095" y="2094853"/>
              <a:ext cx="2687674" cy="400097"/>
            </a:xfrm>
            <a:prstGeom prst="rect">
              <a:avLst/>
            </a:prstGeom>
          </p:spPr>
          <p:txBody>
            <a:bodyPr wrap="square" lIns="121908" tIns="60954" rIns="121908" bIns="60954">
              <a:spAutoFit/>
            </a:bodyPr>
            <a:lstStyle/>
            <a:p>
              <a:pPr>
                <a:defRPr/>
              </a:pPr>
              <a:endParaRPr lang="zh-CN" altLang="en-US" spc="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5" name="组合 404"/>
          <p:cNvGrpSpPr/>
          <p:nvPr/>
        </p:nvGrpSpPr>
        <p:grpSpPr>
          <a:xfrm>
            <a:off x="6894422" y="3263531"/>
            <a:ext cx="2687674" cy="761078"/>
            <a:chOff x="8739095" y="3375959"/>
            <a:chExt cx="2687674" cy="761078"/>
          </a:xfrm>
        </p:grpSpPr>
        <p:sp>
          <p:nvSpPr>
            <p:cNvPr id="406" name="TextBox 4"/>
            <p:cNvSpPr txBox="1"/>
            <p:nvPr/>
          </p:nvSpPr>
          <p:spPr>
            <a:xfrm>
              <a:off x="8739095" y="3375959"/>
              <a:ext cx="2631465" cy="553986"/>
            </a:xfrm>
            <a:prstGeom prst="rect">
              <a:avLst/>
            </a:prstGeom>
            <a:noFill/>
          </p:spPr>
          <p:txBody>
            <a:bodyPr wrap="none" lIns="121908" tIns="60954" rIns="121908" bIns="60954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kern="0" spc="30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活动问题把控</a:t>
              </a:r>
              <a:endParaRPr lang="zh-CN" altLang="en-US" sz="2800" b="1" kern="0" spc="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7" name="矩形 406"/>
            <p:cNvSpPr/>
            <p:nvPr/>
          </p:nvSpPr>
          <p:spPr>
            <a:xfrm>
              <a:off x="8739095" y="3736940"/>
              <a:ext cx="2687674" cy="400097"/>
            </a:xfrm>
            <a:prstGeom prst="rect">
              <a:avLst/>
            </a:prstGeom>
          </p:spPr>
          <p:txBody>
            <a:bodyPr wrap="square" lIns="121908" tIns="60954" rIns="121908" bIns="60954">
              <a:spAutoFit/>
            </a:bodyPr>
            <a:lstStyle/>
            <a:p>
              <a:pPr>
                <a:defRPr/>
              </a:pPr>
              <a:endParaRPr lang="zh-CN" altLang="en-US" spc="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8" name="组合 407"/>
          <p:cNvGrpSpPr/>
          <p:nvPr/>
        </p:nvGrpSpPr>
        <p:grpSpPr>
          <a:xfrm>
            <a:off x="6894422" y="4884976"/>
            <a:ext cx="2687674" cy="761078"/>
            <a:chOff x="8739095" y="4997404"/>
            <a:chExt cx="2687674" cy="761078"/>
          </a:xfrm>
        </p:grpSpPr>
        <p:sp>
          <p:nvSpPr>
            <p:cNvPr id="409" name="TextBox 4"/>
            <p:cNvSpPr txBox="1"/>
            <p:nvPr/>
          </p:nvSpPr>
          <p:spPr>
            <a:xfrm>
              <a:off x="8739095" y="4997404"/>
              <a:ext cx="2631465" cy="553986"/>
            </a:xfrm>
            <a:prstGeom prst="rect">
              <a:avLst/>
            </a:prstGeom>
            <a:noFill/>
          </p:spPr>
          <p:txBody>
            <a:bodyPr wrap="none" lIns="121908" tIns="60954" rIns="121908" bIns="60954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kern="0" spc="30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活动最终效果</a:t>
              </a:r>
              <a:endParaRPr lang="zh-CN" altLang="en-US" sz="2800" b="1" kern="0" spc="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" name="矩形 409"/>
            <p:cNvSpPr/>
            <p:nvPr/>
          </p:nvSpPr>
          <p:spPr>
            <a:xfrm>
              <a:off x="8739095" y="5358385"/>
              <a:ext cx="2687674" cy="400097"/>
            </a:xfrm>
            <a:prstGeom prst="rect">
              <a:avLst/>
            </a:prstGeom>
          </p:spPr>
          <p:txBody>
            <a:bodyPr wrap="square" lIns="121908" tIns="60954" rIns="121908" bIns="60954">
              <a:spAutoFit/>
            </a:bodyPr>
            <a:lstStyle/>
            <a:p>
              <a:pPr>
                <a:defRPr/>
              </a:pPr>
              <a:endParaRPr lang="zh-CN" altLang="en-US" spc="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1" name="组合 410"/>
          <p:cNvGrpSpPr/>
          <p:nvPr/>
        </p:nvGrpSpPr>
        <p:grpSpPr>
          <a:xfrm>
            <a:off x="2178586" y="1637319"/>
            <a:ext cx="2687674" cy="761078"/>
            <a:chOff x="831573" y="1733872"/>
            <a:chExt cx="2687674" cy="761078"/>
          </a:xfrm>
        </p:grpSpPr>
        <p:sp>
          <p:nvSpPr>
            <p:cNvPr id="412" name="TextBox 4"/>
            <p:cNvSpPr txBox="1"/>
            <p:nvPr/>
          </p:nvSpPr>
          <p:spPr>
            <a:xfrm>
              <a:off x="887782" y="1733872"/>
              <a:ext cx="2631465" cy="553986"/>
            </a:xfrm>
            <a:prstGeom prst="rect">
              <a:avLst/>
            </a:prstGeom>
            <a:noFill/>
          </p:spPr>
          <p:txBody>
            <a:bodyPr wrap="none" lIns="121908" tIns="60954" rIns="121908" bIns="60954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kern="0" spc="30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活动总体思路</a:t>
              </a:r>
              <a:endParaRPr lang="zh-CN" altLang="en-US" sz="2800" b="1" kern="0" spc="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3" name="矩形 412"/>
            <p:cNvSpPr/>
            <p:nvPr/>
          </p:nvSpPr>
          <p:spPr>
            <a:xfrm>
              <a:off x="831573" y="2094853"/>
              <a:ext cx="2687674" cy="400097"/>
            </a:xfrm>
            <a:prstGeom prst="rect">
              <a:avLst/>
            </a:prstGeom>
          </p:spPr>
          <p:txBody>
            <a:bodyPr wrap="square" lIns="121908" tIns="60954" rIns="121908" bIns="60954">
              <a:spAutoFit/>
            </a:bodyPr>
            <a:lstStyle/>
            <a:p>
              <a:pPr algn="r">
                <a:defRPr/>
              </a:pPr>
              <a:endParaRPr lang="zh-CN" altLang="en-US" spc="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4" name="组合 413"/>
          <p:cNvGrpSpPr/>
          <p:nvPr/>
        </p:nvGrpSpPr>
        <p:grpSpPr>
          <a:xfrm>
            <a:off x="2178586" y="3291576"/>
            <a:ext cx="2687674" cy="761078"/>
            <a:chOff x="831573" y="3388129"/>
            <a:chExt cx="2687674" cy="761078"/>
          </a:xfrm>
        </p:grpSpPr>
        <p:sp>
          <p:nvSpPr>
            <p:cNvPr id="415" name="TextBox 4"/>
            <p:cNvSpPr txBox="1"/>
            <p:nvPr/>
          </p:nvSpPr>
          <p:spPr>
            <a:xfrm>
              <a:off x="887782" y="3388129"/>
              <a:ext cx="2631465" cy="553986"/>
            </a:xfrm>
            <a:prstGeom prst="rect">
              <a:avLst/>
            </a:prstGeom>
            <a:noFill/>
          </p:spPr>
          <p:txBody>
            <a:bodyPr wrap="none" lIns="121908" tIns="60954" rIns="121908" bIns="60954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kern="0" spc="30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活动运作方式</a:t>
              </a:r>
              <a:endParaRPr lang="zh-CN" altLang="en-US" sz="2800" b="1" kern="0" spc="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6" name="矩形 415"/>
            <p:cNvSpPr/>
            <p:nvPr/>
          </p:nvSpPr>
          <p:spPr>
            <a:xfrm>
              <a:off x="831573" y="3749110"/>
              <a:ext cx="2687674" cy="400097"/>
            </a:xfrm>
            <a:prstGeom prst="rect">
              <a:avLst/>
            </a:prstGeom>
          </p:spPr>
          <p:txBody>
            <a:bodyPr wrap="square" lIns="121908" tIns="60954" rIns="121908" bIns="60954">
              <a:spAutoFit/>
            </a:bodyPr>
            <a:lstStyle/>
            <a:p>
              <a:pPr algn="r">
                <a:defRPr/>
              </a:pPr>
              <a:endParaRPr lang="zh-CN" altLang="en-US" spc="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7" name="组合 416"/>
          <p:cNvGrpSpPr/>
          <p:nvPr/>
        </p:nvGrpSpPr>
        <p:grpSpPr>
          <a:xfrm>
            <a:off x="2178586" y="4900851"/>
            <a:ext cx="2687674" cy="761078"/>
            <a:chOff x="831573" y="4997404"/>
            <a:chExt cx="2687674" cy="761078"/>
          </a:xfrm>
        </p:grpSpPr>
        <p:sp>
          <p:nvSpPr>
            <p:cNvPr id="418" name="TextBox 4"/>
            <p:cNvSpPr txBox="1"/>
            <p:nvPr/>
          </p:nvSpPr>
          <p:spPr>
            <a:xfrm>
              <a:off x="887782" y="4997404"/>
              <a:ext cx="2631465" cy="553986"/>
            </a:xfrm>
            <a:prstGeom prst="rect">
              <a:avLst/>
            </a:prstGeom>
            <a:noFill/>
          </p:spPr>
          <p:txBody>
            <a:bodyPr wrap="none" lIns="121908" tIns="60954" rIns="121908" bIns="60954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kern="0" spc="30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活动经费预算</a:t>
              </a:r>
              <a:endParaRPr lang="zh-CN" altLang="en-US" sz="2800" b="1" kern="0" spc="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9" name="矩形 418"/>
            <p:cNvSpPr/>
            <p:nvPr/>
          </p:nvSpPr>
          <p:spPr>
            <a:xfrm>
              <a:off x="831573" y="5358385"/>
              <a:ext cx="2687674" cy="400097"/>
            </a:xfrm>
            <a:prstGeom prst="rect">
              <a:avLst/>
            </a:prstGeom>
          </p:spPr>
          <p:txBody>
            <a:bodyPr wrap="square" lIns="121908" tIns="60954" rIns="121908" bIns="60954">
              <a:spAutoFit/>
            </a:bodyPr>
            <a:lstStyle/>
            <a:p>
              <a:pPr algn="r">
                <a:defRPr/>
              </a:pPr>
              <a:endParaRPr lang="zh-CN" altLang="en-US" spc="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0" name="组合 419"/>
          <p:cNvGrpSpPr/>
          <p:nvPr/>
        </p:nvGrpSpPr>
        <p:grpSpPr>
          <a:xfrm>
            <a:off x="4458440" y="393025"/>
            <a:ext cx="4030124" cy="769441"/>
            <a:chOff x="4398908" y="324394"/>
            <a:chExt cx="4030124" cy="769441"/>
          </a:xfrm>
        </p:grpSpPr>
        <p:sp>
          <p:nvSpPr>
            <p:cNvPr id="421" name="TextBox 59"/>
            <p:cNvSpPr>
              <a:spLocks noChangeArrowheads="1"/>
            </p:cNvSpPr>
            <p:nvPr/>
          </p:nvSpPr>
          <p:spPr bwMode="auto">
            <a:xfrm flipH="1">
              <a:off x="4398908" y="324394"/>
              <a:ext cx="252550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400" b="1" spc="60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目 录</a:t>
              </a:r>
              <a:endParaRPr lang="zh-CN" altLang="en-US" sz="4400" b="1" spc="6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方正兰亭黑_GBK" pitchFamily="2" charset="-122"/>
              </a:endParaRPr>
            </a:p>
          </p:txBody>
        </p:sp>
        <p:sp>
          <p:nvSpPr>
            <p:cNvPr id="422" name="矩形 421"/>
            <p:cNvSpPr/>
            <p:nvPr/>
          </p:nvSpPr>
          <p:spPr>
            <a:xfrm>
              <a:off x="6528832" y="749228"/>
              <a:ext cx="19002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spc="60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CONTENTS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zoom/>
      </p:transition>
    </mc:Choice>
    <mc:Fallback xmlns="">
      <p:transition spd="slow" advTm="3000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/>
          <p:cNvSpPr txBox="1"/>
          <p:nvPr/>
        </p:nvSpPr>
        <p:spPr>
          <a:xfrm>
            <a:off x="4917123" y="155080"/>
            <a:ext cx="25196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活动阶段</a:t>
            </a:r>
            <a:endParaRPr lang="zh-CN" altLang="en-US" sz="4000" b="1" spc="6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Picture 4" descr="https://images.unsplash.com/photo-1466134104799-af847c4731c0?dpr=1&amp;auto=format&amp;fit=crop&amp;w=1000&amp;q=80&amp;cs=tinysrgb&amp;ixid=dW5zcGxhc2guY29tOzs7Ozs%3D"/>
          <p:cNvPicPr>
            <a:picLocks noChangeAspect="1" noChangeArrowheads="1"/>
          </p:cNvPicPr>
          <p:nvPr/>
        </p:nvPicPr>
        <p:blipFill rotWithShape="1">
          <a:blip r:embed="rId4" cstate="email"/>
          <a:srcRect b="-1"/>
          <a:stretch>
            <a:fillRect/>
          </a:stretch>
        </p:blipFill>
        <p:spPr bwMode="auto">
          <a:xfrm>
            <a:off x="1222368" y="3351922"/>
            <a:ext cx="3096413" cy="2197308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blurRad="304800" sx="102000" sy="102000" algn="ctr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images.unsplash.com/photo-1467154243382-ebe2c7d14fef?dpr=1&amp;auto=format&amp;fit=crop&amp;w=1000&amp;q=80&amp;cs=tinysrgb&amp;ixid=dW5zcGxhc2guY29tOzs7Ozs%3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69373" y="3351148"/>
            <a:ext cx="3100256" cy="2198081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blurRad="304800" sx="102000" sy="102000" algn="ctr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ages.unsplash.com/photo-1467142525750-a71270dff3aa?dpr=1&amp;auto=format&amp;fit=crop&amp;w=1000&amp;q=80&amp;cs=tinysrgb&amp;ixid=dW5zcGxhc2guY29tOzs7Ozs%3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64461" y="2831754"/>
            <a:ext cx="3659231" cy="2440707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blurRad="304800" sx="102000" sy="102000" algn="ctr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222368" y="1648079"/>
            <a:ext cx="9847971" cy="787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在此输入项目二的成果、成绩、取得的效果等。成果、成绩、取得的效果等。在此输入项目二的成果、成绩、取得的效果等。</a:t>
            </a:r>
          </a:p>
        </p:txBody>
      </p:sp>
    </p:spTree>
  </p:cSld>
  <p:clrMapOvr>
    <a:masterClrMapping/>
  </p:clrMapOvr>
  <p:transition spd="slow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5309249" y="317289"/>
            <a:ext cx="1933575" cy="49911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en-US" altLang="zh-CN" sz="2800" spc="3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04</a:t>
            </a:r>
            <a:endParaRPr lang="en-US" altLang="zh-CN" sz="2800" spc="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3284528" y="1383769"/>
            <a:ext cx="5623560" cy="10839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zh-CN" altLang="en-US" sz="6600" b="1" spc="6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活动问题把控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380823" y="782821"/>
            <a:ext cx="1778434" cy="45720"/>
            <a:chOff x="5284489" y="863001"/>
            <a:chExt cx="1778434" cy="45720"/>
          </a:xfrm>
        </p:grpSpPr>
        <p:sp>
          <p:nvSpPr>
            <p:cNvPr id="11" name="矩形 10"/>
            <p:cNvSpPr/>
            <p:nvPr userDrawn="1"/>
          </p:nvSpPr>
          <p:spPr>
            <a:xfrm>
              <a:off x="5928224" y="863001"/>
              <a:ext cx="144016" cy="45720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6101699" y="863001"/>
              <a:ext cx="144016" cy="45719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275174" y="863001"/>
              <a:ext cx="144016" cy="45719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5284489" y="863001"/>
              <a:ext cx="440801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6622122" y="863001"/>
              <a:ext cx="440801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5754749" y="863001"/>
              <a:ext cx="144016" cy="45720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 userDrawn="1"/>
          </p:nvSpPr>
          <p:spPr>
            <a:xfrm>
              <a:off x="6448649" y="863001"/>
              <a:ext cx="144016" cy="45719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 descr="s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73550" y="2933065"/>
            <a:ext cx="3644900" cy="393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zoom/>
      </p:transition>
    </mc:Choice>
    <mc:Fallback xmlns="">
      <p:transition spd="slow" advTm="3000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/>
          <p:cNvSpPr txBox="1"/>
          <p:nvPr/>
        </p:nvSpPr>
        <p:spPr>
          <a:xfrm>
            <a:off x="4795415" y="174513"/>
            <a:ext cx="25196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问题把控</a:t>
            </a:r>
            <a:endParaRPr lang="zh-CN" altLang="en-US" sz="4000" b="1" spc="6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234"/>
          <p:cNvGrpSpPr/>
          <p:nvPr/>
        </p:nvGrpSpPr>
        <p:grpSpPr>
          <a:xfrm>
            <a:off x="1" y="2680300"/>
            <a:ext cx="10350501" cy="2443849"/>
            <a:chOff x="0" y="0"/>
            <a:chExt cx="10350500" cy="2443847"/>
          </a:xfrm>
        </p:grpSpPr>
        <p:sp>
          <p:nvSpPr>
            <p:cNvPr id="4" name="Shape 232"/>
            <p:cNvSpPr/>
            <p:nvPr/>
          </p:nvSpPr>
          <p:spPr>
            <a:xfrm>
              <a:off x="0" y="0"/>
              <a:ext cx="10350500" cy="2443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4" extrusionOk="0">
                  <a:moveTo>
                    <a:pt x="0" y="19380"/>
                  </a:moveTo>
                  <a:cubicBezTo>
                    <a:pt x="2306" y="16529"/>
                    <a:pt x="3702" y="11026"/>
                    <a:pt x="5407" y="11260"/>
                  </a:cubicBezTo>
                  <a:cubicBezTo>
                    <a:pt x="7112" y="11495"/>
                    <a:pt x="8834" y="21600"/>
                    <a:pt x="10230" y="20788"/>
                  </a:cubicBezTo>
                  <a:cubicBezTo>
                    <a:pt x="11626" y="19976"/>
                    <a:pt x="12527" y="6839"/>
                    <a:pt x="13782" y="6388"/>
                  </a:cubicBezTo>
                  <a:cubicBezTo>
                    <a:pt x="15036" y="5937"/>
                    <a:pt x="16463" y="19146"/>
                    <a:pt x="17757" y="18081"/>
                  </a:cubicBezTo>
                  <a:cubicBezTo>
                    <a:pt x="19051" y="17017"/>
                    <a:pt x="20284" y="6027"/>
                    <a:pt x="21547" y="0"/>
                  </a:cubicBezTo>
                  <a:lnTo>
                    <a:pt x="21600" y="433"/>
                  </a:lnTo>
                </a:path>
              </a:pathLst>
            </a:custGeom>
            <a:noFill/>
            <a:ln w="12700" cap="flat">
              <a:solidFill>
                <a:srgbClr val="808080"/>
              </a:solidFill>
              <a:prstDash val="sysDot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" name="Shape 233"/>
            <p:cNvSpPr/>
            <p:nvPr/>
          </p:nvSpPr>
          <p:spPr>
            <a:xfrm>
              <a:off x="0" y="1036503"/>
              <a:ext cx="1035050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DCB68A"/>
                  </a:solidFill>
                </a:defRPr>
              </a:lvl1pPr>
            </a:lstStyle>
            <a:p>
              <a:r>
                <a:t>\</a:t>
              </a:r>
            </a:p>
          </p:txBody>
        </p:sp>
      </p:grpSp>
      <p:sp>
        <p:nvSpPr>
          <p:cNvPr id="6" name="Shape 235"/>
          <p:cNvSpPr/>
          <p:nvPr/>
        </p:nvSpPr>
        <p:spPr>
          <a:xfrm rot="18830660">
            <a:off x="10120311" y="1978625"/>
            <a:ext cx="897484" cy="917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42" y="7242"/>
                </a:moveTo>
                <a:cubicBezTo>
                  <a:pt x="13663" y="7242"/>
                  <a:pt x="13663" y="7242"/>
                  <a:pt x="13663" y="7242"/>
                </a:cubicBezTo>
                <a:cubicBezTo>
                  <a:pt x="14183" y="7242"/>
                  <a:pt x="14313" y="6988"/>
                  <a:pt x="14313" y="6607"/>
                </a:cubicBezTo>
                <a:cubicBezTo>
                  <a:pt x="14313" y="6226"/>
                  <a:pt x="13923" y="5972"/>
                  <a:pt x="13012" y="5972"/>
                </a:cubicBezTo>
                <a:cubicBezTo>
                  <a:pt x="12231" y="5972"/>
                  <a:pt x="12231" y="5972"/>
                  <a:pt x="12231" y="5972"/>
                </a:cubicBezTo>
                <a:cubicBezTo>
                  <a:pt x="10800" y="4193"/>
                  <a:pt x="10800" y="4193"/>
                  <a:pt x="10800" y="4193"/>
                </a:cubicBezTo>
                <a:cubicBezTo>
                  <a:pt x="11451" y="4193"/>
                  <a:pt x="11451" y="4193"/>
                  <a:pt x="11451" y="4193"/>
                </a:cubicBezTo>
                <a:cubicBezTo>
                  <a:pt x="11841" y="4193"/>
                  <a:pt x="12101" y="4066"/>
                  <a:pt x="12101" y="3685"/>
                </a:cubicBezTo>
                <a:cubicBezTo>
                  <a:pt x="12101" y="3176"/>
                  <a:pt x="11841" y="2922"/>
                  <a:pt x="11190" y="2922"/>
                </a:cubicBezTo>
                <a:cubicBezTo>
                  <a:pt x="9889" y="2922"/>
                  <a:pt x="9889" y="2922"/>
                  <a:pt x="9889" y="2922"/>
                </a:cubicBezTo>
                <a:cubicBezTo>
                  <a:pt x="8328" y="1016"/>
                  <a:pt x="7417" y="0"/>
                  <a:pt x="7027" y="0"/>
                </a:cubicBezTo>
                <a:cubicBezTo>
                  <a:pt x="6896" y="0"/>
                  <a:pt x="6636" y="127"/>
                  <a:pt x="6506" y="254"/>
                </a:cubicBezTo>
                <a:cubicBezTo>
                  <a:pt x="6246" y="381"/>
                  <a:pt x="6116" y="508"/>
                  <a:pt x="6116" y="635"/>
                </a:cubicBezTo>
                <a:cubicBezTo>
                  <a:pt x="6116" y="889"/>
                  <a:pt x="6376" y="1271"/>
                  <a:pt x="6766" y="1906"/>
                </a:cubicBezTo>
                <a:cubicBezTo>
                  <a:pt x="7287" y="2668"/>
                  <a:pt x="7937" y="3939"/>
                  <a:pt x="8848" y="5845"/>
                </a:cubicBezTo>
                <a:cubicBezTo>
                  <a:pt x="9629" y="7751"/>
                  <a:pt x="10149" y="8894"/>
                  <a:pt x="10149" y="9275"/>
                </a:cubicBezTo>
                <a:cubicBezTo>
                  <a:pt x="10149" y="9529"/>
                  <a:pt x="9759" y="9656"/>
                  <a:pt x="8978" y="9656"/>
                </a:cubicBezTo>
                <a:cubicBezTo>
                  <a:pt x="6376" y="9656"/>
                  <a:pt x="4554" y="9784"/>
                  <a:pt x="3513" y="10038"/>
                </a:cubicBezTo>
                <a:cubicBezTo>
                  <a:pt x="3383" y="9911"/>
                  <a:pt x="2993" y="9529"/>
                  <a:pt x="2472" y="8767"/>
                </a:cubicBezTo>
                <a:cubicBezTo>
                  <a:pt x="1952" y="8132"/>
                  <a:pt x="1692" y="7751"/>
                  <a:pt x="1431" y="7624"/>
                </a:cubicBezTo>
                <a:cubicBezTo>
                  <a:pt x="1301" y="7496"/>
                  <a:pt x="911" y="7369"/>
                  <a:pt x="520" y="7369"/>
                </a:cubicBezTo>
                <a:cubicBezTo>
                  <a:pt x="260" y="7369"/>
                  <a:pt x="0" y="7369"/>
                  <a:pt x="0" y="7496"/>
                </a:cubicBezTo>
                <a:cubicBezTo>
                  <a:pt x="0" y="7751"/>
                  <a:pt x="260" y="8894"/>
                  <a:pt x="1041" y="10800"/>
                </a:cubicBezTo>
                <a:cubicBezTo>
                  <a:pt x="260" y="12579"/>
                  <a:pt x="0" y="13595"/>
                  <a:pt x="0" y="14104"/>
                </a:cubicBezTo>
                <a:cubicBezTo>
                  <a:pt x="0" y="14231"/>
                  <a:pt x="260" y="14231"/>
                  <a:pt x="520" y="14231"/>
                </a:cubicBezTo>
                <a:cubicBezTo>
                  <a:pt x="911" y="14231"/>
                  <a:pt x="1301" y="14231"/>
                  <a:pt x="1431" y="14104"/>
                </a:cubicBezTo>
                <a:cubicBezTo>
                  <a:pt x="1692" y="13976"/>
                  <a:pt x="1952" y="13468"/>
                  <a:pt x="2472" y="12833"/>
                </a:cubicBezTo>
                <a:cubicBezTo>
                  <a:pt x="2993" y="12071"/>
                  <a:pt x="3383" y="11689"/>
                  <a:pt x="3513" y="11562"/>
                </a:cubicBezTo>
                <a:cubicBezTo>
                  <a:pt x="4554" y="11816"/>
                  <a:pt x="5855" y="11944"/>
                  <a:pt x="7287" y="11944"/>
                </a:cubicBezTo>
                <a:cubicBezTo>
                  <a:pt x="8718" y="11944"/>
                  <a:pt x="9629" y="11944"/>
                  <a:pt x="9759" y="12071"/>
                </a:cubicBezTo>
                <a:cubicBezTo>
                  <a:pt x="10019" y="12071"/>
                  <a:pt x="10149" y="12198"/>
                  <a:pt x="10149" y="12325"/>
                </a:cubicBezTo>
                <a:cubicBezTo>
                  <a:pt x="10149" y="12706"/>
                  <a:pt x="9629" y="13849"/>
                  <a:pt x="8848" y="15755"/>
                </a:cubicBezTo>
                <a:cubicBezTo>
                  <a:pt x="7937" y="17661"/>
                  <a:pt x="7287" y="18932"/>
                  <a:pt x="6766" y="19694"/>
                </a:cubicBezTo>
                <a:cubicBezTo>
                  <a:pt x="6376" y="20329"/>
                  <a:pt x="6116" y="20711"/>
                  <a:pt x="6116" y="20965"/>
                </a:cubicBezTo>
                <a:cubicBezTo>
                  <a:pt x="6116" y="21092"/>
                  <a:pt x="6246" y="21219"/>
                  <a:pt x="6506" y="21346"/>
                </a:cubicBezTo>
                <a:cubicBezTo>
                  <a:pt x="6636" y="21600"/>
                  <a:pt x="6896" y="21600"/>
                  <a:pt x="7027" y="21600"/>
                </a:cubicBezTo>
                <a:cubicBezTo>
                  <a:pt x="7417" y="21600"/>
                  <a:pt x="8328" y="20584"/>
                  <a:pt x="9889" y="18678"/>
                </a:cubicBezTo>
                <a:cubicBezTo>
                  <a:pt x="11190" y="18678"/>
                  <a:pt x="11190" y="18678"/>
                  <a:pt x="11190" y="18678"/>
                </a:cubicBezTo>
                <a:cubicBezTo>
                  <a:pt x="11841" y="18678"/>
                  <a:pt x="12101" y="18424"/>
                  <a:pt x="12101" y="18042"/>
                </a:cubicBezTo>
                <a:cubicBezTo>
                  <a:pt x="12101" y="17534"/>
                  <a:pt x="11841" y="17407"/>
                  <a:pt x="11451" y="17407"/>
                </a:cubicBezTo>
                <a:cubicBezTo>
                  <a:pt x="10800" y="17407"/>
                  <a:pt x="10800" y="17407"/>
                  <a:pt x="10800" y="17407"/>
                </a:cubicBezTo>
                <a:cubicBezTo>
                  <a:pt x="12231" y="15628"/>
                  <a:pt x="12231" y="15628"/>
                  <a:pt x="12231" y="15628"/>
                </a:cubicBezTo>
                <a:cubicBezTo>
                  <a:pt x="13012" y="15628"/>
                  <a:pt x="13012" y="15628"/>
                  <a:pt x="13012" y="15628"/>
                </a:cubicBezTo>
                <a:cubicBezTo>
                  <a:pt x="13923" y="15628"/>
                  <a:pt x="14313" y="15374"/>
                  <a:pt x="14313" y="14993"/>
                </a:cubicBezTo>
                <a:cubicBezTo>
                  <a:pt x="14313" y="14612"/>
                  <a:pt x="14183" y="14358"/>
                  <a:pt x="13663" y="14358"/>
                </a:cubicBezTo>
                <a:cubicBezTo>
                  <a:pt x="13142" y="14358"/>
                  <a:pt x="13142" y="14358"/>
                  <a:pt x="13142" y="14358"/>
                </a:cubicBezTo>
                <a:cubicBezTo>
                  <a:pt x="15224" y="11944"/>
                  <a:pt x="15224" y="11944"/>
                  <a:pt x="15224" y="11944"/>
                </a:cubicBezTo>
                <a:cubicBezTo>
                  <a:pt x="18087" y="11944"/>
                  <a:pt x="18087" y="11944"/>
                  <a:pt x="18087" y="11944"/>
                </a:cubicBezTo>
                <a:cubicBezTo>
                  <a:pt x="20429" y="11944"/>
                  <a:pt x="21600" y="11562"/>
                  <a:pt x="21600" y="10800"/>
                </a:cubicBezTo>
                <a:cubicBezTo>
                  <a:pt x="21600" y="10419"/>
                  <a:pt x="21210" y="10165"/>
                  <a:pt x="20169" y="10038"/>
                </a:cubicBezTo>
                <a:cubicBezTo>
                  <a:pt x="19258" y="9784"/>
                  <a:pt x="18477" y="9656"/>
                  <a:pt x="18087" y="9656"/>
                </a:cubicBezTo>
                <a:cubicBezTo>
                  <a:pt x="15224" y="9656"/>
                  <a:pt x="15224" y="9656"/>
                  <a:pt x="15224" y="9656"/>
                </a:cubicBezTo>
                <a:lnTo>
                  <a:pt x="13142" y="7242"/>
                </a:lnTo>
                <a:close/>
              </a:path>
            </a:pathLst>
          </a:custGeom>
          <a:solidFill>
            <a:srgbClr val="E0532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CB68A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387564" y="3668237"/>
            <a:ext cx="2362204" cy="994504"/>
            <a:chOff x="9757134" y="3216117"/>
            <a:chExt cx="2362204" cy="994504"/>
          </a:xfrm>
        </p:grpSpPr>
        <p:sp>
          <p:nvSpPr>
            <p:cNvPr id="8" name="Shape 236"/>
            <p:cNvSpPr/>
            <p:nvPr/>
          </p:nvSpPr>
          <p:spPr>
            <a:xfrm>
              <a:off x="9757134" y="3585450"/>
              <a:ext cx="2362204" cy="625171"/>
            </a:xfrm>
            <a:prstGeom prst="rect">
              <a:avLst/>
            </a:prstGeom>
            <a:ln w="12700">
              <a:miter lim="400000"/>
            </a:ln>
          </p:spPr>
          <p:txBody>
            <a:bodyPr lIns="45719" rIns="45719">
              <a:spAutoFit/>
            </a:bodyPr>
            <a:lstStyle/>
            <a:p>
              <a:pPr algn="ctr">
                <a:lnSpc>
                  <a:spcPct val="130000"/>
                </a:lnSpc>
                <a:defRPr sz="1000">
                  <a:solidFill>
                    <a:srgbClr val="DCB6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zh-CN" altLang="en-US" sz="1400" spc="3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点击添加正文、温提示正文行距在</a:t>
              </a:r>
            </a:p>
          </p:txBody>
        </p:sp>
        <p:sp>
          <p:nvSpPr>
            <p:cNvPr id="9" name="Shape 237"/>
            <p:cNvSpPr/>
            <p:nvPr/>
          </p:nvSpPr>
          <p:spPr>
            <a:xfrm>
              <a:off x="9759118" y="3216117"/>
              <a:ext cx="2259591" cy="36933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45719" rIns="45719">
              <a:spAutoFit/>
            </a:bodyPr>
            <a:lstStyle>
              <a:lvl1pPr algn="ctr">
                <a:defRPr b="1">
                  <a:solidFill>
                    <a:srgbClr val="535353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lvl1pPr>
            </a:lstStyle>
            <a:p>
              <a:r>
                <a:rPr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480484" y="3172256"/>
            <a:ext cx="2362203" cy="2654575"/>
            <a:chOff x="5480484" y="3248456"/>
            <a:chExt cx="2362203" cy="2654575"/>
          </a:xfrm>
        </p:grpSpPr>
        <p:sp>
          <p:nvSpPr>
            <p:cNvPr id="11" name="Shape 238"/>
            <p:cNvSpPr/>
            <p:nvPr/>
          </p:nvSpPr>
          <p:spPr>
            <a:xfrm rot="10800000">
              <a:off x="6302906" y="3248456"/>
              <a:ext cx="685801" cy="685801"/>
            </a:xfrm>
            <a:prstGeom prst="ellipse">
              <a:avLst/>
            </a:prstGeom>
            <a:solidFill>
              <a:srgbClr val="E0532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DCB68A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Shape 239"/>
            <p:cNvSpPr/>
            <p:nvPr/>
          </p:nvSpPr>
          <p:spPr>
            <a:xfrm flipV="1">
              <a:off x="6624755" y="3728333"/>
              <a:ext cx="1" cy="492271"/>
            </a:xfrm>
            <a:prstGeom prst="line">
              <a:avLst/>
            </a:prstGeom>
            <a:ln w="12700">
              <a:solidFill>
                <a:srgbClr val="435468"/>
              </a:solidFill>
              <a:miter/>
              <a:headEnd type="oval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3" name="Shape 240"/>
            <p:cNvSpPr/>
            <p:nvPr/>
          </p:nvSpPr>
          <p:spPr>
            <a:xfrm>
              <a:off x="5480484" y="5277860"/>
              <a:ext cx="2362203" cy="625171"/>
            </a:xfrm>
            <a:prstGeom prst="rect">
              <a:avLst/>
            </a:prstGeom>
            <a:ln w="12700">
              <a:miter lim="400000"/>
            </a:ln>
          </p:spPr>
          <p:txBody>
            <a:bodyPr lIns="45719" rIns="45719">
              <a:spAutoFit/>
            </a:bodyPr>
            <a:lstStyle/>
            <a:p>
              <a:pPr algn="ctr">
                <a:lnSpc>
                  <a:spcPct val="130000"/>
                </a:lnSpc>
                <a:defRPr sz="1000">
                  <a:solidFill>
                    <a:srgbClr val="DCB6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zh-CN" altLang="en-US" sz="1400" spc="3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点击添加正文、温提示正文行距在</a:t>
              </a:r>
            </a:p>
          </p:txBody>
        </p:sp>
        <p:sp>
          <p:nvSpPr>
            <p:cNvPr id="14" name="Shape 241"/>
            <p:cNvSpPr/>
            <p:nvPr/>
          </p:nvSpPr>
          <p:spPr>
            <a:xfrm>
              <a:off x="5482467" y="4908528"/>
              <a:ext cx="2259591" cy="36933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45719" rIns="45719">
              <a:spAutoFit/>
            </a:bodyPr>
            <a:lstStyle>
              <a:lvl1pPr algn="ctr">
                <a:defRPr b="1">
                  <a:solidFill>
                    <a:srgbClr val="535353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lvl1pPr>
            </a:lstStyle>
            <a:p>
              <a:r>
                <a:rPr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15" name="Shape 242"/>
            <p:cNvSpPr/>
            <p:nvPr/>
          </p:nvSpPr>
          <p:spPr>
            <a:xfrm>
              <a:off x="6307898" y="4403540"/>
              <a:ext cx="712694" cy="52322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45719" rIns="45719">
              <a:spAutoFit/>
            </a:bodyPr>
            <a:lstStyle>
              <a:lvl1pPr>
                <a:defRPr sz="2800">
                  <a:solidFill>
                    <a:srgbClr val="DCB68A"/>
                  </a:solidFill>
                </a:defRPr>
              </a:lvl1pPr>
            </a:lstStyle>
            <a:p>
              <a:r>
                <a: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25%</a:t>
              </a:r>
            </a:p>
          </p:txBody>
        </p:sp>
        <p:grpSp>
          <p:nvGrpSpPr>
            <p:cNvPr id="16" name="Group 246"/>
            <p:cNvGrpSpPr/>
            <p:nvPr/>
          </p:nvGrpSpPr>
          <p:grpSpPr>
            <a:xfrm>
              <a:off x="6506681" y="3471500"/>
              <a:ext cx="277559" cy="239713"/>
              <a:chOff x="0" y="0"/>
              <a:chExt cx="277557" cy="239712"/>
            </a:xfrm>
          </p:grpSpPr>
          <p:sp>
            <p:nvSpPr>
              <p:cNvPr id="17" name="Shape 243"/>
              <p:cNvSpPr/>
              <p:nvPr/>
            </p:nvSpPr>
            <p:spPr>
              <a:xfrm>
                <a:off x="96260" y="49211"/>
                <a:ext cx="39689" cy="58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96" y="19265"/>
                    </a:moveTo>
                    <a:lnTo>
                      <a:pt x="21600" y="8173"/>
                    </a:lnTo>
                    <a:lnTo>
                      <a:pt x="18144" y="0"/>
                    </a:lnTo>
                    <a:lnTo>
                      <a:pt x="0" y="21600"/>
                    </a:lnTo>
                    <a:lnTo>
                      <a:pt x="12096" y="192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DCB68A"/>
                    </a:solidFill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Shape 244"/>
              <p:cNvSpPr/>
              <p:nvPr/>
            </p:nvSpPr>
            <p:spPr>
              <a:xfrm>
                <a:off x="113723" y="36512"/>
                <a:ext cx="163835" cy="203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0" h="21600" extrusionOk="0">
                    <a:moveTo>
                      <a:pt x="19852" y="5478"/>
                    </a:moveTo>
                    <a:cubicBezTo>
                      <a:pt x="8240" y="0"/>
                      <a:pt x="8240" y="0"/>
                      <a:pt x="8240" y="0"/>
                    </a:cubicBezTo>
                    <a:cubicBezTo>
                      <a:pt x="8990" y="2480"/>
                      <a:pt x="8990" y="2480"/>
                      <a:pt x="8990" y="2480"/>
                    </a:cubicBezTo>
                    <a:cubicBezTo>
                      <a:pt x="18728" y="7131"/>
                      <a:pt x="18728" y="7131"/>
                      <a:pt x="18728" y="7131"/>
                    </a:cubicBezTo>
                    <a:cubicBezTo>
                      <a:pt x="18978" y="7234"/>
                      <a:pt x="19103" y="7441"/>
                      <a:pt x="18978" y="7648"/>
                    </a:cubicBezTo>
                    <a:cubicBezTo>
                      <a:pt x="13110" y="16019"/>
                      <a:pt x="13110" y="16019"/>
                      <a:pt x="13110" y="16019"/>
                    </a:cubicBezTo>
                    <a:cubicBezTo>
                      <a:pt x="9988" y="14572"/>
                      <a:pt x="9988" y="14572"/>
                      <a:pt x="9988" y="14572"/>
                    </a:cubicBezTo>
                    <a:cubicBezTo>
                      <a:pt x="9489" y="14882"/>
                      <a:pt x="8865" y="15089"/>
                      <a:pt x="8240" y="15296"/>
                    </a:cubicBezTo>
                    <a:cubicBezTo>
                      <a:pt x="0" y="17053"/>
                      <a:pt x="0" y="17053"/>
                      <a:pt x="0" y="17053"/>
                    </a:cubicBezTo>
                    <a:cubicBezTo>
                      <a:pt x="8865" y="21290"/>
                      <a:pt x="8865" y="21290"/>
                      <a:pt x="8865" y="21290"/>
                    </a:cubicBezTo>
                    <a:cubicBezTo>
                      <a:pt x="9239" y="21497"/>
                      <a:pt x="9739" y="21600"/>
                      <a:pt x="10238" y="21600"/>
                    </a:cubicBezTo>
                    <a:cubicBezTo>
                      <a:pt x="11112" y="21600"/>
                      <a:pt x="12111" y="21187"/>
                      <a:pt x="12610" y="20463"/>
                    </a:cubicBezTo>
                    <a:cubicBezTo>
                      <a:pt x="20851" y="8578"/>
                      <a:pt x="20851" y="8578"/>
                      <a:pt x="20851" y="8578"/>
                    </a:cubicBezTo>
                    <a:cubicBezTo>
                      <a:pt x="21600" y="7544"/>
                      <a:pt x="21225" y="6201"/>
                      <a:pt x="19852" y="54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DCB68A"/>
                    </a:solidFill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Shape 245"/>
              <p:cNvSpPr/>
              <p:nvPr/>
            </p:nvSpPr>
            <p:spPr>
              <a:xfrm>
                <a:off x="-1" y="0"/>
                <a:ext cx="189347" cy="196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7" h="21600" extrusionOk="0">
                    <a:moveTo>
                      <a:pt x="21035" y="15322"/>
                    </a:moveTo>
                    <a:cubicBezTo>
                      <a:pt x="17363" y="1702"/>
                      <a:pt x="17363" y="1702"/>
                      <a:pt x="17363" y="1702"/>
                    </a:cubicBezTo>
                    <a:cubicBezTo>
                      <a:pt x="17039" y="638"/>
                      <a:pt x="16067" y="0"/>
                      <a:pt x="15095" y="0"/>
                    </a:cubicBezTo>
                    <a:cubicBezTo>
                      <a:pt x="15095" y="0"/>
                      <a:pt x="15095" y="0"/>
                      <a:pt x="15095" y="0"/>
                    </a:cubicBezTo>
                    <a:cubicBezTo>
                      <a:pt x="14879" y="0"/>
                      <a:pt x="14663" y="0"/>
                      <a:pt x="14447" y="106"/>
                    </a:cubicBezTo>
                    <a:cubicBezTo>
                      <a:pt x="1703" y="3405"/>
                      <a:pt x="1703" y="3405"/>
                      <a:pt x="1703" y="3405"/>
                    </a:cubicBezTo>
                    <a:cubicBezTo>
                      <a:pt x="407" y="3724"/>
                      <a:pt x="-241" y="5001"/>
                      <a:pt x="83" y="6278"/>
                    </a:cubicBezTo>
                    <a:cubicBezTo>
                      <a:pt x="3755" y="19898"/>
                      <a:pt x="3755" y="19898"/>
                      <a:pt x="3755" y="19898"/>
                    </a:cubicBezTo>
                    <a:cubicBezTo>
                      <a:pt x="4079" y="20962"/>
                      <a:pt x="4943" y="21600"/>
                      <a:pt x="6023" y="21600"/>
                    </a:cubicBezTo>
                    <a:cubicBezTo>
                      <a:pt x="6239" y="21600"/>
                      <a:pt x="6455" y="21600"/>
                      <a:pt x="6671" y="21600"/>
                    </a:cubicBezTo>
                    <a:cubicBezTo>
                      <a:pt x="19415" y="18195"/>
                      <a:pt x="19415" y="18195"/>
                      <a:pt x="19415" y="18195"/>
                    </a:cubicBezTo>
                    <a:cubicBezTo>
                      <a:pt x="20711" y="17876"/>
                      <a:pt x="21359" y="16599"/>
                      <a:pt x="21035" y="15322"/>
                    </a:cubicBezTo>
                    <a:close/>
                    <a:moveTo>
                      <a:pt x="4511" y="15322"/>
                    </a:moveTo>
                    <a:cubicBezTo>
                      <a:pt x="1919" y="5746"/>
                      <a:pt x="1919" y="5746"/>
                      <a:pt x="1919" y="5746"/>
                    </a:cubicBezTo>
                    <a:cubicBezTo>
                      <a:pt x="1811" y="5639"/>
                      <a:pt x="1919" y="5533"/>
                      <a:pt x="1919" y="5427"/>
                    </a:cubicBezTo>
                    <a:cubicBezTo>
                      <a:pt x="2027" y="5427"/>
                      <a:pt x="2027" y="5320"/>
                      <a:pt x="2243" y="5214"/>
                    </a:cubicBezTo>
                    <a:cubicBezTo>
                      <a:pt x="14987" y="1915"/>
                      <a:pt x="14987" y="1915"/>
                      <a:pt x="14987" y="1915"/>
                    </a:cubicBezTo>
                    <a:cubicBezTo>
                      <a:pt x="14987" y="1915"/>
                      <a:pt x="15095" y="1809"/>
                      <a:pt x="15095" y="1809"/>
                    </a:cubicBezTo>
                    <a:cubicBezTo>
                      <a:pt x="15203" y="1809"/>
                      <a:pt x="15419" y="1915"/>
                      <a:pt x="15527" y="2234"/>
                    </a:cubicBezTo>
                    <a:cubicBezTo>
                      <a:pt x="18119" y="11704"/>
                      <a:pt x="18119" y="11704"/>
                      <a:pt x="18119" y="11704"/>
                    </a:cubicBezTo>
                    <a:lnTo>
                      <a:pt x="4511" y="1532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DCB68A"/>
                    </a:solidFill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228821" y="1630190"/>
            <a:ext cx="2362203" cy="2751910"/>
            <a:chOff x="1228821" y="1630190"/>
            <a:chExt cx="2362203" cy="2751910"/>
          </a:xfrm>
        </p:grpSpPr>
        <p:sp>
          <p:nvSpPr>
            <p:cNvPr id="22" name="Shape 247"/>
            <p:cNvSpPr/>
            <p:nvPr/>
          </p:nvSpPr>
          <p:spPr>
            <a:xfrm>
              <a:off x="2082801" y="3696299"/>
              <a:ext cx="685801" cy="685801"/>
            </a:xfrm>
            <a:prstGeom prst="ellipse">
              <a:avLst/>
            </a:prstGeom>
            <a:solidFill>
              <a:srgbClr val="E0532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DCB68A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Shape 248"/>
            <p:cNvSpPr/>
            <p:nvPr/>
          </p:nvSpPr>
          <p:spPr>
            <a:xfrm>
              <a:off x="1228821" y="2503713"/>
              <a:ext cx="2362203" cy="625171"/>
            </a:xfrm>
            <a:prstGeom prst="rect">
              <a:avLst/>
            </a:prstGeom>
            <a:ln w="12700">
              <a:miter lim="400000"/>
            </a:ln>
          </p:spPr>
          <p:txBody>
            <a:bodyPr lIns="45719" rIns="45719">
              <a:spAutoFit/>
            </a:bodyPr>
            <a:lstStyle/>
            <a:p>
              <a:pPr algn="ctr">
                <a:lnSpc>
                  <a:spcPct val="130000"/>
                </a:lnSpc>
                <a:defRPr sz="1000">
                  <a:solidFill>
                    <a:srgbClr val="DCB6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sz="1400" spc="3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点击添加正文、温提示正文行距在</a:t>
              </a:r>
            </a:p>
          </p:txBody>
        </p:sp>
        <p:sp>
          <p:nvSpPr>
            <p:cNvPr id="24" name="Shape 249"/>
            <p:cNvSpPr/>
            <p:nvPr/>
          </p:nvSpPr>
          <p:spPr>
            <a:xfrm>
              <a:off x="1230803" y="2134381"/>
              <a:ext cx="2259591" cy="36933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45719" rIns="45719">
              <a:spAutoFit/>
            </a:bodyPr>
            <a:lstStyle>
              <a:lvl1pPr algn="ctr">
                <a:defRPr b="1">
                  <a:solidFill>
                    <a:srgbClr val="535353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lvl1pPr>
            </a:lstStyle>
            <a:p>
              <a:r>
                <a:rPr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25" name="Shape 250"/>
            <p:cNvSpPr/>
            <p:nvPr/>
          </p:nvSpPr>
          <p:spPr>
            <a:xfrm>
              <a:off x="2409922" y="3409953"/>
              <a:ext cx="1" cy="492271"/>
            </a:xfrm>
            <a:prstGeom prst="line">
              <a:avLst/>
            </a:prstGeom>
            <a:ln w="12700">
              <a:solidFill>
                <a:srgbClr val="435468"/>
              </a:solidFill>
              <a:miter/>
              <a:headEnd type="oval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6" name="Shape 251"/>
            <p:cNvSpPr/>
            <p:nvPr/>
          </p:nvSpPr>
          <p:spPr>
            <a:xfrm>
              <a:off x="2082801" y="1630190"/>
              <a:ext cx="656588" cy="52322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45719" rIns="45719">
              <a:spAutoFit/>
            </a:bodyPr>
            <a:lstStyle>
              <a:lvl1pPr>
                <a:defRPr sz="2800">
                  <a:solidFill>
                    <a:srgbClr val="DCB68A"/>
                  </a:solidFill>
                </a:defRPr>
              </a:lvl1pPr>
            </a:lstStyle>
            <a:p>
              <a:r>
                <a: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12%</a:t>
              </a:r>
            </a:p>
          </p:txBody>
        </p:sp>
        <p:sp>
          <p:nvSpPr>
            <p:cNvPr id="27" name="Shape 252"/>
            <p:cNvSpPr/>
            <p:nvPr/>
          </p:nvSpPr>
          <p:spPr>
            <a:xfrm>
              <a:off x="2286001" y="3937599"/>
              <a:ext cx="2794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00" y="0"/>
                  </a:moveTo>
                  <a:cubicBezTo>
                    <a:pt x="18375" y="0"/>
                    <a:pt x="17400" y="1234"/>
                    <a:pt x="17400" y="2880"/>
                  </a:cubicBezTo>
                  <a:cubicBezTo>
                    <a:pt x="17400" y="3497"/>
                    <a:pt x="17625" y="4217"/>
                    <a:pt x="17925" y="4731"/>
                  </a:cubicBezTo>
                  <a:cubicBezTo>
                    <a:pt x="14325" y="12034"/>
                    <a:pt x="14325" y="12034"/>
                    <a:pt x="14325" y="12034"/>
                  </a:cubicBezTo>
                  <a:cubicBezTo>
                    <a:pt x="14100" y="11931"/>
                    <a:pt x="13950" y="11931"/>
                    <a:pt x="13725" y="11931"/>
                  </a:cubicBezTo>
                  <a:cubicBezTo>
                    <a:pt x="13350" y="11931"/>
                    <a:pt x="13050" y="12034"/>
                    <a:pt x="12750" y="12240"/>
                  </a:cubicBezTo>
                  <a:cubicBezTo>
                    <a:pt x="9750" y="8126"/>
                    <a:pt x="9750" y="8126"/>
                    <a:pt x="9750" y="8126"/>
                  </a:cubicBezTo>
                  <a:cubicBezTo>
                    <a:pt x="9900" y="7817"/>
                    <a:pt x="9975" y="7303"/>
                    <a:pt x="9975" y="6891"/>
                  </a:cubicBezTo>
                  <a:cubicBezTo>
                    <a:pt x="9975" y="5246"/>
                    <a:pt x="9075" y="4011"/>
                    <a:pt x="7875" y="4011"/>
                  </a:cubicBezTo>
                  <a:cubicBezTo>
                    <a:pt x="6750" y="4011"/>
                    <a:pt x="5850" y="5246"/>
                    <a:pt x="5850" y="6891"/>
                  </a:cubicBezTo>
                  <a:cubicBezTo>
                    <a:pt x="5850" y="7509"/>
                    <a:pt x="6000" y="8126"/>
                    <a:pt x="6300" y="8640"/>
                  </a:cubicBezTo>
                  <a:cubicBezTo>
                    <a:pt x="2700" y="16046"/>
                    <a:pt x="2700" y="16046"/>
                    <a:pt x="2700" y="16046"/>
                  </a:cubicBezTo>
                  <a:cubicBezTo>
                    <a:pt x="2550" y="15943"/>
                    <a:pt x="2325" y="15943"/>
                    <a:pt x="2100" y="15943"/>
                  </a:cubicBezTo>
                  <a:cubicBezTo>
                    <a:pt x="975" y="15943"/>
                    <a:pt x="0" y="17177"/>
                    <a:pt x="0" y="18823"/>
                  </a:cubicBezTo>
                  <a:cubicBezTo>
                    <a:pt x="0" y="20366"/>
                    <a:pt x="975" y="21600"/>
                    <a:pt x="2100" y="21600"/>
                  </a:cubicBezTo>
                  <a:cubicBezTo>
                    <a:pt x="3225" y="21600"/>
                    <a:pt x="4200" y="20366"/>
                    <a:pt x="4200" y="18823"/>
                  </a:cubicBezTo>
                  <a:cubicBezTo>
                    <a:pt x="4200" y="18103"/>
                    <a:pt x="4050" y="17486"/>
                    <a:pt x="3750" y="17074"/>
                  </a:cubicBezTo>
                  <a:cubicBezTo>
                    <a:pt x="7350" y="9669"/>
                    <a:pt x="7350" y="9669"/>
                    <a:pt x="7350" y="9669"/>
                  </a:cubicBezTo>
                  <a:cubicBezTo>
                    <a:pt x="7500" y="9669"/>
                    <a:pt x="7725" y="9771"/>
                    <a:pt x="7875" y="9771"/>
                  </a:cubicBezTo>
                  <a:cubicBezTo>
                    <a:pt x="8250" y="9771"/>
                    <a:pt x="8550" y="9566"/>
                    <a:pt x="8850" y="9463"/>
                  </a:cubicBezTo>
                  <a:cubicBezTo>
                    <a:pt x="11850" y="13577"/>
                    <a:pt x="11850" y="13577"/>
                    <a:pt x="11850" y="13577"/>
                  </a:cubicBezTo>
                  <a:cubicBezTo>
                    <a:pt x="11700" y="13886"/>
                    <a:pt x="11625" y="14400"/>
                    <a:pt x="11625" y="14811"/>
                  </a:cubicBezTo>
                  <a:cubicBezTo>
                    <a:pt x="11625" y="16354"/>
                    <a:pt x="12525" y="17691"/>
                    <a:pt x="13725" y="17691"/>
                  </a:cubicBezTo>
                  <a:cubicBezTo>
                    <a:pt x="14850" y="17691"/>
                    <a:pt x="15825" y="16354"/>
                    <a:pt x="15825" y="14811"/>
                  </a:cubicBezTo>
                  <a:cubicBezTo>
                    <a:pt x="15825" y="14194"/>
                    <a:pt x="15675" y="13577"/>
                    <a:pt x="15375" y="13063"/>
                  </a:cubicBezTo>
                  <a:cubicBezTo>
                    <a:pt x="18975" y="5657"/>
                    <a:pt x="18975" y="5657"/>
                    <a:pt x="18975" y="5657"/>
                  </a:cubicBezTo>
                  <a:cubicBezTo>
                    <a:pt x="19125" y="5657"/>
                    <a:pt x="19350" y="5760"/>
                    <a:pt x="19500" y="5760"/>
                  </a:cubicBezTo>
                  <a:cubicBezTo>
                    <a:pt x="20700" y="5760"/>
                    <a:pt x="21600" y="4423"/>
                    <a:pt x="21600" y="2880"/>
                  </a:cubicBezTo>
                  <a:cubicBezTo>
                    <a:pt x="21600" y="1234"/>
                    <a:pt x="20700" y="0"/>
                    <a:pt x="195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pPr>
                <a:defRPr>
                  <a:solidFill>
                    <a:srgbClr val="DCB68A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72819" y="2663245"/>
            <a:ext cx="2362204" cy="2751910"/>
            <a:chOff x="3572819" y="2663245"/>
            <a:chExt cx="2362204" cy="2751910"/>
          </a:xfrm>
        </p:grpSpPr>
        <p:sp>
          <p:nvSpPr>
            <p:cNvPr id="29" name="Shape 253"/>
            <p:cNvSpPr/>
            <p:nvPr/>
          </p:nvSpPr>
          <p:spPr>
            <a:xfrm>
              <a:off x="4426799" y="4729354"/>
              <a:ext cx="685801" cy="685801"/>
            </a:xfrm>
            <a:prstGeom prst="ellipse">
              <a:avLst/>
            </a:prstGeom>
            <a:solidFill>
              <a:srgbClr val="E0532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DCB68A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Shape 254"/>
            <p:cNvSpPr/>
            <p:nvPr/>
          </p:nvSpPr>
          <p:spPr>
            <a:xfrm>
              <a:off x="3572819" y="3536769"/>
              <a:ext cx="2362204" cy="625171"/>
            </a:xfrm>
            <a:prstGeom prst="rect">
              <a:avLst/>
            </a:prstGeom>
            <a:ln w="12700">
              <a:miter lim="400000"/>
            </a:ln>
          </p:spPr>
          <p:txBody>
            <a:bodyPr lIns="45719" rIns="45719">
              <a:spAutoFit/>
            </a:bodyPr>
            <a:lstStyle/>
            <a:p>
              <a:pPr algn="ctr">
                <a:lnSpc>
                  <a:spcPct val="130000"/>
                </a:lnSpc>
                <a:defRPr sz="1000">
                  <a:solidFill>
                    <a:srgbClr val="DCB6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zh-CN" altLang="en-US" sz="1400" spc="3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点击添加正文、温提示正文行距在</a:t>
              </a:r>
            </a:p>
          </p:txBody>
        </p:sp>
        <p:sp>
          <p:nvSpPr>
            <p:cNvPr id="31" name="Shape 255"/>
            <p:cNvSpPr/>
            <p:nvPr/>
          </p:nvSpPr>
          <p:spPr>
            <a:xfrm>
              <a:off x="3574802" y="3167436"/>
              <a:ext cx="2259591" cy="36933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45719" rIns="45719">
              <a:spAutoFit/>
            </a:bodyPr>
            <a:lstStyle>
              <a:lvl1pPr algn="ctr">
                <a:defRPr b="1">
                  <a:solidFill>
                    <a:srgbClr val="535353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lvl1pPr>
            </a:lstStyle>
            <a:p>
              <a:r>
                <a:rPr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32" name="Shape 256"/>
            <p:cNvSpPr/>
            <p:nvPr/>
          </p:nvSpPr>
          <p:spPr>
            <a:xfrm>
              <a:off x="4753920" y="4443007"/>
              <a:ext cx="1" cy="492271"/>
            </a:xfrm>
            <a:prstGeom prst="line">
              <a:avLst/>
            </a:prstGeom>
            <a:ln w="12700">
              <a:solidFill>
                <a:srgbClr val="435468"/>
              </a:solidFill>
              <a:miter/>
              <a:headEnd type="oval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3" name="Shape 257"/>
            <p:cNvSpPr/>
            <p:nvPr/>
          </p:nvSpPr>
          <p:spPr>
            <a:xfrm>
              <a:off x="4385752" y="2663245"/>
              <a:ext cx="669092" cy="52322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45719" rIns="45719">
              <a:spAutoFit/>
            </a:bodyPr>
            <a:lstStyle>
              <a:lvl1pPr>
                <a:defRPr sz="2800">
                  <a:solidFill>
                    <a:srgbClr val="DCB68A"/>
                  </a:solidFill>
                </a:defRPr>
              </a:lvl1pPr>
            </a:lstStyle>
            <a:p>
              <a:r>
                <a: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37%</a:t>
              </a:r>
            </a:p>
          </p:txBody>
        </p:sp>
        <p:grpSp>
          <p:nvGrpSpPr>
            <p:cNvPr id="34" name="Group 262"/>
            <p:cNvGrpSpPr/>
            <p:nvPr/>
          </p:nvGrpSpPr>
          <p:grpSpPr>
            <a:xfrm>
              <a:off x="4630793" y="4932554"/>
              <a:ext cx="277813" cy="279401"/>
              <a:chOff x="0" y="0"/>
              <a:chExt cx="277812" cy="279400"/>
            </a:xfrm>
          </p:grpSpPr>
          <p:sp>
            <p:nvSpPr>
              <p:cNvPr id="35" name="Shape 258"/>
              <p:cNvSpPr/>
              <p:nvPr/>
            </p:nvSpPr>
            <p:spPr>
              <a:xfrm>
                <a:off x="0" y="-1"/>
                <a:ext cx="250826" cy="250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0432"/>
                    </a:moveTo>
                    <a:cubicBezTo>
                      <a:pt x="5442" y="20432"/>
                      <a:pt x="1172" y="16096"/>
                      <a:pt x="1172" y="10758"/>
                    </a:cubicBezTo>
                    <a:cubicBezTo>
                      <a:pt x="1172" y="5504"/>
                      <a:pt x="5442" y="1168"/>
                      <a:pt x="10800" y="1168"/>
                    </a:cubicBezTo>
                    <a:cubicBezTo>
                      <a:pt x="16158" y="1168"/>
                      <a:pt x="20428" y="5504"/>
                      <a:pt x="20428" y="10758"/>
                    </a:cubicBezTo>
                    <a:cubicBezTo>
                      <a:pt x="20428" y="11592"/>
                      <a:pt x="20344" y="12343"/>
                      <a:pt x="20177" y="13010"/>
                    </a:cubicBezTo>
                    <a:cubicBezTo>
                      <a:pt x="21349" y="13260"/>
                      <a:pt x="21349" y="13260"/>
                      <a:pt x="21349" y="13260"/>
                    </a:cubicBezTo>
                    <a:cubicBezTo>
                      <a:pt x="21516" y="12510"/>
                      <a:pt x="21600" y="11676"/>
                      <a:pt x="21600" y="10758"/>
                    </a:cubicBezTo>
                    <a:cubicBezTo>
                      <a:pt x="21600" y="4837"/>
                      <a:pt x="16744" y="0"/>
                      <a:pt x="10800" y="0"/>
                    </a:cubicBezTo>
                    <a:cubicBezTo>
                      <a:pt x="4856" y="0"/>
                      <a:pt x="0" y="4837"/>
                      <a:pt x="0" y="10758"/>
                    </a:cubicBezTo>
                    <a:cubicBezTo>
                      <a:pt x="0" y="16763"/>
                      <a:pt x="4856" y="21600"/>
                      <a:pt x="10800" y="21600"/>
                    </a:cubicBezTo>
                    <a:cubicBezTo>
                      <a:pt x="11553" y="21600"/>
                      <a:pt x="12307" y="21517"/>
                      <a:pt x="12977" y="21350"/>
                    </a:cubicBezTo>
                    <a:cubicBezTo>
                      <a:pt x="12726" y="20182"/>
                      <a:pt x="12726" y="20182"/>
                      <a:pt x="12726" y="20182"/>
                    </a:cubicBezTo>
                    <a:cubicBezTo>
                      <a:pt x="12140" y="20349"/>
                      <a:pt x="11470" y="20432"/>
                      <a:pt x="10800" y="204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DCB68A"/>
                    </a:solidFill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Shape 259"/>
              <p:cNvSpPr/>
              <p:nvPr/>
            </p:nvSpPr>
            <p:spPr>
              <a:xfrm>
                <a:off x="22225" y="22225"/>
                <a:ext cx="206376" cy="206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789" y="0"/>
                      <a:pt x="0" y="4868"/>
                      <a:pt x="0" y="10749"/>
                    </a:cubicBezTo>
                    <a:cubicBezTo>
                      <a:pt x="0" y="16732"/>
                      <a:pt x="4789" y="21600"/>
                      <a:pt x="10800" y="21600"/>
                    </a:cubicBezTo>
                    <a:cubicBezTo>
                      <a:pt x="11513" y="21600"/>
                      <a:pt x="12226" y="21499"/>
                      <a:pt x="12940" y="21397"/>
                    </a:cubicBezTo>
                    <a:cubicBezTo>
                      <a:pt x="10698" y="10749"/>
                      <a:pt x="10698" y="10749"/>
                      <a:pt x="10698" y="10749"/>
                    </a:cubicBezTo>
                    <a:cubicBezTo>
                      <a:pt x="12226" y="11155"/>
                      <a:pt x="12226" y="11155"/>
                      <a:pt x="12226" y="11155"/>
                    </a:cubicBezTo>
                    <a:cubicBezTo>
                      <a:pt x="12023" y="10952"/>
                      <a:pt x="11921" y="10648"/>
                      <a:pt x="11921" y="10445"/>
                    </a:cubicBezTo>
                    <a:cubicBezTo>
                      <a:pt x="11921" y="9837"/>
                      <a:pt x="12430" y="9330"/>
                      <a:pt x="13042" y="9330"/>
                    </a:cubicBezTo>
                    <a:cubicBezTo>
                      <a:pt x="13653" y="9330"/>
                      <a:pt x="14162" y="9837"/>
                      <a:pt x="14162" y="10445"/>
                    </a:cubicBezTo>
                    <a:cubicBezTo>
                      <a:pt x="14162" y="10851"/>
                      <a:pt x="13857" y="11256"/>
                      <a:pt x="13449" y="11459"/>
                    </a:cubicBezTo>
                    <a:cubicBezTo>
                      <a:pt x="21294" y="13285"/>
                      <a:pt x="21294" y="13285"/>
                      <a:pt x="21294" y="13285"/>
                    </a:cubicBezTo>
                    <a:cubicBezTo>
                      <a:pt x="21498" y="12473"/>
                      <a:pt x="21600" y="11662"/>
                      <a:pt x="21600" y="10749"/>
                    </a:cubicBezTo>
                    <a:cubicBezTo>
                      <a:pt x="21600" y="4868"/>
                      <a:pt x="16811" y="0"/>
                      <a:pt x="10800" y="0"/>
                    </a:cubicBezTo>
                    <a:close/>
                    <a:moveTo>
                      <a:pt x="4279" y="5476"/>
                    </a:moveTo>
                    <a:cubicBezTo>
                      <a:pt x="5094" y="5476"/>
                      <a:pt x="5808" y="6186"/>
                      <a:pt x="5808" y="7099"/>
                    </a:cubicBezTo>
                    <a:cubicBezTo>
                      <a:pt x="5808" y="7910"/>
                      <a:pt x="5094" y="8620"/>
                      <a:pt x="4279" y="8620"/>
                    </a:cubicBezTo>
                    <a:cubicBezTo>
                      <a:pt x="3362" y="8620"/>
                      <a:pt x="2649" y="7910"/>
                      <a:pt x="2649" y="7099"/>
                    </a:cubicBezTo>
                    <a:cubicBezTo>
                      <a:pt x="2649" y="6186"/>
                      <a:pt x="3362" y="5476"/>
                      <a:pt x="4279" y="5476"/>
                    </a:cubicBezTo>
                    <a:close/>
                    <a:moveTo>
                      <a:pt x="4075" y="15617"/>
                    </a:moveTo>
                    <a:cubicBezTo>
                      <a:pt x="3057" y="15617"/>
                      <a:pt x="2140" y="14806"/>
                      <a:pt x="2140" y="13690"/>
                    </a:cubicBezTo>
                    <a:cubicBezTo>
                      <a:pt x="2140" y="12575"/>
                      <a:pt x="3057" y="11662"/>
                      <a:pt x="4075" y="11662"/>
                    </a:cubicBezTo>
                    <a:cubicBezTo>
                      <a:pt x="5196" y="11662"/>
                      <a:pt x="6113" y="12575"/>
                      <a:pt x="6113" y="13690"/>
                    </a:cubicBezTo>
                    <a:cubicBezTo>
                      <a:pt x="6113" y="14806"/>
                      <a:pt x="5196" y="15617"/>
                      <a:pt x="4075" y="15617"/>
                    </a:cubicBezTo>
                    <a:close/>
                    <a:moveTo>
                      <a:pt x="9068" y="7099"/>
                    </a:moveTo>
                    <a:cubicBezTo>
                      <a:pt x="9781" y="7099"/>
                      <a:pt x="10392" y="7707"/>
                      <a:pt x="10392" y="8417"/>
                    </a:cubicBezTo>
                    <a:cubicBezTo>
                      <a:pt x="10392" y="9127"/>
                      <a:pt x="9781" y="9735"/>
                      <a:pt x="9068" y="9735"/>
                    </a:cubicBezTo>
                    <a:cubicBezTo>
                      <a:pt x="8355" y="9735"/>
                      <a:pt x="7743" y="9127"/>
                      <a:pt x="7743" y="8417"/>
                    </a:cubicBezTo>
                    <a:cubicBezTo>
                      <a:pt x="7743" y="7707"/>
                      <a:pt x="8355" y="7099"/>
                      <a:pt x="9068" y="7099"/>
                    </a:cubicBezTo>
                    <a:close/>
                    <a:moveTo>
                      <a:pt x="7743" y="13487"/>
                    </a:moveTo>
                    <a:cubicBezTo>
                      <a:pt x="7743" y="12777"/>
                      <a:pt x="8355" y="12169"/>
                      <a:pt x="9068" y="12169"/>
                    </a:cubicBezTo>
                    <a:cubicBezTo>
                      <a:pt x="9781" y="12169"/>
                      <a:pt x="10392" y="12777"/>
                      <a:pt x="10392" y="13487"/>
                    </a:cubicBezTo>
                    <a:cubicBezTo>
                      <a:pt x="10392" y="14197"/>
                      <a:pt x="9781" y="14806"/>
                      <a:pt x="9068" y="14806"/>
                    </a:cubicBezTo>
                    <a:cubicBezTo>
                      <a:pt x="8355" y="14806"/>
                      <a:pt x="7743" y="14197"/>
                      <a:pt x="7743" y="13487"/>
                    </a:cubicBezTo>
                    <a:close/>
                    <a:moveTo>
                      <a:pt x="11921" y="18558"/>
                    </a:moveTo>
                    <a:cubicBezTo>
                      <a:pt x="11921" y="19369"/>
                      <a:pt x="11208" y="20079"/>
                      <a:pt x="10392" y="20079"/>
                    </a:cubicBezTo>
                    <a:cubicBezTo>
                      <a:pt x="9577" y="20079"/>
                      <a:pt x="8864" y="19369"/>
                      <a:pt x="8864" y="18558"/>
                    </a:cubicBezTo>
                    <a:cubicBezTo>
                      <a:pt x="8864" y="17746"/>
                      <a:pt x="9577" y="17037"/>
                      <a:pt x="10392" y="17037"/>
                    </a:cubicBezTo>
                    <a:cubicBezTo>
                      <a:pt x="11208" y="17037"/>
                      <a:pt x="11921" y="17746"/>
                      <a:pt x="11921" y="18558"/>
                    </a:cubicBezTo>
                    <a:close/>
                    <a:moveTo>
                      <a:pt x="10800" y="5577"/>
                    </a:moveTo>
                    <a:cubicBezTo>
                      <a:pt x="9781" y="5577"/>
                      <a:pt x="8966" y="4665"/>
                      <a:pt x="8966" y="3651"/>
                    </a:cubicBezTo>
                    <a:cubicBezTo>
                      <a:pt x="8966" y="2637"/>
                      <a:pt x="9781" y="1825"/>
                      <a:pt x="10800" y="1825"/>
                    </a:cubicBezTo>
                    <a:cubicBezTo>
                      <a:pt x="11819" y="1825"/>
                      <a:pt x="12736" y="2637"/>
                      <a:pt x="12736" y="3651"/>
                    </a:cubicBezTo>
                    <a:cubicBezTo>
                      <a:pt x="12736" y="4665"/>
                      <a:pt x="11819" y="5577"/>
                      <a:pt x="10800" y="5577"/>
                    </a:cubicBezTo>
                    <a:close/>
                    <a:moveTo>
                      <a:pt x="14162" y="4969"/>
                    </a:moveTo>
                    <a:cubicBezTo>
                      <a:pt x="14162" y="4259"/>
                      <a:pt x="14774" y="3651"/>
                      <a:pt x="15487" y="3651"/>
                    </a:cubicBezTo>
                    <a:cubicBezTo>
                      <a:pt x="16200" y="3651"/>
                      <a:pt x="16811" y="4259"/>
                      <a:pt x="16811" y="4969"/>
                    </a:cubicBezTo>
                    <a:cubicBezTo>
                      <a:pt x="16811" y="5679"/>
                      <a:pt x="16200" y="6287"/>
                      <a:pt x="15487" y="6287"/>
                    </a:cubicBezTo>
                    <a:cubicBezTo>
                      <a:pt x="14774" y="6287"/>
                      <a:pt x="14162" y="5679"/>
                      <a:pt x="14162" y="4969"/>
                    </a:cubicBezTo>
                    <a:close/>
                    <a:moveTo>
                      <a:pt x="17830" y="11358"/>
                    </a:moveTo>
                    <a:cubicBezTo>
                      <a:pt x="16811" y="11358"/>
                      <a:pt x="15996" y="10648"/>
                      <a:pt x="15996" y="9634"/>
                    </a:cubicBezTo>
                    <a:cubicBezTo>
                      <a:pt x="15996" y="8620"/>
                      <a:pt x="16811" y="7808"/>
                      <a:pt x="17830" y="7808"/>
                    </a:cubicBezTo>
                    <a:cubicBezTo>
                      <a:pt x="18849" y="7808"/>
                      <a:pt x="19664" y="8620"/>
                      <a:pt x="19664" y="9634"/>
                    </a:cubicBezTo>
                    <a:cubicBezTo>
                      <a:pt x="19664" y="10648"/>
                      <a:pt x="18849" y="11358"/>
                      <a:pt x="17830" y="113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DCB68A"/>
                    </a:solidFill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Shape 260"/>
              <p:cNvSpPr/>
              <p:nvPr/>
            </p:nvSpPr>
            <p:spPr>
              <a:xfrm>
                <a:off x="179387" y="182562"/>
                <a:ext cx="98426" cy="96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74" y="0"/>
                    </a:moveTo>
                    <a:cubicBezTo>
                      <a:pt x="16567" y="9504"/>
                      <a:pt x="9227" y="16848"/>
                      <a:pt x="0" y="18792"/>
                    </a:cubicBezTo>
                    <a:cubicBezTo>
                      <a:pt x="629" y="21600"/>
                      <a:pt x="629" y="21600"/>
                      <a:pt x="629" y="21600"/>
                    </a:cubicBezTo>
                    <a:cubicBezTo>
                      <a:pt x="11115" y="19440"/>
                      <a:pt x="19293" y="11232"/>
                      <a:pt x="21600" y="864"/>
                    </a:cubicBezTo>
                    <a:lnTo>
                      <a:pt x="188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DCB68A"/>
                    </a:solidFill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Shape 261"/>
              <p:cNvSpPr/>
              <p:nvPr/>
            </p:nvSpPr>
            <p:spPr>
              <a:xfrm>
                <a:off x="157162" y="155575"/>
                <a:ext cx="100014" cy="101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43"/>
                    </a:moveTo>
                    <a:cubicBezTo>
                      <a:pt x="5608" y="1440"/>
                      <a:pt x="5608" y="1440"/>
                      <a:pt x="5608" y="1440"/>
                    </a:cubicBezTo>
                    <a:cubicBezTo>
                      <a:pt x="5400" y="1440"/>
                      <a:pt x="4985" y="1646"/>
                      <a:pt x="4777" y="1646"/>
                    </a:cubicBezTo>
                    <a:cubicBezTo>
                      <a:pt x="3946" y="1646"/>
                      <a:pt x="3323" y="1234"/>
                      <a:pt x="2908" y="8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69" y="21600"/>
                      <a:pt x="4569" y="21600"/>
                      <a:pt x="4569" y="21600"/>
                    </a:cubicBezTo>
                    <a:cubicBezTo>
                      <a:pt x="12877" y="19954"/>
                      <a:pt x="19523" y="13371"/>
                      <a:pt x="21600" y="5143"/>
                    </a:cubicBezTo>
                    <a:close/>
                    <a:moveTo>
                      <a:pt x="15162" y="4114"/>
                    </a:moveTo>
                    <a:cubicBezTo>
                      <a:pt x="16408" y="4114"/>
                      <a:pt x="17446" y="5143"/>
                      <a:pt x="17446" y="6377"/>
                    </a:cubicBezTo>
                    <a:cubicBezTo>
                      <a:pt x="17446" y="7611"/>
                      <a:pt x="16408" y="8640"/>
                      <a:pt x="15162" y="8640"/>
                    </a:cubicBezTo>
                    <a:cubicBezTo>
                      <a:pt x="13915" y="8640"/>
                      <a:pt x="12877" y="7611"/>
                      <a:pt x="12877" y="6377"/>
                    </a:cubicBezTo>
                    <a:cubicBezTo>
                      <a:pt x="12877" y="5143"/>
                      <a:pt x="13915" y="4114"/>
                      <a:pt x="15162" y="4114"/>
                    </a:cubicBezTo>
                    <a:close/>
                    <a:moveTo>
                      <a:pt x="6438" y="12754"/>
                    </a:moveTo>
                    <a:cubicBezTo>
                      <a:pt x="4362" y="12754"/>
                      <a:pt x="2700" y="10903"/>
                      <a:pt x="2700" y="8846"/>
                    </a:cubicBezTo>
                    <a:cubicBezTo>
                      <a:pt x="2700" y="6789"/>
                      <a:pt x="4362" y="4937"/>
                      <a:pt x="6438" y="4937"/>
                    </a:cubicBezTo>
                    <a:cubicBezTo>
                      <a:pt x="8723" y="4937"/>
                      <a:pt x="10385" y="6789"/>
                      <a:pt x="10385" y="8846"/>
                    </a:cubicBezTo>
                    <a:cubicBezTo>
                      <a:pt x="10385" y="10903"/>
                      <a:pt x="8723" y="12754"/>
                      <a:pt x="6438" y="127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DCB68A"/>
                    </a:solidFill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7255527" y="2301314"/>
            <a:ext cx="2362204" cy="2770940"/>
            <a:chOff x="7255527" y="2301314"/>
            <a:chExt cx="2362204" cy="2770940"/>
          </a:xfrm>
        </p:grpSpPr>
        <p:sp>
          <p:nvSpPr>
            <p:cNvPr id="40" name="Shape 263"/>
            <p:cNvSpPr/>
            <p:nvPr/>
          </p:nvSpPr>
          <p:spPr>
            <a:xfrm>
              <a:off x="8109508" y="4386453"/>
              <a:ext cx="685801" cy="685801"/>
            </a:xfrm>
            <a:prstGeom prst="ellipse">
              <a:avLst/>
            </a:prstGeom>
            <a:solidFill>
              <a:srgbClr val="E0532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DCB68A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Shape 264"/>
            <p:cNvSpPr/>
            <p:nvPr/>
          </p:nvSpPr>
          <p:spPr>
            <a:xfrm>
              <a:off x="7255527" y="3193867"/>
              <a:ext cx="2362204" cy="625171"/>
            </a:xfrm>
            <a:prstGeom prst="rect">
              <a:avLst/>
            </a:prstGeom>
            <a:ln w="12700">
              <a:miter lim="400000"/>
            </a:ln>
          </p:spPr>
          <p:txBody>
            <a:bodyPr lIns="45719" rIns="45719">
              <a:spAutoFit/>
            </a:bodyPr>
            <a:lstStyle/>
            <a:p>
              <a:pPr algn="ctr">
                <a:lnSpc>
                  <a:spcPct val="130000"/>
                </a:lnSpc>
                <a:defRPr sz="1000">
                  <a:solidFill>
                    <a:srgbClr val="DCB6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zh-CN" altLang="en-US" sz="1400" spc="3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点击添加正文、温提示正文行距在</a:t>
              </a:r>
            </a:p>
          </p:txBody>
        </p:sp>
        <p:sp>
          <p:nvSpPr>
            <p:cNvPr id="42" name="Shape 265"/>
            <p:cNvSpPr/>
            <p:nvPr/>
          </p:nvSpPr>
          <p:spPr>
            <a:xfrm>
              <a:off x="7257511" y="2824534"/>
              <a:ext cx="2259591" cy="36933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45719" rIns="45719">
              <a:spAutoFit/>
            </a:bodyPr>
            <a:lstStyle>
              <a:lvl1pPr algn="ctr">
                <a:defRPr b="1">
                  <a:solidFill>
                    <a:srgbClr val="535353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lvl1pPr>
            </a:lstStyle>
            <a:p>
              <a:r>
                <a:rPr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43" name="Shape 266"/>
            <p:cNvSpPr/>
            <p:nvPr/>
          </p:nvSpPr>
          <p:spPr>
            <a:xfrm>
              <a:off x="8436629" y="4100107"/>
              <a:ext cx="1" cy="492271"/>
            </a:xfrm>
            <a:prstGeom prst="line">
              <a:avLst/>
            </a:prstGeom>
            <a:ln w="12700">
              <a:solidFill>
                <a:srgbClr val="435468"/>
              </a:solidFill>
              <a:miter/>
              <a:headEnd type="oval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44" name="Shape 267"/>
            <p:cNvSpPr/>
            <p:nvPr/>
          </p:nvSpPr>
          <p:spPr>
            <a:xfrm>
              <a:off x="8089900" y="2301314"/>
              <a:ext cx="534760" cy="52322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45719" rIns="45719">
              <a:spAutoFit/>
            </a:bodyPr>
            <a:lstStyle>
              <a:lvl1pPr>
                <a:defRPr sz="2800">
                  <a:solidFill>
                    <a:srgbClr val="DCB68A"/>
                  </a:solidFill>
                </a:defRPr>
              </a:lvl1pPr>
            </a:lstStyle>
            <a:p>
              <a:r>
                <a: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9%</a:t>
              </a:r>
            </a:p>
          </p:txBody>
        </p:sp>
        <p:sp>
          <p:nvSpPr>
            <p:cNvPr id="45" name="Shape 268"/>
            <p:cNvSpPr/>
            <p:nvPr/>
          </p:nvSpPr>
          <p:spPr>
            <a:xfrm>
              <a:off x="8319851" y="4590447"/>
              <a:ext cx="265114" cy="277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20" y="12719"/>
                  </a:moveTo>
                  <a:cubicBezTo>
                    <a:pt x="8090" y="10160"/>
                    <a:pt x="8090" y="10160"/>
                    <a:pt x="8090" y="10160"/>
                  </a:cubicBezTo>
                  <a:cubicBezTo>
                    <a:pt x="9740" y="11741"/>
                    <a:pt x="9740" y="11741"/>
                    <a:pt x="9740" y="11741"/>
                  </a:cubicBezTo>
                  <a:cubicBezTo>
                    <a:pt x="9740" y="16859"/>
                    <a:pt x="9740" y="16859"/>
                    <a:pt x="9740" y="16859"/>
                  </a:cubicBezTo>
                  <a:cubicBezTo>
                    <a:pt x="9740" y="16934"/>
                    <a:pt x="9740" y="16934"/>
                    <a:pt x="9740" y="16934"/>
                  </a:cubicBezTo>
                  <a:cubicBezTo>
                    <a:pt x="9818" y="17385"/>
                    <a:pt x="9740" y="18590"/>
                    <a:pt x="9190" y="19267"/>
                  </a:cubicBezTo>
                  <a:cubicBezTo>
                    <a:pt x="9033" y="19417"/>
                    <a:pt x="8719" y="19643"/>
                    <a:pt x="8090" y="19643"/>
                  </a:cubicBezTo>
                  <a:cubicBezTo>
                    <a:pt x="7540" y="19643"/>
                    <a:pt x="7148" y="19493"/>
                    <a:pt x="6833" y="19192"/>
                  </a:cubicBezTo>
                  <a:cubicBezTo>
                    <a:pt x="6441" y="18815"/>
                    <a:pt x="6441" y="18063"/>
                    <a:pt x="6441" y="17837"/>
                  </a:cubicBezTo>
                  <a:cubicBezTo>
                    <a:pt x="6519" y="17310"/>
                    <a:pt x="6127" y="16783"/>
                    <a:pt x="5577" y="16708"/>
                  </a:cubicBezTo>
                  <a:cubicBezTo>
                    <a:pt x="4948" y="16708"/>
                    <a:pt x="4477" y="17084"/>
                    <a:pt x="4399" y="17611"/>
                  </a:cubicBezTo>
                  <a:cubicBezTo>
                    <a:pt x="4399" y="17837"/>
                    <a:pt x="4241" y="19417"/>
                    <a:pt x="5263" y="20546"/>
                  </a:cubicBezTo>
                  <a:cubicBezTo>
                    <a:pt x="5734" y="20998"/>
                    <a:pt x="6598" y="21600"/>
                    <a:pt x="8090" y="21600"/>
                  </a:cubicBezTo>
                  <a:cubicBezTo>
                    <a:pt x="9190" y="21600"/>
                    <a:pt x="10054" y="21299"/>
                    <a:pt x="10682" y="20622"/>
                  </a:cubicBezTo>
                  <a:cubicBezTo>
                    <a:pt x="11939" y="19267"/>
                    <a:pt x="11860" y="17235"/>
                    <a:pt x="11860" y="16859"/>
                  </a:cubicBezTo>
                  <a:cubicBezTo>
                    <a:pt x="11860" y="11741"/>
                    <a:pt x="11860" y="11741"/>
                    <a:pt x="11860" y="11741"/>
                  </a:cubicBezTo>
                  <a:cubicBezTo>
                    <a:pt x="13510" y="10160"/>
                    <a:pt x="13510" y="10160"/>
                    <a:pt x="13510" y="10160"/>
                  </a:cubicBezTo>
                  <a:cubicBezTo>
                    <a:pt x="16180" y="12719"/>
                    <a:pt x="16180" y="12719"/>
                    <a:pt x="16180" y="12719"/>
                  </a:cubicBezTo>
                  <a:cubicBezTo>
                    <a:pt x="18929" y="10160"/>
                    <a:pt x="18929" y="10160"/>
                    <a:pt x="18929" y="10160"/>
                  </a:cubicBezTo>
                  <a:cubicBezTo>
                    <a:pt x="21443" y="12569"/>
                    <a:pt x="21443" y="12569"/>
                    <a:pt x="21443" y="12569"/>
                  </a:cubicBezTo>
                  <a:cubicBezTo>
                    <a:pt x="21521" y="11967"/>
                    <a:pt x="21600" y="11364"/>
                    <a:pt x="21600" y="10687"/>
                  </a:cubicBezTo>
                  <a:cubicBezTo>
                    <a:pt x="21600" y="8203"/>
                    <a:pt x="19087" y="2183"/>
                    <a:pt x="11546" y="1806"/>
                  </a:cubicBezTo>
                  <a:cubicBezTo>
                    <a:pt x="11546" y="677"/>
                    <a:pt x="11546" y="677"/>
                    <a:pt x="11546" y="677"/>
                  </a:cubicBezTo>
                  <a:cubicBezTo>
                    <a:pt x="11546" y="301"/>
                    <a:pt x="11232" y="0"/>
                    <a:pt x="10839" y="0"/>
                  </a:cubicBezTo>
                  <a:cubicBezTo>
                    <a:pt x="10447" y="0"/>
                    <a:pt x="10054" y="301"/>
                    <a:pt x="10054" y="677"/>
                  </a:cubicBezTo>
                  <a:cubicBezTo>
                    <a:pt x="10054" y="1806"/>
                    <a:pt x="10054" y="1806"/>
                    <a:pt x="10054" y="1806"/>
                  </a:cubicBezTo>
                  <a:cubicBezTo>
                    <a:pt x="2592" y="2183"/>
                    <a:pt x="0" y="8203"/>
                    <a:pt x="0" y="10687"/>
                  </a:cubicBezTo>
                  <a:cubicBezTo>
                    <a:pt x="0" y="11289"/>
                    <a:pt x="79" y="11967"/>
                    <a:pt x="236" y="12569"/>
                  </a:cubicBezTo>
                  <a:cubicBezTo>
                    <a:pt x="2749" y="10160"/>
                    <a:pt x="2749" y="10160"/>
                    <a:pt x="2749" y="10160"/>
                  </a:cubicBezTo>
                  <a:lnTo>
                    <a:pt x="5420" y="12719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pPr>
                <a:defRPr>
                  <a:solidFill>
                    <a:srgbClr val="DCB68A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zoom/>
      </p:transition>
    </mc:Choice>
    <mc:Fallback xmlns="">
      <p:transition spd="slow" advTm="3000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 advAuto="0"/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/>
          <p:cNvSpPr txBox="1"/>
          <p:nvPr/>
        </p:nvSpPr>
        <p:spPr>
          <a:xfrm>
            <a:off x="4898073" y="157059"/>
            <a:ext cx="25196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保障措施</a:t>
            </a:r>
            <a:endParaRPr lang="zh-CN" altLang="en-US" sz="4000" b="1" spc="6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Shape 475"/>
          <p:cNvSpPr/>
          <p:nvPr/>
        </p:nvSpPr>
        <p:spPr>
          <a:xfrm>
            <a:off x="1717720" y="1926428"/>
            <a:ext cx="3300704" cy="1"/>
          </a:xfrm>
          <a:prstGeom prst="line">
            <a:avLst/>
          </a:prstGeom>
          <a:ln>
            <a:solidFill>
              <a:srgbClr val="812732">
                <a:alpha val="50284"/>
              </a:srgbClr>
            </a:solidFill>
            <a:miter/>
            <a:headEnd type="oval"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76"/>
          <p:cNvSpPr/>
          <p:nvPr/>
        </p:nvSpPr>
        <p:spPr>
          <a:xfrm>
            <a:off x="6531858" y="1509240"/>
            <a:ext cx="915820" cy="8280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4800">
                <a:solidFill>
                  <a:srgbClr val="EA4C49"/>
                </a:solidFill>
                <a:latin typeface="Impact MT Std"/>
                <a:ea typeface="Impact MT Std"/>
                <a:cs typeface="Impact MT Std"/>
                <a:sym typeface="Impact MT Std"/>
              </a:defRPr>
            </a:lvl1pPr>
          </a:lstStyle>
          <a:p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5" name="Shape 477"/>
          <p:cNvSpPr/>
          <p:nvPr/>
        </p:nvSpPr>
        <p:spPr>
          <a:xfrm>
            <a:off x="6829179" y="1448245"/>
            <a:ext cx="2328708" cy="4470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sz="2000" b="1">
                <a:solidFill>
                  <a:srgbClr val="404040"/>
                </a:solidFill>
              </a:defRPr>
            </a:lvl1pPr>
          </a:lstStyle>
          <a:p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6" name="Shape 478"/>
          <p:cNvSpPr/>
          <p:nvPr/>
        </p:nvSpPr>
        <p:spPr>
          <a:xfrm>
            <a:off x="7452045" y="1874087"/>
            <a:ext cx="3540486" cy="55220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967C60"/>
                </a:solidFill>
              </a:defRPr>
            </a:lvl1pPr>
          </a:lstStyle>
          <a:p>
            <a:r>
              <a:rPr lang="zh-CN" altLang="en-US" sz="1200" spc="3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由在此输入详细介绍，以表达项目工作的详细资料和文字信息。</a:t>
            </a:r>
          </a:p>
        </p:txBody>
      </p:sp>
      <p:sp>
        <p:nvSpPr>
          <p:cNvPr id="7" name="Shape 479"/>
          <p:cNvSpPr/>
          <p:nvPr/>
        </p:nvSpPr>
        <p:spPr>
          <a:xfrm>
            <a:off x="7239255" y="2981576"/>
            <a:ext cx="3300704" cy="1"/>
          </a:xfrm>
          <a:prstGeom prst="line">
            <a:avLst/>
          </a:prstGeom>
          <a:ln>
            <a:solidFill>
              <a:srgbClr val="812732">
                <a:alpha val="50284"/>
              </a:srgbClr>
            </a:solidFill>
            <a:miter/>
            <a:headEnd type="oval"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Shape 480"/>
          <p:cNvSpPr/>
          <p:nvPr/>
        </p:nvSpPr>
        <p:spPr>
          <a:xfrm>
            <a:off x="4762152" y="2566185"/>
            <a:ext cx="915821" cy="8280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4800">
                <a:solidFill>
                  <a:srgbClr val="DCB68A"/>
                </a:solidFill>
                <a:latin typeface="Impact MT Std"/>
                <a:ea typeface="Impact MT Std"/>
                <a:cs typeface="Impact MT Std"/>
                <a:sym typeface="Impact MT Std"/>
              </a:defRPr>
            </a:lvl1pPr>
          </a:lstStyle>
          <a:p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9" name="Shape 481"/>
          <p:cNvSpPr/>
          <p:nvPr/>
        </p:nvSpPr>
        <p:spPr>
          <a:xfrm>
            <a:off x="2993935" y="2566185"/>
            <a:ext cx="2328706" cy="4470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sz="2000" b="1">
                <a:solidFill>
                  <a:srgbClr val="404040"/>
                </a:solidFill>
              </a:defRPr>
            </a:lvl1pPr>
          </a:lstStyle>
          <a:p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0" name="Shape 482"/>
          <p:cNvSpPr/>
          <p:nvPr/>
        </p:nvSpPr>
        <p:spPr>
          <a:xfrm>
            <a:off x="1420520" y="3101370"/>
            <a:ext cx="3305461" cy="57246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lnSpc>
                <a:spcPct val="130000"/>
              </a:lnSpc>
              <a:defRPr sz="1400">
                <a:solidFill>
                  <a:srgbClr val="967C60"/>
                </a:solidFill>
              </a:defRPr>
            </a:lvl1pPr>
          </a:lstStyle>
          <a:p>
            <a:r>
              <a:rPr sz="1200" spc="3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由在此输入详细介绍，以表达项目工作的详细资料和文字信息。</a:t>
            </a:r>
          </a:p>
        </p:txBody>
      </p:sp>
      <p:sp>
        <p:nvSpPr>
          <p:cNvPr id="11" name="Shape 483"/>
          <p:cNvSpPr/>
          <p:nvPr/>
        </p:nvSpPr>
        <p:spPr>
          <a:xfrm>
            <a:off x="1717720" y="4067867"/>
            <a:ext cx="3300704" cy="1"/>
          </a:xfrm>
          <a:prstGeom prst="line">
            <a:avLst/>
          </a:prstGeom>
          <a:ln>
            <a:solidFill>
              <a:srgbClr val="812732">
                <a:alpha val="50284"/>
              </a:srgbClr>
            </a:solidFill>
            <a:miter/>
            <a:headEnd type="oval"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Shape 484"/>
          <p:cNvSpPr/>
          <p:nvPr/>
        </p:nvSpPr>
        <p:spPr>
          <a:xfrm>
            <a:off x="6531858" y="3669695"/>
            <a:ext cx="915820" cy="8280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4800">
                <a:solidFill>
                  <a:srgbClr val="DCB68A"/>
                </a:solidFill>
                <a:latin typeface="Impact MT Std"/>
                <a:ea typeface="Impact MT Std"/>
                <a:cs typeface="Impact MT Std"/>
                <a:sym typeface="Impact MT Std"/>
              </a:defRPr>
            </a:lvl1pPr>
          </a:lstStyle>
          <a:p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13" name="Shape 485"/>
          <p:cNvSpPr/>
          <p:nvPr/>
        </p:nvSpPr>
        <p:spPr>
          <a:xfrm>
            <a:off x="6924847" y="3611317"/>
            <a:ext cx="2328708" cy="4470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sz="2000" b="1">
                <a:solidFill>
                  <a:srgbClr val="404040"/>
                </a:solidFill>
              </a:defRPr>
            </a:lvl1pPr>
          </a:lstStyle>
          <a:p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4" name="Shape 486"/>
          <p:cNvSpPr/>
          <p:nvPr/>
        </p:nvSpPr>
        <p:spPr>
          <a:xfrm>
            <a:off x="7481137" y="4067867"/>
            <a:ext cx="3540487" cy="55220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967C60"/>
                </a:solidFill>
              </a:defRPr>
            </a:lvl1pPr>
          </a:lstStyle>
          <a:p>
            <a:r>
              <a:rPr lang="zh-CN" altLang="en-US" sz="1200" spc="3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由在此输入详细介绍，以表达项目工作的详细资料和文字信息。</a:t>
            </a:r>
          </a:p>
        </p:txBody>
      </p:sp>
      <p:sp>
        <p:nvSpPr>
          <p:cNvPr id="15" name="Shape 487"/>
          <p:cNvSpPr/>
          <p:nvPr/>
        </p:nvSpPr>
        <p:spPr>
          <a:xfrm>
            <a:off x="7239255" y="5140919"/>
            <a:ext cx="3300704" cy="1"/>
          </a:xfrm>
          <a:prstGeom prst="line">
            <a:avLst/>
          </a:prstGeom>
          <a:ln>
            <a:solidFill>
              <a:srgbClr val="812732">
                <a:alpha val="50284"/>
              </a:srgbClr>
            </a:solidFill>
            <a:miter/>
            <a:headEnd type="oval"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Shape 488"/>
          <p:cNvSpPr/>
          <p:nvPr/>
        </p:nvSpPr>
        <p:spPr>
          <a:xfrm>
            <a:off x="4774824" y="4699625"/>
            <a:ext cx="915821" cy="8280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4800">
                <a:solidFill>
                  <a:srgbClr val="EA4C49"/>
                </a:solidFill>
                <a:latin typeface="Impact MT Std"/>
                <a:ea typeface="Impact MT Std"/>
                <a:cs typeface="Impact MT Std"/>
                <a:sym typeface="Impact MT Std"/>
              </a:defRPr>
            </a:lvl1pPr>
          </a:lstStyle>
          <a:p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17" name="Shape 489"/>
          <p:cNvSpPr/>
          <p:nvPr/>
        </p:nvSpPr>
        <p:spPr>
          <a:xfrm>
            <a:off x="2993935" y="4604841"/>
            <a:ext cx="2328706" cy="4470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sz="2000" b="1">
                <a:solidFill>
                  <a:srgbClr val="404040"/>
                </a:solidFill>
              </a:defRPr>
            </a:lvl1pPr>
          </a:lstStyle>
          <a:p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8" name="Shape 490"/>
          <p:cNvSpPr/>
          <p:nvPr/>
        </p:nvSpPr>
        <p:spPr>
          <a:xfrm>
            <a:off x="1367975" y="5015689"/>
            <a:ext cx="3330805" cy="55220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lnSpc>
                <a:spcPct val="130000"/>
              </a:lnSpc>
              <a:defRPr sz="1400">
                <a:solidFill>
                  <a:srgbClr val="967C60"/>
                </a:solidFill>
              </a:defRPr>
            </a:lvl1pPr>
          </a:lstStyle>
          <a:p>
            <a:r>
              <a:rPr sz="1200" spc="3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由在此输入详细介绍，以表达项目工作的详细资料和文字信息。</a:t>
            </a:r>
          </a:p>
        </p:txBody>
      </p:sp>
    </p:spTree>
  </p:cSld>
  <p:clrMapOvr>
    <a:masterClrMapping/>
  </p:clrMapOvr>
  <p:transition spd="slow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accel="28000" decel="7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accel="28000" decel="7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accel="28000" decel="7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accel="28000" decel="7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accel="28000" decel="7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accel="28000" decel="7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accel="28000" decel="7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accel="28000" decel="7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accel="28000" decel="7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accel="28000" decel="7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accel="28000" decel="7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accel="28000" decel="7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accel="28000" decel="7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accel="28000" decel="7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accel="28000" decel="7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accel="28000" decel="7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5309249" y="458259"/>
            <a:ext cx="1933575" cy="49911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en-US" altLang="zh-CN" sz="2800" spc="3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05</a:t>
            </a:r>
            <a:endParaRPr lang="en-US" altLang="zh-CN" sz="2800" spc="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3284528" y="1524739"/>
            <a:ext cx="5623560" cy="10839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zh-CN" altLang="en-US" sz="6600" b="1" spc="6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380823" y="923791"/>
            <a:ext cx="1778434" cy="45720"/>
            <a:chOff x="5284489" y="863001"/>
            <a:chExt cx="1778434" cy="45720"/>
          </a:xfrm>
        </p:grpSpPr>
        <p:sp>
          <p:nvSpPr>
            <p:cNvPr id="11" name="矩形 10"/>
            <p:cNvSpPr/>
            <p:nvPr userDrawn="1"/>
          </p:nvSpPr>
          <p:spPr>
            <a:xfrm>
              <a:off x="5928224" y="863001"/>
              <a:ext cx="144016" cy="45720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6101699" y="863001"/>
              <a:ext cx="144016" cy="45719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275174" y="863001"/>
              <a:ext cx="144016" cy="45719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5284489" y="863001"/>
              <a:ext cx="440801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6622122" y="863001"/>
              <a:ext cx="440801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5754749" y="863001"/>
              <a:ext cx="144016" cy="45720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 userDrawn="1"/>
          </p:nvSpPr>
          <p:spPr>
            <a:xfrm>
              <a:off x="6448649" y="863001"/>
              <a:ext cx="144016" cy="45719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 descr="s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73550" y="2933065"/>
            <a:ext cx="3644900" cy="393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zoom/>
      </p:transition>
    </mc:Choice>
    <mc:Fallback xmlns="">
      <p:transition spd="slow" advTm="3000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/>
          <p:cNvSpPr txBox="1"/>
          <p:nvPr/>
        </p:nvSpPr>
        <p:spPr>
          <a:xfrm>
            <a:off x="4817638" y="185585"/>
            <a:ext cx="25196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资金用途</a:t>
            </a:r>
            <a:endParaRPr lang="zh-CN" altLang="en-US" sz="4000" b="1" spc="6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Grupo 10"/>
          <p:cNvGrpSpPr>
            <a:grpSpLocks noChangeAspect="1"/>
          </p:cNvGrpSpPr>
          <p:nvPr/>
        </p:nvGrpSpPr>
        <p:grpSpPr>
          <a:xfrm>
            <a:off x="1889753" y="2996403"/>
            <a:ext cx="1658236" cy="1647629"/>
            <a:chOff x="1691407" y="4434631"/>
            <a:chExt cx="8278589" cy="8225642"/>
          </a:xfrm>
        </p:grpSpPr>
        <p:sp>
          <p:nvSpPr>
            <p:cNvPr id="16" name="4 Elipse"/>
            <p:cNvSpPr/>
            <p:nvPr/>
          </p:nvSpPr>
          <p:spPr>
            <a:xfrm rot="18977748">
              <a:off x="1691407" y="4434631"/>
              <a:ext cx="8278589" cy="8225642"/>
            </a:xfrm>
            <a:prstGeom prst="teardrop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6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Extrabold" panose="020B0906030804020204" pitchFamily="34" charset="0"/>
              </a:endParaRPr>
            </a:p>
          </p:txBody>
        </p:sp>
        <p:sp>
          <p:nvSpPr>
            <p:cNvPr id="17" name="4 Elipse"/>
            <p:cNvSpPr>
              <a:spLocks noChangeAspect="1"/>
            </p:cNvSpPr>
            <p:nvPr/>
          </p:nvSpPr>
          <p:spPr>
            <a:xfrm rot="19000484">
              <a:off x="2281579" y="5135086"/>
              <a:ext cx="7098242" cy="7097670"/>
            </a:xfrm>
            <a:prstGeom prst="teardrop">
              <a:avLst/>
            </a:prstGeom>
            <a:solidFill>
              <a:schemeClr val="accent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6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Extrabold" panose="020B0906030804020204" pitchFamily="34" charset="0"/>
              </a:endParaRPr>
            </a:p>
          </p:txBody>
        </p:sp>
        <p:sp>
          <p:nvSpPr>
            <p:cNvPr id="18" name="5 Elipse"/>
            <p:cNvSpPr>
              <a:spLocks noChangeAspect="1"/>
            </p:cNvSpPr>
            <p:nvPr/>
          </p:nvSpPr>
          <p:spPr>
            <a:xfrm rot="18980193">
              <a:off x="2862005" y="5781797"/>
              <a:ext cx="5937392" cy="5798507"/>
            </a:xfrm>
            <a:prstGeom prst="teardrop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684" rIns="0" bIns="45684" rtlCol="0" anchor="ctr"/>
            <a:lstStyle/>
            <a:p>
              <a:pPr algn="ctr"/>
              <a:r>
                <a:rPr lang="es-MX" sz="3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Extrabold" panose="020B0906030804020204" pitchFamily="34" charset="0"/>
                </a:rPr>
                <a:t>01</a:t>
              </a:r>
            </a:p>
          </p:txBody>
        </p:sp>
      </p:grpSp>
      <p:grpSp>
        <p:nvGrpSpPr>
          <p:cNvPr id="20" name="Grupo 10"/>
          <p:cNvGrpSpPr>
            <a:grpSpLocks noChangeAspect="1"/>
          </p:cNvGrpSpPr>
          <p:nvPr/>
        </p:nvGrpSpPr>
        <p:grpSpPr>
          <a:xfrm>
            <a:off x="4194084" y="2996403"/>
            <a:ext cx="1658236" cy="1647629"/>
            <a:chOff x="1691407" y="4434631"/>
            <a:chExt cx="8278589" cy="8225642"/>
          </a:xfrm>
        </p:grpSpPr>
        <p:sp>
          <p:nvSpPr>
            <p:cNvPr id="21" name="4 Elipse"/>
            <p:cNvSpPr/>
            <p:nvPr/>
          </p:nvSpPr>
          <p:spPr>
            <a:xfrm rot="18977748">
              <a:off x="1691407" y="4434631"/>
              <a:ext cx="8278589" cy="8225642"/>
            </a:xfrm>
            <a:prstGeom prst="teardrop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6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Extrabold" panose="020B0906030804020204" pitchFamily="34" charset="0"/>
              </a:endParaRPr>
            </a:p>
          </p:txBody>
        </p:sp>
        <p:sp>
          <p:nvSpPr>
            <p:cNvPr id="22" name="4 Elipse"/>
            <p:cNvSpPr>
              <a:spLocks noChangeAspect="1"/>
            </p:cNvSpPr>
            <p:nvPr/>
          </p:nvSpPr>
          <p:spPr>
            <a:xfrm rot="19000484">
              <a:off x="2281579" y="5135086"/>
              <a:ext cx="7098242" cy="7097670"/>
            </a:xfrm>
            <a:prstGeom prst="teardrop">
              <a:avLst/>
            </a:prstGeom>
            <a:solidFill>
              <a:schemeClr val="accent2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6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Extrabold" panose="020B0906030804020204" pitchFamily="34" charset="0"/>
              </a:endParaRPr>
            </a:p>
          </p:txBody>
        </p:sp>
        <p:sp>
          <p:nvSpPr>
            <p:cNvPr id="23" name="5 Elipse"/>
            <p:cNvSpPr>
              <a:spLocks noChangeAspect="1"/>
            </p:cNvSpPr>
            <p:nvPr/>
          </p:nvSpPr>
          <p:spPr>
            <a:xfrm rot="18980193">
              <a:off x="2862005" y="5781797"/>
              <a:ext cx="5937392" cy="5798507"/>
            </a:xfrm>
            <a:prstGeom prst="teardrop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684" rIns="0" bIns="45684" rtlCol="0" anchor="ctr"/>
            <a:lstStyle/>
            <a:p>
              <a:pPr algn="ctr"/>
              <a:r>
                <a:rPr lang="es-MX" sz="3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Extrabold" panose="020B0906030804020204" pitchFamily="34" charset="0"/>
                </a:rPr>
                <a:t>02</a:t>
              </a:r>
            </a:p>
          </p:txBody>
        </p:sp>
      </p:grpSp>
      <p:grpSp>
        <p:nvGrpSpPr>
          <p:cNvPr id="24" name="Grupo 10"/>
          <p:cNvGrpSpPr>
            <a:grpSpLocks noChangeAspect="1"/>
          </p:cNvGrpSpPr>
          <p:nvPr/>
        </p:nvGrpSpPr>
        <p:grpSpPr>
          <a:xfrm>
            <a:off x="6498414" y="2996403"/>
            <a:ext cx="1658236" cy="1647629"/>
            <a:chOff x="1691407" y="4434631"/>
            <a:chExt cx="8278589" cy="8225642"/>
          </a:xfrm>
        </p:grpSpPr>
        <p:sp>
          <p:nvSpPr>
            <p:cNvPr id="25" name="4 Elipse"/>
            <p:cNvSpPr/>
            <p:nvPr/>
          </p:nvSpPr>
          <p:spPr>
            <a:xfrm rot="18977748">
              <a:off x="1691407" y="4434631"/>
              <a:ext cx="8278589" cy="8225642"/>
            </a:xfrm>
            <a:prstGeom prst="teardrop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6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Extrabold" panose="020B0906030804020204" pitchFamily="34" charset="0"/>
              </a:endParaRPr>
            </a:p>
          </p:txBody>
        </p:sp>
        <p:sp>
          <p:nvSpPr>
            <p:cNvPr id="26" name="4 Elipse"/>
            <p:cNvSpPr>
              <a:spLocks noChangeAspect="1"/>
            </p:cNvSpPr>
            <p:nvPr/>
          </p:nvSpPr>
          <p:spPr>
            <a:xfrm rot="19000484">
              <a:off x="2281579" y="5135086"/>
              <a:ext cx="7098242" cy="7097670"/>
            </a:xfrm>
            <a:prstGeom prst="teardrop">
              <a:avLst/>
            </a:prstGeom>
            <a:solidFill>
              <a:schemeClr val="accent4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6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Extrabold" panose="020B0906030804020204" pitchFamily="34" charset="0"/>
              </a:endParaRPr>
            </a:p>
          </p:txBody>
        </p:sp>
        <p:sp>
          <p:nvSpPr>
            <p:cNvPr id="27" name="5 Elipse"/>
            <p:cNvSpPr>
              <a:spLocks noChangeAspect="1"/>
            </p:cNvSpPr>
            <p:nvPr/>
          </p:nvSpPr>
          <p:spPr>
            <a:xfrm rot="18980193">
              <a:off x="2862005" y="5781797"/>
              <a:ext cx="5937392" cy="5798507"/>
            </a:xfrm>
            <a:prstGeom prst="teardrop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684" rIns="0" bIns="45684" rtlCol="0" anchor="ctr"/>
            <a:lstStyle/>
            <a:p>
              <a:pPr algn="ctr"/>
              <a:r>
                <a:rPr lang="es-MX" sz="3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Extrabold" panose="020B0906030804020204" pitchFamily="34" charset="0"/>
                </a:rPr>
                <a:t>03</a:t>
              </a:r>
            </a:p>
          </p:txBody>
        </p:sp>
      </p:grpSp>
      <p:grpSp>
        <p:nvGrpSpPr>
          <p:cNvPr id="28" name="Grupo 10"/>
          <p:cNvGrpSpPr>
            <a:grpSpLocks noChangeAspect="1"/>
          </p:cNvGrpSpPr>
          <p:nvPr/>
        </p:nvGrpSpPr>
        <p:grpSpPr>
          <a:xfrm>
            <a:off x="8802744" y="2996403"/>
            <a:ext cx="1658236" cy="1647629"/>
            <a:chOff x="1691407" y="4434631"/>
            <a:chExt cx="8278589" cy="8225642"/>
          </a:xfrm>
        </p:grpSpPr>
        <p:sp>
          <p:nvSpPr>
            <p:cNvPr id="29" name="4 Elipse"/>
            <p:cNvSpPr/>
            <p:nvPr/>
          </p:nvSpPr>
          <p:spPr>
            <a:xfrm rot="18977748">
              <a:off x="1691407" y="4434631"/>
              <a:ext cx="8278589" cy="8225642"/>
            </a:xfrm>
            <a:prstGeom prst="teardrop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6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Extrabold" panose="020B0906030804020204" pitchFamily="34" charset="0"/>
              </a:endParaRPr>
            </a:p>
          </p:txBody>
        </p:sp>
        <p:sp>
          <p:nvSpPr>
            <p:cNvPr id="30" name="4 Elipse"/>
            <p:cNvSpPr>
              <a:spLocks noChangeAspect="1"/>
            </p:cNvSpPr>
            <p:nvPr/>
          </p:nvSpPr>
          <p:spPr>
            <a:xfrm rot="19000484">
              <a:off x="2281579" y="5135086"/>
              <a:ext cx="7098242" cy="7097670"/>
            </a:xfrm>
            <a:prstGeom prst="teardrop">
              <a:avLst/>
            </a:prstGeom>
            <a:solidFill>
              <a:schemeClr val="accent5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6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Extrabold" panose="020B0906030804020204" pitchFamily="34" charset="0"/>
              </a:endParaRPr>
            </a:p>
          </p:txBody>
        </p:sp>
        <p:sp>
          <p:nvSpPr>
            <p:cNvPr id="31" name="5 Elipse"/>
            <p:cNvSpPr>
              <a:spLocks noChangeAspect="1"/>
            </p:cNvSpPr>
            <p:nvPr/>
          </p:nvSpPr>
          <p:spPr>
            <a:xfrm rot="18980193">
              <a:off x="2862005" y="5781797"/>
              <a:ext cx="5937392" cy="5798507"/>
            </a:xfrm>
            <a:prstGeom prst="teardrop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684" rIns="0" bIns="45684" rtlCol="0" anchor="ctr"/>
            <a:lstStyle/>
            <a:p>
              <a:pPr algn="ctr"/>
              <a:r>
                <a:rPr lang="es-MX" sz="3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Extrabold" panose="020B0906030804020204" pitchFamily="34" charset="0"/>
                </a:rPr>
                <a:t>04</a:t>
              </a:r>
            </a:p>
          </p:txBody>
        </p:sp>
      </p:grpSp>
      <p:sp>
        <p:nvSpPr>
          <p:cNvPr id="32" name="Textbox 1"/>
          <p:cNvSpPr/>
          <p:nvPr/>
        </p:nvSpPr>
        <p:spPr>
          <a:xfrm>
            <a:off x="1859115" y="5458393"/>
            <a:ext cx="1727800" cy="334457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Open Sans Condensed" panose="020B0604020202020204" charset="0"/>
              </a:rPr>
              <a:t>输入你的标题</a:t>
            </a:r>
          </a:p>
        </p:txBody>
      </p:sp>
      <p:sp>
        <p:nvSpPr>
          <p:cNvPr id="33" name="Textbox 1"/>
          <p:cNvSpPr/>
          <p:nvPr/>
        </p:nvSpPr>
        <p:spPr>
          <a:xfrm>
            <a:off x="4157302" y="5458393"/>
            <a:ext cx="1727800" cy="334457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Open Sans Condensed" panose="020B0604020202020204" charset="0"/>
              </a:rPr>
              <a:t>输入你的标题</a:t>
            </a:r>
          </a:p>
        </p:txBody>
      </p:sp>
      <p:sp>
        <p:nvSpPr>
          <p:cNvPr id="34" name="Textbox 1"/>
          <p:cNvSpPr/>
          <p:nvPr/>
        </p:nvSpPr>
        <p:spPr>
          <a:xfrm>
            <a:off x="6470211" y="5458393"/>
            <a:ext cx="1727800" cy="334457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Open Sans Condensed" panose="020B0604020202020204" charset="0"/>
              </a:rPr>
              <a:t>输入你的标题</a:t>
            </a:r>
          </a:p>
        </p:txBody>
      </p:sp>
      <p:sp>
        <p:nvSpPr>
          <p:cNvPr id="35" name="Textbox 1"/>
          <p:cNvSpPr/>
          <p:nvPr/>
        </p:nvSpPr>
        <p:spPr>
          <a:xfrm>
            <a:off x="8759132" y="5458393"/>
            <a:ext cx="1727800" cy="334457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Open Sans Condensed" panose="020B0604020202020204" charset="0"/>
              </a:rPr>
              <a:t>输入你的标题</a:t>
            </a:r>
          </a:p>
        </p:txBody>
      </p:sp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7210809" y="4842242"/>
            <a:ext cx="233444" cy="339439"/>
            <a:chOff x="14052" y="2464"/>
            <a:chExt cx="1099" cy="1598"/>
          </a:xfrm>
          <a:solidFill>
            <a:schemeClr val="tx2"/>
          </a:solidFill>
        </p:grpSpPr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14052" y="2464"/>
              <a:ext cx="1099" cy="1598"/>
            </a:xfrm>
            <a:custGeom>
              <a:avLst/>
              <a:gdLst>
                <a:gd name="T0" fmla="*/ 934 w 2198"/>
                <a:gd name="T1" fmla="*/ 2932 h 3195"/>
                <a:gd name="T2" fmla="*/ 1014 w 2198"/>
                <a:gd name="T3" fmla="*/ 2988 h 3195"/>
                <a:gd name="T4" fmla="*/ 1127 w 2198"/>
                <a:gd name="T5" fmla="*/ 2995 h 3195"/>
                <a:gd name="T6" fmla="*/ 1215 w 2198"/>
                <a:gd name="T7" fmla="*/ 2979 h 3195"/>
                <a:gd name="T8" fmla="*/ 1278 w 2198"/>
                <a:gd name="T9" fmla="*/ 2915 h 3195"/>
                <a:gd name="T10" fmla="*/ 1420 w 2198"/>
                <a:gd name="T11" fmla="*/ 2506 h 3195"/>
                <a:gd name="T12" fmla="*/ 816 w 2198"/>
                <a:gd name="T13" fmla="*/ 2631 h 3195"/>
                <a:gd name="T14" fmla="*/ 862 w 2198"/>
                <a:gd name="T15" fmla="*/ 2775 h 3195"/>
                <a:gd name="T16" fmla="*/ 1394 w 2198"/>
                <a:gd name="T17" fmla="*/ 2594 h 3195"/>
                <a:gd name="T18" fmla="*/ 734 w 2198"/>
                <a:gd name="T19" fmla="*/ 2362 h 3195"/>
                <a:gd name="T20" fmla="*/ 1469 w 2198"/>
                <a:gd name="T21" fmla="*/ 2350 h 3195"/>
                <a:gd name="T22" fmla="*/ 1026 w 2198"/>
                <a:gd name="T23" fmla="*/ 203 h 3195"/>
                <a:gd name="T24" fmla="*/ 749 w 2198"/>
                <a:gd name="T25" fmla="*/ 271 h 3195"/>
                <a:gd name="T26" fmla="*/ 514 w 2198"/>
                <a:gd name="T27" fmla="*/ 417 h 3195"/>
                <a:gd name="T28" fmla="*/ 335 w 2198"/>
                <a:gd name="T29" fmla="*/ 625 h 3195"/>
                <a:gd name="T30" fmla="*/ 226 w 2198"/>
                <a:gd name="T31" fmla="*/ 882 h 3195"/>
                <a:gd name="T32" fmla="*/ 202 w 2198"/>
                <a:gd name="T33" fmla="*/ 1150 h 3195"/>
                <a:gd name="T34" fmla="*/ 261 w 2198"/>
                <a:gd name="T35" fmla="*/ 1368 h 3195"/>
                <a:gd name="T36" fmla="*/ 369 w 2198"/>
                <a:gd name="T37" fmla="*/ 1600 h 3195"/>
                <a:gd name="T38" fmla="*/ 524 w 2198"/>
                <a:gd name="T39" fmla="*/ 1882 h 3195"/>
                <a:gd name="T40" fmla="*/ 1619 w 2198"/>
                <a:gd name="T41" fmla="*/ 1989 h 3195"/>
                <a:gd name="T42" fmla="*/ 1798 w 2198"/>
                <a:gd name="T43" fmla="*/ 1658 h 3195"/>
                <a:gd name="T44" fmla="*/ 1915 w 2198"/>
                <a:gd name="T45" fmla="*/ 1425 h 3195"/>
                <a:gd name="T46" fmla="*/ 1987 w 2198"/>
                <a:gd name="T47" fmla="*/ 1202 h 3195"/>
                <a:gd name="T48" fmla="*/ 1986 w 2198"/>
                <a:gd name="T49" fmla="*/ 953 h 3195"/>
                <a:gd name="T50" fmla="*/ 1898 w 2198"/>
                <a:gd name="T51" fmla="*/ 685 h 3195"/>
                <a:gd name="T52" fmla="*/ 1735 w 2198"/>
                <a:gd name="T53" fmla="*/ 464 h 3195"/>
                <a:gd name="T54" fmla="*/ 1512 w 2198"/>
                <a:gd name="T55" fmla="*/ 300 h 3195"/>
                <a:gd name="T56" fmla="*/ 1245 w 2198"/>
                <a:gd name="T57" fmla="*/ 211 h 3195"/>
                <a:gd name="T58" fmla="*/ 1181 w 2198"/>
                <a:gd name="T59" fmla="*/ 3 h 3195"/>
                <a:gd name="T60" fmla="*/ 1491 w 2198"/>
                <a:gd name="T61" fmla="*/ 72 h 3195"/>
                <a:gd name="T62" fmla="*/ 1761 w 2198"/>
                <a:gd name="T63" fmla="*/ 221 h 3195"/>
                <a:gd name="T64" fmla="*/ 1977 w 2198"/>
                <a:gd name="T65" fmla="*/ 437 h 3195"/>
                <a:gd name="T66" fmla="*/ 2126 w 2198"/>
                <a:gd name="T67" fmla="*/ 707 h 3195"/>
                <a:gd name="T68" fmla="*/ 2195 w 2198"/>
                <a:gd name="T69" fmla="*/ 1016 h 3195"/>
                <a:gd name="T70" fmla="*/ 2170 w 2198"/>
                <a:gd name="T71" fmla="*/ 1300 h 3195"/>
                <a:gd name="T72" fmla="*/ 2066 w 2198"/>
                <a:gd name="T73" fmla="*/ 1574 h 3195"/>
                <a:gd name="T74" fmla="*/ 1923 w 2198"/>
                <a:gd name="T75" fmla="*/ 1846 h 3195"/>
                <a:gd name="T76" fmla="*/ 1779 w 2198"/>
                <a:gd name="T77" fmla="*/ 2112 h 3195"/>
                <a:gd name="T78" fmla="*/ 1673 w 2198"/>
                <a:gd name="T79" fmla="*/ 2370 h 3195"/>
                <a:gd name="T80" fmla="*/ 1597 w 2198"/>
                <a:gd name="T81" fmla="*/ 2611 h 3195"/>
                <a:gd name="T82" fmla="*/ 1536 w 2198"/>
                <a:gd name="T83" fmla="*/ 2815 h 3195"/>
                <a:gd name="T84" fmla="*/ 1472 w 2198"/>
                <a:gd name="T85" fmla="*/ 2977 h 3195"/>
                <a:gd name="T86" fmla="*/ 1390 w 2198"/>
                <a:gd name="T87" fmla="*/ 3096 h 3195"/>
                <a:gd name="T88" fmla="*/ 1271 w 2198"/>
                <a:gd name="T89" fmla="*/ 3170 h 3195"/>
                <a:gd name="T90" fmla="*/ 1099 w 2198"/>
                <a:gd name="T91" fmla="*/ 3195 h 3195"/>
                <a:gd name="T92" fmla="*/ 924 w 2198"/>
                <a:gd name="T93" fmla="*/ 3168 h 3195"/>
                <a:gd name="T94" fmla="*/ 803 w 2198"/>
                <a:gd name="T95" fmla="*/ 3088 h 3195"/>
                <a:gd name="T96" fmla="*/ 719 w 2198"/>
                <a:gd name="T97" fmla="*/ 2958 h 3195"/>
                <a:gd name="T98" fmla="*/ 653 w 2198"/>
                <a:gd name="T99" fmla="*/ 2782 h 3195"/>
                <a:gd name="T100" fmla="*/ 588 w 2198"/>
                <a:gd name="T101" fmla="*/ 2562 h 3195"/>
                <a:gd name="T102" fmla="*/ 503 w 2198"/>
                <a:gd name="T103" fmla="*/ 2302 h 3195"/>
                <a:gd name="T104" fmla="*/ 377 w 2198"/>
                <a:gd name="T105" fmla="*/ 2030 h 3195"/>
                <a:gd name="T106" fmla="*/ 221 w 2198"/>
                <a:gd name="T107" fmla="*/ 1746 h 3195"/>
                <a:gd name="T108" fmla="*/ 81 w 2198"/>
                <a:gd name="T109" fmla="*/ 1457 h 3195"/>
                <a:gd name="T110" fmla="*/ 4 w 2198"/>
                <a:gd name="T111" fmla="*/ 1169 h 3195"/>
                <a:gd name="T112" fmla="*/ 27 w 2198"/>
                <a:gd name="T113" fmla="*/ 858 h 3195"/>
                <a:gd name="T114" fmla="*/ 137 w 2198"/>
                <a:gd name="T115" fmla="*/ 566 h 3195"/>
                <a:gd name="T116" fmla="*/ 322 w 2198"/>
                <a:gd name="T117" fmla="*/ 322 h 3195"/>
                <a:gd name="T118" fmla="*/ 567 w 2198"/>
                <a:gd name="T119" fmla="*/ 137 h 3195"/>
                <a:gd name="T120" fmla="*/ 858 w 2198"/>
                <a:gd name="T121" fmla="*/ 27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8" h="3195">
                  <a:moveTo>
                    <a:pt x="1323" y="2818"/>
                  </a:moveTo>
                  <a:lnTo>
                    <a:pt x="899" y="2871"/>
                  </a:lnTo>
                  <a:lnTo>
                    <a:pt x="917" y="2904"/>
                  </a:lnTo>
                  <a:lnTo>
                    <a:pt x="934" y="2932"/>
                  </a:lnTo>
                  <a:lnTo>
                    <a:pt x="951" y="2953"/>
                  </a:lnTo>
                  <a:lnTo>
                    <a:pt x="971" y="2970"/>
                  </a:lnTo>
                  <a:lnTo>
                    <a:pt x="991" y="2981"/>
                  </a:lnTo>
                  <a:lnTo>
                    <a:pt x="1014" y="2988"/>
                  </a:lnTo>
                  <a:lnTo>
                    <a:pt x="1039" y="2993"/>
                  </a:lnTo>
                  <a:lnTo>
                    <a:pt x="1067" y="2995"/>
                  </a:lnTo>
                  <a:lnTo>
                    <a:pt x="1099" y="2995"/>
                  </a:lnTo>
                  <a:lnTo>
                    <a:pt x="1127" y="2995"/>
                  </a:lnTo>
                  <a:lnTo>
                    <a:pt x="1153" y="2994"/>
                  </a:lnTo>
                  <a:lnTo>
                    <a:pt x="1175" y="2991"/>
                  </a:lnTo>
                  <a:lnTo>
                    <a:pt x="1196" y="2986"/>
                  </a:lnTo>
                  <a:lnTo>
                    <a:pt x="1215" y="2979"/>
                  </a:lnTo>
                  <a:lnTo>
                    <a:pt x="1232" y="2969"/>
                  </a:lnTo>
                  <a:lnTo>
                    <a:pt x="1249" y="2954"/>
                  </a:lnTo>
                  <a:lnTo>
                    <a:pt x="1264" y="2937"/>
                  </a:lnTo>
                  <a:lnTo>
                    <a:pt x="1278" y="2915"/>
                  </a:lnTo>
                  <a:lnTo>
                    <a:pt x="1294" y="2888"/>
                  </a:lnTo>
                  <a:lnTo>
                    <a:pt x="1308" y="2855"/>
                  </a:lnTo>
                  <a:lnTo>
                    <a:pt x="1323" y="2818"/>
                  </a:lnTo>
                  <a:close/>
                  <a:moveTo>
                    <a:pt x="1420" y="2506"/>
                  </a:moveTo>
                  <a:lnTo>
                    <a:pt x="802" y="2583"/>
                  </a:lnTo>
                  <a:lnTo>
                    <a:pt x="802" y="2585"/>
                  </a:lnTo>
                  <a:lnTo>
                    <a:pt x="803" y="2587"/>
                  </a:lnTo>
                  <a:lnTo>
                    <a:pt x="816" y="2631"/>
                  </a:lnTo>
                  <a:lnTo>
                    <a:pt x="829" y="2672"/>
                  </a:lnTo>
                  <a:lnTo>
                    <a:pt x="841" y="2709"/>
                  </a:lnTo>
                  <a:lnTo>
                    <a:pt x="852" y="2743"/>
                  </a:lnTo>
                  <a:lnTo>
                    <a:pt x="862" y="2775"/>
                  </a:lnTo>
                  <a:lnTo>
                    <a:pt x="1358" y="2713"/>
                  </a:lnTo>
                  <a:lnTo>
                    <a:pt x="1369" y="2677"/>
                  </a:lnTo>
                  <a:lnTo>
                    <a:pt x="1381" y="2637"/>
                  </a:lnTo>
                  <a:lnTo>
                    <a:pt x="1394" y="2594"/>
                  </a:lnTo>
                  <a:lnTo>
                    <a:pt x="1407" y="2551"/>
                  </a:lnTo>
                  <a:lnTo>
                    <a:pt x="1420" y="2506"/>
                  </a:lnTo>
                  <a:close/>
                  <a:moveTo>
                    <a:pt x="711" y="2297"/>
                  </a:moveTo>
                  <a:lnTo>
                    <a:pt x="734" y="2362"/>
                  </a:lnTo>
                  <a:lnTo>
                    <a:pt x="754" y="2425"/>
                  </a:lnTo>
                  <a:lnTo>
                    <a:pt x="772" y="2487"/>
                  </a:lnTo>
                  <a:lnTo>
                    <a:pt x="1452" y="2402"/>
                  </a:lnTo>
                  <a:lnTo>
                    <a:pt x="1469" y="2350"/>
                  </a:lnTo>
                  <a:lnTo>
                    <a:pt x="1488" y="2297"/>
                  </a:lnTo>
                  <a:lnTo>
                    <a:pt x="711" y="2297"/>
                  </a:lnTo>
                  <a:close/>
                  <a:moveTo>
                    <a:pt x="1099" y="200"/>
                  </a:moveTo>
                  <a:lnTo>
                    <a:pt x="1026" y="203"/>
                  </a:lnTo>
                  <a:lnTo>
                    <a:pt x="953" y="211"/>
                  </a:lnTo>
                  <a:lnTo>
                    <a:pt x="883" y="226"/>
                  </a:lnTo>
                  <a:lnTo>
                    <a:pt x="815" y="246"/>
                  </a:lnTo>
                  <a:lnTo>
                    <a:pt x="749" y="271"/>
                  </a:lnTo>
                  <a:lnTo>
                    <a:pt x="686" y="300"/>
                  </a:lnTo>
                  <a:lnTo>
                    <a:pt x="625" y="335"/>
                  </a:lnTo>
                  <a:lnTo>
                    <a:pt x="568" y="374"/>
                  </a:lnTo>
                  <a:lnTo>
                    <a:pt x="514" y="417"/>
                  </a:lnTo>
                  <a:lnTo>
                    <a:pt x="464" y="464"/>
                  </a:lnTo>
                  <a:lnTo>
                    <a:pt x="417" y="514"/>
                  </a:lnTo>
                  <a:lnTo>
                    <a:pt x="374" y="568"/>
                  </a:lnTo>
                  <a:lnTo>
                    <a:pt x="335" y="625"/>
                  </a:lnTo>
                  <a:lnTo>
                    <a:pt x="300" y="685"/>
                  </a:lnTo>
                  <a:lnTo>
                    <a:pt x="271" y="749"/>
                  </a:lnTo>
                  <a:lnTo>
                    <a:pt x="246" y="815"/>
                  </a:lnTo>
                  <a:lnTo>
                    <a:pt x="226" y="882"/>
                  </a:lnTo>
                  <a:lnTo>
                    <a:pt x="212" y="953"/>
                  </a:lnTo>
                  <a:lnTo>
                    <a:pt x="203" y="1024"/>
                  </a:lnTo>
                  <a:lnTo>
                    <a:pt x="200" y="1099"/>
                  </a:lnTo>
                  <a:lnTo>
                    <a:pt x="202" y="1150"/>
                  </a:lnTo>
                  <a:lnTo>
                    <a:pt x="210" y="1203"/>
                  </a:lnTo>
                  <a:lnTo>
                    <a:pt x="223" y="1257"/>
                  </a:lnTo>
                  <a:lnTo>
                    <a:pt x="240" y="1312"/>
                  </a:lnTo>
                  <a:lnTo>
                    <a:pt x="261" y="1368"/>
                  </a:lnTo>
                  <a:lnTo>
                    <a:pt x="284" y="1426"/>
                  </a:lnTo>
                  <a:lnTo>
                    <a:pt x="310" y="1484"/>
                  </a:lnTo>
                  <a:lnTo>
                    <a:pt x="338" y="1541"/>
                  </a:lnTo>
                  <a:lnTo>
                    <a:pt x="369" y="1600"/>
                  </a:lnTo>
                  <a:lnTo>
                    <a:pt x="401" y="1658"/>
                  </a:lnTo>
                  <a:lnTo>
                    <a:pt x="432" y="1718"/>
                  </a:lnTo>
                  <a:lnTo>
                    <a:pt x="465" y="1776"/>
                  </a:lnTo>
                  <a:lnTo>
                    <a:pt x="524" y="1882"/>
                  </a:lnTo>
                  <a:lnTo>
                    <a:pt x="580" y="1989"/>
                  </a:lnTo>
                  <a:lnTo>
                    <a:pt x="634" y="2097"/>
                  </a:lnTo>
                  <a:lnTo>
                    <a:pt x="1566" y="2097"/>
                  </a:lnTo>
                  <a:lnTo>
                    <a:pt x="1619" y="1989"/>
                  </a:lnTo>
                  <a:lnTo>
                    <a:pt x="1675" y="1882"/>
                  </a:lnTo>
                  <a:lnTo>
                    <a:pt x="1733" y="1777"/>
                  </a:lnTo>
                  <a:lnTo>
                    <a:pt x="1766" y="1718"/>
                  </a:lnTo>
                  <a:lnTo>
                    <a:pt x="1798" y="1658"/>
                  </a:lnTo>
                  <a:lnTo>
                    <a:pt x="1829" y="1600"/>
                  </a:lnTo>
                  <a:lnTo>
                    <a:pt x="1860" y="1541"/>
                  </a:lnTo>
                  <a:lnTo>
                    <a:pt x="1888" y="1483"/>
                  </a:lnTo>
                  <a:lnTo>
                    <a:pt x="1915" y="1425"/>
                  </a:lnTo>
                  <a:lnTo>
                    <a:pt x="1938" y="1367"/>
                  </a:lnTo>
                  <a:lnTo>
                    <a:pt x="1959" y="1311"/>
                  </a:lnTo>
                  <a:lnTo>
                    <a:pt x="1975" y="1256"/>
                  </a:lnTo>
                  <a:lnTo>
                    <a:pt x="1987" y="1202"/>
                  </a:lnTo>
                  <a:lnTo>
                    <a:pt x="1996" y="1150"/>
                  </a:lnTo>
                  <a:lnTo>
                    <a:pt x="1999" y="1099"/>
                  </a:lnTo>
                  <a:lnTo>
                    <a:pt x="1996" y="1024"/>
                  </a:lnTo>
                  <a:lnTo>
                    <a:pt x="1986" y="953"/>
                  </a:lnTo>
                  <a:lnTo>
                    <a:pt x="1972" y="882"/>
                  </a:lnTo>
                  <a:lnTo>
                    <a:pt x="1953" y="815"/>
                  </a:lnTo>
                  <a:lnTo>
                    <a:pt x="1927" y="749"/>
                  </a:lnTo>
                  <a:lnTo>
                    <a:pt x="1898" y="685"/>
                  </a:lnTo>
                  <a:lnTo>
                    <a:pt x="1864" y="625"/>
                  </a:lnTo>
                  <a:lnTo>
                    <a:pt x="1825" y="568"/>
                  </a:lnTo>
                  <a:lnTo>
                    <a:pt x="1781" y="514"/>
                  </a:lnTo>
                  <a:lnTo>
                    <a:pt x="1735" y="464"/>
                  </a:lnTo>
                  <a:lnTo>
                    <a:pt x="1684" y="417"/>
                  </a:lnTo>
                  <a:lnTo>
                    <a:pt x="1630" y="374"/>
                  </a:lnTo>
                  <a:lnTo>
                    <a:pt x="1573" y="335"/>
                  </a:lnTo>
                  <a:lnTo>
                    <a:pt x="1512" y="300"/>
                  </a:lnTo>
                  <a:lnTo>
                    <a:pt x="1449" y="271"/>
                  </a:lnTo>
                  <a:lnTo>
                    <a:pt x="1383" y="246"/>
                  </a:lnTo>
                  <a:lnTo>
                    <a:pt x="1315" y="226"/>
                  </a:lnTo>
                  <a:lnTo>
                    <a:pt x="1245" y="211"/>
                  </a:lnTo>
                  <a:lnTo>
                    <a:pt x="1173" y="203"/>
                  </a:lnTo>
                  <a:lnTo>
                    <a:pt x="1099" y="200"/>
                  </a:lnTo>
                  <a:close/>
                  <a:moveTo>
                    <a:pt x="1099" y="0"/>
                  </a:moveTo>
                  <a:lnTo>
                    <a:pt x="1181" y="3"/>
                  </a:lnTo>
                  <a:lnTo>
                    <a:pt x="1262" y="12"/>
                  </a:lnTo>
                  <a:lnTo>
                    <a:pt x="1340" y="27"/>
                  </a:lnTo>
                  <a:lnTo>
                    <a:pt x="1416" y="46"/>
                  </a:lnTo>
                  <a:lnTo>
                    <a:pt x="1491" y="72"/>
                  </a:lnTo>
                  <a:lnTo>
                    <a:pt x="1562" y="102"/>
                  </a:lnTo>
                  <a:lnTo>
                    <a:pt x="1632" y="137"/>
                  </a:lnTo>
                  <a:lnTo>
                    <a:pt x="1697" y="177"/>
                  </a:lnTo>
                  <a:lnTo>
                    <a:pt x="1761" y="221"/>
                  </a:lnTo>
                  <a:lnTo>
                    <a:pt x="1820" y="270"/>
                  </a:lnTo>
                  <a:lnTo>
                    <a:pt x="1876" y="322"/>
                  </a:lnTo>
                  <a:lnTo>
                    <a:pt x="1928" y="378"/>
                  </a:lnTo>
                  <a:lnTo>
                    <a:pt x="1977" y="437"/>
                  </a:lnTo>
                  <a:lnTo>
                    <a:pt x="2021" y="500"/>
                  </a:lnTo>
                  <a:lnTo>
                    <a:pt x="2061" y="566"/>
                  </a:lnTo>
                  <a:lnTo>
                    <a:pt x="2096" y="635"/>
                  </a:lnTo>
                  <a:lnTo>
                    <a:pt x="2126" y="707"/>
                  </a:lnTo>
                  <a:lnTo>
                    <a:pt x="2152" y="781"/>
                  </a:lnTo>
                  <a:lnTo>
                    <a:pt x="2171" y="858"/>
                  </a:lnTo>
                  <a:lnTo>
                    <a:pt x="2187" y="936"/>
                  </a:lnTo>
                  <a:lnTo>
                    <a:pt x="2195" y="1016"/>
                  </a:lnTo>
                  <a:lnTo>
                    <a:pt x="2198" y="1099"/>
                  </a:lnTo>
                  <a:lnTo>
                    <a:pt x="2195" y="1165"/>
                  </a:lnTo>
                  <a:lnTo>
                    <a:pt x="2186" y="1233"/>
                  </a:lnTo>
                  <a:lnTo>
                    <a:pt x="2170" y="1300"/>
                  </a:lnTo>
                  <a:lnTo>
                    <a:pt x="2150" y="1368"/>
                  </a:lnTo>
                  <a:lnTo>
                    <a:pt x="2126" y="1437"/>
                  </a:lnTo>
                  <a:lnTo>
                    <a:pt x="2098" y="1505"/>
                  </a:lnTo>
                  <a:lnTo>
                    <a:pt x="2066" y="1574"/>
                  </a:lnTo>
                  <a:lnTo>
                    <a:pt x="2032" y="1642"/>
                  </a:lnTo>
                  <a:lnTo>
                    <a:pt x="1998" y="1711"/>
                  </a:lnTo>
                  <a:lnTo>
                    <a:pt x="1961" y="1778"/>
                  </a:lnTo>
                  <a:lnTo>
                    <a:pt x="1923" y="1846"/>
                  </a:lnTo>
                  <a:lnTo>
                    <a:pt x="1885" y="1914"/>
                  </a:lnTo>
                  <a:lnTo>
                    <a:pt x="1848" y="1980"/>
                  </a:lnTo>
                  <a:lnTo>
                    <a:pt x="1813" y="2047"/>
                  </a:lnTo>
                  <a:lnTo>
                    <a:pt x="1779" y="2112"/>
                  </a:lnTo>
                  <a:lnTo>
                    <a:pt x="1748" y="2177"/>
                  </a:lnTo>
                  <a:lnTo>
                    <a:pt x="1720" y="2241"/>
                  </a:lnTo>
                  <a:lnTo>
                    <a:pt x="1695" y="2304"/>
                  </a:lnTo>
                  <a:lnTo>
                    <a:pt x="1673" y="2370"/>
                  </a:lnTo>
                  <a:lnTo>
                    <a:pt x="1651" y="2434"/>
                  </a:lnTo>
                  <a:lnTo>
                    <a:pt x="1632" y="2495"/>
                  </a:lnTo>
                  <a:lnTo>
                    <a:pt x="1614" y="2554"/>
                  </a:lnTo>
                  <a:lnTo>
                    <a:pt x="1597" y="2611"/>
                  </a:lnTo>
                  <a:lnTo>
                    <a:pt x="1582" y="2665"/>
                  </a:lnTo>
                  <a:lnTo>
                    <a:pt x="1566" y="2717"/>
                  </a:lnTo>
                  <a:lnTo>
                    <a:pt x="1551" y="2768"/>
                  </a:lnTo>
                  <a:lnTo>
                    <a:pt x="1536" y="2815"/>
                  </a:lnTo>
                  <a:lnTo>
                    <a:pt x="1521" y="2859"/>
                  </a:lnTo>
                  <a:lnTo>
                    <a:pt x="1506" y="2901"/>
                  </a:lnTo>
                  <a:lnTo>
                    <a:pt x="1490" y="2940"/>
                  </a:lnTo>
                  <a:lnTo>
                    <a:pt x="1472" y="2977"/>
                  </a:lnTo>
                  <a:lnTo>
                    <a:pt x="1454" y="3012"/>
                  </a:lnTo>
                  <a:lnTo>
                    <a:pt x="1435" y="3042"/>
                  </a:lnTo>
                  <a:lnTo>
                    <a:pt x="1413" y="3071"/>
                  </a:lnTo>
                  <a:lnTo>
                    <a:pt x="1390" y="3096"/>
                  </a:lnTo>
                  <a:lnTo>
                    <a:pt x="1364" y="3120"/>
                  </a:lnTo>
                  <a:lnTo>
                    <a:pt x="1336" y="3139"/>
                  </a:lnTo>
                  <a:lnTo>
                    <a:pt x="1305" y="3157"/>
                  </a:lnTo>
                  <a:lnTo>
                    <a:pt x="1271" y="3170"/>
                  </a:lnTo>
                  <a:lnTo>
                    <a:pt x="1233" y="3181"/>
                  </a:lnTo>
                  <a:lnTo>
                    <a:pt x="1192" y="3189"/>
                  </a:lnTo>
                  <a:lnTo>
                    <a:pt x="1148" y="3193"/>
                  </a:lnTo>
                  <a:lnTo>
                    <a:pt x="1099" y="3195"/>
                  </a:lnTo>
                  <a:lnTo>
                    <a:pt x="1049" y="3193"/>
                  </a:lnTo>
                  <a:lnTo>
                    <a:pt x="1003" y="3188"/>
                  </a:lnTo>
                  <a:lnTo>
                    <a:pt x="962" y="3180"/>
                  </a:lnTo>
                  <a:lnTo>
                    <a:pt x="924" y="3168"/>
                  </a:lnTo>
                  <a:lnTo>
                    <a:pt x="889" y="3153"/>
                  </a:lnTo>
                  <a:lnTo>
                    <a:pt x="857" y="3134"/>
                  </a:lnTo>
                  <a:lnTo>
                    <a:pt x="829" y="3113"/>
                  </a:lnTo>
                  <a:lnTo>
                    <a:pt x="803" y="3088"/>
                  </a:lnTo>
                  <a:lnTo>
                    <a:pt x="780" y="3061"/>
                  </a:lnTo>
                  <a:lnTo>
                    <a:pt x="757" y="3029"/>
                  </a:lnTo>
                  <a:lnTo>
                    <a:pt x="738" y="2995"/>
                  </a:lnTo>
                  <a:lnTo>
                    <a:pt x="719" y="2958"/>
                  </a:lnTo>
                  <a:lnTo>
                    <a:pt x="702" y="2919"/>
                  </a:lnTo>
                  <a:lnTo>
                    <a:pt x="685" y="2876"/>
                  </a:lnTo>
                  <a:lnTo>
                    <a:pt x="669" y="2831"/>
                  </a:lnTo>
                  <a:lnTo>
                    <a:pt x="653" y="2782"/>
                  </a:lnTo>
                  <a:lnTo>
                    <a:pt x="638" y="2731"/>
                  </a:lnTo>
                  <a:lnTo>
                    <a:pt x="621" y="2678"/>
                  </a:lnTo>
                  <a:lnTo>
                    <a:pt x="605" y="2621"/>
                  </a:lnTo>
                  <a:lnTo>
                    <a:pt x="588" y="2562"/>
                  </a:lnTo>
                  <a:lnTo>
                    <a:pt x="568" y="2501"/>
                  </a:lnTo>
                  <a:lnTo>
                    <a:pt x="549" y="2437"/>
                  </a:lnTo>
                  <a:lnTo>
                    <a:pt x="526" y="2371"/>
                  </a:lnTo>
                  <a:lnTo>
                    <a:pt x="503" y="2302"/>
                  </a:lnTo>
                  <a:lnTo>
                    <a:pt x="476" y="2235"/>
                  </a:lnTo>
                  <a:lnTo>
                    <a:pt x="447" y="2168"/>
                  </a:lnTo>
                  <a:lnTo>
                    <a:pt x="413" y="2100"/>
                  </a:lnTo>
                  <a:lnTo>
                    <a:pt x="377" y="2030"/>
                  </a:lnTo>
                  <a:lnTo>
                    <a:pt x="338" y="1960"/>
                  </a:lnTo>
                  <a:lnTo>
                    <a:pt x="299" y="1889"/>
                  </a:lnTo>
                  <a:lnTo>
                    <a:pt x="260" y="1818"/>
                  </a:lnTo>
                  <a:lnTo>
                    <a:pt x="221" y="1746"/>
                  </a:lnTo>
                  <a:lnTo>
                    <a:pt x="182" y="1675"/>
                  </a:lnTo>
                  <a:lnTo>
                    <a:pt x="145" y="1602"/>
                  </a:lnTo>
                  <a:lnTo>
                    <a:pt x="111" y="1530"/>
                  </a:lnTo>
                  <a:lnTo>
                    <a:pt x="81" y="1457"/>
                  </a:lnTo>
                  <a:lnTo>
                    <a:pt x="53" y="1386"/>
                  </a:lnTo>
                  <a:lnTo>
                    <a:pt x="31" y="1313"/>
                  </a:lnTo>
                  <a:lnTo>
                    <a:pt x="14" y="1241"/>
                  </a:lnTo>
                  <a:lnTo>
                    <a:pt x="4" y="1169"/>
                  </a:lnTo>
                  <a:lnTo>
                    <a:pt x="0" y="1099"/>
                  </a:lnTo>
                  <a:lnTo>
                    <a:pt x="3" y="1016"/>
                  </a:lnTo>
                  <a:lnTo>
                    <a:pt x="12" y="936"/>
                  </a:lnTo>
                  <a:lnTo>
                    <a:pt x="27" y="858"/>
                  </a:lnTo>
                  <a:lnTo>
                    <a:pt x="47" y="781"/>
                  </a:lnTo>
                  <a:lnTo>
                    <a:pt x="72" y="707"/>
                  </a:lnTo>
                  <a:lnTo>
                    <a:pt x="102" y="635"/>
                  </a:lnTo>
                  <a:lnTo>
                    <a:pt x="137" y="566"/>
                  </a:lnTo>
                  <a:lnTo>
                    <a:pt x="177" y="500"/>
                  </a:lnTo>
                  <a:lnTo>
                    <a:pt x="221" y="437"/>
                  </a:lnTo>
                  <a:lnTo>
                    <a:pt x="270" y="378"/>
                  </a:lnTo>
                  <a:lnTo>
                    <a:pt x="322" y="322"/>
                  </a:lnTo>
                  <a:lnTo>
                    <a:pt x="378" y="270"/>
                  </a:lnTo>
                  <a:lnTo>
                    <a:pt x="437" y="221"/>
                  </a:lnTo>
                  <a:lnTo>
                    <a:pt x="501" y="177"/>
                  </a:lnTo>
                  <a:lnTo>
                    <a:pt x="567" y="137"/>
                  </a:lnTo>
                  <a:lnTo>
                    <a:pt x="636" y="102"/>
                  </a:lnTo>
                  <a:lnTo>
                    <a:pt x="707" y="72"/>
                  </a:lnTo>
                  <a:lnTo>
                    <a:pt x="782" y="46"/>
                  </a:lnTo>
                  <a:lnTo>
                    <a:pt x="858" y="27"/>
                  </a:lnTo>
                  <a:lnTo>
                    <a:pt x="937" y="12"/>
                  </a:lnTo>
                  <a:lnTo>
                    <a:pt x="1017" y="3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7"/>
            <p:cNvSpPr/>
            <p:nvPr/>
          </p:nvSpPr>
          <p:spPr bwMode="auto">
            <a:xfrm>
              <a:off x="14302" y="2714"/>
              <a:ext cx="324" cy="324"/>
            </a:xfrm>
            <a:custGeom>
              <a:avLst/>
              <a:gdLst>
                <a:gd name="T0" fmla="*/ 599 w 649"/>
                <a:gd name="T1" fmla="*/ 0 h 649"/>
                <a:gd name="T2" fmla="*/ 615 w 649"/>
                <a:gd name="T3" fmla="*/ 2 h 649"/>
                <a:gd name="T4" fmla="*/ 628 w 649"/>
                <a:gd name="T5" fmla="*/ 10 h 649"/>
                <a:gd name="T6" fmla="*/ 639 w 649"/>
                <a:gd name="T7" fmla="*/ 21 h 649"/>
                <a:gd name="T8" fmla="*/ 646 w 649"/>
                <a:gd name="T9" fmla="*/ 34 h 649"/>
                <a:gd name="T10" fmla="*/ 649 w 649"/>
                <a:gd name="T11" fmla="*/ 49 h 649"/>
                <a:gd name="T12" fmla="*/ 646 w 649"/>
                <a:gd name="T13" fmla="*/ 66 h 649"/>
                <a:gd name="T14" fmla="*/ 639 w 649"/>
                <a:gd name="T15" fmla="*/ 80 h 649"/>
                <a:gd name="T16" fmla="*/ 628 w 649"/>
                <a:gd name="T17" fmla="*/ 90 h 649"/>
                <a:gd name="T18" fmla="*/ 615 w 649"/>
                <a:gd name="T19" fmla="*/ 97 h 649"/>
                <a:gd name="T20" fmla="*/ 599 w 649"/>
                <a:gd name="T21" fmla="*/ 100 h 649"/>
                <a:gd name="T22" fmla="*/ 544 w 649"/>
                <a:gd name="T23" fmla="*/ 104 h 649"/>
                <a:gd name="T24" fmla="*/ 492 w 649"/>
                <a:gd name="T25" fmla="*/ 112 h 649"/>
                <a:gd name="T26" fmla="*/ 441 w 649"/>
                <a:gd name="T27" fmla="*/ 126 h 649"/>
                <a:gd name="T28" fmla="*/ 393 w 649"/>
                <a:gd name="T29" fmla="*/ 144 h 649"/>
                <a:gd name="T30" fmla="*/ 347 w 649"/>
                <a:gd name="T31" fmla="*/ 168 h 649"/>
                <a:gd name="T32" fmla="*/ 304 w 649"/>
                <a:gd name="T33" fmla="*/ 196 h 649"/>
                <a:gd name="T34" fmla="*/ 264 w 649"/>
                <a:gd name="T35" fmla="*/ 229 h 649"/>
                <a:gd name="T36" fmla="*/ 229 w 649"/>
                <a:gd name="T37" fmla="*/ 265 h 649"/>
                <a:gd name="T38" fmla="*/ 196 w 649"/>
                <a:gd name="T39" fmla="*/ 305 h 649"/>
                <a:gd name="T40" fmla="*/ 168 w 649"/>
                <a:gd name="T41" fmla="*/ 348 h 649"/>
                <a:gd name="T42" fmla="*/ 144 w 649"/>
                <a:gd name="T43" fmla="*/ 394 h 649"/>
                <a:gd name="T44" fmla="*/ 125 w 649"/>
                <a:gd name="T45" fmla="*/ 442 h 649"/>
                <a:gd name="T46" fmla="*/ 111 w 649"/>
                <a:gd name="T47" fmla="*/ 493 h 649"/>
                <a:gd name="T48" fmla="*/ 103 w 649"/>
                <a:gd name="T49" fmla="*/ 545 h 649"/>
                <a:gd name="T50" fmla="*/ 100 w 649"/>
                <a:gd name="T51" fmla="*/ 600 h 649"/>
                <a:gd name="T52" fmla="*/ 97 w 649"/>
                <a:gd name="T53" fmla="*/ 615 h 649"/>
                <a:gd name="T54" fmla="*/ 90 w 649"/>
                <a:gd name="T55" fmla="*/ 628 h 649"/>
                <a:gd name="T56" fmla="*/ 79 w 649"/>
                <a:gd name="T57" fmla="*/ 640 h 649"/>
                <a:gd name="T58" fmla="*/ 65 w 649"/>
                <a:gd name="T59" fmla="*/ 647 h 649"/>
                <a:gd name="T60" fmla="*/ 50 w 649"/>
                <a:gd name="T61" fmla="*/ 649 h 649"/>
                <a:gd name="T62" fmla="*/ 33 w 649"/>
                <a:gd name="T63" fmla="*/ 647 h 649"/>
                <a:gd name="T64" fmla="*/ 20 w 649"/>
                <a:gd name="T65" fmla="*/ 640 h 649"/>
                <a:gd name="T66" fmla="*/ 9 w 649"/>
                <a:gd name="T67" fmla="*/ 628 h 649"/>
                <a:gd name="T68" fmla="*/ 2 w 649"/>
                <a:gd name="T69" fmla="*/ 615 h 649"/>
                <a:gd name="T70" fmla="*/ 0 w 649"/>
                <a:gd name="T71" fmla="*/ 600 h 649"/>
                <a:gd name="T72" fmla="*/ 3 w 649"/>
                <a:gd name="T73" fmla="*/ 539 h 649"/>
                <a:gd name="T74" fmla="*/ 12 w 649"/>
                <a:gd name="T75" fmla="*/ 478 h 649"/>
                <a:gd name="T76" fmla="*/ 26 w 649"/>
                <a:gd name="T77" fmla="*/ 421 h 649"/>
                <a:gd name="T78" fmla="*/ 47 w 649"/>
                <a:gd name="T79" fmla="*/ 366 h 649"/>
                <a:gd name="T80" fmla="*/ 72 w 649"/>
                <a:gd name="T81" fmla="*/ 314 h 649"/>
                <a:gd name="T82" fmla="*/ 102 w 649"/>
                <a:gd name="T83" fmla="*/ 265 h 649"/>
                <a:gd name="T84" fmla="*/ 137 w 649"/>
                <a:gd name="T85" fmla="*/ 218 h 649"/>
                <a:gd name="T86" fmla="*/ 175 w 649"/>
                <a:gd name="T87" fmla="*/ 176 h 649"/>
                <a:gd name="T88" fmla="*/ 218 w 649"/>
                <a:gd name="T89" fmla="*/ 137 h 649"/>
                <a:gd name="T90" fmla="*/ 264 w 649"/>
                <a:gd name="T91" fmla="*/ 103 h 649"/>
                <a:gd name="T92" fmla="*/ 313 w 649"/>
                <a:gd name="T93" fmla="*/ 73 h 649"/>
                <a:gd name="T94" fmla="*/ 365 w 649"/>
                <a:gd name="T95" fmla="*/ 47 h 649"/>
                <a:gd name="T96" fmla="*/ 421 w 649"/>
                <a:gd name="T97" fmla="*/ 27 h 649"/>
                <a:gd name="T98" fmla="*/ 479 w 649"/>
                <a:gd name="T99" fmla="*/ 13 h 649"/>
                <a:gd name="T100" fmla="*/ 538 w 649"/>
                <a:gd name="T101" fmla="*/ 3 h 649"/>
                <a:gd name="T102" fmla="*/ 599 w 649"/>
                <a:gd name="T10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9" h="649">
                  <a:moveTo>
                    <a:pt x="599" y="0"/>
                  </a:moveTo>
                  <a:lnTo>
                    <a:pt x="615" y="2"/>
                  </a:lnTo>
                  <a:lnTo>
                    <a:pt x="628" y="10"/>
                  </a:lnTo>
                  <a:lnTo>
                    <a:pt x="639" y="21"/>
                  </a:lnTo>
                  <a:lnTo>
                    <a:pt x="646" y="34"/>
                  </a:lnTo>
                  <a:lnTo>
                    <a:pt x="649" y="49"/>
                  </a:lnTo>
                  <a:lnTo>
                    <a:pt x="646" y="66"/>
                  </a:lnTo>
                  <a:lnTo>
                    <a:pt x="639" y="80"/>
                  </a:lnTo>
                  <a:lnTo>
                    <a:pt x="628" y="90"/>
                  </a:lnTo>
                  <a:lnTo>
                    <a:pt x="615" y="97"/>
                  </a:lnTo>
                  <a:lnTo>
                    <a:pt x="599" y="100"/>
                  </a:lnTo>
                  <a:lnTo>
                    <a:pt x="544" y="104"/>
                  </a:lnTo>
                  <a:lnTo>
                    <a:pt x="492" y="112"/>
                  </a:lnTo>
                  <a:lnTo>
                    <a:pt x="441" y="126"/>
                  </a:lnTo>
                  <a:lnTo>
                    <a:pt x="393" y="144"/>
                  </a:lnTo>
                  <a:lnTo>
                    <a:pt x="347" y="168"/>
                  </a:lnTo>
                  <a:lnTo>
                    <a:pt x="304" y="196"/>
                  </a:lnTo>
                  <a:lnTo>
                    <a:pt x="264" y="229"/>
                  </a:lnTo>
                  <a:lnTo>
                    <a:pt x="229" y="265"/>
                  </a:lnTo>
                  <a:lnTo>
                    <a:pt x="196" y="305"/>
                  </a:lnTo>
                  <a:lnTo>
                    <a:pt x="168" y="348"/>
                  </a:lnTo>
                  <a:lnTo>
                    <a:pt x="144" y="394"/>
                  </a:lnTo>
                  <a:lnTo>
                    <a:pt x="125" y="442"/>
                  </a:lnTo>
                  <a:lnTo>
                    <a:pt x="111" y="493"/>
                  </a:lnTo>
                  <a:lnTo>
                    <a:pt x="103" y="545"/>
                  </a:lnTo>
                  <a:lnTo>
                    <a:pt x="100" y="600"/>
                  </a:lnTo>
                  <a:lnTo>
                    <a:pt x="97" y="615"/>
                  </a:lnTo>
                  <a:lnTo>
                    <a:pt x="90" y="628"/>
                  </a:lnTo>
                  <a:lnTo>
                    <a:pt x="79" y="640"/>
                  </a:lnTo>
                  <a:lnTo>
                    <a:pt x="65" y="647"/>
                  </a:lnTo>
                  <a:lnTo>
                    <a:pt x="50" y="649"/>
                  </a:lnTo>
                  <a:lnTo>
                    <a:pt x="33" y="647"/>
                  </a:lnTo>
                  <a:lnTo>
                    <a:pt x="20" y="640"/>
                  </a:lnTo>
                  <a:lnTo>
                    <a:pt x="9" y="628"/>
                  </a:lnTo>
                  <a:lnTo>
                    <a:pt x="2" y="615"/>
                  </a:lnTo>
                  <a:lnTo>
                    <a:pt x="0" y="600"/>
                  </a:lnTo>
                  <a:lnTo>
                    <a:pt x="3" y="539"/>
                  </a:lnTo>
                  <a:lnTo>
                    <a:pt x="12" y="478"/>
                  </a:lnTo>
                  <a:lnTo>
                    <a:pt x="26" y="421"/>
                  </a:lnTo>
                  <a:lnTo>
                    <a:pt x="47" y="366"/>
                  </a:lnTo>
                  <a:lnTo>
                    <a:pt x="72" y="314"/>
                  </a:lnTo>
                  <a:lnTo>
                    <a:pt x="102" y="265"/>
                  </a:lnTo>
                  <a:lnTo>
                    <a:pt x="137" y="218"/>
                  </a:lnTo>
                  <a:lnTo>
                    <a:pt x="175" y="176"/>
                  </a:lnTo>
                  <a:lnTo>
                    <a:pt x="218" y="137"/>
                  </a:lnTo>
                  <a:lnTo>
                    <a:pt x="264" y="103"/>
                  </a:lnTo>
                  <a:lnTo>
                    <a:pt x="313" y="73"/>
                  </a:lnTo>
                  <a:lnTo>
                    <a:pt x="365" y="47"/>
                  </a:lnTo>
                  <a:lnTo>
                    <a:pt x="421" y="27"/>
                  </a:lnTo>
                  <a:lnTo>
                    <a:pt x="479" y="13"/>
                  </a:lnTo>
                  <a:lnTo>
                    <a:pt x="538" y="3"/>
                  </a:lnTo>
                  <a:lnTo>
                    <a:pt x="5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Freeform 12"/>
          <p:cNvSpPr>
            <a:spLocks noChangeAspect="1" noEditPoints="1"/>
          </p:cNvSpPr>
          <p:nvPr/>
        </p:nvSpPr>
        <p:spPr bwMode="auto">
          <a:xfrm>
            <a:off x="4851676" y="4842242"/>
            <a:ext cx="343051" cy="339440"/>
          </a:xfrm>
          <a:custGeom>
            <a:avLst/>
            <a:gdLst>
              <a:gd name="T0" fmla="*/ 1210 w 3228"/>
              <a:gd name="T1" fmla="*/ 2995 h 3195"/>
              <a:gd name="T2" fmla="*/ 1118 w 3228"/>
              <a:gd name="T3" fmla="*/ 2762 h 3195"/>
              <a:gd name="T4" fmla="*/ 822 w 3228"/>
              <a:gd name="T5" fmla="*/ 1897 h 3195"/>
              <a:gd name="T6" fmla="*/ 2035 w 3228"/>
              <a:gd name="T7" fmla="*/ 1697 h 3195"/>
              <a:gd name="T8" fmla="*/ 2490 w 3228"/>
              <a:gd name="T9" fmla="*/ 1561 h 3195"/>
              <a:gd name="T10" fmla="*/ 2490 w 3228"/>
              <a:gd name="T11" fmla="*/ 1235 h 3195"/>
              <a:gd name="T12" fmla="*/ 2035 w 3228"/>
              <a:gd name="T13" fmla="*/ 1099 h 3195"/>
              <a:gd name="T14" fmla="*/ 234 w 3228"/>
              <a:gd name="T15" fmla="*/ 1235 h 3195"/>
              <a:gd name="T16" fmla="*/ 234 w 3228"/>
              <a:gd name="T17" fmla="*/ 1561 h 3195"/>
              <a:gd name="T18" fmla="*/ 1111 w 3228"/>
              <a:gd name="T19" fmla="*/ 1697 h 3195"/>
              <a:gd name="T20" fmla="*/ 1011 w 3228"/>
              <a:gd name="T21" fmla="*/ 1347 h 3195"/>
              <a:gd name="T22" fmla="*/ 1859 w 3228"/>
              <a:gd name="T23" fmla="*/ 897 h 3195"/>
              <a:gd name="T24" fmla="*/ 1334 w 3228"/>
              <a:gd name="T25" fmla="*/ 1099 h 3195"/>
              <a:gd name="T26" fmla="*/ 1142 w 3228"/>
              <a:gd name="T27" fmla="*/ 1235 h 3195"/>
              <a:gd name="T28" fmla="*/ 1142 w 3228"/>
              <a:gd name="T29" fmla="*/ 1561 h 3195"/>
              <a:gd name="T30" fmla="*/ 1311 w 3228"/>
              <a:gd name="T31" fmla="*/ 1698 h 3195"/>
              <a:gd name="T32" fmla="*/ 1800 w 3228"/>
              <a:gd name="T33" fmla="*/ 1856 h 3195"/>
              <a:gd name="T34" fmla="*/ 1823 w 3228"/>
              <a:gd name="T35" fmla="*/ 1194 h 3195"/>
              <a:gd name="T36" fmla="*/ 2376 w 3228"/>
              <a:gd name="T37" fmla="*/ 251 h 3195"/>
              <a:gd name="T38" fmla="*/ 2141 w 3228"/>
              <a:gd name="T39" fmla="*/ 616 h 3195"/>
              <a:gd name="T40" fmla="*/ 2449 w 3228"/>
              <a:gd name="T41" fmla="*/ 923 h 3195"/>
              <a:gd name="T42" fmla="*/ 2689 w 3228"/>
              <a:gd name="T43" fmla="*/ 1190 h 3195"/>
              <a:gd name="T44" fmla="*/ 2689 w 3228"/>
              <a:gd name="T45" fmla="*/ 1606 h 3195"/>
              <a:gd name="T46" fmla="*/ 2449 w 3228"/>
              <a:gd name="T47" fmla="*/ 1872 h 3195"/>
              <a:gd name="T48" fmla="*/ 2141 w 3228"/>
              <a:gd name="T49" fmla="*/ 2180 h 3195"/>
              <a:gd name="T50" fmla="*/ 2376 w 3228"/>
              <a:gd name="T51" fmla="*/ 2545 h 3195"/>
              <a:gd name="T52" fmla="*/ 2674 w 3228"/>
              <a:gd name="T53" fmla="*/ 2541 h 3195"/>
              <a:gd name="T54" fmla="*/ 2916 w 3228"/>
              <a:gd name="T55" fmla="*/ 2148 h 3195"/>
              <a:gd name="T56" fmla="*/ 3025 w 3228"/>
              <a:gd name="T57" fmla="*/ 1491 h 3195"/>
              <a:gd name="T58" fmla="*/ 2958 w 3228"/>
              <a:gd name="T59" fmla="*/ 794 h 3195"/>
              <a:gd name="T60" fmla="*/ 2745 w 3228"/>
              <a:gd name="T61" fmla="*/ 322 h 3195"/>
              <a:gd name="T62" fmla="*/ 2573 w 3228"/>
              <a:gd name="T63" fmla="*/ 3 h 3195"/>
              <a:gd name="T64" fmla="*/ 2912 w 3228"/>
              <a:gd name="T65" fmla="*/ 208 h 3195"/>
              <a:gd name="T66" fmla="*/ 3129 w 3228"/>
              <a:gd name="T67" fmla="*/ 659 h 3195"/>
              <a:gd name="T68" fmla="*/ 3224 w 3228"/>
              <a:gd name="T69" fmla="*/ 1244 h 3195"/>
              <a:gd name="T70" fmla="*/ 3193 w 3228"/>
              <a:gd name="T71" fmla="*/ 1855 h 3195"/>
              <a:gd name="T72" fmla="*/ 3035 w 3228"/>
              <a:gd name="T73" fmla="*/ 2386 h 3195"/>
              <a:gd name="T74" fmla="*/ 2757 w 3228"/>
              <a:gd name="T75" fmla="*/ 2728 h 3195"/>
              <a:gd name="T76" fmla="*/ 2375 w 3228"/>
              <a:gd name="T77" fmla="*/ 2771 h 3195"/>
              <a:gd name="T78" fmla="*/ 2067 w 3228"/>
              <a:gd name="T79" fmla="*/ 2491 h 3195"/>
              <a:gd name="T80" fmla="*/ 1773 w 3228"/>
              <a:gd name="T81" fmla="*/ 2088 h 3195"/>
              <a:gd name="T82" fmla="*/ 1382 w 3228"/>
              <a:gd name="T83" fmla="*/ 1906 h 3195"/>
              <a:gd name="T84" fmla="*/ 1343 w 3228"/>
              <a:gd name="T85" fmla="*/ 1926 h 3195"/>
              <a:gd name="T86" fmla="*/ 1311 w 3228"/>
              <a:gd name="T87" fmla="*/ 2696 h 3195"/>
              <a:gd name="T88" fmla="*/ 1394 w 3228"/>
              <a:gd name="T89" fmla="*/ 2825 h 3195"/>
              <a:gd name="T90" fmla="*/ 1373 w 3228"/>
              <a:gd name="T91" fmla="*/ 3114 h 3195"/>
              <a:gd name="T92" fmla="*/ 774 w 3228"/>
              <a:gd name="T93" fmla="*/ 3192 h 3195"/>
              <a:gd name="T94" fmla="*/ 608 w 3228"/>
              <a:gd name="T95" fmla="*/ 3028 h 3195"/>
              <a:gd name="T96" fmla="*/ 506 w 3228"/>
              <a:gd name="T97" fmla="*/ 1925 h 3195"/>
              <a:gd name="T98" fmla="*/ 198 w 3228"/>
              <a:gd name="T99" fmla="*/ 1830 h 3195"/>
              <a:gd name="T100" fmla="*/ 9 w 3228"/>
              <a:gd name="T101" fmla="*/ 1506 h 3195"/>
              <a:gd name="T102" fmla="*/ 77 w 3228"/>
              <a:gd name="T103" fmla="*/ 1101 h 3195"/>
              <a:gd name="T104" fmla="*/ 359 w 3228"/>
              <a:gd name="T105" fmla="*/ 902 h 3195"/>
              <a:gd name="T106" fmla="*/ 1673 w 3228"/>
              <a:gd name="T107" fmla="*/ 788 h 3195"/>
              <a:gd name="T108" fmla="*/ 2034 w 3228"/>
              <a:gd name="T109" fmla="*/ 356 h 3195"/>
              <a:gd name="T110" fmla="*/ 2286 w 3228"/>
              <a:gd name="T111" fmla="*/ 68 h 3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28" h="3195">
                <a:moveTo>
                  <a:pt x="752" y="1897"/>
                </a:moveTo>
                <a:lnTo>
                  <a:pt x="771" y="1933"/>
                </a:lnTo>
                <a:lnTo>
                  <a:pt x="786" y="1972"/>
                </a:lnTo>
                <a:lnTo>
                  <a:pt x="798" y="2012"/>
                </a:lnTo>
                <a:lnTo>
                  <a:pt x="804" y="2054"/>
                </a:lnTo>
                <a:lnTo>
                  <a:pt x="807" y="2097"/>
                </a:lnTo>
                <a:lnTo>
                  <a:pt x="807" y="2995"/>
                </a:lnTo>
                <a:lnTo>
                  <a:pt x="1210" y="2995"/>
                </a:lnTo>
                <a:lnTo>
                  <a:pt x="1210" y="2910"/>
                </a:lnTo>
                <a:lnTo>
                  <a:pt x="1196" y="2894"/>
                </a:lnTo>
                <a:lnTo>
                  <a:pt x="1183" y="2879"/>
                </a:lnTo>
                <a:lnTo>
                  <a:pt x="1169" y="2860"/>
                </a:lnTo>
                <a:lnTo>
                  <a:pt x="1155" y="2840"/>
                </a:lnTo>
                <a:lnTo>
                  <a:pt x="1141" y="2817"/>
                </a:lnTo>
                <a:lnTo>
                  <a:pt x="1129" y="2791"/>
                </a:lnTo>
                <a:lnTo>
                  <a:pt x="1118" y="2762"/>
                </a:lnTo>
                <a:lnTo>
                  <a:pt x="1112" y="2731"/>
                </a:lnTo>
                <a:lnTo>
                  <a:pt x="1109" y="2696"/>
                </a:lnTo>
                <a:lnTo>
                  <a:pt x="1109" y="1997"/>
                </a:lnTo>
                <a:lnTo>
                  <a:pt x="1111" y="1963"/>
                </a:lnTo>
                <a:lnTo>
                  <a:pt x="1117" y="1930"/>
                </a:lnTo>
                <a:lnTo>
                  <a:pt x="1127" y="1898"/>
                </a:lnTo>
                <a:lnTo>
                  <a:pt x="822" y="1898"/>
                </a:lnTo>
                <a:lnTo>
                  <a:pt x="822" y="1897"/>
                </a:lnTo>
                <a:lnTo>
                  <a:pt x="752" y="1897"/>
                </a:lnTo>
                <a:close/>
                <a:moveTo>
                  <a:pt x="2035" y="1099"/>
                </a:moveTo>
                <a:lnTo>
                  <a:pt x="2025" y="1196"/>
                </a:lnTo>
                <a:lnTo>
                  <a:pt x="2020" y="1296"/>
                </a:lnTo>
                <a:lnTo>
                  <a:pt x="2018" y="1398"/>
                </a:lnTo>
                <a:lnTo>
                  <a:pt x="2020" y="1500"/>
                </a:lnTo>
                <a:lnTo>
                  <a:pt x="2025" y="1600"/>
                </a:lnTo>
                <a:lnTo>
                  <a:pt x="2035" y="1697"/>
                </a:lnTo>
                <a:lnTo>
                  <a:pt x="2320" y="1697"/>
                </a:lnTo>
                <a:lnTo>
                  <a:pt x="2350" y="1694"/>
                </a:lnTo>
                <a:lnTo>
                  <a:pt x="2378" y="1685"/>
                </a:lnTo>
                <a:lnTo>
                  <a:pt x="2405" y="1670"/>
                </a:lnTo>
                <a:lnTo>
                  <a:pt x="2430" y="1649"/>
                </a:lnTo>
                <a:lnTo>
                  <a:pt x="2453" y="1624"/>
                </a:lnTo>
                <a:lnTo>
                  <a:pt x="2472" y="1594"/>
                </a:lnTo>
                <a:lnTo>
                  <a:pt x="2490" y="1561"/>
                </a:lnTo>
                <a:lnTo>
                  <a:pt x="2503" y="1525"/>
                </a:lnTo>
                <a:lnTo>
                  <a:pt x="2513" y="1485"/>
                </a:lnTo>
                <a:lnTo>
                  <a:pt x="2520" y="1442"/>
                </a:lnTo>
                <a:lnTo>
                  <a:pt x="2523" y="1398"/>
                </a:lnTo>
                <a:lnTo>
                  <a:pt x="2520" y="1353"/>
                </a:lnTo>
                <a:lnTo>
                  <a:pt x="2513" y="1311"/>
                </a:lnTo>
                <a:lnTo>
                  <a:pt x="2503" y="1271"/>
                </a:lnTo>
                <a:lnTo>
                  <a:pt x="2490" y="1235"/>
                </a:lnTo>
                <a:lnTo>
                  <a:pt x="2472" y="1201"/>
                </a:lnTo>
                <a:lnTo>
                  <a:pt x="2453" y="1171"/>
                </a:lnTo>
                <a:lnTo>
                  <a:pt x="2430" y="1147"/>
                </a:lnTo>
                <a:lnTo>
                  <a:pt x="2405" y="1126"/>
                </a:lnTo>
                <a:lnTo>
                  <a:pt x="2378" y="1111"/>
                </a:lnTo>
                <a:lnTo>
                  <a:pt x="2350" y="1102"/>
                </a:lnTo>
                <a:lnTo>
                  <a:pt x="2320" y="1099"/>
                </a:lnTo>
                <a:lnTo>
                  <a:pt x="2035" y="1099"/>
                </a:lnTo>
                <a:close/>
                <a:moveTo>
                  <a:pt x="403" y="1099"/>
                </a:moveTo>
                <a:lnTo>
                  <a:pt x="373" y="1102"/>
                </a:lnTo>
                <a:lnTo>
                  <a:pt x="346" y="1111"/>
                </a:lnTo>
                <a:lnTo>
                  <a:pt x="319" y="1126"/>
                </a:lnTo>
                <a:lnTo>
                  <a:pt x="294" y="1147"/>
                </a:lnTo>
                <a:lnTo>
                  <a:pt x="271" y="1171"/>
                </a:lnTo>
                <a:lnTo>
                  <a:pt x="252" y="1201"/>
                </a:lnTo>
                <a:lnTo>
                  <a:pt x="234" y="1235"/>
                </a:lnTo>
                <a:lnTo>
                  <a:pt x="221" y="1271"/>
                </a:lnTo>
                <a:lnTo>
                  <a:pt x="210" y="1311"/>
                </a:lnTo>
                <a:lnTo>
                  <a:pt x="204" y="1353"/>
                </a:lnTo>
                <a:lnTo>
                  <a:pt x="202" y="1398"/>
                </a:lnTo>
                <a:lnTo>
                  <a:pt x="204" y="1442"/>
                </a:lnTo>
                <a:lnTo>
                  <a:pt x="210" y="1485"/>
                </a:lnTo>
                <a:lnTo>
                  <a:pt x="221" y="1525"/>
                </a:lnTo>
                <a:lnTo>
                  <a:pt x="234" y="1561"/>
                </a:lnTo>
                <a:lnTo>
                  <a:pt x="252" y="1594"/>
                </a:lnTo>
                <a:lnTo>
                  <a:pt x="271" y="1624"/>
                </a:lnTo>
                <a:lnTo>
                  <a:pt x="294" y="1649"/>
                </a:lnTo>
                <a:lnTo>
                  <a:pt x="319" y="1670"/>
                </a:lnTo>
                <a:lnTo>
                  <a:pt x="346" y="1685"/>
                </a:lnTo>
                <a:lnTo>
                  <a:pt x="373" y="1694"/>
                </a:lnTo>
                <a:lnTo>
                  <a:pt x="403" y="1697"/>
                </a:lnTo>
                <a:lnTo>
                  <a:pt x="1111" y="1697"/>
                </a:lnTo>
                <a:lnTo>
                  <a:pt x="1086" y="1665"/>
                </a:lnTo>
                <a:lnTo>
                  <a:pt x="1064" y="1628"/>
                </a:lnTo>
                <a:lnTo>
                  <a:pt x="1045" y="1587"/>
                </a:lnTo>
                <a:lnTo>
                  <a:pt x="1030" y="1544"/>
                </a:lnTo>
                <a:lnTo>
                  <a:pt x="1018" y="1497"/>
                </a:lnTo>
                <a:lnTo>
                  <a:pt x="1011" y="1449"/>
                </a:lnTo>
                <a:lnTo>
                  <a:pt x="1009" y="1398"/>
                </a:lnTo>
                <a:lnTo>
                  <a:pt x="1011" y="1347"/>
                </a:lnTo>
                <a:lnTo>
                  <a:pt x="1018" y="1298"/>
                </a:lnTo>
                <a:lnTo>
                  <a:pt x="1030" y="1252"/>
                </a:lnTo>
                <a:lnTo>
                  <a:pt x="1045" y="1208"/>
                </a:lnTo>
                <a:lnTo>
                  <a:pt x="1064" y="1168"/>
                </a:lnTo>
                <a:lnTo>
                  <a:pt x="1086" y="1132"/>
                </a:lnTo>
                <a:lnTo>
                  <a:pt x="1111" y="1099"/>
                </a:lnTo>
                <a:lnTo>
                  <a:pt x="403" y="1099"/>
                </a:lnTo>
                <a:close/>
                <a:moveTo>
                  <a:pt x="1859" y="897"/>
                </a:moveTo>
                <a:lnTo>
                  <a:pt x="1800" y="943"/>
                </a:lnTo>
                <a:lnTo>
                  <a:pt x="1739" y="982"/>
                </a:lnTo>
                <a:lnTo>
                  <a:pt x="1675" y="1017"/>
                </a:lnTo>
                <a:lnTo>
                  <a:pt x="1610" y="1046"/>
                </a:lnTo>
                <a:lnTo>
                  <a:pt x="1542" y="1068"/>
                </a:lnTo>
                <a:lnTo>
                  <a:pt x="1474" y="1085"/>
                </a:lnTo>
                <a:lnTo>
                  <a:pt x="1405" y="1095"/>
                </a:lnTo>
                <a:lnTo>
                  <a:pt x="1334" y="1099"/>
                </a:lnTo>
                <a:lnTo>
                  <a:pt x="1311" y="1099"/>
                </a:lnTo>
                <a:lnTo>
                  <a:pt x="1281" y="1102"/>
                </a:lnTo>
                <a:lnTo>
                  <a:pt x="1254" y="1111"/>
                </a:lnTo>
                <a:lnTo>
                  <a:pt x="1227" y="1126"/>
                </a:lnTo>
                <a:lnTo>
                  <a:pt x="1202" y="1147"/>
                </a:lnTo>
                <a:lnTo>
                  <a:pt x="1179" y="1171"/>
                </a:lnTo>
                <a:lnTo>
                  <a:pt x="1160" y="1201"/>
                </a:lnTo>
                <a:lnTo>
                  <a:pt x="1142" y="1235"/>
                </a:lnTo>
                <a:lnTo>
                  <a:pt x="1129" y="1271"/>
                </a:lnTo>
                <a:lnTo>
                  <a:pt x="1118" y="1311"/>
                </a:lnTo>
                <a:lnTo>
                  <a:pt x="1112" y="1353"/>
                </a:lnTo>
                <a:lnTo>
                  <a:pt x="1110" y="1398"/>
                </a:lnTo>
                <a:lnTo>
                  <a:pt x="1112" y="1442"/>
                </a:lnTo>
                <a:lnTo>
                  <a:pt x="1118" y="1485"/>
                </a:lnTo>
                <a:lnTo>
                  <a:pt x="1129" y="1525"/>
                </a:lnTo>
                <a:lnTo>
                  <a:pt x="1142" y="1561"/>
                </a:lnTo>
                <a:lnTo>
                  <a:pt x="1160" y="1594"/>
                </a:lnTo>
                <a:lnTo>
                  <a:pt x="1179" y="1624"/>
                </a:lnTo>
                <a:lnTo>
                  <a:pt x="1202" y="1649"/>
                </a:lnTo>
                <a:lnTo>
                  <a:pt x="1227" y="1670"/>
                </a:lnTo>
                <a:lnTo>
                  <a:pt x="1254" y="1685"/>
                </a:lnTo>
                <a:lnTo>
                  <a:pt x="1281" y="1694"/>
                </a:lnTo>
                <a:lnTo>
                  <a:pt x="1311" y="1697"/>
                </a:lnTo>
                <a:lnTo>
                  <a:pt x="1311" y="1698"/>
                </a:lnTo>
                <a:lnTo>
                  <a:pt x="1334" y="1698"/>
                </a:lnTo>
                <a:lnTo>
                  <a:pt x="1405" y="1702"/>
                </a:lnTo>
                <a:lnTo>
                  <a:pt x="1474" y="1713"/>
                </a:lnTo>
                <a:lnTo>
                  <a:pt x="1542" y="1729"/>
                </a:lnTo>
                <a:lnTo>
                  <a:pt x="1610" y="1751"/>
                </a:lnTo>
                <a:lnTo>
                  <a:pt x="1675" y="1780"/>
                </a:lnTo>
                <a:lnTo>
                  <a:pt x="1739" y="1815"/>
                </a:lnTo>
                <a:lnTo>
                  <a:pt x="1800" y="1856"/>
                </a:lnTo>
                <a:lnTo>
                  <a:pt x="1859" y="1901"/>
                </a:lnTo>
                <a:lnTo>
                  <a:pt x="1844" y="1802"/>
                </a:lnTo>
                <a:lnTo>
                  <a:pt x="1831" y="1703"/>
                </a:lnTo>
                <a:lnTo>
                  <a:pt x="1823" y="1602"/>
                </a:lnTo>
                <a:lnTo>
                  <a:pt x="1818" y="1500"/>
                </a:lnTo>
                <a:lnTo>
                  <a:pt x="1816" y="1398"/>
                </a:lnTo>
                <a:lnTo>
                  <a:pt x="1818" y="1296"/>
                </a:lnTo>
                <a:lnTo>
                  <a:pt x="1823" y="1194"/>
                </a:lnTo>
                <a:lnTo>
                  <a:pt x="1831" y="1094"/>
                </a:lnTo>
                <a:lnTo>
                  <a:pt x="1844" y="995"/>
                </a:lnTo>
                <a:lnTo>
                  <a:pt x="1859" y="897"/>
                </a:lnTo>
                <a:close/>
                <a:moveTo>
                  <a:pt x="2523" y="200"/>
                </a:moveTo>
                <a:lnTo>
                  <a:pt x="2485" y="203"/>
                </a:lnTo>
                <a:lnTo>
                  <a:pt x="2447" y="213"/>
                </a:lnTo>
                <a:lnTo>
                  <a:pt x="2411" y="229"/>
                </a:lnTo>
                <a:lnTo>
                  <a:pt x="2376" y="251"/>
                </a:lnTo>
                <a:lnTo>
                  <a:pt x="2342" y="279"/>
                </a:lnTo>
                <a:lnTo>
                  <a:pt x="2309" y="313"/>
                </a:lnTo>
                <a:lnTo>
                  <a:pt x="2277" y="351"/>
                </a:lnTo>
                <a:lnTo>
                  <a:pt x="2247" y="394"/>
                </a:lnTo>
                <a:lnTo>
                  <a:pt x="2218" y="443"/>
                </a:lnTo>
                <a:lnTo>
                  <a:pt x="2190" y="496"/>
                </a:lnTo>
                <a:lnTo>
                  <a:pt x="2165" y="554"/>
                </a:lnTo>
                <a:lnTo>
                  <a:pt x="2141" y="616"/>
                </a:lnTo>
                <a:lnTo>
                  <a:pt x="2118" y="681"/>
                </a:lnTo>
                <a:lnTo>
                  <a:pt x="2099" y="751"/>
                </a:lnTo>
                <a:lnTo>
                  <a:pt x="2080" y="823"/>
                </a:lnTo>
                <a:lnTo>
                  <a:pt x="2065" y="899"/>
                </a:lnTo>
                <a:lnTo>
                  <a:pt x="2320" y="899"/>
                </a:lnTo>
                <a:lnTo>
                  <a:pt x="2365" y="902"/>
                </a:lnTo>
                <a:lnTo>
                  <a:pt x="2408" y="910"/>
                </a:lnTo>
                <a:lnTo>
                  <a:pt x="2449" y="923"/>
                </a:lnTo>
                <a:lnTo>
                  <a:pt x="2489" y="943"/>
                </a:lnTo>
                <a:lnTo>
                  <a:pt x="2526" y="966"/>
                </a:lnTo>
                <a:lnTo>
                  <a:pt x="2560" y="994"/>
                </a:lnTo>
                <a:lnTo>
                  <a:pt x="2592" y="1025"/>
                </a:lnTo>
                <a:lnTo>
                  <a:pt x="2622" y="1061"/>
                </a:lnTo>
                <a:lnTo>
                  <a:pt x="2648" y="1101"/>
                </a:lnTo>
                <a:lnTo>
                  <a:pt x="2670" y="1144"/>
                </a:lnTo>
                <a:lnTo>
                  <a:pt x="2689" y="1190"/>
                </a:lnTo>
                <a:lnTo>
                  <a:pt x="2704" y="1239"/>
                </a:lnTo>
                <a:lnTo>
                  <a:pt x="2715" y="1290"/>
                </a:lnTo>
                <a:lnTo>
                  <a:pt x="2722" y="1343"/>
                </a:lnTo>
                <a:lnTo>
                  <a:pt x="2724" y="1398"/>
                </a:lnTo>
                <a:lnTo>
                  <a:pt x="2722" y="1453"/>
                </a:lnTo>
                <a:lnTo>
                  <a:pt x="2715" y="1506"/>
                </a:lnTo>
                <a:lnTo>
                  <a:pt x="2704" y="1557"/>
                </a:lnTo>
                <a:lnTo>
                  <a:pt x="2689" y="1606"/>
                </a:lnTo>
                <a:lnTo>
                  <a:pt x="2670" y="1651"/>
                </a:lnTo>
                <a:lnTo>
                  <a:pt x="2648" y="1694"/>
                </a:lnTo>
                <a:lnTo>
                  <a:pt x="2622" y="1734"/>
                </a:lnTo>
                <a:lnTo>
                  <a:pt x="2592" y="1770"/>
                </a:lnTo>
                <a:lnTo>
                  <a:pt x="2560" y="1802"/>
                </a:lnTo>
                <a:lnTo>
                  <a:pt x="2526" y="1830"/>
                </a:lnTo>
                <a:lnTo>
                  <a:pt x="2489" y="1854"/>
                </a:lnTo>
                <a:lnTo>
                  <a:pt x="2449" y="1872"/>
                </a:lnTo>
                <a:lnTo>
                  <a:pt x="2408" y="1885"/>
                </a:lnTo>
                <a:lnTo>
                  <a:pt x="2365" y="1894"/>
                </a:lnTo>
                <a:lnTo>
                  <a:pt x="2320" y="1897"/>
                </a:lnTo>
                <a:lnTo>
                  <a:pt x="2065" y="1897"/>
                </a:lnTo>
                <a:lnTo>
                  <a:pt x="2080" y="1973"/>
                </a:lnTo>
                <a:lnTo>
                  <a:pt x="2099" y="2046"/>
                </a:lnTo>
                <a:lnTo>
                  <a:pt x="2118" y="2115"/>
                </a:lnTo>
                <a:lnTo>
                  <a:pt x="2141" y="2180"/>
                </a:lnTo>
                <a:lnTo>
                  <a:pt x="2165" y="2242"/>
                </a:lnTo>
                <a:lnTo>
                  <a:pt x="2190" y="2300"/>
                </a:lnTo>
                <a:lnTo>
                  <a:pt x="2218" y="2353"/>
                </a:lnTo>
                <a:lnTo>
                  <a:pt x="2247" y="2401"/>
                </a:lnTo>
                <a:lnTo>
                  <a:pt x="2277" y="2445"/>
                </a:lnTo>
                <a:lnTo>
                  <a:pt x="2309" y="2484"/>
                </a:lnTo>
                <a:lnTo>
                  <a:pt x="2342" y="2517"/>
                </a:lnTo>
                <a:lnTo>
                  <a:pt x="2376" y="2545"/>
                </a:lnTo>
                <a:lnTo>
                  <a:pt x="2411" y="2567"/>
                </a:lnTo>
                <a:lnTo>
                  <a:pt x="2447" y="2583"/>
                </a:lnTo>
                <a:lnTo>
                  <a:pt x="2485" y="2593"/>
                </a:lnTo>
                <a:lnTo>
                  <a:pt x="2523" y="2596"/>
                </a:lnTo>
                <a:lnTo>
                  <a:pt x="2562" y="2593"/>
                </a:lnTo>
                <a:lnTo>
                  <a:pt x="2600" y="2582"/>
                </a:lnTo>
                <a:lnTo>
                  <a:pt x="2638" y="2564"/>
                </a:lnTo>
                <a:lnTo>
                  <a:pt x="2674" y="2541"/>
                </a:lnTo>
                <a:lnTo>
                  <a:pt x="2710" y="2510"/>
                </a:lnTo>
                <a:lnTo>
                  <a:pt x="2745" y="2474"/>
                </a:lnTo>
                <a:lnTo>
                  <a:pt x="2777" y="2433"/>
                </a:lnTo>
                <a:lnTo>
                  <a:pt x="2809" y="2386"/>
                </a:lnTo>
                <a:lnTo>
                  <a:pt x="2837" y="2332"/>
                </a:lnTo>
                <a:lnTo>
                  <a:pt x="2865" y="2275"/>
                </a:lnTo>
                <a:lnTo>
                  <a:pt x="2892" y="2214"/>
                </a:lnTo>
                <a:lnTo>
                  <a:pt x="2916" y="2148"/>
                </a:lnTo>
                <a:lnTo>
                  <a:pt x="2937" y="2077"/>
                </a:lnTo>
                <a:lnTo>
                  <a:pt x="2958" y="2003"/>
                </a:lnTo>
                <a:lnTo>
                  <a:pt x="2976" y="1925"/>
                </a:lnTo>
                <a:lnTo>
                  <a:pt x="2991" y="1843"/>
                </a:lnTo>
                <a:lnTo>
                  <a:pt x="3004" y="1760"/>
                </a:lnTo>
                <a:lnTo>
                  <a:pt x="3014" y="1673"/>
                </a:lnTo>
                <a:lnTo>
                  <a:pt x="3021" y="1583"/>
                </a:lnTo>
                <a:lnTo>
                  <a:pt x="3025" y="1491"/>
                </a:lnTo>
                <a:lnTo>
                  <a:pt x="3026" y="1398"/>
                </a:lnTo>
                <a:lnTo>
                  <a:pt x="3025" y="1304"/>
                </a:lnTo>
                <a:lnTo>
                  <a:pt x="3021" y="1212"/>
                </a:lnTo>
                <a:lnTo>
                  <a:pt x="3014" y="1123"/>
                </a:lnTo>
                <a:lnTo>
                  <a:pt x="3004" y="1037"/>
                </a:lnTo>
                <a:lnTo>
                  <a:pt x="2991" y="952"/>
                </a:lnTo>
                <a:lnTo>
                  <a:pt x="2976" y="871"/>
                </a:lnTo>
                <a:lnTo>
                  <a:pt x="2958" y="794"/>
                </a:lnTo>
                <a:lnTo>
                  <a:pt x="2937" y="719"/>
                </a:lnTo>
                <a:lnTo>
                  <a:pt x="2916" y="649"/>
                </a:lnTo>
                <a:lnTo>
                  <a:pt x="2892" y="582"/>
                </a:lnTo>
                <a:lnTo>
                  <a:pt x="2865" y="520"/>
                </a:lnTo>
                <a:lnTo>
                  <a:pt x="2837" y="463"/>
                </a:lnTo>
                <a:lnTo>
                  <a:pt x="2809" y="411"/>
                </a:lnTo>
                <a:lnTo>
                  <a:pt x="2777" y="364"/>
                </a:lnTo>
                <a:lnTo>
                  <a:pt x="2745" y="322"/>
                </a:lnTo>
                <a:lnTo>
                  <a:pt x="2710" y="286"/>
                </a:lnTo>
                <a:lnTo>
                  <a:pt x="2674" y="255"/>
                </a:lnTo>
                <a:lnTo>
                  <a:pt x="2638" y="232"/>
                </a:lnTo>
                <a:lnTo>
                  <a:pt x="2600" y="214"/>
                </a:lnTo>
                <a:lnTo>
                  <a:pt x="2562" y="203"/>
                </a:lnTo>
                <a:lnTo>
                  <a:pt x="2523" y="200"/>
                </a:lnTo>
                <a:close/>
                <a:moveTo>
                  <a:pt x="2523" y="0"/>
                </a:moveTo>
                <a:lnTo>
                  <a:pt x="2573" y="3"/>
                </a:lnTo>
                <a:lnTo>
                  <a:pt x="2622" y="11"/>
                </a:lnTo>
                <a:lnTo>
                  <a:pt x="2668" y="25"/>
                </a:lnTo>
                <a:lnTo>
                  <a:pt x="2714" y="44"/>
                </a:lnTo>
                <a:lnTo>
                  <a:pt x="2757" y="67"/>
                </a:lnTo>
                <a:lnTo>
                  <a:pt x="2798" y="96"/>
                </a:lnTo>
                <a:lnTo>
                  <a:pt x="2837" y="130"/>
                </a:lnTo>
                <a:lnTo>
                  <a:pt x="2876" y="166"/>
                </a:lnTo>
                <a:lnTo>
                  <a:pt x="2912" y="208"/>
                </a:lnTo>
                <a:lnTo>
                  <a:pt x="2946" y="253"/>
                </a:lnTo>
                <a:lnTo>
                  <a:pt x="2978" y="302"/>
                </a:lnTo>
                <a:lnTo>
                  <a:pt x="3008" y="354"/>
                </a:lnTo>
                <a:lnTo>
                  <a:pt x="3035" y="410"/>
                </a:lnTo>
                <a:lnTo>
                  <a:pt x="3062" y="468"/>
                </a:lnTo>
                <a:lnTo>
                  <a:pt x="3087" y="529"/>
                </a:lnTo>
                <a:lnTo>
                  <a:pt x="3109" y="592"/>
                </a:lnTo>
                <a:lnTo>
                  <a:pt x="3129" y="659"/>
                </a:lnTo>
                <a:lnTo>
                  <a:pt x="3149" y="726"/>
                </a:lnTo>
                <a:lnTo>
                  <a:pt x="3166" y="797"/>
                </a:lnTo>
                <a:lnTo>
                  <a:pt x="3180" y="868"/>
                </a:lnTo>
                <a:lnTo>
                  <a:pt x="3193" y="942"/>
                </a:lnTo>
                <a:lnTo>
                  <a:pt x="3204" y="1015"/>
                </a:lnTo>
                <a:lnTo>
                  <a:pt x="3213" y="1091"/>
                </a:lnTo>
                <a:lnTo>
                  <a:pt x="3220" y="1167"/>
                </a:lnTo>
                <a:lnTo>
                  <a:pt x="3224" y="1244"/>
                </a:lnTo>
                <a:lnTo>
                  <a:pt x="3227" y="1320"/>
                </a:lnTo>
                <a:lnTo>
                  <a:pt x="3228" y="1398"/>
                </a:lnTo>
                <a:lnTo>
                  <a:pt x="3227" y="1475"/>
                </a:lnTo>
                <a:lnTo>
                  <a:pt x="3224" y="1552"/>
                </a:lnTo>
                <a:lnTo>
                  <a:pt x="3220" y="1629"/>
                </a:lnTo>
                <a:lnTo>
                  <a:pt x="3213" y="1704"/>
                </a:lnTo>
                <a:lnTo>
                  <a:pt x="3204" y="1780"/>
                </a:lnTo>
                <a:lnTo>
                  <a:pt x="3193" y="1855"/>
                </a:lnTo>
                <a:lnTo>
                  <a:pt x="3180" y="1927"/>
                </a:lnTo>
                <a:lnTo>
                  <a:pt x="3166" y="1999"/>
                </a:lnTo>
                <a:lnTo>
                  <a:pt x="3149" y="2069"/>
                </a:lnTo>
                <a:lnTo>
                  <a:pt x="3129" y="2137"/>
                </a:lnTo>
                <a:lnTo>
                  <a:pt x="3109" y="2203"/>
                </a:lnTo>
                <a:lnTo>
                  <a:pt x="3087" y="2266"/>
                </a:lnTo>
                <a:lnTo>
                  <a:pt x="3062" y="2327"/>
                </a:lnTo>
                <a:lnTo>
                  <a:pt x="3035" y="2386"/>
                </a:lnTo>
                <a:lnTo>
                  <a:pt x="3008" y="2442"/>
                </a:lnTo>
                <a:lnTo>
                  <a:pt x="2978" y="2494"/>
                </a:lnTo>
                <a:lnTo>
                  <a:pt x="2946" y="2543"/>
                </a:lnTo>
                <a:lnTo>
                  <a:pt x="2912" y="2588"/>
                </a:lnTo>
                <a:lnTo>
                  <a:pt x="2876" y="2629"/>
                </a:lnTo>
                <a:lnTo>
                  <a:pt x="2837" y="2666"/>
                </a:lnTo>
                <a:lnTo>
                  <a:pt x="2798" y="2699"/>
                </a:lnTo>
                <a:lnTo>
                  <a:pt x="2757" y="2728"/>
                </a:lnTo>
                <a:lnTo>
                  <a:pt x="2714" y="2751"/>
                </a:lnTo>
                <a:lnTo>
                  <a:pt x="2668" y="2771"/>
                </a:lnTo>
                <a:lnTo>
                  <a:pt x="2622" y="2784"/>
                </a:lnTo>
                <a:lnTo>
                  <a:pt x="2573" y="2793"/>
                </a:lnTo>
                <a:lnTo>
                  <a:pt x="2523" y="2795"/>
                </a:lnTo>
                <a:lnTo>
                  <a:pt x="2471" y="2793"/>
                </a:lnTo>
                <a:lnTo>
                  <a:pt x="2423" y="2784"/>
                </a:lnTo>
                <a:lnTo>
                  <a:pt x="2375" y="2771"/>
                </a:lnTo>
                <a:lnTo>
                  <a:pt x="2330" y="2751"/>
                </a:lnTo>
                <a:lnTo>
                  <a:pt x="2286" y="2727"/>
                </a:lnTo>
                <a:lnTo>
                  <a:pt x="2245" y="2698"/>
                </a:lnTo>
                <a:lnTo>
                  <a:pt x="2206" y="2665"/>
                </a:lnTo>
                <a:lnTo>
                  <a:pt x="2168" y="2628"/>
                </a:lnTo>
                <a:lnTo>
                  <a:pt x="2132" y="2586"/>
                </a:lnTo>
                <a:lnTo>
                  <a:pt x="2099" y="2540"/>
                </a:lnTo>
                <a:lnTo>
                  <a:pt x="2067" y="2491"/>
                </a:lnTo>
                <a:lnTo>
                  <a:pt x="2036" y="2439"/>
                </a:lnTo>
                <a:lnTo>
                  <a:pt x="2034" y="2440"/>
                </a:lnTo>
                <a:lnTo>
                  <a:pt x="1995" y="2371"/>
                </a:lnTo>
                <a:lnTo>
                  <a:pt x="1955" y="2306"/>
                </a:lnTo>
                <a:lnTo>
                  <a:pt x="1913" y="2246"/>
                </a:lnTo>
                <a:lnTo>
                  <a:pt x="1869" y="2188"/>
                </a:lnTo>
                <a:lnTo>
                  <a:pt x="1822" y="2136"/>
                </a:lnTo>
                <a:lnTo>
                  <a:pt x="1773" y="2088"/>
                </a:lnTo>
                <a:lnTo>
                  <a:pt x="1723" y="2047"/>
                </a:lnTo>
                <a:lnTo>
                  <a:pt x="1670" y="2009"/>
                </a:lnTo>
                <a:lnTo>
                  <a:pt x="1617" y="1976"/>
                </a:lnTo>
                <a:lnTo>
                  <a:pt x="1562" y="1950"/>
                </a:lnTo>
                <a:lnTo>
                  <a:pt x="1505" y="1928"/>
                </a:lnTo>
                <a:lnTo>
                  <a:pt x="1449" y="1913"/>
                </a:lnTo>
                <a:lnTo>
                  <a:pt x="1390" y="1904"/>
                </a:lnTo>
                <a:lnTo>
                  <a:pt x="1382" y="1906"/>
                </a:lnTo>
                <a:lnTo>
                  <a:pt x="1372" y="1908"/>
                </a:lnTo>
                <a:lnTo>
                  <a:pt x="1363" y="1912"/>
                </a:lnTo>
                <a:lnTo>
                  <a:pt x="1363" y="1912"/>
                </a:lnTo>
                <a:lnTo>
                  <a:pt x="1362" y="1912"/>
                </a:lnTo>
                <a:lnTo>
                  <a:pt x="1362" y="1913"/>
                </a:lnTo>
                <a:lnTo>
                  <a:pt x="1361" y="1913"/>
                </a:lnTo>
                <a:lnTo>
                  <a:pt x="1361" y="1913"/>
                </a:lnTo>
                <a:lnTo>
                  <a:pt x="1343" y="1926"/>
                </a:lnTo>
                <a:lnTo>
                  <a:pt x="1330" y="1942"/>
                </a:lnTo>
                <a:lnTo>
                  <a:pt x="1324" y="1952"/>
                </a:lnTo>
                <a:lnTo>
                  <a:pt x="1317" y="1970"/>
                </a:lnTo>
                <a:lnTo>
                  <a:pt x="1312" y="1990"/>
                </a:lnTo>
                <a:lnTo>
                  <a:pt x="1312" y="1992"/>
                </a:lnTo>
                <a:lnTo>
                  <a:pt x="1311" y="1994"/>
                </a:lnTo>
                <a:lnTo>
                  <a:pt x="1311" y="1997"/>
                </a:lnTo>
                <a:lnTo>
                  <a:pt x="1311" y="2696"/>
                </a:lnTo>
                <a:lnTo>
                  <a:pt x="1313" y="2711"/>
                </a:lnTo>
                <a:lnTo>
                  <a:pt x="1320" y="2726"/>
                </a:lnTo>
                <a:lnTo>
                  <a:pt x="1329" y="2740"/>
                </a:lnTo>
                <a:lnTo>
                  <a:pt x="1341" y="2755"/>
                </a:lnTo>
                <a:lnTo>
                  <a:pt x="1355" y="2771"/>
                </a:lnTo>
                <a:lnTo>
                  <a:pt x="1368" y="2788"/>
                </a:lnTo>
                <a:lnTo>
                  <a:pt x="1382" y="2805"/>
                </a:lnTo>
                <a:lnTo>
                  <a:pt x="1394" y="2825"/>
                </a:lnTo>
                <a:lnTo>
                  <a:pt x="1403" y="2846"/>
                </a:lnTo>
                <a:lnTo>
                  <a:pt x="1409" y="2870"/>
                </a:lnTo>
                <a:lnTo>
                  <a:pt x="1411" y="2895"/>
                </a:lnTo>
                <a:lnTo>
                  <a:pt x="1411" y="2995"/>
                </a:lnTo>
                <a:lnTo>
                  <a:pt x="1409" y="3028"/>
                </a:lnTo>
                <a:lnTo>
                  <a:pt x="1401" y="3059"/>
                </a:lnTo>
                <a:lnTo>
                  <a:pt x="1390" y="3087"/>
                </a:lnTo>
                <a:lnTo>
                  <a:pt x="1373" y="3114"/>
                </a:lnTo>
                <a:lnTo>
                  <a:pt x="1353" y="3137"/>
                </a:lnTo>
                <a:lnTo>
                  <a:pt x="1329" y="3157"/>
                </a:lnTo>
                <a:lnTo>
                  <a:pt x="1303" y="3173"/>
                </a:lnTo>
                <a:lnTo>
                  <a:pt x="1274" y="3185"/>
                </a:lnTo>
                <a:lnTo>
                  <a:pt x="1243" y="3192"/>
                </a:lnTo>
                <a:lnTo>
                  <a:pt x="1210" y="3195"/>
                </a:lnTo>
                <a:lnTo>
                  <a:pt x="807" y="3195"/>
                </a:lnTo>
                <a:lnTo>
                  <a:pt x="774" y="3192"/>
                </a:lnTo>
                <a:lnTo>
                  <a:pt x="743" y="3185"/>
                </a:lnTo>
                <a:lnTo>
                  <a:pt x="714" y="3173"/>
                </a:lnTo>
                <a:lnTo>
                  <a:pt x="687" y="3157"/>
                </a:lnTo>
                <a:lnTo>
                  <a:pt x="664" y="3137"/>
                </a:lnTo>
                <a:lnTo>
                  <a:pt x="644" y="3114"/>
                </a:lnTo>
                <a:lnTo>
                  <a:pt x="627" y="3087"/>
                </a:lnTo>
                <a:lnTo>
                  <a:pt x="615" y="3059"/>
                </a:lnTo>
                <a:lnTo>
                  <a:pt x="608" y="3028"/>
                </a:lnTo>
                <a:lnTo>
                  <a:pt x="605" y="2995"/>
                </a:lnTo>
                <a:lnTo>
                  <a:pt x="605" y="2097"/>
                </a:lnTo>
                <a:lnTo>
                  <a:pt x="602" y="2061"/>
                </a:lnTo>
                <a:lnTo>
                  <a:pt x="592" y="2027"/>
                </a:lnTo>
                <a:lnTo>
                  <a:pt x="578" y="1997"/>
                </a:lnTo>
                <a:lnTo>
                  <a:pt x="557" y="1968"/>
                </a:lnTo>
                <a:lnTo>
                  <a:pt x="533" y="1944"/>
                </a:lnTo>
                <a:lnTo>
                  <a:pt x="506" y="1925"/>
                </a:lnTo>
                <a:lnTo>
                  <a:pt x="474" y="1910"/>
                </a:lnTo>
                <a:lnTo>
                  <a:pt x="440" y="1901"/>
                </a:lnTo>
                <a:lnTo>
                  <a:pt x="403" y="1897"/>
                </a:lnTo>
                <a:lnTo>
                  <a:pt x="359" y="1894"/>
                </a:lnTo>
                <a:lnTo>
                  <a:pt x="316" y="1885"/>
                </a:lnTo>
                <a:lnTo>
                  <a:pt x="274" y="1872"/>
                </a:lnTo>
                <a:lnTo>
                  <a:pt x="235" y="1854"/>
                </a:lnTo>
                <a:lnTo>
                  <a:pt x="198" y="1830"/>
                </a:lnTo>
                <a:lnTo>
                  <a:pt x="164" y="1802"/>
                </a:lnTo>
                <a:lnTo>
                  <a:pt x="132" y="1770"/>
                </a:lnTo>
                <a:lnTo>
                  <a:pt x="103" y="1734"/>
                </a:lnTo>
                <a:lnTo>
                  <a:pt x="77" y="1694"/>
                </a:lnTo>
                <a:lnTo>
                  <a:pt x="55" y="1651"/>
                </a:lnTo>
                <a:lnTo>
                  <a:pt x="35" y="1606"/>
                </a:lnTo>
                <a:lnTo>
                  <a:pt x="21" y="1557"/>
                </a:lnTo>
                <a:lnTo>
                  <a:pt x="9" y="1506"/>
                </a:lnTo>
                <a:lnTo>
                  <a:pt x="2" y="1453"/>
                </a:lnTo>
                <a:lnTo>
                  <a:pt x="0" y="1398"/>
                </a:lnTo>
                <a:lnTo>
                  <a:pt x="2" y="1343"/>
                </a:lnTo>
                <a:lnTo>
                  <a:pt x="9" y="1290"/>
                </a:lnTo>
                <a:lnTo>
                  <a:pt x="21" y="1239"/>
                </a:lnTo>
                <a:lnTo>
                  <a:pt x="35" y="1190"/>
                </a:lnTo>
                <a:lnTo>
                  <a:pt x="55" y="1144"/>
                </a:lnTo>
                <a:lnTo>
                  <a:pt x="77" y="1101"/>
                </a:lnTo>
                <a:lnTo>
                  <a:pt x="103" y="1061"/>
                </a:lnTo>
                <a:lnTo>
                  <a:pt x="132" y="1025"/>
                </a:lnTo>
                <a:lnTo>
                  <a:pt x="164" y="994"/>
                </a:lnTo>
                <a:lnTo>
                  <a:pt x="198" y="966"/>
                </a:lnTo>
                <a:lnTo>
                  <a:pt x="235" y="943"/>
                </a:lnTo>
                <a:lnTo>
                  <a:pt x="274" y="923"/>
                </a:lnTo>
                <a:lnTo>
                  <a:pt x="316" y="910"/>
                </a:lnTo>
                <a:lnTo>
                  <a:pt x="359" y="902"/>
                </a:lnTo>
                <a:lnTo>
                  <a:pt x="403" y="899"/>
                </a:lnTo>
                <a:lnTo>
                  <a:pt x="1334" y="899"/>
                </a:lnTo>
                <a:lnTo>
                  <a:pt x="1393" y="896"/>
                </a:lnTo>
                <a:lnTo>
                  <a:pt x="1452" y="885"/>
                </a:lnTo>
                <a:lnTo>
                  <a:pt x="1508" y="870"/>
                </a:lnTo>
                <a:lnTo>
                  <a:pt x="1564" y="849"/>
                </a:lnTo>
                <a:lnTo>
                  <a:pt x="1619" y="821"/>
                </a:lnTo>
                <a:lnTo>
                  <a:pt x="1673" y="788"/>
                </a:lnTo>
                <a:lnTo>
                  <a:pt x="1724" y="751"/>
                </a:lnTo>
                <a:lnTo>
                  <a:pt x="1774" y="708"/>
                </a:lnTo>
                <a:lnTo>
                  <a:pt x="1822" y="660"/>
                </a:lnTo>
                <a:lnTo>
                  <a:pt x="1869" y="608"/>
                </a:lnTo>
                <a:lnTo>
                  <a:pt x="1914" y="551"/>
                </a:lnTo>
                <a:lnTo>
                  <a:pt x="1956" y="490"/>
                </a:lnTo>
                <a:lnTo>
                  <a:pt x="1995" y="426"/>
                </a:lnTo>
                <a:lnTo>
                  <a:pt x="2034" y="356"/>
                </a:lnTo>
                <a:lnTo>
                  <a:pt x="2036" y="357"/>
                </a:lnTo>
                <a:lnTo>
                  <a:pt x="2066" y="305"/>
                </a:lnTo>
                <a:lnTo>
                  <a:pt x="2098" y="256"/>
                </a:lnTo>
                <a:lnTo>
                  <a:pt x="2132" y="210"/>
                </a:lnTo>
                <a:lnTo>
                  <a:pt x="2168" y="169"/>
                </a:lnTo>
                <a:lnTo>
                  <a:pt x="2205" y="131"/>
                </a:lnTo>
                <a:lnTo>
                  <a:pt x="2245" y="97"/>
                </a:lnTo>
                <a:lnTo>
                  <a:pt x="2286" y="68"/>
                </a:lnTo>
                <a:lnTo>
                  <a:pt x="2330" y="45"/>
                </a:lnTo>
                <a:lnTo>
                  <a:pt x="2375" y="26"/>
                </a:lnTo>
                <a:lnTo>
                  <a:pt x="2423" y="11"/>
                </a:lnTo>
                <a:lnTo>
                  <a:pt x="2471" y="3"/>
                </a:lnTo>
                <a:lnTo>
                  <a:pt x="252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 vert="horz" wrap="square" lIns="45715" tIns="22858" rIns="45715" bIns="22858" numCol="1" anchor="t" anchorCtr="0" compatLnSpc="1"/>
          <a:lstStyle/>
          <a:p>
            <a:endParaRPr lang="es-ES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Group 15"/>
          <p:cNvGrpSpPr>
            <a:grpSpLocks noChangeAspect="1"/>
          </p:cNvGrpSpPr>
          <p:nvPr/>
        </p:nvGrpSpPr>
        <p:grpSpPr bwMode="auto">
          <a:xfrm>
            <a:off x="2547346" y="4842242"/>
            <a:ext cx="343051" cy="339440"/>
            <a:chOff x="12172" y="2923"/>
            <a:chExt cx="1615" cy="1598"/>
          </a:xfrm>
          <a:solidFill>
            <a:schemeClr val="tx2"/>
          </a:solidFill>
        </p:grpSpPr>
        <p:sp>
          <p:nvSpPr>
            <p:cNvPr id="41" name="Freeform 17"/>
            <p:cNvSpPr>
              <a:spLocks noEditPoints="1"/>
            </p:cNvSpPr>
            <p:nvPr/>
          </p:nvSpPr>
          <p:spPr bwMode="auto">
            <a:xfrm>
              <a:off x="12172" y="2923"/>
              <a:ext cx="1615" cy="1598"/>
            </a:xfrm>
            <a:custGeom>
              <a:avLst/>
              <a:gdLst>
                <a:gd name="T0" fmla="*/ 214 w 3228"/>
                <a:gd name="T1" fmla="*/ 2737 h 3195"/>
                <a:gd name="T2" fmla="*/ 177 w 3228"/>
                <a:gd name="T3" fmla="*/ 2843 h 3195"/>
                <a:gd name="T4" fmla="*/ 220 w 3228"/>
                <a:gd name="T5" fmla="*/ 2956 h 3195"/>
                <a:gd name="T6" fmla="*/ 324 w 3228"/>
                <a:gd name="T7" fmla="*/ 3016 h 3195"/>
                <a:gd name="T8" fmla="*/ 440 w 3228"/>
                <a:gd name="T9" fmla="*/ 2998 h 3195"/>
                <a:gd name="T10" fmla="*/ 1241 w 3228"/>
                <a:gd name="T11" fmla="*/ 2116 h 3195"/>
                <a:gd name="T12" fmla="*/ 1046 w 3228"/>
                <a:gd name="T13" fmla="*/ 1910 h 3195"/>
                <a:gd name="T14" fmla="*/ 1786 w 3228"/>
                <a:gd name="T15" fmla="*/ 226 h 3195"/>
                <a:gd name="T16" fmla="*/ 1508 w 3228"/>
                <a:gd name="T17" fmla="*/ 336 h 3195"/>
                <a:gd name="T18" fmla="*/ 1278 w 3228"/>
                <a:gd name="T19" fmla="*/ 519 h 3195"/>
                <a:gd name="T20" fmla="*/ 1111 w 3228"/>
                <a:gd name="T21" fmla="*/ 759 h 3195"/>
                <a:gd name="T22" fmla="*/ 1021 w 3228"/>
                <a:gd name="T23" fmla="*/ 1044 h 3195"/>
                <a:gd name="T24" fmla="*/ 1021 w 3228"/>
                <a:gd name="T25" fmla="*/ 1353 h 3195"/>
                <a:gd name="T26" fmla="*/ 1111 w 3228"/>
                <a:gd name="T27" fmla="*/ 1637 h 3195"/>
                <a:gd name="T28" fmla="*/ 1278 w 3228"/>
                <a:gd name="T29" fmla="*/ 1878 h 3195"/>
                <a:gd name="T30" fmla="*/ 1508 w 3228"/>
                <a:gd name="T31" fmla="*/ 2061 h 3195"/>
                <a:gd name="T32" fmla="*/ 1786 w 3228"/>
                <a:gd name="T33" fmla="*/ 2170 h 3195"/>
                <a:gd name="T34" fmla="*/ 2097 w 3228"/>
                <a:gd name="T35" fmla="*/ 2194 h 3195"/>
                <a:gd name="T36" fmla="*/ 2393 w 3228"/>
                <a:gd name="T37" fmla="*/ 2125 h 3195"/>
                <a:gd name="T38" fmla="*/ 2649 w 3228"/>
                <a:gd name="T39" fmla="*/ 1977 h 3195"/>
                <a:gd name="T40" fmla="*/ 2849 w 3228"/>
                <a:gd name="T41" fmla="*/ 1764 h 3195"/>
                <a:gd name="T42" fmla="*/ 2980 w 3228"/>
                <a:gd name="T43" fmla="*/ 1499 h 3195"/>
                <a:gd name="T44" fmla="*/ 3026 w 3228"/>
                <a:gd name="T45" fmla="*/ 1198 h 3195"/>
                <a:gd name="T46" fmla="*/ 2980 w 3228"/>
                <a:gd name="T47" fmla="*/ 897 h 3195"/>
                <a:gd name="T48" fmla="*/ 2849 w 3228"/>
                <a:gd name="T49" fmla="*/ 632 h 3195"/>
                <a:gd name="T50" fmla="*/ 2649 w 3228"/>
                <a:gd name="T51" fmla="*/ 419 h 3195"/>
                <a:gd name="T52" fmla="*/ 2393 w 3228"/>
                <a:gd name="T53" fmla="*/ 271 h 3195"/>
                <a:gd name="T54" fmla="*/ 2097 w 3228"/>
                <a:gd name="T55" fmla="*/ 203 h 3195"/>
                <a:gd name="T56" fmla="*/ 2104 w 3228"/>
                <a:gd name="T57" fmla="*/ 3 h 3195"/>
                <a:gd name="T58" fmla="*/ 2432 w 3228"/>
                <a:gd name="T59" fmla="*/ 72 h 3195"/>
                <a:gd name="T60" fmla="*/ 2720 w 3228"/>
                <a:gd name="T61" fmla="*/ 222 h 3195"/>
                <a:gd name="T62" fmla="*/ 2955 w 3228"/>
                <a:gd name="T63" fmla="*/ 440 h 3195"/>
                <a:gd name="T64" fmla="*/ 3125 w 3228"/>
                <a:gd name="T65" fmla="*/ 713 h 3195"/>
                <a:gd name="T66" fmla="*/ 3217 w 3228"/>
                <a:gd name="T67" fmla="*/ 1028 h 3195"/>
                <a:gd name="T68" fmla="*/ 3217 w 3228"/>
                <a:gd name="T69" fmla="*/ 1367 h 3195"/>
                <a:gd name="T70" fmla="*/ 3125 w 3228"/>
                <a:gd name="T71" fmla="*/ 1683 h 3195"/>
                <a:gd name="T72" fmla="*/ 2955 w 3228"/>
                <a:gd name="T73" fmla="*/ 1957 h 3195"/>
                <a:gd name="T74" fmla="*/ 2720 w 3228"/>
                <a:gd name="T75" fmla="*/ 2174 h 3195"/>
                <a:gd name="T76" fmla="*/ 2432 w 3228"/>
                <a:gd name="T77" fmla="*/ 2324 h 3195"/>
                <a:gd name="T78" fmla="*/ 2104 w 3228"/>
                <a:gd name="T79" fmla="*/ 2393 h 3195"/>
                <a:gd name="T80" fmla="*/ 1762 w 3228"/>
                <a:gd name="T81" fmla="*/ 2369 h 3195"/>
                <a:gd name="T82" fmla="*/ 1452 w 3228"/>
                <a:gd name="T83" fmla="*/ 2256 h 3195"/>
                <a:gd name="T84" fmla="*/ 549 w 3228"/>
                <a:gd name="T85" fmla="*/ 3139 h 3195"/>
                <a:gd name="T86" fmla="*/ 398 w 3228"/>
                <a:gd name="T87" fmla="*/ 3193 h 3195"/>
                <a:gd name="T88" fmla="*/ 218 w 3228"/>
                <a:gd name="T89" fmla="*/ 3168 h 3195"/>
                <a:gd name="T90" fmla="*/ 74 w 3228"/>
                <a:gd name="T91" fmla="*/ 3059 h 3195"/>
                <a:gd name="T92" fmla="*/ 3 w 3228"/>
                <a:gd name="T93" fmla="*/ 2891 h 3195"/>
                <a:gd name="T94" fmla="*/ 22 w 3228"/>
                <a:gd name="T95" fmla="*/ 2723 h 3195"/>
                <a:gd name="T96" fmla="*/ 107 w 3228"/>
                <a:gd name="T97" fmla="*/ 2592 h 3195"/>
                <a:gd name="T98" fmla="*/ 881 w 3228"/>
                <a:gd name="T99" fmla="*/ 1609 h 3195"/>
                <a:gd name="T100" fmla="*/ 810 w 3228"/>
                <a:gd name="T101" fmla="*/ 1284 h 3195"/>
                <a:gd name="T102" fmla="*/ 834 w 3228"/>
                <a:gd name="T103" fmla="*/ 947 h 3195"/>
                <a:gd name="T104" fmla="*/ 946 w 3228"/>
                <a:gd name="T105" fmla="*/ 640 h 3195"/>
                <a:gd name="T106" fmla="*/ 1134 w 3228"/>
                <a:gd name="T107" fmla="*/ 380 h 3195"/>
                <a:gd name="T108" fmla="*/ 1384 w 3228"/>
                <a:gd name="T109" fmla="*/ 177 h 3195"/>
                <a:gd name="T110" fmla="*/ 1683 w 3228"/>
                <a:gd name="T111" fmla="*/ 46 h 3195"/>
                <a:gd name="T112" fmla="*/ 2018 w 3228"/>
                <a:gd name="T113" fmla="*/ 0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8" h="3195">
                  <a:moveTo>
                    <a:pt x="1046" y="1910"/>
                  </a:moveTo>
                  <a:lnTo>
                    <a:pt x="232" y="2715"/>
                  </a:lnTo>
                  <a:lnTo>
                    <a:pt x="232" y="2716"/>
                  </a:lnTo>
                  <a:lnTo>
                    <a:pt x="214" y="2737"/>
                  </a:lnTo>
                  <a:lnTo>
                    <a:pt x="199" y="2760"/>
                  </a:lnTo>
                  <a:lnTo>
                    <a:pt x="188" y="2786"/>
                  </a:lnTo>
                  <a:lnTo>
                    <a:pt x="181" y="2813"/>
                  </a:lnTo>
                  <a:lnTo>
                    <a:pt x="177" y="2843"/>
                  </a:lnTo>
                  <a:lnTo>
                    <a:pt x="181" y="2875"/>
                  </a:lnTo>
                  <a:lnTo>
                    <a:pt x="189" y="2904"/>
                  </a:lnTo>
                  <a:lnTo>
                    <a:pt x="202" y="2932"/>
                  </a:lnTo>
                  <a:lnTo>
                    <a:pt x="220" y="2956"/>
                  </a:lnTo>
                  <a:lnTo>
                    <a:pt x="241" y="2978"/>
                  </a:lnTo>
                  <a:lnTo>
                    <a:pt x="266" y="2995"/>
                  </a:lnTo>
                  <a:lnTo>
                    <a:pt x="294" y="3008"/>
                  </a:lnTo>
                  <a:lnTo>
                    <a:pt x="324" y="3016"/>
                  </a:lnTo>
                  <a:lnTo>
                    <a:pt x="356" y="3019"/>
                  </a:lnTo>
                  <a:lnTo>
                    <a:pt x="386" y="3017"/>
                  </a:lnTo>
                  <a:lnTo>
                    <a:pt x="414" y="3010"/>
                  </a:lnTo>
                  <a:lnTo>
                    <a:pt x="440" y="2998"/>
                  </a:lnTo>
                  <a:lnTo>
                    <a:pt x="463" y="2983"/>
                  </a:lnTo>
                  <a:lnTo>
                    <a:pt x="484" y="2965"/>
                  </a:lnTo>
                  <a:lnTo>
                    <a:pt x="1297" y="2160"/>
                  </a:lnTo>
                  <a:lnTo>
                    <a:pt x="1241" y="2116"/>
                  </a:lnTo>
                  <a:lnTo>
                    <a:pt x="1188" y="2069"/>
                  </a:lnTo>
                  <a:lnTo>
                    <a:pt x="1137" y="2019"/>
                  </a:lnTo>
                  <a:lnTo>
                    <a:pt x="1091" y="1966"/>
                  </a:lnTo>
                  <a:lnTo>
                    <a:pt x="1046" y="1910"/>
                  </a:lnTo>
                  <a:close/>
                  <a:moveTo>
                    <a:pt x="2018" y="200"/>
                  </a:moveTo>
                  <a:lnTo>
                    <a:pt x="1939" y="203"/>
                  </a:lnTo>
                  <a:lnTo>
                    <a:pt x="1861" y="211"/>
                  </a:lnTo>
                  <a:lnTo>
                    <a:pt x="1786" y="226"/>
                  </a:lnTo>
                  <a:lnTo>
                    <a:pt x="1714" y="246"/>
                  </a:lnTo>
                  <a:lnTo>
                    <a:pt x="1643" y="271"/>
                  </a:lnTo>
                  <a:lnTo>
                    <a:pt x="1574" y="301"/>
                  </a:lnTo>
                  <a:lnTo>
                    <a:pt x="1508" y="336"/>
                  </a:lnTo>
                  <a:lnTo>
                    <a:pt x="1447" y="376"/>
                  </a:lnTo>
                  <a:lnTo>
                    <a:pt x="1387" y="419"/>
                  </a:lnTo>
                  <a:lnTo>
                    <a:pt x="1331" y="467"/>
                  </a:lnTo>
                  <a:lnTo>
                    <a:pt x="1278" y="519"/>
                  </a:lnTo>
                  <a:lnTo>
                    <a:pt x="1231" y="574"/>
                  </a:lnTo>
                  <a:lnTo>
                    <a:pt x="1187" y="632"/>
                  </a:lnTo>
                  <a:lnTo>
                    <a:pt x="1146" y="694"/>
                  </a:lnTo>
                  <a:lnTo>
                    <a:pt x="1111" y="759"/>
                  </a:lnTo>
                  <a:lnTo>
                    <a:pt x="1081" y="827"/>
                  </a:lnTo>
                  <a:lnTo>
                    <a:pt x="1055" y="897"/>
                  </a:lnTo>
                  <a:lnTo>
                    <a:pt x="1036" y="969"/>
                  </a:lnTo>
                  <a:lnTo>
                    <a:pt x="1021" y="1044"/>
                  </a:lnTo>
                  <a:lnTo>
                    <a:pt x="1012" y="1120"/>
                  </a:lnTo>
                  <a:lnTo>
                    <a:pt x="1009" y="1198"/>
                  </a:lnTo>
                  <a:lnTo>
                    <a:pt x="1012" y="1277"/>
                  </a:lnTo>
                  <a:lnTo>
                    <a:pt x="1021" y="1353"/>
                  </a:lnTo>
                  <a:lnTo>
                    <a:pt x="1036" y="1428"/>
                  </a:lnTo>
                  <a:lnTo>
                    <a:pt x="1055" y="1499"/>
                  </a:lnTo>
                  <a:lnTo>
                    <a:pt x="1081" y="1570"/>
                  </a:lnTo>
                  <a:lnTo>
                    <a:pt x="1111" y="1637"/>
                  </a:lnTo>
                  <a:lnTo>
                    <a:pt x="1146" y="1702"/>
                  </a:lnTo>
                  <a:lnTo>
                    <a:pt x="1187" y="1764"/>
                  </a:lnTo>
                  <a:lnTo>
                    <a:pt x="1231" y="1823"/>
                  </a:lnTo>
                  <a:lnTo>
                    <a:pt x="1278" y="1878"/>
                  </a:lnTo>
                  <a:lnTo>
                    <a:pt x="1331" y="1930"/>
                  </a:lnTo>
                  <a:lnTo>
                    <a:pt x="1387" y="1977"/>
                  </a:lnTo>
                  <a:lnTo>
                    <a:pt x="1447" y="2021"/>
                  </a:lnTo>
                  <a:lnTo>
                    <a:pt x="1508" y="2061"/>
                  </a:lnTo>
                  <a:lnTo>
                    <a:pt x="1574" y="2096"/>
                  </a:lnTo>
                  <a:lnTo>
                    <a:pt x="1643" y="2125"/>
                  </a:lnTo>
                  <a:lnTo>
                    <a:pt x="1714" y="2151"/>
                  </a:lnTo>
                  <a:lnTo>
                    <a:pt x="1786" y="2170"/>
                  </a:lnTo>
                  <a:lnTo>
                    <a:pt x="1861" y="2184"/>
                  </a:lnTo>
                  <a:lnTo>
                    <a:pt x="1939" y="2194"/>
                  </a:lnTo>
                  <a:lnTo>
                    <a:pt x="2018" y="2197"/>
                  </a:lnTo>
                  <a:lnTo>
                    <a:pt x="2097" y="2194"/>
                  </a:lnTo>
                  <a:lnTo>
                    <a:pt x="2174" y="2184"/>
                  </a:lnTo>
                  <a:lnTo>
                    <a:pt x="2249" y="2170"/>
                  </a:lnTo>
                  <a:lnTo>
                    <a:pt x="2323" y="2151"/>
                  </a:lnTo>
                  <a:lnTo>
                    <a:pt x="2393" y="2125"/>
                  </a:lnTo>
                  <a:lnTo>
                    <a:pt x="2462" y="2096"/>
                  </a:lnTo>
                  <a:lnTo>
                    <a:pt x="2527" y="2061"/>
                  </a:lnTo>
                  <a:lnTo>
                    <a:pt x="2590" y="2021"/>
                  </a:lnTo>
                  <a:lnTo>
                    <a:pt x="2649" y="1977"/>
                  </a:lnTo>
                  <a:lnTo>
                    <a:pt x="2704" y="1930"/>
                  </a:lnTo>
                  <a:lnTo>
                    <a:pt x="2757" y="1878"/>
                  </a:lnTo>
                  <a:lnTo>
                    <a:pt x="2805" y="1823"/>
                  </a:lnTo>
                  <a:lnTo>
                    <a:pt x="2849" y="1764"/>
                  </a:lnTo>
                  <a:lnTo>
                    <a:pt x="2889" y="1702"/>
                  </a:lnTo>
                  <a:lnTo>
                    <a:pt x="2924" y="1637"/>
                  </a:lnTo>
                  <a:lnTo>
                    <a:pt x="2955" y="1570"/>
                  </a:lnTo>
                  <a:lnTo>
                    <a:pt x="2980" y="1499"/>
                  </a:lnTo>
                  <a:lnTo>
                    <a:pt x="3000" y="1428"/>
                  </a:lnTo>
                  <a:lnTo>
                    <a:pt x="3015" y="1353"/>
                  </a:lnTo>
                  <a:lnTo>
                    <a:pt x="3024" y="1277"/>
                  </a:lnTo>
                  <a:lnTo>
                    <a:pt x="3026" y="1198"/>
                  </a:lnTo>
                  <a:lnTo>
                    <a:pt x="3024" y="1120"/>
                  </a:lnTo>
                  <a:lnTo>
                    <a:pt x="3015" y="1044"/>
                  </a:lnTo>
                  <a:lnTo>
                    <a:pt x="3000" y="969"/>
                  </a:lnTo>
                  <a:lnTo>
                    <a:pt x="2980" y="897"/>
                  </a:lnTo>
                  <a:lnTo>
                    <a:pt x="2955" y="827"/>
                  </a:lnTo>
                  <a:lnTo>
                    <a:pt x="2924" y="759"/>
                  </a:lnTo>
                  <a:lnTo>
                    <a:pt x="2889" y="694"/>
                  </a:lnTo>
                  <a:lnTo>
                    <a:pt x="2849" y="632"/>
                  </a:lnTo>
                  <a:lnTo>
                    <a:pt x="2805" y="574"/>
                  </a:lnTo>
                  <a:lnTo>
                    <a:pt x="2757" y="519"/>
                  </a:lnTo>
                  <a:lnTo>
                    <a:pt x="2704" y="467"/>
                  </a:lnTo>
                  <a:lnTo>
                    <a:pt x="2649" y="419"/>
                  </a:lnTo>
                  <a:lnTo>
                    <a:pt x="2590" y="376"/>
                  </a:lnTo>
                  <a:lnTo>
                    <a:pt x="2527" y="336"/>
                  </a:lnTo>
                  <a:lnTo>
                    <a:pt x="2462" y="301"/>
                  </a:lnTo>
                  <a:lnTo>
                    <a:pt x="2393" y="271"/>
                  </a:lnTo>
                  <a:lnTo>
                    <a:pt x="2323" y="246"/>
                  </a:lnTo>
                  <a:lnTo>
                    <a:pt x="2249" y="226"/>
                  </a:lnTo>
                  <a:lnTo>
                    <a:pt x="2174" y="211"/>
                  </a:lnTo>
                  <a:lnTo>
                    <a:pt x="2097" y="203"/>
                  </a:lnTo>
                  <a:lnTo>
                    <a:pt x="2018" y="200"/>
                  </a:lnTo>
                  <a:close/>
                  <a:moveTo>
                    <a:pt x="2018" y="0"/>
                  </a:moveTo>
                  <a:lnTo>
                    <a:pt x="2018" y="0"/>
                  </a:lnTo>
                  <a:lnTo>
                    <a:pt x="2104" y="3"/>
                  </a:lnTo>
                  <a:lnTo>
                    <a:pt x="2189" y="11"/>
                  </a:lnTo>
                  <a:lnTo>
                    <a:pt x="2272" y="27"/>
                  </a:lnTo>
                  <a:lnTo>
                    <a:pt x="2352" y="46"/>
                  </a:lnTo>
                  <a:lnTo>
                    <a:pt x="2432" y="72"/>
                  </a:lnTo>
                  <a:lnTo>
                    <a:pt x="2508" y="102"/>
                  </a:lnTo>
                  <a:lnTo>
                    <a:pt x="2582" y="137"/>
                  </a:lnTo>
                  <a:lnTo>
                    <a:pt x="2652" y="177"/>
                  </a:lnTo>
                  <a:lnTo>
                    <a:pt x="2720" y="222"/>
                  </a:lnTo>
                  <a:lnTo>
                    <a:pt x="2784" y="271"/>
                  </a:lnTo>
                  <a:lnTo>
                    <a:pt x="2845" y="323"/>
                  </a:lnTo>
                  <a:lnTo>
                    <a:pt x="2902" y="380"/>
                  </a:lnTo>
                  <a:lnTo>
                    <a:pt x="2955" y="440"/>
                  </a:lnTo>
                  <a:lnTo>
                    <a:pt x="3005" y="503"/>
                  </a:lnTo>
                  <a:lnTo>
                    <a:pt x="3049" y="570"/>
                  </a:lnTo>
                  <a:lnTo>
                    <a:pt x="3090" y="640"/>
                  </a:lnTo>
                  <a:lnTo>
                    <a:pt x="3125" y="713"/>
                  </a:lnTo>
                  <a:lnTo>
                    <a:pt x="3156" y="788"/>
                  </a:lnTo>
                  <a:lnTo>
                    <a:pt x="3182" y="866"/>
                  </a:lnTo>
                  <a:lnTo>
                    <a:pt x="3202" y="947"/>
                  </a:lnTo>
                  <a:lnTo>
                    <a:pt x="3217" y="1028"/>
                  </a:lnTo>
                  <a:lnTo>
                    <a:pt x="3225" y="1113"/>
                  </a:lnTo>
                  <a:lnTo>
                    <a:pt x="3228" y="1198"/>
                  </a:lnTo>
                  <a:lnTo>
                    <a:pt x="3225" y="1284"/>
                  </a:lnTo>
                  <a:lnTo>
                    <a:pt x="3217" y="1367"/>
                  </a:lnTo>
                  <a:lnTo>
                    <a:pt x="3202" y="1450"/>
                  </a:lnTo>
                  <a:lnTo>
                    <a:pt x="3182" y="1530"/>
                  </a:lnTo>
                  <a:lnTo>
                    <a:pt x="3156" y="1607"/>
                  </a:lnTo>
                  <a:lnTo>
                    <a:pt x="3125" y="1683"/>
                  </a:lnTo>
                  <a:lnTo>
                    <a:pt x="3090" y="1756"/>
                  </a:lnTo>
                  <a:lnTo>
                    <a:pt x="3049" y="1826"/>
                  </a:lnTo>
                  <a:lnTo>
                    <a:pt x="3005" y="1892"/>
                  </a:lnTo>
                  <a:lnTo>
                    <a:pt x="2955" y="1957"/>
                  </a:lnTo>
                  <a:lnTo>
                    <a:pt x="2902" y="2017"/>
                  </a:lnTo>
                  <a:lnTo>
                    <a:pt x="2845" y="2073"/>
                  </a:lnTo>
                  <a:lnTo>
                    <a:pt x="2784" y="2126"/>
                  </a:lnTo>
                  <a:lnTo>
                    <a:pt x="2720" y="2174"/>
                  </a:lnTo>
                  <a:lnTo>
                    <a:pt x="2652" y="2219"/>
                  </a:lnTo>
                  <a:lnTo>
                    <a:pt x="2582" y="2259"/>
                  </a:lnTo>
                  <a:lnTo>
                    <a:pt x="2508" y="2294"/>
                  </a:lnTo>
                  <a:lnTo>
                    <a:pt x="2432" y="2324"/>
                  </a:lnTo>
                  <a:lnTo>
                    <a:pt x="2352" y="2350"/>
                  </a:lnTo>
                  <a:lnTo>
                    <a:pt x="2272" y="2369"/>
                  </a:lnTo>
                  <a:lnTo>
                    <a:pt x="2189" y="2385"/>
                  </a:lnTo>
                  <a:lnTo>
                    <a:pt x="2104" y="2393"/>
                  </a:lnTo>
                  <a:lnTo>
                    <a:pt x="2018" y="2396"/>
                  </a:lnTo>
                  <a:lnTo>
                    <a:pt x="1930" y="2393"/>
                  </a:lnTo>
                  <a:lnTo>
                    <a:pt x="1846" y="2384"/>
                  </a:lnTo>
                  <a:lnTo>
                    <a:pt x="1762" y="2369"/>
                  </a:lnTo>
                  <a:lnTo>
                    <a:pt x="1681" y="2349"/>
                  </a:lnTo>
                  <a:lnTo>
                    <a:pt x="1601" y="2323"/>
                  </a:lnTo>
                  <a:lnTo>
                    <a:pt x="1525" y="2292"/>
                  </a:lnTo>
                  <a:lnTo>
                    <a:pt x="1452" y="2256"/>
                  </a:lnTo>
                  <a:lnTo>
                    <a:pt x="610" y="3089"/>
                  </a:lnTo>
                  <a:lnTo>
                    <a:pt x="610" y="3089"/>
                  </a:lnTo>
                  <a:lnTo>
                    <a:pt x="581" y="3116"/>
                  </a:lnTo>
                  <a:lnTo>
                    <a:pt x="549" y="3139"/>
                  </a:lnTo>
                  <a:lnTo>
                    <a:pt x="514" y="3159"/>
                  </a:lnTo>
                  <a:lnTo>
                    <a:pt x="478" y="3174"/>
                  </a:lnTo>
                  <a:lnTo>
                    <a:pt x="438" y="3186"/>
                  </a:lnTo>
                  <a:lnTo>
                    <a:pt x="398" y="3193"/>
                  </a:lnTo>
                  <a:lnTo>
                    <a:pt x="356" y="3195"/>
                  </a:lnTo>
                  <a:lnTo>
                    <a:pt x="307" y="3192"/>
                  </a:lnTo>
                  <a:lnTo>
                    <a:pt x="262" y="3183"/>
                  </a:lnTo>
                  <a:lnTo>
                    <a:pt x="218" y="3168"/>
                  </a:lnTo>
                  <a:lnTo>
                    <a:pt x="176" y="3147"/>
                  </a:lnTo>
                  <a:lnTo>
                    <a:pt x="138" y="3122"/>
                  </a:lnTo>
                  <a:lnTo>
                    <a:pt x="104" y="3092"/>
                  </a:lnTo>
                  <a:lnTo>
                    <a:pt x="74" y="3059"/>
                  </a:lnTo>
                  <a:lnTo>
                    <a:pt x="48" y="3021"/>
                  </a:lnTo>
                  <a:lnTo>
                    <a:pt x="28" y="2980"/>
                  </a:lnTo>
                  <a:lnTo>
                    <a:pt x="12" y="2936"/>
                  </a:lnTo>
                  <a:lnTo>
                    <a:pt x="3" y="2891"/>
                  </a:lnTo>
                  <a:lnTo>
                    <a:pt x="0" y="2843"/>
                  </a:lnTo>
                  <a:lnTo>
                    <a:pt x="2" y="2801"/>
                  </a:lnTo>
                  <a:lnTo>
                    <a:pt x="9" y="2761"/>
                  </a:lnTo>
                  <a:lnTo>
                    <a:pt x="22" y="2723"/>
                  </a:lnTo>
                  <a:lnTo>
                    <a:pt x="37" y="2686"/>
                  </a:lnTo>
                  <a:lnTo>
                    <a:pt x="57" y="2652"/>
                  </a:lnTo>
                  <a:lnTo>
                    <a:pt x="80" y="2620"/>
                  </a:lnTo>
                  <a:lnTo>
                    <a:pt x="107" y="2592"/>
                  </a:lnTo>
                  <a:lnTo>
                    <a:pt x="106" y="2591"/>
                  </a:lnTo>
                  <a:lnTo>
                    <a:pt x="948" y="1758"/>
                  </a:lnTo>
                  <a:lnTo>
                    <a:pt x="912" y="1685"/>
                  </a:lnTo>
                  <a:lnTo>
                    <a:pt x="881" y="1609"/>
                  </a:lnTo>
                  <a:lnTo>
                    <a:pt x="854" y="1531"/>
                  </a:lnTo>
                  <a:lnTo>
                    <a:pt x="835" y="1451"/>
                  </a:lnTo>
                  <a:lnTo>
                    <a:pt x="819" y="1368"/>
                  </a:lnTo>
                  <a:lnTo>
                    <a:pt x="810" y="1284"/>
                  </a:lnTo>
                  <a:lnTo>
                    <a:pt x="807" y="1198"/>
                  </a:lnTo>
                  <a:lnTo>
                    <a:pt x="810" y="1113"/>
                  </a:lnTo>
                  <a:lnTo>
                    <a:pt x="819" y="1028"/>
                  </a:lnTo>
                  <a:lnTo>
                    <a:pt x="834" y="947"/>
                  </a:lnTo>
                  <a:lnTo>
                    <a:pt x="854" y="866"/>
                  </a:lnTo>
                  <a:lnTo>
                    <a:pt x="879" y="788"/>
                  </a:lnTo>
                  <a:lnTo>
                    <a:pt x="910" y="713"/>
                  </a:lnTo>
                  <a:lnTo>
                    <a:pt x="946" y="640"/>
                  </a:lnTo>
                  <a:lnTo>
                    <a:pt x="986" y="570"/>
                  </a:lnTo>
                  <a:lnTo>
                    <a:pt x="1031" y="503"/>
                  </a:lnTo>
                  <a:lnTo>
                    <a:pt x="1080" y="440"/>
                  </a:lnTo>
                  <a:lnTo>
                    <a:pt x="1134" y="380"/>
                  </a:lnTo>
                  <a:lnTo>
                    <a:pt x="1191" y="323"/>
                  </a:lnTo>
                  <a:lnTo>
                    <a:pt x="1252" y="271"/>
                  </a:lnTo>
                  <a:lnTo>
                    <a:pt x="1316" y="222"/>
                  </a:lnTo>
                  <a:lnTo>
                    <a:pt x="1384" y="177"/>
                  </a:lnTo>
                  <a:lnTo>
                    <a:pt x="1454" y="137"/>
                  </a:lnTo>
                  <a:lnTo>
                    <a:pt x="1528" y="102"/>
                  </a:lnTo>
                  <a:lnTo>
                    <a:pt x="1604" y="72"/>
                  </a:lnTo>
                  <a:lnTo>
                    <a:pt x="1683" y="46"/>
                  </a:lnTo>
                  <a:lnTo>
                    <a:pt x="1763" y="27"/>
                  </a:lnTo>
                  <a:lnTo>
                    <a:pt x="1847" y="11"/>
                  </a:lnTo>
                  <a:lnTo>
                    <a:pt x="1931" y="3"/>
                  </a:lnTo>
                  <a:lnTo>
                    <a:pt x="20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12828" y="3173"/>
              <a:ext cx="378" cy="374"/>
            </a:xfrm>
            <a:custGeom>
              <a:avLst/>
              <a:gdLst>
                <a:gd name="T0" fmla="*/ 707 w 757"/>
                <a:gd name="T1" fmla="*/ 0 h 749"/>
                <a:gd name="T2" fmla="*/ 723 w 757"/>
                <a:gd name="T3" fmla="*/ 2 h 749"/>
                <a:gd name="T4" fmla="*/ 736 w 757"/>
                <a:gd name="T5" fmla="*/ 10 h 749"/>
                <a:gd name="T6" fmla="*/ 747 w 757"/>
                <a:gd name="T7" fmla="*/ 21 h 749"/>
                <a:gd name="T8" fmla="*/ 755 w 757"/>
                <a:gd name="T9" fmla="*/ 34 h 749"/>
                <a:gd name="T10" fmla="*/ 757 w 757"/>
                <a:gd name="T11" fmla="*/ 49 h 749"/>
                <a:gd name="T12" fmla="*/ 755 w 757"/>
                <a:gd name="T13" fmla="*/ 66 h 749"/>
                <a:gd name="T14" fmla="*/ 747 w 757"/>
                <a:gd name="T15" fmla="*/ 79 h 749"/>
                <a:gd name="T16" fmla="*/ 736 w 757"/>
                <a:gd name="T17" fmla="*/ 90 h 749"/>
                <a:gd name="T18" fmla="*/ 723 w 757"/>
                <a:gd name="T19" fmla="*/ 97 h 749"/>
                <a:gd name="T20" fmla="*/ 707 w 757"/>
                <a:gd name="T21" fmla="*/ 100 h 749"/>
                <a:gd name="T22" fmla="*/ 645 w 757"/>
                <a:gd name="T23" fmla="*/ 104 h 749"/>
                <a:gd name="T24" fmla="*/ 584 w 757"/>
                <a:gd name="T25" fmla="*/ 112 h 749"/>
                <a:gd name="T26" fmla="*/ 527 w 757"/>
                <a:gd name="T27" fmla="*/ 127 h 749"/>
                <a:gd name="T28" fmla="*/ 471 w 757"/>
                <a:gd name="T29" fmla="*/ 147 h 749"/>
                <a:gd name="T30" fmla="*/ 418 w 757"/>
                <a:gd name="T31" fmla="*/ 172 h 749"/>
                <a:gd name="T32" fmla="*/ 369 w 757"/>
                <a:gd name="T33" fmla="*/ 203 h 749"/>
                <a:gd name="T34" fmla="*/ 321 w 757"/>
                <a:gd name="T35" fmla="*/ 236 h 749"/>
                <a:gd name="T36" fmla="*/ 279 w 757"/>
                <a:gd name="T37" fmla="*/ 275 h 749"/>
                <a:gd name="T38" fmla="*/ 240 w 757"/>
                <a:gd name="T39" fmla="*/ 318 h 749"/>
                <a:gd name="T40" fmla="*/ 205 w 757"/>
                <a:gd name="T41" fmla="*/ 364 h 749"/>
                <a:gd name="T42" fmla="*/ 175 w 757"/>
                <a:gd name="T43" fmla="*/ 414 h 749"/>
                <a:gd name="T44" fmla="*/ 149 w 757"/>
                <a:gd name="T45" fmla="*/ 466 h 749"/>
                <a:gd name="T46" fmla="*/ 128 w 757"/>
                <a:gd name="T47" fmla="*/ 521 h 749"/>
                <a:gd name="T48" fmla="*/ 114 w 757"/>
                <a:gd name="T49" fmla="*/ 578 h 749"/>
                <a:gd name="T50" fmla="*/ 105 w 757"/>
                <a:gd name="T51" fmla="*/ 638 h 749"/>
                <a:gd name="T52" fmla="*/ 101 w 757"/>
                <a:gd name="T53" fmla="*/ 699 h 749"/>
                <a:gd name="T54" fmla="*/ 98 w 757"/>
                <a:gd name="T55" fmla="*/ 715 h 749"/>
                <a:gd name="T56" fmla="*/ 91 w 757"/>
                <a:gd name="T57" fmla="*/ 729 h 749"/>
                <a:gd name="T58" fmla="*/ 81 w 757"/>
                <a:gd name="T59" fmla="*/ 740 h 749"/>
                <a:gd name="T60" fmla="*/ 67 w 757"/>
                <a:gd name="T61" fmla="*/ 746 h 749"/>
                <a:gd name="T62" fmla="*/ 51 w 757"/>
                <a:gd name="T63" fmla="*/ 749 h 749"/>
                <a:gd name="T64" fmla="*/ 35 w 757"/>
                <a:gd name="T65" fmla="*/ 746 h 749"/>
                <a:gd name="T66" fmla="*/ 21 w 757"/>
                <a:gd name="T67" fmla="*/ 740 h 749"/>
                <a:gd name="T68" fmla="*/ 10 w 757"/>
                <a:gd name="T69" fmla="*/ 729 h 749"/>
                <a:gd name="T70" fmla="*/ 2 w 757"/>
                <a:gd name="T71" fmla="*/ 715 h 749"/>
                <a:gd name="T72" fmla="*/ 0 w 757"/>
                <a:gd name="T73" fmla="*/ 699 h 749"/>
                <a:gd name="T74" fmla="*/ 3 w 757"/>
                <a:gd name="T75" fmla="*/ 632 h 749"/>
                <a:gd name="T76" fmla="*/ 13 w 757"/>
                <a:gd name="T77" fmla="*/ 566 h 749"/>
                <a:gd name="T78" fmla="*/ 28 w 757"/>
                <a:gd name="T79" fmla="*/ 503 h 749"/>
                <a:gd name="T80" fmla="*/ 50 w 757"/>
                <a:gd name="T81" fmla="*/ 442 h 749"/>
                <a:gd name="T82" fmla="*/ 77 w 757"/>
                <a:gd name="T83" fmla="*/ 383 h 749"/>
                <a:gd name="T84" fmla="*/ 108 w 757"/>
                <a:gd name="T85" fmla="*/ 328 h 749"/>
                <a:gd name="T86" fmla="*/ 144 w 757"/>
                <a:gd name="T87" fmla="*/ 276 h 749"/>
                <a:gd name="T88" fmla="*/ 185 w 757"/>
                <a:gd name="T89" fmla="*/ 228 h 749"/>
                <a:gd name="T90" fmla="*/ 230 w 757"/>
                <a:gd name="T91" fmla="*/ 183 h 749"/>
                <a:gd name="T92" fmla="*/ 279 w 757"/>
                <a:gd name="T93" fmla="*/ 142 h 749"/>
                <a:gd name="T94" fmla="*/ 332 w 757"/>
                <a:gd name="T95" fmla="*/ 107 h 749"/>
                <a:gd name="T96" fmla="*/ 388 w 757"/>
                <a:gd name="T97" fmla="*/ 75 h 749"/>
                <a:gd name="T98" fmla="*/ 447 w 757"/>
                <a:gd name="T99" fmla="*/ 49 h 749"/>
                <a:gd name="T100" fmla="*/ 508 w 757"/>
                <a:gd name="T101" fmla="*/ 28 h 749"/>
                <a:gd name="T102" fmla="*/ 573 w 757"/>
                <a:gd name="T103" fmla="*/ 13 h 749"/>
                <a:gd name="T104" fmla="*/ 639 w 757"/>
                <a:gd name="T105" fmla="*/ 3 h 749"/>
                <a:gd name="T106" fmla="*/ 707 w 757"/>
                <a:gd name="T10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7" h="749">
                  <a:moveTo>
                    <a:pt x="707" y="0"/>
                  </a:moveTo>
                  <a:lnTo>
                    <a:pt x="723" y="2"/>
                  </a:lnTo>
                  <a:lnTo>
                    <a:pt x="736" y="10"/>
                  </a:lnTo>
                  <a:lnTo>
                    <a:pt x="747" y="21"/>
                  </a:lnTo>
                  <a:lnTo>
                    <a:pt x="755" y="34"/>
                  </a:lnTo>
                  <a:lnTo>
                    <a:pt x="757" y="49"/>
                  </a:lnTo>
                  <a:lnTo>
                    <a:pt x="755" y="66"/>
                  </a:lnTo>
                  <a:lnTo>
                    <a:pt x="747" y="79"/>
                  </a:lnTo>
                  <a:lnTo>
                    <a:pt x="736" y="90"/>
                  </a:lnTo>
                  <a:lnTo>
                    <a:pt x="723" y="97"/>
                  </a:lnTo>
                  <a:lnTo>
                    <a:pt x="707" y="100"/>
                  </a:lnTo>
                  <a:lnTo>
                    <a:pt x="645" y="104"/>
                  </a:lnTo>
                  <a:lnTo>
                    <a:pt x="584" y="112"/>
                  </a:lnTo>
                  <a:lnTo>
                    <a:pt x="527" y="127"/>
                  </a:lnTo>
                  <a:lnTo>
                    <a:pt x="471" y="147"/>
                  </a:lnTo>
                  <a:lnTo>
                    <a:pt x="418" y="172"/>
                  </a:lnTo>
                  <a:lnTo>
                    <a:pt x="369" y="203"/>
                  </a:lnTo>
                  <a:lnTo>
                    <a:pt x="321" y="236"/>
                  </a:lnTo>
                  <a:lnTo>
                    <a:pt x="279" y="275"/>
                  </a:lnTo>
                  <a:lnTo>
                    <a:pt x="240" y="318"/>
                  </a:lnTo>
                  <a:lnTo>
                    <a:pt x="205" y="364"/>
                  </a:lnTo>
                  <a:lnTo>
                    <a:pt x="175" y="414"/>
                  </a:lnTo>
                  <a:lnTo>
                    <a:pt x="149" y="466"/>
                  </a:lnTo>
                  <a:lnTo>
                    <a:pt x="128" y="521"/>
                  </a:lnTo>
                  <a:lnTo>
                    <a:pt x="114" y="578"/>
                  </a:lnTo>
                  <a:lnTo>
                    <a:pt x="105" y="638"/>
                  </a:lnTo>
                  <a:lnTo>
                    <a:pt x="101" y="699"/>
                  </a:lnTo>
                  <a:lnTo>
                    <a:pt x="98" y="715"/>
                  </a:lnTo>
                  <a:lnTo>
                    <a:pt x="91" y="729"/>
                  </a:lnTo>
                  <a:lnTo>
                    <a:pt x="81" y="740"/>
                  </a:lnTo>
                  <a:lnTo>
                    <a:pt x="67" y="746"/>
                  </a:lnTo>
                  <a:lnTo>
                    <a:pt x="51" y="749"/>
                  </a:lnTo>
                  <a:lnTo>
                    <a:pt x="35" y="746"/>
                  </a:lnTo>
                  <a:lnTo>
                    <a:pt x="21" y="740"/>
                  </a:lnTo>
                  <a:lnTo>
                    <a:pt x="10" y="729"/>
                  </a:lnTo>
                  <a:lnTo>
                    <a:pt x="2" y="715"/>
                  </a:lnTo>
                  <a:lnTo>
                    <a:pt x="0" y="699"/>
                  </a:lnTo>
                  <a:lnTo>
                    <a:pt x="3" y="632"/>
                  </a:lnTo>
                  <a:lnTo>
                    <a:pt x="13" y="566"/>
                  </a:lnTo>
                  <a:lnTo>
                    <a:pt x="28" y="503"/>
                  </a:lnTo>
                  <a:lnTo>
                    <a:pt x="50" y="442"/>
                  </a:lnTo>
                  <a:lnTo>
                    <a:pt x="77" y="383"/>
                  </a:lnTo>
                  <a:lnTo>
                    <a:pt x="108" y="328"/>
                  </a:lnTo>
                  <a:lnTo>
                    <a:pt x="144" y="276"/>
                  </a:lnTo>
                  <a:lnTo>
                    <a:pt x="185" y="228"/>
                  </a:lnTo>
                  <a:lnTo>
                    <a:pt x="230" y="183"/>
                  </a:lnTo>
                  <a:lnTo>
                    <a:pt x="279" y="142"/>
                  </a:lnTo>
                  <a:lnTo>
                    <a:pt x="332" y="107"/>
                  </a:lnTo>
                  <a:lnTo>
                    <a:pt x="388" y="75"/>
                  </a:lnTo>
                  <a:lnTo>
                    <a:pt x="447" y="49"/>
                  </a:lnTo>
                  <a:lnTo>
                    <a:pt x="508" y="28"/>
                  </a:lnTo>
                  <a:lnTo>
                    <a:pt x="573" y="13"/>
                  </a:lnTo>
                  <a:lnTo>
                    <a:pt x="639" y="3"/>
                  </a:lnTo>
                  <a:lnTo>
                    <a:pt x="7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Group 27"/>
          <p:cNvGrpSpPr>
            <a:grpSpLocks noChangeAspect="1"/>
          </p:cNvGrpSpPr>
          <p:nvPr/>
        </p:nvGrpSpPr>
        <p:grpSpPr bwMode="auto">
          <a:xfrm>
            <a:off x="9460442" y="4842242"/>
            <a:ext cx="342839" cy="339440"/>
            <a:chOff x="12867" y="5760"/>
            <a:chExt cx="1614" cy="1598"/>
          </a:xfrm>
          <a:solidFill>
            <a:schemeClr val="tx2"/>
          </a:solidFill>
        </p:grpSpPr>
        <p:sp>
          <p:nvSpPr>
            <p:cNvPr id="44" name="Freeform 29"/>
            <p:cNvSpPr>
              <a:spLocks noEditPoints="1"/>
            </p:cNvSpPr>
            <p:nvPr/>
          </p:nvSpPr>
          <p:spPr bwMode="auto">
            <a:xfrm>
              <a:off x="12867" y="5760"/>
              <a:ext cx="1614" cy="1598"/>
            </a:xfrm>
            <a:custGeom>
              <a:avLst/>
              <a:gdLst>
                <a:gd name="T0" fmla="*/ 1358 w 3226"/>
                <a:gd name="T1" fmla="*/ 609 h 3195"/>
                <a:gd name="T2" fmla="*/ 1146 w 3226"/>
                <a:gd name="T3" fmla="*/ 711 h 3195"/>
                <a:gd name="T4" fmla="*/ 974 w 3226"/>
                <a:gd name="T5" fmla="*/ 686 h 3195"/>
                <a:gd name="T6" fmla="*/ 725 w 3226"/>
                <a:gd name="T7" fmla="*/ 1048 h 3195"/>
                <a:gd name="T8" fmla="*/ 662 w 3226"/>
                <a:gd name="T9" fmla="*/ 1270 h 3195"/>
                <a:gd name="T10" fmla="*/ 540 w 3226"/>
                <a:gd name="T11" fmla="*/ 1393 h 3195"/>
                <a:gd name="T12" fmla="*/ 567 w 3226"/>
                <a:gd name="T13" fmla="*/ 1815 h 3195"/>
                <a:gd name="T14" fmla="*/ 683 w 3226"/>
                <a:gd name="T15" fmla="*/ 1979 h 3195"/>
                <a:gd name="T16" fmla="*/ 719 w 3226"/>
                <a:gd name="T17" fmla="*/ 2176 h 3195"/>
                <a:gd name="T18" fmla="*/ 1001 w 3226"/>
                <a:gd name="T19" fmla="*/ 2494 h 3195"/>
                <a:gd name="T20" fmla="*/ 1174 w 3226"/>
                <a:gd name="T21" fmla="*/ 2495 h 3195"/>
                <a:gd name="T22" fmla="*/ 1378 w 3226"/>
                <a:gd name="T23" fmla="*/ 2609 h 3195"/>
                <a:gd name="T24" fmla="*/ 1813 w 3226"/>
                <a:gd name="T25" fmla="*/ 2690 h 3195"/>
                <a:gd name="T26" fmla="*/ 1916 w 3226"/>
                <a:gd name="T27" fmla="*/ 2552 h 3195"/>
                <a:gd name="T28" fmla="*/ 2140 w 3226"/>
                <a:gd name="T29" fmla="*/ 2475 h 3195"/>
                <a:gd name="T30" fmla="*/ 2708 w 3226"/>
                <a:gd name="T31" fmla="*/ 2490 h 3195"/>
                <a:gd name="T32" fmla="*/ 2502 w 3226"/>
                <a:gd name="T33" fmla="*/ 2089 h 3195"/>
                <a:gd name="T34" fmla="*/ 2592 w 3226"/>
                <a:gd name="T35" fmla="*/ 1872 h 3195"/>
                <a:gd name="T36" fmla="*/ 3024 w 3226"/>
                <a:gd name="T37" fmla="*/ 1733 h 3195"/>
                <a:gd name="T38" fmla="*/ 2612 w 3226"/>
                <a:gd name="T39" fmla="*/ 1345 h 3195"/>
                <a:gd name="T40" fmla="*/ 2509 w 3226"/>
                <a:gd name="T41" fmla="*/ 1135 h 3195"/>
                <a:gd name="T42" fmla="*/ 2534 w 3226"/>
                <a:gd name="T43" fmla="*/ 965 h 3195"/>
                <a:gd name="T44" fmla="*/ 2170 w 3226"/>
                <a:gd name="T45" fmla="*/ 718 h 3195"/>
                <a:gd name="T46" fmla="*/ 1944 w 3226"/>
                <a:gd name="T47" fmla="*/ 656 h 3195"/>
                <a:gd name="T48" fmla="*/ 1820 w 3226"/>
                <a:gd name="T49" fmla="*/ 535 h 3195"/>
                <a:gd name="T50" fmla="*/ 1812 w 3226"/>
                <a:gd name="T51" fmla="*/ 9 h 3195"/>
                <a:gd name="T52" fmla="*/ 1940 w 3226"/>
                <a:gd name="T53" fmla="*/ 131 h 3195"/>
                <a:gd name="T54" fmla="*/ 2428 w 3226"/>
                <a:gd name="T55" fmla="*/ 332 h 3195"/>
                <a:gd name="T56" fmla="*/ 2605 w 3226"/>
                <a:gd name="T57" fmla="*/ 335 h 3195"/>
                <a:gd name="T58" fmla="*/ 2900 w 3226"/>
                <a:gd name="T59" fmla="*/ 641 h 3195"/>
                <a:gd name="T60" fmla="*/ 2876 w 3226"/>
                <a:gd name="T61" fmla="*/ 816 h 3195"/>
                <a:gd name="T62" fmla="*/ 3122 w 3226"/>
                <a:gd name="T63" fmla="*/ 1287 h 3195"/>
                <a:gd name="T64" fmla="*/ 3224 w 3226"/>
                <a:gd name="T65" fmla="*/ 1431 h 3195"/>
                <a:gd name="T66" fmla="*/ 3190 w 3226"/>
                <a:gd name="T67" fmla="*/ 1848 h 3195"/>
                <a:gd name="T68" fmla="*/ 2755 w 3226"/>
                <a:gd name="T69" fmla="*/ 1990 h 3195"/>
                <a:gd name="T70" fmla="*/ 2908 w 3226"/>
                <a:gd name="T71" fmla="*/ 2465 h 3195"/>
                <a:gd name="T72" fmla="*/ 2851 w 3226"/>
                <a:gd name="T73" fmla="*/ 2632 h 3195"/>
                <a:gd name="T74" fmla="*/ 2514 w 3226"/>
                <a:gd name="T75" fmla="*/ 2882 h 3195"/>
                <a:gd name="T76" fmla="*/ 2077 w 3226"/>
                <a:gd name="T77" fmla="*/ 2703 h 3195"/>
                <a:gd name="T78" fmla="*/ 1890 w 3226"/>
                <a:gd name="T79" fmla="*/ 3139 h 3195"/>
                <a:gd name="T80" fmla="*/ 1476 w 3226"/>
                <a:gd name="T81" fmla="*/ 3195 h 3195"/>
                <a:gd name="T82" fmla="*/ 1317 w 3226"/>
                <a:gd name="T83" fmla="*/ 3118 h 3195"/>
                <a:gd name="T84" fmla="*/ 1087 w 3226"/>
                <a:gd name="T85" fmla="*/ 2675 h 3195"/>
                <a:gd name="T86" fmla="*/ 682 w 3226"/>
                <a:gd name="T87" fmla="*/ 2880 h 3195"/>
                <a:gd name="T88" fmla="*/ 355 w 3226"/>
                <a:gd name="T89" fmla="*/ 2607 h 3195"/>
                <a:gd name="T90" fmla="*/ 324 w 3226"/>
                <a:gd name="T91" fmla="*/ 2436 h 3195"/>
                <a:gd name="T92" fmla="*/ 162 w 3226"/>
                <a:gd name="T93" fmla="*/ 1929 h 3195"/>
                <a:gd name="T94" fmla="*/ 22 w 3226"/>
                <a:gd name="T95" fmla="*/ 1822 h 3195"/>
                <a:gd name="T96" fmla="*/ 9 w 3226"/>
                <a:gd name="T97" fmla="*/ 1401 h 3195"/>
                <a:gd name="T98" fmla="*/ 132 w 3226"/>
                <a:gd name="T99" fmla="*/ 1275 h 3195"/>
                <a:gd name="T100" fmla="*/ 335 w 3226"/>
                <a:gd name="T101" fmla="*/ 788 h 3195"/>
                <a:gd name="T102" fmla="*/ 339 w 3226"/>
                <a:gd name="T103" fmla="*/ 614 h 3195"/>
                <a:gd name="T104" fmla="*/ 651 w 3226"/>
                <a:gd name="T105" fmla="*/ 323 h 3195"/>
                <a:gd name="T106" fmla="*/ 824 w 3226"/>
                <a:gd name="T107" fmla="*/ 346 h 3195"/>
                <a:gd name="T108" fmla="*/ 1300 w 3226"/>
                <a:gd name="T109" fmla="*/ 102 h 3195"/>
                <a:gd name="T110" fmla="*/ 1445 w 3226"/>
                <a:gd name="T111" fmla="*/ 2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26" h="3195">
                  <a:moveTo>
                    <a:pt x="1476" y="200"/>
                  </a:moveTo>
                  <a:lnTo>
                    <a:pt x="1414" y="506"/>
                  </a:lnTo>
                  <a:lnTo>
                    <a:pt x="1405" y="535"/>
                  </a:lnTo>
                  <a:lnTo>
                    <a:pt x="1394" y="562"/>
                  </a:lnTo>
                  <a:lnTo>
                    <a:pt x="1378" y="586"/>
                  </a:lnTo>
                  <a:lnTo>
                    <a:pt x="1358" y="609"/>
                  </a:lnTo>
                  <a:lnTo>
                    <a:pt x="1335" y="628"/>
                  </a:lnTo>
                  <a:lnTo>
                    <a:pt x="1311" y="643"/>
                  </a:lnTo>
                  <a:lnTo>
                    <a:pt x="1283" y="656"/>
                  </a:lnTo>
                  <a:lnTo>
                    <a:pt x="1227" y="676"/>
                  </a:lnTo>
                  <a:lnTo>
                    <a:pt x="1174" y="701"/>
                  </a:lnTo>
                  <a:lnTo>
                    <a:pt x="1146" y="711"/>
                  </a:lnTo>
                  <a:lnTo>
                    <a:pt x="1117" y="718"/>
                  </a:lnTo>
                  <a:lnTo>
                    <a:pt x="1087" y="720"/>
                  </a:lnTo>
                  <a:lnTo>
                    <a:pt x="1057" y="718"/>
                  </a:lnTo>
                  <a:lnTo>
                    <a:pt x="1028" y="711"/>
                  </a:lnTo>
                  <a:lnTo>
                    <a:pt x="1001" y="701"/>
                  </a:lnTo>
                  <a:lnTo>
                    <a:pt x="974" y="686"/>
                  </a:lnTo>
                  <a:lnTo>
                    <a:pt x="711" y="513"/>
                  </a:lnTo>
                  <a:lnTo>
                    <a:pt x="518" y="705"/>
                  </a:lnTo>
                  <a:lnTo>
                    <a:pt x="693" y="965"/>
                  </a:lnTo>
                  <a:lnTo>
                    <a:pt x="708" y="992"/>
                  </a:lnTo>
                  <a:lnTo>
                    <a:pt x="719" y="1019"/>
                  </a:lnTo>
                  <a:lnTo>
                    <a:pt x="725" y="1048"/>
                  </a:lnTo>
                  <a:lnTo>
                    <a:pt x="727" y="1077"/>
                  </a:lnTo>
                  <a:lnTo>
                    <a:pt x="725" y="1106"/>
                  </a:lnTo>
                  <a:lnTo>
                    <a:pt x="718" y="1135"/>
                  </a:lnTo>
                  <a:lnTo>
                    <a:pt x="706" y="1163"/>
                  </a:lnTo>
                  <a:lnTo>
                    <a:pt x="683" y="1216"/>
                  </a:lnTo>
                  <a:lnTo>
                    <a:pt x="662" y="1270"/>
                  </a:lnTo>
                  <a:lnTo>
                    <a:pt x="650" y="1298"/>
                  </a:lnTo>
                  <a:lnTo>
                    <a:pt x="634" y="1323"/>
                  </a:lnTo>
                  <a:lnTo>
                    <a:pt x="615" y="1345"/>
                  </a:lnTo>
                  <a:lnTo>
                    <a:pt x="592" y="1364"/>
                  </a:lnTo>
                  <a:lnTo>
                    <a:pt x="567" y="1381"/>
                  </a:lnTo>
                  <a:lnTo>
                    <a:pt x="540" y="1393"/>
                  </a:lnTo>
                  <a:lnTo>
                    <a:pt x="511" y="1401"/>
                  </a:lnTo>
                  <a:lnTo>
                    <a:pt x="202" y="1461"/>
                  </a:lnTo>
                  <a:lnTo>
                    <a:pt x="202" y="1733"/>
                  </a:lnTo>
                  <a:lnTo>
                    <a:pt x="511" y="1794"/>
                  </a:lnTo>
                  <a:lnTo>
                    <a:pt x="540" y="1802"/>
                  </a:lnTo>
                  <a:lnTo>
                    <a:pt x="567" y="1815"/>
                  </a:lnTo>
                  <a:lnTo>
                    <a:pt x="593" y="1831"/>
                  </a:lnTo>
                  <a:lnTo>
                    <a:pt x="615" y="1850"/>
                  </a:lnTo>
                  <a:lnTo>
                    <a:pt x="634" y="1872"/>
                  </a:lnTo>
                  <a:lnTo>
                    <a:pt x="650" y="1897"/>
                  </a:lnTo>
                  <a:lnTo>
                    <a:pt x="662" y="1925"/>
                  </a:lnTo>
                  <a:lnTo>
                    <a:pt x="683" y="1979"/>
                  </a:lnTo>
                  <a:lnTo>
                    <a:pt x="707" y="2032"/>
                  </a:lnTo>
                  <a:lnTo>
                    <a:pt x="718" y="2060"/>
                  </a:lnTo>
                  <a:lnTo>
                    <a:pt x="725" y="2089"/>
                  </a:lnTo>
                  <a:lnTo>
                    <a:pt x="727" y="2118"/>
                  </a:lnTo>
                  <a:lnTo>
                    <a:pt x="725" y="2148"/>
                  </a:lnTo>
                  <a:lnTo>
                    <a:pt x="719" y="2176"/>
                  </a:lnTo>
                  <a:lnTo>
                    <a:pt x="708" y="2204"/>
                  </a:lnTo>
                  <a:lnTo>
                    <a:pt x="693" y="2230"/>
                  </a:lnTo>
                  <a:lnTo>
                    <a:pt x="518" y="2490"/>
                  </a:lnTo>
                  <a:lnTo>
                    <a:pt x="713" y="2682"/>
                  </a:lnTo>
                  <a:lnTo>
                    <a:pt x="974" y="2509"/>
                  </a:lnTo>
                  <a:lnTo>
                    <a:pt x="1001" y="2494"/>
                  </a:lnTo>
                  <a:lnTo>
                    <a:pt x="1028" y="2484"/>
                  </a:lnTo>
                  <a:lnTo>
                    <a:pt x="1057" y="2478"/>
                  </a:lnTo>
                  <a:lnTo>
                    <a:pt x="1087" y="2475"/>
                  </a:lnTo>
                  <a:lnTo>
                    <a:pt x="1117" y="2478"/>
                  </a:lnTo>
                  <a:lnTo>
                    <a:pt x="1146" y="2485"/>
                  </a:lnTo>
                  <a:lnTo>
                    <a:pt x="1174" y="2495"/>
                  </a:lnTo>
                  <a:lnTo>
                    <a:pt x="1228" y="2519"/>
                  </a:lnTo>
                  <a:lnTo>
                    <a:pt x="1283" y="2540"/>
                  </a:lnTo>
                  <a:lnTo>
                    <a:pt x="1311" y="2552"/>
                  </a:lnTo>
                  <a:lnTo>
                    <a:pt x="1336" y="2567"/>
                  </a:lnTo>
                  <a:lnTo>
                    <a:pt x="1359" y="2587"/>
                  </a:lnTo>
                  <a:lnTo>
                    <a:pt x="1378" y="2609"/>
                  </a:lnTo>
                  <a:lnTo>
                    <a:pt x="1394" y="2634"/>
                  </a:lnTo>
                  <a:lnTo>
                    <a:pt x="1406" y="2660"/>
                  </a:lnTo>
                  <a:lnTo>
                    <a:pt x="1415" y="2690"/>
                  </a:lnTo>
                  <a:lnTo>
                    <a:pt x="1476" y="2995"/>
                  </a:lnTo>
                  <a:lnTo>
                    <a:pt x="1750" y="2995"/>
                  </a:lnTo>
                  <a:lnTo>
                    <a:pt x="1813" y="2690"/>
                  </a:lnTo>
                  <a:lnTo>
                    <a:pt x="1821" y="2660"/>
                  </a:lnTo>
                  <a:lnTo>
                    <a:pt x="1832" y="2634"/>
                  </a:lnTo>
                  <a:lnTo>
                    <a:pt x="1849" y="2609"/>
                  </a:lnTo>
                  <a:lnTo>
                    <a:pt x="1868" y="2587"/>
                  </a:lnTo>
                  <a:lnTo>
                    <a:pt x="1891" y="2567"/>
                  </a:lnTo>
                  <a:lnTo>
                    <a:pt x="1916" y="2552"/>
                  </a:lnTo>
                  <a:lnTo>
                    <a:pt x="1944" y="2540"/>
                  </a:lnTo>
                  <a:lnTo>
                    <a:pt x="1998" y="2519"/>
                  </a:lnTo>
                  <a:lnTo>
                    <a:pt x="2052" y="2495"/>
                  </a:lnTo>
                  <a:lnTo>
                    <a:pt x="2081" y="2485"/>
                  </a:lnTo>
                  <a:lnTo>
                    <a:pt x="2110" y="2478"/>
                  </a:lnTo>
                  <a:lnTo>
                    <a:pt x="2140" y="2475"/>
                  </a:lnTo>
                  <a:lnTo>
                    <a:pt x="2170" y="2478"/>
                  </a:lnTo>
                  <a:lnTo>
                    <a:pt x="2198" y="2484"/>
                  </a:lnTo>
                  <a:lnTo>
                    <a:pt x="2226" y="2494"/>
                  </a:lnTo>
                  <a:lnTo>
                    <a:pt x="2252" y="2509"/>
                  </a:lnTo>
                  <a:lnTo>
                    <a:pt x="2514" y="2682"/>
                  </a:lnTo>
                  <a:lnTo>
                    <a:pt x="2708" y="2490"/>
                  </a:lnTo>
                  <a:lnTo>
                    <a:pt x="2534" y="2230"/>
                  </a:lnTo>
                  <a:lnTo>
                    <a:pt x="2518" y="2204"/>
                  </a:lnTo>
                  <a:lnTo>
                    <a:pt x="2508" y="2176"/>
                  </a:lnTo>
                  <a:lnTo>
                    <a:pt x="2502" y="2148"/>
                  </a:lnTo>
                  <a:lnTo>
                    <a:pt x="2500" y="2118"/>
                  </a:lnTo>
                  <a:lnTo>
                    <a:pt x="2502" y="2089"/>
                  </a:lnTo>
                  <a:lnTo>
                    <a:pt x="2509" y="2060"/>
                  </a:lnTo>
                  <a:lnTo>
                    <a:pt x="2520" y="2032"/>
                  </a:lnTo>
                  <a:lnTo>
                    <a:pt x="2544" y="1979"/>
                  </a:lnTo>
                  <a:lnTo>
                    <a:pt x="2565" y="1925"/>
                  </a:lnTo>
                  <a:lnTo>
                    <a:pt x="2577" y="1897"/>
                  </a:lnTo>
                  <a:lnTo>
                    <a:pt x="2592" y="1872"/>
                  </a:lnTo>
                  <a:lnTo>
                    <a:pt x="2612" y="1849"/>
                  </a:lnTo>
                  <a:lnTo>
                    <a:pt x="2635" y="1831"/>
                  </a:lnTo>
                  <a:lnTo>
                    <a:pt x="2659" y="1815"/>
                  </a:lnTo>
                  <a:lnTo>
                    <a:pt x="2686" y="1802"/>
                  </a:lnTo>
                  <a:lnTo>
                    <a:pt x="2716" y="1794"/>
                  </a:lnTo>
                  <a:lnTo>
                    <a:pt x="3024" y="1733"/>
                  </a:lnTo>
                  <a:lnTo>
                    <a:pt x="3024" y="1461"/>
                  </a:lnTo>
                  <a:lnTo>
                    <a:pt x="2716" y="1400"/>
                  </a:lnTo>
                  <a:lnTo>
                    <a:pt x="2686" y="1392"/>
                  </a:lnTo>
                  <a:lnTo>
                    <a:pt x="2659" y="1381"/>
                  </a:lnTo>
                  <a:lnTo>
                    <a:pt x="2635" y="1364"/>
                  </a:lnTo>
                  <a:lnTo>
                    <a:pt x="2612" y="1345"/>
                  </a:lnTo>
                  <a:lnTo>
                    <a:pt x="2592" y="1323"/>
                  </a:lnTo>
                  <a:lnTo>
                    <a:pt x="2577" y="1298"/>
                  </a:lnTo>
                  <a:lnTo>
                    <a:pt x="2564" y="1270"/>
                  </a:lnTo>
                  <a:lnTo>
                    <a:pt x="2544" y="1215"/>
                  </a:lnTo>
                  <a:lnTo>
                    <a:pt x="2520" y="1163"/>
                  </a:lnTo>
                  <a:lnTo>
                    <a:pt x="2509" y="1135"/>
                  </a:lnTo>
                  <a:lnTo>
                    <a:pt x="2502" y="1106"/>
                  </a:lnTo>
                  <a:lnTo>
                    <a:pt x="2500" y="1077"/>
                  </a:lnTo>
                  <a:lnTo>
                    <a:pt x="2502" y="1048"/>
                  </a:lnTo>
                  <a:lnTo>
                    <a:pt x="2508" y="1019"/>
                  </a:lnTo>
                  <a:lnTo>
                    <a:pt x="2519" y="992"/>
                  </a:lnTo>
                  <a:lnTo>
                    <a:pt x="2534" y="965"/>
                  </a:lnTo>
                  <a:lnTo>
                    <a:pt x="2708" y="705"/>
                  </a:lnTo>
                  <a:lnTo>
                    <a:pt x="2514" y="513"/>
                  </a:lnTo>
                  <a:lnTo>
                    <a:pt x="2252" y="686"/>
                  </a:lnTo>
                  <a:lnTo>
                    <a:pt x="2225" y="701"/>
                  </a:lnTo>
                  <a:lnTo>
                    <a:pt x="2197" y="711"/>
                  </a:lnTo>
                  <a:lnTo>
                    <a:pt x="2170" y="718"/>
                  </a:lnTo>
                  <a:lnTo>
                    <a:pt x="2140" y="720"/>
                  </a:lnTo>
                  <a:lnTo>
                    <a:pt x="2110" y="718"/>
                  </a:lnTo>
                  <a:lnTo>
                    <a:pt x="2081" y="711"/>
                  </a:lnTo>
                  <a:lnTo>
                    <a:pt x="2052" y="700"/>
                  </a:lnTo>
                  <a:lnTo>
                    <a:pt x="1998" y="676"/>
                  </a:lnTo>
                  <a:lnTo>
                    <a:pt x="1944" y="656"/>
                  </a:lnTo>
                  <a:lnTo>
                    <a:pt x="1916" y="643"/>
                  </a:lnTo>
                  <a:lnTo>
                    <a:pt x="1890" y="628"/>
                  </a:lnTo>
                  <a:lnTo>
                    <a:pt x="1868" y="609"/>
                  </a:lnTo>
                  <a:lnTo>
                    <a:pt x="1849" y="586"/>
                  </a:lnTo>
                  <a:lnTo>
                    <a:pt x="1832" y="562"/>
                  </a:lnTo>
                  <a:lnTo>
                    <a:pt x="1820" y="535"/>
                  </a:lnTo>
                  <a:lnTo>
                    <a:pt x="1813" y="506"/>
                  </a:lnTo>
                  <a:lnTo>
                    <a:pt x="1750" y="200"/>
                  </a:lnTo>
                  <a:lnTo>
                    <a:pt x="1476" y="200"/>
                  </a:lnTo>
                  <a:close/>
                  <a:moveTo>
                    <a:pt x="1750" y="0"/>
                  </a:moveTo>
                  <a:lnTo>
                    <a:pt x="1782" y="2"/>
                  </a:lnTo>
                  <a:lnTo>
                    <a:pt x="1812" y="9"/>
                  </a:lnTo>
                  <a:lnTo>
                    <a:pt x="1840" y="20"/>
                  </a:lnTo>
                  <a:lnTo>
                    <a:pt x="1866" y="36"/>
                  </a:lnTo>
                  <a:lnTo>
                    <a:pt x="1889" y="55"/>
                  </a:lnTo>
                  <a:lnTo>
                    <a:pt x="1910" y="78"/>
                  </a:lnTo>
                  <a:lnTo>
                    <a:pt x="1927" y="102"/>
                  </a:lnTo>
                  <a:lnTo>
                    <a:pt x="1940" y="131"/>
                  </a:lnTo>
                  <a:lnTo>
                    <a:pt x="1948" y="160"/>
                  </a:lnTo>
                  <a:lnTo>
                    <a:pt x="2010" y="467"/>
                  </a:lnTo>
                  <a:lnTo>
                    <a:pt x="2076" y="491"/>
                  </a:lnTo>
                  <a:lnTo>
                    <a:pt x="2140" y="520"/>
                  </a:lnTo>
                  <a:lnTo>
                    <a:pt x="2403" y="346"/>
                  </a:lnTo>
                  <a:lnTo>
                    <a:pt x="2428" y="332"/>
                  </a:lnTo>
                  <a:lnTo>
                    <a:pt x="2456" y="322"/>
                  </a:lnTo>
                  <a:lnTo>
                    <a:pt x="2485" y="316"/>
                  </a:lnTo>
                  <a:lnTo>
                    <a:pt x="2514" y="314"/>
                  </a:lnTo>
                  <a:lnTo>
                    <a:pt x="2546" y="316"/>
                  </a:lnTo>
                  <a:lnTo>
                    <a:pt x="2576" y="323"/>
                  </a:lnTo>
                  <a:lnTo>
                    <a:pt x="2605" y="335"/>
                  </a:lnTo>
                  <a:lnTo>
                    <a:pt x="2633" y="351"/>
                  </a:lnTo>
                  <a:lnTo>
                    <a:pt x="2657" y="372"/>
                  </a:lnTo>
                  <a:lnTo>
                    <a:pt x="2851" y="564"/>
                  </a:lnTo>
                  <a:lnTo>
                    <a:pt x="2872" y="588"/>
                  </a:lnTo>
                  <a:lnTo>
                    <a:pt x="2887" y="614"/>
                  </a:lnTo>
                  <a:lnTo>
                    <a:pt x="2900" y="641"/>
                  </a:lnTo>
                  <a:lnTo>
                    <a:pt x="2907" y="671"/>
                  </a:lnTo>
                  <a:lnTo>
                    <a:pt x="2910" y="701"/>
                  </a:lnTo>
                  <a:lnTo>
                    <a:pt x="2908" y="730"/>
                  </a:lnTo>
                  <a:lnTo>
                    <a:pt x="2903" y="760"/>
                  </a:lnTo>
                  <a:lnTo>
                    <a:pt x="2891" y="788"/>
                  </a:lnTo>
                  <a:lnTo>
                    <a:pt x="2876" y="816"/>
                  </a:lnTo>
                  <a:lnTo>
                    <a:pt x="2702" y="1076"/>
                  </a:lnTo>
                  <a:lnTo>
                    <a:pt x="2730" y="1140"/>
                  </a:lnTo>
                  <a:lnTo>
                    <a:pt x="2755" y="1205"/>
                  </a:lnTo>
                  <a:lnTo>
                    <a:pt x="3065" y="1265"/>
                  </a:lnTo>
                  <a:lnTo>
                    <a:pt x="3094" y="1275"/>
                  </a:lnTo>
                  <a:lnTo>
                    <a:pt x="3122" y="1287"/>
                  </a:lnTo>
                  <a:lnTo>
                    <a:pt x="3148" y="1304"/>
                  </a:lnTo>
                  <a:lnTo>
                    <a:pt x="3171" y="1324"/>
                  </a:lnTo>
                  <a:lnTo>
                    <a:pt x="3190" y="1347"/>
                  </a:lnTo>
                  <a:lnTo>
                    <a:pt x="3206" y="1373"/>
                  </a:lnTo>
                  <a:lnTo>
                    <a:pt x="3217" y="1401"/>
                  </a:lnTo>
                  <a:lnTo>
                    <a:pt x="3224" y="1431"/>
                  </a:lnTo>
                  <a:lnTo>
                    <a:pt x="3226" y="1461"/>
                  </a:lnTo>
                  <a:lnTo>
                    <a:pt x="3226" y="1733"/>
                  </a:lnTo>
                  <a:lnTo>
                    <a:pt x="3224" y="1765"/>
                  </a:lnTo>
                  <a:lnTo>
                    <a:pt x="3217" y="1794"/>
                  </a:lnTo>
                  <a:lnTo>
                    <a:pt x="3206" y="1822"/>
                  </a:lnTo>
                  <a:lnTo>
                    <a:pt x="3190" y="1848"/>
                  </a:lnTo>
                  <a:lnTo>
                    <a:pt x="3171" y="1871"/>
                  </a:lnTo>
                  <a:lnTo>
                    <a:pt x="3148" y="1891"/>
                  </a:lnTo>
                  <a:lnTo>
                    <a:pt x="3122" y="1908"/>
                  </a:lnTo>
                  <a:lnTo>
                    <a:pt x="3094" y="1921"/>
                  </a:lnTo>
                  <a:lnTo>
                    <a:pt x="3065" y="1929"/>
                  </a:lnTo>
                  <a:lnTo>
                    <a:pt x="2755" y="1990"/>
                  </a:lnTo>
                  <a:lnTo>
                    <a:pt x="2730" y="2056"/>
                  </a:lnTo>
                  <a:lnTo>
                    <a:pt x="2702" y="2119"/>
                  </a:lnTo>
                  <a:lnTo>
                    <a:pt x="2876" y="2379"/>
                  </a:lnTo>
                  <a:lnTo>
                    <a:pt x="2891" y="2406"/>
                  </a:lnTo>
                  <a:lnTo>
                    <a:pt x="2903" y="2436"/>
                  </a:lnTo>
                  <a:lnTo>
                    <a:pt x="2908" y="2465"/>
                  </a:lnTo>
                  <a:lnTo>
                    <a:pt x="2910" y="2495"/>
                  </a:lnTo>
                  <a:lnTo>
                    <a:pt x="2907" y="2524"/>
                  </a:lnTo>
                  <a:lnTo>
                    <a:pt x="2900" y="2554"/>
                  </a:lnTo>
                  <a:lnTo>
                    <a:pt x="2887" y="2582"/>
                  </a:lnTo>
                  <a:lnTo>
                    <a:pt x="2872" y="2607"/>
                  </a:lnTo>
                  <a:lnTo>
                    <a:pt x="2851" y="2632"/>
                  </a:lnTo>
                  <a:lnTo>
                    <a:pt x="2657" y="2824"/>
                  </a:lnTo>
                  <a:lnTo>
                    <a:pt x="2633" y="2844"/>
                  </a:lnTo>
                  <a:lnTo>
                    <a:pt x="2605" y="2860"/>
                  </a:lnTo>
                  <a:lnTo>
                    <a:pt x="2576" y="2873"/>
                  </a:lnTo>
                  <a:lnTo>
                    <a:pt x="2546" y="2880"/>
                  </a:lnTo>
                  <a:lnTo>
                    <a:pt x="2514" y="2882"/>
                  </a:lnTo>
                  <a:lnTo>
                    <a:pt x="2485" y="2880"/>
                  </a:lnTo>
                  <a:lnTo>
                    <a:pt x="2457" y="2874"/>
                  </a:lnTo>
                  <a:lnTo>
                    <a:pt x="2429" y="2864"/>
                  </a:lnTo>
                  <a:lnTo>
                    <a:pt x="2403" y="2848"/>
                  </a:lnTo>
                  <a:lnTo>
                    <a:pt x="2140" y="2675"/>
                  </a:lnTo>
                  <a:lnTo>
                    <a:pt x="2077" y="2703"/>
                  </a:lnTo>
                  <a:lnTo>
                    <a:pt x="2010" y="2729"/>
                  </a:lnTo>
                  <a:lnTo>
                    <a:pt x="1948" y="3034"/>
                  </a:lnTo>
                  <a:lnTo>
                    <a:pt x="1940" y="3065"/>
                  </a:lnTo>
                  <a:lnTo>
                    <a:pt x="1927" y="3092"/>
                  </a:lnTo>
                  <a:lnTo>
                    <a:pt x="1910" y="3118"/>
                  </a:lnTo>
                  <a:lnTo>
                    <a:pt x="1890" y="3139"/>
                  </a:lnTo>
                  <a:lnTo>
                    <a:pt x="1866" y="3159"/>
                  </a:lnTo>
                  <a:lnTo>
                    <a:pt x="1841" y="3174"/>
                  </a:lnTo>
                  <a:lnTo>
                    <a:pt x="1812" y="3185"/>
                  </a:lnTo>
                  <a:lnTo>
                    <a:pt x="1782" y="3192"/>
                  </a:lnTo>
                  <a:lnTo>
                    <a:pt x="1750" y="3195"/>
                  </a:lnTo>
                  <a:lnTo>
                    <a:pt x="1476" y="3195"/>
                  </a:lnTo>
                  <a:lnTo>
                    <a:pt x="1445" y="3192"/>
                  </a:lnTo>
                  <a:lnTo>
                    <a:pt x="1415" y="3185"/>
                  </a:lnTo>
                  <a:lnTo>
                    <a:pt x="1386" y="3174"/>
                  </a:lnTo>
                  <a:lnTo>
                    <a:pt x="1360" y="3159"/>
                  </a:lnTo>
                  <a:lnTo>
                    <a:pt x="1337" y="3140"/>
                  </a:lnTo>
                  <a:lnTo>
                    <a:pt x="1317" y="3118"/>
                  </a:lnTo>
                  <a:lnTo>
                    <a:pt x="1300" y="3092"/>
                  </a:lnTo>
                  <a:lnTo>
                    <a:pt x="1287" y="3065"/>
                  </a:lnTo>
                  <a:lnTo>
                    <a:pt x="1279" y="3034"/>
                  </a:lnTo>
                  <a:lnTo>
                    <a:pt x="1217" y="2729"/>
                  </a:lnTo>
                  <a:lnTo>
                    <a:pt x="1151" y="2703"/>
                  </a:lnTo>
                  <a:lnTo>
                    <a:pt x="1087" y="2675"/>
                  </a:lnTo>
                  <a:lnTo>
                    <a:pt x="824" y="2848"/>
                  </a:lnTo>
                  <a:lnTo>
                    <a:pt x="798" y="2864"/>
                  </a:lnTo>
                  <a:lnTo>
                    <a:pt x="770" y="2874"/>
                  </a:lnTo>
                  <a:lnTo>
                    <a:pt x="741" y="2880"/>
                  </a:lnTo>
                  <a:lnTo>
                    <a:pt x="713" y="2882"/>
                  </a:lnTo>
                  <a:lnTo>
                    <a:pt x="682" y="2880"/>
                  </a:lnTo>
                  <a:lnTo>
                    <a:pt x="651" y="2873"/>
                  </a:lnTo>
                  <a:lnTo>
                    <a:pt x="622" y="2860"/>
                  </a:lnTo>
                  <a:lnTo>
                    <a:pt x="595" y="2844"/>
                  </a:lnTo>
                  <a:lnTo>
                    <a:pt x="570" y="2824"/>
                  </a:lnTo>
                  <a:lnTo>
                    <a:pt x="375" y="2632"/>
                  </a:lnTo>
                  <a:lnTo>
                    <a:pt x="355" y="2607"/>
                  </a:lnTo>
                  <a:lnTo>
                    <a:pt x="339" y="2582"/>
                  </a:lnTo>
                  <a:lnTo>
                    <a:pt x="327" y="2554"/>
                  </a:lnTo>
                  <a:lnTo>
                    <a:pt x="320" y="2524"/>
                  </a:lnTo>
                  <a:lnTo>
                    <a:pt x="317" y="2495"/>
                  </a:lnTo>
                  <a:lnTo>
                    <a:pt x="319" y="2465"/>
                  </a:lnTo>
                  <a:lnTo>
                    <a:pt x="324" y="2436"/>
                  </a:lnTo>
                  <a:lnTo>
                    <a:pt x="335" y="2406"/>
                  </a:lnTo>
                  <a:lnTo>
                    <a:pt x="351" y="2379"/>
                  </a:lnTo>
                  <a:lnTo>
                    <a:pt x="526" y="2119"/>
                  </a:lnTo>
                  <a:lnTo>
                    <a:pt x="497" y="2056"/>
                  </a:lnTo>
                  <a:lnTo>
                    <a:pt x="471" y="1990"/>
                  </a:lnTo>
                  <a:lnTo>
                    <a:pt x="162" y="1929"/>
                  </a:lnTo>
                  <a:lnTo>
                    <a:pt x="132" y="1921"/>
                  </a:lnTo>
                  <a:lnTo>
                    <a:pt x="104" y="1908"/>
                  </a:lnTo>
                  <a:lnTo>
                    <a:pt x="78" y="1891"/>
                  </a:lnTo>
                  <a:lnTo>
                    <a:pt x="56" y="1871"/>
                  </a:lnTo>
                  <a:lnTo>
                    <a:pt x="37" y="1848"/>
                  </a:lnTo>
                  <a:lnTo>
                    <a:pt x="22" y="1822"/>
                  </a:lnTo>
                  <a:lnTo>
                    <a:pt x="9" y="1794"/>
                  </a:lnTo>
                  <a:lnTo>
                    <a:pt x="2" y="1765"/>
                  </a:lnTo>
                  <a:lnTo>
                    <a:pt x="0" y="1733"/>
                  </a:lnTo>
                  <a:lnTo>
                    <a:pt x="0" y="1461"/>
                  </a:lnTo>
                  <a:lnTo>
                    <a:pt x="2" y="1431"/>
                  </a:lnTo>
                  <a:lnTo>
                    <a:pt x="9" y="1401"/>
                  </a:lnTo>
                  <a:lnTo>
                    <a:pt x="22" y="1373"/>
                  </a:lnTo>
                  <a:lnTo>
                    <a:pt x="37" y="1347"/>
                  </a:lnTo>
                  <a:lnTo>
                    <a:pt x="56" y="1324"/>
                  </a:lnTo>
                  <a:lnTo>
                    <a:pt x="78" y="1304"/>
                  </a:lnTo>
                  <a:lnTo>
                    <a:pt x="104" y="1287"/>
                  </a:lnTo>
                  <a:lnTo>
                    <a:pt x="132" y="1275"/>
                  </a:lnTo>
                  <a:lnTo>
                    <a:pt x="162" y="1265"/>
                  </a:lnTo>
                  <a:lnTo>
                    <a:pt x="471" y="1205"/>
                  </a:lnTo>
                  <a:lnTo>
                    <a:pt x="497" y="1140"/>
                  </a:lnTo>
                  <a:lnTo>
                    <a:pt x="526" y="1076"/>
                  </a:lnTo>
                  <a:lnTo>
                    <a:pt x="351" y="816"/>
                  </a:lnTo>
                  <a:lnTo>
                    <a:pt x="335" y="788"/>
                  </a:lnTo>
                  <a:lnTo>
                    <a:pt x="324" y="760"/>
                  </a:lnTo>
                  <a:lnTo>
                    <a:pt x="319" y="730"/>
                  </a:lnTo>
                  <a:lnTo>
                    <a:pt x="317" y="701"/>
                  </a:lnTo>
                  <a:lnTo>
                    <a:pt x="320" y="671"/>
                  </a:lnTo>
                  <a:lnTo>
                    <a:pt x="327" y="641"/>
                  </a:lnTo>
                  <a:lnTo>
                    <a:pt x="339" y="614"/>
                  </a:lnTo>
                  <a:lnTo>
                    <a:pt x="355" y="588"/>
                  </a:lnTo>
                  <a:lnTo>
                    <a:pt x="375" y="564"/>
                  </a:lnTo>
                  <a:lnTo>
                    <a:pt x="570" y="372"/>
                  </a:lnTo>
                  <a:lnTo>
                    <a:pt x="595" y="351"/>
                  </a:lnTo>
                  <a:lnTo>
                    <a:pt x="622" y="335"/>
                  </a:lnTo>
                  <a:lnTo>
                    <a:pt x="651" y="323"/>
                  </a:lnTo>
                  <a:lnTo>
                    <a:pt x="682" y="316"/>
                  </a:lnTo>
                  <a:lnTo>
                    <a:pt x="713" y="314"/>
                  </a:lnTo>
                  <a:lnTo>
                    <a:pt x="741" y="316"/>
                  </a:lnTo>
                  <a:lnTo>
                    <a:pt x="770" y="322"/>
                  </a:lnTo>
                  <a:lnTo>
                    <a:pt x="798" y="332"/>
                  </a:lnTo>
                  <a:lnTo>
                    <a:pt x="824" y="346"/>
                  </a:lnTo>
                  <a:lnTo>
                    <a:pt x="1087" y="520"/>
                  </a:lnTo>
                  <a:lnTo>
                    <a:pt x="1151" y="492"/>
                  </a:lnTo>
                  <a:lnTo>
                    <a:pt x="1217" y="467"/>
                  </a:lnTo>
                  <a:lnTo>
                    <a:pt x="1279" y="160"/>
                  </a:lnTo>
                  <a:lnTo>
                    <a:pt x="1287" y="131"/>
                  </a:lnTo>
                  <a:lnTo>
                    <a:pt x="1300" y="102"/>
                  </a:lnTo>
                  <a:lnTo>
                    <a:pt x="1317" y="78"/>
                  </a:lnTo>
                  <a:lnTo>
                    <a:pt x="1337" y="55"/>
                  </a:lnTo>
                  <a:lnTo>
                    <a:pt x="1360" y="36"/>
                  </a:lnTo>
                  <a:lnTo>
                    <a:pt x="1386" y="20"/>
                  </a:lnTo>
                  <a:lnTo>
                    <a:pt x="1415" y="9"/>
                  </a:lnTo>
                  <a:lnTo>
                    <a:pt x="1445" y="2"/>
                  </a:lnTo>
                  <a:lnTo>
                    <a:pt x="1476" y="0"/>
                  </a:lnTo>
                  <a:lnTo>
                    <a:pt x="1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0"/>
            <p:cNvSpPr>
              <a:spLocks noEditPoints="1"/>
            </p:cNvSpPr>
            <p:nvPr/>
          </p:nvSpPr>
          <p:spPr bwMode="auto">
            <a:xfrm>
              <a:off x="13321" y="6209"/>
              <a:ext cx="706" cy="699"/>
            </a:xfrm>
            <a:custGeom>
              <a:avLst/>
              <a:gdLst>
                <a:gd name="T0" fmla="*/ 582 w 1412"/>
                <a:gd name="T1" fmla="*/ 100 h 1398"/>
                <a:gd name="T2" fmla="*/ 412 w 1412"/>
                <a:gd name="T3" fmla="*/ 161 h 1398"/>
                <a:gd name="T4" fmla="*/ 270 w 1412"/>
                <a:gd name="T5" fmla="*/ 266 h 1398"/>
                <a:gd name="T6" fmla="*/ 163 w 1412"/>
                <a:gd name="T7" fmla="*/ 407 h 1398"/>
                <a:gd name="T8" fmla="*/ 101 w 1412"/>
                <a:gd name="T9" fmla="*/ 576 h 1398"/>
                <a:gd name="T10" fmla="*/ 92 w 1412"/>
                <a:gd name="T11" fmla="*/ 762 h 1398"/>
                <a:gd name="T12" fmla="*/ 138 w 1412"/>
                <a:gd name="T13" fmla="*/ 936 h 1398"/>
                <a:gd name="T14" fmla="*/ 229 w 1412"/>
                <a:gd name="T15" fmla="*/ 1087 h 1398"/>
                <a:gd name="T16" fmla="*/ 361 w 1412"/>
                <a:gd name="T17" fmla="*/ 1206 h 1398"/>
                <a:gd name="T18" fmla="*/ 523 w 1412"/>
                <a:gd name="T19" fmla="*/ 1282 h 1398"/>
                <a:gd name="T20" fmla="*/ 707 w 1412"/>
                <a:gd name="T21" fmla="*/ 1310 h 1398"/>
                <a:gd name="T22" fmla="*/ 890 w 1412"/>
                <a:gd name="T23" fmla="*/ 1282 h 1398"/>
                <a:gd name="T24" fmla="*/ 1051 w 1412"/>
                <a:gd name="T25" fmla="*/ 1206 h 1398"/>
                <a:gd name="T26" fmla="*/ 1183 w 1412"/>
                <a:gd name="T27" fmla="*/ 1087 h 1398"/>
                <a:gd name="T28" fmla="*/ 1275 w 1412"/>
                <a:gd name="T29" fmla="*/ 936 h 1398"/>
                <a:gd name="T30" fmla="*/ 1320 w 1412"/>
                <a:gd name="T31" fmla="*/ 762 h 1398"/>
                <a:gd name="T32" fmla="*/ 1311 w 1412"/>
                <a:gd name="T33" fmla="*/ 576 h 1398"/>
                <a:gd name="T34" fmla="*/ 1249 w 1412"/>
                <a:gd name="T35" fmla="*/ 407 h 1398"/>
                <a:gd name="T36" fmla="*/ 1143 w 1412"/>
                <a:gd name="T37" fmla="*/ 266 h 1398"/>
                <a:gd name="T38" fmla="*/ 1001 w 1412"/>
                <a:gd name="T39" fmla="*/ 161 h 1398"/>
                <a:gd name="T40" fmla="*/ 830 w 1412"/>
                <a:gd name="T41" fmla="*/ 100 h 1398"/>
                <a:gd name="T42" fmla="*/ 707 w 1412"/>
                <a:gd name="T43" fmla="*/ 0 h 1398"/>
                <a:gd name="T44" fmla="*/ 905 w 1412"/>
                <a:gd name="T45" fmla="*/ 27 h 1398"/>
                <a:gd name="T46" fmla="*/ 1081 w 1412"/>
                <a:gd name="T47" fmla="*/ 106 h 1398"/>
                <a:gd name="T48" fmla="*/ 1227 w 1412"/>
                <a:gd name="T49" fmla="*/ 227 h 1398"/>
                <a:gd name="T50" fmla="*/ 1336 w 1412"/>
                <a:gd name="T51" fmla="*/ 383 h 1398"/>
                <a:gd name="T52" fmla="*/ 1399 w 1412"/>
                <a:gd name="T53" fmla="*/ 565 h 1398"/>
                <a:gd name="T54" fmla="*/ 1409 w 1412"/>
                <a:gd name="T55" fmla="*/ 766 h 1398"/>
                <a:gd name="T56" fmla="*/ 1363 w 1412"/>
                <a:gd name="T57" fmla="*/ 956 h 1398"/>
                <a:gd name="T58" fmla="*/ 1268 w 1412"/>
                <a:gd name="T59" fmla="*/ 1121 h 1398"/>
                <a:gd name="T60" fmla="*/ 1134 w 1412"/>
                <a:gd name="T61" fmla="*/ 1255 h 1398"/>
                <a:gd name="T62" fmla="*/ 966 w 1412"/>
                <a:gd name="T63" fmla="*/ 1349 h 1398"/>
                <a:gd name="T64" fmla="*/ 775 w 1412"/>
                <a:gd name="T65" fmla="*/ 1395 h 1398"/>
                <a:gd name="T66" fmla="*/ 573 w 1412"/>
                <a:gd name="T67" fmla="*/ 1384 h 1398"/>
                <a:gd name="T68" fmla="*/ 388 w 1412"/>
                <a:gd name="T69" fmla="*/ 1322 h 1398"/>
                <a:gd name="T70" fmla="*/ 230 w 1412"/>
                <a:gd name="T71" fmla="*/ 1215 h 1398"/>
                <a:gd name="T72" fmla="*/ 108 w 1412"/>
                <a:gd name="T73" fmla="*/ 1069 h 1398"/>
                <a:gd name="T74" fmla="*/ 28 w 1412"/>
                <a:gd name="T75" fmla="*/ 895 h 1398"/>
                <a:gd name="T76" fmla="*/ 0 w 1412"/>
                <a:gd name="T77" fmla="*/ 699 h 1398"/>
                <a:gd name="T78" fmla="*/ 28 w 1412"/>
                <a:gd name="T79" fmla="*/ 502 h 1398"/>
                <a:gd name="T80" fmla="*/ 108 w 1412"/>
                <a:gd name="T81" fmla="*/ 328 h 1398"/>
                <a:gd name="T82" fmla="*/ 230 w 1412"/>
                <a:gd name="T83" fmla="*/ 183 h 1398"/>
                <a:gd name="T84" fmla="*/ 388 w 1412"/>
                <a:gd name="T85" fmla="*/ 74 h 1398"/>
                <a:gd name="T86" fmla="*/ 573 w 1412"/>
                <a:gd name="T87" fmla="*/ 12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2" h="1398">
                  <a:moveTo>
                    <a:pt x="707" y="87"/>
                  </a:moveTo>
                  <a:lnTo>
                    <a:pt x="643" y="90"/>
                  </a:lnTo>
                  <a:lnTo>
                    <a:pt x="582" y="100"/>
                  </a:lnTo>
                  <a:lnTo>
                    <a:pt x="523" y="114"/>
                  </a:lnTo>
                  <a:lnTo>
                    <a:pt x="465" y="135"/>
                  </a:lnTo>
                  <a:lnTo>
                    <a:pt x="412" y="161"/>
                  </a:lnTo>
                  <a:lnTo>
                    <a:pt x="361" y="192"/>
                  </a:lnTo>
                  <a:lnTo>
                    <a:pt x="314" y="226"/>
                  </a:lnTo>
                  <a:lnTo>
                    <a:pt x="270" y="266"/>
                  </a:lnTo>
                  <a:lnTo>
                    <a:pt x="229" y="309"/>
                  </a:lnTo>
                  <a:lnTo>
                    <a:pt x="194" y="357"/>
                  </a:lnTo>
                  <a:lnTo>
                    <a:pt x="163" y="407"/>
                  </a:lnTo>
                  <a:lnTo>
                    <a:pt x="138" y="460"/>
                  </a:lnTo>
                  <a:lnTo>
                    <a:pt x="116" y="516"/>
                  </a:lnTo>
                  <a:lnTo>
                    <a:pt x="101" y="576"/>
                  </a:lnTo>
                  <a:lnTo>
                    <a:pt x="92" y="636"/>
                  </a:lnTo>
                  <a:lnTo>
                    <a:pt x="88" y="699"/>
                  </a:lnTo>
                  <a:lnTo>
                    <a:pt x="92" y="762"/>
                  </a:lnTo>
                  <a:lnTo>
                    <a:pt x="101" y="822"/>
                  </a:lnTo>
                  <a:lnTo>
                    <a:pt x="116" y="881"/>
                  </a:lnTo>
                  <a:lnTo>
                    <a:pt x="138" y="936"/>
                  </a:lnTo>
                  <a:lnTo>
                    <a:pt x="163" y="990"/>
                  </a:lnTo>
                  <a:lnTo>
                    <a:pt x="194" y="1040"/>
                  </a:lnTo>
                  <a:lnTo>
                    <a:pt x="229" y="1087"/>
                  </a:lnTo>
                  <a:lnTo>
                    <a:pt x="270" y="1131"/>
                  </a:lnTo>
                  <a:lnTo>
                    <a:pt x="314" y="1170"/>
                  </a:lnTo>
                  <a:lnTo>
                    <a:pt x="361" y="1206"/>
                  </a:lnTo>
                  <a:lnTo>
                    <a:pt x="412" y="1236"/>
                  </a:lnTo>
                  <a:lnTo>
                    <a:pt x="465" y="1262"/>
                  </a:lnTo>
                  <a:lnTo>
                    <a:pt x="523" y="1282"/>
                  </a:lnTo>
                  <a:lnTo>
                    <a:pt x="582" y="1298"/>
                  </a:lnTo>
                  <a:lnTo>
                    <a:pt x="643" y="1307"/>
                  </a:lnTo>
                  <a:lnTo>
                    <a:pt x="707" y="1310"/>
                  </a:lnTo>
                  <a:lnTo>
                    <a:pt x="770" y="1307"/>
                  </a:lnTo>
                  <a:lnTo>
                    <a:pt x="830" y="1298"/>
                  </a:lnTo>
                  <a:lnTo>
                    <a:pt x="890" y="1282"/>
                  </a:lnTo>
                  <a:lnTo>
                    <a:pt x="947" y="1262"/>
                  </a:lnTo>
                  <a:lnTo>
                    <a:pt x="1001" y="1236"/>
                  </a:lnTo>
                  <a:lnTo>
                    <a:pt x="1051" y="1206"/>
                  </a:lnTo>
                  <a:lnTo>
                    <a:pt x="1099" y="1170"/>
                  </a:lnTo>
                  <a:lnTo>
                    <a:pt x="1143" y="1131"/>
                  </a:lnTo>
                  <a:lnTo>
                    <a:pt x="1183" y="1087"/>
                  </a:lnTo>
                  <a:lnTo>
                    <a:pt x="1218" y="1040"/>
                  </a:lnTo>
                  <a:lnTo>
                    <a:pt x="1249" y="990"/>
                  </a:lnTo>
                  <a:lnTo>
                    <a:pt x="1275" y="936"/>
                  </a:lnTo>
                  <a:lnTo>
                    <a:pt x="1296" y="881"/>
                  </a:lnTo>
                  <a:lnTo>
                    <a:pt x="1311" y="822"/>
                  </a:lnTo>
                  <a:lnTo>
                    <a:pt x="1320" y="762"/>
                  </a:lnTo>
                  <a:lnTo>
                    <a:pt x="1323" y="699"/>
                  </a:lnTo>
                  <a:lnTo>
                    <a:pt x="1320" y="636"/>
                  </a:lnTo>
                  <a:lnTo>
                    <a:pt x="1311" y="576"/>
                  </a:lnTo>
                  <a:lnTo>
                    <a:pt x="1296" y="516"/>
                  </a:lnTo>
                  <a:lnTo>
                    <a:pt x="1275" y="460"/>
                  </a:lnTo>
                  <a:lnTo>
                    <a:pt x="1249" y="407"/>
                  </a:lnTo>
                  <a:lnTo>
                    <a:pt x="1218" y="357"/>
                  </a:lnTo>
                  <a:lnTo>
                    <a:pt x="1183" y="309"/>
                  </a:lnTo>
                  <a:lnTo>
                    <a:pt x="1143" y="266"/>
                  </a:lnTo>
                  <a:lnTo>
                    <a:pt x="1099" y="226"/>
                  </a:lnTo>
                  <a:lnTo>
                    <a:pt x="1051" y="192"/>
                  </a:lnTo>
                  <a:lnTo>
                    <a:pt x="1001" y="161"/>
                  </a:lnTo>
                  <a:lnTo>
                    <a:pt x="947" y="135"/>
                  </a:lnTo>
                  <a:lnTo>
                    <a:pt x="890" y="114"/>
                  </a:lnTo>
                  <a:lnTo>
                    <a:pt x="830" y="100"/>
                  </a:lnTo>
                  <a:lnTo>
                    <a:pt x="770" y="90"/>
                  </a:lnTo>
                  <a:lnTo>
                    <a:pt x="707" y="87"/>
                  </a:lnTo>
                  <a:close/>
                  <a:moveTo>
                    <a:pt x="707" y="0"/>
                  </a:moveTo>
                  <a:lnTo>
                    <a:pt x="775" y="3"/>
                  </a:lnTo>
                  <a:lnTo>
                    <a:pt x="841" y="12"/>
                  </a:lnTo>
                  <a:lnTo>
                    <a:pt x="905" y="27"/>
                  </a:lnTo>
                  <a:lnTo>
                    <a:pt x="966" y="49"/>
                  </a:lnTo>
                  <a:lnTo>
                    <a:pt x="1024" y="74"/>
                  </a:lnTo>
                  <a:lnTo>
                    <a:pt x="1081" y="106"/>
                  </a:lnTo>
                  <a:lnTo>
                    <a:pt x="1134" y="142"/>
                  </a:lnTo>
                  <a:lnTo>
                    <a:pt x="1182" y="183"/>
                  </a:lnTo>
                  <a:lnTo>
                    <a:pt x="1227" y="227"/>
                  </a:lnTo>
                  <a:lnTo>
                    <a:pt x="1268" y="275"/>
                  </a:lnTo>
                  <a:lnTo>
                    <a:pt x="1305" y="328"/>
                  </a:lnTo>
                  <a:lnTo>
                    <a:pt x="1336" y="383"/>
                  </a:lnTo>
                  <a:lnTo>
                    <a:pt x="1363" y="442"/>
                  </a:lnTo>
                  <a:lnTo>
                    <a:pt x="1383" y="502"/>
                  </a:lnTo>
                  <a:lnTo>
                    <a:pt x="1399" y="565"/>
                  </a:lnTo>
                  <a:lnTo>
                    <a:pt x="1409" y="632"/>
                  </a:lnTo>
                  <a:lnTo>
                    <a:pt x="1412" y="699"/>
                  </a:lnTo>
                  <a:lnTo>
                    <a:pt x="1409" y="766"/>
                  </a:lnTo>
                  <a:lnTo>
                    <a:pt x="1399" y="831"/>
                  </a:lnTo>
                  <a:lnTo>
                    <a:pt x="1383" y="895"/>
                  </a:lnTo>
                  <a:lnTo>
                    <a:pt x="1363" y="956"/>
                  </a:lnTo>
                  <a:lnTo>
                    <a:pt x="1336" y="1014"/>
                  </a:lnTo>
                  <a:lnTo>
                    <a:pt x="1305" y="1069"/>
                  </a:lnTo>
                  <a:lnTo>
                    <a:pt x="1268" y="1121"/>
                  </a:lnTo>
                  <a:lnTo>
                    <a:pt x="1227" y="1170"/>
                  </a:lnTo>
                  <a:lnTo>
                    <a:pt x="1182" y="1215"/>
                  </a:lnTo>
                  <a:lnTo>
                    <a:pt x="1134" y="1255"/>
                  </a:lnTo>
                  <a:lnTo>
                    <a:pt x="1081" y="1291"/>
                  </a:lnTo>
                  <a:lnTo>
                    <a:pt x="1024" y="1322"/>
                  </a:lnTo>
                  <a:lnTo>
                    <a:pt x="966" y="1349"/>
                  </a:lnTo>
                  <a:lnTo>
                    <a:pt x="905" y="1369"/>
                  </a:lnTo>
                  <a:lnTo>
                    <a:pt x="841" y="1384"/>
                  </a:lnTo>
                  <a:lnTo>
                    <a:pt x="775" y="1395"/>
                  </a:lnTo>
                  <a:lnTo>
                    <a:pt x="707" y="1398"/>
                  </a:lnTo>
                  <a:lnTo>
                    <a:pt x="639" y="1395"/>
                  </a:lnTo>
                  <a:lnTo>
                    <a:pt x="573" y="1384"/>
                  </a:lnTo>
                  <a:lnTo>
                    <a:pt x="508" y="1369"/>
                  </a:lnTo>
                  <a:lnTo>
                    <a:pt x="447" y="1349"/>
                  </a:lnTo>
                  <a:lnTo>
                    <a:pt x="388" y="1322"/>
                  </a:lnTo>
                  <a:lnTo>
                    <a:pt x="331" y="1291"/>
                  </a:lnTo>
                  <a:lnTo>
                    <a:pt x="279" y="1255"/>
                  </a:lnTo>
                  <a:lnTo>
                    <a:pt x="230" y="1215"/>
                  </a:lnTo>
                  <a:lnTo>
                    <a:pt x="185" y="1170"/>
                  </a:lnTo>
                  <a:lnTo>
                    <a:pt x="145" y="1121"/>
                  </a:lnTo>
                  <a:lnTo>
                    <a:pt x="108" y="1069"/>
                  </a:lnTo>
                  <a:lnTo>
                    <a:pt x="77" y="1014"/>
                  </a:lnTo>
                  <a:lnTo>
                    <a:pt x="50" y="956"/>
                  </a:lnTo>
                  <a:lnTo>
                    <a:pt x="28" y="895"/>
                  </a:lnTo>
                  <a:lnTo>
                    <a:pt x="13" y="831"/>
                  </a:lnTo>
                  <a:lnTo>
                    <a:pt x="3" y="766"/>
                  </a:lnTo>
                  <a:lnTo>
                    <a:pt x="0" y="699"/>
                  </a:lnTo>
                  <a:lnTo>
                    <a:pt x="3" y="632"/>
                  </a:lnTo>
                  <a:lnTo>
                    <a:pt x="13" y="565"/>
                  </a:lnTo>
                  <a:lnTo>
                    <a:pt x="28" y="502"/>
                  </a:lnTo>
                  <a:lnTo>
                    <a:pt x="50" y="442"/>
                  </a:lnTo>
                  <a:lnTo>
                    <a:pt x="77" y="383"/>
                  </a:lnTo>
                  <a:lnTo>
                    <a:pt x="108" y="328"/>
                  </a:lnTo>
                  <a:lnTo>
                    <a:pt x="145" y="275"/>
                  </a:lnTo>
                  <a:lnTo>
                    <a:pt x="185" y="227"/>
                  </a:lnTo>
                  <a:lnTo>
                    <a:pt x="230" y="183"/>
                  </a:lnTo>
                  <a:lnTo>
                    <a:pt x="279" y="142"/>
                  </a:lnTo>
                  <a:lnTo>
                    <a:pt x="331" y="106"/>
                  </a:lnTo>
                  <a:lnTo>
                    <a:pt x="388" y="74"/>
                  </a:lnTo>
                  <a:lnTo>
                    <a:pt x="447" y="49"/>
                  </a:lnTo>
                  <a:lnTo>
                    <a:pt x="508" y="27"/>
                  </a:lnTo>
                  <a:lnTo>
                    <a:pt x="573" y="12"/>
                  </a:lnTo>
                  <a:lnTo>
                    <a:pt x="639" y="3"/>
                  </a:lnTo>
                  <a:lnTo>
                    <a:pt x="7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31"/>
            <p:cNvSpPr>
              <a:spLocks noEditPoints="1"/>
            </p:cNvSpPr>
            <p:nvPr/>
          </p:nvSpPr>
          <p:spPr bwMode="auto">
            <a:xfrm>
              <a:off x="13473" y="6359"/>
              <a:ext cx="403" cy="400"/>
            </a:xfrm>
            <a:custGeom>
              <a:avLst/>
              <a:gdLst>
                <a:gd name="T0" fmla="*/ 361 w 806"/>
                <a:gd name="T1" fmla="*/ 103 h 800"/>
                <a:gd name="T2" fmla="*/ 285 w 806"/>
                <a:gd name="T3" fmla="*/ 123 h 800"/>
                <a:gd name="T4" fmla="*/ 217 w 806"/>
                <a:gd name="T5" fmla="*/ 162 h 800"/>
                <a:gd name="T6" fmla="*/ 162 w 806"/>
                <a:gd name="T7" fmla="*/ 216 h 800"/>
                <a:gd name="T8" fmla="*/ 123 w 806"/>
                <a:gd name="T9" fmla="*/ 283 h 800"/>
                <a:gd name="T10" fmla="*/ 103 w 806"/>
                <a:gd name="T11" fmla="*/ 359 h 800"/>
                <a:gd name="T12" fmla="*/ 103 w 806"/>
                <a:gd name="T13" fmla="*/ 440 h 800"/>
                <a:gd name="T14" fmla="*/ 123 w 806"/>
                <a:gd name="T15" fmla="*/ 517 h 800"/>
                <a:gd name="T16" fmla="*/ 162 w 806"/>
                <a:gd name="T17" fmla="*/ 583 h 800"/>
                <a:gd name="T18" fmla="*/ 217 w 806"/>
                <a:gd name="T19" fmla="*/ 637 h 800"/>
                <a:gd name="T20" fmla="*/ 285 w 806"/>
                <a:gd name="T21" fmla="*/ 676 h 800"/>
                <a:gd name="T22" fmla="*/ 361 w 806"/>
                <a:gd name="T23" fmla="*/ 696 h 800"/>
                <a:gd name="T24" fmla="*/ 443 w 806"/>
                <a:gd name="T25" fmla="*/ 696 h 800"/>
                <a:gd name="T26" fmla="*/ 520 w 806"/>
                <a:gd name="T27" fmla="*/ 676 h 800"/>
                <a:gd name="T28" fmla="*/ 587 w 806"/>
                <a:gd name="T29" fmla="*/ 637 h 800"/>
                <a:gd name="T30" fmla="*/ 642 w 806"/>
                <a:gd name="T31" fmla="*/ 583 h 800"/>
                <a:gd name="T32" fmla="*/ 681 w 806"/>
                <a:gd name="T33" fmla="*/ 517 h 800"/>
                <a:gd name="T34" fmla="*/ 702 w 806"/>
                <a:gd name="T35" fmla="*/ 440 h 800"/>
                <a:gd name="T36" fmla="*/ 702 w 806"/>
                <a:gd name="T37" fmla="*/ 359 h 800"/>
                <a:gd name="T38" fmla="*/ 681 w 806"/>
                <a:gd name="T39" fmla="*/ 283 h 800"/>
                <a:gd name="T40" fmla="*/ 642 w 806"/>
                <a:gd name="T41" fmla="*/ 216 h 800"/>
                <a:gd name="T42" fmla="*/ 587 w 806"/>
                <a:gd name="T43" fmla="*/ 162 h 800"/>
                <a:gd name="T44" fmla="*/ 520 w 806"/>
                <a:gd name="T45" fmla="*/ 123 h 800"/>
                <a:gd name="T46" fmla="*/ 443 w 806"/>
                <a:gd name="T47" fmla="*/ 103 h 800"/>
                <a:gd name="T48" fmla="*/ 403 w 806"/>
                <a:gd name="T49" fmla="*/ 0 h 800"/>
                <a:gd name="T50" fmla="*/ 502 w 806"/>
                <a:gd name="T51" fmla="*/ 12 h 800"/>
                <a:gd name="T52" fmla="*/ 591 w 806"/>
                <a:gd name="T53" fmla="*/ 47 h 800"/>
                <a:gd name="T54" fmla="*/ 670 w 806"/>
                <a:gd name="T55" fmla="*/ 101 h 800"/>
                <a:gd name="T56" fmla="*/ 734 w 806"/>
                <a:gd name="T57" fmla="*/ 171 h 800"/>
                <a:gd name="T58" fmla="*/ 778 w 806"/>
                <a:gd name="T59" fmla="*/ 255 h 800"/>
                <a:gd name="T60" fmla="*/ 803 w 806"/>
                <a:gd name="T61" fmla="*/ 349 h 800"/>
                <a:gd name="T62" fmla="*/ 803 w 806"/>
                <a:gd name="T63" fmla="*/ 450 h 800"/>
                <a:gd name="T64" fmla="*/ 778 w 806"/>
                <a:gd name="T65" fmla="*/ 544 h 800"/>
                <a:gd name="T66" fmla="*/ 734 w 806"/>
                <a:gd name="T67" fmla="*/ 628 h 800"/>
                <a:gd name="T68" fmla="*/ 670 w 806"/>
                <a:gd name="T69" fmla="*/ 698 h 800"/>
                <a:gd name="T70" fmla="*/ 591 w 806"/>
                <a:gd name="T71" fmla="*/ 753 h 800"/>
                <a:gd name="T72" fmla="*/ 502 w 806"/>
                <a:gd name="T73" fmla="*/ 787 h 800"/>
                <a:gd name="T74" fmla="*/ 403 w 806"/>
                <a:gd name="T75" fmla="*/ 800 h 800"/>
                <a:gd name="T76" fmla="*/ 303 w 806"/>
                <a:gd name="T77" fmla="*/ 787 h 800"/>
                <a:gd name="T78" fmla="*/ 213 w 806"/>
                <a:gd name="T79" fmla="*/ 753 h 800"/>
                <a:gd name="T80" fmla="*/ 135 w 806"/>
                <a:gd name="T81" fmla="*/ 698 h 800"/>
                <a:gd name="T82" fmla="*/ 72 w 806"/>
                <a:gd name="T83" fmla="*/ 628 h 800"/>
                <a:gd name="T84" fmla="*/ 26 w 806"/>
                <a:gd name="T85" fmla="*/ 544 h 800"/>
                <a:gd name="T86" fmla="*/ 3 w 806"/>
                <a:gd name="T87" fmla="*/ 450 h 800"/>
                <a:gd name="T88" fmla="*/ 3 w 806"/>
                <a:gd name="T89" fmla="*/ 349 h 800"/>
                <a:gd name="T90" fmla="*/ 26 w 806"/>
                <a:gd name="T91" fmla="*/ 255 h 800"/>
                <a:gd name="T92" fmla="*/ 72 w 806"/>
                <a:gd name="T93" fmla="*/ 171 h 800"/>
                <a:gd name="T94" fmla="*/ 135 w 806"/>
                <a:gd name="T95" fmla="*/ 101 h 800"/>
                <a:gd name="T96" fmla="*/ 213 w 806"/>
                <a:gd name="T97" fmla="*/ 47 h 800"/>
                <a:gd name="T98" fmla="*/ 303 w 806"/>
                <a:gd name="T99" fmla="*/ 12 h 800"/>
                <a:gd name="T100" fmla="*/ 403 w 806"/>
                <a:gd name="T10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6" h="800">
                  <a:moveTo>
                    <a:pt x="403" y="100"/>
                  </a:moveTo>
                  <a:lnTo>
                    <a:pt x="361" y="103"/>
                  </a:lnTo>
                  <a:lnTo>
                    <a:pt x="322" y="110"/>
                  </a:lnTo>
                  <a:lnTo>
                    <a:pt x="285" y="123"/>
                  </a:lnTo>
                  <a:lnTo>
                    <a:pt x="250" y="141"/>
                  </a:lnTo>
                  <a:lnTo>
                    <a:pt x="217" y="162"/>
                  </a:lnTo>
                  <a:lnTo>
                    <a:pt x="188" y="188"/>
                  </a:lnTo>
                  <a:lnTo>
                    <a:pt x="162" y="216"/>
                  </a:lnTo>
                  <a:lnTo>
                    <a:pt x="141" y="248"/>
                  </a:lnTo>
                  <a:lnTo>
                    <a:pt x="123" y="283"/>
                  </a:lnTo>
                  <a:lnTo>
                    <a:pt x="110" y="321"/>
                  </a:lnTo>
                  <a:lnTo>
                    <a:pt x="103" y="359"/>
                  </a:lnTo>
                  <a:lnTo>
                    <a:pt x="100" y="400"/>
                  </a:lnTo>
                  <a:lnTo>
                    <a:pt x="103" y="440"/>
                  </a:lnTo>
                  <a:lnTo>
                    <a:pt x="110" y="479"/>
                  </a:lnTo>
                  <a:lnTo>
                    <a:pt x="123" y="517"/>
                  </a:lnTo>
                  <a:lnTo>
                    <a:pt x="141" y="550"/>
                  </a:lnTo>
                  <a:lnTo>
                    <a:pt x="162" y="583"/>
                  </a:lnTo>
                  <a:lnTo>
                    <a:pt x="188" y="612"/>
                  </a:lnTo>
                  <a:lnTo>
                    <a:pt x="217" y="637"/>
                  </a:lnTo>
                  <a:lnTo>
                    <a:pt x="250" y="659"/>
                  </a:lnTo>
                  <a:lnTo>
                    <a:pt x="285" y="676"/>
                  </a:lnTo>
                  <a:lnTo>
                    <a:pt x="322" y="688"/>
                  </a:lnTo>
                  <a:lnTo>
                    <a:pt x="361" y="696"/>
                  </a:lnTo>
                  <a:lnTo>
                    <a:pt x="403" y="699"/>
                  </a:lnTo>
                  <a:lnTo>
                    <a:pt x="443" y="696"/>
                  </a:lnTo>
                  <a:lnTo>
                    <a:pt x="483" y="688"/>
                  </a:lnTo>
                  <a:lnTo>
                    <a:pt x="520" y="676"/>
                  </a:lnTo>
                  <a:lnTo>
                    <a:pt x="555" y="659"/>
                  </a:lnTo>
                  <a:lnTo>
                    <a:pt x="587" y="637"/>
                  </a:lnTo>
                  <a:lnTo>
                    <a:pt x="616" y="612"/>
                  </a:lnTo>
                  <a:lnTo>
                    <a:pt x="642" y="583"/>
                  </a:lnTo>
                  <a:lnTo>
                    <a:pt x="664" y="550"/>
                  </a:lnTo>
                  <a:lnTo>
                    <a:pt x="681" y="517"/>
                  </a:lnTo>
                  <a:lnTo>
                    <a:pt x="694" y="479"/>
                  </a:lnTo>
                  <a:lnTo>
                    <a:pt x="702" y="440"/>
                  </a:lnTo>
                  <a:lnTo>
                    <a:pt x="705" y="400"/>
                  </a:lnTo>
                  <a:lnTo>
                    <a:pt x="702" y="359"/>
                  </a:lnTo>
                  <a:lnTo>
                    <a:pt x="694" y="321"/>
                  </a:lnTo>
                  <a:lnTo>
                    <a:pt x="681" y="283"/>
                  </a:lnTo>
                  <a:lnTo>
                    <a:pt x="664" y="248"/>
                  </a:lnTo>
                  <a:lnTo>
                    <a:pt x="642" y="216"/>
                  </a:lnTo>
                  <a:lnTo>
                    <a:pt x="616" y="188"/>
                  </a:lnTo>
                  <a:lnTo>
                    <a:pt x="587" y="162"/>
                  </a:lnTo>
                  <a:lnTo>
                    <a:pt x="555" y="141"/>
                  </a:lnTo>
                  <a:lnTo>
                    <a:pt x="520" y="123"/>
                  </a:lnTo>
                  <a:lnTo>
                    <a:pt x="483" y="110"/>
                  </a:lnTo>
                  <a:lnTo>
                    <a:pt x="443" y="103"/>
                  </a:lnTo>
                  <a:lnTo>
                    <a:pt x="403" y="100"/>
                  </a:lnTo>
                  <a:close/>
                  <a:moveTo>
                    <a:pt x="403" y="0"/>
                  </a:moveTo>
                  <a:lnTo>
                    <a:pt x="453" y="3"/>
                  </a:lnTo>
                  <a:lnTo>
                    <a:pt x="502" y="12"/>
                  </a:lnTo>
                  <a:lnTo>
                    <a:pt x="548" y="26"/>
                  </a:lnTo>
                  <a:lnTo>
                    <a:pt x="591" y="47"/>
                  </a:lnTo>
                  <a:lnTo>
                    <a:pt x="633" y="71"/>
                  </a:lnTo>
                  <a:lnTo>
                    <a:pt x="670" y="101"/>
                  </a:lnTo>
                  <a:lnTo>
                    <a:pt x="704" y="134"/>
                  </a:lnTo>
                  <a:lnTo>
                    <a:pt x="734" y="171"/>
                  </a:lnTo>
                  <a:lnTo>
                    <a:pt x="758" y="211"/>
                  </a:lnTo>
                  <a:lnTo>
                    <a:pt x="778" y="255"/>
                  </a:lnTo>
                  <a:lnTo>
                    <a:pt x="794" y="301"/>
                  </a:lnTo>
                  <a:lnTo>
                    <a:pt x="803" y="349"/>
                  </a:lnTo>
                  <a:lnTo>
                    <a:pt x="806" y="400"/>
                  </a:lnTo>
                  <a:lnTo>
                    <a:pt x="803" y="450"/>
                  </a:lnTo>
                  <a:lnTo>
                    <a:pt x="794" y="498"/>
                  </a:lnTo>
                  <a:lnTo>
                    <a:pt x="778" y="544"/>
                  </a:lnTo>
                  <a:lnTo>
                    <a:pt x="758" y="587"/>
                  </a:lnTo>
                  <a:lnTo>
                    <a:pt x="734" y="628"/>
                  </a:lnTo>
                  <a:lnTo>
                    <a:pt x="704" y="665"/>
                  </a:lnTo>
                  <a:lnTo>
                    <a:pt x="670" y="698"/>
                  </a:lnTo>
                  <a:lnTo>
                    <a:pt x="633" y="727"/>
                  </a:lnTo>
                  <a:lnTo>
                    <a:pt x="591" y="753"/>
                  </a:lnTo>
                  <a:lnTo>
                    <a:pt x="548" y="772"/>
                  </a:lnTo>
                  <a:lnTo>
                    <a:pt x="502" y="787"/>
                  </a:lnTo>
                  <a:lnTo>
                    <a:pt x="453" y="796"/>
                  </a:lnTo>
                  <a:lnTo>
                    <a:pt x="403" y="800"/>
                  </a:lnTo>
                  <a:lnTo>
                    <a:pt x="352" y="796"/>
                  </a:lnTo>
                  <a:lnTo>
                    <a:pt x="303" y="787"/>
                  </a:lnTo>
                  <a:lnTo>
                    <a:pt x="256" y="772"/>
                  </a:lnTo>
                  <a:lnTo>
                    <a:pt x="213" y="753"/>
                  </a:lnTo>
                  <a:lnTo>
                    <a:pt x="172" y="727"/>
                  </a:lnTo>
                  <a:lnTo>
                    <a:pt x="135" y="698"/>
                  </a:lnTo>
                  <a:lnTo>
                    <a:pt x="101" y="665"/>
                  </a:lnTo>
                  <a:lnTo>
                    <a:pt x="72" y="628"/>
                  </a:lnTo>
                  <a:lnTo>
                    <a:pt x="46" y="587"/>
                  </a:lnTo>
                  <a:lnTo>
                    <a:pt x="26" y="544"/>
                  </a:lnTo>
                  <a:lnTo>
                    <a:pt x="12" y="498"/>
                  </a:lnTo>
                  <a:lnTo>
                    <a:pt x="3" y="450"/>
                  </a:lnTo>
                  <a:lnTo>
                    <a:pt x="0" y="400"/>
                  </a:lnTo>
                  <a:lnTo>
                    <a:pt x="3" y="349"/>
                  </a:lnTo>
                  <a:lnTo>
                    <a:pt x="12" y="301"/>
                  </a:lnTo>
                  <a:lnTo>
                    <a:pt x="26" y="255"/>
                  </a:lnTo>
                  <a:lnTo>
                    <a:pt x="46" y="211"/>
                  </a:lnTo>
                  <a:lnTo>
                    <a:pt x="72" y="171"/>
                  </a:lnTo>
                  <a:lnTo>
                    <a:pt x="101" y="134"/>
                  </a:lnTo>
                  <a:lnTo>
                    <a:pt x="135" y="101"/>
                  </a:lnTo>
                  <a:lnTo>
                    <a:pt x="172" y="71"/>
                  </a:lnTo>
                  <a:lnTo>
                    <a:pt x="213" y="47"/>
                  </a:lnTo>
                  <a:lnTo>
                    <a:pt x="256" y="26"/>
                  </a:lnTo>
                  <a:lnTo>
                    <a:pt x="303" y="12"/>
                  </a:lnTo>
                  <a:lnTo>
                    <a:pt x="352" y="3"/>
                  </a:lnTo>
                  <a:lnTo>
                    <a:pt x="4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Textbox 1"/>
          <p:cNvSpPr/>
          <p:nvPr/>
        </p:nvSpPr>
        <p:spPr>
          <a:xfrm>
            <a:off x="541941" y="1542610"/>
            <a:ext cx="5264974" cy="891468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详细内容</a:t>
            </a:r>
            <a:r>
              <a:rPr lang="en-US" altLang="zh-CN" sz="1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点击输入本栏的具体文字，简明扼要的说明分项内容，此为概念图解。</a:t>
            </a:r>
            <a:endParaRPr lang="en-US" altLang="zh-CN" sz="1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详细内容</a:t>
            </a:r>
            <a:r>
              <a:rPr lang="en-US" altLang="zh-CN" sz="1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点击输入本栏的具体文字，简明扼要的说明分项内容，此为概念图解。</a:t>
            </a:r>
            <a:endParaRPr lang="en-US" sz="1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51 Rectángulo"/>
          <p:cNvSpPr/>
          <p:nvPr/>
        </p:nvSpPr>
        <p:spPr>
          <a:xfrm>
            <a:off x="6333702" y="1542610"/>
            <a:ext cx="52649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详细内容</a:t>
            </a:r>
            <a:r>
              <a:rPr lang="en-US" altLang="zh-CN" sz="1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点击输入本栏的具体文字，简明扼要的说明分项内容，此为概念图解。</a:t>
            </a:r>
            <a:endParaRPr lang="en-US" altLang="zh-CN" sz="1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详细内容</a:t>
            </a:r>
            <a:r>
              <a:rPr lang="en-US" altLang="zh-CN" sz="1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点击输入本栏的具体文字，简明扼要的说明分项内容，此为概念图解。</a:t>
            </a:r>
            <a:endParaRPr lang="en-US" sz="1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33" grpId="0"/>
      <p:bldP spid="34" grpId="0"/>
      <p:bldP spid="35" grpId="0"/>
      <p:bldP spid="39" grpId="0" animBg="1"/>
      <p:bldP spid="47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/>
          <p:cNvSpPr txBox="1"/>
          <p:nvPr/>
        </p:nvSpPr>
        <p:spPr>
          <a:xfrm>
            <a:off x="4861330" y="149265"/>
            <a:ext cx="25196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其他预算</a:t>
            </a:r>
            <a:endParaRPr lang="zh-CN" altLang="en-US" sz="4000" b="1" spc="6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5688" y="1919110"/>
            <a:ext cx="5113867" cy="4052711"/>
          </a:xfrm>
          <a:prstGeom prst="rect">
            <a:avLst/>
          </a:prstGeom>
          <a:blipFill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6219" y="1917828"/>
            <a:ext cx="1907293" cy="4052711"/>
          </a:xfrm>
          <a:prstGeom prst="rect">
            <a:avLst/>
          </a:prstGeom>
          <a:solidFill>
            <a:schemeClr val="accent5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58667" y="2005970"/>
            <a:ext cx="3300602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添加您的标题</a:t>
            </a:r>
            <a:endParaRPr lang="en-US" altLang="zh-CN" b="1" spc="3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spc="3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由在此输入详细介绍，以表达项目工作的详细资料和文字信息。</a:t>
            </a:r>
          </a:p>
        </p:txBody>
      </p:sp>
      <p:sp>
        <p:nvSpPr>
          <p:cNvPr id="6" name="矩形 5"/>
          <p:cNvSpPr/>
          <p:nvPr/>
        </p:nvSpPr>
        <p:spPr>
          <a:xfrm>
            <a:off x="7958667" y="3409621"/>
            <a:ext cx="3300602" cy="96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添加您</a:t>
            </a:r>
            <a:r>
              <a:rPr lang="zh-CN" altLang="en-US" b="1" spc="3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的标题</a:t>
            </a:r>
            <a:endParaRPr lang="en-US" altLang="zh-CN" b="1" spc="3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spc="3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由在此输入详细介绍，以表达项目工作的详细资料和文字信息。</a:t>
            </a:r>
          </a:p>
        </p:txBody>
      </p:sp>
      <p:sp>
        <p:nvSpPr>
          <p:cNvPr id="7" name="矩形 6"/>
          <p:cNvSpPr/>
          <p:nvPr/>
        </p:nvSpPr>
        <p:spPr>
          <a:xfrm>
            <a:off x="7958667" y="4813271"/>
            <a:ext cx="3300602" cy="96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添加您的标题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spc="3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由在此输入详细介绍，以表达项目工作的详细资料和文字信息。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93460" y="1991229"/>
            <a:ext cx="81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93460" y="3384490"/>
            <a:ext cx="81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93460" y="4777751"/>
            <a:ext cx="81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466873" y="3241501"/>
            <a:ext cx="1405363" cy="1405364"/>
            <a:chOff x="5393317" y="3241501"/>
            <a:chExt cx="1405363" cy="1405364"/>
          </a:xfrm>
        </p:grpSpPr>
        <p:sp>
          <p:nvSpPr>
            <p:cNvPr id="12" name="Freeform 7"/>
            <p:cNvSpPr/>
            <p:nvPr/>
          </p:nvSpPr>
          <p:spPr>
            <a:xfrm>
              <a:off x="5393317" y="3241501"/>
              <a:ext cx="1405363" cy="1405364"/>
            </a:xfrm>
            <a:custGeom>
              <a:avLst/>
              <a:gdLst>
                <a:gd name="connsiteX0" fmla="*/ 1621876 w 4116165"/>
                <a:gd name="connsiteY0" fmla="*/ 814807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1621876 w 4116165"/>
                <a:gd name="connsiteY8" fmla="*/ 814807 h 3497531"/>
                <a:gd name="connsiteX9" fmla="*/ 688860 w 4116165"/>
                <a:gd name="connsiteY9" fmla="*/ 0 h 3497531"/>
                <a:gd name="connsiteX10" fmla="*/ 739322 w 4116165"/>
                <a:gd name="connsiteY10" fmla="*/ 20901 h 3497531"/>
                <a:gd name="connsiteX11" fmla="*/ 1356818 w 4116165"/>
                <a:gd name="connsiteY11" fmla="*/ 638398 h 3497531"/>
                <a:gd name="connsiteX12" fmla="*/ 1356818 w 4116165"/>
                <a:gd name="connsiteY12" fmla="*/ 739322 h 3497531"/>
                <a:gd name="connsiteX13" fmla="*/ 739322 w 4116165"/>
                <a:gd name="connsiteY13" fmla="*/ 1356819 h 3497531"/>
                <a:gd name="connsiteX14" fmla="*/ 638398 w 4116165"/>
                <a:gd name="connsiteY14" fmla="*/ 1356819 h 3497531"/>
                <a:gd name="connsiteX15" fmla="*/ 20901 w 4116165"/>
                <a:gd name="connsiteY15" fmla="*/ 739322 h 3497531"/>
                <a:gd name="connsiteX16" fmla="*/ 20901 w 4116165"/>
                <a:gd name="connsiteY16" fmla="*/ 638398 h 3497531"/>
                <a:gd name="connsiteX17" fmla="*/ 638398 w 4116165"/>
                <a:gd name="connsiteY17" fmla="*/ 20901 h 3497531"/>
                <a:gd name="connsiteX18" fmla="*/ 688860 w 4116165"/>
                <a:gd name="connsiteY18" fmla="*/ 0 h 3497531"/>
                <a:gd name="connsiteX0-1" fmla="*/ 1433441 w 4116165"/>
                <a:gd name="connsiteY0-2" fmla="*/ 1003242 h 3497531"/>
                <a:gd name="connsiteX1-3" fmla="*/ 3927730 w 4116165"/>
                <a:gd name="connsiteY1-4" fmla="*/ 814807 h 3497531"/>
                <a:gd name="connsiteX2-5" fmla="*/ 4116165 w 4116165"/>
                <a:gd name="connsiteY2-6" fmla="*/ 1003242 h 3497531"/>
                <a:gd name="connsiteX3-7" fmla="*/ 4116165 w 4116165"/>
                <a:gd name="connsiteY3-8" fmla="*/ 3309096 h 3497531"/>
                <a:gd name="connsiteX4-9" fmla="*/ 3927730 w 4116165"/>
                <a:gd name="connsiteY4-10" fmla="*/ 3497531 h 3497531"/>
                <a:gd name="connsiteX5-11" fmla="*/ 1621876 w 4116165"/>
                <a:gd name="connsiteY5-12" fmla="*/ 3497531 h 3497531"/>
                <a:gd name="connsiteX6-13" fmla="*/ 1433441 w 4116165"/>
                <a:gd name="connsiteY6-14" fmla="*/ 3309096 h 3497531"/>
                <a:gd name="connsiteX7-15" fmla="*/ 1433441 w 4116165"/>
                <a:gd name="connsiteY7-16" fmla="*/ 1003242 h 3497531"/>
                <a:gd name="connsiteX8-17" fmla="*/ 688860 w 4116165"/>
                <a:gd name="connsiteY8-18" fmla="*/ 0 h 3497531"/>
                <a:gd name="connsiteX9-19" fmla="*/ 739322 w 4116165"/>
                <a:gd name="connsiteY9-20" fmla="*/ 20901 h 3497531"/>
                <a:gd name="connsiteX10-21" fmla="*/ 1356818 w 4116165"/>
                <a:gd name="connsiteY10-22" fmla="*/ 638398 h 3497531"/>
                <a:gd name="connsiteX11-23" fmla="*/ 1356818 w 4116165"/>
                <a:gd name="connsiteY11-24" fmla="*/ 739322 h 3497531"/>
                <a:gd name="connsiteX12-25" fmla="*/ 739322 w 4116165"/>
                <a:gd name="connsiteY12-26" fmla="*/ 1356819 h 3497531"/>
                <a:gd name="connsiteX13-27" fmla="*/ 638398 w 4116165"/>
                <a:gd name="connsiteY13-28" fmla="*/ 1356819 h 3497531"/>
                <a:gd name="connsiteX14-29" fmla="*/ 20901 w 4116165"/>
                <a:gd name="connsiteY14-30" fmla="*/ 739322 h 3497531"/>
                <a:gd name="connsiteX15-31" fmla="*/ 20901 w 4116165"/>
                <a:gd name="connsiteY15-32" fmla="*/ 638398 h 3497531"/>
                <a:gd name="connsiteX16-33" fmla="*/ 638398 w 4116165"/>
                <a:gd name="connsiteY16-34" fmla="*/ 20901 h 3497531"/>
                <a:gd name="connsiteX17-35" fmla="*/ 688860 w 4116165"/>
                <a:gd name="connsiteY17-36" fmla="*/ 0 h 3497531"/>
                <a:gd name="connsiteX0-37" fmla="*/ 1433441 w 4116165"/>
                <a:gd name="connsiteY0-38" fmla="*/ 3309096 h 3497531"/>
                <a:gd name="connsiteX1-39" fmla="*/ 3927730 w 4116165"/>
                <a:gd name="connsiteY1-40" fmla="*/ 814807 h 3497531"/>
                <a:gd name="connsiteX2-41" fmla="*/ 4116165 w 4116165"/>
                <a:gd name="connsiteY2-42" fmla="*/ 1003242 h 3497531"/>
                <a:gd name="connsiteX3-43" fmla="*/ 4116165 w 4116165"/>
                <a:gd name="connsiteY3-44" fmla="*/ 3309096 h 3497531"/>
                <a:gd name="connsiteX4-45" fmla="*/ 3927730 w 4116165"/>
                <a:gd name="connsiteY4-46" fmla="*/ 3497531 h 3497531"/>
                <a:gd name="connsiteX5-47" fmla="*/ 1621876 w 4116165"/>
                <a:gd name="connsiteY5-48" fmla="*/ 3497531 h 3497531"/>
                <a:gd name="connsiteX6-49" fmla="*/ 1433441 w 4116165"/>
                <a:gd name="connsiteY6-50" fmla="*/ 3309096 h 3497531"/>
                <a:gd name="connsiteX7-51" fmla="*/ 688860 w 4116165"/>
                <a:gd name="connsiteY7-52" fmla="*/ 0 h 3497531"/>
                <a:gd name="connsiteX8-53" fmla="*/ 739322 w 4116165"/>
                <a:gd name="connsiteY8-54" fmla="*/ 20901 h 3497531"/>
                <a:gd name="connsiteX9-55" fmla="*/ 1356818 w 4116165"/>
                <a:gd name="connsiteY9-56" fmla="*/ 638398 h 3497531"/>
                <a:gd name="connsiteX10-57" fmla="*/ 1356818 w 4116165"/>
                <a:gd name="connsiteY10-58" fmla="*/ 739322 h 3497531"/>
                <a:gd name="connsiteX11-59" fmla="*/ 739322 w 4116165"/>
                <a:gd name="connsiteY11-60" fmla="*/ 1356819 h 3497531"/>
                <a:gd name="connsiteX12-61" fmla="*/ 638398 w 4116165"/>
                <a:gd name="connsiteY12-62" fmla="*/ 1356819 h 3497531"/>
                <a:gd name="connsiteX13-63" fmla="*/ 20901 w 4116165"/>
                <a:gd name="connsiteY13-64" fmla="*/ 739322 h 3497531"/>
                <a:gd name="connsiteX14-65" fmla="*/ 20901 w 4116165"/>
                <a:gd name="connsiteY14-66" fmla="*/ 638398 h 3497531"/>
                <a:gd name="connsiteX15-67" fmla="*/ 638398 w 4116165"/>
                <a:gd name="connsiteY15-68" fmla="*/ 20901 h 3497531"/>
                <a:gd name="connsiteX16-69" fmla="*/ 688860 w 4116165"/>
                <a:gd name="connsiteY16-70" fmla="*/ 0 h 3497531"/>
                <a:gd name="connsiteX0-71" fmla="*/ 1433441 w 4116165"/>
                <a:gd name="connsiteY0-72" fmla="*/ 3309096 h 3497531"/>
                <a:gd name="connsiteX1-73" fmla="*/ 4116165 w 4116165"/>
                <a:gd name="connsiteY1-74" fmla="*/ 1003242 h 3497531"/>
                <a:gd name="connsiteX2-75" fmla="*/ 4116165 w 4116165"/>
                <a:gd name="connsiteY2-76" fmla="*/ 3309096 h 3497531"/>
                <a:gd name="connsiteX3-77" fmla="*/ 3927730 w 4116165"/>
                <a:gd name="connsiteY3-78" fmla="*/ 3497531 h 3497531"/>
                <a:gd name="connsiteX4-79" fmla="*/ 1621876 w 4116165"/>
                <a:gd name="connsiteY4-80" fmla="*/ 3497531 h 3497531"/>
                <a:gd name="connsiteX5-81" fmla="*/ 1433441 w 4116165"/>
                <a:gd name="connsiteY5-82" fmla="*/ 3309096 h 3497531"/>
                <a:gd name="connsiteX6-83" fmla="*/ 688860 w 4116165"/>
                <a:gd name="connsiteY6-84" fmla="*/ 0 h 3497531"/>
                <a:gd name="connsiteX7-85" fmla="*/ 739322 w 4116165"/>
                <a:gd name="connsiteY7-86" fmla="*/ 20901 h 3497531"/>
                <a:gd name="connsiteX8-87" fmla="*/ 1356818 w 4116165"/>
                <a:gd name="connsiteY8-88" fmla="*/ 638398 h 3497531"/>
                <a:gd name="connsiteX9-89" fmla="*/ 1356818 w 4116165"/>
                <a:gd name="connsiteY9-90" fmla="*/ 739322 h 3497531"/>
                <a:gd name="connsiteX10-91" fmla="*/ 739322 w 4116165"/>
                <a:gd name="connsiteY10-92" fmla="*/ 1356819 h 3497531"/>
                <a:gd name="connsiteX11-93" fmla="*/ 638398 w 4116165"/>
                <a:gd name="connsiteY11-94" fmla="*/ 1356819 h 3497531"/>
                <a:gd name="connsiteX12-95" fmla="*/ 20901 w 4116165"/>
                <a:gd name="connsiteY12-96" fmla="*/ 739322 h 3497531"/>
                <a:gd name="connsiteX13-97" fmla="*/ 20901 w 4116165"/>
                <a:gd name="connsiteY13-98" fmla="*/ 638398 h 3497531"/>
                <a:gd name="connsiteX14-99" fmla="*/ 638398 w 4116165"/>
                <a:gd name="connsiteY14-100" fmla="*/ 20901 h 3497531"/>
                <a:gd name="connsiteX15-101" fmla="*/ 688860 w 4116165"/>
                <a:gd name="connsiteY15-102" fmla="*/ 0 h 3497531"/>
                <a:gd name="connsiteX0-103" fmla="*/ 1433441 w 4116165"/>
                <a:gd name="connsiteY0-104" fmla="*/ 3309096 h 3497531"/>
                <a:gd name="connsiteX1-105" fmla="*/ 4116165 w 4116165"/>
                <a:gd name="connsiteY1-106" fmla="*/ 3309096 h 3497531"/>
                <a:gd name="connsiteX2-107" fmla="*/ 3927730 w 4116165"/>
                <a:gd name="connsiteY2-108" fmla="*/ 3497531 h 3497531"/>
                <a:gd name="connsiteX3-109" fmla="*/ 1621876 w 4116165"/>
                <a:gd name="connsiteY3-110" fmla="*/ 3497531 h 3497531"/>
                <a:gd name="connsiteX4-111" fmla="*/ 1433441 w 4116165"/>
                <a:gd name="connsiteY4-112" fmla="*/ 3309096 h 3497531"/>
                <a:gd name="connsiteX5-113" fmla="*/ 688860 w 4116165"/>
                <a:gd name="connsiteY5-114" fmla="*/ 0 h 3497531"/>
                <a:gd name="connsiteX6-115" fmla="*/ 739322 w 4116165"/>
                <a:gd name="connsiteY6-116" fmla="*/ 20901 h 3497531"/>
                <a:gd name="connsiteX7-117" fmla="*/ 1356818 w 4116165"/>
                <a:gd name="connsiteY7-118" fmla="*/ 638398 h 3497531"/>
                <a:gd name="connsiteX8-119" fmla="*/ 1356818 w 4116165"/>
                <a:gd name="connsiteY8-120" fmla="*/ 739322 h 3497531"/>
                <a:gd name="connsiteX9-121" fmla="*/ 739322 w 4116165"/>
                <a:gd name="connsiteY9-122" fmla="*/ 1356819 h 3497531"/>
                <a:gd name="connsiteX10-123" fmla="*/ 638398 w 4116165"/>
                <a:gd name="connsiteY10-124" fmla="*/ 1356819 h 3497531"/>
                <a:gd name="connsiteX11-125" fmla="*/ 20901 w 4116165"/>
                <a:gd name="connsiteY11-126" fmla="*/ 739322 h 3497531"/>
                <a:gd name="connsiteX12-127" fmla="*/ 20901 w 4116165"/>
                <a:gd name="connsiteY12-128" fmla="*/ 638398 h 3497531"/>
                <a:gd name="connsiteX13-129" fmla="*/ 638398 w 4116165"/>
                <a:gd name="connsiteY13-130" fmla="*/ 20901 h 3497531"/>
                <a:gd name="connsiteX14-131" fmla="*/ 688860 w 4116165"/>
                <a:gd name="connsiteY14-132" fmla="*/ 0 h 3497531"/>
                <a:gd name="connsiteX0-133" fmla="*/ 1433441 w 3927730"/>
                <a:gd name="connsiteY0-134" fmla="*/ 3309096 h 3497531"/>
                <a:gd name="connsiteX1-135" fmla="*/ 3927730 w 3927730"/>
                <a:gd name="connsiteY1-136" fmla="*/ 3497531 h 3497531"/>
                <a:gd name="connsiteX2-137" fmla="*/ 1621876 w 3927730"/>
                <a:gd name="connsiteY2-138" fmla="*/ 3497531 h 3497531"/>
                <a:gd name="connsiteX3-139" fmla="*/ 1433441 w 3927730"/>
                <a:gd name="connsiteY3-140" fmla="*/ 3309096 h 3497531"/>
                <a:gd name="connsiteX4-141" fmla="*/ 688860 w 3927730"/>
                <a:gd name="connsiteY4-142" fmla="*/ 0 h 3497531"/>
                <a:gd name="connsiteX5-143" fmla="*/ 739322 w 3927730"/>
                <a:gd name="connsiteY5-144" fmla="*/ 20901 h 3497531"/>
                <a:gd name="connsiteX6-145" fmla="*/ 1356818 w 3927730"/>
                <a:gd name="connsiteY6-146" fmla="*/ 638398 h 3497531"/>
                <a:gd name="connsiteX7-147" fmla="*/ 1356818 w 3927730"/>
                <a:gd name="connsiteY7-148" fmla="*/ 739322 h 3497531"/>
                <a:gd name="connsiteX8-149" fmla="*/ 739322 w 3927730"/>
                <a:gd name="connsiteY8-150" fmla="*/ 1356819 h 3497531"/>
                <a:gd name="connsiteX9-151" fmla="*/ 638398 w 3927730"/>
                <a:gd name="connsiteY9-152" fmla="*/ 1356819 h 3497531"/>
                <a:gd name="connsiteX10-153" fmla="*/ 20901 w 3927730"/>
                <a:gd name="connsiteY10-154" fmla="*/ 739322 h 3497531"/>
                <a:gd name="connsiteX11-155" fmla="*/ 20901 w 3927730"/>
                <a:gd name="connsiteY11-156" fmla="*/ 638398 h 3497531"/>
                <a:gd name="connsiteX12-157" fmla="*/ 638398 w 3927730"/>
                <a:gd name="connsiteY12-158" fmla="*/ 20901 h 3497531"/>
                <a:gd name="connsiteX13-159" fmla="*/ 688860 w 3927730"/>
                <a:gd name="connsiteY13-160" fmla="*/ 0 h 3497531"/>
                <a:gd name="connsiteX0-161" fmla="*/ 1433441 w 1621876"/>
                <a:gd name="connsiteY0-162" fmla="*/ 3309096 h 3497531"/>
                <a:gd name="connsiteX1-163" fmla="*/ 1621876 w 1621876"/>
                <a:gd name="connsiteY1-164" fmla="*/ 3497531 h 3497531"/>
                <a:gd name="connsiteX2-165" fmla="*/ 1433441 w 1621876"/>
                <a:gd name="connsiteY2-166" fmla="*/ 3309096 h 3497531"/>
                <a:gd name="connsiteX3-167" fmla="*/ 688860 w 1621876"/>
                <a:gd name="connsiteY3-168" fmla="*/ 0 h 3497531"/>
                <a:gd name="connsiteX4-169" fmla="*/ 739322 w 1621876"/>
                <a:gd name="connsiteY4-170" fmla="*/ 20901 h 3497531"/>
                <a:gd name="connsiteX5-171" fmla="*/ 1356818 w 1621876"/>
                <a:gd name="connsiteY5-172" fmla="*/ 638398 h 3497531"/>
                <a:gd name="connsiteX6-173" fmla="*/ 1356818 w 1621876"/>
                <a:gd name="connsiteY6-174" fmla="*/ 739322 h 3497531"/>
                <a:gd name="connsiteX7-175" fmla="*/ 739322 w 1621876"/>
                <a:gd name="connsiteY7-176" fmla="*/ 1356819 h 3497531"/>
                <a:gd name="connsiteX8-177" fmla="*/ 638398 w 1621876"/>
                <a:gd name="connsiteY8-178" fmla="*/ 1356819 h 3497531"/>
                <a:gd name="connsiteX9-179" fmla="*/ 20901 w 1621876"/>
                <a:gd name="connsiteY9-180" fmla="*/ 739322 h 3497531"/>
                <a:gd name="connsiteX10-181" fmla="*/ 20901 w 1621876"/>
                <a:gd name="connsiteY10-182" fmla="*/ 638398 h 3497531"/>
                <a:gd name="connsiteX11-183" fmla="*/ 638398 w 1621876"/>
                <a:gd name="connsiteY11-184" fmla="*/ 20901 h 3497531"/>
                <a:gd name="connsiteX12-185" fmla="*/ 688860 w 1621876"/>
                <a:gd name="connsiteY12-186" fmla="*/ 0 h 3497531"/>
                <a:gd name="connsiteX0-187" fmla="*/ 688860 w 1377719"/>
                <a:gd name="connsiteY0-188" fmla="*/ 0 h 1377720"/>
                <a:gd name="connsiteX1-189" fmla="*/ 739322 w 1377719"/>
                <a:gd name="connsiteY1-190" fmla="*/ 20901 h 1377720"/>
                <a:gd name="connsiteX2-191" fmla="*/ 1356818 w 1377719"/>
                <a:gd name="connsiteY2-192" fmla="*/ 638398 h 1377720"/>
                <a:gd name="connsiteX3-193" fmla="*/ 1356818 w 1377719"/>
                <a:gd name="connsiteY3-194" fmla="*/ 739322 h 1377720"/>
                <a:gd name="connsiteX4-195" fmla="*/ 739322 w 1377719"/>
                <a:gd name="connsiteY4-196" fmla="*/ 1356819 h 1377720"/>
                <a:gd name="connsiteX5-197" fmla="*/ 638398 w 1377719"/>
                <a:gd name="connsiteY5-198" fmla="*/ 1356819 h 1377720"/>
                <a:gd name="connsiteX6-199" fmla="*/ 20901 w 1377719"/>
                <a:gd name="connsiteY6-200" fmla="*/ 739322 h 1377720"/>
                <a:gd name="connsiteX7-201" fmla="*/ 20901 w 1377719"/>
                <a:gd name="connsiteY7-202" fmla="*/ 638398 h 1377720"/>
                <a:gd name="connsiteX8-203" fmla="*/ 638398 w 1377719"/>
                <a:gd name="connsiteY8-204" fmla="*/ 20901 h 1377720"/>
                <a:gd name="connsiteX9-205" fmla="*/ 688860 w 1377719"/>
                <a:gd name="connsiteY9-206" fmla="*/ 0 h 13777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accent5"/>
                </a:gs>
                <a:gs pos="99000">
                  <a:schemeClr val="accent4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" name="Group 2"/>
            <p:cNvGrpSpPr/>
            <p:nvPr/>
          </p:nvGrpSpPr>
          <p:grpSpPr>
            <a:xfrm>
              <a:off x="5930898" y="3702883"/>
              <a:ext cx="330200" cy="482600"/>
              <a:chOff x="6258454" y="3849160"/>
              <a:chExt cx="330200" cy="482600"/>
            </a:xfrm>
            <a:solidFill>
              <a:schemeClr val="bg1"/>
            </a:solidFill>
          </p:grpSpPr>
          <p:sp>
            <p:nvSpPr>
              <p:cNvPr id="14" name="Freeform 35"/>
              <p:cNvSpPr>
                <a:spLocks noEditPoints="1"/>
              </p:cNvSpPr>
              <p:nvPr/>
            </p:nvSpPr>
            <p:spPr bwMode="auto">
              <a:xfrm>
                <a:off x="6258454" y="3849160"/>
                <a:ext cx="330200" cy="482600"/>
              </a:xfrm>
              <a:custGeom>
                <a:avLst/>
                <a:gdLst>
                  <a:gd name="T0" fmla="*/ 44 w 88"/>
                  <a:gd name="T1" fmla="*/ 0 h 128"/>
                  <a:gd name="T2" fmla="*/ 0 w 88"/>
                  <a:gd name="T3" fmla="*/ 44 h 128"/>
                  <a:gd name="T4" fmla="*/ 20 w 88"/>
                  <a:gd name="T5" fmla="*/ 92 h 128"/>
                  <a:gd name="T6" fmla="*/ 44 w 88"/>
                  <a:gd name="T7" fmla="*/ 128 h 128"/>
                  <a:gd name="T8" fmla="*/ 68 w 88"/>
                  <a:gd name="T9" fmla="*/ 92 h 128"/>
                  <a:gd name="T10" fmla="*/ 88 w 88"/>
                  <a:gd name="T11" fmla="*/ 44 h 128"/>
                  <a:gd name="T12" fmla="*/ 44 w 88"/>
                  <a:gd name="T13" fmla="*/ 0 h 128"/>
                  <a:gd name="T14" fmla="*/ 54 w 88"/>
                  <a:gd name="T15" fmla="*/ 109 h 128"/>
                  <a:gd name="T16" fmla="*/ 35 w 88"/>
                  <a:gd name="T17" fmla="*/ 111 h 128"/>
                  <a:gd name="T18" fmla="*/ 32 w 88"/>
                  <a:gd name="T19" fmla="*/ 104 h 128"/>
                  <a:gd name="T20" fmla="*/ 32 w 88"/>
                  <a:gd name="T21" fmla="*/ 103 h 128"/>
                  <a:gd name="T22" fmla="*/ 57 w 88"/>
                  <a:gd name="T23" fmla="*/ 100 h 128"/>
                  <a:gd name="T24" fmla="*/ 56 w 88"/>
                  <a:gd name="T25" fmla="*/ 104 h 128"/>
                  <a:gd name="T26" fmla="*/ 54 w 88"/>
                  <a:gd name="T27" fmla="*/ 109 h 128"/>
                  <a:gd name="T28" fmla="*/ 31 w 88"/>
                  <a:gd name="T29" fmla="*/ 100 h 128"/>
                  <a:gd name="T30" fmla="*/ 28 w 88"/>
                  <a:gd name="T31" fmla="*/ 92 h 128"/>
                  <a:gd name="T32" fmla="*/ 60 w 88"/>
                  <a:gd name="T33" fmla="*/ 92 h 128"/>
                  <a:gd name="T34" fmla="*/ 58 w 88"/>
                  <a:gd name="T35" fmla="*/ 96 h 128"/>
                  <a:gd name="T36" fmla="*/ 31 w 88"/>
                  <a:gd name="T37" fmla="*/ 100 h 128"/>
                  <a:gd name="T38" fmla="*/ 44 w 88"/>
                  <a:gd name="T39" fmla="*/ 120 h 128"/>
                  <a:gd name="T40" fmla="*/ 36 w 88"/>
                  <a:gd name="T41" fmla="*/ 115 h 128"/>
                  <a:gd name="T42" fmla="*/ 53 w 88"/>
                  <a:gd name="T43" fmla="*/ 113 h 128"/>
                  <a:gd name="T44" fmla="*/ 44 w 88"/>
                  <a:gd name="T45" fmla="*/ 120 h 128"/>
                  <a:gd name="T46" fmla="*/ 63 w 88"/>
                  <a:gd name="T47" fmla="*/ 84 h 128"/>
                  <a:gd name="T48" fmla="*/ 25 w 88"/>
                  <a:gd name="T49" fmla="*/ 84 h 128"/>
                  <a:gd name="T50" fmla="*/ 19 w 88"/>
                  <a:gd name="T51" fmla="*/ 71 h 128"/>
                  <a:gd name="T52" fmla="*/ 8 w 88"/>
                  <a:gd name="T53" fmla="*/ 44 h 128"/>
                  <a:gd name="T54" fmla="*/ 44 w 88"/>
                  <a:gd name="T55" fmla="*/ 8 h 128"/>
                  <a:gd name="T56" fmla="*/ 80 w 88"/>
                  <a:gd name="T57" fmla="*/ 44 h 128"/>
                  <a:gd name="T58" fmla="*/ 69 w 88"/>
                  <a:gd name="T59" fmla="*/ 71 h 128"/>
                  <a:gd name="T60" fmla="*/ 63 w 88"/>
                  <a:gd name="T61" fmla="*/ 8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28">
                    <a:moveTo>
                      <a:pt x="44" y="0"/>
                    </a:moveTo>
                    <a:cubicBezTo>
                      <a:pt x="20" y="0"/>
                      <a:pt x="0" y="20"/>
                      <a:pt x="0" y="44"/>
                    </a:cubicBezTo>
                    <a:cubicBezTo>
                      <a:pt x="0" y="60"/>
                      <a:pt x="15" y="77"/>
                      <a:pt x="20" y="92"/>
                    </a:cubicBezTo>
                    <a:cubicBezTo>
                      <a:pt x="28" y="115"/>
                      <a:pt x="27" y="128"/>
                      <a:pt x="44" y="128"/>
                    </a:cubicBezTo>
                    <a:cubicBezTo>
                      <a:pt x="61" y="128"/>
                      <a:pt x="60" y="115"/>
                      <a:pt x="68" y="92"/>
                    </a:cubicBezTo>
                    <a:cubicBezTo>
                      <a:pt x="73" y="77"/>
                      <a:pt x="88" y="60"/>
                      <a:pt x="88" y="44"/>
                    </a:cubicBezTo>
                    <a:cubicBezTo>
                      <a:pt x="88" y="20"/>
                      <a:pt x="68" y="0"/>
                      <a:pt x="44" y="0"/>
                    </a:cubicBezTo>
                    <a:close/>
                    <a:moveTo>
                      <a:pt x="54" y="109"/>
                    </a:moveTo>
                    <a:cubicBezTo>
                      <a:pt x="35" y="111"/>
                      <a:pt x="35" y="111"/>
                      <a:pt x="35" y="111"/>
                    </a:cubicBezTo>
                    <a:cubicBezTo>
                      <a:pt x="34" y="109"/>
                      <a:pt x="33" y="107"/>
                      <a:pt x="32" y="104"/>
                    </a:cubicBezTo>
                    <a:cubicBezTo>
                      <a:pt x="32" y="104"/>
                      <a:pt x="32" y="104"/>
                      <a:pt x="32" y="103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57" y="102"/>
                      <a:pt x="56" y="103"/>
                      <a:pt x="56" y="104"/>
                    </a:cubicBezTo>
                    <a:cubicBezTo>
                      <a:pt x="55" y="106"/>
                      <a:pt x="55" y="107"/>
                      <a:pt x="54" y="109"/>
                    </a:cubicBezTo>
                    <a:close/>
                    <a:moveTo>
                      <a:pt x="31" y="100"/>
                    </a:moveTo>
                    <a:cubicBezTo>
                      <a:pt x="30" y="97"/>
                      <a:pt x="29" y="95"/>
                      <a:pt x="28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59" y="93"/>
                      <a:pt x="59" y="95"/>
                      <a:pt x="58" y="96"/>
                    </a:cubicBezTo>
                    <a:lnTo>
                      <a:pt x="31" y="100"/>
                    </a:lnTo>
                    <a:close/>
                    <a:moveTo>
                      <a:pt x="44" y="120"/>
                    </a:moveTo>
                    <a:cubicBezTo>
                      <a:pt x="40" y="120"/>
                      <a:pt x="38" y="120"/>
                      <a:pt x="36" y="115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1" y="119"/>
                      <a:pt x="49" y="120"/>
                      <a:pt x="44" y="120"/>
                    </a:cubicBezTo>
                    <a:close/>
                    <a:moveTo>
                      <a:pt x="63" y="84"/>
                    </a:moveTo>
                    <a:cubicBezTo>
                      <a:pt x="25" y="84"/>
                      <a:pt x="25" y="84"/>
                      <a:pt x="25" y="84"/>
                    </a:cubicBezTo>
                    <a:cubicBezTo>
                      <a:pt x="23" y="80"/>
                      <a:pt x="21" y="75"/>
                      <a:pt x="19" y="71"/>
                    </a:cubicBezTo>
                    <a:cubicBezTo>
                      <a:pt x="13" y="62"/>
                      <a:pt x="8" y="52"/>
                      <a:pt x="8" y="44"/>
                    </a:cubicBezTo>
                    <a:cubicBezTo>
                      <a:pt x="8" y="24"/>
                      <a:pt x="24" y="8"/>
                      <a:pt x="44" y="8"/>
                    </a:cubicBezTo>
                    <a:cubicBezTo>
                      <a:pt x="64" y="8"/>
                      <a:pt x="80" y="24"/>
                      <a:pt x="80" y="44"/>
                    </a:cubicBezTo>
                    <a:cubicBezTo>
                      <a:pt x="80" y="52"/>
                      <a:pt x="75" y="62"/>
                      <a:pt x="69" y="71"/>
                    </a:cubicBezTo>
                    <a:cubicBezTo>
                      <a:pt x="67" y="75"/>
                      <a:pt x="65" y="80"/>
                      <a:pt x="63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36"/>
              <p:cNvSpPr/>
              <p:nvPr/>
            </p:nvSpPr>
            <p:spPr bwMode="auto">
              <a:xfrm>
                <a:off x="6333066" y="3925360"/>
                <a:ext cx="96837" cy="96838"/>
              </a:xfrm>
              <a:custGeom>
                <a:avLst/>
                <a:gdLst>
                  <a:gd name="T0" fmla="*/ 24 w 26"/>
                  <a:gd name="T1" fmla="*/ 0 h 26"/>
                  <a:gd name="T2" fmla="*/ 0 w 26"/>
                  <a:gd name="T3" fmla="*/ 24 h 26"/>
                  <a:gd name="T4" fmla="*/ 2 w 26"/>
                  <a:gd name="T5" fmla="*/ 26 h 26"/>
                  <a:gd name="T6" fmla="*/ 4 w 26"/>
                  <a:gd name="T7" fmla="*/ 24 h 26"/>
                  <a:gd name="T8" fmla="*/ 24 w 26"/>
                  <a:gd name="T9" fmla="*/ 4 h 26"/>
                  <a:gd name="T10" fmla="*/ 26 w 26"/>
                  <a:gd name="T11" fmla="*/ 2 h 26"/>
                  <a:gd name="T12" fmla="*/ 24 w 26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"/>
                      <a:pt x="1" y="26"/>
                      <a:pt x="2" y="26"/>
                    </a:cubicBezTo>
                    <a:cubicBezTo>
                      <a:pt x="3" y="26"/>
                      <a:pt x="4" y="25"/>
                      <a:pt x="4" y="24"/>
                    </a:cubicBezTo>
                    <a:cubicBezTo>
                      <a:pt x="4" y="13"/>
                      <a:pt x="13" y="4"/>
                      <a:pt x="24" y="4"/>
                    </a:cubicBezTo>
                    <a:cubicBezTo>
                      <a:pt x="25" y="4"/>
                      <a:pt x="26" y="3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6" name="PA_矩形 10"/>
          <p:cNvSpPr/>
          <p:nvPr>
            <p:custDataLst>
              <p:tags r:id="rId2"/>
            </p:custDataLst>
          </p:nvPr>
        </p:nvSpPr>
        <p:spPr>
          <a:xfrm>
            <a:off x="1252058" y="2514449"/>
            <a:ext cx="15977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age has reached the end of the beginning of a word. may be guilty in his seems to passing a lot of different life became the appearance of the same day</a:t>
            </a:r>
            <a:r>
              <a:rPr lang="en-US" altLang="zh-CN" sz="1200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endParaRPr lang="en-US" altLang="zh-CN" sz="1200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-0.04557 -1.48148E-6 " pathEditMode="relative" rAng="0" ptsTypes="AA">
                                      <p:cBhvr>
                                        <p:cTn id="13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4557 -1.48148E-6 " pathEditMode="relative" rAng="0" ptsTypes="AA">
                                      <p:cBhvr>
                                        <p:cTn id="22" dur="1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06003 -4.81481E-6 " pathEditMode="relative" rAng="0" ptsTypes="AA">
                                      <p:cBhvr>
                                        <p:cTn id="39" dur="12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06003 -2.59259E-6 " pathEditMode="relative" rAng="0" ptsTypes="AA">
                                      <p:cBhvr>
                                        <p:cTn id="48" dur="12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6003 -2.22222E-6 " pathEditMode="relative" rAng="0" ptsTypes="AA">
                                      <p:cBhvr>
                                        <p:cTn id="57" dur="12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  <p:bldP spid="3" grpId="1" animBg="1"/>
      <p:bldP spid="4" grpId="0" bldLvl="0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  <p:bldP spid="10" grpId="0"/>
      <p:bldP spid="16" grpId="0"/>
      <p:bldP spid="16" grpId="1"/>
      <p:bldP spid="16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5309249" y="489374"/>
            <a:ext cx="1933575" cy="49911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en-US" altLang="zh-CN" sz="2800" spc="3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06</a:t>
            </a:r>
            <a:endParaRPr lang="en-US" altLang="zh-CN" sz="2800" spc="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3284528" y="1555854"/>
            <a:ext cx="5623560" cy="10839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zh-CN" altLang="en-US" sz="6600" b="1" spc="6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活动最终效果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380823" y="954906"/>
            <a:ext cx="1778434" cy="45720"/>
            <a:chOff x="5284489" y="863001"/>
            <a:chExt cx="1778434" cy="45720"/>
          </a:xfrm>
        </p:grpSpPr>
        <p:sp>
          <p:nvSpPr>
            <p:cNvPr id="11" name="矩形 10"/>
            <p:cNvSpPr/>
            <p:nvPr userDrawn="1"/>
          </p:nvSpPr>
          <p:spPr>
            <a:xfrm>
              <a:off x="5928224" y="863001"/>
              <a:ext cx="144016" cy="45720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6101699" y="863001"/>
              <a:ext cx="144016" cy="45719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275174" y="863001"/>
              <a:ext cx="144016" cy="45719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5284489" y="863001"/>
              <a:ext cx="440801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6622122" y="863001"/>
              <a:ext cx="440801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5754749" y="863001"/>
              <a:ext cx="144016" cy="45720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 userDrawn="1"/>
          </p:nvSpPr>
          <p:spPr>
            <a:xfrm>
              <a:off x="6448649" y="863001"/>
              <a:ext cx="144016" cy="45719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 descr="s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73550" y="2933065"/>
            <a:ext cx="3644900" cy="3938905"/>
          </a:xfrm>
          <a:prstGeom prst="rect">
            <a:avLst/>
          </a:prstGeom>
        </p:spPr>
      </p:pic>
    </p:spTree>
  </p:cSld>
  <p:clrMapOvr>
    <a:masterClrMapping/>
  </p:clrMapOvr>
  <p:transition spd="slow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/>
          <p:cNvSpPr txBox="1"/>
          <p:nvPr/>
        </p:nvSpPr>
        <p:spPr>
          <a:xfrm>
            <a:off x="4911757" y="174174"/>
            <a:ext cx="25196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效果分析</a:t>
            </a:r>
            <a:endParaRPr lang="zh-CN" altLang="en-US" sz="4000" b="1" spc="6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21808" y="1680860"/>
            <a:ext cx="3002464" cy="2199408"/>
            <a:chOff x="5559645" y="1757548"/>
            <a:chExt cx="3002464" cy="2199408"/>
          </a:xfrm>
          <a:effectLst>
            <a:outerShdw blurRad="254000" dist="1270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4" name="组合 3"/>
            <p:cNvGrpSpPr/>
            <p:nvPr/>
          </p:nvGrpSpPr>
          <p:grpSpPr>
            <a:xfrm>
              <a:off x="5559645" y="1757548"/>
              <a:ext cx="3002464" cy="2199408"/>
              <a:chOff x="5559645" y="1757548"/>
              <a:chExt cx="3002464" cy="2199408"/>
            </a:xfrm>
          </p:grpSpPr>
          <p:sp>
            <p:nvSpPr>
              <p:cNvPr id="6" name="任意多边形 22"/>
              <p:cNvSpPr/>
              <p:nvPr/>
            </p:nvSpPr>
            <p:spPr>
              <a:xfrm>
                <a:off x="5559645" y="1757548"/>
                <a:ext cx="3002464" cy="1816925"/>
              </a:xfrm>
              <a:custGeom>
                <a:avLst/>
                <a:gdLst>
                  <a:gd name="connsiteX0" fmla="*/ 2094002 w 3002464"/>
                  <a:gd name="connsiteY0" fmla="*/ 0 h 1816925"/>
                  <a:gd name="connsiteX1" fmla="*/ 3002464 w 3002464"/>
                  <a:gd name="connsiteY1" fmla="*/ 908463 h 1816925"/>
                  <a:gd name="connsiteX2" fmla="*/ 2094002 w 3002464"/>
                  <a:gd name="connsiteY2" fmla="*/ 1816925 h 1816925"/>
                  <a:gd name="connsiteX3" fmla="*/ 2094002 w 3002464"/>
                  <a:gd name="connsiteY3" fmla="*/ 1493322 h 1816925"/>
                  <a:gd name="connsiteX4" fmla="*/ 0 w 3002464"/>
                  <a:gd name="connsiteY4" fmla="*/ 1493322 h 1816925"/>
                  <a:gd name="connsiteX5" fmla="*/ 1170103 w 3002464"/>
                  <a:gd name="connsiteY5" fmla="*/ 323603 h 1816925"/>
                  <a:gd name="connsiteX6" fmla="*/ 2094002 w 3002464"/>
                  <a:gd name="connsiteY6" fmla="*/ 323603 h 181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02464" h="1816925">
                    <a:moveTo>
                      <a:pt x="2094002" y="0"/>
                    </a:moveTo>
                    <a:lnTo>
                      <a:pt x="3002464" y="908463"/>
                    </a:lnTo>
                    <a:lnTo>
                      <a:pt x="2094002" y="1816925"/>
                    </a:lnTo>
                    <a:lnTo>
                      <a:pt x="2094002" y="1493322"/>
                    </a:lnTo>
                    <a:lnTo>
                      <a:pt x="0" y="1493322"/>
                    </a:lnTo>
                    <a:lnTo>
                      <a:pt x="1170103" y="323603"/>
                    </a:lnTo>
                    <a:lnTo>
                      <a:pt x="2094002" y="323603"/>
                    </a:lnTo>
                    <a:close/>
                  </a:path>
                </a:pathLst>
              </a:custGeom>
              <a:solidFill>
                <a:srgbClr val="E053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直角三角形 6"/>
              <p:cNvSpPr/>
              <p:nvPr/>
            </p:nvSpPr>
            <p:spPr>
              <a:xfrm flipV="1">
                <a:off x="5559645" y="3248918"/>
                <a:ext cx="705952" cy="708038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6675356" y="2373622"/>
              <a:ext cx="13718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12609" y="3352312"/>
            <a:ext cx="3002464" cy="2199408"/>
            <a:chOff x="3750446" y="3429000"/>
            <a:chExt cx="3002464" cy="2199408"/>
          </a:xfrm>
          <a:effectLst>
            <a:outerShdw blurRad="254000" dist="1270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9" name="组合 8"/>
            <p:cNvGrpSpPr/>
            <p:nvPr/>
          </p:nvGrpSpPr>
          <p:grpSpPr>
            <a:xfrm flipH="1" flipV="1">
              <a:off x="3750446" y="3429000"/>
              <a:ext cx="3002464" cy="2199408"/>
              <a:chOff x="5559645" y="1757548"/>
              <a:chExt cx="3002464" cy="2199408"/>
            </a:xfrm>
          </p:grpSpPr>
          <p:sp>
            <p:nvSpPr>
              <p:cNvPr id="11" name="任意多边形 27"/>
              <p:cNvSpPr/>
              <p:nvPr/>
            </p:nvSpPr>
            <p:spPr>
              <a:xfrm>
                <a:off x="5559645" y="1757548"/>
                <a:ext cx="3002464" cy="1816925"/>
              </a:xfrm>
              <a:custGeom>
                <a:avLst/>
                <a:gdLst>
                  <a:gd name="connsiteX0" fmla="*/ 2094002 w 3002464"/>
                  <a:gd name="connsiteY0" fmla="*/ 0 h 1816925"/>
                  <a:gd name="connsiteX1" fmla="*/ 3002464 w 3002464"/>
                  <a:gd name="connsiteY1" fmla="*/ 908463 h 1816925"/>
                  <a:gd name="connsiteX2" fmla="*/ 2094002 w 3002464"/>
                  <a:gd name="connsiteY2" fmla="*/ 1816925 h 1816925"/>
                  <a:gd name="connsiteX3" fmla="*/ 2094002 w 3002464"/>
                  <a:gd name="connsiteY3" fmla="*/ 1493322 h 1816925"/>
                  <a:gd name="connsiteX4" fmla="*/ 0 w 3002464"/>
                  <a:gd name="connsiteY4" fmla="*/ 1493322 h 1816925"/>
                  <a:gd name="connsiteX5" fmla="*/ 1170103 w 3002464"/>
                  <a:gd name="connsiteY5" fmla="*/ 323603 h 1816925"/>
                  <a:gd name="connsiteX6" fmla="*/ 2094002 w 3002464"/>
                  <a:gd name="connsiteY6" fmla="*/ 323603 h 181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02464" h="1816925">
                    <a:moveTo>
                      <a:pt x="2094002" y="0"/>
                    </a:moveTo>
                    <a:lnTo>
                      <a:pt x="3002464" y="908463"/>
                    </a:lnTo>
                    <a:lnTo>
                      <a:pt x="2094002" y="1816925"/>
                    </a:lnTo>
                    <a:lnTo>
                      <a:pt x="2094002" y="1493322"/>
                    </a:lnTo>
                    <a:lnTo>
                      <a:pt x="0" y="1493322"/>
                    </a:lnTo>
                    <a:lnTo>
                      <a:pt x="1170103" y="323603"/>
                    </a:lnTo>
                    <a:lnTo>
                      <a:pt x="2094002" y="32360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直角三角形 11"/>
              <p:cNvSpPr/>
              <p:nvPr/>
            </p:nvSpPr>
            <p:spPr>
              <a:xfrm flipV="1">
                <a:off x="5559645" y="3248918"/>
                <a:ext cx="705952" cy="708038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4339781" y="4432554"/>
              <a:ext cx="13718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2018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202386" y="3805892"/>
            <a:ext cx="3933927" cy="1107996"/>
            <a:chOff x="658813" y="4877297"/>
            <a:chExt cx="6203541" cy="1107996"/>
          </a:xfrm>
        </p:grpSpPr>
        <p:sp>
          <p:nvSpPr>
            <p:cNvPr id="14" name="文本框 13"/>
            <p:cNvSpPr txBox="1"/>
            <p:nvPr/>
          </p:nvSpPr>
          <p:spPr>
            <a:xfrm>
              <a:off x="658813" y="4877297"/>
              <a:ext cx="398255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添加您的标题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58815" y="5338962"/>
              <a:ext cx="6203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3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由在此输入详细介绍，以表达项目工作的详细资料和文字信息。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55688" y="2071713"/>
            <a:ext cx="4030388" cy="1061829"/>
            <a:chOff x="1093525" y="2257939"/>
            <a:chExt cx="4030388" cy="1061829"/>
          </a:xfrm>
        </p:grpSpPr>
        <p:sp>
          <p:nvSpPr>
            <p:cNvPr id="17" name="文本框 16"/>
            <p:cNvSpPr txBox="1"/>
            <p:nvPr/>
          </p:nvSpPr>
          <p:spPr>
            <a:xfrm>
              <a:off x="3078492" y="2257939"/>
              <a:ext cx="204542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添加您的标题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93525" y="2719604"/>
              <a:ext cx="403038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100" spc="3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由在此输入详细介绍，以表达项目工作的详细资料和文字信息。</a:t>
              </a:r>
            </a:p>
          </p:txBody>
        </p:sp>
      </p:grpSp>
    </p:spTree>
  </p:cSld>
  <p:clrMapOvr>
    <a:masterClrMapping/>
  </p:clrMapOvr>
  <p:transition spd="slow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04557 1.85185E-6 " pathEditMode="relative" rAng="0" ptsTypes="AA">
                                      <p:cBhvr>
                                        <p:cTn id="20" dur="1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6003 1.85185E-6 " pathEditMode="relative" rAng="0" ptsTypes="AA">
                                      <p:cBhvr>
                                        <p:cTn id="25" dur="1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/>
          <p:cNvSpPr txBox="1"/>
          <p:nvPr/>
        </p:nvSpPr>
        <p:spPr>
          <a:xfrm>
            <a:off x="4840923" y="183632"/>
            <a:ext cx="25196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效果追踪</a:t>
            </a:r>
            <a:endParaRPr lang="zh-CN" altLang="en-US" sz="4000" b="1" spc="6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Chart 4"/>
          <p:cNvGraphicFramePr/>
          <p:nvPr/>
        </p:nvGraphicFramePr>
        <p:xfrm>
          <a:off x="6914698" y="1051618"/>
          <a:ext cx="429464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Freeform 60"/>
          <p:cNvSpPr/>
          <p:nvPr/>
        </p:nvSpPr>
        <p:spPr bwMode="auto">
          <a:xfrm>
            <a:off x="1370717" y="3345873"/>
            <a:ext cx="219748" cy="166924"/>
          </a:xfrm>
          <a:custGeom>
            <a:avLst/>
            <a:gdLst>
              <a:gd name="T0" fmla="*/ 215 w 360"/>
              <a:gd name="T1" fmla="*/ 176 h 272"/>
              <a:gd name="T2" fmla="*/ 215 w 360"/>
              <a:gd name="T3" fmla="*/ 263 h 272"/>
              <a:gd name="T4" fmla="*/ 360 w 360"/>
              <a:gd name="T5" fmla="*/ 129 h 272"/>
              <a:gd name="T6" fmla="*/ 215 w 360"/>
              <a:gd name="T7" fmla="*/ 0 h 272"/>
              <a:gd name="T8" fmla="*/ 215 w 360"/>
              <a:gd name="T9" fmla="*/ 77 h 272"/>
              <a:gd name="T10" fmla="*/ 0 w 360"/>
              <a:gd name="T11" fmla="*/ 272 h 272"/>
              <a:gd name="T12" fmla="*/ 215 w 360"/>
              <a:gd name="T13" fmla="*/ 17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0" h="272">
                <a:moveTo>
                  <a:pt x="215" y="176"/>
                </a:moveTo>
                <a:cubicBezTo>
                  <a:pt x="215" y="263"/>
                  <a:pt x="215" y="263"/>
                  <a:pt x="215" y="263"/>
                </a:cubicBezTo>
                <a:cubicBezTo>
                  <a:pt x="360" y="129"/>
                  <a:pt x="360" y="129"/>
                  <a:pt x="360" y="129"/>
                </a:cubicBezTo>
                <a:cubicBezTo>
                  <a:pt x="215" y="0"/>
                  <a:pt x="215" y="0"/>
                  <a:pt x="215" y="0"/>
                </a:cubicBezTo>
                <a:cubicBezTo>
                  <a:pt x="215" y="77"/>
                  <a:pt x="215" y="77"/>
                  <a:pt x="215" y="77"/>
                </a:cubicBezTo>
                <a:cubicBezTo>
                  <a:pt x="40" y="77"/>
                  <a:pt x="0" y="272"/>
                  <a:pt x="0" y="272"/>
                </a:cubicBezTo>
                <a:cubicBezTo>
                  <a:pt x="49" y="184"/>
                  <a:pt x="120" y="176"/>
                  <a:pt x="215" y="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14"/>
          <p:cNvSpPr/>
          <p:nvPr/>
        </p:nvSpPr>
        <p:spPr>
          <a:xfrm>
            <a:off x="1778179" y="3198502"/>
            <a:ext cx="4223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Assertively implement one-to-one platforms whereas cooperative schemas</a:t>
            </a:r>
          </a:p>
        </p:txBody>
      </p:sp>
      <p:sp>
        <p:nvSpPr>
          <p:cNvPr id="6" name="Freeform 60"/>
          <p:cNvSpPr/>
          <p:nvPr/>
        </p:nvSpPr>
        <p:spPr bwMode="auto">
          <a:xfrm>
            <a:off x="1370717" y="3910832"/>
            <a:ext cx="219748" cy="166924"/>
          </a:xfrm>
          <a:custGeom>
            <a:avLst/>
            <a:gdLst>
              <a:gd name="T0" fmla="*/ 215 w 360"/>
              <a:gd name="T1" fmla="*/ 176 h 272"/>
              <a:gd name="T2" fmla="*/ 215 w 360"/>
              <a:gd name="T3" fmla="*/ 263 h 272"/>
              <a:gd name="T4" fmla="*/ 360 w 360"/>
              <a:gd name="T5" fmla="*/ 129 h 272"/>
              <a:gd name="T6" fmla="*/ 215 w 360"/>
              <a:gd name="T7" fmla="*/ 0 h 272"/>
              <a:gd name="T8" fmla="*/ 215 w 360"/>
              <a:gd name="T9" fmla="*/ 77 h 272"/>
              <a:gd name="T10" fmla="*/ 0 w 360"/>
              <a:gd name="T11" fmla="*/ 272 h 272"/>
              <a:gd name="T12" fmla="*/ 215 w 360"/>
              <a:gd name="T13" fmla="*/ 17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0" h="272">
                <a:moveTo>
                  <a:pt x="215" y="176"/>
                </a:moveTo>
                <a:cubicBezTo>
                  <a:pt x="215" y="263"/>
                  <a:pt x="215" y="263"/>
                  <a:pt x="215" y="263"/>
                </a:cubicBezTo>
                <a:cubicBezTo>
                  <a:pt x="360" y="129"/>
                  <a:pt x="360" y="129"/>
                  <a:pt x="360" y="129"/>
                </a:cubicBezTo>
                <a:cubicBezTo>
                  <a:pt x="215" y="0"/>
                  <a:pt x="215" y="0"/>
                  <a:pt x="215" y="0"/>
                </a:cubicBezTo>
                <a:cubicBezTo>
                  <a:pt x="215" y="77"/>
                  <a:pt x="215" y="77"/>
                  <a:pt x="215" y="77"/>
                </a:cubicBezTo>
                <a:cubicBezTo>
                  <a:pt x="40" y="77"/>
                  <a:pt x="0" y="272"/>
                  <a:pt x="0" y="272"/>
                </a:cubicBezTo>
                <a:cubicBezTo>
                  <a:pt x="49" y="184"/>
                  <a:pt x="120" y="176"/>
                  <a:pt x="215" y="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1778179" y="3763461"/>
            <a:ext cx="4223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Assertively implement one-to-one platforms whereas cooperative schemas</a:t>
            </a:r>
          </a:p>
        </p:txBody>
      </p:sp>
      <p:sp>
        <p:nvSpPr>
          <p:cNvPr id="8" name="Freeform 60"/>
          <p:cNvSpPr/>
          <p:nvPr/>
        </p:nvSpPr>
        <p:spPr bwMode="auto">
          <a:xfrm>
            <a:off x="1370717" y="4475791"/>
            <a:ext cx="219748" cy="166924"/>
          </a:xfrm>
          <a:custGeom>
            <a:avLst/>
            <a:gdLst>
              <a:gd name="T0" fmla="*/ 215 w 360"/>
              <a:gd name="T1" fmla="*/ 176 h 272"/>
              <a:gd name="T2" fmla="*/ 215 w 360"/>
              <a:gd name="T3" fmla="*/ 263 h 272"/>
              <a:gd name="T4" fmla="*/ 360 w 360"/>
              <a:gd name="T5" fmla="*/ 129 h 272"/>
              <a:gd name="T6" fmla="*/ 215 w 360"/>
              <a:gd name="T7" fmla="*/ 0 h 272"/>
              <a:gd name="T8" fmla="*/ 215 w 360"/>
              <a:gd name="T9" fmla="*/ 77 h 272"/>
              <a:gd name="T10" fmla="*/ 0 w 360"/>
              <a:gd name="T11" fmla="*/ 272 h 272"/>
              <a:gd name="T12" fmla="*/ 215 w 360"/>
              <a:gd name="T13" fmla="*/ 17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0" h="272">
                <a:moveTo>
                  <a:pt x="215" y="176"/>
                </a:moveTo>
                <a:cubicBezTo>
                  <a:pt x="215" y="263"/>
                  <a:pt x="215" y="263"/>
                  <a:pt x="215" y="263"/>
                </a:cubicBezTo>
                <a:cubicBezTo>
                  <a:pt x="360" y="129"/>
                  <a:pt x="360" y="129"/>
                  <a:pt x="360" y="129"/>
                </a:cubicBezTo>
                <a:cubicBezTo>
                  <a:pt x="215" y="0"/>
                  <a:pt x="215" y="0"/>
                  <a:pt x="215" y="0"/>
                </a:cubicBezTo>
                <a:cubicBezTo>
                  <a:pt x="215" y="77"/>
                  <a:pt x="215" y="77"/>
                  <a:pt x="215" y="77"/>
                </a:cubicBezTo>
                <a:cubicBezTo>
                  <a:pt x="40" y="77"/>
                  <a:pt x="0" y="272"/>
                  <a:pt x="0" y="272"/>
                </a:cubicBezTo>
                <a:cubicBezTo>
                  <a:pt x="49" y="184"/>
                  <a:pt x="120" y="176"/>
                  <a:pt x="215" y="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solidFill>
                <a:srgbClr val="3336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18"/>
          <p:cNvSpPr/>
          <p:nvPr/>
        </p:nvSpPr>
        <p:spPr>
          <a:xfrm>
            <a:off x="1778179" y="4328420"/>
            <a:ext cx="4223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Assertively implement one-to-one platforms whereas cooperative schemas</a:t>
            </a:r>
          </a:p>
        </p:txBody>
      </p:sp>
      <p:sp>
        <p:nvSpPr>
          <p:cNvPr id="10" name="Freeform 60"/>
          <p:cNvSpPr/>
          <p:nvPr/>
        </p:nvSpPr>
        <p:spPr bwMode="auto">
          <a:xfrm>
            <a:off x="1370717" y="5036830"/>
            <a:ext cx="219748" cy="166924"/>
          </a:xfrm>
          <a:custGeom>
            <a:avLst/>
            <a:gdLst>
              <a:gd name="T0" fmla="*/ 215 w 360"/>
              <a:gd name="T1" fmla="*/ 176 h 272"/>
              <a:gd name="T2" fmla="*/ 215 w 360"/>
              <a:gd name="T3" fmla="*/ 263 h 272"/>
              <a:gd name="T4" fmla="*/ 360 w 360"/>
              <a:gd name="T5" fmla="*/ 129 h 272"/>
              <a:gd name="T6" fmla="*/ 215 w 360"/>
              <a:gd name="T7" fmla="*/ 0 h 272"/>
              <a:gd name="T8" fmla="*/ 215 w 360"/>
              <a:gd name="T9" fmla="*/ 77 h 272"/>
              <a:gd name="T10" fmla="*/ 0 w 360"/>
              <a:gd name="T11" fmla="*/ 272 h 272"/>
              <a:gd name="T12" fmla="*/ 215 w 360"/>
              <a:gd name="T13" fmla="*/ 17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0" h="272">
                <a:moveTo>
                  <a:pt x="215" y="176"/>
                </a:moveTo>
                <a:cubicBezTo>
                  <a:pt x="215" y="263"/>
                  <a:pt x="215" y="263"/>
                  <a:pt x="215" y="263"/>
                </a:cubicBezTo>
                <a:cubicBezTo>
                  <a:pt x="360" y="129"/>
                  <a:pt x="360" y="129"/>
                  <a:pt x="360" y="129"/>
                </a:cubicBezTo>
                <a:cubicBezTo>
                  <a:pt x="215" y="0"/>
                  <a:pt x="215" y="0"/>
                  <a:pt x="215" y="0"/>
                </a:cubicBezTo>
                <a:cubicBezTo>
                  <a:pt x="215" y="77"/>
                  <a:pt x="215" y="77"/>
                  <a:pt x="215" y="77"/>
                </a:cubicBezTo>
                <a:cubicBezTo>
                  <a:pt x="40" y="77"/>
                  <a:pt x="0" y="272"/>
                  <a:pt x="0" y="272"/>
                </a:cubicBezTo>
                <a:cubicBezTo>
                  <a:pt x="49" y="184"/>
                  <a:pt x="120" y="176"/>
                  <a:pt x="215" y="1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solidFill>
                <a:srgbClr val="3336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20"/>
          <p:cNvSpPr/>
          <p:nvPr/>
        </p:nvSpPr>
        <p:spPr>
          <a:xfrm>
            <a:off x="1778179" y="4889459"/>
            <a:ext cx="4223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Assertively implement one-to-one platforms whereas cooperative schemas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364516" y="1733571"/>
            <a:ext cx="4731485" cy="1022985"/>
            <a:chOff x="658813" y="4839197"/>
            <a:chExt cx="7461236" cy="1022985"/>
          </a:xfrm>
        </p:grpSpPr>
        <p:sp>
          <p:nvSpPr>
            <p:cNvPr id="13" name="文本框 12"/>
            <p:cNvSpPr txBox="1"/>
            <p:nvPr/>
          </p:nvSpPr>
          <p:spPr>
            <a:xfrm>
              <a:off x="658813" y="4839197"/>
              <a:ext cx="3216464" cy="50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spc="30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添加您的标题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58815" y="5338962"/>
              <a:ext cx="7461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由在此输入详细介绍，以表达项目工作的详细资料和文字信息。</a:t>
              </a:r>
            </a:p>
          </p:txBody>
        </p:sp>
      </p:grpSp>
      <p:sp>
        <p:nvSpPr>
          <p:cNvPr id="15" name="Rectangle 7"/>
          <p:cNvSpPr/>
          <p:nvPr/>
        </p:nvSpPr>
        <p:spPr>
          <a:xfrm>
            <a:off x="7185104" y="3693477"/>
            <a:ext cx="10190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rgbClr val="F4F5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en-US" sz="1100">
                <a:solidFill>
                  <a:srgbClr val="F4F5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</a:p>
          <a:p>
            <a:pPr algn="ctr">
              <a:lnSpc>
                <a:spcPct val="120000"/>
              </a:lnSpc>
            </a:pPr>
            <a:r>
              <a:rPr lang="en-US" sz="1100">
                <a:solidFill>
                  <a:srgbClr val="F4F5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Assertively</a:t>
            </a:r>
          </a:p>
        </p:txBody>
      </p:sp>
      <p:sp>
        <p:nvSpPr>
          <p:cNvPr id="16" name="Rectangle 8"/>
          <p:cNvSpPr/>
          <p:nvPr/>
        </p:nvSpPr>
        <p:spPr>
          <a:xfrm>
            <a:off x="9949570" y="3363647"/>
            <a:ext cx="10190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rgbClr val="F4F5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59</a:t>
            </a:r>
            <a:r>
              <a:rPr lang="en-US" sz="1100">
                <a:solidFill>
                  <a:srgbClr val="F4F5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</a:p>
          <a:p>
            <a:pPr algn="ctr">
              <a:lnSpc>
                <a:spcPct val="120000"/>
              </a:lnSpc>
            </a:pPr>
            <a:r>
              <a:rPr lang="en-US" sz="1100">
                <a:solidFill>
                  <a:srgbClr val="F4F5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</a:t>
            </a:r>
          </a:p>
        </p:txBody>
      </p:sp>
      <p:sp>
        <p:nvSpPr>
          <p:cNvPr id="17" name="Rectangle 9"/>
          <p:cNvSpPr/>
          <p:nvPr/>
        </p:nvSpPr>
        <p:spPr>
          <a:xfrm>
            <a:off x="8146214" y="1402937"/>
            <a:ext cx="10190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rgbClr val="F4F5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sz="1100">
                <a:solidFill>
                  <a:srgbClr val="F4F5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</a:p>
          <a:p>
            <a:pPr algn="ctr">
              <a:lnSpc>
                <a:spcPct val="120000"/>
              </a:lnSpc>
            </a:pPr>
            <a:r>
              <a:rPr lang="en-US" sz="1100">
                <a:solidFill>
                  <a:srgbClr val="F4F5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</a:t>
            </a:r>
          </a:p>
        </p:txBody>
      </p:sp>
      <p:sp>
        <p:nvSpPr>
          <p:cNvPr id="18" name="Rectangle 11"/>
          <p:cNvSpPr/>
          <p:nvPr/>
        </p:nvSpPr>
        <p:spPr>
          <a:xfrm>
            <a:off x="7427996" y="2132367"/>
            <a:ext cx="10190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rgbClr val="F4F5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en-US" sz="1100">
                <a:solidFill>
                  <a:srgbClr val="F4F5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</a:p>
          <a:p>
            <a:pPr algn="ctr">
              <a:lnSpc>
                <a:spcPct val="120000"/>
              </a:lnSpc>
            </a:pPr>
            <a:r>
              <a:rPr lang="en-US" sz="1100">
                <a:solidFill>
                  <a:srgbClr val="F4F5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Consulting</a:t>
            </a:r>
          </a:p>
        </p:txBody>
      </p:sp>
    </p:spTree>
  </p:cSld>
  <p:clrMapOvr>
    <a:masterClrMapping/>
  </p:clrMapOvr>
  <p:transition spd="slow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4.16667E-7 0.1338 " pathEditMode="relative" rAng="0" ptsTypes="AA">
                                      <p:cBhvr>
                                        <p:cTn id="13" dur="12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06002 3.33333E-6 " pathEditMode="relative" rAng="0" ptsTypes="AA">
                                      <p:cBhvr>
                                        <p:cTn id="36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3.33333E-6 L 0.06002 3.33333E-6 " pathEditMode="relative" rAng="0" ptsTypes="AA">
                                      <p:cBhvr>
                                        <p:cTn id="44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3.33333E-6 L 0.06002 3.33333E-6 " pathEditMode="relative" rAng="0" ptsTypes="AA">
                                      <p:cBhvr>
                                        <p:cTn id="52" dur="1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3.33333E-6 L 0.06002 3.33333E-6 " pathEditMode="relative" rAng="0" ptsTypes="AA">
                                      <p:cBhvr>
                                        <p:cTn id="60" dur="1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Graphic spid="3" grpId="0">
        <p:bldAsOne/>
      </p:bldGraphic>
      <p:bldP spid="4" grpId="0" bldLvl="0" animBg="1"/>
      <p:bldP spid="5" grpId="0"/>
      <p:bldP spid="5" grpId="1"/>
      <p:bldP spid="6" grpId="0" bldLvl="0" animBg="1"/>
      <p:bldP spid="7" grpId="0"/>
      <p:bldP spid="7" grpId="1"/>
      <p:bldP spid="8" grpId="0" bldLvl="0" animBg="1"/>
      <p:bldP spid="9" grpId="0"/>
      <p:bldP spid="9" grpId="1"/>
      <p:bldP spid="10" grpId="0" bldLvl="0" animBg="1"/>
      <p:bldP spid="11" grpId="0"/>
      <p:bldP spid="11" grpId="1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9"/>
          <p:cNvSpPr txBox="1"/>
          <p:nvPr/>
        </p:nvSpPr>
        <p:spPr>
          <a:xfrm>
            <a:off x="5309249" y="614469"/>
            <a:ext cx="1933575" cy="49911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en-US" altLang="zh-CN" sz="2800" spc="3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01</a:t>
            </a:r>
            <a:endParaRPr lang="en-US" altLang="zh-CN" sz="2800" spc="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9"/>
          <p:cNvSpPr txBox="1"/>
          <p:nvPr/>
        </p:nvSpPr>
        <p:spPr>
          <a:xfrm>
            <a:off x="3284528" y="1680949"/>
            <a:ext cx="5623560" cy="10839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zh-CN" altLang="en-US" sz="6600" b="1" spc="6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活动总体思路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5380823" y="1080001"/>
            <a:ext cx="1778434" cy="45720"/>
            <a:chOff x="5284489" y="863001"/>
            <a:chExt cx="1778434" cy="45720"/>
          </a:xfrm>
        </p:grpSpPr>
        <p:sp>
          <p:nvSpPr>
            <p:cNvPr id="35" name="矩形 34"/>
            <p:cNvSpPr/>
            <p:nvPr userDrawn="1"/>
          </p:nvSpPr>
          <p:spPr>
            <a:xfrm>
              <a:off x="5928224" y="863001"/>
              <a:ext cx="144016" cy="45720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 userDrawn="1"/>
          </p:nvSpPr>
          <p:spPr>
            <a:xfrm>
              <a:off x="6101699" y="863001"/>
              <a:ext cx="144016" cy="45719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 userDrawn="1"/>
          </p:nvSpPr>
          <p:spPr>
            <a:xfrm>
              <a:off x="6275174" y="863001"/>
              <a:ext cx="144016" cy="45719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 userDrawn="1"/>
          </p:nvSpPr>
          <p:spPr>
            <a:xfrm>
              <a:off x="5284489" y="863001"/>
              <a:ext cx="440801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 userDrawn="1"/>
          </p:nvSpPr>
          <p:spPr>
            <a:xfrm>
              <a:off x="6622122" y="863001"/>
              <a:ext cx="440801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 userDrawn="1"/>
          </p:nvSpPr>
          <p:spPr>
            <a:xfrm>
              <a:off x="5754749" y="863001"/>
              <a:ext cx="144016" cy="45720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 userDrawn="1"/>
          </p:nvSpPr>
          <p:spPr>
            <a:xfrm>
              <a:off x="6448649" y="863001"/>
              <a:ext cx="144016" cy="45719"/>
            </a:xfrm>
            <a:prstGeom prst="rect">
              <a:avLst/>
            </a:prstGeom>
            <a:solidFill>
              <a:srgbClr val="E6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 descr="s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73550" y="2933065"/>
            <a:ext cx="3644900" cy="393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zoom/>
      </p:transition>
    </mc:Choice>
    <mc:Fallback xmlns="">
      <p:transition spd="slow" advTm="3000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9"/>
          <p:cNvSpPr>
            <a:spLocks noChangeArrowheads="1"/>
          </p:cNvSpPr>
          <p:nvPr/>
        </p:nvSpPr>
        <p:spPr bwMode="auto">
          <a:xfrm flipH="1">
            <a:off x="3646170" y="489585"/>
            <a:ext cx="4899025" cy="212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algn="ctr" eaLnBrk="1" hangingPunct="1"/>
            <a:r>
              <a:rPr lang="zh-CN" altLang="en-US" sz="6600" b="1" spc="6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汇报完毕 谢谢观看</a:t>
            </a:r>
            <a:endParaRPr lang="zh-CN" altLang="en-US" sz="6600" b="1" spc="6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pic>
        <p:nvPicPr>
          <p:cNvPr id="4" name="图片 3" descr="s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73550" y="2933065"/>
            <a:ext cx="3644900" cy="3938905"/>
          </a:xfrm>
          <a:prstGeom prst="rect">
            <a:avLst/>
          </a:prstGeom>
        </p:spPr>
      </p:pic>
    </p:spTree>
  </p:cSld>
  <p:clrMapOvr>
    <a:masterClrMapping/>
  </p:clrMapOvr>
  <p:transition spd="slow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/>
          <p:cNvSpPr txBox="1"/>
          <p:nvPr/>
        </p:nvSpPr>
        <p:spPr>
          <a:xfrm>
            <a:off x="4835143" y="240724"/>
            <a:ext cx="25196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6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活动背景</a:t>
            </a:r>
            <a:endParaRPr lang="zh-CN" altLang="en-US" sz="4000" b="1" spc="600" baseline="-30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2" name="Group 32"/>
          <p:cNvGrpSpPr>
            <a:grpSpLocks noChangeAspect="1"/>
          </p:cNvGrpSpPr>
          <p:nvPr/>
        </p:nvGrpSpPr>
        <p:grpSpPr bwMode="auto">
          <a:xfrm>
            <a:off x="2474319" y="2040023"/>
            <a:ext cx="1560513" cy="1455737"/>
            <a:chOff x="562" y="1433"/>
            <a:chExt cx="983" cy="91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93" name="Freeform 33"/>
            <p:cNvSpPr/>
            <p:nvPr/>
          </p:nvSpPr>
          <p:spPr bwMode="auto">
            <a:xfrm>
              <a:off x="885" y="1720"/>
              <a:ext cx="372" cy="372"/>
            </a:xfrm>
            <a:custGeom>
              <a:avLst/>
              <a:gdLst>
                <a:gd name="T0" fmla="*/ 372 w 372"/>
                <a:gd name="T1" fmla="*/ 188 h 372"/>
                <a:gd name="T2" fmla="*/ 370 w 372"/>
                <a:gd name="T3" fmla="*/ 205 h 372"/>
                <a:gd name="T4" fmla="*/ 370 w 372"/>
                <a:gd name="T5" fmla="*/ 223 h 372"/>
                <a:gd name="T6" fmla="*/ 364 w 372"/>
                <a:gd name="T7" fmla="*/ 240 h 372"/>
                <a:gd name="T8" fmla="*/ 358 w 372"/>
                <a:gd name="T9" fmla="*/ 258 h 372"/>
                <a:gd name="T10" fmla="*/ 349 w 372"/>
                <a:gd name="T11" fmla="*/ 276 h 372"/>
                <a:gd name="T12" fmla="*/ 340 w 372"/>
                <a:gd name="T13" fmla="*/ 290 h 372"/>
                <a:gd name="T14" fmla="*/ 317 w 372"/>
                <a:gd name="T15" fmla="*/ 319 h 372"/>
                <a:gd name="T16" fmla="*/ 290 w 372"/>
                <a:gd name="T17" fmla="*/ 340 h 372"/>
                <a:gd name="T18" fmla="*/ 276 w 372"/>
                <a:gd name="T19" fmla="*/ 349 h 372"/>
                <a:gd name="T20" fmla="*/ 258 w 372"/>
                <a:gd name="T21" fmla="*/ 358 h 372"/>
                <a:gd name="T22" fmla="*/ 240 w 372"/>
                <a:gd name="T23" fmla="*/ 363 h 372"/>
                <a:gd name="T24" fmla="*/ 223 w 372"/>
                <a:gd name="T25" fmla="*/ 369 h 372"/>
                <a:gd name="T26" fmla="*/ 205 w 372"/>
                <a:gd name="T27" fmla="*/ 372 h 372"/>
                <a:gd name="T28" fmla="*/ 185 w 372"/>
                <a:gd name="T29" fmla="*/ 372 h 372"/>
                <a:gd name="T30" fmla="*/ 167 w 372"/>
                <a:gd name="T31" fmla="*/ 372 h 372"/>
                <a:gd name="T32" fmla="*/ 147 w 372"/>
                <a:gd name="T33" fmla="*/ 369 h 372"/>
                <a:gd name="T34" fmla="*/ 129 w 372"/>
                <a:gd name="T35" fmla="*/ 363 h 372"/>
                <a:gd name="T36" fmla="*/ 111 w 372"/>
                <a:gd name="T37" fmla="*/ 358 h 372"/>
                <a:gd name="T38" fmla="*/ 97 w 372"/>
                <a:gd name="T39" fmla="*/ 349 h 372"/>
                <a:gd name="T40" fmla="*/ 82 w 372"/>
                <a:gd name="T41" fmla="*/ 340 h 372"/>
                <a:gd name="T42" fmla="*/ 53 w 372"/>
                <a:gd name="T43" fmla="*/ 319 h 372"/>
                <a:gd name="T44" fmla="*/ 29 w 372"/>
                <a:gd name="T45" fmla="*/ 290 h 372"/>
                <a:gd name="T46" fmla="*/ 20 w 372"/>
                <a:gd name="T47" fmla="*/ 276 h 372"/>
                <a:gd name="T48" fmla="*/ 14 w 372"/>
                <a:gd name="T49" fmla="*/ 258 h 372"/>
                <a:gd name="T50" fmla="*/ 6 w 372"/>
                <a:gd name="T51" fmla="*/ 240 h 372"/>
                <a:gd name="T52" fmla="*/ 3 w 372"/>
                <a:gd name="T53" fmla="*/ 223 h 372"/>
                <a:gd name="T54" fmla="*/ 0 w 372"/>
                <a:gd name="T55" fmla="*/ 205 h 372"/>
                <a:gd name="T56" fmla="*/ 0 w 372"/>
                <a:gd name="T57" fmla="*/ 188 h 372"/>
                <a:gd name="T58" fmla="*/ 0 w 372"/>
                <a:gd name="T59" fmla="*/ 167 h 372"/>
                <a:gd name="T60" fmla="*/ 3 w 372"/>
                <a:gd name="T61" fmla="*/ 150 h 372"/>
                <a:gd name="T62" fmla="*/ 6 w 372"/>
                <a:gd name="T63" fmla="*/ 132 h 372"/>
                <a:gd name="T64" fmla="*/ 14 w 372"/>
                <a:gd name="T65" fmla="*/ 114 h 372"/>
                <a:gd name="T66" fmla="*/ 20 w 372"/>
                <a:gd name="T67" fmla="*/ 97 h 372"/>
                <a:gd name="T68" fmla="*/ 29 w 372"/>
                <a:gd name="T69" fmla="*/ 82 h 372"/>
                <a:gd name="T70" fmla="*/ 53 w 372"/>
                <a:gd name="T71" fmla="*/ 56 h 372"/>
                <a:gd name="T72" fmla="*/ 82 w 372"/>
                <a:gd name="T73" fmla="*/ 32 h 372"/>
                <a:gd name="T74" fmla="*/ 97 w 372"/>
                <a:gd name="T75" fmla="*/ 24 h 372"/>
                <a:gd name="T76" fmla="*/ 111 w 372"/>
                <a:gd name="T77" fmla="*/ 15 h 372"/>
                <a:gd name="T78" fmla="*/ 129 w 372"/>
                <a:gd name="T79" fmla="*/ 9 h 372"/>
                <a:gd name="T80" fmla="*/ 147 w 372"/>
                <a:gd name="T81" fmla="*/ 3 h 372"/>
                <a:gd name="T82" fmla="*/ 167 w 372"/>
                <a:gd name="T83" fmla="*/ 0 h 372"/>
                <a:gd name="T84" fmla="*/ 185 w 372"/>
                <a:gd name="T85" fmla="*/ 0 h 372"/>
                <a:gd name="T86" fmla="*/ 205 w 372"/>
                <a:gd name="T87" fmla="*/ 0 h 372"/>
                <a:gd name="T88" fmla="*/ 223 w 372"/>
                <a:gd name="T89" fmla="*/ 3 h 372"/>
                <a:gd name="T90" fmla="*/ 240 w 372"/>
                <a:gd name="T91" fmla="*/ 9 h 372"/>
                <a:gd name="T92" fmla="*/ 258 w 372"/>
                <a:gd name="T93" fmla="*/ 15 h 372"/>
                <a:gd name="T94" fmla="*/ 276 w 372"/>
                <a:gd name="T95" fmla="*/ 24 h 372"/>
                <a:gd name="T96" fmla="*/ 290 w 372"/>
                <a:gd name="T97" fmla="*/ 32 h 372"/>
                <a:gd name="T98" fmla="*/ 317 w 372"/>
                <a:gd name="T99" fmla="*/ 56 h 372"/>
                <a:gd name="T100" fmla="*/ 340 w 372"/>
                <a:gd name="T101" fmla="*/ 82 h 372"/>
                <a:gd name="T102" fmla="*/ 349 w 372"/>
                <a:gd name="T103" fmla="*/ 97 h 372"/>
                <a:gd name="T104" fmla="*/ 358 w 372"/>
                <a:gd name="T105" fmla="*/ 114 h 372"/>
                <a:gd name="T106" fmla="*/ 364 w 372"/>
                <a:gd name="T107" fmla="*/ 132 h 372"/>
                <a:gd name="T108" fmla="*/ 370 w 372"/>
                <a:gd name="T109" fmla="*/ 150 h 372"/>
                <a:gd name="T110" fmla="*/ 370 w 372"/>
                <a:gd name="T111" fmla="*/ 167 h 372"/>
                <a:gd name="T112" fmla="*/ 372 w 372"/>
                <a:gd name="T113" fmla="*/ 188 h 3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2"/>
                <a:gd name="T172" fmla="*/ 0 h 372"/>
                <a:gd name="T173" fmla="*/ 372 w 372"/>
                <a:gd name="T174" fmla="*/ 372 h 3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2" h="372">
                  <a:moveTo>
                    <a:pt x="372" y="188"/>
                  </a:moveTo>
                  <a:lnTo>
                    <a:pt x="370" y="205"/>
                  </a:lnTo>
                  <a:lnTo>
                    <a:pt x="370" y="223"/>
                  </a:lnTo>
                  <a:lnTo>
                    <a:pt x="364" y="240"/>
                  </a:lnTo>
                  <a:lnTo>
                    <a:pt x="358" y="258"/>
                  </a:lnTo>
                  <a:lnTo>
                    <a:pt x="349" y="276"/>
                  </a:lnTo>
                  <a:lnTo>
                    <a:pt x="340" y="290"/>
                  </a:lnTo>
                  <a:lnTo>
                    <a:pt x="317" y="319"/>
                  </a:lnTo>
                  <a:lnTo>
                    <a:pt x="290" y="340"/>
                  </a:lnTo>
                  <a:lnTo>
                    <a:pt x="276" y="349"/>
                  </a:lnTo>
                  <a:lnTo>
                    <a:pt x="258" y="358"/>
                  </a:lnTo>
                  <a:lnTo>
                    <a:pt x="240" y="363"/>
                  </a:lnTo>
                  <a:lnTo>
                    <a:pt x="223" y="369"/>
                  </a:lnTo>
                  <a:lnTo>
                    <a:pt x="205" y="372"/>
                  </a:lnTo>
                  <a:lnTo>
                    <a:pt x="185" y="372"/>
                  </a:lnTo>
                  <a:lnTo>
                    <a:pt x="167" y="372"/>
                  </a:lnTo>
                  <a:lnTo>
                    <a:pt x="147" y="369"/>
                  </a:lnTo>
                  <a:lnTo>
                    <a:pt x="129" y="363"/>
                  </a:lnTo>
                  <a:lnTo>
                    <a:pt x="111" y="358"/>
                  </a:lnTo>
                  <a:lnTo>
                    <a:pt x="97" y="349"/>
                  </a:lnTo>
                  <a:lnTo>
                    <a:pt x="82" y="340"/>
                  </a:lnTo>
                  <a:lnTo>
                    <a:pt x="53" y="319"/>
                  </a:lnTo>
                  <a:lnTo>
                    <a:pt x="29" y="290"/>
                  </a:lnTo>
                  <a:lnTo>
                    <a:pt x="20" y="276"/>
                  </a:lnTo>
                  <a:lnTo>
                    <a:pt x="14" y="258"/>
                  </a:lnTo>
                  <a:lnTo>
                    <a:pt x="6" y="240"/>
                  </a:lnTo>
                  <a:lnTo>
                    <a:pt x="3" y="223"/>
                  </a:lnTo>
                  <a:lnTo>
                    <a:pt x="0" y="205"/>
                  </a:lnTo>
                  <a:lnTo>
                    <a:pt x="0" y="188"/>
                  </a:lnTo>
                  <a:lnTo>
                    <a:pt x="0" y="167"/>
                  </a:lnTo>
                  <a:lnTo>
                    <a:pt x="3" y="150"/>
                  </a:lnTo>
                  <a:lnTo>
                    <a:pt x="6" y="132"/>
                  </a:lnTo>
                  <a:lnTo>
                    <a:pt x="14" y="114"/>
                  </a:lnTo>
                  <a:lnTo>
                    <a:pt x="20" y="97"/>
                  </a:lnTo>
                  <a:lnTo>
                    <a:pt x="29" y="82"/>
                  </a:lnTo>
                  <a:lnTo>
                    <a:pt x="53" y="56"/>
                  </a:lnTo>
                  <a:lnTo>
                    <a:pt x="82" y="32"/>
                  </a:lnTo>
                  <a:lnTo>
                    <a:pt x="97" y="24"/>
                  </a:lnTo>
                  <a:lnTo>
                    <a:pt x="111" y="15"/>
                  </a:lnTo>
                  <a:lnTo>
                    <a:pt x="129" y="9"/>
                  </a:lnTo>
                  <a:lnTo>
                    <a:pt x="147" y="3"/>
                  </a:lnTo>
                  <a:lnTo>
                    <a:pt x="167" y="0"/>
                  </a:lnTo>
                  <a:lnTo>
                    <a:pt x="185" y="0"/>
                  </a:lnTo>
                  <a:lnTo>
                    <a:pt x="205" y="0"/>
                  </a:lnTo>
                  <a:lnTo>
                    <a:pt x="223" y="3"/>
                  </a:lnTo>
                  <a:lnTo>
                    <a:pt x="240" y="9"/>
                  </a:lnTo>
                  <a:lnTo>
                    <a:pt x="258" y="15"/>
                  </a:lnTo>
                  <a:lnTo>
                    <a:pt x="276" y="24"/>
                  </a:lnTo>
                  <a:lnTo>
                    <a:pt x="290" y="32"/>
                  </a:lnTo>
                  <a:lnTo>
                    <a:pt x="317" y="56"/>
                  </a:lnTo>
                  <a:lnTo>
                    <a:pt x="340" y="82"/>
                  </a:lnTo>
                  <a:lnTo>
                    <a:pt x="349" y="97"/>
                  </a:lnTo>
                  <a:lnTo>
                    <a:pt x="358" y="114"/>
                  </a:lnTo>
                  <a:lnTo>
                    <a:pt x="364" y="132"/>
                  </a:lnTo>
                  <a:lnTo>
                    <a:pt x="370" y="150"/>
                  </a:lnTo>
                  <a:lnTo>
                    <a:pt x="370" y="167"/>
                  </a:lnTo>
                  <a:lnTo>
                    <a:pt x="372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Freeform 34"/>
            <p:cNvSpPr/>
            <p:nvPr/>
          </p:nvSpPr>
          <p:spPr bwMode="auto">
            <a:xfrm>
              <a:off x="562" y="1588"/>
              <a:ext cx="434" cy="762"/>
            </a:xfrm>
            <a:custGeom>
              <a:avLst/>
              <a:gdLst>
                <a:gd name="T0" fmla="*/ 317 w 434"/>
                <a:gd name="T1" fmla="*/ 176 h 762"/>
                <a:gd name="T2" fmla="*/ 305 w 434"/>
                <a:gd name="T3" fmla="*/ 191 h 762"/>
                <a:gd name="T4" fmla="*/ 296 w 434"/>
                <a:gd name="T5" fmla="*/ 208 h 762"/>
                <a:gd name="T6" fmla="*/ 285 w 434"/>
                <a:gd name="T7" fmla="*/ 232 h 762"/>
                <a:gd name="T8" fmla="*/ 273 w 434"/>
                <a:gd name="T9" fmla="*/ 264 h 762"/>
                <a:gd name="T10" fmla="*/ 267 w 434"/>
                <a:gd name="T11" fmla="*/ 302 h 762"/>
                <a:gd name="T12" fmla="*/ 267 w 434"/>
                <a:gd name="T13" fmla="*/ 323 h 762"/>
                <a:gd name="T14" fmla="*/ 267 w 434"/>
                <a:gd name="T15" fmla="*/ 346 h 762"/>
                <a:gd name="T16" fmla="*/ 270 w 434"/>
                <a:gd name="T17" fmla="*/ 372 h 762"/>
                <a:gd name="T18" fmla="*/ 273 w 434"/>
                <a:gd name="T19" fmla="*/ 399 h 762"/>
                <a:gd name="T20" fmla="*/ 282 w 434"/>
                <a:gd name="T21" fmla="*/ 416 h 762"/>
                <a:gd name="T22" fmla="*/ 291 w 434"/>
                <a:gd name="T23" fmla="*/ 434 h 762"/>
                <a:gd name="T24" fmla="*/ 308 w 434"/>
                <a:gd name="T25" fmla="*/ 457 h 762"/>
                <a:gd name="T26" fmla="*/ 329 w 434"/>
                <a:gd name="T27" fmla="*/ 481 h 762"/>
                <a:gd name="T28" fmla="*/ 355 w 434"/>
                <a:gd name="T29" fmla="*/ 507 h 762"/>
                <a:gd name="T30" fmla="*/ 390 w 434"/>
                <a:gd name="T31" fmla="*/ 528 h 762"/>
                <a:gd name="T32" fmla="*/ 411 w 434"/>
                <a:gd name="T33" fmla="*/ 539 h 762"/>
                <a:gd name="T34" fmla="*/ 434 w 434"/>
                <a:gd name="T35" fmla="*/ 548 h 762"/>
                <a:gd name="T36" fmla="*/ 264 w 434"/>
                <a:gd name="T37" fmla="*/ 762 h 762"/>
                <a:gd name="T38" fmla="*/ 255 w 434"/>
                <a:gd name="T39" fmla="*/ 756 h 762"/>
                <a:gd name="T40" fmla="*/ 223 w 434"/>
                <a:gd name="T41" fmla="*/ 739 h 762"/>
                <a:gd name="T42" fmla="*/ 182 w 434"/>
                <a:gd name="T43" fmla="*/ 706 h 762"/>
                <a:gd name="T44" fmla="*/ 158 w 434"/>
                <a:gd name="T45" fmla="*/ 683 h 762"/>
                <a:gd name="T46" fmla="*/ 135 w 434"/>
                <a:gd name="T47" fmla="*/ 660 h 762"/>
                <a:gd name="T48" fmla="*/ 109 w 434"/>
                <a:gd name="T49" fmla="*/ 630 h 762"/>
                <a:gd name="T50" fmla="*/ 85 w 434"/>
                <a:gd name="T51" fmla="*/ 595 h 762"/>
                <a:gd name="T52" fmla="*/ 62 w 434"/>
                <a:gd name="T53" fmla="*/ 560 h 762"/>
                <a:gd name="T54" fmla="*/ 44 w 434"/>
                <a:gd name="T55" fmla="*/ 516 h 762"/>
                <a:gd name="T56" fmla="*/ 26 w 434"/>
                <a:gd name="T57" fmla="*/ 472 h 762"/>
                <a:gd name="T58" fmla="*/ 12 w 434"/>
                <a:gd name="T59" fmla="*/ 422 h 762"/>
                <a:gd name="T60" fmla="*/ 3 w 434"/>
                <a:gd name="T61" fmla="*/ 367 h 762"/>
                <a:gd name="T62" fmla="*/ 0 w 434"/>
                <a:gd name="T63" fmla="*/ 308 h 762"/>
                <a:gd name="T64" fmla="*/ 3 w 434"/>
                <a:gd name="T65" fmla="*/ 279 h 762"/>
                <a:gd name="T66" fmla="*/ 9 w 434"/>
                <a:gd name="T67" fmla="*/ 243 h 762"/>
                <a:gd name="T68" fmla="*/ 18 w 434"/>
                <a:gd name="T69" fmla="*/ 200 h 762"/>
                <a:gd name="T70" fmla="*/ 32 w 434"/>
                <a:gd name="T71" fmla="*/ 153 h 762"/>
                <a:gd name="T72" fmla="*/ 53 w 434"/>
                <a:gd name="T73" fmla="*/ 100 h 762"/>
                <a:gd name="T74" fmla="*/ 65 w 434"/>
                <a:gd name="T75" fmla="*/ 76 h 762"/>
                <a:gd name="T76" fmla="*/ 79 w 434"/>
                <a:gd name="T77" fmla="*/ 50 h 762"/>
                <a:gd name="T78" fmla="*/ 97 w 434"/>
                <a:gd name="T79" fmla="*/ 27 h 762"/>
                <a:gd name="T80" fmla="*/ 117 w 434"/>
                <a:gd name="T81" fmla="*/ 0 h 762"/>
                <a:gd name="T82" fmla="*/ 317 w 434"/>
                <a:gd name="T83" fmla="*/ 176 h 76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4"/>
                <a:gd name="T127" fmla="*/ 0 h 762"/>
                <a:gd name="T128" fmla="*/ 434 w 434"/>
                <a:gd name="T129" fmla="*/ 762 h 76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4" h="762">
                  <a:moveTo>
                    <a:pt x="317" y="176"/>
                  </a:moveTo>
                  <a:lnTo>
                    <a:pt x="305" y="191"/>
                  </a:lnTo>
                  <a:lnTo>
                    <a:pt x="296" y="208"/>
                  </a:lnTo>
                  <a:lnTo>
                    <a:pt x="285" y="232"/>
                  </a:lnTo>
                  <a:lnTo>
                    <a:pt x="273" y="264"/>
                  </a:lnTo>
                  <a:lnTo>
                    <a:pt x="267" y="302"/>
                  </a:lnTo>
                  <a:lnTo>
                    <a:pt x="267" y="323"/>
                  </a:lnTo>
                  <a:lnTo>
                    <a:pt x="267" y="346"/>
                  </a:lnTo>
                  <a:lnTo>
                    <a:pt x="270" y="372"/>
                  </a:lnTo>
                  <a:lnTo>
                    <a:pt x="273" y="399"/>
                  </a:lnTo>
                  <a:lnTo>
                    <a:pt x="282" y="416"/>
                  </a:lnTo>
                  <a:lnTo>
                    <a:pt x="291" y="434"/>
                  </a:lnTo>
                  <a:lnTo>
                    <a:pt x="308" y="457"/>
                  </a:lnTo>
                  <a:lnTo>
                    <a:pt x="329" y="481"/>
                  </a:lnTo>
                  <a:lnTo>
                    <a:pt x="355" y="507"/>
                  </a:lnTo>
                  <a:lnTo>
                    <a:pt x="390" y="528"/>
                  </a:lnTo>
                  <a:lnTo>
                    <a:pt x="411" y="539"/>
                  </a:lnTo>
                  <a:lnTo>
                    <a:pt x="434" y="548"/>
                  </a:lnTo>
                  <a:lnTo>
                    <a:pt x="264" y="762"/>
                  </a:lnTo>
                  <a:lnTo>
                    <a:pt x="255" y="756"/>
                  </a:lnTo>
                  <a:lnTo>
                    <a:pt x="223" y="739"/>
                  </a:lnTo>
                  <a:lnTo>
                    <a:pt x="182" y="706"/>
                  </a:lnTo>
                  <a:lnTo>
                    <a:pt x="158" y="683"/>
                  </a:lnTo>
                  <a:lnTo>
                    <a:pt x="135" y="660"/>
                  </a:lnTo>
                  <a:lnTo>
                    <a:pt x="109" y="630"/>
                  </a:lnTo>
                  <a:lnTo>
                    <a:pt x="85" y="595"/>
                  </a:lnTo>
                  <a:lnTo>
                    <a:pt x="62" y="560"/>
                  </a:lnTo>
                  <a:lnTo>
                    <a:pt x="44" y="516"/>
                  </a:lnTo>
                  <a:lnTo>
                    <a:pt x="26" y="472"/>
                  </a:lnTo>
                  <a:lnTo>
                    <a:pt x="12" y="422"/>
                  </a:lnTo>
                  <a:lnTo>
                    <a:pt x="3" y="367"/>
                  </a:lnTo>
                  <a:lnTo>
                    <a:pt x="0" y="308"/>
                  </a:lnTo>
                  <a:lnTo>
                    <a:pt x="3" y="279"/>
                  </a:lnTo>
                  <a:lnTo>
                    <a:pt x="9" y="243"/>
                  </a:lnTo>
                  <a:lnTo>
                    <a:pt x="18" y="200"/>
                  </a:lnTo>
                  <a:lnTo>
                    <a:pt x="32" y="153"/>
                  </a:lnTo>
                  <a:lnTo>
                    <a:pt x="53" y="100"/>
                  </a:lnTo>
                  <a:lnTo>
                    <a:pt x="65" y="76"/>
                  </a:lnTo>
                  <a:lnTo>
                    <a:pt x="79" y="50"/>
                  </a:lnTo>
                  <a:lnTo>
                    <a:pt x="97" y="27"/>
                  </a:lnTo>
                  <a:lnTo>
                    <a:pt x="117" y="0"/>
                  </a:lnTo>
                  <a:lnTo>
                    <a:pt x="317" y="17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Rectangle 35"/>
            <p:cNvSpPr>
              <a:spLocks noChangeArrowheads="1"/>
            </p:cNvSpPr>
            <p:nvPr/>
          </p:nvSpPr>
          <p:spPr bwMode="auto">
            <a:xfrm>
              <a:off x="1064" y="1433"/>
              <a:ext cx="26" cy="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Rectangle 36"/>
            <p:cNvSpPr>
              <a:spLocks noChangeArrowheads="1"/>
            </p:cNvSpPr>
            <p:nvPr/>
          </p:nvSpPr>
          <p:spPr bwMode="auto">
            <a:xfrm>
              <a:off x="612" y="1887"/>
              <a:ext cx="76" cy="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Rectangle 37"/>
            <p:cNvSpPr>
              <a:spLocks noChangeArrowheads="1"/>
            </p:cNvSpPr>
            <p:nvPr/>
          </p:nvSpPr>
          <p:spPr bwMode="auto">
            <a:xfrm>
              <a:off x="1466" y="1887"/>
              <a:ext cx="79" cy="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Freeform 38"/>
            <p:cNvSpPr/>
            <p:nvPr/>
          </p:nvSpPr>
          <p:spPr bwMode="auto">
            <a:xfrm>
              <a:off x="671" y="1650"/>
              <a:ext cx="79" cy="61"/>
            </a:xfrm>
            <a:custGeom>
              <a:avLst/>
              <a:gdLst>
                <a:gd name="T0" fmla="*/ 79 w 79"/>
                <a:gd name="T1" fmla="*/ 41 h 61"/>
                <a:gd name="T2" fmla="*/ 67 w 79"/>
                <a:gd name="T3" fmla="*/ 61 h 61"/>
                <a:gd name="T4" fmla="*/ 0 w 79"/>
                <a:gd name="T5" fmla="*/ 23 h 61"/>
                <a:gd name="T6" fmla="*/ 11 w 79"/>
                <a:gd name="T7" fmla="*/ 0 h 61"/>
                <a:gd name="T8" fmla="*/ 79 w 79"/>
                <a:gd name="T9" fmla="*/ 4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61"/>
                <a:gd name="T17" fmla="*/ 79 w 79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61">
                  <a:moveTo>
                    <a:pt x="79" y="41"/>
                  </a:moveTo>
                  <a:lnTo>
                    <a:pt x="67" y="61"/>
                  </a:lnTo>
                  <a:lnTo>
                    <a:pt x="0" y="23"/>
                  </a:lnTo>
                  <a:lnTo>
                    <a:pt x="11" y="0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Freeform 39"/>
            <p:cNvSpPr/>
            <p:nvPr/>
          </p:nvSpPr>
          <p:spPr bwMode="auto">
            <a:xfrm>
              <a:off x="1404" y="2086"/>
              <a:ext cx="82" cy="65"/>
            </a:xfrm>
            <a:custGeom>
              <a:avLst/>
              <a:gdLst>
                <a:gd name="T0" fmla="*/ 82 w 82"/>
                <a:gd name="T1" fmla="*/ 41 h 65"/>
                <a:gd name="T2" fmla="*/ 68 w 82"/>
                <a:gd name="T3" fmla="*/ 65 h 65"/>
                <a:gd name="T4" fmla="*/ 0 w 82"/>
                <a:gd name="T5" fmla="*/ 24 h 65"/>
                <a:gd name="T6" fmla="*/ 15 w 82"/>
                <a:gd name="T7" fmla="*/ 0 h 65"/>
                <a:gd name="T8" fmla="*/ 82 w 82"/>
                <a:gd name="T9" fmla="*/ 4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65"/>
                <a:gd name="T17" fmla="*/ 82 w 8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65">
                  <a:moveTo>
                    <a:pt x="82" y="41"/>
                  </a:moveTo>
                  <a:lnTo>
                    <a:pt x="68" y="65"/>
                  </a:lnTo>
                  <a:lnTo>
                    <a:pt x="0" y="24"/>
                  </a:lnTo>
                  <a:lnTo>
                    <a:pt x="15" y="0"/>
                  </a:lnTo>
                  <a:lnTo>
                    <a:pt x="82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0" name="Freeform 40"/>
            <p:cNvSpPr/>
            <p:nvPr/>
          </p:nvSpPr>
          <p:spPr bwMode="auto">
            <a:xfrm>
              <a:off x="835" y="1489"/>
              <a:ext cx="59" cy="82"/>
            </a:xfrm>
            <a:custGeom>
              <a:avLst/>
              <a:gdLst>
                <a:gd name="T0" fmla="*/ 59 w 59"/>
                <a:gd name="T1" fmla="*/ 67 h 82"/>
                <a:gd name="T2" fmla="*/ 38 w 59"/>
                <a:gd name="T3" fmla="*/ 82 h 82"/>
                <a:gd name="T4" fmla="*/ 0 w 59"/>
                <a:gd name="T5" fmla="*/ 14 h 82"/>
                <a:gd name="T6" fmla="*/ 20 w 59"/>
                <a:gd name="T7" fmla="*/ 0 h 82"/>
                <a:gd name="T8" fmla="*/ 59 w 59"/>
                <a:gd name="T9" fmla="*/ 67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82"/>
                <a:gd name="T17" fmla="*/ 59 w 59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82">
                  <a:moveTo>
                    <a:pt x="59" y="67"/>
                  </a:moveTo>
                  <a:lnTo>
                    <a:pt x="38" y="82"/>
                  </a:lnTo>
                  <a:lnTo>
                    <a:pt x="0" y="14"/>
                  </a:lnTo>
                  <a:lnTo>
                    <a:pt x="20" y="0"/>
                  </a:lnTo>
                  <a:lnTo>
                    <a:pt x="59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1" name="Freeform 41"/>
            <p:cNvSpPr/>
            <p:nvPr/>
          </p:nvSpPr>
          <p:spPr bwMode="auto">
            <a:xfrm>
              <a:off x="665" y="2081"/>
              <a:ext cx="82" cy="58"/>
            </a:xfrm>
            <a:custGeom>
              <a:avLst/>
              <a:gdLst>
                <a:gd name="T0" fmla="*/ 67 w 82"/>
                <a:gd name="T1" fmla="*/ 0 h 58"/>
                <a:gd name="T2" fmla="*/ 82 w 82"/>
                <a:gd name="T3" fmla="*/ 20 h 58"/>
                <a:gd name="T4" fmla="*/ 11 w 82"/>
                <a:gd name="T5" fmla="*/ 58 h 58"/>
                <a:gd name="T6" fmla="*/ 0 w 82"/>
                <a:gd name="T7" fmla="*/ 38 h 58"/>
                <a:gd name="T8" fmla="*/ 67 w 82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58"/>
                <a:gd name="T17" fmla="*/ 82 w 8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58">
                  <a:moveTo>
                    <a:pt x="67" y="0"/>
                  </a:moveTo>
                  <a:lnTo>
                    <a:pt x="82" y="20"/>
                  </a:lnTo>
                  <a:lnTo>
                    <a:pt x="11" y="58"/>
                  </a:lnTo>
                  <a:lnTo>
                    <a:pt x="0" y="3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2" name="Freeform 42"/>
            <p:cNvSpPr/>
            <p:nvPr/>
          </p:nvSpPr>
          <p:spPr bwMode="auto">
            <a:xfrm>
              <a:off x="1410" y="1659"/>
              <a:ext cx="82" cy="61"/>
            </a:xfrm>
            <a:custGeom>
              <a:avLst/>
              <a:gdLst>
                <a:gd name="T0" fmla="*/ 68 w 82"/>
                <a:gd name="T1" fmla="*/ 0 h 61"/>
                <a:gd name="T2" fmla="*/ 82 w 82"/>
                <a:gd name="T3" fmla="*/ 23 h 61"/>
                <a:gd name="T4" fmla="*/ 15 w 82"/>
                <a:gd name="T5" fmla="*/ 61 h 61"/>
                <a:gd name="T6" fmla="*/ 0 w 82"/>
                <a:gd name="T7" fmla="*/ 38 h 61"/>
                <a:gd name="T8" fmla="*/ 68 w 8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61"/>
                <a:gd name="T17" fmla="*/ 82 w 8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61">
                  <a:moveTo>
                    <a:pt x="68" y="0"/>
                  </a:moveTo>
                  <a:lnTo>
                    <a:pt x="82" y="23"/>
                  </a:lnTo>
                  <a:lnTo>
                    <a:pt x="15" y="61"/>
                  </a:lnTo>
                  <a:lnTo>
                    <a:pt x="0" y="38"/>
                  </a:lnTo>
                  <a:lnTo>
                    <a:pt x="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3" name="Freeform 43"/>
            <p:cNvSpPr/>
            <p:nvPr/>
          </p:nvSpPr>
          <p:spPr bwMode="auto">
            <a:xfrm>
              <a:off x="1275" y="1497"/>
              <a:ext cx="65" cy="82"/>
            </a:xfrm>
            <a:custGeom>
              <a:avLst/>
              <a:gdLst>
                <a:gd name="T0" fmla="*/ 41 w 65"/>
                <a:gd name="T1" fmla="*/ 0 h 82"/>
                <a:gd name="T2" fmla="*/ 65 w 65"/>
                <a:gd name="T3" fmla="*/ 15 h 82"/>
                <a:gd name="T4" fmla="*/ 24 w 65"/>
                <a:gd name="T5" fmla="*/ 82 h 82"/>
                <a:gd name="T6" fmla="*/ 0 w 65"/>
                <a:gd name="T7" fmla="*/ 68 h 82"/>
                <a:gd name="T8" fmla="*/ 41 w 65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82"/>
                <a:gd name="T17" fmla="*/ 65 w 65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82">
                  <a:moveTo>
                    <a:pt x="41" y="0"/>
                  </a:moveTo>
                  <a:lnTo>
                    <a:pt x="65" y="15"/>
                  </a:lnTo>
                  <a:lnTo>
                    <a:pt x="24" y="82"/>
                  </a:lnTo>
                  <a:lnTo>
                    <a:pt x="0" y="68"/>
                  </a:ln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4" name="Group 46"/>
          <p:cNvGrpSpPr>
            <a:grpSpLocks noChangeAspect="1"/>
          </p:cNvGrpSpPr>
          <p:nvPr/>
        </p:nvGrpSpPr>
        <p:grpSpPr bwMode="auto">
          <a:xfrm>
            <a:off x="4724123" y="1155785"/>
            <a:ext cx="2643188" cy="2462213"/>
            <a:chOff x="1980" y="864"/>
            <a:chExt cx="1665" cy="155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5" name="Freeform 47"/>
            <p:cNvSpPr/>
            <p:nvPr/>
          </p:nvSpPr>
          <p:spPr bwMode="auto">
            <a:xfrm>
              <a:off x="1980" y="1576"/>
              <a:ext cx="676" cy="839"/>
            </a:xfrm>
            <a:custGeom>
              <a:avLst/>
              <a:gdLst>
                <a:gd name="T0" fmla="*/ 10 w 676"/>
                <a:gd name="T1" fmla="*/ 0 h 839"/>
                <a:gd name="T2" fmla="*/ 3 w 676"/>
                <a:gd name="T3" fmla="*/ 75 h 839"/>
                <a:gd name="T4" fmla="*/ 0 w 676"/>
                <a:gd name="T5" fmla="*/ 107 h 839"/>
                <a:gd name="T6" fmla="*/ 3 w 676"/>
                <a:gd name="T7" fmla="*/ 153 h 839"/>
                <a:gd name="T8" fmla="*/ 7 w 676"/>
                <a:gd name="T9" fmla="*/ 199 h 839"/>
                <a:gd name="T10" fmla="*/ 13 w 676"/>
                <a:gd name="T11" fmla="*/ 245 h 839"/>
                <a:gd name="T12" fmla="*/ 20 w 676"/>
                <a:gd name="T13" fmla="*/ 284 h 839"/>
                <a:gd name="T14" fmla="*/ 29 w 676"/>
                <a:gd name="T15" fmla="*/ 326 h 839"/>
                <a:gd name="T16" fmla="*/ 42 w 676"/>
                <a:gd name="T17" fmla="*/ 365 h 839"/>
                <a:gd name="T18" fmla="*/ 55 w 676"/>
                <a:gd name="T19" fmla="*/ 401 h 839"/>
                <a:gd name="T20" fmla="*/ 72 w 676"/>
                <a:gd name="T21" fmla="*/ 437 h 839"/>
                <a:gd name="T22" fmla="*/ 104 w 676"/>
                <a:gd name="T23" fmla="*/ 502 h 839"/>
                <a:gd name="T24" fmla="*/ 144 w 676"/>
                <a:gd name="T25" fmla="*/ 565 h 839"/>
                <a:gd name="T26" fmla="*/ 183 w 676"/>
                <a:gd name="T27" fmla="*/ 617 h 839"/>
                <a:gd name="T28" fmla="*/ 222 w 676"/>
                <a:gd name="T29" fmla="*/ 666 h 839"/>
                <a:gd name="T30" fmla="*/ 264 w 676"/>
                <a:gd name="T31" fmla="*/ 708 h 839"/>
                <a:gd name="T32" fmla="*/ 304 w 676"/>
                <a:gd name="T33" fmla="*/ 744 h 839"/>
                <a:gd name="T34" fmla="*/ 343 w 676"/>
                <a:gd name="T35" fmla="*/ 773 h 839"/>
                <a:gd name="T36" fmla="*/ 375 w 676"/>
                <a:gd name="T37" fmla="*/ 796 h 839"/>
                <a:gd name="T38" fmla="*/ 424 w 676"/>
                <a:gd name="T39" fmla="*/ 829 h 839"/>
                <a:gd name="T40" fmla="*/ 444 w 676"/>
                <a:gd name="T41" fmla="*/ 839 h 839"/>
                <a:gd name="T42" fmla="*/ 676 w 676"/>
                <a:gd name="T43" fmla="*/ 499 h 839"/>
                <a:gd name="T44" fmla="*/ 640 w 676"/>
                <a:gd name="T45" fmla="*/ 483 h 839"/>
                <a:gd name="T46" fmla="*/ 607 w 676"/>
                <a:gd name="T47" fmla="*/ 467 h 839"/>
                <a:gd name="T48" fmla="*/ 578 w 676"/>
                <a:gd name="T49" fmla="*/ 447 h 839"/>
                <a:gd name="T50" fmla="*/ 552 w 676"/>
                <a:gd name="T51" fmla="*/ 424 h 839"/>
                <a:gd name="T52" fmla="*/ 529 w 676"/>
                <a:gd name="T53" fmla="*/ 405 h 839"/>
                <a:gd name="T54" fmla="*/ 506 w 676"/>
                <a:gd name="T55" fmla="*/ 382 h 839"/>
                <a:gd name="T56" fmla="*/ 473 w 676"/>
                <a:gd name="T57" fmla="*/ 336 h 839"/>
                <a:gd name="T58" fmla="*/ 447 w 676"/>
                <a:gd name="T59" fmla="*/ 294 h 839"/>
                <a:gd name="T60" fmla="*/ 431 w 676"/>
                <a:gd name="T61" fmla="*/ 258 h 839"/>
                <a:gd name="T62" fmla="*/ 421 w 676"/>
                <a:gd name="T63" fmla="*/ 225 h 839"/>
                <a:gd name="T64" fmla="*/ 415 w 676"/>
                <a:gd name="T65" fmla="*/ 183 h 839"/>
                <a:gd name="T66" fmla="*/ 408 w 676"/>
                <a:gd name="T67" fmla="*/ 143 h 839"/>
                <a:gd name="T68" fmla="*/ 408 w 676"/>
                <a:gd name="T69" fmla="*/ 107 h 839"/>
                <a:gd name="T70" fmla="*/ 408 w 676"/>
                <a:gd name="T71" fmla="*/ 72 h 839"/>
                <a:gd name="T72" fmla="*/ 10 w 676"/>
                <a:gd name="T73" fmla="*/ 0 h 8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6"/>
                <a:gd name="T112" fmla="*/ 0 h 839"/>
                <a:gd name="T113" fmla="*/ 676 w 676"/>
                <a:gd name="T114" fmla="*/ 839 h 8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6" h="839">
                  <a:moveTo>
                    <a:pt x="10" y="0"/>
                  </a:moveTo>
                  <a:lnTo>
                    <a:pt x="3" y="75"/>
                  </a:lnTo>
                  <a:lnTo>
                    <a:pt x="0" y="107"/>
                  </a:lnTo>
                  <a:lnTo>
                    <a:pt x="3" y="153"/>
                  </a:lnTo>
                  <a:lnTo>
                    <a:pt x="7" y="199"/>
                  </a:lnTo>
                  <a:lnTo>
                    <a:pt x="13" y="245"/>
                  </a:lnTo>
                  <a:lnTo>
                    <a:pt x="20" y="284"/>
                  </a:lnTo>
                  <a:lnTo>
                    <a:pt x="29" y="326"/>
                  </a:lnTo>
                  <a:lnTo>
                    <a:pt x="42" y="365"/>
                  </a:lnTo>
                  <a:lnTo>
                    <a:pt x="55" y="401"/>
                  </a:lnTo>
                  <a:lnTo>
                    <a:pt x="72" y="437"/>
                  </a:lnTo>
                  <a:lnTo>
                    <a:pt x="104" y="502"/>
                  </a:lnTo>
                  <a:lnTo>
                    <a:pt x="144" y="565"/>
                  </a:lnTo>
                  <a:lnTo>
                    <a:pt x="183" y="617"/>
                  </a:lnTo>
                  <a:lnTo>
                    <a:pt x="222" y="666"/>
                  </a:lnTo>
                  <a:lnTo>
                    <a:pt x="264" y="708"/>
                  </a:lnTo>
                  <a:lnTo>
                    <a:pt x="304" y="744"/>
                  </a:lnTo>
                  <a:lnTo>
                    <a:pt x="343" y="773"/>
                  </a:lnTo>
                  <a:lnTo>
                    <a:pt x="375" y="796"/>
                  </a:lnTo>
                  <a:lnTo>
                    <a:pt x="424" y="829"/>
                  </a:lnTo>
                  <a:lnTo>
                    <a:pt x="444" y="839"/>
                  </a:lnTo>
                  <a:lnTo>
                    <a:pt x="676" y="499"/>
                  </a:lnTo>
                  <a:lnTo>
                    <a:pt x="640" y="483"/>
                  </a:lnTo>
                  <a:lnTo>
                    <a:pt x="607" y="467"/>
                  </a:lnTo>
                  <a:lnTo>
                    <a:pt x="578" y="447"/>
                  </a:lnTo>
                  <a:lnTo>
                    <a:pt x="552" y="424"/>
                  </a:lnTo>
                  <a:lnTo>
                    <a:pt x="529" y="405"/>
                  </a:lnTo>
                  <a:lnTo>
                    <a:pt x="506" y="382"/>
                  </a:lnTo>
                  <a:lnTo>
                    <a:pt x="473" y="336"/>
                  </a:lnTo>
                  <a:lnTo>
                    <a:pt x="447" y="294"/>
                  </a:lnTo>
                  <a:lnTo>
                    <a:pt x="431" y="258"/>
                  </a:lnTo>
                  <a:lnTo>
                    <a:pt x="421" y="225"/>
                  </a:lnTo>
                  <a:lnTo>
                    <a:pt x="415" y="183"/>
                  </a:lnTo>
                  <a:lnTo>
                    <a:pt x="408" y="143"/>
                  </a:lnTo>
                  <a:lnTo>
                    <a:pt x="408" y="107"/>
                  </a:lnTo>
                  <a:lnTo>
                    <a:pt x="408" y="7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6" name="Freeform 48"/>
            <p:cNvSpPr/>
            <p:nvPr/>
          </p:nvSpPr>
          <p:spPr bwMode="auto">
            <a:xfrm>
              <a:off x="2479" y="1305"/>
              <a:ext cx="722" cy="725"/>
            </a:xfrm>
            <a:custGeom>
              <a:avLst/>
              <a:gdLst>
                <a:gd name="T0" fmla="*/ 722 w 722"/>
                <a:gd name="T1" fmla="*/ 398 h 725"/>
                <a:gd name="T2" fmla="*/ 705 w 722"/>
                <a:gd name="T3" fmla="*/ 470 h 725"/>
                <a:gd name="T4" fmla="*/ 679 w 722"/>
                <a:gd name="T5" fmla="*/ 535 h 725"/>
                <a:gd name="T6" fmla="*/ 640 w 722"/>
                <a:gd name="T7" fmla="*/ 591 h 725"/>
                <a:gd name="T8" fmla="*/ 591 w 722"/>
                <a:gd name="T9" fmla="*/ 640 h 725"/>
                <a:gd name="T10" fmla="*/ 532 w 722"/>
                <a:gd name="T11" fmla="*/ 679 h 725"/>
                <a:gd name="T12" fmla="*/ 470 w 722"/>
                <a:gd name="T13" fmla="*/ 708 h 725"/>
                <a:gd name="T14" fmla="*/ 399 w 722"/>
                <a:gd name="T15" fmla="*/ 721 h 725"/>
                <a:gd name="T16" fmla="*/ 324 w 722"/>
                <a:gd name="T17" fmla="*/ 721 h 725"/>
                <a:gd name="T18" fmla="*/ 255 w 722"/>
                <a:gd name="T19" fmla="*/ 708 h 725"/>
                <a:gd name="T20" fmla="*/ 190 w 722"/>
                <a:gd name="T21" fmla="*/ 679 h 725"/>
                <a:gd name="T22" fmla="*/ 131 w 722"/>
                <a:gd name="T23" fmla="*/ 640 h 725"/>
                <a:gd name="T24" fmla="*/ 82 w 722"/>
                <a:gd name="T25" fmla="*/ 591 h 725"/>
                <a:gd name="T26" fmla="*/ 43 w 722"/>
                <a:gd name="T27" fmla="*/ 535 h 725"/>
                <a:gd name="T28" fmla="*/ 17 w 722"/>
                <a:gd name="T29" fmla="*/ 470 h 725"/>
                <a:gd name="T30" fmla="*/ 4 w 722"/>
                <a:gd name="T31" fmla="*/ 398 h 725"/>
                <a:gd name="T32" fmla="*/ 4 w 722"/>
                <a:gd name="T33" fmla="*/ 326 h 725"/>
                <a:gd name="T34" fmla="*/ 17 w 722"/>
                <a:gd name="T35" fmla="*/ 254 h 725"/>
                <a:gd name="T36" fmla="*/ 43 w 722"/>
                <a:gd name="T37" fmla="*/ 189 h 725"/>
                <a:gd name="T38" fmla="*/ 82 w 722"/>
                <a:gd name="T39" fmla="*/ 134 h 725"/>
                <a:gd name="T40" fmla="*/ 131 w 722"/>
                <a:gd name="T41" fmla="*/ 85 h 725"/>
                <a:gd name="T42" fmla="*/ 190 w 722"/>
                <a:gd name="T43" fmla="*/ 45 h 725"/>
                <a:gd name="T44" fmla="*/ 255 w 722"/>
                <a:gd name="T45" fmla="*/ 16 h 725"/>
                <a:gd name="T46" fmla="*/ 324 w 722"/>
                <a:gd name="T47" fmla="*/ 3 h 725"/>
                <a:gd name="T48" fmla="*/ 399 w 722"/>
                <a:gd name="T49" fmla="*/ 3 h 725"/>
                <a:gd name="T50" fmla="*/ 470 w 722"/>
                <a:gd name="T51" fmla="*/ 16 h 725"/>
                <a:gd name="T52" fmla="*/ 532 w 722"/>
                <a:gd name="T53" fmla="*/ 45 h 725"/>
                <a:gd name="T54" fmla="*/ 591 w 722"/>
                <a:gd name="T55" fmla="*/ 85 h 725"/>
                <a:gd name="T56" fmla="*/ 640 w 722"/>
                <a:gd name="T57" fmla="*/ 134 h 725"/>
                <a:gd name="T58" fmla="*/ 679 w 722"/>
                <a:gd name="T59" fmla="*/ 189 h 725"/>
                <a:gd name="T60" fmla="*/ 705 w 722"/>
                <a:gd name="T61" fmla="*/ 254 h 725"/>
                <a:gd name="T62" fmla="*/ 722 w 722"/>
                <a:gd name="T63" fmla="*/ 326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725"/>
                <a:gd name="T98" fmla="*/ 722 w 722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725">
                  <a:moveTo>
                    <a:pt x="722" y="362"/>
                  </a:moveTo>
                  <a:lnTo>
                    <a:pt x="722" y="398"/>
                  </a:lnTo>
                  <a:lnTo>
                    <a:pt x="715" y="434"/>
                  </a:lnTo>
                  <a:lnTo>
                    <a:pt x="705" y="470"/>
                  </a:lnTo>
                  <a:lnTo>
                    <a:pt x="696" y="503"/>
                  </a:lnTo>
                  <a:lnTo>
                    <a:pt x="679" y="535"/>
                  </a:lnTo>
                  <a:lnTo>
                    <a:pt x="660" y="565"/>
                  </a:lnTo>
                  <a:lnTo>
                    <a:pt x="640" y="591"/>
                  </a:lnTo>
                  <a:lnTo>
                    <a:pt x="617" y="617"/>
                  </a:lnTo>
                  <a:lnTo>
                    <a:pt x="591" y="640"/>
                  </a:lnTo>
                  <a:lnTo>
                    <a:pt x="565" y="662"/>
                  </a:lnTo>
                  <a:lnTo>
                    <a:pt x="532" y="679"/>
                  </a:lnTo>
                  <a:lnTo>
                    <a:pt x="503" y="695"/>
                  </a:lnTo>
                  <a:lnTo>
                    <a:pt x="470" y="708"/>
                  </a:lnTo>
                  <a:lnTo>
                    <a:pt x="435" y="715"/>
                  </a:lnTo>
                  <a:lnTo>
                    <a:pt x="399" y="721"/>
                  </a:lnTo>
                  <a:lnTo>
                    <a:pt x="363" y="725"/>
                  </a:lnTo>
                  <a:lnTo>
                    <a:pt x="324" y="721"/>
                  </a:lnTo>
                  <a:lnTo>
                    <a:pt x="288" y="715"/>
                  </a:lnTo>
                  <a:lnTo>
                    <a:pt x="255" y="708"/>
                  </a:lnTo>
                  <a:lnTo>
                    <a:pt x="222" y="695"/>
                  </a:lnTo>
                  <a:lnTo>
                    <a:pt x="190" y="679"/>
                  </a:lnTo>
                  <a:lnTo>
                    <a:pt x="160" y="662"/>
                  </a:lnTo>
                  <a:lnTo>
                    <a:pt x="131" y="640"/>
                  </a:lnTo>
                  <a:lnTo>
                    <a:pt x="105" y="617"/>
                  </a:lnTo>
                  <a:lnTo>
                    <a:pt x="82" y="591"/>
                  </a:lnTo>
                  <a:lnTo>
                    <a:pt x="62" y="565"/>
                  </a:lnTo>
                  <a:lnTo>
                    <a:pt x="43" y="535"/>
                  </a:lnTo>
                  <a:lnTo>
                    <a:pt x="30" y="503"/>
                  </a:lnTo>
                  <a:lnTo>
                    <a:pt x="17" y="470"/>
                  </a:lnTo>
                  <a:lnTo>
                    <a:pt x="7" y="434"/>
                  </a:lnTo>
                  <a:lnTo>
                    <a:pt x="4" y="398"/>
                  </a:lnTo>
                  <a:lnTo>
                    <a:pt x="0" y="362"/>
                  </a:lnTo>
                  <a:lnTo>
                    <a:pt x="4" y="326"/>
                  </a:lnTo>
                  <a:lnTo>
                    <a:pt x="7" y="290"/>
                  </a:lnTo>
                  <a:lnTo>
                    <a:pt x="17" y="254"/>
                  </a:lnTo>
                  <a:lnTo>
                    <a:pt x="30" y="222"/>
                  </a:lnTo>
                  <a:lnTo>
                    <a:pt x="43" y="189"/>
                  </a:lnTo>
                  <a:lnTo>
                    <a:pt x="62" y="160"/>
                  </a:lnTo>
                  <a:lnTo>
                    <a:pt x="82" y="134"/>
                  </a:lnTo>
                  <a:lnTo>
                    <a:pt x="105" y="107"/>
                  </a:lnTo>
                  <a:lnTo>
                    <a:pt x="131" y="85"/>
                  </a:lnTo>
                  <a:lnTo>
                    <a:pt x="160" y="62"/>
                  </a:lnTo>
                  <a:lnTo>
                    <a:pt x="190" y="45"/>
                  </a:lnTo>
                  <a:lnTo>
                    <a:pt x="222" y="29"/>
                  </a:lnTo>
                  <a:lnTo>
                    <a:pt x="255" y="16"/>
                  </a:lnTo>
                  <a:lnTo>
                    <a:pt x="288" y="10"/>
                  </a:lnTo>
                  <a:lnTo>
                    <a:pt x="324" y="3"/>
                  </a:lnTo>
                  <a:lnTo>
                    <a:pt x="363" y="0"/>
                  </a:lnTo>
                  <a:lnTo>
                    <a:pt x="399" y="3"/>
                  </a:lnTo>
                  <a:lnTo>
                    <a:pt x="435" y="10"/>
                  </a:lnTo>
                  <a:lnTo>
                    <a:pt x="470" y="16"/>
                  </a:lnTo>
                  <a:lnTo>
                    <a:pt x="503" y="29"/>
                  </a:lnTo>
                  <a:lnTo>
                    <a:pt x="532" y="45"/>
                  </a:lnTo>
                  <a:lnTo>
                    <a:pt x="565" y="62"/>
                  </a:lnTo>
                  <a:lnTo>
                    <a:pt x="591" y="85"/>
                  </a:lnTo>
                  <a:lnTo>
                    <a:pt x="617" y="107"/>
                  </a:lnTo>
                  <a:lnTo>
                    <a:pt x="640" y="134"/>
                  </a:lnTo>
                  <a:lnTo>
                    <a:pt x="660" y="160"/>
                  </a:lnTo>
                  <a:lnTo>
                    <a:pt x="679" y="189"/>
                  </a:lnTo>
                  <a:lnTo>
                    <a:pt x="696" y="222"/>
                  </a:lnTo>
                  <a:lnTo>
                    <a:pt x="705" y="254"/>
                  </a:lnTo>
                  <a:lnTo>
                    <a:pt x="715" y="290"/>
                  </a:lnTo>
                  <a:lnTo>
                    <a:pt x="722" y="326"/>
                  </a:lnTo>
                  <a:lnTo>
                    <a:pt x="722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7" name="Rectangle 49"/>
            <p:cNvSpPr>
              <a:spLocks noChangeArrowheads="1"/>
            </p:cNvSpPr>
            <p:nvPr/>
          </p:nvSpPr>
          <p:spPr bwMode="auto">
            <a:xfrm>
              <a:off x="2832" y="864"/>
              <a:ext cx="42" cy="1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8" name="Rectangle 50"/>
            <p:cNvSpPr>
              <a:spLocks noChangeArrowheads="1"/>
            </p:cNvSpPr>
            <p:nvPr/>
          </p:nvSpPr>
          <p:spPr bwMode="auto">
            <a:xfrm>
              <a:off x="2065" y="1634"/>
              <a:ext cx="130" cy="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9" name="Rectangle 51"/>
            <p:cNvSpPr>
              <a:spLocks noChangeArrowheads="1"/>
            </p:cNvSpPr>
            <p:nvPr/>
          </p:nvSpPr>
          <p:spPr bwMode="auto">
            <a:xfrm>
              <a:off x="3511" y="1634"/>
              <a:ext cx="134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0" name="Freeform 52"/>
            <p:cNvSpPr/>
            <p:nvPr/>
          </p:nvSpPr>
          <p:spPr bwMode="auto">
            <a:xfrm>
              <a:off x="2163" y="1233"/>
              <a:ext cx="137" cy="104"/>
            </a:xfrm>
            <a:custGeom>
              <a:avLst/>
              <a:gdLst>
                <a:gd name="T0" fmla="*/ 137 w 137"/>
                <a:gd name="T1" fmla="*/ 65 h 104"/>
                <a:gd name="T2" fmla="*/ 114 w 137"/>
                <a:gd name="T3" fmla="*/ 104 h 104"/>
                <a:gd name="T4" fmla="*/ 0 w 137"/>
                <a:gd name="T5" fmla="*/ 36 h 104"/>
                <a:gd name="T6" fmla="*/ 23 w 137"/>
                <a:gd name="T7" fmla="*/ 0 h 104"/>
                <a:gd name="T8" fmla="*/ 137 w 137"/>
                <a:gd name="T9" fmla="*/ 65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04"/>
                <a:gd name="T17" fmla="*/ 137 w 137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04">
                  <a:moveTo>
                    <a:pt x="137" y="65"/>
                  </a:moveTo>
                  <a:lnTo>
                    <a:pt x="114" y="104"/>
                  </a:lnTo>
                  <a:lnTo>
                    <a:pt x="0" y="36"/>
                  </a:lnTo>
                  <a:lnTo>
                    <a:pt x="23" y="0"/>
                  </a:lnTo>
                  <a:lnTo>
                    <a:pt x="13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1" name="Freeform 53"/>
            <p:cNvSpPr/>
            <p:nvPr/>
          </p:nvSpPr>
          <p:spPr bwMode="auto">
            <a:xfrm>
              <a:off x="3410" y="1974"/>
              <a:ext cx="134" cy="104"/>
            </a:xfrm>
            <a:custGeom>
              <a:avLst/>
              <a:gdLst>
                <a:gd name="T0" fmla="*/ 134 w 134"/>
                <a:gd name="T1" fmla="*/ 69 h 104"/>
                <a:gd name="T2" fmla="*/ 111 w 134"/>
                <a:gd name="T3" fmla="*/ 104 h 104"/>
                <a:gd name="T4" fmla="*/ 0 w 134"/>
                <a:gd name="T5" fmla="*/ 39 h 104"/>
                <a:gd name="T6" fmla="*/ 19 w 134"/>
                <a:gd name="T7" fmla="*/ 0 h 104"/>
                <a:gd name="T8" fmla="*/ 134 w 134"/>
                <a:gd name="T9" fmla="*/ 69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"/>
                <a:gd name="T16" fmla="*/ 0 h 104"/>
                <a:gd name="T17" fmla="*/ 134 w 13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" h="104">
                  <a:moveTo>
                    <a:pt x="134" y="69"/>
                  </a:moveTo>
                  <a:lnTo>
                    <a:pt x="111" y="104"/>
                  </a:lnTo>
                  <a:lnTo>
                    <a:pt x="0" y="39"/>
                  </a:lnTo>
                  <a:lnTo>
                    <a:pt x="19" y="0"/>
                  </a:lnTo>
                  <a:lnTo>
                    <a:pt x="13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2" name="Freeform 54"/>
            <p:cNvSpPr/>
            <p:nvPr/>
          </p:nvSpPr>
          <p:spPr bwMode="auto">
            <a:xfrm>
              <a:off x="2440" y="959"/>
              <a:ext cx="105" cy="137"/>
            </a:xfrm>
            <a:custGeom>
              <a:avLst/>
              <a:gdLst>
                <a:gd name="T0" fmla="*/ 105 w 105"/>
                <a:gd name="T1" fmla="*/ 114 h 137"/>
                <a:gd name="T2" fmla="*/ 66 w 105"/>
                <a:gd name="T3" fmla="*/ 137 h 137"/>
                <a:gd name="T4" fmla="*/ 0 w 105"/>
                <a:gd name="T5" fmla="*/ 23 h 137"/>
                <a:gd name="T6" fmla="*/ 39 w 105"/>
                <a:gd name="T7" fmla="*/ 0 h 137"/>
                <a:gd name="T8" fmla="*/ 105 w 105"/>
                <a:gd name="T9" fmla="*/ 114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37"/>
                <a:gd name="T17" fmla="*/ 105 w 105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37">
                  <a:moveTo>
                    <a:pt x="105" y="114"/>
                  </a:moveTo>
                  <a:lnTo>
                    <a:pt x="66" y="137"/>
                  </a:lnTo>
                  <a:lnTo>
                    <a:pt x="0" y="23"/>
                  </a:lnTo>
                  <a:lnTo>
                    <a:pt x="39" y="0"/>
                  </a:lnTo>
                  <a:lnTo>
                    <a:pt x="105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3" name="Freeform 55"/>
            <p:cNvSpPr/>
            <p:nvPr/>
          </p:nvSpPr>
          <p:spPr bwMode="auto">
            <a:xfrm>
              <a:off x="2153" y="1961"/>
              <a:ext cx="137" cy="101"/>
            </a:xfrm>
            <a:custGeom>
              <a:avLst/>
              <a:gdLst>
                <a:gd name="T0" fmla="*/ 118 w 137"/>
                <a:gd name="T1" fmla="*/ 0 h 101"/>
                <a:gd name="T2" fmla="*/ 137 w 137"/>
                <a:gd name="T3" fmla="*/ 36 h 101"/>
                <a:gd name="T4" fmla="*/ 23 w 137"/>
                <a:gd name="T5" fmla="*/ 101 h 101"/>
                <a:gd name="T6" fmla="*/ 0 w 137"/>
                <a:gd name="T7" fmla="*/ 65 h 101"/>
                <a:gd name="T8" fmla="*/ 118 w 137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01"/>
                <a:gd name="T17" fmla="*/ 137 w 137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01">
                  <a:moveTo>
                    <a:pt x="118" y="0"/>
                  </a:moveTo>
                  <a:lnTo>
                    <a:pt x="137" y="36"/>
                  </a:lnTo>
                  <a:lnTo>
                    <a:pt x="23" y="101"/>
                  </a:lnTo>
                  <a:lnTo>
                    <a:pt x="0" y="6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4" name="Freeform 56"/>
            <p:cNvSpPr/>
            <p:nvPr/>
          </p:nvSpPr>
          <p:spPr bwMode="auto">
            <a:xfrm>
              <a:off x="3416" y="1249"/>
              <a:ext cx="137" cy="101"/>
            </a:xfrm>
            <a:custGeom>
              <a:avLst/>
              <a:gdLst>
                <a:gd name="T0" fmla="*/ 114 w 137"/>
                <a:gd name="T1" fmla="*/ 0 h 101"/>
                <a:gd name="T2" fmla="*/ 137 w 137"/>
                <a:gd name="T3" fmla="*/ 39 h 101"/>
                <a:gd name="T4" fmla="*/ 23 w 137"/>
                <a:gd name="T5" fmla="*/ 101 h 101"/>
                <a:gd name="T6" fmla="*/ 0 w 137"/>
                <a:gd name="T7" fmla="*/ 66 h 101"/>
                <a:gd name="T8" fmla="*/ 114 w 137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01"/>
                <a:gd name="T17" fmla="*/ 137 w 137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01">
                  <a:moveTo>
                    <a:pt x="114" y="0"/>
                  </a:moveTo>
                  <a:lnTo>
                    <a:pt x="137" y="39"/>
                  </a:lnTo>
                  <a:lnTo>
                    <a:pt x="23" y="101"/>
                  </a:lnTo>
                  <a:lnTo>
                    <a:pt x="0" y="66"/>
                  </a:lnTo>
                  <a:lnTo>
                    <a:pt x="1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" name="Freeform 57"/>
            <p:cNvSpPr/>
            <p:nvPr/>
          </p:nvSpPr>
          <p:spPr bwMode="auto">
            <a:xfrm>
              <a:off x="3188" y="975"/>
              <a:ext cx="107" cy="137"/>
            </a:xfrm>
            <a:custGeom>
              <a:avLst/>
              <a:gdLst>
                <a:gd name="T0" fmla="*/ 72 w 107"/>
                <a:gd name="T1" fmla="*/ 0 h 137"/>
                <a:gd name="T2" fmla="*/ 107 w 107"/>
                <a:gd name="T3" fmla="*/ 26 h 137"/>
                <a:gd name="T4" fmla="*/ 36 w 107"/>
                <a:gd name="T5" fmla="*/ 137 h 137"/>
                <a:gd name="T6" fmla="*/ 0 w 107"/>
                <a:gd name="T7" fmla="*/ 114 h 137"/>
                <a:gd name="T8" fmla="*/ 72 w 10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37"/>
                <a:gd name="T17" fmla="*/ 107 w 107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37">
                  <a:moveTo>
                    <a:pt x="72" y="0"/>
                  </a:moveTo>
                  <a:lnTo>
                    <a:pt x="107" y="26"/>
                  </a:lnTo>
                  <a:lnTo>
                    <a:pt x="36" y="137"/>
                  </a:lnTo>
                  <a:lnTo>
                    <a:pt x="0" y="114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6" name="Freeform 58"/>
            <p:cNvSpPr/>
            <p:nvPr/>
          </p:nvSpPr>
          <p:spPr bwMode="auto">
            <a:xfrm>
              <a:off x="2734" y="871"/>
              <a:ext cx="23" cy="78"/>
            </a:xfrm>
            <a:custGeom>
              <a:avLst/>
              <a:gdLst>
                <a:gd name="T0" fmla="*/ 23 w 23"/>
                <a:gd name="T1" fmla="*/ 78 h 78"/>
                <a:gd name="T2" fmla="*/ 10 w 23"/>
                <a:gd name="T3" fmla="*/ 78 h 78"/>
                <a:gd name="T4" fmla="*/ 0 w 23"/>
                <a:gd name="T5" fmla="*/ 3 h 78"/>
                <a:gd name="T6" fmla="*/ 16 w 23"/>
                <a:gd name="T7" fmla="*/ 0 h 78"/>
                <a:gd name="T8" fmla="*/ 23 w 23"/>
                <a:gd name="T9" fmla="*/ 78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78"/>
                <a:gd name="T17" fmla="*/ 23 w 23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78">
                  <a:moveTo>
                    <a:pt x="23" y="78"/>
                  </a:moveTo>
                  <a:lnTo>
                    <a:pt x="10" y="78"/>
                  </a:lnTo>
                  <a:lnTo>
                    <a:pt x="0" y="3"/>
                  </a:lnTo>
                  <a:lnTo>
                    <a:pt x="16" y="0"/>
                  </a:lnTo>
                  <a:lnTo>
                    <a:pt x="23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7" name="Freeform 59"/>
            <p:cNvSpPr/>
            <p:nvPr/>
          </p:nvSpPr>
          <p:spPr bwMode="auto">
            <a:xfrm>
              <a:off x="2636" y="887"/>
              <a:ext cx="33" cy="78"/>
            </a:xfrm>
            <a:custGeom>
              <a:avLst/>
              <a:gdLst>
                <a:gd name="T0" fmla="*/ 33 w 33"/>
                <a:gd name="T1" fmla="*/ 75 h 78"/>
                <a:gd name="T2" fmla="*/ 20 w 33"/>
                <a:gd name="T3" fmla="*/ 78 h 78"/>
                <a:gd name="T4" fmla="*/ 0 w 33"/>
                <a:gd name="T5" fmla="*/ 3 h 78"/>
                <a:gd name="T6" fmla="*/ 16 w 33"/>
                <a:gd name="T7" fmla="*/ 0 h 78"/>
                <a:gd name="T8" fmla="*/ 33 w 33"/>
                <a:gd name="T9" fmla="*/ 7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78"/>
                <a:gd name="T17" fmla="*/ 33 w 33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78">
                  <a:moveTo>
                    <a:pt x="33" y="75"/>
                  </a:moveTo>
                  <a:lnTo>
                    <a:pt x="20" y="78"/>
                  </a:lnTo>
                  <a:lnTo>
                    <a:pt x="0" y="3"/>
                  </a:lnTo>
                  <a:lnTo>
                    <a:pt x="16" y="0"/>
                  </a:lnTo>
                  <a:lnTo>
                    <a:pt x="33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8" name="Freeform 60"/>
            <p:cNvSpPr/>
            <p:nvPr/>
          </p:nvSpPr>
          <p:spPr bwMode="auto">
            <a:xfrm>
              <a:off x="2548" y="920"/>
              <a:ext cx="49" cy="75"/>
            </a:xfrm>
            <a:custGeom>
              <a:avLst/>
              <a:gdLst>
                <a:gd name="T0" fmla="*/ 49 w 49"/>
                <a:gd name="T1" fmla="*/ 68 h 75"/>
                <a:gd name="T2" fmla="*/ 36 w 49"/>
                <a:gd name="T3" fmla="*/ 75 h 75"/>
                <a:gd name="T4" fmla="*/ 0 w 49"/>
                <a:gd name="T5" fmla="*/ 6 h 75"/>
                <a:gd name="T6" fmla="*/ 13 w 49"/>
                <a:gd name="T7" fmla="*/ 0 h 75"/>
                <a:gd name="T8" fmla="*/ 49 w 49"/>
                <a:gd name="T9" fmla="*/ 6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75"/>
                <a:gd name="T17" fmla="*/ 49 w 49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75">
                  <a:moveTo>
                    <a:pt x="49" y="68"/>
                  </a:moveTo>
                  <a:lnTo>
                    <a:pt x="36" y="75"/>
                  </a:lnTo>
                  <a:lnTo>
                    <a:pt x="0" y="6"/>
                  </a:lnTo>
                  <a:lnTo>
                    <a:pt x="13" y="0"/>
                  </a:lnTo>
                  <a:lnTo>
                    <a:pt x="49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9" name="Freeform 61"/>
            <p:cNvSpPr/>
            <p:nvPr/>
          </p:nvSpPr>
          <p:spPr bwMode="auto">
            <a:xfrm>
              <a:off x="2359" y="1027"/>
              <a:ext cx="58" cy="72"/>
            </a:xfrm>
            <a:custGeom>
              <a:avLst/>
              <a:gdLst>
                <a:gd name="T0" fmla="*/ 58 w 58"/>
                <a:gd name="T1" fmla="*/ 62 h 72"/>
                <a:gd name="T2" fmla="*/ 45 w 58"/>
                <a:gd name="T3" fmla="*/ 72 h 72"/>
                <a:gd name="T4" fmla="*/ 0 w 58"/>
                <a:gd name="T5" fmla="*/ 10 h 72"/>
                <a:gd name="T6" fmla="*/ 13 w 58"/>
                <a:gd name="T7" fmla="*/ 0 h 72"/>
                <a:gd name="T8" fmla="*/ 58 w 58"/>
                <a:gd name="T9" fmla="*/ 6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72"/>
                <a:gd name="T17" fmla="*/ 58 w 5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72">
                  <a:moveTo>
                    <a:pt x="58" y="62"/>
                  </a:moveTo>
                  <a:lnTo>
                    <a:pt x="45" y="72"/>
                  </a:lnTo>
                  <a:lnTo>
                    <a:pt x="0" y="10"/>
                  </a:lnTo>
                  <a:lnTo>
                    <a:pt x="13" y="0"/>
                  </a:lnTo>
                  <a:lnTo>
                    <a:pt x="5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0" name="Freeform 62"/>
            <p:cNvSpPr/>
            <p:nvPr/>
          </p:nvSpPr>
          <p:spPr bwMode="auto">
            <a:xfrm>
              <a:off x="2284" y="1089"/>
              <a:ext cx="62" cy="66"/>
            </a:xfrm>
            <a:custGeom>
              <a:avLst/>
              <a:gdLst>
                <a:gd name="T0" fmla="*/ 62 w 62"/>
                <a:gd name="T1" fmla="*/ 56 h 66"/>
                <a:gd name="T2" fmla="*/ 52 w 62"/>
                <a:gd name="T3" fmla="*/ 66 h 66"/>
                <a:gd name="T4" fmla="*/ 0 w 62"/>
                <a:gd name="T5" fmla="*/ 10 h 66"/>
                <a:gd name="T6" fmla="*/ 9 w 62"/>
                <a:gd name="T7" fmla="*/ 0 h 66"/>
                <a:gd name="T8" fmla="*/ 62 w 62"/>
                <a:gd name="T9" fmla="*/ 56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6"/>
                <a:gd name="T17" fmla="*/ 62 w 6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6">
                  <a:moveTo>
                    <a:pt x="62" y="56"/>
                  </a:moveTo>
                  <a:lnTo>
                    <a:pt x="52" y="66"/>
                  </a:lnTo>
                  <a:lnTo>
                    <a:pt x="0" y="10"/>
                  </a:lnTo>
                  <a:lnTo>
                    <a:pt x="9" y="0"/>
                  </a:lnTo>
                  <a:lnTo>
                    <a:pt x="62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1" name="Freeform 63"/>
            <p:cNvSpPr/>
            <p:nvPr/>
          </p:nvSpPr>
          <p:spPr bwMode="auto">
            <a:xfrm>
              <a:off x="2222" y="1161"/>
              <a:ext cx="75" cy="56"/>
            </a:xfrm>
            <a:custGeom>
              <a:avLst/>
              <a:gdLst>
                <a:gd name="T0" fmla="*/ 75 w 75"/>
                <a:gd name="T1" fmla="*/ 43 h 56"/>
                <a:gd name="T2" fmla="*/ 65 w 75"/>
                <a:gd name="T3" fmla="*/ 56 h 56"/>
                <a:gd name="T4" fmla="*/ 0 w 75"/>
                <a:gd name="T5" fmla="*/ 13 h 56"/>
                <a:gd name="T6" fmla="*/ 9 w 75"/>
                <a:gd name="T7" fmla="*/ 0 h 56"/>
                <a:gd name="T8" fmla="*/ 75 w 75"/>
                <a:gd name="T9" fmla="*/ 4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56"/>
                <a:gd name="T17" fmla="*/ 75 w 7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56">
                  <a:moveTo>
                    <a:pt x="75" y="43"/>
                  </a:moveTo>
                  <a:lnTo>
                    <a:pt x="65" y="56"/>
                  </a:lnTo>
                  <a:lnTo>
                    <a:pt x="0" y="13"/>
                  </a:lnTo>
                  <a:lnTo>
                    <a:pt x="9" y="0"/>
                  </a:lnTo>
                  <a:lnTo>
                    <a:pt x="75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2" name="Freeform 64"/>
            <p:cNvSpPr/>
            <p:nvPr/>
          </p:nvSpPr>
          <p:spPr bwMode="auto">
            <a:xfrm>
              <a:off x="2111" y="1357"/>
              <a:ext cx="78" cy="42"/>
            </a:xfrm>
            <a:custGeom>
              <a:avLst/>
              <a:gdLst>
                <a:gd name="T0" fmla="*/ 78 w 78"/>
                <a:gd name="T1" fmla="*/ 29 h 42"/>
                <a:gd name="T2" fmla="*/ 71 w 78"/>
                <a:gd name="T3" fmla="*/ 42 h 42"/>
                <a:gd name="T4" fmla="*/ 0 w 78"/>
                <a:gd name="T5" fmla="*/ 13 h 42"/>
                <a:gd name="T6" fmla="*/ 6 w 78"/>
                <a:gd name="T7" fmla="*/ 0 h 42"/>
                <a:gd name="T8" fmla="*/ 78 w 78"/>
                <a:gd name="T9" fmla="*/ 2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42"/>
                <a:gd name="T17" fmla="*/ 78 w 7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42">
                  <a:moveTo>
                    <a:pt x="78" y="29"/>
                  </a:moveTo>
                  <a:lnTo>
                    <a:pt x="71" y="42"/>
                  </a:lnTo>
                  <a:lnTo>
                    <a:pt x="0" y="13"/>
                  </a:lnTo>
                  <a:lnTo>
                    <a:pt x="6" y="0"/>
                  </a:lnTo>
                  <a:lnTo>
                    <a:pt x="7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3" name="Freeform 65"/>
            <p:cNvSpPr/>
            <p:nvPr/>
          </p:nvSpPr>
          <p:spPr bwMode="auto">
            <a:xfrm>
              <a:off x="2081" y="1452"/>
              <a:ext cx="79" cy="32"/>
            </a:xfrm>
            <a:custGeom>
              <a:avLst/>
              <a:gdLst>
                <a:gd name="T0" fmla="*/ 79 w 79"/>
                <a:gd name="T1" fmla="*/ 19 h 32"/>
                <a:gd name="T2" fmla="*/ 72 w 79"/>
                <a:gd name="T3" fmla="*/ 32 h 32"/>
                <a:gd name="T4" fmla="*/ 0 w 79"/>
                <a:gd name="T5" fmla="*/ 13 h 32"/>
                <a:gd name="T6" fmla="*/ 3 w 79"/>
                <a:gd name="T7" fmla="*/ 0 h 32"/>
                <a:gd name="T8" fmla="*/ 79 w 79"/>
                <a:gd name="T9" fmla="*/ 1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2"/>
                <a:gd name="T17" fmla="*/ 79 w 79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2">
                  <a:moveTo>
                    <a:pt x="79" y="19"/>
                  </a:moveTo>
                  <a:lnTo>
                    <a:pt x="72" y="32"/>
                  </a:lnTo>
                  <a:lnTo>
                    <a:pt x="0" y="13"/>
                  </a:lnTo>
                  <a:lnTo>
                    <a:pt x="3" y="0"/>
                  </a:lnTo>
                  <a:lnTo>
                    <a:pt x="7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4" name="Rectangle 66"/>
            <p:cNvSpPr>
              <a:spLocks noChangeArrowheads="1"/>
            </p:cNvSpPr>
            <p:nvPr/>
          </p:nvSpPr>
          <p:spPr bwMode="auto">
            <a:xfrm>
              <a:off x="2068" y="1546"/>
              <a:ext cx="78" cy="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" name="Freeform 67"/>
            <p:cNvSpPr/>
            <p:nvPr/>
          </p:nvSpPr>
          <p:spPr bwMode="auto">
            <a:xfrm>
              <a:off x="2078" y="1736"/>
              <a:ext cx="78" cy="19"/>
            </a:xfrm>
            <a:custGeom>
              <a:avLst/>
              <a:gdLst>
                <a:gd name="T0" fmla="*/ 75 w 78"/>
                <a:gd name="T1" fmla="*/ 0 h 19"/>
                <a:gd name="T2" fmla="*/ 78 w 78"/>
                <a:gd name="T3" fmla="*/ 16 h 19"/>
                <a:gd name="T4" fmla="*/ 0 w 78"/>
                <a:gd name="T5" fmla="*/ 19 h 19"/>
                <a:gd name="T6" fmla="*/ 0 w 78"/>
                <a:gd name="T7" fmla="*/ 3 h 19"/>
                <a:gd name="T8" fmla="*/ 75 w 7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9"/>
                <a:gd name="T17" fmla="*/ 78 w 7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9">
                  <a:moveTo>
                    <a:pt x="75" y="0"/>
                  </a:moveTo>
                  <a:lnTo>
                    <a:pt x="78" y="16"/>
                  </a:lnTo>
                  <a:lnTo>
                    <a:pt x="0" y="19"/>
                  </a:lnTo>
                  <a:lnTo>
                    <a:pt x="0" y="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6" name="Freeform 68"/>
            <p:cNvSpPr/>
            <p:nvPr/>
          </p:nvSpPr>
          <p:spPr bwMode="auto">
            <a:xfrm>
              <a:off x="2088" y="1824"/>
              <a:ext cx="78" cy="29"/>
            </a:xfrm>
            <a:custGeom>
              <a:avLst/>
              <a:gdLst>
                <a:gd name="T0" fmla="*/ 75 w 78"/>
                <a:gd name="T1" fmla="*/ 0 h 29"/>
                <a:gd name="T2" fmla="*/ 78 w 78"/>
                <a:gd name="T3" fmla="*/ 16 h 29"/>
                <a:gd name="T4" fmla="*/ 3 w 78"/>
                <a:gd name="T5" fmla="*/ 29 h 29"/>
                <a:gd name="T6" fmla="*/ 0 w 78"/>
                <a:gd name="T7" fmla="*/ 13 h 29"/>
                <a:gd name="T8" fmla="*/ 75 w 78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"/>
                <a:gd name="T17" fmla="*/ 78 w 7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">
                  <a:moveTo>
                    <a:pt x="75" y="0"/>
                  </a:moveTo>
                  <a:lnTo>
                    <a:pt x="78" y="16"/>
                  </a:lnTo>
                  <a:lnTo>
                    <a:pt x="3" y="29"/>
                  </a:lnTo>
                  <a:lnTo>
                    <a:pt x="0" y="1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7" name="Freeform 69"/>
            <p:cNvSpPr/>
            <p:nvPr/>
          </p:nvSpPr>
          <p:spPr bwMode="auto">
            <a:xfrm>
              <a:off x="2114" y="1899"/>
              <a:ext cx="78" cy="46"/>
            </a:xfrm>
            <a:custGeom>
              <a:avLst/>
              <a:gdLst>
                <a:gd name="T0" fmla="*/ 72 w 78"/>
                <a:gd name="T1" fmla="*/ 0 h 46"/>
                <a:gd name="T2" fmla="*/ 78 w 78"/>
                <a:gd name="T3" fmla="*/ 13 h 46"/>
                <a:gd name="T4" fmla="*/ 6 w 78"/>
                <a:gd name="T5" fmla="*/ 46 h 46"/>
                <a:gd name="T6" fmla="*/ 0 w 78"/>
                <a:gd name="T7" fmla="*/ 33 h 46"/>
                <a:gd name="T8" fmla="*/ 72 w 78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46"/>
                <a:gd name="T17" fmla="*/ 78 w 78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46">
                  <a:moveTo>
                    <a:pt x="72" y="0"/>
                  </a:moveTo>
                  <a:lnTo>
                    <a:pt x="78" y="13"/>
                  </a:lnTo>
                  <a:lnTo>
                    <a:pt x="6" y="46"/>
                  </a:lnTo>
                  <a:lnTo>
                    <a:pt x="0" y="3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8" name="Freeform 70"/>
            <p:cNvSpPr/>
            <p:nvPr/>
          </p:nvSpPr>
          <p:spPr bwMode="auto">
            <a:xfrm>
              <a:off x="3508" y="1912"/>
              <a:ext cx="75" cy="46"/>
            </a:xfrm>
            <a:custGeom>
              <a:avLst/>
              <a:gdLst>
                <a:gd name="T0" fmla="*/ 0 w 75"/>
                <a:gd name="T1" fmla="*/ 13 h 46"/>
                <a:gd name="T2" fmla="*/ 6 w 75"/>
                <a:gd name="T3" fmla="*/ 0 h 46"/>
                <a:gd name="T4" fmla="*/ 75 w 75"/>
                <a:gd name="T5" fmla="*/ 33 h 46"/>
                <a:gd name="T6" fmla="*/ 68 w 75"/>
                <a:gd name="T7" fmla="*/ 46 h 46"/>
                <a:gd name="T8" fmla="*/ 0 w 75"/>
                <a:gd name="T9" fmla="*/ 13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46"/>
                <a:gd name="T17" fmla="*/ 75 w 7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46">
                  <a:moveTo>
                    <a:pt x="0" y="13"/>
                  </a:moveTo>
                  <a:lnTo>
                    <a:pt x="6" y="0"/>
                  </a:lnTo>
                  <a:lnTo>
                    <a:pt x="75" y="33"/>
                  </a:lnTo>
                  <a:lnTo>
                    <a:pt x="68" y="46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9" name="Freeform 71"/>
            <p:cNvSpPr/>
            <p:nvPr/>
          </p:nvSpPr>
          <p:spPr bwMode="auto">
            <a:xfrm>
              <a:off x="3544" y="1830"/>
              <a:ext cx="78" cy="40"/>
            </a:xfrm>
            <a:custGeom>
              <a:avLst/>
              <a:gdLst>
                <a:gd name="T0" fmla="*/ 0 w 78"/>
                <a:gd name="T1" fmla="*/ 13 h 40"/>
                <a:gd name="T2" fmla="*/ 6 w 78"/>
                <a:gd name="T3" fmla="*/ 0 h 40"/>
                <a:gd name="T4" fmla="*/ 78 w 78"/>
                <a:gd name="T5" fmla="*/ 26 h 40"/>
                <a:gd name="T6" fmla="*/ 75 w 78"/>
                <a:gd name="T7" fmla="*/ 40 h 40"/>
                <a:gd name="T8" fmla="*/ 0 w 78"/>
                <a:gd name="T9" fmla="*/ 13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40"/>
                <a:gd name="T17" fmla="*/ 78 w 7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40">
                  <a:moveTo>
                    <a:pt x="0" y="13"/>
                  </a:moveTo>
                  <a:lnTo>
                    <a:pt x="6" y="0"/>
                  </a:lnTo>
                  <a:lnTo>
                    <a:pt x="78" y="26"/>
                  </a:lnTo>
                  <a:lnTo>
                    <a:pt x="75" y="4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0" name="Freeform 72"/>
            <p:cNvSpPr/>
            <p:nvPr/>
          </p:nvSpPr>
          <p:spPr bwMode="auto">
            <a:xfrm>
              <a:off x="3563" y="1752"/>
              <a:ext cx="78" cy="23"/>
            </a:xfrm>
            <a:custGeom>
              <a:avLst/>
              <a:gdLst>
                <a:gd name="T0" fmla="*/ 0 w 78"/>
                <a:gd name="T1" fmla="*/ 16 h 23"/>
                <a:gd name="T2" fmla="*/ 3 w 78"/>
                <a:gd name="T3" fmla="*/ 0 h 23"/>
                <a:gd name="T4" fmla="*/ 78 w 78"/>
                <a:gd name="T5" fmla="*/ 10 h 23"/>
                <a:gd name="T6" fmla="*/ 78 w 78"/>
                <a:gd name="T7" fmla="*/ 23 h 23"/>
                <a:gd name="T8" fmla="*/ 0 w 78"/>
                <a:gd name="T9" fmla="*/ 1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3"/>
                <a:gd name="T17" fmla="*/ 78 w 7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3">
                  <a:moveTo>
                    <a:pt x="0" y="16"/>
                  </a:moveTo>
                  <a:lnTo>
                    <a:pt x="3" y="0"/>
                  </a:lnTo>
                  <a:lnTo>
                    <a:pt x="78" y="10"/>
                  </a:lnTo>
                  <a:lnTo>
                    <a:pt x="78" y="23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1" name="Freeform 73"/>
            <p:cNvSpPr/>
            <p:nvPr/>
          </p:nvSpPr>
          <p:spPr bwMode="auto">
            <a:xfrm>
              <a:off x="3560" y="1527"/>
              <a:ext cx="78" cy="26"/>
            </a:xfrm>
            <a:custGeom>
              <a:avLst/>
              <a:gdLst>
                <a:gd name="T0" fmla="*/ 3 w 78"/>
                <a:gd name="T1" fmla="*/ 26 h 26"/>
                <a:gd name="T2" fmla="*/ 0 w 78"/>
                <a:gd name="T3" fmla="*/ 10 h 26"/>
                <a:gd name="T4" fmla="*/ 75 w 78"/>
                <a:gd name="T5" fmla="*/ 0 h 26"/>
                <a:gd name="T6" fmla="*/ 78 w 78"/>
                <a:gd name="T7" fmla="*/ 16 h 26"/>
                <a:gd name="T8" fmla="*/ 3 w 78"/>
                <a:gd name="T9" fmla="*/ 2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6"/>
                <a:gd name="T17" fmla="*/ 78 w 7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6">
                  <a:moveTo>
                    <a:pt x="3" y="26"/>
                  </a:moveTo>
                  <a:lnTo>
                    <a:pt x="0" y="10"/>
                  </a:lnTo>
                  <a:lnTo>
                    <a:pt x="75" y="0"/>
                  </a:lnTo>
                  <a:lnTo>
                    <a:pt x="78" y="16"/>
                  </a:lnTo>
                  <a:lnTo>
                    <a:pt x="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2" name="Freeform 74"/>
            <p:cNvSpPr/>
            <p:nvPr/>
          </p:nvSpPr>
          <p:spPr bwMode="auto">
            <a:xfrm>
              <a:off x="3540" y="1429"/>
              <a:ext cx="79" cy="36"/>
            </a:xfrm>
            <a:custGeom>
              <a:avLst/>
              <a:gdLst>
                <a:gd name="T0" fmla="*/ 4 w 79"/>
                <a:gd name="T1" fmla="*/ 36 h 36"/>
                <a:gd name="T2" fmla="*/ 0 w 79"/>
                <a:gd name="T3" fmla="*/ 23 h 36"/>
                <a:gd name="T4" fmla="*/ 75 w 79"/>
                <a:gd name="T5" fmla="*/ 0 h 36"/>
                <a:gd name="T6" fmla="*/ 79 w 79"/>
                <a:gd name="T7" fmla="*/ 16 h 36"/>
                <a:gd name="T8" fmla="*/ 4 w 79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6"/>
                <a:gd name="T17" fmla="*/ 79 w 79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6">
                  <a:moveTo>
                    <a:pt x="4" y="36"/>
                  </a:moveTo>
                  <a:lnTo>
                    <a:pt x="0" y="23"/>
                  </a:lnTo>
                  <a:lnTo>
                    <a:pt x="75" y="0"/>
                  </a:lnTo>
                  <a:lnTo>
                    <a:pt x="79" y="16"/>
                  </a:lnTo>
                  <a:lnTo>
                    <a:pt x="4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3" name="Freeform 75"/>
            <p:cNvSpPr/>
            <p:nvPr/>
          </p:nvSpPr>
          <p:spPr bwMode="auto">
            <a:xfrm>
              <a:off x="3511" y="1341"/>
              <a:ext cx="72" cy="52"/>
            </a:xfrm>
            <a:custGeom>
              <a:avLst/>
              <a:gdLst>
                <a:gd name="T0" fmla="*/ 6 w 72"/>
                <a:gd name="T1" fmla="*/ 52 h 52"/>
                <a:gd name="T2" fmla="*/ 0 w 72"/>
                <a:gd name="T3" fmla="*/ 39 h 52"/>
                <a:gd name="T4" fmla="*/ 65 w 72"/>
                <a:gd name="T5" fmla="*/ 0 h 52"/>
                <a:gd name="T6" fmla="*/ 72 w 72"/>
                <a:gd name="T7" fmla="*/ 13 h 52"/>
                <a:gd name="T8" fmla="*/ 6 w 7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52"/>
                <a:gd name="T17" fmla="*/ 72 w 7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52">
                  <a:moveTo>
                    <a:pt x="6" y="52"/>
                  </a:moveTo>
                  <a:lnTo>
                    <a:pt x="0" y="39"/>
                  </a:lnTo>
                  <a:lnTo>
                    <a:pt x="65" y="0"/>
                  </a:lnTo>
                  <a:lnTo>
                    <a:pt x="72" y="13"/>
                  </a:lnTo>
                  <a:lnTo>
                    <a:pt x="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4" name="Freeform 76"/>
            <p:cNvSpPr/>
            <p:nvPr/>
          </p:nvSpPr>
          <p:spPr bwMode="auto">
            <a:xfrm>
              <a:off x="3420" y="1177"/>
              <a:ext cx="71" cy="59"/>
            </a:xfrm>
            <a:custGeom>
              <a:avLst/>
              <a:gdLst>
                <a:gd name="T0" fmla="*/ 6 w 71"/>
                <a:gd name="T1" fmla="*/ 59 h 59"/>
                <a:gd name="T2" fmla="*/ 0 w 71"/>
                <a:gd name="T3" fmla="*/ 46 h 59"/>
                <a:gd name="T4" fmla="*/ 62 w 71"/>
                <a:gd name="T5" fmla="*/ 0 h 59"/>
                <a:gd name="T6" fmla="*/ 71 w 71"/>
                <a:gd name="T7" fmla="*/ 13 h 59"/>
                <a:gd name="T8" fmla="*/ 6 w 71"/>
                <a:gd name="T9" fmla="*/ 5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59"/>
                <a:gd name="T17" fmla="*/ 71 w 71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59">
                  <a:moveTo>
                    <a:pt x="6" y="59"/>
                  </a:moveTo>
                  <a:lnTo>
                    <a:pt x="0" y="46"/>
                  </a:lnTo>
                  <a:lnTo>
                    <a:pt x="62" y="0"/>
                  </a:lnTo>
                  <a:lnTo>
                    <a:pt x="71" y="13"/>
                  </a:lnTo>
                  <a:lnTo>
                    <a:pt x="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" name="Freeform 77"/>
            <p:cNvSpPr/>
            <p:nvPr/>
          </p:nvSpPr>
          <p:spPr bwMode="auto">
            <a:xfrm>
              <a:off x="3364" y="1102"/>
              <a:ext cx="65" cy="62"/>
            </a:xfrm>
            <a:custGeom>
              <a:avLst/>
              <a:gdLst>
                <a:gd name="T0" fmla="*/ 10 w 65"/>
                <a:gd name="T1" fmla="*/ 62 h 62"/>
                <a:gd name="T2" fmla="*/ 0 w 65"/>
                <a:gd name="T3" fmla="*/ 53 h 62"/>
                <a:gd name="T4" fmla="*/ 56 w 65"/>
                <a:gd name="T5" fmla="*/ 0 h 62"/>
                <a:gd name="T6" fmla="*/ 65 w 65"/>
                <a:gd name="T7" fmla="*/ 10 h 62"/>
                <a:gd name="T8" fmla="*/ 10 w 65"/>
                <a:gd name="T9" fmla="*/ 62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62"/>
                <a:gd name="T17" fmla="*/ 65 w 6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62">
                  <a:moveTo>
                    <a:pt x="10" y="62"/>
                  </a:moveTo>
                  <a:lnTo>
                    <a:pt x="0" y="53"/>
                  </a:lnTo>
                  <a:lnTo>
                    <a:pt x="56" y="0"/>
                  </a:lnTo>
                  <a:lnTo>
                    <a:pt x="65" y="10"/>
                  </a:lnTo>
                  <a:lnTo>
                    <a:pt x="1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6" name="Freeform 78"/>
            <p:cNvSpPr/>
            <p:nvPr/>
          </p:nvSpPr>
          <p:spPr bwMode="auto">
            <a:xfrm>
              <a:off x="3302" y="1040"/>
              <a:ext cx="55" cy="72"/>
            </a:xfrm>
            <a:custGeom>
              <a:avLst/>
              <a:gdLst>
                <a:gd name="T0" fmla="*/ 13 w 55"/>
                <a:gd name="T1" fmla="*/ 72 h 72"/>
                <a:gd name="T2" fmla="*/ 0 w 55"/>
                <a:gd name="T3" fmla="*/ 66 h 72"/>
                <a:gd name="T4" fmla="*/ 42 w 55"/>
                <a:gd name="T5" fmla="*/ 0 h 72"/>
                <a:gd name="T6" fmla="*/ 55 w 55"/>
                <a:gd name="T7" fmla="*/ 10 h 72"/>
                <a:gd name="T8" fmla="*/ 13 w 55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72"/>
                <a:gd name="T17" fmla="*/ 55 w 5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72">
                  <a:moveTo>
                    <a:pt x="13" y="72"/>
                  </a:moveTo>
                  <a:lnTo>
                    <a:pt x="0" y="66"/>
                  </a:lnTo>
                  <a:lnTo>
                    <a:pt x="42" y="0"/>
                  </a:lnTo>
                  <a:lnTo>
                    <a:pt x="55" y="10"/>
                  </a:lnTo>
                  <a:lnTo>
                    <a:pt x="13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7" name="Freeform 79"/>
            <p:cNvSpPr/>
            <p:nvPr/>
          </p:nvSpPr>
          <p:spPr bwMode="auto">
            <a:xfrm>
              <a:off x="3126" y="946"/>
              <a:ext cx="49" cy="78"/>
            </a:xfrm>
            <a:custGeom>
              <a:avLst/>
              <a:gdLst>
                <a:gd name="T0" fmla="*/ 13 w 49"/>
                <a:gd name="T1" fmla="*/ 78 h 78"/>
                <a:gd name="T2" fmla="*/ 0 w 49"/>
                <a:gd name="T3" fmla="*/ 68 h 78"/>
                <a:gd name="T4" fmla="*/ 36 w 49"/>
                <a:gd name="T5" fmla="*/ 0 h 78"/>
                <a:gd name="T6" fmla="*/ 49 w 49"/>
                <a:gd name="T7" fmla="*/ 9 h 78"/>
                <a:gd name="T8" fmla="*/ 13 w 49"/>
                <a:gd name="T9" fmla="*/ 78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78"/>
                <a:gd name="T17" fmla="*/ 49 w 49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78">
                  <a:moveTo>
                    <a:pt x="13" y="78"/>
                  </a:moveTo>
                  <a:lnTo>
                    <a:pt x="0" y="68"/>
                  </a:lnTo>
                  <a:lnTo>
                    <a:pt x="36" y="0"/>
                  </a:lnTo>
                  <a:lnTo>
                    <a:pt x="49" y="9"/>
                  </a:lnTo>
                  <a:lnTo>
                    <a:pt x="13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8" name="Freeform 80"/>
            <p:cNvSpPr/>
            <p:nvPr/>
          </p:nvSpPr>
          <p:spPr bwMode="auto">
            <a:xfrm>
              <a:off x="3044" y="906"/>
              <a:ext cx="43" cy="79"/>
            </a:xfrm>
            <a:custGeom>
              <a:avLst/>
              <a:gdLst>
                <a:gd name="T0" fmla="*/ 13 w 43"/>
                <a:gd name="T1" fmla="*/ 79 h 79"/>
                <a:gd name="T2" fmla="*/ 0 w 43"/>
                <a:gd name="T3" fmla="*/ 72 h 79"/>
                <a:gd name="T4" fmla="*/ 26 w 43"/>
                <a:gd name="T5" fmla="*/ 0 h 79"/>
                <a:gd name="T6" fmla="*/ 43 w 43"/>
                <a:gd name="T7" fmla="*/ 7 h 79"/>
                <a:gd name="T8" fmla="*/ 13 w 43"/>
                <a:gd name="T9" fmla="*/ 79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79"/>
                <a:gd name="T17" fmla="*/ 43 w 43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79">
                  <a:moveTo>
                    <a:pt x="13" y="79"/>
                  </a:moveTo>
                  <a:lnTo>
                    <a:pt x="0" y="72"/>
                  </a:lnTo>
                  <a:lnTo>
                    <a:pt x="26" y="0"/>
                  </a:lnTo>
                  <a:lnTo>
                    <a:pt x="43" y="7"/>
                  </a:lnTo>
                  <a:lnTo>
                    <a:pt x="1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9" name="Freeform 81"/>
            <p:cNvSpPr/>
            <p:nvPr/>
          </p:nvSpPr>
          <p:spPr bwMode="auto">
            <a:xfrm>
              <a:off x="2969" y="887"/>
              <a:ext cx="23" cy="78"/>
            </a:xfrm>
            <a:custGeom>
              <a:avLst/>
              <a:gdLst>
                <a:gd name="T0" fmla="*/ 16 w 23"/>
                <a:gd name="T1" fmla="*/ 78 h 78"/>
                <a:gd name="T2" fmla="*/ 0 w 23"/>
                <a:gd name="T3" fmla="*/ 75 h 78"/>
                <a:gd name="T4" fmla="*/ 7 w 23"/>
                <a:gd name="T5" fmla="*/ 0 h 78"/>
                <a:gd name="T6" fmla="*/ 23 w 23"/>
                <a:gd name="T7" fmla="*/ 0 h 78"/>
                <a:gd name="T8" fmla="*/ 16 w 23"/>
                <a:gd name="T9" fmla="*/ 78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78"/>
                <a:gd name="T17" fmla="*/ 23 w 23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78">
                  <a:moveTo>
                    <a:pt x="16" y="78"/>
                  </a:moveTo>
                  <a:lnTo>
                    <a:pt x="0" y="75"/>
                  </a:lnTo>
                  <a:lnTo>
                    <a:pt x="7" y="0"/>
                  </a:lnTo>
                  <a:lnTo>
                    <a:pt x="23" y="0"/>
                  </a:lnTo>
                  <a:lnTo>
                    <a:pt x="16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0" name="Group 84"/>
          <p:cNvGrpSpPr>
            <a:grpSpLocks noChangeAspect="1"/>
          </p:cNvGrpSpPr>
          <p:nvPr/>
        </p:nvGrpSpPr>
        <p:grpSpPr bwMode="auto">
          <a:xfrm>
            <a:off x="8016281" y="2014623"/>
            <a:ext cx="1601787" cy="1495425"/>
            <a:chOff x="4053" y="1417"/>
            <a:chExt cx="1009" cy="94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41" name="Freeform 85"/>
            <p:cNvSpPr/>
            <p:nvPr/>
          </p:nvSpPr>
          <p:spPr bwMode="auto">
            <a:xfrm>
              <a:off x="4384" y="1712"/>
              <a:ext cx="383" cy="382"/>
            </a:xfrm>
            <a:custGeom>
              <a:avLst/>
              <a:gdLst>
                <a:gd name="T0" fmla="*/ 383 w 383"/>
                <a:gd name="T1" fmla="*/ 193 h 382"/>
                <a:gd name="T2" fmla="*/ 383 w 383"/>
                <a:gd name="T3" fmla="*/ 211 h 382"/>
                <a:gd name="T4" fmla="*/ 380 w 383"/>
                <a:gd name="T5" fmla="*/ 229 h 382"/>
                <a:gd name="T6" fmla="*/ 374 w 383"/>
                <a:gd name="T7" fmla="*/ 247 h 382"/>
                <a:gd name="T8" fmla="*/ 368 w 383"/>
                <a:gd name="T9" fmla="*/ 265 h 382"/>
                <a:gd name="T10" fmla="*/ 359 w 383"/>
                <a:gd name="T11" fmla="*/ 283 h 382"/>
                <a:gd name="T12" fmla="*/ 350 w 383"/>
                <a:gd name="T13" fmla="*/ 298 h 382"/>
                <a:gd name="T14" fmla="*/ 326 w 383"/>
                <a:gd name="T15" fmla="*/ 328 h 382"/>
                <a:gd name="T16" fmla="*/ 298 w 383"/>
                <a:gd name="T17" fmla="*/ 349 h 382"/>
                <a:gd name="T18" fmla="*/ 283 w 383"/>
                <a:gd name="T19" fmla="*/ 358 h 382"/>
                <a:gd name="T20" fmla="*/ 265 w 383"/>
                <a:gd name="T21" fmla="*/ 367 h 382"/>
                <a:gd name="T22" fmla="*/ 247 w 383"/>
                <a:gd name="T23" fmla="*/ 373 h 382"/>
                <a:gd name="T24" fmla="*/ 229 w 383"/>
                <a:gd name="T25" fmla="*/ 379 h 382"/>
                <a:gd name="T26" fmla="*/ 211 w 383"/>
                <a:gd name="T27" fmla="*/ 382 h 382"/>
                <a:gd name="T28" fmla="*/ 190 w 383"/>
                <a:gd name="T29" fmla="*/ 382 h 382"/>
                <a:gd name="T30" fmla="*/ 172 w 383"/>
                <a:gd name="T31" fmla="*/ 382 h 382"/>
                <a:gd name="T32" fmla="*/ 154 w 383"/>
                <a:gd name="T33" fmla="*/ 379 h 382"/>
                <a:gd name="T34" fmla="*/ 133 w 383"/>
                <a:gd name="T35" fmla="*/ 373 h 382"/>
                <a:gd name="T36" fmla="*/ 118 w 383"/>
                <a:gd name="T37" fmla="*/ 367 h 382"/>
                <a:gd name="T38" fmla="*/ 100 w 383"/>
                <a:gd name="T39" fmla="*/ 358 h 382"/>
                <a:gd name="T40" fmla="*/ 85 w 383"/>
                <a:gd name="T41" fmla="*/ 349 h 382"/>
                <a:gd name="T42" fmla="*/ 55 w 383"/>
                <a:gd name="T43" fmla="*/ 328 h 382"/>
                <a:gd name="T44" fmla="*/ 33 w 383"/>
                <a:gd name="T45" fmla="*/ 298 h 382"/>
                <a:gd name="T46" fmla="*/ 21 w 383"/>
                <a:gd name="T47" fmla="*/ 283 h 382"/>
                <a:gd name="T48" fmla="*/ 15 w 383"/>
                <a:gd name="T49" fmla="*/ 265 h 382"/>
                <a:gd name="T50" fmla="*/ 9 w 383"/>
                <a:gd name="T51" fmla="*/ 247 h 382"/>
                <a:gd name="T52" fmla="*/ 3 w 383"/>
                <a:gd name="T53" fmla="*/ 229 h 382"/>
                <a:gd name="T54" fmla="*/ 0 w 383"/>
                <a:gd name="T55" fmla="*/ 211 h 382"/>
                <a:gd name="T56" fmla="*/ 0 w 383"/>
                <a:gd name="T57" fmla="*/ 193 h 382"/>
                <a:gd name="T58" fmla="*/ 0 w 383"/>
                <a:gd name="T59" fmla="*/ 171 h 382"/>
                <a:gd name="T60" fmla="*/ 3 w 383"/>
                <a:gd name="T61" fmla="*/ 153 h 382"/>
                <a:gd name="T62" fmla="*/ 9 w 383"/>
                <a:gd name="T63" fmla="*/ 135 h 382"/>
                <a:gd name="T64" fmla="*/ 15 w 383"/>
                <a:gd name="T65" fmla="*/ 117 h 382"/>
                <a:gd name="T66" fmla="*/ 21 w 383"/>
                <a:gd name="T67" fmla="*/ 99 h 382"/>
                <a:gd name="T68" fmla="*/ 33 w 383"/>
                <a:gd name="T69" fmla="*/ 84 h 382"/>
                <a:gd name="T70" fmla="*/ 55 w 383"/>
                <a:gd name="T71" fmla="*/ 57 h 382"/>
                <a:gd name="T72" fmla="*/ 85 w 383"/>
                <a:gd name="T73" fmla="*/ 33 h 382"/>
                <a:gd name="T74" fmla="*/ 100 w 383"/>
                <a:gd name="T75" fmla="*/ 24 h 382"/>
                <a:gd name="T76" fmla="*/ 118 w 383"/>
                <a:gd name="T77" fmla="*/ 15 h 382"/>
                <a:gd name="T78" fmla="*/ 133 w 383"/>
                <a:gd name="T79" fmla="*/ 9 h 382"/>
                <a:gd name="T80" fmla="*/ 154 w 383"/>
                <a:gd name="T81" fmla="*/ 3 h 382"/>
                <a:gd name="T82" fmla="*/ 172 w 383"/>
                <a:gd name="T83" fmla="*/ 0 h 382"/>
                <a:gd name="T84" fmla="*/ 190 w 383"/>
                <a:gd name="T85" fmla="*/ 0 h 382"/>
                <a:gd name="T86" fmla="*/ 211 w 383"/>
                <a:gd name="T87" fmla="*/ 0 h 382"/>
                <a:gd name="T88" fmla="*/ 229 w 383"/>
                <a:gd name="T89" fmla="*/ 3 h 382"/>
                <a:gd name="T90" fmla="*/ 247 w 383"/>
                <a:gd name="T91" fmla="*/ 9 h 382"/>
                <a:gd name="T92" fmla="*/ 265 w 383"/>
                <a:gd name="T93" fmla="*/ 15 h 382"/>
                <a:gd name="T94" fmla="*/ 283 w 383"/>
                <a:gd name="T95" fmla="*/ 24 h 382"/>
                <a:gd name="T96" fmla="*/ 298 w 383"/>
                <a:gd name="T97" fmla="*/ 33 h 382"/>
                <a:gd name="T98" fmla="*/ 326 w 383"/>
                <a:gd name="T99" fmla="*/ 57 h 382"/>
                <a:gd name="T100" fmla="*/ 350 w 383"/>
                <a:gd name="T101" fmla="*/ 84 h 382"/>
                <a:gd name="T102" fmla="*/ 359 w 383"/>
                <a:gd name="T103" fmla="*/ 99 h 382"/>
                <a:gd name="T104" fmla="*/ 368 w 383"/>
                <a:gd name="T105" fmla="*/ 117 h 382"/>
                <a:gd name="T106" fmla="*/ 374 w 383"/>
                <a:gd name="T107" fmla="*/ 135 h 382"/>
                <a:gd name="T108" fmla="*/ 380 w 383"/>
                <a:gd name="T109" fmla="*/ 153 h 382"/>
                <a:gd name="T110" fmla="*/ 383 w 383"/>
                <a:gd name="T111" fmla="*/ 171 h 382"/>
                <a:gd name="T112" fmla="*/ 383 w 383"/>
                <a:gd name="T113" fmla="*/ 193 h 3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3"/>
                <a:gd name="T172" fmla="*/ 0 h 382"/>
                <a:gd name="T173" fmla="*/ 383 w 383"/>
                <a:gd name="T174" fmla="*/ 382 h 3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3" h="382">
                  <a:moveTo>
                    <a:pt x="383" y="193"/>
                  </a:moveTo>
                  <a:lnTo>
                    <a:pt x="383" y="211"/>
                  </a:lnTo>
                  <a:lnTo>
                    <a:pt x="380" y="229"/>
                  </a:lnTo>
                  <a:lnTo>
                    <a:pt x="374" y="247"/>
                  </a:lnTo>
                  <a:lnTo>
                    <a:pt x="368" y="265"/>
                  </a:lnTo>
                  <a:lnTo>
                    <a:pt x="359" y="283"/>
                  </a:lnTo>
                  <a:lnTo>
                    <a:pt x="350" y="298"/>
                  </a:lnTo>
                  <a:lnTo>
                    <a:pt x="326" y="328"/>
                  </a:lnTo>
                  <a:lnTo>
                    <a:pt x="298" y="349"/>
                  </a:lnTo>
                  <a:lnTo>
                    <a:pt x="283" y="358"/>
                  </a:lnTo>
                  <a:lnTo>
                    <a:pt x="265" y="367"/>
                  </a:lnTo>
                  <a:lnTo>
                    <a:pt x="247" y="373"/>
                  </a:lnTo>
                  <a:lnTo>
                    <a:pt x="229" y="379"/>
                  </a:lnTo>
                  <a:lnTo>
                    <a:pt x="211" y="382"/>
                  </a:lnTo>
                  <a:lnTo>
                    <a:pt x="190" y="382"/>
                  </a:lnTo>
                  <a:lnTo>
                    <a:pt x="172" y="382"/>
                  </a:lnTo>
                  <a:lnTo>
                    <a:pt x="154" y="379"/>
                  </a:lnTo>
                  <a:lnTo>
                    <a:pt x="133" y="373"/>
                  </a:lnTo>
                  <a:lnTo>
                    <a:pt x="118" y="367"/>
                  </a:lnTo>
                  <a:lnTo>
                    <a:pt x="100" y="358"/>
                  </a:lnTo>
                  <a:lnTo>
                    <a:pt x="85" y="349"/>
                  </a:lnTo>
                  <a:lnTo>
                    <a:pt x="55" y="328"/>
                  </a:lnTo>
                  <a:lnTo>
                    <a:pt x="33" y="298"/>
                  </a:lnTo>
                  <a:lnTo>
                    <a:pt x="21" y="283"/>
                  </a:lnTo>
                  <a:lnTo>
                    <a:pt x="15" y="265"/>
                  </a:lnTo>
                  <a:lnTo>
                    <a:pt x="9" y="247"/>
                  </a:lnTo>
                  <a:lnTo>
                    <a:pt x="3" y="229"/>
                  </a:lnTo>
                  <a:lnTo>
                    <a:pt x="0" y="211"/>
                  </a:lnTo>
                  <a:lnTo>
                    <a:pt x="0" y="193"/>
                  </a:lnTo>
                  <a:lnTo>
                    <a:pt x="0" y="171"/>
                  </a:lnTo>
                  <a:lnTo>
                    <a:pt x="3" y="153"/>
                  </a:lnTo>
                  <a:lnTo>
                    <a:pt x="9" y="135"/>
                  </a:lnTo>
                  <a:lnTo>
                    <a:pt x="15" y="117"/>
                  </a:lnTo>
                  <a:lnTo>
                    <a:pt x="21" y="99"/>
                  </a:lnTo>
                  <a:lnTo>
                    <a:pt x="33" y="84"/>
                  </a:lnTo>
                  <a:lnTo>
                    <a:pt x="55" y="57"/>
                  </a:lnTo>
                  <a:lnTo>
                    <a:pt x="85" y="33"/>
                  </a:lnTo>
                  <a:lnTo>
                    <a:pt x="100" y="24"/>
                  </a:lnTo>
                  <a:lnTo>
                    <a:pt x="118" y="15"/>
                  </a:lnTo>
                  <a:lnTo>
                    <a:pt x="133" y="9"/>
                  </a:lnTo>
                  <a:lnTo>
                    <a:pt x="154" y="3"/>
                  </a:lnTo>
                  <a:lnTo>
                    <a:pt x="172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3"/>
                  </a:lnTo>
                  <a:lnTo>
                    <a:pt x="247" y="9"/>
                  </a:lnTo>
                  <a:lnTo>
                    <a:pt x="265" y="15"/>
                  </a:lnTo>
                  <a:lnTo>
                    <a:pt x="283" y="24"/>
                  </a:lnTo>
                  <a:lnTo>
                    <a:pt x="298" y="33"/>
                  </a:lnTo>
                  <a:lnTo>
                    <a:pt x="326" y="57"/>
                  </a:lnTo>
                  <a:lnTo>
                    <a:pt x="350" y="84"/>
                  </a:lnTo>
                  <a:lnTo>
                    <a:pt x="359" y="99"/>
                  </a:lnTo>
                  <a:lnTo>
                    <a:pt x="368" y="117"/>
                  </a:lnTo>
                  <a:lnTo>
                    <a:pt x="374" y="135"/>
                  </a:lnTo>
                  <a:lnTo>
                    <a:pt x="380" y="153"/>
                  </a:lnTo>
                  <a:lnTo>
                    <a:pt x="383" y="171"/>
                  </a:lnTo>
                  <a:lnTo>
                    <a:pt x="383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2" name="Freeform 86"/>
            <p:cNvSpPr/>
            <p:nvPr/>
          </p:nvSpPr>
          <p:spPr bwMode="auto">
            <a:xfrm>
              <a:off x="4053" y="1790"/>
              <a:ext cx="446" cy="569"/>
            </a:xfrm>
            <a:custGeom>
              <a:avLst/>
              <a:gdLst>
                <a:gd name="T0" fmla="*/ 274 w 446"/>
                <a:gd name="T1" fmla="*/ 75 h 569"/>
                <a:gd name="T2" fmla="*/ 271 w 446"/>
                <a:gd name="T3" fmla="*/ 81 h 569"/>
                <a:gd name="T4" fmla="*/ 268 w 446"/>
                <a:gd name="T5" fmla="*/ 100 h 569"/>
                <a:gd name="T6" fmla="*/ 268 w 446"/>
                <a:gd name="T7" fmla="*/ 118 h 569"/>
                <a:gd name="T8" fmla="*/ 268 w 446"/>
                <a:gd name="T9" fmla="*/ 139 h 569"/>
                <a:gd name="T10" fmla="*/ 274 w 446"/>
                <a:gd name="T11" fmla="*/ 163 h 569"/>
                <a:gd name="T12" fmla="*/ 283 w 446"/>
                <a:gd name="T13" fmla="*/ 196 h 569"/>
                <a:gd name="T14" fmla="*/ 289 w 446"/>
                <a:gd name="T15" fmla="*/ 214 h 569"/>
                <a:gd name="T16" fmla="*/ 298 w 446"/>
                <a:gd name="T17" fmla="*/ 232 h 569"/>
                <a:gd name="T18" fmla="*/ 316 w 446"/>
                <a:gd name="T19" fmla="*/ 256 h 569"/>
                <a:gd name="T20" fmla="*/ 337 w 446"/>
                <a:gd name="T21" fmla="*/ 280 h 569"/>
                <a:gd name="T22" fmla="*/ 364 w 446"/>
                <a:gd name="T23" fmla="*/ 307 h 569"/>
                <a:gd name="T24" fmla="*/ 401 w 446"/>
                <a:gd name="T25" fmla="*/ 328 h 569"/>
                <a:gd name="T26" fmla="*/ 422 w 446"/>
                <a:gd name="T27" fmla="*/ 340 h 569"/>
                <a:gd name="T28" fmla="*/ 446 w 446"/>
                <a:gd name="T29" fmla="*/ 349 h 569"/>
                <a:gd name="T30" fmla="*/ 274 w 446"/>
                <a:gd name="T31" fmla="*/ 569 h 569"/>
                <a:gd name="T32" fmla="*/ 262 w 446"/>
                <a:gd name="T33" fmla="*/ 563 h 569"/>
                <a:gd name="T34" fmla="*/ 232 w 446"/>
                <a:gd name="T35" fmla="*/ 545 h 569"/>
                <a:gd name="T36" fmla="*/ 187 w 446"/>
                <a:gd name="T37" fmla="*/ 512 h 569"/>
                <a:gd name="T38" fmla="*/ 163 w 446"/>
                <a:gd name="T39" fmla="*/ 488 h 569"/>
                <a:gd name="T40" fmla="*/ 139 w 446"/>
                <a:gd name="T41" fmla="*/ 464 h 569"/>
                <a:gd name="T42" fmla="*/ 111 w 446"/>
                <a:gd name="T43" fmla="*/ 434 h 569"/>
                <a:gd name="T44" fmla="*/ 87 w 446"/>
                <a:gd name="T45" fmla="*/ 397 h 569"/>
                <a:gd name="T46" fmla="*/ 66 w 446"/>
                <a:gd name="T47" fmla="*/ 361 h 569"/>
                <a:gd name="T48" fmla="*/ 45 w 446"/>
                <a:gd name="T49" fmla="*/ 316 h 569"/>
                <a:gd name="T50" fmla="*/ 27 w 446"/>
                <a:gd name="T51" fmla="*/ 271 h 569"/>
                <a:gd name="T52" fmla="*/ 12 w 446"/>
                <a:gd name="T53" fmla="*/ 220 h 569"/>
                <a:gd name="T54" fmla="*/ 3 w 446"/>
                <a:gd name="T55" fmla="*/ 163 h 569"/>
                <a:gd name="T56" fmla="*/ 0 w 446"/>
                <a:gd name="T57" fmla="*/ 103 h 569"/>
                <a:gd name="T58" fmla="*/ 0 w 446"/>
                <a:gd name="T59" fmla="*/ 96 h 569"/>
                <a:gd name="T60" fmla="*/ 0 w 446"/>
                <a:gd name="T61" fmla="*/ 75 h 569"/>
                <a:gd name="T62" fmla="*/ 6 w 446"/>
                <a:gd name="T63" fmla="*/ 42 h 569"/>
                <a:gd name="T64" fmla="*/ 18 w 446"/>
                <a:gd name="T65" fmla="*/ 0 h 569"/>
                <a:gd name="T66" fmla="*/ 274 w 446"/>
                <a:gd name="T67" fmla="*/ 75 h 5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6"/>
                <a:gd name="T103" fmla="*/ 0 h 569"/>
                <a:gd name="T104" fmla="*/ 446 w 446"/>
                <a:gd name="T105" fmla="*/ 569 h 5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6" h="569">
                  <a:moveTo>
                    <a:pt x="274" y="75"/>
                  </a:moveTo>
                  <a:lnTo>
                    <a:pt x="271" y="81"/>
                  </a:lnTo>
                  <a:lnTo>
                    <a:pt x="268" y="100"/>
                  </a:lnTo>
                  <a:lnTo>
                    <a:pt x="268" y="118"/>
                  </a:lnTo>
                  <a:lnTo>
                    <a:pt x="268" y="139"/>
                  </a:lnTo>
                  <a:lnTo>
                    <a:pt x="274" y="163"/>
                  </a:lnTo>
                  <a:lnTo>
                    <a:pt x="283" y="196"/>
                  </a:lnTo>
                  <a:lnTo>
                    <a:pt x="289" y="214"/>
                  </a:lnTo>
                  <a:lnTo>
                    <a:pt x="298" y="232"/>
                  </a:lnTo>
                  <a:lnTo>
                    <a:pt x="316" y="256"/>
                  </a:lnTo>
                  <a:lnTo>
                    <a:pt x="337" y="280"/>
                  </a:lnTo>
                  <a:lnTo>
                    <a:pt x="364" y="307"/>
                  </a:lnTo>
                  <a:lnTo>
                    <a:pt x="401" y="328"/>
                  </a:lnTo>
                  <a:lnTo>
                    <a:pt x="422" y="340"/>
                  </a:lnTo>
                  <a:lnTo>
                    <a:pt x="446" y="349"/>
                  </a:lnTo>
                  <a:lnTo>
                    <a:pt x="274" y="569"/>
                  </a:lnTo>
                  <a:lnTo>
                    <a:pt x="262" y="563"/>
                  </a:lnTo>
                  <a:lnTo>
                    <a:pt x="232" y="545"/>
                  </a:lnTo>
                  <a:lnTo>
                    <a:pt x="187" y="512"/>
                  </a:lnTo>
                  <a:lnTo>
                    <a:pt x="163" y="488"/>
                  </a:lnTo>
                  <a:lnTo>
                    <a:pt x="139" y="464"/>
                  </a:lnTo>
                  <a:lnTo>
                    <a:pt x="111" y="434"/>
                  </a:lnTo>
                  <a:lnTo>
                    <a:pt x="87" y="397"/>
                  </a:lnTo>
                  <a:lnTo>
                    <a:pt x="66" y="361"/>
                  </a:lnTo>
                  <a:lnTo>
                    <a:pt x="45" y="316"/>
                  </a:lnTo>
                  <a:lnTo>
                    <a:pt x="27" y="271"/>
                  </a:lnTo>
                  <a:lnTo>
                    <a:pt x="12" y="220"/>
                  </a:lnTo>
                  <a:lnTo>
                    <a:pt x="3" y="163"/>
                  </a:lnTo>
                  <a:lnTo>
                    <a:pt x="0" y="103"/>
                  </a:lnTo>
                  <a:lnTo>
                    <a:pt x="0" y="96"/>
                  </a:lnTo>
                  <a:lnTo>
                    <a:pt x="0" y="75"/>
                  </a:lnTo>
                  <a:lnTo>
                    <a:pt x="6" y="42"/>
                  </a:lnTo>
                  <a:lnTo>
                    <a:pt x="18" y="0"/>
                  </a:lnTo>
                  <a:lnTo>
                    <a:pt x="274" y="7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3" name="Rectangle 87"/>
            <p:cNvSpPr>
              <a:spLocks noChangeArrowheads="1"/>
            </p:cNvSpPr>
            <p:nvPr/>
          </p:nvSpPr>
          <p:spPr bwMode="auto">
            <a:xfrm>
              <a:off x="4571" y="1417"/>
              <a:ext cx="24" cy="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4" name="Rectangle 88"/>
            <p:cNvSpPr>
              <a:spLocks noChangeArrowheads="1"/>
            </p:cNvSpPr>
            <p:nvPr/>
          </p:nvSpPr>
          <p:spPr bwMode="auto">
            <a:xfrm>
              <a:off x="4104" y="1883"/>
              <a:ext cx="79" cy="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" name="Rectangle 89"/>
            <p:cNvSpPr>
              <a:spLocks noChangeArrowheads="1"/>
            </p:cNvSpPr>
            <p:nvPr/>
          </p:nvSpPr>
          <p:spPr bwMode="auto">
            <a:xfrm>
              <a:off x="4984" y="1883"/>
              <a:ext cx="78" cy="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6" name="Freeform 90"/>
            <p:cNvSpPr/>
            <p:nvPr/>
          </p:nvSpPr>
          <p:spPr bwMode="auto">
            <a:xfrm>
              <a:off x="4164" y="1640"/>
              <a:ext cx="82" cy="63"/>
            </a:xfrm>
            <a:custGeom>
              <a:avLst/>
              <a:gdLst>
                <a:gd name="T0" fmla="*/ 82 w 82"/>
                <a:gd name="T1" fmla="*/ 42 h 63"/>
                <a:gd name="T2" fmla="*/ 70 w 82"/>
                <a:gd name="T3" fmla="*/ 63 h 63"/>
                <a:gd name="T4" fmla="*/ 0 w 82"/>
                <a:gd name="T5" fmla="*/ 24 h 63"/>
                <a:gd name="T6" fmla="*/ 16 w 82"/>
                <a:gd name="T7" fmla="*/ 0 h 63"/>
                <a:gd name="T8" fmla="*/ 82 w 82"/>
                <a:gd name="T9" fmla="*/ 42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63"/>
                <a:gd name="T17" fmla="*/ 82 w 82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63">
                  <a:moveTo>
                    <a:pt x="82" y="42"/>
                  </a:moveTo>
                  <a:lnTo>
                    <a:pt x="70" y="63"/>
                  </a:lnTo>
                  <a:lnTo>
                    <a:pt x="0" y="24"/>
                  </a:lnTo>
                  <a:lnTo>
                    <a:pt x="16" y="0"/>
                  </a:lnTo>
                  <a:lnTo>
                    <a:pt x="8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7" name="Freeform 91"/>
            <p:cNvSpPr/>
            <p:nvPr/>
          </p:nvSpPr>
          <p:spPr bwMode="auto">
            <a:xfrm>
              <a:off x="4920" y="2088"/>
              <a:ext cx="82" cy="66"/>
            </a:xfrm>
            <a:custGeom>
              <a:avLst/>
              <a:gdLst>
                <a:gd name="T0" fmla="*/ 82 w 82"/>
                <a:gd name="T1" fmla="*/ 42 h 66"/>
                <a:gd name="T2" fmla="*/ 67 w 82"/>
                <a:gd name="T3" fmla="*/ 66 h 66"/>
                <a:gd name="T4" fmla="*/ 0 w 82"/>
                <a:gd name="T5" fmla="*/ 24 h 66"/>
                <a:gd name="T6" fmla="*/ 12 w 82"/>
                <a:gd name="T7" fmla="*/ 0 h 66"/>
                <a:gd name="T8" fmla="*/ 82 w 82"/>
                <a:gd name="T9" fmla="*/ 42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66"/>
                <a:gd name="T17" fmla="*/ 82 w 8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66">
                  <a:moveTo>
                    <a:pt x="82" y="42"/>
                  </a:moveTo>
                  <a:lnTo>
                    <a:pt x="67" y="66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8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8" name="Freeform 92"/>
            <p:cNvSpPr/>
            <p:nvPr/>
          </p:nvSpPr>
          <p:spPr bwMode="auto">
            <a:xfrm>
              <a:off x="4333" y="1474"/>
              <a:ext cx="63" cy="84"/>
            </a:xfrm>
            <a:custGeom>
              <a:avLst/>
              <a:gdLst>
                <a:gd name="T0" fmla="*/ 63 w 63"/>
                <a:gd name="T1" fmla="*/ 69 h 84"/>
                <a:gd name="T2" fmla="*/ 39 w 63"/>
                <a:gd name="T3" fmla="*/ 84 h 84"/>
                <a:gd name="T4" fmla="*/ 0 w 63"/>
                <a:gd name="T5" fmla="*/ 15 h 84"/>
                <a:gd name="T6" fmla="*/ 21 w 63"/>
                <a:gd name="T7" fmla="*/ 0 h 84"/>
                <a:gd name="T8" fmla="*/ 63 w 63"/>
                <a:gd name="T9" fmla="*/ 69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84"/>
                <a:gd name="T17" fmla="*/ 63 w 63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84">
                  <a:moveTo>
                    <a:pt x="63" y="69"/>
                  </a:moveTo>
                  <a:lnTo>
                    <a:pt x="39" y="84"/>
                  </a:lnTo>
                  <a:lnTo>
                    <a:pt x="0" y="15"/>
                  </a:lnTo>
                  <a:lnTo>
                    <a:pt x="21" y="0"/>
                  </a:lnTo>
                  <a:lnTo>
                    <a:pt x="6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9" name="Freeform 93"/>
            <p:cNvSpPr/>
            <p:nvPr/>
          </p:nvSpPr>
          <p:spPr bwMode="auto">
            <a:xfrm>
              <a:off x="4158" y="2082"/>
              <a:ext cx="85" cy="60"/>
            </a:xfrm>
            <a:custGeom>
              <a:avLst/>
              <a:gdLst>
                <a:gd name="T0" fmla="*/ 70 w 85"/>
                <a:gd name="T1" fmla="*/ 0 h 60"/>
                <a:gd name="T2" fmla="*/ 85 w 85"/>
                <a:gd name="T3" fmla="*/ 21 h 60"/>
                <a:gd name="T4" fmla="*/ 12 w 85"/>
                <a:gd name="T5" fmla="*/ 60 h 60"/>
                <a:gd name="T6" fmla="*/ 0 w 85"/>
                <a:gd name="T7" fmla="*/ 39 h 60"/>
                <a:gd name="T8" fmla="*/ 70 w 85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60"/>
                <a:gd name="T17" fmla="*/ 85 w 8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60">
                  <a:moveTo>
                    <a:pt x="70" y="0"/>
                  </a:moveTo>
                  <a:lnTo>
                    <a:pt x="85" y="21"/>
                  </a:lnTo>
                  <a:lnTo>
                    <a:pt x="12" y="60"/>
                  </a:lnTo>
                  <a:lnTo>
                    <a:pt x="0" y="3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0" name="Freeform 94"/>
            <p:cNvSpPr/>
            <p:nvPr/>
          </p:nvSpPr>
          <p:spPr bwMode="auto">
            <a:xfrm>
              <a:off x="4923" y="1649"/>
              <a:ext cx="85" cy="63"/>
            </a:xfrm>
            <a:custGeom>
              <a:avLst/>
              <a:gdLst>
                <a:gd name="T0" fmla="*/ 73 w 85"/>
                <a:gd name="T1" fmla="*/ 0 h 63"/>
                <a:gd name="T2" fmla="*/ 85 w 85"/>
                <a:gd name="T3" fmla="*/ 24 h 63"/>
                <a:gd name="T4" fmla="*/ 16 w 85"/>
                <a:gd name="T5" fmla="*/ 63 h 63"/>
                <a:gd name="T6" fmla="*/ 0 w 85"/>
                <a:gd name="T7" fmla="*/ 39 h 63"/>
                <a:gd name="T8" fmla="*/ 73 w 85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63"/>
                <a:gd name="T17" fmla="*/ 85 w 8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63">
                  <a:moveTo>
                    <a:pt x="73" y="0"/>
                  </a:moveTo>
                  <a:lnTo>
                    <a:pt x="85" y="24"/>
                  </a:lnTo>
                  <a:lnTo>
                    <a:pt x="16" y="63"/>
                  </a:lnTo>
                  <a:lnTo>
                    <a:pt x="0" y="39"/>
                  </a:lnTo>
                  <a:lnTo>
                    <a:pt x="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1" name="Freeform 95"/>
            <p:cNvSpPr/>
            <p:nvPr/>
          </p:nvSpPr>
          <p:spPr bwMode="auto">
            <a:xfrm>
              <a:off x="4785" y="1483"/>
              <a:ext cx="66" cy="84"/>
            </a:xfrm>
            <a:custGeom>
              <a:avLst/>
              <a:gdLst>
                <a:gd name="T0" fmla="*/ 45 w 66"/>
                <a:gd name="T1" fmla="*/ 0 h 84"/>
                <a:gd name="T2" fmla="*/ 66 w 66"/>
                <a:gd name="T3" fmla="*/ 15 h 84"/>
                <a:gd name="T4" fmla="*/ 24 w 66"/>
                <a:gd name="T5" fmla="*/ 84 h 84"/>
                <a:gd name="T6" fmla="*/ 0 w 66"/>
                <a:gd name="T7" fmla="*/ 69 h 84"/>
                <a:gd name="T8" fmla="*/ 45 w 6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84"/>
                <a:gd name="T17" fmla="*/ 66 w 6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84">
                  <a:moveTo>
                    <a:pt x="45" y="0"/>
                  </a:moveTo>
                  <a:lnTo>
                    <a:pt x="66" y="15"/>
                  </a:lnTo>
                  <a:lnTo>
                    <a:pt x="24" y="84"/>
                  </a:lnTo>
                  <a:lnTo>
                    <a:pt x="0" y="69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2" name="Freeform 96"/>
            <p:cNvSpPr/>
            <p:nvPr/>
          </p:nvSpPr>
          <p:spPr bwMode="auto">
            <a:xfrm>
              <a:off x="4526" y="1423"/>
              <a:ext cx="9" cy="36"/>
            </a:xfrm>
            <a:custGeom>
              <a:avLst/>
              <a:gdLst>
                <a:gd name="T0" fmla="*/ 9 w 9"/>
                <a:gd name="T1" fmla="*/ 36 h 36"/>
                <a:gd name="T2" fmla="*/ 0 w 9"/>
                <a:gd name="T3" fmla="*/ 36 h 36"/>
                <a:gd name="T4" fmla="*/ 0 w 9"/>
                <a:gd name="T5" fmla="*/ 3 h 36"/>
                <a:gd name="T6" fmla="*/ 9 w 9"/>
                <a:gd name="T7" fmla="*/ 0 h 36"/>
                <a:gd name="T8" fmla="*/ 9 w 9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6"/>
                <a:gd name="T17" fmla="*/ 9 w 9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6">
                  <a:moveTo>
                    <a:pt x="9" y="36"/>
                  </a:moveTo>
                  <a:lnTo>
                    <a:pt x="0" y="36"/>
                  </a:lnTo>
                  <a:lnTo>
                    <a:pt x="0" y="3"/>
                  </a:lnTo>
                  <a:lnTo>
                    <a:pt x="9" y="0"/>
                  </a:lnTo>
                  <a:lnTo>
                    <a:pt x="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3" name="Freeform 97"/>
            <p:cNvSpPr/>
            <p:nvPr/>
          </p:nvSpPr>
          <p:spPr bwMode="auto">
            <a:xfrm>
              <a:off x="4460" y="1432"/>
              <a:ext cx="15" cy="36"/>
            </a:xfrm>
            <a:custGeom>
              <a:avLst/>
              <a:gdLst>
                <a:gd name="T0" fmla="*/ 15 w 15"/>
                <a:gd name="T1" fmla="*/ 33 h 36"/>
                <a:gd name="T2" fmla="*/ 6 w 15"/>
                <a:gd name="T3" fmla="*/ 36 h 36"/>
                <a:gd name="T4" fmla="*/ 0 w 15"/>
                <a:gd name="T5" fmla="*/ 3 h 36"/>
                <a:gd name="T6" fmla="*/ 9 w 15"/>
                <a:gd name="T7" fmla="*/ 0 h 36"/>
                <a:gd name="T8" fmla="*/ 15 w 15"/>
                <a:gd name="T9" fmla="*/ 3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36"/>
                <a:gd name="T17" fmla="*/ 15 w 1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36">
                  <a:moveTo>
                    <a:pt x="15" y="33"/>
                  </a:moveTo>
                  <a:lnTo>
                    <a:pt x="6" y="36"/>
                  </a:lnTo>
                  <a:lnTo>
                    <a:pt x="0" y="3"/>
                  </a:lnTo>
                  <a:lnTo>
                    <a:pt x="9" y="0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4" name="Freeform 98"/>
            <p:cNvSpPr/>
            <p:nvPr/>
          </p:nvSpPr>
          <p:spPr bwMode="auto">
            <a:xfrm>
              <a:off x="4396" y="1453"/>
              <a:ext cx="27" cy="36"/>
            </a:xfrm>
            <a:custGeom>
              <a:avLst/>
              <a:gdLst>
                <a:gd name="T0" fmla="*/ 27 w 27"/>
                <a:gd name="T1" fmla="*/ 30 h 36"/>
                <a:gd name="T2" fmla="*/ 18 w 27"/>
                <a:gd name="T3" fmla="*/ 36 h 36"/>
                <a:gd name="T4" fmla="*/ 0 w 27"/>
                <a:gd name="T5" fmla="*/ 3 h 36"/>
                <a:gd name="T6" fmla="*/ 12 w 27"/>
                <a:gd name="T7" fmla="*/ 0 h 36"/>
                <a:gd name="T8" fmla="*/ 27 w 27"/>
                <a:gd name="T9" fmla="*/ 3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6"/>
                <a:gd name="T17" fmla="*/ 27 w 2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6">
                  <a:moveTo>
                    <a:pt x="27" y="30"/>
                  </a:moveTo>
                  <a:lnTo>
                    <a:pt x="18" y="36"/>
                  </a:lnTo>
                  <a:lnTo>
                    <a:pt x="0" y="3"/>
                  </a:lnTo>
                  <a:lnTo>
                    <a:pt x="12" y="0"/>
                  </a:lnTo>
                  <a:lnTo>
                    <a:pt x="27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5" name="Freeform 99"/>
            <p:cNvSpPr/>
            <p:nvPr/>
          </p:nvSpPr>
          <p:spPr bwMode="auto">
            <a:xfrm>
              <a:off x="4758" y="1462"/>
              <a:ext cx="24" cy="36"/>
            </a:xfrm>
            <a:custGeom>
              <a:avLst/>
              <a:gdLst>
                <a:gd name="T0" fmla="*/ 9 w 24"/>
                <a:gd name="T1" fmla="*/ 36 h 36"/>
                <a:gd name="T2" fmla="*/ 0 w 24"/>
                <a:gd name="T3" fmla="*/ 33 h 36"/>
                <a:gd name="T4" fmla="*/ 15 w 24"/>
                <a:gd name="T5" fmla="*/ 0 h 36"/>
                <a:gd name="T6" fmla="*/ 24 w 24"/>
                <a:gd name="T7" fmla="*/ 6 h 36"/>
                <a:gd name="T8" fmla="*/ 9 w 24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6"/>
                <a:gd name="T17" fmla="*/ 24 w 2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6">
                  <a:moveTo>
                    <a:pt x="9" y="36"/>
                  </a:moveTo>
                  <a:lnTo>
                    <a:pt x="0" y="33"/>
                  </a:lnTo>
                  <a:lnTo>
                    <a:pt x="15" y="0"/>
                  </a:lnTo>
                  <a:lnTo>
                    <a:pt x="24" y="6"/>
                  </a:lnTo>
                  <a:lnTo>
                    <a:pt x="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" name="Freeform 100"/>
            <p:cNvSpPr/>
            <p:nvPr/>
          </p:nvSpPr>
          <p:spPr bwMode="auto">
            <a:xfrm>
              <a:off x="4701" y="1438"/>
              <a:ext cx="21" cy="36"/>
            </a:xfrm>
            <a:custGeom>
              <a:avLst/>
              <a:gdLst>
                <a:gd name="T0" fmla="*/ 12 w 21"/>
                <a:gd name="T1" fmla="*/ 36 h 36"/>
                <a:gd name="T2" fmla="*/ 0 w 21"/>
                <a:gd name="T3" fmla="*/ 33 h 36"/>
                <a:gd name="T4" fmla="*/ 12 w 21"/>
                <a:gd name="T5" fmla="*/ 0 h 36"/>
                <a:gd name="T6" fmla="*/ 21 w 21"/>
                <a:gd name="T7" fmla="*/ 3 h 36"/>
                <a:gd name="T8" fmla="*/ 12 w 21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6"/>
                <a:gd name="T17" fmla="*/ 21 w 21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6">
                  <a:moveTo>
                    <a:pt x="12" y="36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21" y="3"/>
                  </a:ln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7" name="Freeform 101"/>
            <p:cNvSpPr/>
            <p:nvPr/>
          </p:nvSpPr>
          <p:spPr bwMode="auto">
            <a:xfrm>
              <a:off x="4643" y="1423"/>
              <a:ext cx="15" cy="39"/>
            </a:xfrm>
            <a:custGeom>
              <a:avLst/>
              <a:gdLst>
                <a:gd name="T0" fmla="*/ 12 w 15"/>
                <a:gd name="T1" fmla="*/ 39 h 39"/>
                <a:gd name="T2" fmla="*/ 0 w 15"/>
                <a:gd name="T3" fmla="*/ 39 h 39"/>
                <a:gd name="T4" fmla="*/ 6 w 15"/>
                <a:gd name="T5" fmla="*/ 0 h 39"/>
                <a:gd name="T6" fmla="*/ 15 w 15"/>
                <a:gd name="T7" fmla="*/ 0 h 39"/>
                <a:gd name="T8" fmla="*/ 12 w 15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39"/>
                <a:gd name="T17" fmla="*/ 15 w 15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39">
                  <a:moveTo>
                    <a:pt x="12" y="39"/>
                  </a:moveTo>
                  <a:lnTo>
                    <a:pt x="0" y="39"/>
                  </a:lnTo>
                  <a:lnTo>
                    <a:pt x="6" y="0"/>
                  </a:lnTo>
                  <a:lnTo>
                    <a:pt x="15" y="0"/>
                  </a:lnTo>
                  <a:lnTo>
                    <a:pt x="12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8" name="Freeform 102"/>
            <p:cNvSpPr/>
            <p:nvPr/>
          </p:nvSpPr>
          <p:spPr bwMode="auto">
            <a:xfrm>
              <a:off x="4932" y="1619"/>
              <a:ext cx="37" cy="27"/>
            </a:xfrm>
            <a:custGeom>
              <a:avLst/>
              <a:gdLst>
                <a:gd name="T0" fmla="*/ 7 w 37"/>
                <a:gd name="T1" fmla="*/ 27 h 27"/>
                <a:gd name="T2" fmla="*/ 0 w 37"/>
                <a:gd name="T3" fmla="*/ 18 h 27"/>
                <a:gd name="T4" fmla="*/ 31 w 37"/>
                <a:gd name="T5" fmla="*/ 0 h 27"/>
                <a:gd name="T6" fmla="*/ 37 w 37"/>
                <a:gd name="T7" fmla="*/ 9 h 27"/>
                <a:gd name="T8" fmla="*/ 7 w 37"/>
                <a:gd name="T9" fmla="*/ 2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7"/>
                <a:gd name="T17" fmla="*/ 37 w 3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7">
                  <a:moveTo>
                    <a:pt x="7" y="27"/>
                  </a:moveTo>
                  <a:lnTo>
                    <a:pt x="0" y="18"/>
                  </a:lnTo>
                  <a:lnTo>
                    <a:pt x="31" y="0"/>
                  </a:lnTo>
                  <a:lnTo>
                    <a:pt x="37" y="9"/>
                  </a:lnTo>
                  <a:lnTo>
                    <a:pt x="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9" name="Freeform 103"/>
            <p:cNvSpPr/>
            <p:nvPr/>
          </p:nvSpPr>
          <p:spPr bwMode="auto">
            <a:xfrm>
              <a:off x="4896" y="1564"/>
              <a:ext cx="36" cy="34"/>
            </a:xfrm>
            <a:custGeom>
              <a:avLst/>
              <a:gdLst>
                <a:gd name="T0" fmla="*/ 9 w 36"/>
                <a:gd name="T1" fmla="*/ 34 h 34"/>
                <a:gd name="T2" fmla="*/ 0 w 36"/>
                <a:gd name="T3" fmla="*/ 25 h 34"/>
                <a:gd name="T4" fmla="*/ 27 w 36"/>
                <a:gd name="T5" fmla="*/ 0 h 34"/>
                <a:gd name="T6" fmla="*/ 36 w 36"/>
                <a:gd name="T7" fmla="*/ 9 h 34"/>
                <a:gd name="T8" fmla="*/ 9 w 36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4"/>
                <a:gd name="T17" fmla="*/ 36 w 3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4">
                  <a:moveTo>
                    <a:pt x="9" y="34"/>
                  </a:moveTo>
                  <a:lnTo>
                    <a:pt x="0" y="25"/>
                  </a:lnTo>
                  <a:lnTo>
                    <a:pt x="27" y="0"/>
                  </a:lnTo>
                  <a:lnTo>
                    <a:pt x="36" y="9"/>
                  </a:lnTo>
                  <a:lnTo>
                    <a:pt x="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0" name="Freeform 104"/>
            <p:cNvSpPr/>
            <p:nvPr/>
          </p:nvSpPr>
          <p:spPr bwMode="auto">
            <a:xfrm>
              <a:off x="4854" y="1522"/>
              <a:ext cx="30" cy="36"/>
            </a:xfrm>
            <a:custGeom>
              <a:avLst/>
              <a:gdLst>
                <a:gd name="T0" fmla="*/ 9 w 30"/>
                <a:gd name="T1" fmla="*/ 36 h 36"/>
                <a:gd name="T2" fmla="*/ 0 w 30"/>
                <a:gd name="T3" fmla="*/ 30 h 36"/>
                <a:gd name="T4" fmla="*/ 24 w 30"/>
                <a:gd name="T5" fmla="*/ 0 h 36"/>
                <a:gd name="T6" fmla="*/ 30 w 30"/>
                <a:gd name="T7" fmla="*/ 6 h 36"/>
                <a:gd name="T8" fmla="*/ 9 w 3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6"/>
                <a:gd name="T17" fmla="*/ 30 w 3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6">
                  <a:moveTo>
                    <a:pt x="9" y="36"/>
                  </a:moveTo>
                  <a:lnTo>
                    <a:pt x="0" y="3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1" name="Freeform 105"/>
            <p:cNvSpPr/>
            <p:nvPr/>
          </p:nvSpPr>
          <p:spPr bwMode="auto">
            <a:xfrm>
              <a:off x="5020" y="1838"/>
              <a:ext cx="33" cy="15"/>
            </a:xfrm>
            <a:custGeom>
              <a:avLst/>
              <a:gdLst>
                <a:gd name="T0" fmla="*/ 0 w 33"/>
                <a:gd name="T1" fmla="*/ 15 h 15"/>
                <a:gd name="T2" fmla="*/ 0 w 33"/>
                <a:gd name="T3" fmla="*/ 6 h 15"/>
                <a:gd name="T4" fmla="*/ 33 w 33"/>
                <a:gd name="T5" fmla="*/ 0 h 15"/>
                <a:gd name="T6" fmla="*/ 33 w 33"/>
                <a:gd name="T7" fmla="*/ 12 h 15"/>
                <a:gd name="T8" fmla="*/ 0 w 33"/>
                <a:gd name="T9" fmla="*/ 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5"/>
                <a:gd name="T17" fmla="*/ 33 w 3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5">
                  <a:moveTo>
                    <a:pt x="0" y="15"/>
                  </a:moveTo>
                  <a:lnTo>
                    <a:pt x="0" y="6"/>
                  </a:lnTo>
                  <a:lnTo>
                    <a:pt x="33" y="0"/>
                  </a:lnTo>
                  <a:lnTo>
                    <a:pt x="33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2" name="Freeform 106"/>
            <p:cNvSpPr/>
            <p:nvPr/>
          </p:nvSpPr>
          <p:spPr bwMode="auto">
            <a:xfrm>
              <a:off x="5008" y="1772"/>
              <a:ext cx="36" cy="21"/>
            </a:xfrm>
            <a:custGeom>
              <a:avLst/>
              <a:gdLst>
                <a:gd name="T0" fmla="*/ 3 w 36"/>
                <a:gd name="T1" fmla="*/ 21 h 21"/>
                <a:gd name="T2" fmla="*/ 0 w 36"/>
                <a:gd name="T3" fmla="*/ 9 h 21"/>
                <a:gd name="T4" fmla="*/ 33 w 36"/>
                <a:gd name="T5" fmla="*/ 0 h 21"/>
                <a:gd name="T6" fmla="*/ 36 w 36"/>
                <a:gd name="T7" fmla="*/ 12 h 21"/>
                <a:gd name="T8" fmla="*/ 3 w 36"/>
                <a:gd name="T9" fmla="*/ 2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1"/>
                <a:gd name="T17" fmla="*/ 36 w 3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1">
                  <a:moveTo>
                    <a:pt x="3" y="21"/>
                  </a:moveTo>
                  <a:lnTo>
                    <a:pt x="0" y="9"/>
                  </a:lnTo>
                  <a:lnTo>
                    <a:pt x="33" y="0"/>
                  </a:lnTo>
                  <a:lnTo>
                    <a:pt x="36" y="12"/>
                  </a:lnTo>
                  <a:lnTo>
                    <a:pt x="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3" name="Freeform 107"/>
            <p:cNvSpPr/>
            <p:nvPr/>
          </p:nvSpPr>
          <p:spPr bwMode="auto">
            <a:xfrm>
              <a:off x="4984" y="1712"/>
              <a:ext cx="39" cy="27"/>
            </a:xfrm>
            <a:custGeom>
              <a:avLst/>
              <a:gdLst>
                <a:gd name="T0" fmla="*/ 6 w 39"/>
                <a:gd name="T1" fmla="*/ 27 h 27"/>
                <a:gd name="T2" fmla="*/ 0 w 39"/>
                <a:gd name="T3" fmla="*/ 18 h 27"/>
                <a:gd name="T4" fmla="*/ 33 w 39"/>
                <a:gd name="T5" fmla="*/ 0 h 27"/>
                <a:gd name="T6" fmla="*/ 39 w 39"/>
                <a:gd name="T7" fmla="*/ 9 h 27"/>
                <a:gd name="T8" fmla="*/ 6 w 39"/>
                <a:gd name="T9" fmla="*/ 2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7"/>
                <a:gd name="T17" fmla="*/ 39 w 39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7">
                  <a:moveTo>
                    <a:pt x="6" y="27"/>
                  </a:moveTo>
                  <a:lnTo>
                    <a:pt x="0" y="18"/>
                  </a:lnTo>
                  <a:lnTo>
                    <a:pt x="33" y="0"/>
                  </a:lnTo>
                  <a:lnTo>
                    <a:pt x="39" y="9"/>
                  </a:lnTo>
                  <a:lnTo>
                    <a:pt x="6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4" name="Freeform 108"/>
            <p:cNvSpPr/>
            <p:nvPr/>
          </p:nvSpPr>
          <p:spPr bwMode="auto">
            <a:xfrm>
              <a:off x="4984" y="2067"/>
              <a:ext cx="33" cy="24"/>
            </a:xfrm>
            <a:custGeom>
              <a:avLst/>
              <a:gdLst>
                <a:gd name="T0" fmla="*/ 0 w 33"/>
                <a:gd name="T1" fmla="*/ 9 h 24"/>
                <a:gd name="T2" fmla="*/ 3 w 33"/>
                <a:gd name="T3" fmla="*/ 0 h 24"/>
                <a:gd name="T4" fmla="*/ 33 w 33"/>
                <a:gd name="T5" fmla="*/ 15 h 24"/>
                <a:gd name="T6" fmla="*/ 30 w 33"/>
                <a:gd name="T7" fmla="*/ 24 h 24"/>
                <a:gd name="T8" fmla="*/ 0 w 33"/>
                <a:gd name="T9" fmla="*/ 9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4"/>
                <a:gd name="T17" fmla="*/ 33 w 3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4">
                  <a:moveTo>
                    <a:pt x="0" y="9"/>
                  </a:moveTo>
                  <a:lnTo>
                    <a:pt x="3" y="0"/>
                  </a:lnTo>
                  <a:lnTo>
                    <a:pt x="33" y="15"/>
                  </a:lnTo>
                  <a:lnTo>
                    <a:pt x="30" y="24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5" name="Freeform 109"/>
            <p:cNvSpPr/>
            <p:nvPr/>
          </p:nvSpPr>
          <p:spPr bwMode="auto">
            <a:xfrm>
              <a:off x="5008" y="2010"/>
              <a:ext cx="39" cy="21"/>
            </a:xfrm>
            <a:custGeom>
              <a:avLst/>
              <a:gdLst>
                <a:gd name="T0" fmla="*/ 0 w 39"/>
                <a:gd name="T1" fmla="*/ 12 h 21"/>
                <a:gd name="T2" fmla="*/ 3 w 39"/>
                <a:gd name="T3" fmla="*/ 0 h 21"/>
                <a:gd name="T4" fmla="*/ 39 w 39"/>
                <a:gd name="T5" fmla="*/ 12 h 21"/>
                <a:gd name="T6" fmla="*/ 33 w 39"/>
                <a:gd name="T7" fmla="*/ 21 h 21"/>
                <a:gd name="T8" fmla="*/ 0 w 39"/>
                <a:gd name="T9" fmla="*/ 1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1"/>
                <a:gd name="T17" fmla="*/ 39 w 3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1">
                  <a:moveTo>
                    <a:pt x="0" y="12"/>
                  </a:moveTo>
                  <a:lnTo>
                    <a:pt x="3" y="0"/>
                  </a:lnTo>
                  <a:lnTo>
                    <a:pt x="39" y="12"/>
                  </a:lnTo>
                  <a:lnTo>
                    <a:pt x="33" y="21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" name="Freeform 110"/>
            <p:cNvSpPr/>
            <p:nvPr/>
          </p:nvSpPr>
          <p:spPr bwMode="auto">
            <a:xfrm>
              <a:off x="5023" y="1956"/>
              <a:ext cx="36" cy="15"/>
            </a:xfrm>
            <a:custGeom>
              <a:avLst/>
              <a:gdLst>
                <a:gd name="T0" fmla="*/ 0 w 36"/>
                <a:gd name="T1" fmla="*/ 9 h 15"/>
                <a:gd name="T2" fmla="*/ 0 w 36"/>
                <a:gd name="T3" fmla="*/ 0 h 15"/>
                <a:gd name="T4" fmla="*/ 36 w 36"/>
                <a:gd name="T5" fmla="*/ 3 h 15"/>
                <a:gd name="T6" fmla="*/ 36 w 36"/>
                <a:gd name="T7" fmla="*/ 15 h 15"/>
                <a:gd name="T8" fmla="*/ 0 w 36"/>
                <a:gd name="T9" fmla="*/ 9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5"/>
                <a:gd name="T17" fmla="*/ 36 w 3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5">
                  <a:moveTo>
                    <a:pt x="0" y="9"/>
                  </a:moveTo>
                  <a:lnTo>
                    <a:pt x="0" y="0"/>
                  </a:lnTo>
                  <a:lnTo>
                    <a:pt x="36" y="3"/>
                  </a:lnTo>
                  <a:lnTo>
                    <a:pt x="36" y="15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7" name="Freeform 111"/>
            <p:cNvSpPr/>
            <p:nvPr/>
          </p:nvSpPr>
          <p:spPr bwMode="auto">
            <a:xfrm>
              <a:off x="4119" y="1950"/>
              <a:ext cx="36" cy="15"/>
            </a:xfrm>
            <a:custGeom>
              <a:avLst/>
              <a:gdLst>
                <a:gd name="T0" fmla="*/ 33 w 36"/>
                <a:gd name="T1" fmla="*/ 0 h 15"/>
                <a:gd name="T2" fmla="*/ 36 w 36"/>
                <a:gd name="T3" fmla="*/ 12 h 15"/>
                <a:gd name="T4" fmla="*/ 0 w 36"/>
                <a:gd name="T5" fmla="*/ 15 h 15"/>
                <a:gd name="T6" fmla="*/ 0 w 36"/>
                <a:gd name="T7" fmla="*/ 3 h 15"/>
                <a:gd name="T8" fmla="*/ 33 w 36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5"/>
                <a:gd name="T17" fmla="*/ 36 w 3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5">
                  <a:moveTo>
                    <a:pt x="33" y="0"/>
                  </a:moveTo>
                  <a:lnTo>
                    <a:pt x="36" y="12"/>
                  </a:lnTo>
                  <a:lnTo>
                    <a:pt x="0" y="15"/>
                  </a:lnTo>
                  <a:lnTo>
                    <a:pt x="0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8" name="Freeform 112"/>
            <p:cNvSpPr/>
            <p:nvPr/>
          </p:nvSpPr>
          <p:spPr bwMode="auto">
            <a:xfrm>
              <a:off x="4125" y="2010"/>
              <a:ext cx="39" cy="18"/>
            </a:xfrm>
            <a:custGeom>
              <a:avLst/>
              <a:gdLst>
                <a:gd name="T0" fmla="*/ 36 w 39"/>
                <a:gd name="T1" fmla="*/ 0 h 18"/>
                <a:gd name="T2" fmla="*/ 39 w 39"/>
                <a:gd name="T3" fmla="*/ 12 h 18"/>
                <a:gd name="T4" fmla="*/ 3 w 39"/>
                <a:gd name="T5" fmla="*/ 18 h 18"/>
                <a:gd name="T6" fmla="*/ 0 w 39"/>
                <a:gd name="T7" fmla="*/ 9 h 18"/>
                <a:gd name="T8" fmla="*/ 36 w 3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8"/>
                <a:gd name="T17" fmla="*/ 39 w 3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8">
                  <a:moveTo>
                    <a:pt x="36" y="0"/>
                  </a:moveTo>
                  <a:lnTo>
                    <a:pt x="39" y="12"/>
                  </a:lnTo>
                  <a:lnTo>
                    <a:pt x="3" y="18"/>
                  </a:lnTo>
                  <a:lnTo>
                    <a:pt x="0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9" name="Freeform 113"/>
            <p:cNvSpPr/>
            <p:nvPr/>
          </p:nvSpPr>
          <p:spPr bwMode="auto">
            <a:xfrm>
              <a:off x="4146" y="2064"/>
              <a:ext cx="37" cy="27"/>
            </a:xfrm>
            <a:custGeom>
              <a:avLst/>
              <a:gdLst>
                <a:gd name="T0" fmla="*/ 34 w 37"/>
                <a:gd name="T1" fmla="*/ 0 h 27"/>
                <a:gd name="T2" fmla="*/ 37 w 37"/>
                <a:gd name="T3" fmla="*/ 9 h 27"/>
                <a:gd name="T4" fmla="*/ 3 w 37"/>
                <a:gd name="T5" fmla="*/ 27 h 27"/>
                <a:gd name="T6" fmla="*/ 0 w 37"/>
                <a:gd name="T7" fmla="*/ 18 h 27"/>
                <a:gd name="T8" fmla="*/ 34 w 37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7"/>
                <a:gd name="T17" fmla="*/ 37 w 3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7">
                  <a:moveTo>
                    <a:pt x="34" y="0"/>
                  </a:moveTo>
                  <a:lnTo>
                    <a:pt x="37" y="9"/>
                  </a:lnTo>
                  <a:lnTo>
                    <a:pt x="3" y="27"/>
                  </a:lnTo>
                  <a:lnTo>
                    <a:pt x="0" y="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0" name="Freeform 114"/>
            <p:cNvSpPr/>
            <p:nvPr/>
          </p:nvSpPr>
          <p:spPr bwMode="auto">
            <a:xfrm>
              <a:off x="4140" y="1718"/>
              <a:ext cx="36" cy="21"/>
            </a:xfrm>
            <a:custGeom>
              <a:avLst/>
              <a:gdLst>
                <a:gd name="T0" fmla="*/ 36 w 36"/>
                <a:gd name="T1" fmla="*/ 12 h 21"/>
                <a:gd name="T2" fmla="*/ 33 w 36"/>
                <a:gd name="T3" fmla="*/ 21 h 21"/>
                <a:gd name="T4" fmla="*/ 0 w 36"/>
                <a:gd name="T5" fmla="*/ 9 h 21"/>
                <a:gd name="T6" fmla="*/ 3 w 36"/>
                <a:gd name="T7" fmla="*/ 0 h 21"/>
                <a:gd name="T8" fmla="*/ 36 w 36"/>
                <a:gd name="T9" fmla="*/ 1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1"/>
                <a:gd name="T17" fmla="*/ 36 w 3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1">
                  <a:moveTo>
                    <a:pt x="36" y="12"/>
                  </a:moveTo>
                  <a:lnTo>
                    <a:pt x="33" y="21"/>
                  </a:lnTo>
                  <a:lnTo>
                    <a:pt x="0" y="9"/>
                  </a:lnTo>
                  <a:lnTo>
                    <a:pt x="3" y="0"/>
                  </a:lnTo>
                  <a:lnTo>
                    <a:pt x="3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1" name="Freeform 115"/>
            <p:cNvSpPr/>
            <p:nvPr/>
          </p:nvSpPr>
          <p:spPr bwMode="auto">
            <a:xfrm>
              <a:off x="4119" y="1781"/>
              <a:ext cx="39" cy="18"/>
            </a:xfrm>
            <a:custGeom>
              <a:avLst/>
              <a:gdLst>
                <a:gd name="T0" fmla="*/ 39 w 39"/>
                <a:gd name="T1" fmla="*/ 6 h 18"/>
                <a:gd name="T2" fmla="*/ 36 w 39"/>
                <a:gd name="T3" fmla="*/ 18 h 18"/>
                <a:gd name="T4" fmla="*/ 0 w 39"/>
                <a:gd name="T5" fmla="*/ 9 h 18"/>
                <a:gd name="T6" fmla="*/ 3 w 39"/>
                <a:gd name="T7" fmla="*/ 0 h 18"/>
                <a:gd name="T8" fmla="*/ 39 w 39"/>
                <a:gd name="T9" fmla="*/ 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8"/>
                <a:gd name="T17" fmla="*/ 39 w 3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8">
                  <a:moveTo>
                    <a:pt x="39" y="6"/>
                  </a:moveTo>
                  <a:lnTo>
                    <a:pt x="36" y="18"/>
                  </a:lnTo>
                  <a:lnTo>
                    <a:pt x="0" y="9"/>
                  </a:lnTo>
                  <a:lnTo>
                    <a:pt x="3" y="0"/>
                  </a:lnTo>
                  <a:lnTo>
                    <a:pt x="39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2" name="Freeform 116"/>
            <p:cNvSpPr/>
            <p:nvPr/>
          </p:nvSpPr>
          <p:spPr bwMode="auto">
            <a:xfrm>
              <a:off x="4113" y="1844"/>
              <a:ext cx="39" cy="12"/>
            </a:xfrm>
            <a:custGeom>
              <a:avLst/>
              <a:gdLst>
                <a:gd name="T0" fmla="*/ 39 w 39"/>
                <a:gd name="T1" fmla="*/ 0 h 12"/>
                <a:gd name="T2" fmla="*/ 39 w 39"/>
                <a:gd name="T3" fmla="*/ 9 h 12"/>
                <a:gd name="T4" fmla="*/ 0 w 39"/>
                <a:gd name="T5" fmla="*/ 12 h 12"/>
                <a:gd name="T6" fmla="*/ 0 w 39"/>
                <a:gd name="T7" fmla="*/ 0 h 12"/>
                <a:gd name="T8" fmla="*/ 39 w 3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2"/>
                <a:gd name="T17" fmla="*/ 39 w 3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2">
                  <a:moveTo>
                    <a:pt x="39" y="0"/>
                  </a:moveTo>
                  <a:lnTo>
                    <a:pt x="39" y="9"/>
                  </a:lnTo>
                  <a:lnTo>
                    <a:pt x="0" y="12"/>
                  </a:lnTo>
                  <a:lnTo>
                    <a:pt x="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3" name="Freeform 117"/>
            <p:cNvSpPr/>
            <p:nvPr/>
          </p:nvSpPr>
          <p:spPr bwMode="auto">
            <a:xfrm>
              <a:off x="4285" y="1519"/>
              <a:ext cx="27" cy="36"/>
            </a:xfrm>
            <a:custGeom>
              <a:avLst/>
              <a:gdLst>
                <a:gd name="T0" fmla="*/ 27 w 27"/>
                <a:gd name="T1" fmla="*/ 30 h 36"/>
                <a:gd name="T2" fmla="*/ 18 w 27"/>
                <a:gd name="T3" fmla="*/ 36 h 36"/>
                <a:gd name="T4" fmla="*/ 0 w 27"/>
                <a:gd name="T5" fmla="*/ 6 h 36"/>
                <a:gd name="T6" fmla="*/ 9 w 27"/>
                <a:gd name="T7" fmla="*/ 0 h 36"/>
                <a:gd name="T8" fmla="*/ 27 w 27"/>
                <a:gd name="T9" fmla="*/ 3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6"/>
                <a:gd name="T17" fmla="*/ 27 w 2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6">
                  <a:moveTo>
                    <a:pt x="27" y="30"/>
                  </a:moveTo>
                  <a:lnTo>
                    <a:pt x="18" y="36"/>
                  </a:lnTo>
                  <a:lnTo>
                    <a:pt x="0" y="6"/>
                  </a:lnTo>
                  <a:lnTo>
                    <a:pt x="9" y="0"/>
                  </a:lnTo>
                  <a:lnTo>
                    <a:pt x="27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4" name="Freeform 118"/>
            <p:cNvSpPr/>
            <p:nvPr/>
          </p:nvSpPr>
          <p:spPr bwMode="auto">
            <a:xfrm>
              <a:off x="4231" y="1561"/>
              <a:ext cx="33" cy="34"/>
            </a:xfrm>
            <a:custGeom>
              <a:avLst/>
              <a:gdLst>
                <a:gd name="T0" fmla="*/ 33 w 33"/>
                <a:gd name="T1" fmla="*/ 25 h 34"/>
                <a:gd name="T2" fmla="*/ 24 w 33"/>
                <a:gd name="T3" fmla="*/ 34 h 34"/>
                <a:gd name="T4" fmla="*/ 0 w 33"/>
                <a:gd name="T5" fmla="*/ 6 h 34"/>
                <a:gd name="T6" fmla="*/ 9 w 33"/>
                <a:gd name="T7" fmla="*/ 0 h 34"/>
                <a:gd name="T8" fmla="*/ 33 w 33"/>
                <a:gd name="T9" fmla="*/ 25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4"/>
                <a:gd name="T17" fmla="*/ 33 w 33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4">
                  <a:moveTo>
                    <a:pt x="33" y="25"/>
                  </a:moveTo>
                  <a:lnTo>
                    <a:pt x="24" y="34"/>
                  </a:lnTo>
                  <a:lnTo>
                    <a:pt x="0" y="6"/>
                  </a:lnTo>
                  <a:lnTo>
                    <a:pt x="9" y="0"/>
                  </a:lnTo>
                  <a:lnTo>
                    <a:pt x="33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5" name="Freeform 119"/>
            <p:cNvSpPr/>
            <p:nvPr/>
          </p:nvSpPr>
          <p:spPr bwMode="auto">
            <a:xfrm>
              <a:off x="4189" y="1607"/>
              <a:ext cx="39" cy="30"/>
            </a:xfrm>
            <a:custGeom>
              <a:avLst/>
              <a:gdLst>
                <a:gd name="T0" fmla="*/ 39 w 39"/>
                <a:gd name="T1" fmla="*/ 24 h 30"/>
                <a:gd name="T2" fmla="*/ 33 w 39"/>
                <a:gd name="T3" fmla="*/ 30 h 30"/>
                <a:gd name="T4" fmla="*/ 0 w 39"/>
                <a:gd name="T5" fmla="*/ 9 h 30"/>
                <a:gd name="T6" fmla="*/ 6 w 39"/>
                <a:gd name="T7" fmla="*/ 0 h 30"/>
                <a:gd name="T8" fmla="*/ 39 w 39"/>
                <a:gd name="T9" fmla="*/ 2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9" y="24"/>
                  </a:moveTo>
                  <a:lnTo>
                    <a:pt x="33" y="30"/>
                  </a:lnTo>
                  <a:lnTo>
                    <a:pt x="0" y="9"/>
                  </a:lnTo>
                  <a:lnTo>
                    <a:pt x="6" y="0"/>
                  </a:ln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6" name="Rectangle 27"/>
          <p:cNvSpPr>
            <a:spLocks noChangeArrowheads="1"/>
          </p:cNvSpPr>
          <p:nvPr/>
        </p:nvSpPr>
        <p:spPr bwMode="auto">
          <a:xfrm>
            <a:off x="2454589" y="3894453"/>
            <a:ext cx="1620000" cy="4381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endParaRPr lang="nb-NO" altLang="id-ID" b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7" name="Rectangle 28"/>
          <p:cNvSpPr>
            <a:spLocks noChangeArrowheads="1"/>
          </p:cNvSpPr>
          <p:nvPr/>
        </p:nvSpPr>
        <p:spPr bwMode="auto">
          <a:xfrm>
            <a:off x="5081259" y="3894453"/>
            <a:ext cx="2030411" cy="4381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endParaRPr lang="nb-NO" altLang="id-ID" b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8" name="Rectangle 29"/>
          <p:cNvSpPr>
            <a:spLocks noChangeArrowheads="1"/>
          </p:cNvSpPr>
          <p:nvPr/>
        </p:nvSpPr>
        <p:spPr bwMode="auto">
          <a:xfrm>
            <a:off x="8027621" y="3892539"/>
            <a:ext cx="1620000" cy="4381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endParaRPr lang="nb-NO" altLang="id-ID" b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9" name="Group 11"/>
          <p:cNvGrpSpPr/>
          <p:nvPr/>
        </p:nvGrpSpPr>
        <p:grpSpPr bwMode="auto">
          <a:xfrm rot="21226847">
            <a:off x="2841030" y="2216235"/>
            <a:ext cx="620712" cy="839788"/>
            <a:chOff x="1317" y="1522"/>
            <a:chExt cx="790" cy="1036"/>
          </a:xfrm>
          <a:solidFill>
            <a:schemeClr val="accent3"/>
          </a:solidFill>
        </p:grpSpPr>
        <p:sp>
          <p:nvSpPr>
            <p:cNvPr id="280" name="Freeform 12"/>
            <p:cNvSpPr/>
            <p:nvPr/>
          </p:nvSpPr>
          <p:spPr bwMode="auto">
            <a:xfrm>
              <a:off x="1317" y="1522"/>
              <a:ext cx="790" cy="1036"/>
            </a:xfrm>
            <a:custGeom>
              <a:avLst/>
              <a:gdLst>
                <a:gd name="T0" fmla="*/ 790 w 790"/>
                <a:gd name="T1" fmla="*/ 984 h 1036"/>
                <a:gd name="T2" fmla="*/ 724 w 790"/>
                <a:gd name="T3" fmla="*/ 1036 h 1036"/>
                <a:gd name="T4" fmla="*/ 0 w 790"/>
                <a:gd name="T5" fmla="*/ 14 h 1036"/>
                <a:gd name="T6" fmla="*/ 12 w 790"/>
                <a:gd name="T7" fmla="*/ 0 h 1036"/>
                <a:gd name="T8" fmla="*/ 790 w 790"/>
                <a:gd name="T9" fmla="*/ 984 h 10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0"/>
                <a:gd name="T16" fmla="*/ 0 h 1036"/>
                <a:gd name="T17" fmla="*/ 790 w 790"/>
                <a:gd name="T18" fmla="*/ 1036 h 10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0" h="1036">
                  <a:moveTo>
                    <a:pt x="790" y="984"/>
                  </a:moveTo>
                  <a:lnTo>
                    <a:pt x="724" y="1036"/>
                  </a:lnTo>
                  <a:lnTo>
                    <a:pt x="0" y="14"/>
                  </a:lnTo>
                  <a:lnTo>
                    <a:pt x="12" y="0"/>
                  </a:lnTo>
                  <a:lnTo>
                    <a:pt x="790" y="9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1" name="Oval 13"/>
            <p:cNvSpPr>
              <a:spLocks noChangeArrowheads="1"/>
            </p:cNvSpPr>
            <p:nvPr/>
          </p:nvSpPr>
          <p:spPr bwMode="auto">
            <a:xfrm>
              <a:off x="1680" y="2072"/>
              <a:ext cx="350" cy="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2" name="Group 94"/>
          <p:cNvGrpSpPr/>
          <p:nvPr/>
        </p:nvGrpSpPr>
        <p:grpSpPr bwMode="auto">
          <a:xfrm rot="2100000">
            <a:off x="8542934" y="2128498"/>
            <a:ext cx="620712" cy="839788"/>
            <a:chOff x="1317" y="1522"/>
            <a:chExt cx="790" cy="1036"/>
          </a:xfrm>
          <a:solidFill>
            <a:schemeClr val="accent3"/>
          </a:solidFill>
        </p:grpSpPr>
        <p:sp>
          <p:nvSpPr>
            <p:cNvPr id="283" name="Freeform 15"/>
            <p:cNvSpPr/>
            <p:nvPr/>
          </p:nvSpPr>
          <p:spPr bwMode="auto">
            <a:xfrm>
              <a:off x="1317" y="1522"/>
              <a:ext cx="790" cy="1036"/>
            </a:xfrm>
            <a:custGeom>
              <a:avLst/>
              <a:gdLst>
                <a:gd name="T0" fmla="*/ 790 w 790"/>
                <a:gd name="T1" fmla="*/ 984 h 1036"/>
                <a:gd name="T2" fmla="*/ 724 w 790"/>
                <a:gd name="T3" fmla="*/ 1036 h 1036"/>
                <a:gd name="T4" fmla="*/ 0 w 790"/>
                <a:gd name="T5" fmla="*/ 14 h 1036"/>
                <a:gd name="T6" fmla="*/ 12 w 790"/>
                <a:gd name="T7" fmla="*/ 0 h 1036"/>
                <a:gd name="T8" fmla="*/ 790 w 790"/>
                <a:gd name="T9" fmla="*/ 984 h 10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0"/>
                <a:gd name="T16" fmla="*/ 0 h 1036"/>
                <a:gd name="T17" fmla="*/ 790 w 790"/>
                <a:gd name="T18" fmla="*/ 1036 h 10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0" h="1036">
                  <a:moveTo>
                    <a:pt x="790" y="984"/>
                  </a:moveTo>
                  <a:lnTo>
                    <a:pt x="724" y="1036"/>
                  </a:lnTo>
                  <a:lnTo>
                    <a:pt x="0" y="14"/>
                  </a:lnTo>
                  <a:lnTo>
                    <a:pt x="12" y="0"/>
                  </a:lnTo>
                  <a:lnTo>
                    <a:pt x="790" y="9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4" name="Oval 16"/>
            <p:cNvSpPr>
              <a:spLocks noChangeArrowheads="1"/>
            </p:cNvSpPr>
            <p:nvPr/>
          </p:nvSpPr>
          <p:spPr bwMode="auto">
            <a:xfrm>
              <a:off x="1680" y="2072"/>
              <a:ext cx="350" cy="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5" name="Group 8"/>
          <p:cNvGrpSpPr/>
          <p:nvPr/>
        </p:nvGrpSpPr>
        <p:grpSpPr bwMode="auto">
          <a:xfrm rot="8491250">
            <a:off x="5923052" y="1889014"/>
            <a:ext cx="949325" cy="1246187"/>
            <a:chOff x="1317" y="1522"/>
            <a:chExt cx="790" cy="1036"/>
          </a:xfrm>
          <a:solidFill>
            <a:schemeClr val="accent3"/>
          </a:solidFill>
        </p:grpSpPr>
        <p:sp>
          <p:nvSpPr>
            <p:cNvPr id="286" name="Freeform 9"/>
            <p:cNvSpPr/>
            <p:nvPr/>
          </p:nvSpPr>
          <p:spPr bwMode="auto">
            <a:xfrm>
              <a:off x="1317" y="1522"/>
              <a:ext cx="790" cy="1036"/>
            </a:xfrm>
            <a:custGeom>
              <a:avLst/>
              <a:gdLst>
                <a:gd name="T0" fmla="*/ 790 w 790"/>
                <a:gd name="T1" fmla="*/ 984 h 1036"/>
                <a:gd name="T2" fmla="*/ 724 w 790"/>
                <a:gd name="T3" fmla="*/ 1036 h 1036"/>
                <a:gd name="T4" fmla="*/ 0 w 790"/>
                <a:gd name="T5" fmla="*/ 14 h 1036"/>
                <a:gd name="T6" fmla="*/ 12 w 790"/>
                <a:gd name="T7" fmla="*/ 0 h 1036"/>
                <a:gd name="T8" fmla="*/ 790 w 790"/>
                <a:gd name="T9" fmla="*/ 984 h 10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0"/>
                <a:gd name="T16" fmla="*/ 0 h 1036"/>
                <a:gd name="T17" fmla="*/ 790 w 790"/>
                <a:gd name="T18" fmla="*/ 1036 h 10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0" h="1036">
                  <a:moveTo>
                    <a:pt x="790" y="984"/>
                  </a:moveTo>
                  <a:lnTo>
                    <a:pt x="724" y="1036"/>
                  </a:lnTo>
                  <a:lnTo>
                    <a:pt x="0" y="14"/>
                  </a:lnTo>
                  <a:lnTo>
                    <a:pt x="12" y="0"/>
                  </a:lnTo>
                  <a:lnTo>
                    <a:pt x="790" y="9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" name="Oval 10"/>
            <p:cNvSpPr>
              <a:spLocks noChangeArrowheads="1"/>
            </p:cNvSpPr>
            <p:nvPr/>
          </p:nvSpPr>
          <p:spPr bwMode="auto">
            <a:xfrm>
              <a:off x="1680" y="2072"/>
              <a:ext cx="350" cy="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-Compressed" pitchFamily="64" charset="0"/>
                  <a:ea typeface="MS PGothic" panose="020B0600070205080204" pitchFamily="34" charset="-128"/>
                </a:defRPr>
              </a:lvl9pPr>
            </a:lstStyle>
            <a:p>
              <a:endParaRPr lang="nb-NO" altLang="id-ID" b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8" name="Rectangle 21"/>
          <p:cNvSpPr>
            <a:spLocks noChangeArrowheads="1"/>
          </p:cNvSpPr>
          <p:nvPr/>
        </p:nvSpPr>
        <p:spPr bwMode="auto">
          <a:xfrm>
            <a:off x="3031080" y="3198671"/>
            <a:ext cx="498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d-ID" altLang="id-ID" sz="1400" b="0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40%</a:t>
            </a:r>
          </a:p>
        </p:txBody>
      </p:sp>
      <p:sp>
        <p:nvSpPr>
          <p:cNvPr id="289" name="Rectangle 22"/>
          <p:cNvSpPr>
            <a:spLocks noChangeArrowheads="1"/>
          </p:cNvSpPr>
          <p:nvPr/>
        </p:nvSpPr>
        <p:spPr bwMode="auto">
          <a:xfrm>
            <a:off x="5797786" y="3190958"/>
            <a:ext cx="5870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d-ID" altLang="id-ID" sz="1800" b="0" noProof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80%</a:t>
            </a:r>
          </a:p>
        </p:txBody>
      </p:sp>
      <p:sp>
        <p:nvSpPr>
          <p:cNvPr id="290" name="Rectangle 23"/>
          <p:cNvSpPr>
            <a:spLocks noChangeArrowheads="1"/>
          </p:cNvSpPr>
          <p:nvPr/>
        </p:nvSpPr>
        <p:spPr bwMode="auto">
          <a:xfrm>
            <a:off x="8622708" y="3213185"/>
            <a:ext cx="498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d-ID" altLang="id-ID" sz="1400" b="0" noProof="1">
                <a:solidFill>
                  <a:srgbClr val="E669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291" name="TextBox 103"/>
          <p:cNvSpPr txBox="1">
            <a:spLocks noChangeAspect="1"/>
          </p:cNvSpPr>
          <p:nvPr/>
        </p:nvSpPr>
        <p:spPr>
          <a:xfrm>
            <a:off x="2849689" y="3961363"/>
            <a:ext cx="884381" cy="307754"/>
          </a:xfrm>
          <a:prstGeom prst="rect">
            <a:avLst/>
          </a:prstGeom>
          <a:noFill/>
        </p:spPr>
        <p:txBody>
          <a:bodyPr vert="horz" wrap="square" lIns="91420" tIns="45709" rIns="91420" bIns="45709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2012</a:t>
            </a:r>
          </a:p>
        </p:txBody>
      </p:sp>
      <p:sp>
        <p:nvSpPr>
          <p:cNvPr id="292" name="TextBox 104"/>
          <p:cNvSpPr txBox="1">
            <a:spLocks noChangeAspect="1"/>
          </p:cNvSpPr>
          <p:nvPr/>
        </p:nvSpPr>
        <p:spPr>
          <a:xfrm>
            <a:off x="5673026" y="3957736"/>
            <a:ext cx="884381" cy="338532"/>
          </a:xfrm>
          <a:prstGeom prst="rect">
            <a:avLst/>
          </a:prstGeom>
          <a:noFill/>
        </p:spPr>
        <p:txBody>
          <a:bodyPr vert="horz" wrap="square" lIns="91420" tIns="45709" rIns="91420" bIns="45709" rtlCol="0">
            <a:spAutoFit/>
          </a:bodyPr>
          <a:lstStyle/>
          <a:p>
            <a:pPr algn="ctr"/>
            <a:r>
              <a:rPr lang="id-ID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2013</a:t>
            </a:r>
          </a:p>
        </p:txBody>
      </p:sp>
      <p:sp>
        <p:nvSpPr>
          <p:cNvPr id="293" name="TextBox 105"/>
          <p:cNvSpPr txBox="1">
            <a:spLocks noChangeAspect="1"/>
          </p:cNvSpPr>
          <p:nvPr/>
        </p:nvSpPr>
        <p:spPr>
          <a:xfrm>
            <a:off x="8391281" y="3957737"/>
            <a:ext cx="884381" cy="307754"/>
          </a:xfrm>
          <a:prstGeom prst="rect">
            <a:avLst/>
          </a:prstGeom>
          <a:noFill/>
        </p:spPr>
        <p:txBody>
          <a:bodyPr vert="horz" wrap="square" lIns="91420" tIns="45709" rIns="91420" bIns="45709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2014</a:t>
            </a:r>
          </a:p>
        </p:txBody>
      </p:sp>
      <p:sp>
        <p:nvSpPr>
          <p:cNvPr id="294" name="TextBox 106"/>
          <p:cNvSpPr txBox="1"/>
          <p:nvPr/>
        </p:nvSpPr>
        <p:spPr>
          <a:xfrm>
            <a:off x="728591" y="4469812"/>
            <a:ext cx="10774824" cy="1035050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d-ID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Short Description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defRPr/>
            </a:pPr>
            <a:r>
              <a:rPr lang="zh-CN" altLang="en-US" sz="1000" spc="600" dirty="0"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000" spc="600" dirty="0"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</a:rPr>
              <a:t>200</a:t>
            </a:r>
            <a:r>
              <a:rPr lang="zh-CN" altLang="en-US" sz="1000" spc="600" dirty="0"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</a:rPr>
              <a:t>字以内，据统计每页幻灯片的最好控制在  </a:t>
            </a:r>
            <a:r>
              <a:rPr lang="en-US" altLang="zh-CN" sz="1000" spc="600" dirty="0"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</a:rPr>
              <a:t>5</a:t>
            </a:r>
            <a:r>
              <a:rPr lang="zh-CN" altLang="en-US" sz="1000" spc="600" dirty="0"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</a:rPr>
              <a:t>分钟之内。此处添加详细文本描述</a:t>
            </a:r>
            <a:endParaRPr lang="en-US" sz="1000" spc="600" dirty="0">
              <a:latin typeface="微软雅黑" panose="020B0503020204020204" pitchFamily="34" charset="-122"/>
              <a:ea typeface="微软雅黑" panose="020B0503020204020204" pitchFamily="34" charset="-122"/>
              <a:cs typeface="Montserrat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zoom/>
      </p:transition>
    </mc:Choice>
    <mc:Fallback xmlns="">
      <p:transition spd="slow" advTm="3000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6" grpId="0" bldLvl="0" animBg="1"/>
      <p:bldP spid="277" grpId="0" bldLvl="0" animBg="1"/>
      <p:bldP spid="278" grpId="0" bldLvl="0" animBg="1"/>
      <p:bldP spid="288" grpId="0"/>
      <p:bldP spid="289" grpId="0"/>
      <p:bldP spid="290" grpId="0"/>
      <p:bldP spid="291" grpId="0"/>
      <p:bldP spid="292" grpId="0"/>
      <p:bldP spid="293" grpId="0"/>
      <p:bldP spid="2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/>
          <p:cNvSpPr txBox="1"/>
          <p:nvPr/>
        </p:nvSpPr>
        <p:spPr>
          <a:xfrm>
            <a:off x="4819437" y="184107"/>
            <a:ext cx="3103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活动负责人</a:t>
            </a:r>
            <a:endParaRPr lang="zh-CN" altLang="en-US" sz="4000" b="1" spc="6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占位符 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9599" y="1904999"/>
            <a:ext cx="2724912" cy="3813048"/>
          </a:xfrm>
          <a:prstGeom prst="rect">
            <a:avLst/>
          </a:prstGeom>
        </p:spPr>
      </p:pic>
      <p:pic>
        <p:nvPicPr>
          <p:cNvPr id="13" name="图片占位符 1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354386" y="1904998"/>
            <a:ext cx="2724912" cy="3813048"/>
          </a:xfrm>
          <a:prstGeom prst="rect">
            <a:avLst/>
          </a:prstGeom>
        </p:spPr>
      </p:pic>
      <p:pic>
        <p:nvPicPr>
          <p:cNvPr id="14" name="图片占位符 1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102349" y="1904999"/>
            <a:ext cx="2724912" cy="3813048"/>
          </a:xfrm>
          <a:prstGeom prst="rect">
            <a:avLst/>
          </a:prstGeom>
        </p:spPr>
      </p:pic>
      <p:pic>
        <p:nvPicPr>
          <p:cNvPr id="15" name="图片占位符 1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8848724" y="1904998"/>
            <a:ext cx="2724912" cy="381304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09600" y="4922838"/>
            <a:ext cx="2724150" cy="795972"/>
            <a:chOff x="609600" y="4922838"/>
            <a:chExt cx="2724150" cy="795972"/>
          </a:xfrm>
        </p:grpSpPr>
        <p:sp>
          <p:nvSpPr>
            <p:cNvPr id="17" name="Rectangle 38"/>
            <p:cNvSpPr/>
            <p:nvPr/>
          </p:nvSpPr>
          <p:spPr>
            <a:xfrm>
              <a:off x="609600" y="4922838"/>
              <a:ext cx="2724150" cy="792162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spc="3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42"/>
            <p:cNvSpPr>
              <a:spLocks noChangeArrowheads="1"/>
            </p:cNvSpPr>
            <p:nvPr/>
          </p:nvSpPr>
          <p:spPr bwMode="auto">
            <a:xfrm>
              <a:off x="842963" y="5027295"/>
              <a:ext cx="2257425" cy="691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详细内容</a:t>
              </a:r>
              <a:r>
                <a:rPr lang="en-US" altLang="zh-CN" sz="1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……</a:t>
              </a:r>
              <a:r>
                <a:rPr lang="zh-CN" altLang="en-US" sz="1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点击输入本栏的具体文字，简明扼要的说明分项内容，此为概念图解。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355975" y="4922838"/>
            <a:ext cx="2724150" cy="792162"/>
            <a:chOff x="3355975" y="4922838"/>
            <a:chExt cx="2724150" cy="792162"/>
          </a:xfrm>
        </p:grpSpPr>
        <p:sp>
          <p:nvSpPr>
            <p:cNvPr id="21" name="Rectangle 39"/>
            <p:cNvSpPr/>
            <p:nvPr/>
          </p:nvSpPr>
          <p:spPr>
            <a:xfrm>
              <a:off x="3355975" y="4922838"/>
              <a:ext cx="2724150" cy="792162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spc="3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43"/>
            <p:cNvSpPr>
              <a:spLocks noChangeArrowheads="1"/>
            </p:cNvSpPr>
            <p:nvPr/>
          </p:nvSpPr>
          <p:spPr bwMode="auto">
            <a:xfrm>
              <a:off x="3589338" y="5023485"/>
              <a:ext cx="2257425" cy="691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spc="3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详细内容</a:t>
              </a:r>
              <a:r>
                <a:rPr lang="en-US" altLang="zh-CN" sz="1000" spc="3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……</a:t>
              </a:r>
              <a:r>
                <a:rPr lang="zh-CN" altLang="en-US" sz="1000" spc="3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点击输入本栏的具体文字，简明扼要的说明分项内容，此为概念图解。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102350" y="4922838"/>
            <a:ext cx="2724150" cy="792162"/>
            <a:chOff x="6102350" y="4922838"/>
            <a:chExt cx="2724150" cy="792162"/>
          </a:xfrm>
        </p:grpSpPr>
        <p:sp>
          <p:nvSpPr>
            <p:cNvPr id="24" name="Rectangle 40"/>
            <p:cNvSpPr/>
            <p:nvPr/>
          </p:nvSpPr>
          <p:spPr>
            <a:xfrm>
              <a:off x="6102350" y="4922838"/>
              <a:ext cx="2724150" cy="792162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spc="3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44"/>
            <p:cNvSpPr>
              <a:spLocks noChangeArrowheads="1"/>
            </p:cNvSpPr>
            <p:nvPr/>
          </p:nvSpPr>
          <p:spPr bwMode="auto">
            <a:xfrm>
              <a:off x="6335078" y="4973320"/>
              <a:ext cx="2257425" cy="691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spc="3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详细内容</a:t>
              </a:r>
              <a:r>
                <a:rPr lang="en-US" altLang="zh-CN" sz="1000" spc="3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……</a:t>
              </a:r>
              <a:r>
                <a:rPr lang="zh-CN" altLang="en-US" sz="1000" spc="3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点击输入本栏的具体文字，简明扼要的说明分项内容，此为概念图解。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848725" y="4922838"/>
            <a:ext cx="2724150" cy="792162"/>
            <a:chOff x="8848725" y="4922838"/>
            <a:chExt cx="2724150" cy="792162"/>
          </a:xfrm>
        </p:grpSpPr>
        <p:sp>
          <p:nvSpPr>
            <p:cNvPr id="27" name="Rectangle 41"/>
            <p:cNvSpPr/>
            <p:nvPr/>
          </p:nvSpPr>
          <p:spPr>
            <a:xfrm>
              <a:off x="8848725" y="4922838"/>
              <a:ext cx="2724150" cy="792162"/>
            </a:xfrm>
            <a:prstGeom prst="rect">
              <a:avLst/>
            </a:prstGeom>
            <a:solidFill>
              <a:schemeClr val="accent3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spc="3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Rectangle 45"/>
            <p:cNvSpPr>
              <a:spLocks noChangeArrowheads="1"/>
            </p:cNvSpPr>
            <p:nvPr/>
          </p:nvSpPr>
          <p:spPr bwMode="auto">
            <a:xfrm>
              <a:off x="9082088" y="4973320"/>
              <a:ext cx="2257425" cy="691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详细内容</a:t>
              </a:r>
              <a:r>
                <a:rPr lang="en-US" altLang="zh-CN" sz="1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……</a:t>
              </a:r>
              <a:r>
                <a:rPr lang="zh-CN" altLang="en-US" sz="1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点击输入本栏的具体文字，简明扼要的说明分项内容，此为概念图解。</a:t>
              </a:r>
            </a:p>
          </p:txBody>
        </p:sp>
      </p:grpSp>
    </p:spTree>
  </p:cSld>
  <p:clrMapOvr>
    <a:masterClrMapping/>
  </p:clrMapOvr>
  <p:transition spd="slow" advTm="3000">
    <p:zo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0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/>
          <p:cNvSpPr txBox="1"/>
          <p:nvPr/>
        </p:nvSpPr>
        <p:spPr>
          <a:xfrm>
            <a:off x="5119051" y="168243"/>
            <a:ext cx="25196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人员配置</a:t>
            </a:r>
            <a:endParaRPr lang="zh-CN" altLang="en-US" sz="4000" b="1" spc="6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占位符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10285" y="1457325"/>
            <a:ext cx="4894263" cy="2193925"/>
          </a:xfrm>
          <a:prstGeom prst="rect">
            <a:avLst/>
          </a:prstGeom>
        </p:spPr>
      </p:pic>
      <p:pic>
        <p:nvPicPr>
          <p:cNvPr id="25" name="图片占位符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257475" y="1457325"/>
            <a:ext cx="4894263" cy="2193925"/>
          </a:xfrm>
          <a:prstGeom prst="rect">
            <a:avLst/>
          </a:prstGeom>
        </p:spPr>
      </p:pic>
      <p:sp>
        <p:nvSpPr>
          <p:cNvPr id="26" name="矩形: 圆角 25"/>
          <p:cNvSpPr/>
          <p:nvPr/>
        </p:nvSpPr>
        <p:spPr>
          <a:xfrm>
            <a:off x="1601810" y="3293590"/>
            <a:ext cx="3710600" cy="72674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6849111" y="3287875"/>
            <a:ext cx="3710600" cy="726749"/>
          </a:xfrm>
          <a:prstGeom prst="roundRect">
            <a:avLst>
              <a:gd name="adj" fmla="val 50000"/>
            </a:avLst>
          </a:prstGeom>
          <a:solidFill>
            <a:srgbClr val="E05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682086" y="3362612"/>
            <a:ext cx="577273" cy="577273"/>
            <a:chOff x="1697326" y="3581687"/>
            <a:chExt cx="577273" cy="577273"/>
          </a:xfrm>
        </p:grpSpPr>
        <p:sp>
          <p:nvSpPr>
            <p:cNvPr id="29" name="椭圆 28"/>
            <p:cNvSpPr/>
            <p:nvPr/>
          </p:nvSpPr>
          <p:spPr>
            <a:xfrm>
              <a:off x="1697326" y="3581687"/>
              <a:ext cx="577273" cy="577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05"/>
            <p:cNvSpPr/>
            <p:nvPr/>
          </p:nvSpPr>
          <p:spPr bwMode="auto">
            <a:xfrm>
              <a:off x="1821342" y="3749797"/>
              <a:ext cx="329240" cy="241052"/>
            </a:xfrm>
            <a:custGeom>
              <a:avLst/>
              <a:gdLst>
                <a:gd name="T0" fmla="*/ 4 w 290"/>
                <a:gd name="T1" fmla="*/ 131 h 213"/>
                <a:gd name="T2" fmla="*/ 4 w 290"/>
                <a:gd name="T3" fmla="*/ 115 h 213"/>
                <a:gd name="T4" fmla="*/ 33 w 290"/>
                <a:gd name="T5" fmla="*/ 86 h 213"/>
                <a:gd name="T6" fmla="*/ 49 w 290"/>
                <a:gd name="T7" fmla="*/ 86 h 213"/>
                <a:gd name="T8" fmla="*/ 96 w 290"/>
                <a:gd name="T9" fmla="*/ 133 h 213"/>
                <a:gd name="T10" fmla="*/ 113 w 290"/>
                <a:gd name="T11" fmla="*/ 133 h 213"/>
                <a:gd name="T12" fmla="*/ 241 w 290"/>
                <a:gd name="T13" fmla="*/ 4 h 213"/>
                <a:gd name="T14" fmla="*/ 257 w 290"/>
                <a:gd name="T15" fmla="*/ 4 h 213"/>
                <a:gd name="T16" fmla="*/ 286 w 290"/>
                <a:gd name="T17" fmla="*/ 33 h 213"/>
                <a:gd name="T18" fmla="*/ 286 w 290"/>
                <a:gd name="T19" fmla="*/ 49 h 213"/>
                <a:gd name="T20" fmla="*/ 130 w 290"/>
                <a:gd name="T21" fmla="*/ 205 h 213"/>
                <a:gd name="T22" fmla="*/ 111 w 290"/>
                <a:gd name="T23" fmla="*/ 213 h 213"/>
                <a:gd name="T24" fmla="*/ 97 w 290"/>
                <a:gd name="T25" fmla="*/ 213 h 213"/>
                <a:gd name="T26" fmla="*/ 78 w 290"/>
                <a:gd name="T27" fmla="*/ 205 h 213"/>
                <a:gd name="T28" fmla="*/ 4 w 290"/>
                <a:gd name="T29" fmla="*/ 13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213">
                  <a:moveTo>
                    <a:pt x="4" y="131"/>
                  </a:moveTo>
                  <a:cubicBezTo>
                    <a:pt x="0" y="127"/>
                    <a:pt x="0" y="120"/>
                    <a:pt x="4" y="11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8" y="82"/>
                    <a:pt x="45" y="82"/>
                    <a:pt x="49" y="86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101" y="137"/>
                    <a:pt x="108" y="137"/>
                    <a:pt x="113" y="133"/>
                  </a:cubicBezTo>
                  <a:cubicBezTo>
                    <a:pt x="241" y="4"/>
                    <a:pt x="241" y="4"/>
                    <a:pt x="241" y="4"/>
                  </a:cubicBezTo>
                  <a:cubicBezTo>
                    <a:pt x="245" y="0"/>
                    <a:pt x="252" y="0"/>
                    <a:pt x="257" y="4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0" y="37"/>
                    <a:pt x="290" y="45"/>
                    <a:pt x="286" y="49"/>
                  </a:cubicBezTo>
                  <a:cubicBezTo>
                    <a:pt x="130" y="205"/>
                    <a:pt x="130" y="205"/>
                    <a:pt x="130" y="205"/>
                  </a:cubicBezTo>
                  <a:cubicBezTo>
                    <a:pt x="126" y="209"/>
                    <a:pt x="117" y="213"/>
                    <a:pt x="111" y="213"/>
                  </a:cubicBezTo>
                  <a:cubicBezTo>
                    <a:pt x="97" y="213"/>
                    <a:pt x="97" y="213"/>
                    <a:pt x="97" y="213"/>
                  </a:cubicBezTo>
                  <a:cubicBezTo>
                    <a:pt x="91" y="213"/>
                    <a:pt x="82" y="209"/>
                    <a:pt x="78" y="205"/>
                  </a:cubicBezTo>
                  <a:lnTo>
                    <a:pt x="4" y="13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924646" y="3382932"/>
            <a:ext cx="577273" cy="577273"/>
            <a:chOff x="6939886" y="3581687"/>
            <a:chExt cx="577273" cy="577273"/>
          </a:xfrm>
        </p:grpSpPr>
        <p:sp>
          <p:nvSpPr>
            <p:cNvPr id="32" name="椭圆 31"/>
            <p:cNvSpPr/>
            <p:nvPr/>
          </p:nvSpPr>
          <p:spPr>
            <a:xfrm>
              <a:off x="6939886" y="3581687"/>
              <a:ext cx="577273" cy="577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11"/>
            <p:cNvSpPr/>
            <p:nvPr/>
          </p:nvSpPr>
          <p:spPr bwMode="auto">
            <a:xfrm>
              <a:off x="7082312" y="3729589"/>
              <a:ext cx="292420" cy="292420"/>
            </a:xfrm>
            <a:custGeom>
              <a:avLst/>
              <a:gdLst>
                <a:gd name="T0" fmla="*/ 111 w 111"/>
                <a:gd name="T1" fmla="*/ 24 h 111"/>
                <a:gd name="T2" fmla="*/ 86 w 111"/>
                <a:gd name="T3" fmla="*/ 0 h 111"/>
                <a:gd name="T4" fmla="*/ 55 w 111"/>
                <a:gd name="T5" fmla="*/ 31 h 111"/>
                <a:gd name="T6" fmla="*/ 24 w 111"/>
                <a:gd name="T7" fmla="*/ 0 h 111"/>
                <a:gd name="T8" fmla="*/ 0 w 111"/>
                <a:gd name="T9" fmla="*/ 24 h 111"/>
                <a:gd name="T10" fmla="*/ 31 w 111"/>
                <a:gd name="T11" fmla="*/ 55 h 111"/>
                <a:gd name="T12" fmla="*/ 0 w 111"/>
                <a:gd name="T13" fmla="*/ 86 h 111"/>
                <a:gd name="T14" fmla="*/ 24 w 111"/>
                <a:gd name="T15" fmla="*/ 111 h 111"/>
                <a:gd name="T16" fmla="*/ 55 w 111"/>
                <a:gd name="T17" fmla="*/ 80 h 111"/>
                <a:gd name="T18" fmla="*/ 86 w 111"/>
                <a:gd name="T19" fmla="*/ 111 h 111"/>
                <a:gd name="T20" fmla="*/ 111 w 111"/>
                <a:gd name="T21" fmla="*/ 86 h 111"/>
                <a:gd name="T22" fmla="*/ 80 w 111"/>
                <a:gd name="T23" fmla="*/ 55 h 111"/>
                <a:gd name="T24" fmla="*/ 111 w 111"/>
                <a:gd name="T25" fmla="*/ 2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11">
                  <a:moveTo>
                    <a:pt x="111" y="24"/>
                  </a:moveTo>
                  <a:lnTo>
                    <a:pt x="86" y="0"/>
                  </a:lnTo>
                  <a:lnTo>
                    <a:pt x="55" y="31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31" y="55"/>
                  </a:lnTo>
                  <a:lnTo>
                    <a:pt x="0" y="86"/>
                  </a:lnTo>
                  <a:lnTo>
                    <a:pt x="24" y="111"/>
                  </a:lnTo>
                  <a:lnTo>
                    <a:pt x="55" y="80"/>
                  </a:lnTo>
                  <a:lnTo>
                    <a:pt x="86" y="111"/>
                  </a:lnTo>
                  <a:lnTo>
                    <a:pt x="111" y="86"/>
                  </a:lnTo>
                  <a:lnTo>
                    <a:pt x="80" y="55"/>
                  </a:lnTo>
                  <a:lnTo>
                    <a:pt x="111" y="24"/>
                  </a:lnTo>
                  <a:close/>
                </a:path>
              </a:pathLst>
            </a:custGeom>
            <a:solidFill>
              <a:srgbClr val="E053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 flipH="1">
            <a:off x="2383374" y="3385261"/>
            <a:ext cx="257407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400" spc="8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bg1"/>
                </a:solidFill>
              </a:rPr>
              <a:t>这里是您的标题</a:t>
            </a:r>
          </a:p>
        </p:txBody>
      </p:sp>
      <p:sp>
        <p:nvSpPr>
          <p:cNvPr id="35" name="文本框 34"/>
          <p:cNvSpPr txBox="1"/>
          <p:nvPr/>
        </p:nvSpPr>
        <p:spPr>
          <a:xfrm flipH="1">
            <a:off x="7644344" y="3385261"/>
            <a:ext cx="257407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400" spc="8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bg1"/>
                </a:solidFill>
              </a:rPr>
              <a:t>这里您的是标题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1535135" y="4335134"/>
            <a:ext cx="4905491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sz="1400" spc="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用户可以在投影仪或者计算机上进行演示</a:t>
            </a:r>
            <a:endParaRPr lang="en-US" altLang="zh-CN" sz="1400" spc="6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sz="1400" spc="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也可以将演示文稿打印出来，制作成胶片</a:t>
            </a:r>
            <a:endParaRPr lang="en-US" altLang="zh-CN" sz="1400" spc="6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sz="1400" spc="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也可以将演示文稿打印出来，制作成胶片</a:t>
            </a:r>
            <a:endParaRPr lang="en-US" altLang="zh-CN" sz="1400" spc="6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35446" y="4335134"/>
            <a:ext cx="4905491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sz="1400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用户可以在投影仪或者计算机上进行演示</a:t>
            </a:r>
            <a:endParaRPr lang="en-US" altLang="zh-CN" sz="1400" spc="6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sz="1400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也可以将演示文稿打印出来，制作成胶片</a:t>
            </a:r>
            <a:endParaRPr lang="en-US" altLang="zh-CN" sz="1400" spc="6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sz="1400" spc="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也可以将演示文稿打印出来，制作成胶片</a:t>
            </a:r>
            <a:endParaRPr lang="en-US" altLang="zh-CN" sz="1400" spc="6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 advTm="3000">
    <p:zo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57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151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651"/>
                                </p:stCondLst>
                                <p:childTnLst>
                                  <p:par>
                                    <p:cTn id="4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151"/>
                                </p:stCondLst>
                                <p:childTnLst>
                                  <p:par>
                                    <p:cTn id="45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651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57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303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6" grpId="0" bldLvl="0" animBg="1"/>
          <p:bldP spid="27" grpId="0" bldLvl="0" animBg="1"/>
          <p:bldP spid="34" grpId="0"/>
          <p:bldP spid="35" grpId="0"/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57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151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651"/>
                                </p:stCondLst>
                                <p:childTnLst>
                                  <p:par>
                                    <p:cTn id="4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151"/>
                                </p:stCondLst>
                                <p:childTnLst>
                                  <p:par>
                                    <p:cTn id="45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651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57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303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6" grpId="0" bldLvl="0" animBg="1"/>
          <p:bldP spid="27" grpId="0" bldLvl="0" animBg="1"/>
          <p:bldP spid="34" grpId="0"/>
          <p:bldP spid="35" grpId="0"/>
          <p:bldP spid="36" grpId="0"/>
          <p:bldP spid="3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/>
          <p:cNvSpPr txBox="1"/>
          <p:nvPr/>
        </p:nvSpPr>
        <p:spPr>
          <a:xfrm>
            <a:off x="5088573" y="171322"/>
            <a:ext cx="25196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时间地点</a:t>
            </a:r>
            <a:endParaRPr lang="zh-CN" altLang="en-US" sz="4000" b="1" spc="6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占位符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9600" y="1905000"/>
            <a:ext cx="5440680" cy="3813048"/>
          </a:xfrm>
          <a:prstGeom prst="rect">
            <a:avLst/>
          </a:prstGeom>
        </p:spPr>
      </p:pic>
      <p:pic>
        <p:nvPicPr>
          <p:cNvPr id="24" name="图片占位符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118225" y="1905000"/>
            <a:ext cx="2697480" cy="3813048"/>
          </a:xfrm>
          <a:prstGeom prst="rect">
            <a:avLst/>
          </a:prstGeom>
        </p:spPr>
      </p:pic>
      <p:pic>
        <p:nvPicPr>
          <p:cNvPr id="25" name="图片占位符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885238" y="1905000"/>
            <a:ext cx="2697480" cy="3813048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609600" y="4635500"/>
            <a:ext cx="5440363" cy="1079500"/>
            <a:chOff x="609600" y="4635500"/>
            <a:chExt cx="5440363" cy="1079500"/>
          </a:xfrm>
        </p:grpSpPr>
        <p:sp>
          <p:nvSpPr>
            <p:cNvPr id="27" name="Rectangle 44"/>
            <p:cNvSpPr/>
            <p:nvPr/>
          </p:nvSpPr>
          <p:spPr>
            <a:xfrm>
              <a:off x="609600" y="4635500"/>
              <a:ext cx="5440363" cy="1079500"/>
            </a:xfrm>
            <a:prstGeom prst="rect">
              <a:avLst/>
            </a:prstGeom>
            <a:solidFill>
              <a:srgbClr val="E05322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Rectangle 45"/>
            <p:cNvSpPr>
              <a:spLocks noChangeArrowheads="1"/>
            </p:cNvSpPr>
            <p:nvPr/>
          </p:nvSpPr>
          <p:spPr bwMode="auto">
            <a:xfrm>
              <a:off x="771525" y="4710794"/>
              <a:ext cx="4711700" cy="890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6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输入你的标题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详细内容</a:t>
              </a:r>
              <a:r>
                <a:rPr lang="en-US" altLang="zh-CN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……</a:t>
              </a:r>
              <a:r>
                <a:rPr lang="zh-CN" altLang="en-US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点击输入本栏的具体文字，简明扼要的说明分项内容，此为概念图解。</a:t>
              </a:r>
            </a:p>
          </p:txBody>
        </p:sp>
      </p:grpSp>
    </p:spTree>
  </p:cSld>
  <p:clrMapOvr>
    <a:masterClrMapping/>
  </p:clrMapOvr>
  <p:transition spd="slow" advTm="3000">
    <p:zo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/>
          <p:cNvSpPr txBox="1"/>
          <p:nvPr/>
        </p:nvSpPr>
        <p:spPr>
          <a:xfrm>
            <a:off x="4904496" y="169593"/>
            <a:ext cx="25196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活动赞助</a:t>
            </a:r>
            <a:endParaRPr lang="zh-CN" altLang="en-US" sz="4000" b="1" spc="6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右箭头 3"/>
          <p:cNvSpPr/>
          <p:nvPr/>
        </p:nvSpPr>
        <p:spPr>
          <a:xfrm>
            <a:off x="609120" y="3114625"/>
            <a:ext cx="11071267" cy="1229360"/>
          </a:xfrm>
          <a:prstGeom prst="rightArrow">
            <a:avLst>
              <a:gd name="adj1" fmla="val 41670"/>
              <a:gd name="adj2" fmla="val 68571"/>
            </a:avLst>
          </a:prstGeom>
          <a:solidFill>
            <a:srgbClr val="E05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等腰三角形 3"/>
          <p:cNvSpPr/>
          <p:nvPr/>
        </p:nvSpPr>
        <p:spPr>
          <a:xfrm rot="5400000">
            <a:off x="2260505" y="3606054"/>
            <a:ext cx="285942" cy="246503"/>
          </a:xfrm>
          <a:prstGeom prst="triangl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5400000">
            <a:off x="3968655" y="3606055"/>
            <a:ext cx="285942" cy="246503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 rot="5400000">
            <a:off x="5676805" y="3606056"/>
            <a:ext cx="285942" cy="246503"/>
          </a:xfrm>
          <a:prstGeom prst="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7384955" y="3606057"/>
            <a:ext cx="285942" cy="246503"/>
          </a:xfrm>
          <a:prstGeom prst="triangl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rot="5400000">
            <a:off x="9093105" y="3606058"/>
            <a:ext cx="285942" cy="2465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901541" y="3710807"/>
            <a:ext cx="712020" cy="36996"/>
            <a:chOff x="3091415" y="3894463"/>
            <a:chExt cx="712020" cy="36996"/>
          </a:xfrm>
          <a:solidFill>
            <a:schemeClr val="bg1">
              <a:alpha val="50000"/>
            </a:schemeClr>
          </a:solidFill>
        </p:grpSpPr>
        <p:sp>
          <p:nvSpPr>
            <p:cNvPr id="10" name="椭圆 9"/>
            <p:cNvSpPr/>
            <p:nvPr/>
          </p:nvSpPr>
          <p:spPr>
            <a:xfrm>
              <a:off x="3091415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187847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284279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380711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477143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573575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670007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766439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609691" y="3710807"/>
            <a:ext cx="712020" cy="36996"/>
            <a:chOff x="3091415" y="3894463"/>
            <a:chExt cx="712020" cy="36996"/>
          </a:xfrm>
          <a:solidFill>
            <a:schemeClr val="bg1">
              <a:alpha val="50000"/>
            </a:schemeClr>
          </a:solidFill>
        </p:grpSpPr>
        <p:sp>
          <p:nvSpPr>
            <p:cNvPr id="20" name="椭圆 19"/>
            <p:cNvSpPr/>
            <p:nvPr/>
          </p:nvSpPr>
          <p:spPr>
            <a:xfrm>
              <a:off x="3091415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187847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284279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380711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477143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573575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670007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766439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317841" y="3710807"/>
            <a:ext cx="712020" cy="36996"/>
            <a:chOff x="3091415" y="3894463"/>
            <a:chExt cx="712020" cy="36996"/>
          </a:xfrm>
          <a:solidFill>
            <a:schemeClr val="bg1">
              <a:alpha val="50000"/>
            </a:schemeClr>
          </a:solidFill>
        </p:grpSpPr>
        <p:sp>
          <p:nvSpPr>
            <p:cNvPr id="29" name="椭圆 28"/>
            <p:cNvSpPr/>
            <p:nvPr/>
          </p:nvSpPr>
          <p:spPr>
            <a:xfrm>
              <a:off x="3091415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187847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284279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380711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477143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573575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670007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766439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025991" y="3710807"/>
            <a:ext cx="712020" cy="36996"/>
            <a:chOff x="3091415" y="3894463"/>
            <a:chExt cx="712020" cy="36996"/>
          </a:xfrm>
          <a:solidFill>
            <a:schemeClr val="bg1">
              <a:alpha val="50000"/>
            </a:schemeClr>
          </a:solidFill>
        </p:grpSpPr>
        <p:sp>
          <p:nvSpPr>
            <p:cNvPr id="38" name="椭圆 37"/>
            <p:cNvSpPr/>
            <p:nvPr/>
          </p:nvSpPr>
          <p:spPr>
            <a:xfrm>
              <a:off x="3091415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187847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284279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380711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477143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573575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670007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766439" y="3894463"/>
              <a:ext cx="36996" cy="369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9419859" y="3531939"/>
            <a:ext cx="182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这里标题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1502626" y="2090721"/>
            <a:ext cx="1803141" cy="373785"/>
            <a:chOff x="1464526" y="2762913"/>
            <a:chExt cx="1803141" cy="373785"/>
          </a:xfrm>
        </p:grpSpPr>
        <p:sp>
          <p:nvSpPr>
            <p:cNvPr id="48" name="圆角矩形 47"/>
            <p:cNvSpPr/>
            <p:nvPr/>
          </p:nvSpPr>
          <p:spPr>
            <a:xfrm>
              <a:off x="1572031" y="2762913"/>
              <a:ext cx="1588132" cy="373785"/>
            </a:xfrm>
            <a:prstGeom prst="roundRect">
              <a:avLst>
                <a:gd name="adj" fmla="val 50000"/>
              </a:avLst>
            </a:prstGeom>
            <a:solidFill>
              <a:srgbClr val="E6697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464526" y="2771003"/>
              <a:ext cx="180314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是副标题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922322" y="2090721"/>
            <a:ext cx="1803141" cy="373785"/>
            <a:chOff x="4884222" y="2762913"/>
            <a:chExt cx="1803141" cy="373785"/>
          </a:xfrm>
        </p:grpSpPr>
        <p:sp>
          <p:nvSpPr>
            <p:cNvPr id="51" name="圆角矩形 50"/>
            <p:cNvSpPr/>
            <p:nvPr/>
          </p:nvSpPr>
          <p:spPr>
            <a:xfrm>
              <a:off x="4991727" y="2762913"/>
              <a:ext cx="1588132" cy="373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884222" y="2771003"/>
              <a:ext cx="180314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是副标题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342018" y="2090721"/>
            <a:ext cx="1803141" cy="373785"/>
            <a:chOff x="8303918" y="2762913"/>
            <a:chExt cx="1803141" cy="373785"/>
          </a:xfrm>
        </p:grpSpPr>
        <p:sp>
          <p:nvSpPr>
            <p:cNvPr id="54" name="圆角矩形 53"/>
            <p:cNvSpPr/>
            <p:nvPr/>
          </p:nvSpPr>
          <p:spPr>
            <a:xfrm>
              <a:off x="8411423" y="2762913"/>
              <a:ext cx="1588132" cy="37378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8303918" y="2771003"/>
              <a:ext cx="180314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是副标题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210776" y="4343985"/>
            <a:ext cx="1803141" cy="373785"/>
            <a:chOff x="3172676" y="4856521"/>
            <a:chExt cx="1803141" cy="373785"/>
          </a:xfrm>
        </p:grpSpPr>
        <p:sp>
          <p:nvSpPr>
            <p:cNvPr id="57" name="圆角矩形 56"/>
            <p:cNvSpPr/>
            <p:nvPr/>
          </p:nvSpPr>
          <p:spPr>
            <a:xfrm>
              <a:off x="3280181" y="4856521"/>
              <a:ext cx="1588132" cy="373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3172676" y="4864611"/>
              <a:ext cx="180314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是副标题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627076" y="4343985"/>
            <a:ext cx="1803141" cy="373785"/>
            <a:chOff x="6588976" y="4856521"/>
            <a:chExt cx="1803141" cy="373785"/>
          </a:xfrm>
        </p:grpSpPr>
        <p:sp>
          <p:nvSpPr>
            <p:cNvPr id="60" name="圆角矩形 59"/>
            <p:cNvSpPr/>
            <p:nvPr/>
          </p:nvSpPr>
          <p:spPr>
            <a:xfrm>
              <a:off x="6696481" y="4856521"/>
              <a:ext cx="1588132" cy="373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588976" y="4864611"/>
              <a:ext cx="180314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是副标题</a:t>
              </a:r>
            </a:p>
          </p:txBody>
        </p:sp>
      </p:grpSp>
      <p:sp>
        <p:nvSpPr>
          <p:cNvPr id="62" name="矩形 61"/>
          <p:cNvSpPr/>
          <p:nvPr/>
        </p:nvSpPr>
        <p:spPr>
          <a:xfrm flipH="1">
            <a:off x="1267815" y="2525157"/>
            <a:ext cx="2271322" cy="79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kern="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用户可以在投影仪或者计算机上进行演示，也可以将</a:t>
            </a:r>
          </a:p>
        </p:txBody>
      </p:sp>
      <p:sp>
        <p:nvSpPr>
          <p:cNvPr id="63" name="矩形 62"/>
          <p:cNvSpPr/>
          <p:nvPr/>
        </p:nvSpPr>
        <p:spPr>
          <a:xfrm flipH="1">
            <a:off x="4706123" y="2525157"/>
            <a:ext cx="2271322" cy="79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200" kern="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用户可以在投影仪或者计算机上进行演示，也可以将</a:t>
            </a:r>
          </a:p>
        </p:txBody>
      </p:sp>
      <p:sp>
        <p:nvSpPr>
          <p:cNvPr id="64" name="矩形 63"/>
          <p:cNvSpPr/>
          <p:nvPr/>
        </p:nvSpPr>
        <p:spPr>
          <a:xfrm flipH="1">
            <a:off x="8144431" y="2525157"/>
            <a:ext cx="2271322" cy="79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200" kern="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用户可以在投影仪或者计算机上进行演示，也可以将</a:t>
            </a:r>
          </a:p>
        </p:txBody>
      </p:sp>
      <p:sp>
        <p:nvSpPr>
          <p:cNvPr id="65" name="矩形 64"/>
          <p:cNvSpPr/>
          <p:nvPr/>
        </p:nvSpPr>
        <p:spPr>
          <a:xfrm flipH="1">
            <a:off x="2975965" y="4796389"/>
            <a:ext cx="2271322" cy="79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200" kern="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用户可以在投影仪或者计算机上进行演示，也可以将</a:t>
            </a:r>
          </a:p>
        </p:txBody>
      </p:sp>
      <p:sp>
        <p:nvSpPr>
          <p:cNvPr id="66" name="矩形 65"/>
          <p:cNvSpPr/>
          <p:nvPr/>
        </p:nvSpPr>
        <p:spPr>
          <a:xfrm flipH="1">
            <a:off x="6392265" y="4796389"/>
            <a:ext cx="2271322" cy="79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200" kern="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用户可以在投影仪或者计算机上进行演示，也可以将</a:t>
            </a:r>
          </a:p>
        </p:txBody>
      </p:sp>
    </p:spTree>
  </p:cSld>
  <p:clrMapOvr>
    <a:masterClrMapping/>
  </p:clrMapOvr>
  <p:transition spd="slow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5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15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50"/>
                            </p:stCondLst>
                            <p:childTnLst>
                              <p:par>
                                <p:cTn id="8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150"/>
                            </p:stCondLst>
                            <p:childTnLst>
                              <p:par>
                                <p:cTn id="9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650"/>
                            </p:stCondLst>
                            <p:childTnLst>
                              <p:par>
                                <p:cTn id="10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  <p:bldP spid="46" grpId="0"/>
      <p:bldP spid="62" grpId="0"/>
      <p:bldP spid="63" grpId="0"/>
      <p:bldP spid="64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/>
          <p:cNvSpPr txBox="1"/>
          <p:nvPr/>
        </p:nvSpPr>
        <p:spPr>
          <a:xfrm>
            <a:off x="4898073" y="180896"/>
            <a:ext cx="25196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日期安排</a:t>
            </a:r>
            <a:endParaRPr lang="zh-CN" altLang="en-US" sz="4000" b="1" spc="6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圆角右箭头 3"/>
          <p:cNvSpPr/>
          <p:nvPr/>
        </p:nvSpPr>
        <p:spPr>
          <a:xfrm rot="5400000" flipH="1">
            <a:off x="2505860" y="-766868"/>
            <a:ext cx="2228850" cy="7240570"/>
          </a:xfrm>
          <a:prstGeom prst="bentArrow">
            <a:avLst>
              <a:gd name="adj1" fmla="val 25000"/>
              <a:gd name="adj2" fmla="val 25000"/>
              <a:gd name="adj3" fmla="val 37671"/>
              <a:gd name="adj4" fmla="val 62329"/>
            </a:avLst>
          </a:prstGeom>
          <a:solidFill>
            <a:srgbClr val="E05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右箭头 4"/>
          <p:cNvSpPr/>
          <p:nvPr/>
        </p:nvSpPr>
        <p:spPr>
          <a:xfrm rot="5400000" flipV="1">
            <a:off x="7457290" y="1461982"/>
            <a:ext cx="2228850" cy="7240570"/>
          </a:xfrm>
          <a:prstGeom prst="bentArrow">
            <a:avLst>
              <a:gd name="adj1" fmla="val 25000"/>
              <a:gd name="adj2" fmla="val 25000"/>
              <a:gd name="adj3" fmla="val 37671"/>
              <a:gd name="adj4" fmla="val 623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22691" y="4229856"/>
            <a:ext cx="2736315" cy="568274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85391" y="3112256"/>
            <a:ext cx="2736315" cy="568274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0797" y="2157578"/>
            <a:ext cx="2281897" cy="817729"/>
            <a:chOff x="8051941" y="2110814"/>
            <a:chExt cx="2271322" cy="814308"/>
          </a:xfrm>
        </p:grpSpPr>
        <p:sp>
          <p:nvSpPr>
            <p:cNvPr id="8" name="文本框 7"/>
            <p:cNvSpPr txBox="1"/>
            <p:nvPr/>
          </p:nvSpPr>
          <p:spPr>
            <a:xfrm flipH="1">
              <a:off x="8051941" y="2110814"/>
              <a:ext cx="2271322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en-US" altLang="zh-CN" dirty="0"/>
                <a:t>INFOGRAPHIC</a:t>
              </a:r>
            </a:p>
          </p:txBody>
        </p:sp>
        <p:sp>
          <p:nvSpPr>
            <p:cNvPr id="9" name="矩形 8"/>
            <p:cNvSpPr/>
            <p:nvPr/>
          </p:nvSpPr>
          <p:spPr>
            <a:xfrm flipH="1">
              <a:off x="8051941" y="2374843"/>
              <a:ext cx="2271322" cy="550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spc="8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272104" y="2157578"/>
            <a:ext cx="2281897" cy="817729"/>
            <a:chOff x="8051941" y="2110814"/>
            <a:chExt cx="2271322" cy="814308"/>
          </a:xfrm>
        </p:grpSpPr>
        <p:sp>
          <p:nvSpPr>
            <p:cNvPr id="11" name="文本框 10"/>
            <p:cNvSpPr txBox="1"/>
            <p:nvPr/>
          </p:nvSpPr>
          <p:spPr>
            <a:xfrm flipH="1">
              <a:off x="8051941" y="2110814"/>
              <a:ext cx="2271322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en-US" altLang="zh-CN" dirty="0"/>
                <a:t>INFOGRAPHIC</a:t>
              </a:r>
            </a:p>
          </p:txBody>
        </p:sp>
        <p:sp>
          <p:nvSpPr>
            <p:cNvPr id="12" name="矩形 11"/>
            <p:cNvSpPr/>
            <p:nvPr/>
          </p:nvSpPr>
          <p:spPr>
            <a:xfrm flipH="1">
              <a:off x="8051941" y="2374843"/>
              <a:ext cx="2271322" cy="550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spc="8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21250" y="3540603"/>
            <a:ext cx="2955172" cy="279854"/>
            <a:chOff x="1234721" y="3511730"/>
            <a:chExt cx="2955172" cy="279854"/>
          </a:xfrm>
        </p:grpSpPr>
        <p:sp>
          <p:nvSpPr>
            <p:cNvPr id="14" name="椭圆 13"/>
            <p:cNvSpPr/>
            <p:nvPr/>
          </p:nvSpPr>
          <p:spPr>
            <a:xfrm>
              <a:off x="1234721" y="3511730"/>
              <a:ext cx="279854" cy="2798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10039" y="3511730"/>
              <a:ext cx="279854" cy="2798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875962" y="4089929"/>
            <a:ext cx="2955172" cy="279854"/>
            <a:chOff x="1234721" y="3511730"/>
            <a:chExt cx="2955172" cy="279854"/>
          </a:xfrm>
        </p:grpSpPr>
        <p:sp>
          <p:nvSpPr>
            <p:cNvPr id="17" name="椭圆 16"/>
            <p:cNvSpPr/>
            <p:nvPr/>
          </p:nvSpPr>
          <p:spPr>
            <a:xfrm>
              <a:off x="1234721" y="3511730"/>
              <a:ext cx="279854" cy="2798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10039" y="3511730"/>
              <a:ext cx="279854" cy="2798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199171" y="4808108"/>
            <a:ext cx="2281897" cy="817729"/>
            <a:chOff x="8051941" y="2110814"/>
            <a:chExt cx="2271322" cy="814308"/>
          </a:xfrm>
        </p:grpSpPr>
        <p:sp>
          <p:nvSpPr>
            <p:cNvPr id="21" name="文本框 20"/>
            <p:cNvSpPr txBox="1"/>
            <p:nvPr/>
          </p:nvSpPr>
          <p:spPr>
            <a:xfrm flipH="1">
              <a:off x="8051941" y="2110814"/>
              <a:ext cx="2271322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en-US" altLang="zh-CN" dirty="0"/>
                <a:t>INFOGRAPHIC</a:t>
              </a:r>
            </a:p>
          </p:txBody>
        </p:sp>
        <p:sp>
          <p:nvSpPr>
            <p:cNvPr id="22" name="矩形 21"/>
            <p:cNvSpPr/>
            <p:nvPr/>
          </p:nvSpPr>
          <p:spPr>
            <a:xfrm flipH="1">
              <a:off x="8051941" y="2374843"/>
              <a:ext cx="2271322" cy="550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spc="8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549963" y="4808108"/>
            <a:ext cx="2281897" cy="817729"/>
            <a:chOff x="8051941" y="2110814"/>
            <a:chExt cx="2271322" cy="814308"/>
          </a:xfrm>
        </p:grpSpPr>
        <p:sp>
          <p:nvSpPr>
            <p:cNvPr id="24" name="文本框 23"/>
            <p:cNvSpPr txBox="1"/>
            <p:nvPr/>
          </p:nvSpPr>
          <p:spPr>
            <a:xfrm flipH="1">
              <a:off x="8051941" y="2110814"/>
              <a:ext cx="2271322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en-US" altLang="zh-CN" dirty="0"/>
                <a:t>INFOGRAPHIC</a:t>
              </a: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8051941" y="2374843"/>
              <a:ext cx="2271322" cy="550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spc="8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485027" y="4283160"/>
            <a:ext cx="1621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spc="8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b="1" dirty="0"/>
              <a:t>我们的收益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864690" y="3165560"/>
            <a:ext cx="1621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spc="8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b="1" dirty="0"/>
              <a:t>我们的损失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048829" y="4359409"/>
            <a:ext cx="359620" cy="298543"/>
            <a:chOff x="3132963" y="3140191"/>
            <a:chExt cx="645573" cy="53593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9" name="Freeform 226"/>
            <p:cNvSpPr/>
            <p:nvPr/>
          </p:nvSpPr>
          <p:spPr bwMode="auto">
            <a:xfrm>
              <a:off x="3421629" y="3217854"/>
              <a:ext cx="356907" cy="392027"/>
            </a:xfrm>
            <a:custGeom>
              <a:avLst/>
              <a:gdLst>
                <a:gd name="T0" fmla="*/ 0 w 529"/>
                <a:gd name="T1" fmla="*/ 0 h 581"/>
                <a:gd name="T2" fmla="*/ 2 w 529"/>
                <a:gd name="T3" fmla="*/ 11 h 581"/>
                <a:gd name="T4" fmla="*/ 25 w 529"/>
                <a:gd name="T5" fmla="*/ 56 h 581"/>
                <a:gd name="T6" fmla="*/ 473 w 529"/>
                <a:gd name="T7" fmla="*/ 56 h 581"/>
                <a:gd name="T8" fmla="*/ 473 w 529"/>
                <a:gd name="T9" fmla="*/ 525 h 581"/>
                <a:gd name="T10" fmla="*/ 127 w 529"/>
                <a:gd name="T11" fmla="*/ 525 h 581"/>
                <a:gd name="T12" fmla="*/ 127 w 529"/>
                <a:gd name="T13" fmla="*/ 581 h 581"/>
                <a:gd name="T14" fmla="*/ 529 w 529"/>
                <a:gd name="T15" fmla="*/ 581 h 581"/>
                <a:gd name="T16" fmla="*/ 529 w 529"/>
                <a:gd name="T17" fmla="*/ 0 h 581"/>
                <a:gd name="T18" fmla="*/ 0 w 529"/>
                <a:gd name="T1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9" h="581">
                  <a:moveTo>
                    <a:pt x="0" y="0"/>
                  </a:moveTo>
                  <a:cubicBezTo>
                    <a:pt x="1" y="4"/>
                    <a:pt x="2" y="7"/>
                    <a:pt x="2" y="11"/>
                  </a:cubicBezTo>
                  <a:cubicBezTo>
                    <a:pt x="14" y="22"/>
                    <a:pt x="22" y="38"/>
                    <a:pt x="25" y="56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73" y="525"/>
                    <a:pt x="473" y="525"/>
                    <a:pt x="473" y="525"/>
                  </a:cubicBezTo>
                  <a:cubicBezTo>
                    <a:pt x="127" y="525"/>
                    <a:pt x="127" y="525"/>
                    <a:pt x="127" y="525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529" y="581"/>
                    <a:pt x="529" y="581"/>
                    <a:pt x="529" y="581"/>
                  </a:cubicBezTo>
                  <a:cubicBezTo>
                    <a:pt x="529" y="0"/>
                    <a:pt x="529" y="0"/>
                    <a:pt x="5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27"/>
            <p:cNvSpPr/>
            <p:nvPr/>
          </p:nvSpPr>
          <p:spPr bwMode="auto">
            <a:xfrm>
              <a:off x="3198348" y="3140191"/>
              <a:ext cx="224709" cy="247551"/>
            </a:xfrm>
            <a:custGeom>
              <a:avLst/>
              <a:gdLst>
                <a:gd name="T0" fmla="*/ 45 w 333"/>
                <a:gd name="T1" fmla="*/ 243 h 367"/>
                <a:gd name="T2" fmla="*/ 170 w 333"/>
                <a:gd name="T3" fmla="*/ 367 h 367"/>
                <a:gd name="T4" fmla="*/ 289 w 333"/>
                <a:gd name="T5" fmla="*/ 243 h 367"/>
                <a:gd name="T6" fmla="*/ 326 w 333"/>
                <a:gd name="T7" fmla="*/ 203 h 367"/>
                <a:gd name="T8" fmla="*/ 306 w 333"/>
                <a:gd name="T9" fmla="*/ 142 h 367"/>
                <a:gd name="T10" fmla="*/ 166 w 333"/>
                <a:gd name="T11" fmla="*/ 0 h 367"/>
                <a:gd name="T12" fmla="*/ 26 w 333"/>
                <a:gd name="T13" fmla="*/ 142 h 367"/>
                <a:gd name="T14" fmla="*/ 7 w 333"/>
                <a:gd name="T15" fmla="*/ 203 h 367"/>
                <a:gd name="T16" fmla="*/ 45 w 333"/>
                <a:gd name="T17" fmla="*/ 24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67">
                  <a:moveTo>
                    <a:pt x="45" y="243"/>
                  </a:moveTo>
                  <a:cubicBezTo>
                    <a:pt x="71" y="308"/>
                    <a:pt x="118" y="367"/>
                    <a:pt x="170" y="367"/>
                  </a:cubicBezTo>
                  <a:cubicBezTo>
                    <a:pt x="222" y="367"/>
                    <a:pt x="266" y="308"/>
                    <a:pt x="289" y="243"/>
                  </a:cubicBezTo>
                  <a:cubicBezTo>
                    <a:pt x="305" y="242"/>
                    <a:pt x="320" y="226"/>
                    <a:pt x="326" y="203"/>
                  </a:cubicBezTo>
                  <a:cubicBezTo>
                    <a:pt x="333" y="176"/>
                    <a:pt x="324" y="149"/>
                    <a:pt x="306" y="142"/>
                  </a:cubicBezTo>
                  <a:cubicBezTo>
                    <a:pt x="302" y="63"/>
                    <a:pt x="241" y="0"/>
                    <a:pt x="166" y="0"/>
                  </a:cubicBezTo>
                  <a:cubicBezTo>
                    <a:pt x="92" y="0"/>
                    <a:pt x="31" y="63"/>
                    <a:pt x="26" y="142"/>
                  </a:cubicBezTo>
                  <a:cubicBezTo>
                    <a:pt x="9" y="149"/>
                    <a:pt x="0" y="176"/>
                    <a:pt x="7" y="203"/>
                  </a:cubicBezTo>
                  <a:cubicBezTo>
                    <a:pt x="13" y="227"/>
                    <a:pt x="29" y="243"/>
                    <a:pt x="45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228"/>
            <p:cNvSpPr/>
            <p:nvPr/>
          </p:nvSpPr>
          <p:spPr bwMode="auto">
            <a:xfrm>
              <a:off x="3481875" y="3306367"/>
              <a:ext cx="233275" cy="180738"/>
            </a:xfrm>
            <a:custGeom>
              <a:avLst/>
              <a:gdLst>
                <a:gd name="T0" fmla="*/ 41 w 346"/>
                <a:gd name="T1" fmla="*/ 111 h 268"/>
                <a:gd name="T2" fmla="*/ 0 w 346"/>
                <a:gd name="T3" fmla="*/ 151 h 268"/>
                <a:gd name="T4" fmla="*/ 90 w 346"/>
                <a:gd name="T5" fmla="*/ 268 h 268"/>
                <a:gd name="T6" fmla="*/ 254 w 346"/>
                <a:gd name="T7" fmla="*/ 125 h 268"/>
                <a:gd name="T8" fmla="*/ 284 w 346"/>
                <a:gd name="T9" fmla="*/ 158 h 268"/>
                <a:gd name="T10" fmla="*/ 346 w 346"/>
                <a:gd name="T11" fmla="*/ 0 h 268"/>
                <a:gd name="T12" fmla="*/ 184 w 346"/>
                <a:gd name="T13" fmla="*/ 50 h 268"/>
                <a:gd name="T14" fmla="*/ 218 w 346"/>
                <a:gd name="T15" fmla="*/ 87 h 268"/>
                <a:gd name="T16" fmla="*/ 99 w 346"/>
                <a:gd name="T17" fmla="*/ 190 h 268"/>
                <a:gd name="T18" fmla="*/ 41 w 346"/>
                <a:gd name="T19" fmla="*/ 11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6" h="268">
                  <a:moveTo>
                    <a:pt x="41" y="11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12" y="165"/>
                    <a:pt x="90" y="268"/>
                    <a:pt x="90" y="268"/>
                  </a:cubicBezTo>
                  <a:cubicBezTo>
                    <a:pt x="254" y="125"/>
                    <a:pt x="254" y="125"/>
                    <a:pt x="254" y="125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218" y="87"/>
                    <a:pt x="218" y="87"/>
                    <a:pt x="218" y="87"/>
                  </a:cubicBezTo>
                  <a:cubicBezTo>
                    <a:pt x="99" y="190"/>
                    <a:pt x="99" y="190"/>
                    <a:pt x="99" y="190"/>
                  </a:cubicBezTo>
                  <a:lnTo>
                    <a:pt x="4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229"/>
            <p:cNvSpPr/>
            <p:nvPr/>
          </p:nvSpPr>
          <p:spPr bwMode="auto">
            <a:xfrm>
              <a:off x="3132963" y="3377178"/>
              <a:ext cx="355480" cy="298946"/>
            </a:xfrm>
            <a:custGeom>
              <a:avLst/>
              <a:gdLst>
                <a:gd name="T0" fmla="*/ 407 w 527"/>
                <a:gd name="T1" fmla="*/ 0 h 443"/>
                <a:gd name="T2" fmla="*/ 294 w 527"/>
                <a:gd name="T3" fmla="*/ 190 h 443"/>
                <a:gd name="T4" fmla="*/ 280 w 527"/>
                <a:gd name="T5" fmla="*/ 105 h 443"/>
                <a:gd name="T6" fmla="*/ 295 w 527"/>
                <a:gd name="T7" fmla="*/ 77 h 443"/>
                <a:gd name="T8" fmla="*/ 263 w 527"/>
                <a:gd name="T9" fmla="*/ 44 h 443"/>
                <a:gd name="T10" fmla="*/ 230 w 527"/>
                <a:gd name="T11" fmla="*/ 77 h 443"/>
                <a:gd name="T12" fmla="*/ 246 w 527"/>
                <a:gd name="T13" fmla="*/ 105 h 443"/>
                <a:gd name="T14" fmla="*/ 232 w 527"/>
                <a:gd name="T15" fmla="*/ 189 h 443"/>
                <a:gd name="T16" fmla="*/ 120 w 527"/>
                <a:gd name="T17" fmla="*/ 0 h 443"/>
                <a:gd name="T18" fmla="*/ 2 w 527"/>
                <a:gd name="T19" fmla="*/ 125 h 443"/>
                <a:gd name="T20" fmla="*/ 0 w 527"/>
                <a:gd name="T21" fmla="*/ 125 h 443"/>
                <a:gd name="T22" fmla="*/ 0 w 527"/>
                <a:gd name="T23" fmla="*/ 402 h 443"/>
                <a:gd name="T24" fmla="*/ 1 w 527"/>
                <a:gd name="T25" fmla="*/ 402 h 443"/>
                <a:gd name="T26" fmla="*/ 263 w 527"/>
                <a:gd name="T27" fmla="*/ 443 h 443"/>
                <a:gd name="T28" fmla="*/ 526 w 527"/>
                <a:gd name="T29" fmla="*/ 402 h 443"/>
                <a:gd name="T30" fmla="*/ 527 w 527"/>
                <a:gd name="T31" fmla="*/ 402 h 443"/>
                <a:gd name="T32" fmla="*/ 527 w 527"/>
                <a:gd name="T33" fmla="*/ 125 h 443"/>
                <a:gd name="T34" fmla="*/ 525 w 527"/>
                <a:gd name="T35" fmla="*/ 125 h 443"/>
                <a:gd name="T36" fmla="*/ 407 w 527"/>
                <a:gd name="T37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7" h="443">
                  <a:moveTo>
                    <a:pt x="407" y="0"/>
                  </a:moveTo>
                  <a:cubicBezTo>
                    <a:pt x="294" y="190"/>
                    <a:pt x="294" y="190"/>
                    <a:pt x="294" y="190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89" y="99"/>
                    <a:pt x="295" y="89"/>
                    <a:pt x="295" y="77"/>
                  </a:cubicBezTo>
                  <a:cubicBezTo>
                    <a:pt x="295" y="59"/>
                    <a:pt x="281" y="44"/>
                    <a:pt x="263" y="44"/>
                  </a:cubicBezTo>
                  <a:cubicBezTo>
                    <a:pt x="245" y="44"/>
                    <a:pt x="230" y="59"/>
                    <a:pt x="230" y="77"/>
                  </a:cubicBezTo>
                  <a:cubicBezTo>
                    <a:pt x="230" y="89"/>
                    <a:pt x="237" y="99"/>
                    <a:pt x="246" y="105"/>
                  </a:cubicBezTo>
                  <a:cubicBezTo>
                    <a:pt x="232" y="189"/>
                    <a:pt x="232" y="189"/>
                    <a:pt x="232" y="18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56" y="27"/>
                    <a:pt x="12" y="72"/>
                    <a:pt x="2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1" y="402"/>
                    <a:pt x="1" y="402"/>
                    <a:pt x="1" y="402"/>
                  </a:cubicBezTo>
                  <a:cubicBezTo>
                    <a:pt x="14" y="425"/>
                    <a:pt x="126" y="443"/>
                    <a:pt x="263" y="443"/>
                  </a:cubicBezTo>
                  <a:cubicBezTo>
                    <a:pt x="401" y="443"/>
                    <a:pt x="513" y="425"/>
                    <a:pt x="526" y="402"/>
                  </a:cubicBezTo>
                  <a:cubicBezTo>
                    <a:pt x="527" y="402"/>
                    <a:pt x="527" y="402"/>
                    <a:pt x="527" y="402"/>
                  </a:cubicBezTo>
                  <a:cubicBezTo>
                    <a:pt x="527" y="125"/>
                    <a:pt x="527" y="125"/>
                    <a:pt x="527" y="125"/>
                  </a:cubicBezTo>
                  <a:cubicBezTo>
                    <a:pt x="525" y="125"/>
                    <a:pt x="525" y="125"/>
                    <a:pt x="525" y="125"/>
                  </a:cubicBezTo>
                  <a:cubicBezTo>
                    <a:pt x="515" y="72"/>
                    <a:pt x="471" y="27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230"/>
            <p:cNvSpPr/>
            <p:nvPr/>
          </p:nvSpPr>
          <p:spPr bwMode="auto">
            <a:xfrm>
              <a:off x="3598655" y="3487105"/>
              <a:ext cx="54536" cy="68241"/>
            </a:xfrm>
            <a:custGeom>
              <a:avLst/>
              <a:gdLst>
                <a:gd name="T0" fmla="*/ 0 w 81"/>
                <a:gd name="T1" fmla="*/ 0 h 101"/>
                <a:gd name="T2" fmla="*/ 0 w 81"/>
                <a:gd name="T3" fmla="*/ 55 h 101"/>
                <a:gd name="T4" fmla="*/ 40 w 81"/>
                <a:gd name="T5" fmla="*/ 101 h 101"/>
                <a:gd name="T6" fmla="*/ 81 w 81"/>
                <a:gd name="T7" fmla="*/ 56 h 101"/>
                <a:gd name="T8" fmla="*/ 81 w 81"/>
                <a:gd name="T9" fmla="*/ 0 h 101"/>
                <a:gd name="T10" fmla="*/ 59 w 81"/>
                <a:gd name="T11" fmla="*/ 0 h 101"/>
                <a:gd name="T12" fmla="*/ 59 w 81"/>
                <a:gd name="T13" fmla="*/ 57 h 101"/>
                <a:gd name="T14" fmla="*/ 40 w 81"/>
                <a:gd name="T15" fmla="*/ 83 h 101"/>
                <a:gd name="T16" fmla="*/ 22 w 81"/>
                <a:gd name="T17" fmla="*/ 57 h 101"/>
                <a:gd name="T18" fmla="*/ 22 w 81"/>
                <a:gd name="T19" fmla="*/ 0 h 101"/>
                <a:gd name="T20" fmla="*/ 0 w 81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01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87"/>
                    <a:pt x="15" y="101"/>
                    <a:pt x="40" y="101"/>
                  </a:cubicBezTo>
                  <a:cubicBezTo>
                    <a:pt x="65" y="101"/>
                    <a:pt x="81" y="86"/>
                    <a:pt x="81" y="56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9" y="75"/>
                    <a:pt x="52" y="83"/>
                    <a:pt x="40" y="83"/>
                  </a:cubicBezTo>
                  <a:cubicBezTo>
                    <a:pt x="29" y="83"/>
                    <a:pt x="22" y="74"/>
                    <a:pt x="22" y="57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231"/>
            <p:cNvSpPr>
              <a:spLocks noEditPoints="1"/>
            </p:cNvSpPr>
            <p:nvPr/>
          </p:nvSpPr>
          <p:spPr bwMode="auto">
            <a:xfrm>
              <a:off x="3666040" y="3486534"/>
              <a:ext cx="47968" cy="67384"/>
            </a:xfrm>
            <a:custGeom>
              <a:avLst/>
              <a:gdLst>
                <a:gd name="T0" fmla="*/ 31 w 71"/>
                <a:gd name="T1" fmla="*/ 0 h 100"/>
                <a:gd name="T2" fmla="*/ 0 w 71"/>
                <a:gd name="T3" fmla="*/ 2 h 100"/>
                <a:gd name="T4" fmla="*/ 0 w 71"/>
                <a:gd name="T5" fmla="*/ 100 h 100"/>
                <a:gd name="T6" fmla="*/ 23 w 71"/>
                <a:gd name="T7" fmla="*/ 100 h 100"/>
                <a:gd name="T8" fmla="*/ 23 w 71"/>
                <a:gd name="T9" fmla="*/ 65 h 100"/>
                <a:gd name="T10" fmla="*/ 30 w 71"/>
                <a:gd name="T11" fmla="*/ 65 h 100"/>
                <a:gd name="T12" fmla="*/ 62 w 71"/>
                <a:gd name="T13" fmla="*/ 55 h 100"/>
                <a:gd name="T14" fmla="*/ 71 w 71"/>
                <a:gd name="T15" fmla="*/ 31 h 100"/>
                <a:gd name="T16" fmla="*/ 61 w 71"/>
                <a:gd name="T17" fmla="*/ 8 h 100"/>
                <a:gd name="T18" fmla="*/ 31 w 71"/>
                <a:gd name="T19" fmla="*/ 0 h 100"/>
                <a:gd name="T20" fmla="*/ 30 w 71"/>
                <a:gd name="T21" fmla="*/ 48 h 100"/>
                <a:gd name="T22" fmla="*/ 23 w 71"/>
                <a:gd name="T23" fmla="*/ 47 h 100"/>
                <a:gd name="T24" fmla="*/ 23 w 71"/>
                <a:gd name="T25" fmla="*/ 18 h 100"/>
                <a:gd name="T26" fmla="*/ 32 w 71"/>
                <a:gd name="T27" fmla="*/ 17 h 100"/>
                <a:gd name="T28" fmla="*/ 49 w 71"/>
                <a:gd name="T29" fmla="*/ 32 h 100"/>
                <a:gd name="T30" fmla="*/ 30 w 71"/>
                <a:gd name="T31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00">
                  <a:moveTo>
                    <a:pt x="31" y="0"/>
                  </a:moveTo>
                  <a:cubicBezTo>
                    <a:pt x="17" y="0"/>
                    <a:pt x="7" y="1"/>
                    <a:pt x="0" y="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5" y="65"/>
                    <a:pt x="27" y="65"/>
                    <a:pt x="30" y="65"/>
                  </a:cubicBezTo>
                  <a:cubicBezTo>
                    <a:pt x="43" y="65"/>
                    <a:pt x="55" y="62"/>
                    <a:pt x="62" y="55"/>
                  </a:cubicBezTo>
                  <a:cubicBezTo>
                    <a:pt x="68" y="49"/>
                    <a:pt x="71" y="41"/>
                    <a:pt x="71" y="31"/>
                  </a:cubicBezTo>
                  <a:cubicBezTo>
                    <a:pt x="71" y="22"/>
                    <a:pt x="67" y="13"/>
                    <a:pt x="61" y="8"/>
                  </a:cubicBezTo>
                  <a:cubicBezTo>
                    <a:pt x="54" y="3"/>
                    <a:pt x="44" y="0"/>
                    <a:pt x="31" y="0"/>
                  </a:cubicBezTo>
                  <a:close/>
                  <a:moveTo>
                    <a:pt x="30" y="48"/>
                  </a:moveTo>
                  <a:cubicBezTo>
                    <a:pt x="27" y="48"/>
                    <a:pt x="24" y="48"/>
                    <a:pt x="23" y="4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7" y="17"/>
                    <a:pt x="32" y="17"/>
                  </a:cubicBezTo>
                  <a:cubicBezTo>
                    <a:pt x="43" y="17"/>
                    <a:pt x="49" y="23"/>
                    <a:pt x="49" y="32"/>
                  </a:cubicBezTo>
                  <a:cubicBezTo>
                    <a:pt x="49" y="42"/>
                    <a:pt x="42" y="48"/>
                    <a:pt x="3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437627" y="3247200"/>
            <a:ext cx="359616" cy="298384"/>
            <a:chOff x="4458088" y="3128770"/>
            <a:chExt cx="645574" cy="53564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6" name="Freeform 234"/>
            <p:cNvSpPr>
              <a:spLocks noEditPoints="1"/>
            </p:cNvSpPr>
            <p:nvPr/>
          </p:nvSpPr>
          <p:spPr bwMode="auto">
            <a:xfrm>
              <a:off x="4833840" y="3282669"/>
              <a:ext cx="43971" cy="50538"/>
            </a:xfrm>
            <a:custGeom>
              <a:avLst/>
              <a:gdLst>
                <a:gd name="T0" fmla="*/ 65 w 65"/>
                <a:gd name="T1" fmla="*/ 36 h 75"/>
                <a:gd name="T2" fmla="*/ 53 w 65"/>
                <a:gd name="T3" fmla="*/ 8 h 75"/>
                <a:gd name="T4" fmla="*/ 23 w 65"/>
                <a:gd name="T5" fmla="*/ 0 h 75"/>
                <a:gd name="T6" fmla="*/ 0 w 65"/>
                <a:gd name="T7" fmla="*/ 2 h 75"/>
                <a:gd name="T8" fmla="*/ 0 w 65"/>
                <a:gd name="T9" fmla="*/ 74 h 75"/>
                <a:gd name="T10" fmla="*/ 19 w 65"/>
                <a:gd name="T11" fmla="*/ 75 h 75"/>
                <a:gd name="T12" fmla="*/ 53 w 65"/>
                <a:gd name="T13" fmla="*/ 66 h 75"/>
                <a:gd name="T14" fmla="*/ 65 w 65"/>
                <a:gd name="T15" fmla="*/ 36 h 75"/>
                <a:gd name="T16" fmla="*/ 23 w 65"/>
                <a:gd name="T17" fmla="*/ 62 h 75"/>
                <a:gd name="T18" fmla="*/ 17 w 65"/>
                <a:gd name="T19" fmla="*/ 62 h 75"/>
                <a:gd name="T20" fmla="*/ 17 w 65"/>
                <a:gd name="T21" fmla="*/ 14 h 75"/>
                <a:gd name="T22" fmla="*/ 24 w 65"/>
                <a:gd name="T23" fmla="*/ 13 h 75"/>
                <a:gd name="T24" fmla="*/ 48 w 65"/>
                <a:gd name="T25" fmla="*/ 37 h 75"/>
                <a:gd name="T26" fmla="*/ 23 w 65"/>
                <a:gd name="T27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5">
                  <a:moveTo>
                    <a:pt x="65" y="36"/>
                  </a:moveTo>
                  <a:cubicBezTo>
                    <a:pt x="65" y="23"/>
                    <a:pt x="61" y="14"/>
                    <a:pt x="53" y="8"/>
                  </a:cubicBezTo>
                  <a:cubicBezTo>
                    <a:pt x="46" y="3"/>
                    <a:pt x="37" y="0"/>
                    <a:pt x="23" y="0"/>
                  </a:cubicBezTo>
                  <a:cubicBezTo>
                    <a:pt x="14" y="0"/>
                    <a:pt x="6" y="1"/>
                    <a:pt x="0" y="2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4" y="75"/>
                    <a:pt x="11" y="75"/>
                    <a:pt x="19" y="75"/>
                  </a:cubicBezTo>
                  <a:cubicBezTo>
                    <a:pt x="34" y="75"/>
                    <a:pt x="46" y="72"/>
                    <a:pt x="53" y="66"/>
                  </a:cubicBezTo>
                  <a:cubicBezTo>
                    <a:pt x="60" y="60"/>
                    <a:pt x="65" y="50"/>
                    <a:pt x="65" y="36"/>
                  </a:cubicBezTo>
                  <a:close/>
                  <a:moveTo>
                    <a:pt x="23" y="62"/>
                  </a:moveTo>
                  <a:cubicBezTo>
                    <a:pt x="21" y="62"/>
                    <a:pt x="18" y="62"/>
                    <a:pt x="17" y="62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21" y="13"/>
                    <a:pt x="24" y="13"/>
                  </a:cubicBezTo>
                  <a:cubicBezTo>
                    <a:pt x="39" y="13"/>
                    <a:pt x="48" y="21"/>
                    <a:pt x="48" y="37"/>
                  </a:cubicBezTo>
                  <a:cubicBezTo>
                    <a:pt x="48" y="54"/>
                    <a:pt x="38" y="63"/>
                    <a:pt x="2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35"/>
            <p:cNvSpPr>
              <a:spLocks noEditPoints="1"/>
            </p:cNvSpPr>
            <p:nvPr/>
          </p:nvSpPr>
          <p:spPr bwMode="auto">
            <a:xfrm>
              <a:off x="4883236" y="3282669"/>
              <a:ext cx="47683" cy="51109"/>
            </a:xfrm>
            <a:custGeom>
              <a:avLst/>
              <a:gdLst>
                <a:gd name="T0" fmla="*/ 71 w 71"/>
                <a:gd name="T1" fmla="*/ 37 h 76"/>
                <a:gd name="T2" fmla="*/ 36 w 71"/>
                <a:gd name="T3" fmla="*/ 0 h 76"/>
                <a:gd name="T4" fmla="*/ 0 w 71"/>
                <a:gd name="T5" fmla="*/ 38 h 76"/>
                <a:gd name="T6" fmla="*/ 35 w 71"/>
                <a:gd name="T7" fmla="*/ 76 h 76"/>
                <a:gd name="T8" fmla="*/ 71 w 71"/>
                <a:gd name="T9" fmla="*/ 37 h 76"/>
                <a:gd name="T10" fmla="*/ 18 w 71"/>
                <a:gd name="T11" fmla="*/ 38 h 76"/>
                <a:gd name="T12" fmla="*/ 36 w 71"/>
                <a:gd name="T13" fmla="*/ 13 h 76"/>
                <a:gd name="T14" fmla="*/ 53 w 71"/>
                <a:gd name="T15" fmla="*/ 38 h 76"/>
                <a:gd name="T16" fmla="*/ 36 w 71"/>
                <a:gd name="T17" fmla="*/ 63 h 76"/>
                <a:gd name="T18" fmla="*/ 18 w 71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6">
                  <a:moveTo>
                    <a:pt x="71" y="37"/>
                  </a:moveTo>
                  <a:cubicBezTo>
                    <a:pt x="71" y="17"/>
                    <a:pt x="59" y="0"/>
                    <a:pt x="36" y="0"/>
                  </a:cubicBezTo>
                  <a:cubicBezTo>
                    <a:pt x="14" y="0"/>
                    <a:pt x="0" y="16"/>
                    <a:pt x="0" y="38"/>
                  </a:cubicBezTo>
                  <a:cubicBezTo>
                    <a:pt x="0" y="59"/>
                    <a:pt x="13" y="76"/>
                    <a:pt x="35" y="76"/>
                  </a:cubicBezTo>
                  <a:cubicBezTo>
                    <a:pt x="56" y="76"/>
                    <a:pt x="71" y="61"/>
                    <a:pt x="71" y="37"/>
                  </a:cubicBezTo>
                  <a:close/>
                  <a:moveTo>
                    <a:pt x="18" y="38"/>
                  </a:moveTo>
                  <a:cubicBezTo>
                    <a:pt x="18" y="24"/>
                    <a:pt x="24" y="13"/>
                    <a:pt x="36" y="13"/>
                  </a:cubicBezTo>
                  <a:cubicBezTo>
                    <a:pt x="47" y="13"/>
                    <a:pt x="53" y="24"/>
                    <a:pt x="53" y="38"/>
                  </a:cubicBezTo>
                  <a:cubicBezTo>
                    <a:pt x="53" y="52"/>
                    <a:pt x="47" y="63"/>
                    <a:pt x="36" y="63"/>
                  </a:cubicBezTo>
                  <a:cubicBezTo>
                    <a:pt x="24" y="63"/>
                    <a:pt x="18" y="52"/>
                    <a:pt x="1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36"/>
            <p:cNvSpPr/>
            <p:nvPr/>
          </p:nvSpPr>
          <p:spPr bwMode="auto">
            <a:xfrm>
              <a:off x="4934345" y="3283240"/>
              <a:ext cx="63387" cy="49967"/>
            </a:xfrm>
            <a:custGeom>
              <a:avLst/>
              <a:gdLst>
                <a:gd name="T0" fmla="*/ 42 w 94"/>
                <a:gd name="T1" fmla="*/ 42 h 74"/>
                <a:gd name="T2" fmla="*/ 47 w 94"/>
                <a:gd name="T3" fmla="*/ 19 h 74"/>
                <a:gd name="T4" fmla="*/ 47 w 94"/>
                <a:gd name="T5" fmla="*/ 19 h 74"/>
                <a:gd name="T6" fmla="*/ 50 w 94"/>
                <a:gd name="T7" fmla="*/ 42 h 74"/>
                <a:gd name="T8" fmla="*/ 57 w 94"/>
                <a:gd name="T9" fmla="*/ 74 h 74"/>
                <a:gd name="T10" fmla="*/ 75 w 94"/>
                <a:gd name="T11" fmla="*/ 74 h 74"/>
                <a:gd name="T12" fmla="*/ 94 w 94"/>
                <a:gd name="T13" fmla="*/ 0 h 74"/>
                <a:gd name="T14" fmla="*/ 77 w 94"/>
                <a:gd name="T15" fmla="*/ 0 h 74"/>
                <a:gd name="T16" fmla="*/ 71 w 94"/>
                <a:gd name="T17" fmla="*/ 30 h 74"/>
                <a:gd name="T18" fmla="*/ 66 w 94"/>
                <a:gd name="T19" fmla="*/ 56 h 74"/>
                <a:gd name="T20" fmla="*/ 66 w 94"/>
                <a:gd name="T21" fmla="*/ 56 h 74"/>
                <a:gd name="T22" fmla="*/ 62 w 94"/>
                <a:gd name="T23" fmla="*/ 31 h 74"/>
                <a:gd name="T24" fmla="*/ 56 w 94"/>
                <a:gd name="T25" fmla="*/ 0 h 74"/>
                <a:gd name="T26" fmla="*/ 39 w 94"/>
                <a:gd name="T27" fmla="*/ 0 h 74"/>
                <a:gd name="T28" fmla="*/ 32 w 94"/>
                <a:gd name="T29" fmla="*/ 30 h 74"/>
                <a:gd name="T30" fmla="*/ 28 w 94"/>
                <a:gd name="T31" fmla="*/ 56 h 74"/>
                <a:gd name="T32" fmla="*/ 27 w 94"/>
                <a:gd name="T33" fmla="*/ 56 h 74"/>
                <a:gd name="T34" fmla="*/ 23 w 94"/>
                <a:gd name="T35" fmla="*/ 30 h 74"/>
                <a:gd name="T36" fmla="*/ 17 w 94"/>
                <a:gd name="T37" fmla="*/ 0 h 74"/>
                <a:gd name="T38" fmla="*/ 0 w 94"/>
                <a:gd name="T39" fmla="*/ 0 h 74"/>
                <a:gd name="T40" fmla="*/ 17 w 94"/>
                <a:gd name="T41" fmla="*/ 74 h 74"/>
                <a:gd name="T42" fmla="*/ 35 w 94"/>
                <a:gd name="T43" fmla="*/ 74 h 74"/>
                <a:gd name="T44" fmla="*/ 42 w 94"/>
                <a:gd name="T45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74">
                  <a:moveTo>
                    <a:pt x="42" y="42"/>
                  </a:moveTo>
                  <a:cubicBezTo>
                    <a:pt x="44" y="34"/>
                    <a:pt x="45" y="27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28"/>
                    <a:pt x="49" y="34"/>
                    <a:pt x="50" y="42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69" y="39"/>
                    <a:pt x="67" y="48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5" y="48"/>
                    <a:pt x="64" y="40"/>
                    <a:pt x="62" y="3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0" y="39"/>
                    <a:pt x="29" y="48"/>
                    <a:pt x="28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6" y="49"/>
                    <a:pt x="25" y="39"/>
                    <a:pt x="23" y="3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35" y="74"/>
                    <a:pt x="35" y="74"/>
                    <a:pt x="35" y="74"/>
                  </a:cubicBezTo>
                  <a:lnTo>
                    <a:pt x="4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237"/>
            <p:cNvSpPr/>
            <p:nvPr/>
          </p:nvSpPr>
          <p:spPr bwMode="auto">
            <a:xfrm>
              <a:off x="5003157" y="3283240"/>
              <a:ext cx="41116" cy="49967"/>
            </a:xfrm>
            <a:custGeom>
              <a:avLst/>
              <a:gdLst>
                <a:gd name="T0" fmla="*/ 35 w 61"/>
                <a:gd name="T1" fmla="*/ 27 h 74"/>
                <a:gd name="T2" fmla="*/ 20 w 61"/>
                <a:gd name="T3" fmla="*/ 0 h 74"/>
                <a:gd name="T4" fmla="*/ 0 w 61"/>
                <a:gd name="T5" fmla="*/ 0 h 74"/>
                <a:gd name="T6" fmla="*/ 0 w 61"/>
                <a:gd name="T7" fmla="*/ 74 h 74"/>
                <a:gd name="T8" fmla="*/ 16 w 61"/>
                <a:gd name="T9" fmla="*/ 74 h 74"/>
                <a:gd name="T10" fmla="*/ 16 w 61"/>
                <a:gd name="T11" fmla="*/ 51 h 74"/>
                <a:gd name="T12" fmla="*/ 15 w 61"/>
                <a:gd name="T13" fmla="*/ 19 h 74"/>
                <a:gd name="T14" fmla="*/ 15 w 61"/>
                <a:gd name="T15" fmla="*/ 19 h 74"/>
                <a:gd name="T16" fmla="*/ 28 w 61"/>
                <a:gd name="T17" fmla="*/ 45 h 74"/>
                <a:gd name="T18" fmla="*/ 44 w 61"/>
                <a:gd name="T19" fmla="*/ 74 h 74"/>
                <a:gd name="T20" fmla="*/ 61 w 61"/>
                <a:gd name="T21" fmla="*/ 74 h 74"/>
                <a:gd name="T22" fmla="*/ 61 w 61"/>
                <a:gd name="T23" fmla="*/ 0 h 74"/>
                <a:gd name="T24" fmla="*/ 46 w 61"/>
                <a:gd name="T25" fmla="*/ 0 h 74"/>
                <a:gd name="T26" fmla="*/ 46 w 61"/>
                <a:gd name="T27" fmla="*/ 21 h 74"/>
                <a:gd name="T28" fmla="*/ 47 w 61"/>
                <a:gd name="T29" fmla="*/ 52 h 74"/>
                <a:gd name="T30" fmla="*/ 47 w 61"/>
                <a:gd name="T31" fmla="*/ 52 h 74"/>
                <a:gd name="T32" fmla="*/ 35 w 61"/>
                <a:gd name="T33" fmla="*/ 2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74">
                  <a:moveTo>
                    <a:pt x="35" y="27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39"/>
                    <a:pt x="15" y="2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28"/>
                    <a:pt x="24" y="37"/>
                    <a:pt x="28" y="4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33"/>
                    <a:pt x="46" y="42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4" y="44"/>
                    <a:pt x="39" y="35"/>
                    <a:pt x="3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238"/>
            <p:cNvSpPr/>
            <p:nvPr/>
          </p:nvSpPr>
          <p:spPr bwMode="auto">
            <a:xfrm>
              <a:off x="4746755" y="3205577"/>
              <a:ext cx="356907" cy="392027"/>
            </a:xfrm>
            <a:custGeom>
              <a:avLst/>
              <a:gdLst>
                <a:gd name="T0" fmla="*/ 0 w 529"/>
                <a:gd name="T1" fmla="*/ 0 h 581"/>
                <a:gd name="T2" fmla="*/ 2 w 529"/>
                <a:gd name="T3" fmla="*/ 12 h 581"/>
                <a:gd name="T4" fmla="*/ 24 w 529"/>
                <a:gd name="T5" fmla="*/ 56 h 581"/>
                <a:gd name="T6" fmla="*/ 473 w 529"/>
                <a:gd name="T7" fmla="*/ 56 h 581"/>
                <a:gd name="T8" fmla="*/ 473 w 529"/>
                <a:gd name="T9" fmla="*/ 525 h 581"/>
                <a:gd name="T10" fmla="*/ 126 w 529"/>
                <a:gd name="T11" fmla="*/ 525 h 581"/>
                <a:gd name="T12" fmla="*/ 126 w 529"/>
                <a:gd name="T13" fmla="*/ 581 h 581"/>
                <a:gd name="T14" fmla="*/ 529 w 529"/>
                <a:gd name="T15" fmla="*/ 581 h 581"/>
                <a:gd name="T16" fmla="*/ 529 w 529"/>
                <a:gd name="T17" fmla="*/ 0 h 581"/>
                <a:gd name="T18" fmla="*/ 0 w 529"/>
                <a:gd name="T1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9" h="581">
                  <a:moveTo>
                    <a:pt x="0" y="0"/>
                  </a:moveTo>
                  <a:cubicBezTo>
                    <a:pt x="0" y="4"/>
                    <a:pt x="1" y="8"/>
                    <a:pt x="2" y="12"/>
                  </a:cubicBezTo>
                  <a:cubicBezTo>
                    <a:pt x="14" y="22"/>
                    <a:pt x="22" y="38"/>
                    <a:pt x="24" y="56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73" y="525"/>
                    <a:pt x="473" y="525"/>
                    <a:pt x="473" y="525"/>
                  </a:cubicBezTo>
                  <a:cubicBezTo>
                    <a:pt x="126" y="525"/>
                    <a:pt x="126" y="525"/>
                    <a:pt x="126" y="525"/>
                  </a:cubicBezTo>
                  <a:cubicBezTo>
                    <a:pt x="126" y="581"/>
                    <a:pt x="126" y="581"/>
                    <a:pt x="126" y="581"/>
                  </a:cubicBezTo>
                  <a:cubicBezTo>
                    <a:pt x="529" y="581"/>
                    <a:pt x="529" y="581"/>
                    <a:pt x="529" y="581"/>
                  </a:cubicBezTo>
                  <a:cubicBezTo>
                    <a:pt x="529" y="0"/>
                    <a:pt x="529" y="0"/>
                    <a:pt x="5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39"/>
            <p:cNvSpPr/>
            <p:nvPr/>
          </p:nvSpPr>
          <p:spPr bwMode="auto">
            <a:xfrm>
              <a:off x="4523474" y="3128770"/>
              <a:ext cx="224709" cy="247551"/>
            </a:xfrm>
            <a:custGeom>
              <a:avLst/>
              <a:gdLst>
                <a:gd name="T0" fmla="*/ 45 w 333"/>
                <a:gd name="T1" fmla="*/ 243 h 367"/>
                <a:gd name="T2" fmla="*/ 170 w 333"/>
                <a:gd name="T3" fmla="*/ 367 h 367"/>
                <a:gd name="T4" fmla="*/ 289 w 333"/>
                <a:gd name="T5" fmla="*/ 243 h 367"/>
                <a:gd name="T6" fmla="*/ 326 w 333"/>
                <a:gd name="T7" fmla="*/ 202 h 367"/>
                <a:gd name="T8" fmla="*/ 306 w 333"/>
                <a:gd name="T9" fmla="*/ 142 h 367"/>
                <a:gd name="T10" fmla="*/ 166 w 333"/>
                <a:gd name="T11" fmla="*/ 0 h 367"/>
                <a:gd name="T12" fmla="*/ 26 w 333"/>
                <a:gd name="T13" fmla="*/ 142 h 367"/>
                <a:gd name="T14" fmla="*/ 7 w 333"/>
                <a:gd name="T15" fmla="*/ 202 h 367"/>
                <a:gd name="T16" fmla="*/ 45 w 333"/>
                <a:gd name="T17" fmla="*/ 24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67">
                  <a:moveTo>
                    <a:pt x="45" y="243"/>
                  </a:moveTo>
                  <a:cubicBezTo>
                    <a:pt x="70" y="307"/>
                    <a:pt x="118" y="367"/>
                    <a:pt x="170" y="367"/>
                  </a:cubicBezTo>
                  <a:cubicBezTo>
                    <a:pt x="222" y="367"/>
                    <a:pt x="266" y="307"/>
                    <a:pt x="289" y="243"/>
                  </a:cubicBezTo>
                  <a:cubicBezTo>
                    <a:pt x="304" y="241"/>
                    <a:pt x="320" y="225"/>
                    <a:pt x="326" y="202"/>
                  </a:cubicBezTo>
                  <a:cubicBezTo>
                    <a:pt x="333" y="175"/>
                    <a:pt x="324" y="148"/>
                    <a:pt x="306" y="142"/>
                  </a:cubicBezTo>
                  <a:cubicBezTo>
                    <a:pt x="302" y="63"/>
                    <a:pt x="241" y="0"/>
                    <a:pt x="166" y="0"/>
                  </a:cubicBezTo>
                  <a:cubicBezTo>
                    <a:pt x="92" y="0"/>
                    <a:pt x="31" y="63"/>
                    <a:pt x="26" y="142"/>
                  </a:cubicBezTo>
                  <a:cubicBezTo>
                    <a:pt x="8" y="148"/>
                    <a:pt x="0" y="175"/>
                    <a:pt x="7" y="202"/>
                  </a:cubicBezTo>
                  <a:cubicBezTo>
                    <a:pt x="13" y="226"/>
                    <a:pt x="29" y="242"/>
                    <a:pt x="45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240"/>
            <p:cNvSpPr/>
            <p:nvPr/>
          </p:nvSpPr>
          <p:spPr bwMode="auto">
            <a:xfrm>
              <a:off x="4458088" y="3364900"/>
              <a:ext cx="354909" cy="299517"/>
            </a:xfrm>
            <a:custGeom>
              <a:avLst/>
              <a:gdLst>
                <a:gd name="T0" fmla="*/ 407 w 526"/>
                <a:gd name="T1" fmla="*/ 0 h 444"/>
                <a:gd name="T2" fmla="*/ 293 w 526"/>
                <a:gd name="T3" fmla="*/ 191 h 444"/>
                <a:gd name="T4" fmla="*/ 280 w 526"/>
                <a:gd name="T5" fmla="*/ 105 h 444"/>
                <a:gd name="T6" fmla="*/ 295 w 526"/>
                <a:gd name="T7" fmla="*/ 78 h 444"/>
                <a:gd name="T8" fmla="*/ 263 w 526"/>
                <a:gd name="T9" fmla="*/ 45 h 444"/>
                <a:gd name="T10" fmla="*/ 230 w 526"/>
                <a:gd name="T11" fmla="*/ 78 h 444"/>
                <a:gd name="T12" fmla="*/ 246 w 526"/>
                <a:gd name="T13" fmla="*/ 105 h 444"/>
                <a:gd name="T14" fmla="*/ 232 w 526"/>
                <a:gd name="T15" fmla="*/ 189 h 444"/>
                <a:gd name="T16" fmla="*/ 120 w 526"/>
                <a:gd name="T17" fmla="*/ 0 h 444"/>
                <a:gd name="T18" fmla="*/ 2 w 526"/>
                <a:gd name="T19" fmla="*/ 125 h 444"/>
                <a:gd name="T20" fmla="*/ 0 w 526"/>
                <a:gd name="T21" fmla="*/ 125 h 444"/>
                <a:gd name="T22" fmla="*/ 0 w 526"/>
                <a:gd name="T23" fmla="*/ 402 h 444"/>
                <a:gd name="T24" fmla="*/ 1 w 526"/>
                <a:gd name="T25" fmla="*/ 402 h 444"/>
                <a:gd name="T26" fmla="*/ 263 w 526"/>
                <a:gd name="T27" fmla="*/ 444 h 444"/>
                <a:gd name="T28" fmla="*/ 525 w 526"/>
                <a:gd name="T29" fmla="*/ 402 h 444"/>
                <a:gd name="T30" fmla="*/ 526 w 526"/>
                <a:gd name="T31" fmla="*/ 402 h 444"/>
                <a:gd name="T32" fmla="*/ 526 w 526"/>
                <a:gd name="T33" fmla="*/ 125 h 444"/>
                <a:gd name="T34" fmla="*/ 524 w 526"/>
                <a:gd name="T35" fmla="*/ 125 h 444"/>
                <a:gd name="T36" fmla="*/ 407 w 526"/>
                <a:gd name="T37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6" h="444">
                  <a:moveTo>
                    <a:pt x="407" y="0"/>
                  </a:moveTo>
                  <a:cubicBezTo>
                    <a:pt x="293" y="191"/>
                    <a:pt x="293" y="191"/>
                    <a:pt x="293" y="191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89" y="100"/>
                    <a:pt x="295" y="89"/>
                    <a:pt x="295" y="78"/>
                  </a:cubicBezTo>
                  <a:cubicBezTo>
                    <a:pt x="295" y="60"/>
                    <a:pt x="280" y="45"/>
                    <a:pt x="263" y="45"/>
                  </a:cubicBezTo>
                  <a:cubicBezTo>
                    <a:pt x="245" y="45"/>
                    <a:pt x="230" y="60"/>
                    <a:pt x="230" y="78"/>
                  </a:cubicBezTo>
                  <a:cubicBezTo>
                    <a:pt x="230" y="89"/>
                    <a:pt x="236" y="100"/>
                    <a:pt x="246" y="105"/>
                  </a:cubicBezTo>
                  <a:cubicBezTo>
                    <a:pt x="232" y="189"/>
                    <a:pt x="232" y="189"/>
                    <a:pt x="232" y="18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56" y="28"/>
                    <a:pt x="11" y="73"/>
                    <a:pt x="2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1" y="402"/>
                    <a:pt x="1" y="402"/>
                    <a:pt x="1" y="402"/>
                  </a:cubicBezTo>
                  <a:cubicBezTo>
                    <a:pt x="13" y="426"/>
                    <a:pt x="126" y="444"/>
                    <a:pt x="263" y="444"/>
                  </a:cubicBezTo>
                  <a:cubicBezTo>
                    <a:pt x="400" y="444"/>
                    <a:pt x="513" y="426"/>
                    <a:pt x="525" y="402"/>
                  </a:cubicBezTo>
                  <a:cubicBezTo>
                    <a:pt x="526" y="402"/>
                    <a:pt x="526" y="402"/>
                    <a:pt x="526" y="402"/>
                  </a:cubicBezTo>
                  <a:cubicBezTo>
                    <a:pt x="526" y="125"/>
                    <a:pt x="526" y="125"/>
                    <a:pt x="526" y="125"/>
                  </a:cubicBezTo>
                  <a:cubicBezTo>
                    <a:pt x="524" y="125"/>
                    <a:pt x="524" y="125"/>
                    <a:pt x="524" y="125"/>
                  </a:cubicBezTo>
                  <a:cubicBezTo>
                    <a:pt x="515" y="73"/>
                    <a:pt x="470" y="28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241"/>
            <p:cNvSpPr/>
            <p:nvPr/>
          </p:nvSpPr>
          <p:spPr bwMode="auto">
            <a:xfrm>
              <a:off x="4822419" y="3368897"/>
              <a:ext cx="217285" cy="159894"/>
            </a:xfrm>
            <a:custGeom>
              <a:avLst/>
              <a:gdLst>
                <a:gd name="T0" fmla="*/ 0 w 761"/>
                <a:gd name="T1" fmla="*/ 24 h 560"/>
                <a:gd name="T2" fmla="*/ 0 w 761"/>
                <a:gd name="T3" fmla="*/ 319 h 560"/>
                <a:gd name="T4" fmla="*/ 66 w 761"/>
                <a:gd name="T5" fmla="*/ 189 h 560"/>
                <a:gd name="T6" fmla="*/ 404 w 761"/>
                <a:gd name="T7" fmla="*/ 397 h 560"/>
                <a:gd name="T8" fmla="*/ 338 w 761"/>
                <a:gd name="T9" fmla="*/ 501 h 560"/>
                <a:gd name="T10" fmla="*/ 761 w 761"/>
                <a:gd name="T11" fmla="*/ 560 h 560"/>
                <a:gd name="T12" fmla="*/ 539 w 761"/>
                <a:gd name="T13" fmla="*/ 194 h 560"/>
                <a:gd name="T14" fmla="*/ 477 w 761"/>
                <a:gd name="T15" fmla="*/ 286 h 560"/>
                <a:gd name="T16" fmla="*/ 12 w 761"/>
                <a:gd name="T17" fmla="*/ 0 h 560"/>
                <a:gd name="T18" fmla="*/ 0 w 761"/>
                <a:gd name="T19" fmla="*/ 2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1" h="560">
                  <a:moveTo>
                    <a:pt x="0" y="24"/>
                  </a:moveTo>
                  <a:lnTo>
                    <a:pt x="0" y="319"/>
                  </a:lnTo>
                  <a:lnTo>
                    <a:pt x="66" y="189"/>
                  </a:lnTo>
                  <a:lnTo>
                    <a:pt x="404" y="397"/>
                  </a:lnTo>
                  <a:lnTo>
                    <a:pt x="338" y="501"/>
                  </a:lnTo>
                  <a:lnTo>
                    <a:pt x="761" y="560"/>
                  </a:lnTo>
                  <a:lnTo>
                    <a:pt x="539" y="194"/>
                  </a:lnTo>
                  <a:lnTo>
                    <a:pt x="477" y="286"/>
                  </a:lnTo>
                  <a:lnTo>
                    <a:pt x="12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000">
    <p:zo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57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101"/>
                                </p:stCondLst>
                                <p:childTnLst>
                                  <p:par>
                                    <p:cTn id="34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601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101"/>
                                </p:stCondLst>
                                <p:childTnLst>
                                  <p:par>
                                    <p:cTn id="4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601"/>
                                </p:stCondLst>
                                <p:childTnLst>
                                  <p:par>
                                    <p:cTn id="5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57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202"/>
                                </p:stCondLst>
                                <p:childTnLst>
                                  <p:par>
                                    <p:cTn id="64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702"/>
                                </p:stCondLst>
                                <p:childTnLst>
                                  <p:par>
                                    <p:cTn id="6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3" grpId="0" bldLvl="0" animBg="1"/>
          <p:bldP spid="4" grpId="0" animBg="1"/>
          <p:bldP spid="5" grpId="0" animBg="1"/>
          <p:bldP spid="6" grpId="0" animBg="1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57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101"/>
                                </p:stCondLst>
                                <p:childTnLst>
                                  <p:par>
                                    <p:cTn id="34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601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101"/>
                                </p:stCondLst>
                                <p:childTnLst>
                                  <p:par>
                                    <p:cTn id="4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601"/>
                                </p:stCondLst>
                                <p:childTnLst>
                                  <p:par>
                                    <p:cTn id="5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57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202"/>
                                </p:stCondLst>
                                <p:childTnLst>
                                  <p:par>
                                    <p:cTn id="64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702"/>
                                </p:stCondLst>
                                <p:childTnLst>
                                  <p:par>
                                    <p:cTn id="6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3" grpId="0" bldLvl="0" animBg="1"/>
          <p:bldP spid="4" grpId="0" animBg="1"/>
          <p:bldP spid="5" grpId="0" animBg="1"/>
          <p:bldP spid="6" grpId="0" animBg="1"/>
          <p:bldP spid="26" grpId="0"/>
          <p:bldP spid="2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50111"/>
      </a:accent1>
      <a:accent2>
        <a:srgbClr val="D13332"/>
      </a:accent2>
      <a:accent3>
        <a:srgbClr val="FF9D00"/>
      </a:accent3>
      <a:accent4>
        <a:srgbClr val="BC1F29"/>
      </a:accent4>
      <a:accent5>
        <a:srgbClr val="CD7612"/>
      </a:accent5>
      <a:accent6>
        <a:srgbClr val="8A2C32"/>
      </a:accent6>
      <a:hlink>
        <a:srgbClr val="E50111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111"/>
    </a:accent1>
    <a:accent2>
      <a:srgbClr val="D13332"/>
    </a:accent2>
    <a:accent3>
      <a:srgbClr val="FF9D00"/>
    </a:accent3>
    <a:accent4>
      <a:srgbClr val="BC1F29"/>
    </a:accent4>
    <a:accent5>
      <a:srgbClr val="CD7612"/>
    </a:accent5>
    <a:accent6>
      <a:srgbClr val="8A2C32"/>
    </a:accent6>
    <a:hlink>
      <a:srgbClr val="E50111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1521</Words>
  <Application>Microsoft Office PowerPoint</Application>
  <PresentationFormat>宽屏</PresentationFormat>
  <Paragraphs>261</Paragraphs>
  <Slides>30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等线</vt:lpstr>
      <vt:lpstr>等线 Light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18</cp:revision>
  <dcterms:created xsi:type="dcterms:W3CDTF">2018-01-30T08:28:00Z</dcterms:created>
  <dcterms:modified xsi:type="dcterms:W3CDTF">2021-01-06T08:58:08Z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