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0888" autoAdjust="0"/>
  </p:normalViewPr>
  <p:slideViewPr>
    <p:cSldViewPr snapToGrid="0">
      <p:cViewPr varScale="1">
        <p:scale>
          <a:sx n="104" d="100"/>
          <a:sy n="10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2024E-5FAD-477B-9427-FC11CEAFDDF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6AC3-9340-4D08-A59A-B0F8C2120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1217943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8" name="图片 7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8" name="图片 7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9" name="图片 8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11" name="图片 10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7" name="图片 6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6" name="图片 5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-1"/>
            <a:ext cx="1217943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1999" cy="6858001"/>
            <a:chOff x="0" y="0"/>
            <a:chExt cx="12191999" cy="6858001"/>
          </a:xfrm>
        </p:grpSpPr>
        <p:pic>
          <p:nvPicPr>
            <p:cNvPr id="11" name="图片 10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58500" y="-8173"/>
            <a:ext cx="7233500" cy="68661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96586"/>
            <a:ext cx="2582944" cy="23614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61156" y="1908960"/>
            <a:ext cx="642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E5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女生节活动策划方案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82944" y="2929025"/>
            <a:ext cx="30825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63711" y="3424914"/>
            <a:ext cx="2150055" cy="100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şḻídê"/>
          <p:cNvGrpSpPr/>
          <p:nvPr/>
        </p:nvGrpSpPr>
        <p:grpSpPr>
          <a:xfrm>
            <a:off x="1289466" y="2864596"/>
            <a:ext cx="9613068" cy="2139516"/>
            <a:chOff x="1307468" y="2624665"/>
            <a:chExt cx="9613068" cy="2139516"/>
          </a:xfrm>
        </p:grpSpPr>
        <p:grpSp>
          <p:nvGrpSpPr>
            <p:cNvPr id="5" name="íṡḻïḑé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5" name="iŝ1iḓé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7" name="îśļîḓé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1" name="íṥľiḑ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2" name="îṣļíḋé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请输入文字内容</a:t>
                    </a:r>
                  </a:p>
                </p:txBody>
              </p:sp>
            </p:grpSp>
            <p:grpSp>
              <p:nvGrpSpPr>
                <p:cNvPr id="18" name="îślidè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î$ḷïḓ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0" name="î$ľïḓ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请输入文字内容</a:t>
                    </a:r>
                  </a:p>
                </p:txBody>
              </p:sp>
            </p:grpSp>
          </p:grpSp>
          <p:cxnSp>
            <p:nvCxnSpPr>
              <p:cNvPr id="16" name="Straight Connector 67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i$1ïḑè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7" name="îŝḷíḍé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9" name="iš1íḍè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" name="ï$ľíḍ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4" name="íś1ïḍ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请输入文字内容</a:t>
                    </a:r>
                  </a:p>
                </p:txBody>
              </p:sp>
            </p:grpSp>
            <p:grpSp>
              <p:nvGrpSpPr>
                <p:cNvPr id="10" name="ïṡḷiḓè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1" name="îsḻïdé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2" name="ïṧḻiḍ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请输入文字内容</a:t>
                    </a:r>
                  </a:p>
                </p:txBody>
              </p:sp>
            </p:grpSp>
          </p:grpSp>
          <p:cxnSp>
            <p:nvCxnSpPr>
              <p:cNvPr id="8" name="Straight Connector 59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 descr="图片包含 鲜花, 花瓶, 红色, 室内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72092" y="973088"/>
            <a:ext cx="3680720" cy="4906400"/>
          </a:xfrm>
          <a:prstGeom prst="rect">
            <a:avLst/>
          </a:prstGeom>
        </p:spPr>
      </p:pic>
      <p:pic>
        <p:nvPicPr>
          <p:cNvPr id="4" name="图片 3" descr="图片包含 鲜花, 花瓶, 红色, 室内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86886">
            <a:off x="4237637" y="978511"/>
            <a:ext cx="3680720" cy="49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鲜花, 花瓶, 红色, 室内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86886">
            <a:off x="1360020" y="544981"/>
            <a:ext cx="4137039" cy="5514673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500008" y="1129809"/>
            <a:ext cx="5087530" cy="1285269"/>
            <a:chOff x="6251030" y="1604235"/>
            <a:chExt cx="5087530" cy="1285269"/>
          </a:xfrm>
        </p:grpSpPr>
        <p:sp>
          <p:nvSpPr>
            <p:cNvPr id="32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12734" y="2779407"/>
            <a:ext cx="5087530" cy="1285269"/>
            <a:chOff x="6251030" y="1604235"/>
            <a:chExt cx="5087530" cy="1285269"/>
          </a:xfrm>
        </p:grpSpPr>
        <p:sp>
          <p:nvSpPr>
            <p:cNvPr id="3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00008" y="4429005"/>
            <a:ext cx="5087530" cy="1285269"/>
            <a:chOff x="6251030" y="1604235"/>
            <a:chExt cx="5087530" cy="1285269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03.07</a:t>
            </a:r>
            <a:endParaRPr lang="zh-CN" altLang="en-US" sz="3200" dirty="0">
              <a:solidFill>
                <a:srgbClr val="F31F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肆</a:t>
            </a: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活动效果评估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17919066126&amp;di=9b59f14795e3ae70343b595d531bc284&amp;imgtype=0&amp;src=http%3A%2F%2Fimgsrc.baidu.com%2Fimage%2Fc0%253Dpixel_huitu%252C0%252C0%252C294%252C40%2Fsign%3D0dab0e4af0f2b211f0238d0ea3f80054%2F2e2eb9389b504fc2c8f1d83ceedde71190ef6d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3448" y="710129"/>
            <a:ext cx="3487918" cy="232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timgsa.baidu.com/timg?image&amp;quality=80&amp;size=b9999_10000&amp;sec=1518513819&amp;di=040a1829ccb2336117f6f7ff432fa1b3&amp;imgtype=jpg&amp;er=1&amp;src=http%3A%2F%2Fimgsrc.baidu.com%2Fimage%2Fc0%253Dpixel_huitu%252C0%252C0%252C294%252C40%2Fsign%3D0406ff90a2014c080d3620e563036764%2F08f790529822720ee1d190c370cb0a46f21fabe8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423448" y="3525625"/>
            <a:ext cx="3478493" cy="2196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组合 4"/>
          <p:cNvGrpSpPr/>
          <p:nvPr/>
        </p:nvGrpSpPr>
        <p:grpSpPr>
          <a:xfrm>
            <a:off x="5500008" y="1129809"/>
            <a:ext cx="5087530" cy="1285269"/>
            <a:chOff x="6251030" y="1604235"/>
            <a:chExt cx="5087530" cy="1285269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12734" y="2779407"/>
            <a:ext cx="5087530" cy="1285269"/>
            <a:chOff x="6251030" y="1604235"/>
            <a:chExt cx="5087530" cy="1285269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00008" y="4429005"/>
            <a:ext cx="5087530" cy="1285269"/>
            <a:chOff x="6251030" y="1604235"/>
            <a:chExt cx="5087530" cy="1285269"/>
          </a:xfrm>
        </p:grpSpPr>
        <p:sp>
          <p:nvSpPr>
            <p:cNvPr id="12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1465005" y="2307033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</a:rPr>
              <a:t>谢谢欣赏</a:t>
            </a:r>
          </a:p>
        </p:txBody>
      </p:sp>
      <p:sp>
        <p:nvSpPr>
          <p:cNvPr id="4" name="任意多边形: 形状 21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22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31F51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</a:rPr>
              <a:t>03.07</a:t>
            </a:r>
            <a:endParaRPr lang="zh-CN" altLang="en-US" sz="3200" dirty="0">
              <a:solidFill>
                <a:srgbClr val="F31F51"/>
              </a:solidFill>
              <a:latin typeface="汉仪星宇体简" panose="00020600040101010101" pitchFamily="18" charset="-122"/>
              <a:ea typeface="汉仪星宇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29" name="图片 28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720458" y="3102810"/>
            <a:ext cx="3131385" cy="830997"/>
            <a:chOff x="3519362" y="3708633"/>
            <a:chExt cx="3131385" cy="830997"/>
          </a:xfrm>
        </p:grpSpPr>
        <p:sp>
          <p:nvSpPr>
            <p:cNvPr id="26" name="文本框 7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31F51"/>
                  </a:solidFill>
                  <a:latin typeface="+mn-ea"/>
                </a:rPr>
                <a:t>活动前期准备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latin typeface="Bell MT" panose="02020503060305020303" pitchFamily="18" charset="0"/>
                </a:rPr>
                <a:t>lorem ipsum dolor sit er</a:t>
              </a:r>
              <a:r>
                <a:rPr lang="en-US" altLang="zh-CN" noProof="1">
                  <a:solidFill>
                    <a:srgbClr val="F31F51"/>
                  </a:solidFill>
                </a:rPr>
                <a:t>.</a:t>
              </a:r>
              <a:endParaRPr lang="zh-CN" altLang="en-US" dirty="0">
                <a:solidFill>
                  <a:srgbClr val="F31F5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19951" y="4347023"/>
            <a:ext cx="3131385" cy="830997"/>
            <a:chOff x="3519362" y="3708633"/>
            <a:chExt cx="3131385" cy="830997"/>
          </a:xfrm>
        </p:grpSpPr>
        <p:sp>
          <p:nvSpPr>
            <p:cNvPr id="24" name="文本框 10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31F51"/>
                  </a:solidFill>
                  <a:latin typeface="+mn-ea"/>
                </a:rPr>
                <a:t>活动中期准备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latin typeface="Bell MT" panose="02020503060305020303" pitchFamily="18" charset="0"/>
                </a:rPr>
                <a:t>lorem ipsum dolor sit er</a:t>
              </a:r>
              <a:r>
                <a:rPr lang="en-US" altLang="zh-CN" noProof="1">
                  <a:solidFill>
                    <a:srgbClr val="F31F51"/>
                  </a:solidFill>
                </a:rPr>
                <a:t>.</a:t>
              </a:r>
              <a:endParaRPr lang="zh-CN" altLang="en-US" dirty="0">
                <a:solidFill>
                  <a:srgbClr val="F31F5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66681" y="3102810"/>
            <a:ext cx="3131385" cy="830997"/>
            <a:chOff x="3519362" y="3708633"/>
            <a:chExt cx="3131385" cy="830997"/>
          </a:xfrm>
        </p:grpSpPr>
        <p:sp>
          <p:nvSpPr>
            <p:cNvPr id="22" name="文本框 13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31F51"/>
                  </a:solidFill>
                  <a:latin typeface="+mn-ea"/>
                </a:rPr>
                <a:t>活动后期准备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latin typeface="Bell MT" panose="02020503060305020303" pitchFamily="18" charset="0"/>
                </a:rPr>
                <a:t>lorem ipsum dolor sit er</a:t>
              </a:r>
              <a:r>
                <a:rPr lang="en-US" altLang="zh-CN" noProof="1">
                  <a:solidFill>
                    <a:srgbClr val="F31F51"/>
                  </a:solidFill>
                </a:rPr>
                <a:t>.</a:t>
              </a:r>
              <a:endParaRPr lang="zh-CN" altLang="en-US" dirty="0">
                <a:solidFill>
                  <a:srgbClr val="F31F5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66174" y="4347023"/>
            <a:ext cx="3131385" cy="830997"/>
            <a:chOff x="3519362" y="3708633"/>
            <a:chExt cx="3131385" cy="830997"/>
          </a:xfrm>
        </p:grpSpPr>
        <p:sp>
          <p:nvSpPr>
            <p:cNvPr id="20" name="文本框 16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31F51"/>
                  </a:solidFill>
                  <a:latin typeface="+mn-ea"/>
                </a:rPr>
                <a:t>活动效果预估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latin typeface="Bell MT" panose="02020503060305020303" pitchFamily="18" charset="0"/>
                </a:rPr>
                <a:t>lorem ipsum dolor sit er</a:t>
              </a:r>
              <a:r>
                <a:rPr lang="en-US" altLang="zh-CN" noProof="1">
                  <a:solidFill>
                    <a:srgbClr val="F31F51"/>
                  </a:solidFill>
                </a:rPr>
                <a:t>.</a:t>
              </a:r>
              <a:endParaRPr lang="zh-CN" altLang="en-US" dirty="0">
                <a:solidFill>
                  <a:srgbClr val="F31F5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66934" y="3102810"/>
            <a:ext cx="4885779" cy="2121377"/>
            <a:chOff x="2235981" y="3013501"/>
            <a:chExt cx="4885779" cy="2121377"/>
          </a:xfrm>
        </p:grpSpPr>
        <p:grpSp>
          <p:nvGrpSpPr>
            <p:cNvPr id="8" name="组合 7"/>
            <p:cNvGrpSpPr/>
            <p:nvPr/>
          </p:nvGrpSpPr>
          <p:grpSpPr>
            <a:xfrm>
              <a:off x="2235981" y="3013501"/>
              <a:ext cx="1033695" cy="811738"/>
              <a:chOff x="2235981" y="3013501"/>
              <a:chExt cx="1033695" cy="811738"/>
            </a:xfrm>
          </p:grpSpPr>
          <p:sp>
            <p:nvSpPr>
              <p:cNvPr id="18" name="矩形 17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b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" name="文本框 20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latin typeface="+mn-ea"/>
                  </a:rPr>
                  <a:t>01</a:t>
                </a:r>
                <a:endParaRPr lang="zh-CN" altLang="en-US" sz="4000" dirty="0">
                  <a:solidFill>
                    <a:srgbClr val="F31F51"/>
                  </a:solidFill>
                  <a:latin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93120" y="4313510"/>
              <a:ext cx="1033695" cy="811738"/>
              <a:chOff x="2235981" y="3013501"/>
              <a:chExt cx="1033695" cy="811738"/>
            </a:xfrm>
          </p:grpSpPr>
          <p:sp>
            <p:nvSpPr>
              <p:cNvPr id="16" name="矩形 15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文本框 23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latin typeface="+mn-ea"/>
                  </a:rPr>
                  <a:t>02</a:t>
                </a:r>
                <a:endParaRPr lang="zh-CN" altLang="en-US" sz="4000" dirty="0">
                  <a:solidFill>
                    <a:srgbClr val="F31F51"/>
                  </a:solidFill>
                  <a:latin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030926" y="3023131"/>
              <a:ext cx="1033695" cy="811738"/>
              <a:chOff x="2235981" y="3013501"/>
              <a:chExt cx="1033695" cy="811738"/>
            </a:xfrm>
          </p:grpSpPr>
          <p:sp>
            <p:nvSpPr>
              <p:cNvPr id="14" name="矩形 13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b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" name="文本框 26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latin typeface="+mn-ea"/>
                  </a:rPr>
                  <a:t>03</a:t>
                </a:r>
                <a:endParaRPr lang="zh-CN" altLang="en-US" sz="4000" dirty="0">
                  <a:solidFill>
                    <a:srgbClr val="F31F51"/>
                  </a:solidFill>
                  <a:latin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88065" y="4323140"/>
              <a:ext cx="1033695" cy="811738"/>
              <a:chOff x="2235981" y="3013501"/>
              <a:chExt cx="1033695" cy="811738"/>
            </a:xfrm>
          </p:grpSpPr>
          <p:sp>
            <p:nvSpPr>
              <p:cNvPr id="12" name="矩形 11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" name="文本框 29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latin typeface="+mn-ea"/>
                  </a:rPr>
                  <a:t>04</a:t>
                </a:r>
                <a:endParaRPr lang="zh-CN" altLang="en-US" sz="4000" dirty="0">
                  <a:solidFill>
                    <a:srgbClr val="F31F51"/>
                  </a:solidFill>
                  <a:latin typeface="+mn-ea"/>
                </a:endParaRPr>
              </a:p>
            </p:txBody>
          </p:sp>
        </p:grpSp>
      </p:grpSp>
      <p:pic>
        <p:nvPicPr>
          <p:cNvPr id="7" name="图片 6" descr="图片包含 鲜花, 植物&#10;&#10;已生成极高可信度的说明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940324">
            <a:off x="4818050" y="453520"/>
            <a:ext cx="1845726" cy="2600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03.07</a:t>
            </a:r>
            <a:endParaRPr lang="zh-CN" altLang="en-US" sz="3200" dirty="0">
              <a:solidFill>
                <a:srgbClr val="F31F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活动前期准备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4"/>
          <p:cNvCxnSpPr/>
          <p:nvPr/>
        </p:nvCxnSpPr>
        <p:spPr bwMode="auto">
          <a:xfrm flipV="1">
            <a:off x="6142488" y="5916466"/>
            <a:ext cx="1916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5"/>
          <p:cNvCxnSpPr/>
          <p:nvPr/>
        </p:nvCxnSpPr>
        <p:spPr bwMode="auto">
          <a:xfrm flipV="1">
            <a:off x="8058544" y="5474246"/>
            <a:ext cx="0" cy="446324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/>
          <p:cNvCxnSpPr/>
          <p:nvPr/>
        </p:nvCxnSpPr>
        <p:spPr>
          <a:xfrm>
            <a:off x="5858225" y="1920882"/>
            <a:ext cx="1934771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išľídè"/>
          <p:cNvGrpSpPr/>
          <p:nvPr/>
        </p:nvGrpSpPr>
        <p:grpSpPr>
          <a:xfrm>
            <a:off x="1225769" y="3871769"/>
            <a:ext cx="3341222" cy="1513856"/>
            <a:chOff x="954609" y="1833070"/>
            <a:chExt cx="3341222" cy="1513856"/>
          </a:xfrm>
        </p:grpSpPr>
        <p:sp>
          <p:nvSpPr>
            <p:cNvPr id="29" name="iṩļiďê"/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请输入文字标题</a:t>
              </a:r>
            </a:p>
          </p:txBody>
        </p:sp>
        <p:sp>
          <p:nvSpPr>
            <p:cNvPr id="30" name="îṥ1íḑé"/>
            <p:cNvSpPr/>
            <p:nvPr/>
          </p:nvSpPr>
          <p:spPr bwMode="auto">
            <a:xfrm>
              <a:off x="954609" y="2079291"/>
              <a:ext cx="3341222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6" name="iSḻíḓe"/>
          <p:cNvGrpSpPr/>
          <p:nvPr/>
        </p:nvGrpSpPr>
        <p:grpSpPr>
          <a:xfrm>
            <a:off x="1151975" y="2827137"/>
            <a:ext cx="2961178" cy="829187"/>
            <a:chOff x="1402312" y="4026960"/>
            <a:chExt cx="2961178" cy="829187"/>
          </a:xfrm>
        </p:grpSpPr>
        <p:sp>
          <p:nvSpPr>
            <p:cNvPr id="19" name="îṣlïdé"/>
            <p:cNvSpPr/>
            <p:nvPr/>
          </p:nvSpPr>
          <p:spPr bwMode="auto">
            <a:xfrm>
              <a:off x="3534303" y="4026960"/>
              <a:ext cx="829187" cy="8291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0" name="iṧľïḓé"/>
            <p:cNvSpPr/>
            <p:nvPr/>
          </p:nvSpPr>
          <p:spPr bwMode="auto">
            <a:xfrm>
              <a:off x="3737281" y="4218422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1" name="íşľiďé"/>
            <p:cNvSpPr/>
            <p:nvPr/>
          </p:nvSpPr>
          <p:spPr bwMode="auto">
            <a:xfrm>
              <a:off x="1402312" y="4026960"/>
              <a:ext cx="829187" cy="829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22" name="í$ḷïdé"/>
            <p:cNvGrpSpPr/>
            <p:nvPr/>
          </p:nvGrpSpPr>
          <p:grpSpPr bwMode="auto">
            <a:xfrm>
              <a:off x="1605998" y="4243973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27" name="ïsḷiḑé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8" name="íṡliḍe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3" name="íṡḻiďé"/>
            <p:cNvSpPr/>
            <p:nvPr/>
          </p:nvSpPr>
          <p:spPr bwMode="auto">
            <a:xfrm>
              <a:off x="2467588" y="4026960"/>
              <a:ext cx="829187" cy="829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24" name="îś1îḑé"/>
            <p:cNvGrpSpPr/>
            <p:nvPr/>
          </p:nvGrpSpPr>
          <p:grpSpPr bwMode="auto">
            <a:xfrm>
              <a:off x="2737505" y="4230657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5" name="íşļíďé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6" name="í$ḷïḑe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cxnSp>
        <p:nvCxnSpPr>
          <p:cNvPr id="7" name="Straight Connector 58"/>
          <p:cNvCxnSpPr/>
          <p:nvPr/>
        </p:nvCxnSpPr>
        <p:spPr bwMode="auto">
          <a:xfrm>
            <a:off x="5917247" y="2594919"/>
            <a:ext cx="1170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 bwMode="auto">
          <a:xfrm>
            <a:off x="7087610" y="2590599"/>
            <a:ext cx="0" cy="446324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íśľïḋé"/>
          <p:cNvGrpSpPr/>
          <p:nvPr/>
        </p:nvGrpSpPr>
        <p:grpSpPr>
          <a:xfrm>
            <a:off x="8035334" y="1571069"/>
            <a:ext cx="3004691" cy="772775"/>
            <a:chOff x="8376985" y="1444387"/>
            <a:chExt cx="2051611" cy="772775"/>
          </a:xfrm>
        </p:grpSpPr>
        <p:sp>
          <p:nvSpPr>
            <p:cNvPr id="17" name="íṣlîḓé"/>
            <p:cNvSpPr txBox="1"/>
            <p:nvPr/>
          </p:nvSpPr>
          <p:spPr bwMode="auto">
            <a:xfrm>
              <a:off x="8376985" y="1444387"/>
              <a:ext cx="20516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请输入文字标题</a:t>
              </a:r>
            </a:p>
          </p:txBody>
        </p:sp>
        <p:sp>
          <p:nvSpPr>
            <p:cNvPr id="18" name="íśḻiḑè"/>
            <p:cNvSpPr/>
            <p:nvPr/>
          </p:nvSpPr>
          <p:spPr>
            <a:xfrm>
              <a:off x="8392833" y="1690608"/>
              <a:ext cx="2035763" cy="52655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</p:grpSp>
      <p:grpSp>
        <p:nvGrpSpPr>
          <p:cNvPr id="10" name="îŝľïdê"/>
          <p:cNvGrpSpPr/>
          <p:nvPr/>
        </p:nvGrpSpPr>
        <p:grpSpPr>
          <a:xfrm>
            <a:off x="7034348" y="3337844"/>
            <a:ext cx="4005677" cy="772775"/>
            <a:chOff x="8376985" y="1444387"/>
            <a:chExt cx="1547487" cy="772775"/>
          </a:xfrm>
        </p:grpSpPr>
        <p:sp>
          <p:nvSpPr>
            <p:cNvPr id="15" name="ísļidê"/>
            <p:cNvSpPr txBox="1"/>
            <p:nvPr/>
          </p:nvSpPr>
          <p:spPr bwMode="auto">
            <a:xfrm>
              <a:off x="8376985" y="1444387"/>
              <a:ext cx="15474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îṥľiḑé"/>
            <p:cNvSpPr/>
            <p:nvPr/>
          </p:nvSpPr>
          <p:spPr>
            <a:xfrm>
              <a:off x="8392833" y="1690608"/>
              <a:ext cx="1522177" cy="52655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11" name="ïsliḓé"/>
          <p:cNvGrpSpPr/>
          <p:nvPr/>
        </p:nvGrpSpPr>
        <p:grpSpPr>
          <a:xfrm>
            <a:off x="8410703" y="5048215"/>
            <a:ext cx="3012236" cy="1052165"/>
            <a:chOff x="8376985" y="1444387"/>
            <a:chExt cx="2893560" cy="1052165"/>
          </a:xfrm>
        </p:grpSpPr>
        <p:sp>
          <p:nvSpPr>
            <p:cNvPr id="13" name="i$1ídê"/>
            <p:cNvSpPr txBox="1"/>
            <p:nvPr/>
          </p:nvSpPr>
          <p:spPr bwMode="auto">
            <a:xfrm>
              <a:off x="8376985" y="1444387"/>
              <a:ext cx="2870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ïṡļîďé"/>
            <p:cNvSpPr/>
            <p:nvPr/>
          </p:nvSpPr>
          <p:spPr>
            <a:xfrm>
              <a:off x="8392832" y="1690608"/>
              <a:ext cx="2877713" cy="80594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13470">
            <a:off x="3215107" y="-43702"/>
            <a:ext cx="5731862" cy="6546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36558" y="1806226"/>
            <a:ext cx="3891587" cy="3891587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362730" y="1378920"/>
            <a:ext cx="1486315" cy="1486315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56642" y="3942287"/>
            <a:ext cx="1453017" cy="1453017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68129" y="3309291"/>
            <a:ext cx="2851078" cy="1120388"/>
            <a:chOff x="5522909" y="1560979"/>
            <a:chExt cx="5074804" cy="1285269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5522909" y="1925308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rgbClr val="FF0000"/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solidFill>
                  <a:srgbClr val="FF0000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6458782" y="1560979"/>
              <a:ext cx="3952027" cy="46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FF0000"/>
                  </a:solidFill>
                </a:rPr>
                <a:t>请输入文字标题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9713" y="1806226"/>
            <a:ext cx="2851078" cy="1111334"/>
            <a:chOff x="6328561" y="1178217"/>
            <a:chExt cx="5074804" cy="1274883"/>
          </a:xfrm>
        </p:grpSpPr>
        <p:sp>
          <p:nvSpPr>
            <p:cNvPr id="7" name="Content Placeholder 2"/>
            <p:cNvSpPr txBox="1"/>
            <p:nvPr/>
          </p:nvSpPr>
          <p:spPr>
            <a:xfrm>
              <a:off x="6328561" y="1532160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rgbClr val="FF0000"/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solidFill>
                  <a:srgbClr val="FF0000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文本框 10"/>
            <p:cNvSpPr txBox="1"/>
            <p:nvPr/>
          </p:nvSpPr>
          <p:spPr>
            <a:xfrm>
              <a:off x="7193265" y="1178217"/>
              <a:ext cx="3729952" cy="46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FF0000"/>
                  </a:solidFill>
                </a:rPr>
                <a:t>请输入文字标题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03.07</a:t>
            </a:r>
            <a:endParaRPr lang="zh-CN" altLang="en-US" sz="3200" dirty="0">
              <a:solidFill>
                <a:srgbClr val="F31F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活动中期准备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9435" y="912993"/>
            <a:ext cx="5087530" cy="1285269"/>
            <a:chOff x="6251030" y="1604235"/>
            <a:chExt cx="5087530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22161" y="2562591"/>
            <a:ext cx="5087530" cy="1285269"/>
            <a:chOff x="6251030" y="1604235"/>
            <a:chExt cx="5087530" cy="1285269"/>
          </a:xfrm>
        </p:grpSpPr>
        <p:sp>
          <p:nvSpPr>
            <p:cNvPr id="8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09435" y="4212189"/>
            <a:ext cx="5087530" cy="1285269"/>
            <a:chOff x="6251030" y="1604235"/>
            <a:chExt cx="5087530" cy="1285269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9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89871" l="7143" r="89881">
                        <a14:foregroundMark x1="7143" y1="57543" x2="22817" y2="53448"/>
                        <a14:foregroundMark x1="22817" y1="53448" x2="22817" y2="53448"/>
                        <a14:foregroundMark x1="76984" y1="74569" x2="79563" y2="75862"/>
                        <a14:foregroundMark x1="85119" y1="31897" x2="80556" y2="34267"/>
                        <a14:foregroundMark x1="75992" y1="32759" x2="75397" y2="35345"/>
                        <a14:foregroundMark x1="82341" y1="40733" x2="85516" y2="407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15545"/>
            <a:ext cx="5858915" cy="5393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ṥḻiḑé"/>
          <p:cNvSpPr/>
          <p:nvPr/>
        </p:nvSpPr>
        <p:spPr bwMode="auto">
          <a:xfrm>
            <a:off x="5520551" y="2878341"/>
            <a:ext cx="773411" cy="3639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Tx/>
              <a:buFontTx/>
              <a:buNone/>
            </a:pPr>
            <a:r>
              <a:rPr lang="zh-CN" altLang="en-US" sz="1800" b="1"/>
              <a:t>关键词</a:t>
            </a:r>
          </a:p>
        </p:txBody>
      </p:sp>
      <p:sp>
        <p:nvSpPr>
          <p:cNvPr id="3" name="ï$ļiḑé"/>
          <p:cNvSpPr/>
          <p:nvPr/>
        </p:nvSpPr>
        <p:spPr bwMode="auto">
          <a:xfrm>
            <a:off x="8382269" y="1851654"/>
            <a:ext cx="2704513" cy="9005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/>
              <a:t>此部分内容作为文字排版占位显示（建议使用主题字体）</a:t>
            </a:r>
          </a:p>
        </p:txBody>
      </p:sp>
      <p:sp>
        <p:nvSpPr>
          <p:cNvPr id="4" name="iṩľïḑe"/>
          <p:cNvSpPr/>
          <p:nvPr/>
        </p:nvSpPr>
        <p:spPr bwMode="auto">
          <a:xfrm>
            <a:off x="8377417" y="1512013"/>
            <a:ext cx="1721495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SzTx/>
              <a:buFontTx/>
              <a:buNone/>
            </a:pPr>
            <a:r>
              <a:rPr lang="zh-CN" altLang="en-US" sz="1600" b="1"/>
              <a:t>标题文本预设</a:t>
            </a:r>
          </a:p>
        </p:txBody>
      </p:sp>
      <p:sp>
        <p:nvSpPr>
          <p:cNvPr id="5" name="ï$ḻïḍè"/>
          <p:cNvSpPr/>
          <p:nvPr/>
        </p:nvSpPr>
        <p:spPr bwMode="auto">
          <a:xfrm>
            <a:off x="841269" y="1851654"/>
            <a:ext cx="2547307" cy="8694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/>
              <a:t>此部分内容作为文字排版占位显示（建议使用主题字体）</a:t>
            </a:r>
          </a:p>
        </p:txBody>
      </p:sp>
      <p:sp>
        <p:nvSpPr>
          <p:cNvPr id="6" name="iśļîḋe"/>
          <p:cNvSpPr/>
          <p:nvPr/>
        </p:nvSpPr>
        <p:spPr bwMode="auto">
          <a:xfrm>
            <a:off x="1722395" y="1512013"/>
            <a:ext cx="1670063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Tx/>
              <a:buFontTx/>
              <a:buNone/>
            </a:pPr>
            <a:r>
              <a:rPr lang="zh-CN" altLang="en-US" sz="1600" b="1"/>
              <a:t>标题文本预设</a:t>
            </a:r>
          </a:p>
        </p:txBody>
      </p:sp>
      <p:sp>
        <p:nvSpPr>
          <p:cNvPr id="7" name="ïṣ1iḍê"/>
          <p:cNvSpPr/>
          <p:nvPr/>
        </p:nvSpPr>
        <p:spPr bwMode="auto">
          <a:xfrm>
            <a:off x="7757330" y="4920069"/>
            <a:ext cx="2704513" cy="8995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/>
              <a:t>此部分内容作为文字排版占位显示（建议使用主题字体）</a:t>
            </a:r>
          </a:p>
        </p:txBody>
      </p:sp>
      <p:sp>
        <p:nvSpPr>
          <p:cNvPr id="8" name="ïśliḍe"/>
          <p:cNvSpPr/>
          <p:nvPr/>
        </p:nvSpPr>
        <p:spPr bwMode="auto">
          <a:xfrm>
            <a:off x="7752478" y="4580428"/>
            <a:ext cx="1721495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SzTx/>
              <a:buFontTx/>
              <a:buNone/>
            </a:pPr>
            <a:r>
              <a:rPr lang="zh-CN" altLang="en-US" sz="1600" b="1"/>
              <a:t>标题文本预设</a:t>
            </a:r>
          </a:p>
        </p:txBody>
      </p:sp>
      <p:sp>
        <p:nvSpPr>
          <p:cNvPr id="9" name="ïṡḻîďé"/>
          <p:cNvSpPr/>
          <p:nvPr/>
        </p:nvSpPr>
        <p:spPr bwMode="auto">
          <a:xfrm>
            <a:off x="1505995" y="4920069"/>
            <a:ext cx="2547308" cy="8685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/>
              <a:t>此部分内容作为文字排版占位显示（建议使用主题字体）</a:t>
            </a:r>
          </a:p>
        </p:txBody>
      </p:sp>
      <p:sp>
        <p:nvSpPr>
          <p:cNvPr id="10" name="îṩḷíḑê"/>
          <p:cNvSpPr/>
          <p:nvPr/>
        </p:nvSpPr>
        <p:spPr bwMode="auto">
          <a:xfrm>
            <a:off x="2386150" y="4580428"/>
            <a:ext cx="1671034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Tx/>
              <a:buFontTx/>
              <a:buNone/>
            </a:pPr>
            <a:r>
              <a:rPr lang="zh-CN" altLang="en-US" sz="1600" b="1"/>
              <a:t>标题文本预设</a:t>
            </a:r>
          </a:p>
        </p:txBody>
      </p:sp>
      <p:sp>
        <p:nvSpPr>
          <p:cNvPr id="11" name="ïṥḷiḋe"/>
          <p:cNvSpPr/>
          <p:nvPr/>
        </p:nvSpPr>
        <p:spPr bwMode="auto">
          <a:xfrm>
            <a:off x="3547722" y="1646899"/>
            <a:ext cx="920913" cy="273654"/>
          </a:xfrm>
          <a:custGeom>
            <a:avLst/>
            <a:gdLst>
              <a:gd name="T0" fmla="*/ 10800 w 21600"/>
              <a:gd name="T1" fmla="+- 0 12622 3644"/>
              <a:gd name="T2" fmla="*/ 12622 h 17956"/>
              <a:gd name="T3" fmla="*/ 10800 w 21600"/>
              <a:gd name="T4" fmla="+- 0 12622 3644"/>
              <a:gd name="T5" fmla="*/ 12622 h 17956"/>
              <a:gd name="T6" fmla="*/ 10800 w 21600"/>
              <a:gd name="T7" fmla="+- 0 12622 3644"/>
              <a:gd name="T8" fmla="*/ 12622 h 17956"/>
              <a:gd name="T9" fmla="*/ 10800 w 21600"/>
              <a:gd name="T10" fmla="+- 0 12622 3644"/>
              <a:gd name="T11" fmla="*/ 12622 h 17956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7956">
                <a:moveTo>
                  <a:pt x="0" y="2520"/>
                </a:moveTo>
                <a:cubicBezTo>
                  <a:pt x="8567" y="-3644"/>
                  <a:pt x="15767" y="1501"/>
                  <a:pt x="21600" y="17955"/>
                </a:cubicBezTo>
              </a:path>
            </a:pathLst>
          </a:custGeom>
          <a:noFill/>
          <a:ln w="50800" cap="rnd" cmpd="sng">
            <a:solidFill>
              <a:schemeClr val="accent1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" name="iśḻíḋê"/>
          <p:cNvSpPr/>
          <p:nvPr/>
        </p:nvSpPr>
        <p:spPr bwMode="auto">
          <a:xfrm>
            <a:off x="4191100" y="4517352"/>
            <a:ext cx="560893" cy="295973"/>
          </a:xfrm>
          <a:custGeom>
            <a:avLst/>
            <a:gdLst>
              <a:gd name="T0" fmla="*/ 10800 w 21600"/>
              <a:gd name="T1" fmla="*/ 8625 h 17251"/>
              <a:gd name="T2" fmla="*/ 10800 w 21600"/>
              <a:gd name="T3" fmla="*/ 8625 h 17251"/>
              <a:gd name="T4" fmla="*/ 10800 w 21600"/>
              <a:gd name="T5" fmla="*/ 8625 h 17251"/>
              <a:gd name="T6" fmla="*/ 10800 w 21600"/>
              <a:gd name="T7" fmla="*/ 8625 h 17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17251">
                <a:moveTo>
                  <a:pt x="0" y="12830"/>
                </a:moveTo>
                <a:cubicBezTo>
                  <a:pt x="10672" y="21600"/>
                  <a:pt x="17872" y="17323"/>
                  <a:pt x="21600" y="0"/>
                </a:cubicBezTo>
              </a:path>
            </a:pathLst>
          </a:custGeom>
          <a:noFill/>
          <a:ln w="50800" cap="rnd" cmpd="sng">
            <a:solidFill>
              <a:schemeClr val="accent1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" name="îş1îdè"/>
          <p:cNvSpPr/>
          <p:nvPr/>
        </p:nvSpPr>
        <p:spPr bwMode="auto">
          <a:xfrm>
            <a:off x="6597699" y="4771597"/>
            <a:ext cx="966521" cy="207666"/>
          </a:xfrm>
          <a:custGeom>
            <a:avLst/>
            <a:gdLst>
              <a:gd name="T0" fmla="*/ 10800 w 21600"/>
              <a:gd name="T1" fmla="*/ 8104 h 16209"/>
              <a:gd name="T2" fmla="*/ 10800 w 21600"/>
              <a:gd name="T3" fmla="*/ 8104 h 16209"/>
              <a:gd name="T4" fmla="*/ 10800 w 21600"/>
              <a:gd name="T5" fmla="*/ 8104 h 16209"/>
              <a:gd name="T6" fmla="*/ 10800 w 21600"/>
              <a:gd name="T7" fmla="*/ 8104 h 1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16209">
                <a:moveTo>
                  <a:pt x="21600" y="0"/>
                </a:moveTo>
                <a:cubicBezTo>
                  <a:pt x="14412" y="21105"/>
                  <a:pt x="7212" y="21600"/>
                  <a:pt x="0" y="1484"/>
                </a:cubicBezTo>
              </a:path>
            </a:pathLst>
          </a:custGeom>
          <a:noFill/>
          <a:ln w="50800" cap="rnd" cmpd="sng">
            <a:solidFill>
              <a:schemeClr val="accent1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" name="ïṣḷîďe"/>
          <p:cNvSpPr/>
          <p:nvPr/>
        </p:nvSpPr>
        <p:spPr bwMode="auto">
          <a:xfrm>
            <a:off x="7249809" y="1524628"/>
            <a:ext cx="984959" cy="287239"/>
          </a:xfrm>
          <a:custGeom>
            <a:avLst/>
            <a:gdLst>
              <a:gd name="T0" fmla="*/ 10800 w 21600"/>
              <a:gd name="T1" fmla="+- 0 13025 4450"/>
              <a:gd name="T2" fmla="*/ 13025 h 17150"/>
              <a:gd name="T3" fmla="*/ 10800 w 21600"/>
              <a:gd name="T4" fmla="+- 0 13025 4450"/>
              <a:gd name="T5" fmla="*/ 13025 h 17150"/>
              <a:gd name="T6" fmla="*/ 10800 w 21600"/>
              <a:gd name="T7" fmla="+- 0 13025 4450"/>
              <a:gd name="T8" fmla="*/ 13025 h 17150"/>
              <a:gd name="T9" fmla="*/ 10800 w 21600"/>
              <a:gd name="T10" fmla="+- 0 13025 4450"/>
              <a:gd name="T11" fmla="*/ 13025 h 171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7150">
                <a:moveTo>
                  <a:pt x="21599" y="4806"/>
                </a:moveTo>
                <a:cubicBezTo>
                  <a:pt x="13377" y="-4450"/>
                  <a:pt x="6177" y="-336"/>
                  <a:pt x="0" y="17149"/>
                </a:cubicBezTo>
              </a:path>
            </a:pathLst>
          </a:custGeom>
          <a:noFill/>
          <a:ln w="50800" cap="rnd" cmpd="sng">
            <a:solidFill>
              <a:schemeClr val="accent1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15" name="图片 14" descr="图片包含 鲜花, 植物, 白色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7099" y="925248"/>
            <a:ext cx="5033163" cy="4270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03.07</a:t>
            </a:r>
            <a:endParaRPr lang="zh-CN" altLang="en-US" sz="3200" dirty="0">
              <a:solidFill>
                <a:srgbClr val="F31F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</a:t>
            </a: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F31F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活动后期准备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宽屏</PresentationFormat>
  <Paragraphs>89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汉仪星宇体简</vt:lpstr>
      <vt:lpstr>华文细黑</vt:lpstr>
      <vt:lpstr>宋体</vt:lpstr>
      <vt:lpstr>微软雅黑</vt:lpstr>
      <vt:lpstr>Arial</vt:lpstr>
      <vt:lpstr>Bell MT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2018-02-06T08:48:00Z</dcterms:created>
  <dcterms:modified xsi:type="dcterms:W3CDTF">2021-01-06T09:03:27Z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