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66" r:id="rId6"/>
    <p:sldId id="265" r:id="rId7"/>
    <p:sldId id="267" r:id="rId8"/>
    <p:sldId id="259" r:id="rId9"/>
    <p:sldId id="268" r:id="rId10"/>
    <p:sldId id="269" r:id="rId11"/>
    <p:sldId id="270" r:id="rId12"/>
    <p:sldId id="271" r:id="rId13"/>
    <p:sldId id="260" r:id="rId14"/>
    <p:sldId id="272" r:id="rId15"/>
    <p:sldId id="273" r:id="rId16"/>
    <p:sldId id="274" r:id="rId17"/>
    <p:sldId id="275" r:id="rId18"/>
    <p:sldId id="276" r:id="rId19"/>
    <p:sldId id="261" r:id="rId20"/>
    <p:sldId id="277" r:id="rId21"/>
    <p:sldId id="279" r:id="rId22"/>
    <p:sldId id="278" r:id="rId23"/>
    <p:sldId id="280" r:id="rId24"/>
    <p:sldId id="262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6A2"/>
    <a:srgbClr val="E84269"/>
    <a:srgbClr val="F2B2C3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email"/>
          <a:srcRect/>
          <a:stretch>
            <a:fillRect/>
          </a:stretch>
        </p:blipFill>
        <p:spPr>
          <a:xfrm rot="16200000">
            <a:off x="2670810" y="-2673985"/>
            <a:ext cx="6871970" cy="1221359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2655570" y="-2685415"/>
            <a:ext cx="6880860" cy="122288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94632" y="1918204"/>
            <a:ext cx="9829800" cy="3415030"/>
          </a:xfrm>
          <a:prstGeom prst="rect">
            <a:avLst/>
          </a:prstGeom>
          <a:noFill/>
          <a:ln w="44450" cmpd="dbl">
            <a:solidFill>
              <a:srgbClr val="F2B2C3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zh-CN" sz="7200" b="1" dirty="0">
              <a:solidFill>
                <a:srgbClr val="DF4269"/>
              </a:solidFill>
              <a:latin typeface="幼圆" panose="02010509060101010101" pitchFamily="49" charset="-122"/>
              <a:ea typeface="幼圆" panose="02010509060101010101" pitchFamily="49" charset="-122"/>
              <a:cs typeface="FZQingKeBenYueSongS-R-GB" panose="02000000000000000000" charset="-122"/>
            </a:endParaRPr>
          </a:p>
          <a:p>
            <a:r>
              <a:rPr kumimoji="1" lang="en-US" altLang="zh-CN" sz="7200" b="1" dirty="0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  <a:cs typeface="FZQingKeBenYueSongS-R-GB" panose="02000000000000000000" charset="-122"/>
              </a:rPr>
              <a:t>3.8</a:t>
            </a:r>
            <a:r>
              <a:rPr kumimoji="1" lang="zh-CN" altLang="en-US" sz="7200" b="1" dirty="0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  <a:cs typeface="FZQingKeBenYueSongS-R-GB" panose="02000000000000000000" charset="-122"/>
              </a:rPr>
              <a:t>妇女节活动策划模板</a:t>
            </a:r>
          </a:p>
          <a:p>
            <a:endParaRPr kumimoji="1" lang="zh-CN" altLang="en-US" sz="7200" b="1" dirty="0">
              <a:solidFill>
                <a:srgbClr val="DF4269"/>
              </a:solidFill>
              <a:latin typeface="幼圆" panose="02010509060101010101" pitchFamily="49" charset="-122"/>
              <a:ea typeface="幼圆" panose="02010509060101010101" pitchFamily="49" charset="-122"/>
              <a:cs typeface="FZQingKeBenYueSongS-R-GB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56605" y="5032770"/>
            <a:ext cx="3703258" cy="584775"/>
          </a:xfrm>
          <a:prstGeom prst="rect">
            <a:avLst/>
          </a:prstGeom>
          <a:solidFill>
            <a:srgbClr val="F186A2"/>
          </a:solidFill>
          <a:ln w="317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spc="3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</a:t>
            </a:r>
            <a:r>
              <a:rPr lang="en-US" altLang="zh-CN" sz="3200" b="1" spc="3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xiazaii</a:t>
            </a:r>
            <a:endParaRPr lang="zh-CN" altLang="en-US" sz="3200" b="1" spc="3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bamb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1132384"/>
            <a:ext cx="609600" cy="609600"/>
          </a:xfrm>
          <a:prstGeom prst="rect">
            <a:avLst/>
          </a:prstGeom>
        </p:spPr>
      </p:pic>
      <p:sp>
        <p:nvSpPr>
          <p:cNvPr id="2" name="流程图: 联系 1"/>
          <p:cNvSpPr/>
          <p:nvPr/>
        </p:nvSpPr>
        <p:spPr>
          <a:xfrm>
            <a:off x="1089660" y="1606550"/>
            <a:ext cx="878205" cy="867410"/>
          </a:xfrm>
          <a:prstGeom prst="flowChartConnector">
            <a:avLst/>
          </a:prstGeom>
          <a:solidFill>
            <a:srgbClr val="F18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338320" y="690880"/>
            <a:ext cx="3941445" cy="2172335"/>
          </a:xfrm>
          <a:prstGeom prst="rect">
            <a:avLst/>
          </a:prstGeom>
        </p:spPr>
      </p:pic>
      <p:sp>
        <p:nvSpPr>
          <p:cNvPr id="7" name="流程图: 联系 6"/>
          <p:cNvSpPr/>
          <p:nvPr/>
        </p:nvSpPr>
        <p:spPr>
          <a:xfrm>
            <a:off x="10516235" y="4749165"/>
            <a:ext cx="878205" cy="867410"/>
          </a:xfrm>
          <a:prstGeom prst="flowChartConnector">
            <a:avLst/>
          </a:prstGeom>
          <a:solidFill>
            <a:srgbClr val="F18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49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活动流程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2·</a:t>
            </a:r>
          </a:p>
        </p:txBody>
      </p:sp>
      <p:sp>
        <p:nvSpPr>
          <p:cNvPr id="25" name="Rectangle 8"/>
          <p:cNvSpPr/>
          <p:nvPr/>
        </p:nvSpPr>
        <p:spPr>
          <a:xfrm>
            <a:off x="1634490" y="1981200"/>
            <a:ext cx="2399030" cy="2732405"/>
          </a:xfrm>
          <a:prstGeom prst="rect">
            <a:avLst/>
          </a:prstGeom>
          <a:solidFill>
            <a:srgbClr val="E84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5pPr>
          </a:lstStyle>
          <a:p>
            <a:pPr lvl="0" algn="ctr"/>
            <a:endParaRPr dirty="0">
              <a:solidFill>
                <a:srgbClr val="FFFFFF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cxnSp>
        <p:nvCxnSpPr>
          <p:cNvPr id="26" name="Straight Arrow Connector 14"/>
          <p:cNvCxnSpPr/>
          <p:nvPr/>
        </p:nvCxnSpPr>
        <p:spPr>
          <a:xfrm>
            <a:off x="2244725" y="5130800"/>
            <a:ext cx="1027430" cy="1905"/>
          </a:xfrm>
          <a:prstGeom prst="straightConnector1">
            <a:avLst/>
          </a:prstGeom>
          <a:ln w="19050">
            <a:solidFill>
              <a:srgbClr val="E842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2"/>
          <p:cNvCxnSpPr/>
          <p:nvPr/>
        </p:nvCxnSpPr>
        <p:spPr>
          <a:xfrm>
            <a:off x="4535170" y="2341245"/>
            <a:ext cx="1027430" cy="1905"/>
          </a:xfrm>
          <a:prstGeom prst="straightConnector1">
            <a:avLst/>
          </a:prstGeom>
          <a:ln w="19050">
            <a:solidFill>
              <a:srgbClr val="F2B2C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9"/>
          <p:cNvSpPr/>
          <p:nvPr/>
        </p:nvSpPr>
        <p:spPr>
          <a:xfrm>
            <a:off x="3823970" y="2790825"/>
            <a:ext cx="2399030" cy="2731770"/>
          </a:xfrm>
          <a:prstGeom prst="rect">
            <a:avLst/>
          </a:prstGeom>
          <a:solidFill>
            <a:srgbClr val="F2B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5pPr>
          </a:lstStyle>
          <a:p>
            <a:pPr lvl="0" algn="ctr"/>
            <a:endParaRPr dirty="0">
              <a:solidFill>
                <a:srgbClr val="FFFFFF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cxnSp>
        <p:nvCxnSpPr>
          <p:cNvPr id="29" name="Straight Arrow Connector 13"/>
          <p:cNvCxnSpPr/>
          <p:nvPr/>
        </p:nvCxnSpPr>
        <p:spPr>
          <a:xfrm>
            <a:off x="6590030" y="5130800"/>
            <a:ext cx="1027430" cy="1905"/>
          </a:xfrm>
          <a:prstGeom prst="straightConnector1">
            <a:avLst/>
          </a:prstGeom>
          <a:ln w="19050">
            <a:solidFill>
              <a:srgbClr val="E842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0"/>
          <p:cNvSpPr/>
          <p:nvPr/>
        </p:nvSpPr>
        <p:spPr>
          <a:xfrm>
            <a:off x="5904230" y="1981200"/>
            <a:ext cx="2399030" cy="2732405"/>
          </a:xfrm>
          <a:prstGeom prst="rect">
            <a:avLst/>
          </a:prstGeom>
          <a:solidFill>
            <a:srgbClr val="E84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5pPr>
          </a:lstStyle>
          <a:p>
            <a:pPr lvl="0" algn="ctr"/>
            <a:endParaRPr dirty="0">
              <a:solidFill>
                <a:srgbClr val="FFFFFF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cxnSp>
        <p:nvCxnSpPr>
          <p:cNvPr id="31" name="Straight Arrow Connector 15"/>
          <p:cNvCxnSpPr/>
          <p:nvPr/>
        </p:nvCxnSpPr>
        <p:spPr>
          <a:xfrm>
            <a:off x="8949055" y="2341245"/>
            <a:ext cx="1027430" cy="1905"/>
          </a:xfrm>
          <a:prstGeom prst="straightConnector1">
            <a:avLst/>
          </a:prstGeom>
          <a:ln w="19050">
            <a:solidFill>
              <a:srgbClr val="F2B2C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1"/>
          <p:cNvSpPr/>
          <p:nvPr/>
        </p:nvSpPr>
        <p:spPr>
          <a:xfrm>
            <a:off x="8084185" y="2790825"/>
            <a:ext cx="2399030" cy="2731770"/>
          </a:xfrm>
          <a:prstGeom prst="rect">
            <a:avLst/>
          </a:prstGeom>
          <a:solidFill>
            <a:srgbClr val="F2B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5pPr>
          </a:lstStyle>
          <a:p>
            <a:pPr lvl="0" algn="ctr"/>
            <a:endParaRPr dirty="0">
              <a:solidFill>
                <a:srgbClr val="FFFFFF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42770" y="2578100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环节</a:t>
              </a:r>
              <a:r>
                <a:rPr lang="en-US" altLang="zh-CN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PART·1</a:t>
              </a:r>
            </a:p>
          </p:txBody>
        </p:sp>
        <p:sp>
          <p:nvSpPr>
            <p:cNvPr id="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2985" y="2653030"/>
            <a:ext cx="1981200" cy="711835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环节</a:t>
              </a:r>
              <a:r>
                <a:rPr lang="en-US" altLang="zh-CN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PART·3</a:t>
              </a:r>
              <a:endParaRPr lang="zh-CN" altLang="en-US" sz="2000" b="1" kern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23030" y="3463290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环节</a:t>
              </a:r>
              <a:r>
                <a:rPr lang="en-US" altLang="zh-CN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PART·2</a:t>
              </a:r>
              <a:endParaRPr lang="zh-CN" altLang="en-US" sz="2000" b="1" kern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03260" y="3463925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环节</a:t>
              </a:r>
              <a:r>
                <a:rPr lang="en-US" altLang="zh-CN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PART·4</a:t>
              </a:r>
              <a:endParaRPr lang="zh-CN" altLang="en-US" sz="2000" b="1" kern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8" grpId="0" bldLvl="0" animBg="1"/>
      <p:bldP spid="30" grpId="0" bldLvl="0" animBg="1"/>
      <p:bldP spid="3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活动流程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2·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94435" y="1439545"/>
            <a:ext cx="2619600" cy="4336684"/>
            <a:chOff x="1881" y="2267"/>
            <a:chExt cx="3045" cy="4797"/>
          </a:xfrm>
        </p:grpSpPr>
        <p:sp>
          <p:nvSpPr>
            <p:cNvPr id="57" name="矩形 56"/>
            <p:cNvSpPr/>
            <p:nvPr/>
          </p:nvSpPr>
          <p:spPr>
            <a:xfrm>
              <a:off x="1881" y="2267"/>
              <a:ext cx="3045" cy="479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3715">
                <a:defRPr/>
              </a:pPr>
              <a:endParaRPr lang="zh-CN" altLang="en-US" sz="1015"/>
            </a:p>
          </p:txBody>
        </p:sp>
        <p:sp>
          <p:nvSpPr>
            <p:cNvPr id="58" name="矩形 57"/>
            <p:cNvSpPr/>
            <p:nvPr/>
          </p:nvSpPr>
          <p:spPr>
            <a:xfrm>
              <a:off x="2005" y="2406"/>
              <a:ext cx="2783" cy="1520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3715">
                <a:defRPr/>
              </a:pPr>
              <a:endParaRPr lang="zh-CN" altLang="en-US" sz="1015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04995" y="1400810"/>
            <a:ext cx="2653266" cy="4374792"/>
            <a:chOff x="5842" y="2267"/>
            <a:chExt cx="3045" cy="4797"/>
          </a:xfrm>
        </p:grpSpPr>
        <p:sp>
          <p:nvSpPr>
            <p:cNvPr id="63" name="矩形 62"/>
            <p:cNvSpPr/>
            <p:nvPr/>
          </p:nvSpPr>
          <p:spPr>
            <a:xfrm>
              <a:off x="5842" y="2267"/>
              <a:ext cx="3045" cy="479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3715">
                <a:defRPr/>
              </a:pPr>
              <a:endParaRPr lang="zh-CN" altLang="en-US" sz="1015"/>
            </a:p>
          </p:txBody>
        </p:sp>
        <p:sp>
          <p:nvSpPr>
            <p:cNvPr id="64" name="矩形 63"/>
            <p:cNvSpPr/>
            <p:nvPr/>
          </p:nvSpPr>
          <p:spPr>
            <a:xfrm>
              <a:off x="5965" y="2406"/>
              <a:ext cx="2783" cy="1520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3715">
                <a:defRPr/>
              </a:pPr>
              <a:endParaRPr lang="zh-CN" altLang="en-US" sz="1015" dirty="0"/>
            </a:p>
          </p:txBody>
        </p:sp>
      </p:grpSp>
      <p:sp>
        <p:nvSpPr>
          <p:cNvPr id="69" name="矩形 68"/>
          <p:cNvSpPr/>
          <p:nvPr/>
        </p:nvSpPr>
        <p:spPr>
          <a:xfrm>
            <a:off x="7674610" y="1351280"/>
            <a:ext cx="2723515" cy="4374515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3715">
              <a:defRPr/>
            </a:pPr>
            <a:endParaRPr lang="zh-CN" altLang="en-US" sz="1015" dirty="0"/>
          </a:p>
        </p:txBody>
      </p:sp>
      <p:sp>
        <p:nvSpPr>
          <p:cNvPr id="70" name="矩形 69"/>
          <p:cNvSpPr/>
          <p:nvPr/>
        </p:nvSpPr>
        <p:spPr>
          <a:xfrm>
            <a:off x="7753350" y="1439545"/>
            <a:ext cx="2489200" cy="138557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3715">
              <a:defRPr/>
            </a:pPr>
            <a:endParaRPr lang="zh-CN" altLang="en-US" sz="1015"/>
          </a:p>
        </p:txBody>
      </p:sp>
      <p:grpSp>
        <p:nvGrpSpPr>
          <p:cNvPr id="30" name="组合 29"/>
          <p:cNvGrpSpPr/>
          <p:nvPr/>
        </p:nvGrpSpPr>
        <p:grpSpPr>
          <a:xfrm>
            <a:off x="1636395" y="3857625"/>
            <a:ext cx="1981200" cy="711835"/>
            <a:chOff x="2408" y="3190"/>
            <a:chExt cx="3120" cy="1121"/>
          </a:xfrm>
        </p:grpSpPr>
        <p:sp>
          <p:nvSpPr>
            <p:cNvPr id="3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22190" y="3858260"/>
            <a:ext cx="1981200" cy="711835"/>
            <a:chOff x="2408" y="3190"/>
            <a:chExt cx="3120" cy="1121"/>
          </a:xfrm>
        </p:grpSpPr>
        <p:sp>
          <p:nvSpPr>
            <p:cNvPr id="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007350" y="3935730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活动流程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2·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60604" y="1392346"/>
            <a:ext cx="9953043" cy="3536098"/>
            <a:chOff x="1132894" y="1329401"/>
            <a:chExt cx="10488469" cy="3726323"/>
          </a:xfrm>
        </p:grpSpPr>
        <p:sp>
          <p:nvSpPr>
            <p:cNvPr id="3" name="îṥļîḑé-Freeform: Shape 4"/>
            <p:cNvSpPr/>
            <p:nvPr/>
          </p:nvSpPr>
          <p:spPr bwMode="auto">
            <a:xfrm flipH="1">
              <a:off x="1156564" y="1910923"/>
              <a:ext cx="10464799" cy="2544797"/>
            </a:xfrm>
            <a:custGeom>
              <a:avLst/>
              <a:gdLst>
                <a:gd name="T0" fmla="*/ 1037 w 1038"/>
                <a:gd name="T1" fmla="*/ 2 h 283"/>
                <a:gd name="T2" fmla="*/ 257 w 1038"/>
                <a:gd name="T3" fmla="*/ 2 h 283"/>
                <a:gd name="T4" fmla="*/ 257 w 1038"/>
                <a:gd name="T5" fmla="*/ 283 h 283"/>
                <a:gd name="T6" fmla="*/ 1038 w 1038"/>
                <a:gd name="T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8" h="283">
                  <a:moveTo>
                    <a:pt x="1037" y="2"/>
                  </a:moveTo>
                  <a:cubicBezTo>
                    <a:pt x="257" y="2"/>
                    <a:pt x="257" y="2"/>
                    <a:pt x="257" y="2"/>
                  </a:cubicBezTo>
                  <a:cubicBezTo>
                    <a:pt x="0" y="0"/>
                    <a:pt x="5" y="281"/>
                    <a:pt x="257" y="283"/>
                  </a:cubicBezTo>
                  <a:cubicBezTo>
                    <a:pt x="1038" y="283"/>
                    <a:pt x="1038" y="283"/>
                    <a:pt x="1038" y="283"/>
                  </a:cubicBezTo>
                </a:path>
              </a:pathLst>
            </a:custGeom>
            <a:noFill/>
            <a:ln w="114300" cap="flat" cmpd="dbl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1132894" y="1331519"/>
              <a:ext cx="1313885" cy="1313885"/>
              <a:chOff x="1297132" y="1848154"/>
              <a:chExt cx="1313885" cy="1313885"/>
            </a:xfrm>
          </p:grpSpPr>
          <p:grpSp>
            <p:nvGrpSpPr>
              <p:cNvPr id="44" name="Group 12"/>
              <p:cNvGrpSpPr/>
              <p:nvPr/>
            </p:nvGrpSpPr>
            <p:grpSpPr>
              <a:xfrm>
                <a:off x="1297132" y="1848154"/>
                <a:ext cx="1313885" cy="1313885"/>
                <a:chOff x="972849" y="1375198"/>
                <a:chExt cx="985414" cy="985414"/>
              </a:xfrm>
            </p:grpSpPr>
            <p:sp>
              <p:nvSpPr>
                <p:cNvPr id="48" name="îṥļîḑé-Oval 16"/>
                <p:cNvSpPr/>
                <p:nvPr/>
              </p:nvSpPr>
              <p:spPr>
                <a:xfrm>
                  <a:off x="972849" y="1375198"/>
                  <a:ext cx="985414" cy="985414"/>
                </a:xfrm>
                <a:prstGeom prst="ellipse">
                  <a:avLst/>
                </a:prstGeom>
                <a:solidFill>
                  <a:srgbClr val="F2B2C3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îṥļîḑé-Oval 17"/>
                <p:cNvSpPr/>
                <p:nvPr/>
              </p:nvSpPr>
              <p:spPr>
                <a:xfrm>
                  <a:off x="1049049" y="1442814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5" name="Group 13"/>
              <p:cNvGrpSpPr/>
              <p:nvPr/>
            </p:nvGrpSpPr>
            <p:grpSpPr>
              <a:xfrm>
                <a:off x="1761849" y="2303536"/>
                <a:ext cx="398883" cy="398883"/>
                <a:chOff x="5170488" y="2544763"/>
                <a:chExt cx="463550" cy="4635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46" name="îṥļîḑé-Freeform: Shape 14"/>
                <p:cNvSpPr/>
                <p:nvPr/>
              </p:nvSpPr>
              <p:spPr bwMode="auto">
                <a:xfrm>
                  <a:off x="5170488" y="2544763"/>
                  <a:ext cx="463550" cy="463550"/>
                </a:xfrm>
                <a:custGeom>
                  <a:avLst/>
                  <a:gdLst>
                    <a:gd name="T0" fmla="*/ 117 w 233"/>
                    <a:gd name="T1" fmla="*/ 0 h 233"/>
                    <a:gd name="T2" fmla="*/ 0 w 233"/>
                    <a:gd name="T3" fmla="*/ 116 h 233"/>
                    <a:gd name="T4" fmla="*/ 117 w 233"/>
                    <a:gd name="T5" fmla="*/ 233 h 233"/>
                    <a:gd name="T6" fmla="*/ 233 w 233"/>
                    <a:gd name="T7" fmla="*/ 116 h 233"/>
                    <a:gd name="T8" fmla="*/ 117 w 233"/>
                    <a:gd name="T9" fmla="*/ 0 h 233"/>
                    <a:gd name="T10" fmla="*/ 117 w 233"/>
                    <a:gd name="T11" fmla="*/ 213 h 233"/>
                    <a:gd name="T12" fmla="*/ 21 w 233"/>
                    <a:gd name="T13" fmla="*/ 116 h 233"/>
                    <a:gd name="T14" fmla="*/ 117 w 233"/>
                    <a:gd name="T15" fmla="*/ 20 h 233"/>
                    <a:gd name="T16" fmla="*/ 213 w 233"/>
                    <a:gd name="T17" fmla="*/ 116 h 233"/>
                    <a:gd name="T18" fmla="*/ 117 w 233"/>
                    <a:gd name="T19" fmla="*/ 213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3" h="233">
                      <a:moveTo>
                        <a:pt x="117" y="0"/>
                      </a:moveTo>
                      <a:cubicBezTo>
                        <a:pt x="53" y="0"/>
                        <a:pt x="0" y="52"/>
                        <a:pt x="0" y="116"/>
                      </a:cubicBezTo>
                      <a:cubicBezTo>
                        <a:pt x="0" y="181"/>
                        <a:pt x="53" y="233"/>
                        <a:pt x="117" y="233"/>
                      </a:cubicBezTo>
                      <a:cubicBezTo>
                        <a:pt x="181" y="233"/>
                        <a:pt x="233" y="181"/>
                        <a:pt x="233" y="116"/>
                      </a:cubicBezTo>
                      <a:cubicBezTo>
                        <a:pt x="233" y="52"/>
                        <a:pt x="181" y="0"/>
                        <a:pt x="117" y="0"/>
                      </a:cubicBezTo>
                      <a:close/>
                      <a:moveTo>
                        <a:pt x="117" y="213"/>
                      </a:moveTo>
                      <a:cubicBezTo>
                        <a:pt x="64" y="213"/>
                        <a:pt x="21" y="169"/>
                        <a:pt x="21" y="116"/>
                      </a:cubicBezTo>
                      <a:cubicBezTo>
                        <a:pt x="21" y="63"/>
                        <a:pt x="64" y="20"/>
                        <a:pt x="117" y="20"/>
                      </a:cubicBezTo>
                      <a:cubicBezTo>
                        <a:pt x="170" y="20"/>
                        <a:pt x="213" y="63"/>
                        <a:pt x="213" y="116"/>
                      </a:cubicBezTo>
                      <a:cubicBezTo>
                        <a:pt x="213" y="169"/>
                        <a:pt x="170" y="213"/>
                        <a:pt x="117" y="2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îṥļîḑé-Freeform: Shape 15"/>
                <p:cNvSpPr/>
                <p:nvPr/>
              </p:nvSpPr>
              <p:spPr bwMode="auto">
                <a:xfrm>
                  <a:off x="5224463" y="2597151"/>
                  <a:ext cx="357188" cy="357188"/>
                </a:xfrm>
                <a:custGeom>
                  <a:avLst/>
                  <a:gdLst>
                    <a:gd name="T0" fmla="*/ 90 w 180"/>
                    <a:gd name="T1" fmla="*/ 0 h 180"/>
                    <a:gd name="T2" fmla="*/ 0 w 180"/>
                    <a:gd name="T3" fmla="*/ 90 h 180"/>
                    <a:gd name="T4" fmla="*/ 90 w 180"/>
                    <a:gd name="T5" fmla="*/ 180 h 180"/>
                    <a:gd name="T6" fmla="*/ 180 w 180"/>
                    <a:gd name="T7" fmla="*/ 90 h 180"/>
                    <a:gd name="T8" fmla="*/ 90 w 180"/>
                    <a:gd name="T9" fmla="*/ 0 h 180"/>
                    <a:gd name="T10" fmla="*/ 83 w 180"/>
                    <a:gd name="T11" fmla="*/ 14 h 180"/>
                    <a:gd name="T12" fmla="*/ 96 w 180"/>
                    <a:gd name="T13" fmla="*/ 14 h 180"/>
                    <a:gd name="T14" fmla="*/ 96 w 180"/>
                    <a:gd name="T15" fmla="*/ 36 h 180"/>
                    <a:gd name="T16" fmla="*/ 83 w 180"/>
                    <a:gd name="T17" fmla="*/ 36 h 180"/>
                    <a:gd name="T18" fmla="*/ 83 w 180"/>
                    <a:gd name="T19" fmla="*/ 14 h 180"/>
                    <a:gd name="T20" fmla="*/ 36 w 180"/>
                    <a:gd name="T21" fmla="*/ 97 h 180"/>
                    <a:gd name="T22" fmla="*/ 13 w 180"/>
                    <a:gd name="T23" fmla="*/ 97 h 180"/>
                    <a:gd name="T24" fmla="*/ 13 w 180"/>
                    <a:gd name="T25" fmla="*/ 84 h 180"/>
                    <a:gd name="T26" fmla="*/ 36 w 180"/>
                    <a:gd name="T27" fmla="*/ 84 h 180"/>
                    <a:gd name="T28" fmla="*/ 36 w 180"/>
                    <a:gd name="T29" fmla="*/ 97 h 180"/>
                    <a:gd name="T30" fmla="*/ 96 w 180"/>
                    <a:gd name="T31" fmla="*/ 167 h 180"/>
                    <a:gd name="T32" fmla="*/ 83 w 180"/>
                    <a:gd name="T33" fmla="*/ 167 h 180"/>
                    <a:gd name="T34" fmla="*/ 83 w 180"/>
                    <a:gd name="T35" fmla="*/ 145 h 180"/>
                    <a:gd name="T36" fmla="*/ 96 w 180"/>
                    <a:gd name="T37" fmla="*/ 145 h 180"/>
                    <a:gd name="T38" fmla="*/ 96 w 180"/>
                    <a:gd name="T39" fmla="*/ 167 h 180"/>
                    <a:gd name="T40" fmla="*/ 98 w 180"/>
                    <a:gd name="T41" fmla="*/ 89 h 180"/>
                    <a:gd name="T42" fmla="*/ 92 w 180"/>
                    <a:gd name="T43" fmla="*/ 131 h 180"/>
                    <a:gd name="T44" fmla="*/ 81 w 180"/>
                    <a:gd name="T45" fmla="*/ 80 h 180"/>
                    <a:gd name="T46" fmla="*/ 81 w 180"/>
                    <a:gd name="T47" fmla="*/ 80 h 180"/>
                    <a:gd name="T48" fmla="*/ 81 w 180"/>
                    <a:gd name="T49" fmla="*/ 80 h 180"/>
                    <a:gd name="T50" fmla="*/ 81 w 180"/>
                    <a:gd name="T51" fmla="*/ 80 h 180"/>
                    <a:gd name="T52" fmla="*/ 81 w 180"/>
                    <a:gd name="T53" fmla="*/ 80 h 180"/>
                    <a:gd name="T54" fmla="*/ 126 w 180"/>
                    <a:gd name="T55" fmla="*/ 48 h 180"/>
                    <a:gd name="T56" fmla="*/ 98 w 180"/>
                    <a:gd name="T57" fmla="*/ 89 h 180"/>
                    <a:gd name="T58" fmla="*/ 144 w 180"/>
                    <a:gd name="T59" fmla="*/ 97 h 180"/>
                    <a:gd name="T60" fmla="*/ 144 w 180"/>
                    <a:gd name="T61" fmla="*/ 84 h 180"/>
                    <a:gd name="T62" fmla="*/ 166 w 180"/>
                    <a:gd name="T63" fmla="*/ 84 h 180"/>
                    <a:gd name="T64" fmla="*/ 166 w 180"/>
                    <a:gd name="T65" fmla="*/ 97 h 180"/>
                    <a:gd name="T66" fmla="*/ 144 w 180"/>
                    <a:gd name="T67" fmla="*/ 97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0" h="180">
                      <a:moveTo>
                        <a:pt x="90" y="0"/>
                      </a:moveTo>
                      <a:cubicBezTo>
                        <a:pt x="40" y="0"/>
                        <a:pt x="0" y="41"/>
                        <a:pt x="0" y="90"/>
                      </a:cubicBezTo>
                      <a:cubicBezTo>
                        <a:pt x="0" y="140"/>
                        <a:pt x="40" y="180"/>
                        <a:pt x="90" y="180"/>
                      </a:cubicBezTo>
                      <a:cubicBezTo>
                        <a:pt x="140" y="180"/>
                        <a:pt x="180" y="140"/>
                        <a:pt x="180" y="90"/>
                      </a:cubicBezTo>
                      <a:cubicBezTo>
                        <a:pt x="180" y="41"/>
                        <a:pt x="140" y="0"/>
                        <a:pt x="90" y="0"/>
                      </a:cubicBezTo>
                      <a:close/>
                      <a:moveTo>
                        <a:pt x="83" y="14"/>
                      </a:move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6" y="36"/>
                        <a:pt x="96" y="36"/>
                        <a:pt x="96" y="36"/>
                      </a:cubicBezTo>
                      <a:cubicBezTo>
                        <a:pt x="83" y="36"/>
                        <a:pt x="83" y="36"/>
                        <a:pt x="83" y="36"/>
                      </a:cubicBezTo>
                      <a:lnTo>
                        <a:pt x="83" y="14"/>
                      </a:lnTo>
                      <a:close/>
                      <a:moveTo>
                        <a:pt x="36" y="97"/>
                      </a:move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36" y="84"/>
                        <a:pt x="36" y="84"/>
                        <a:pt x="36" y="84"/>
                      </a:cubicBezTo>
                      <a:cubicBezTo>
                        <a:pt x="36" y="97"/>
                        <a:pt x="36" y="97"/>
                        <a:pt x="36" y="97"/>
                      </a:cubicBezTo>
                      <a:close/>
                      <a:moveTo>
                        <a:pt x="96" y="167"/>
                      </a:moveTo>
                      <a:cubicBezTo>
                        <a:pt x="83" y="167"/>
                        <a:pt x="83" y="167"/>
                        <a:pt x="83" y="167"/>
                      </a:cubicBezTo>
                      <a:cubicBezTo>
                        <a:pt x="83" y="145"/>
                        <a:pt x="83" y="145"/>
                        <a:pt x="83" y="145"/>
                      </a:cubicBezTo>
                      <a:cubicBezTo>
                        <a:pt x="96" y="145"/>
                        <a:pt x="96" y="145"/>
                        <a:pt x="96" y="145"/>
                      </a:cubicBezTo>
                      <a:lnTo>
                        <a:pt x="96" y="167"/>
                      </a:lnTo>
                      <a:close/>
                      <a:moveTo>
                        <a:pt x="98" y="89"/>
                      </a:moveTo>
                      <a:cubicBezTo>
                        <a:pt x="92" y="131"/>
                        <a:pt x="92" y="131"/>
                        <a:pt x="92" y="131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126" y="48"/>
                        <a:pt x="126" y="48"/>
                        <a:pt x="126" y="48"/>
                      </a:cubicBezTo>
                      <a:lnTo>
                        <a:pt x="98" y="89"/>
                      </a:lnTo>
                      <a:close/>
                      <a:moveTo>
                        <a:pt x="144" y="97"/>
                      </a:moveTo>
                      <a:cubicBezTo>
                        <a:pt x="144" y="84"/>
                        <a:pt x="144" y="84"/>
                        <a:pt x="144" y="84"/>
                      </a:cubicBezTo>
                      <a:cubicBezTo>
                        <a:pt x="166" y="84"/>
                        <a:pt x="166" y="84"/>
                        <a:pt x="166" y="84"/>
                      </a:cubicBezTo>
                      <a:cubicBezTo>
                        <a:pt x="166" y="97"/>
                        <a:pt x="166" y="97"/>
                        <a:pt x="166" y="97"/>
                      </a:cubicBezTo>
                      <a:lnTo>
                        <a:pt x="144" y="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Group 18"/>
            <p:cNvGrpSpPr/>
            <p:nvPr/>
          </p:nvGrpSpPr>
          <p:grpSpPr>
            <a:xfrm>
              <a:off x="4793952" y="1329401"/>
              <a:ext cx="1313885" cy="1313885"/>
              <a:chOff x="4958190" y="1846036"/>
              <a:chExt cx="1313885" cy="1313885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4958190" y="1846036"/>
                <a:ext cx="1313885" cy="1313885"/>
                <a:chOff x="3718642" y="1373610"/>
                <a:chExt cx="985414" cy="985414"/>
              </a:xfrm>
            </p:grpSpPr>
            <p:sp>
              <p:nvSpPr>
                <p:cNvPr id="42" name="îṥļîḑé-Oval 21"/>
                <p:cNvSpPr/>
                <p:nvPr/>
              </p:nvSpPr>
              <p:spPr>
                <a:xfrm>
                  <a:off x="3718642" y="1373610"/>
                  <a:ext cx="985414" cy="985414"/>
                </a:xfrm>
                <a:prstGeom prst="ellipse">
                  <a:avLst/>
                </a:prstGeom>
                <a:solidFill>
                  <a:srgbClr val="E842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îṥļîḑé-Oval 22"/>
                <p:cNvSpPr/>
                <p:nvPr/>
              </p:nvSpPr>
              <p:spPr>
                <a:xfrm>
                  <a:off x="3794842" y="1442814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1" name="îṥļîḑé-Freeform: Shape 20"/>
              <p:cNvSpPr/>
              <p:nvPr/>
            </p:nvSpPr>
            <p:spPr bwMode="auto">
              <a:xfrm>
                <a:off x="5502433" y="2276842"/>
                <a:ext cx="225397" cy="423472"/>
              </a:xfrm>
              <a:custGeom>
                <a:avLst/>
                <a:gdLst>
                  <a:gd name="T0" fmla="*/ 125 w 165"/>
                  <a:gd name="T1" fmla="*/ 30 h 310"/>
                  <a:gd name="T2" fmla="*/ 125 w 165"/>
                  <a:gd name="T3" fmla="*/ 2 h 310"/>
                  <a:gd name="T4" fmla="*/ 125 w 165"/>
                  <a:gd name="T5" fmla="*/ 0 h 310"/>
                  <a:gd name="T6" fmla="*/ 123 w 165"/>
                  <a:gd name="T7" fmla="*/ 0 h 310"/>
                  <a:gd name="T8" fmla="*/ 42 w 165"/>
                  <a:gd name="T9" fmla="*/ 0 h 310"/>
                  <a:gd name="T10" fmla="*/ 41 w 165"/>
                  <a:gd name="T11" fmla="*/ 0 h 310"/>
                  <a:gd name="T12" fmla="*/ 41 w 165"/>
                  <a:gd name="T13" fmla="*/ 2 h 310"/>
                  <a:gd name="T14" fmla="*/ 41 w 165"/>
                  <a:gd name="T15" fmla="*/ 30 h 310"/>
                  <a:gd name="T16" fmla="*/ 2 w 165"/>
                  <a:gd name="T17" fmla="*/ 30 h 310"/>
                  <a:gd name="T18" fmla="*/ 0 w 165"/>
                  <a:gd name="T19" fmla="*/ 30 h 310"/>
                  <a:gd name="T20" fmla="*/ 0 w 165"/>
                  <a:gd name="T21" fmla="*/ 31 h 310"/>
                  <a:gd name="T22" fmla="*/ 0 w 165"/>
                  <a:gd name="T23" fmla="*/ 308 h 310"/>
                  <a:gd name="T24" fmla="*/ 0 w 165"/>
                  <a:gd name="T25" fmla="*/ 310 h 310"/>
                  <a:gd name="T26" fmla="*/ 2 w 165"/>
                  <a:gd name="T27" fmla="*/ 310 h 310"/>
                  <a:gd name="T28" fmla="*/ 164 w 165"/>
                  <a:gd name="T29" fmla="*/ 310 h 310"/>
                  <a:gd name="T30" fmla="*/ 165 w 165"/>
                  <a:gd name="T31" fmla="*/ 310 h 310"/>
                  <a:gd name="T32" fmla="*/ 165 w 165"/>
                  <a:gd name="T33" fmla="*/ 308 h 310"/>
                  <a:gd name="T34" fmla="*/ 165 w 165"/>
                  <a:gd name="T35" fmla="*/ 31 h 310"/>
                  <a:gd name="T36" fmla="*/ 165 w 165"/>
                  <a:gd name="T37" fmla="*/ 30 h 310"/>
                  <a:gd name="T38" fmla="*/ 164 w 165"/>
                  <a:gd name="T39" fmla="*/ 30 h 310"/>
                  <a:gd name="T40" fmla="*/ 125 w 165"/>
                  <a:gd name="T41" fmla="*/ 30 h 310"/>
                  <a:gd name="T42" fmla="*/ 150 w 165"/>
                  <a:gd name="T43" fmla="*/ 179 h 310"/>
                  <a:gd name="T44" fmla="*/ 150 w 165"/>
                  <a:gd name="T45" fmla="*/ 228 h 310"/>
                  <a:gd name="T46" fmla="*/ 16 w 165"/>
                  <a:gd name="T47" fmla="*/ 228 h 310"/>
                  <a:gd name="T48" fmla="*/ 16 w 165"/>
                  <a:gd name="T49" fmla="*/ 179 h 310"/>
                  <a:gd name="T50" fmla="*/ 150 w 165"/>
                  <a:gd name="T51" fmla="*/ 179 h 310"/>
                  <a:gd name="T52" fmla="*/ 16 w 165"/>
                  <a:gd name="T53" fmla="*/ 163 h 310"/>
                  <a:gd name="T54" fmla="*/ 16 w 165"/>
                  <a:gd name="T55" fmla="*/ 114 h 310"/>
                  <a:gd name="T56" fmla="*/ 150 w 165"/>
                  <a:gd name="T57" fmla="*/ 114 h 310"/>
                  <a:gd name="T58" fmla="*/ 150 w 165"/>
                  <a:gd name="T59" fmla="*/ 163 h 310"/>
                  <a:gd name="T60" fmla="*/ 16 w 165"/>
                  <a:gd name="T61" fmla="*/ 163 h 310"/>
                  <a:gd name="T62" fmla="*/ 150 w 165"/>
                  <a:gd name="T63" fmla="*/ 244 h 310"/>
                  <a:gd name="T64" fmla="*/ 150 w 165"/>
                  <a:gd name="T65" fmla="*/ 294 h 310"/>
                  <a:gd name="T66" fmla="*/ 16 w 165"/>
                  <a:gd name="T67" fmla="*/ 294 h 310"/>
                  <a:gd name="T68" fmla="*/ 16 w 165"/>
                  <a:gd name="T69" fmla="*/ 244 h 310"/>
                  <a:gd name="T70" fmla="*/ 150 w 165"/>
                  <a:gd name="T71" fmla="*/ 244 h 310"/>
                  <a:gd name="T72" fmla="*/ 150 w 165"/>
                  <a:gd name="T73" fmla="*/ 24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5" h="310">
                    <a:moveTo>
                      <a:pt x="125" y="30"/>
                    </a:moveTo>
                    <a:lnTo>
                      <a:pt x="125" y="2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08"/>
                    </a:lnTo>
                    <a:lnTo>
                      <a:pt x="0" y="310"/>
                    </a:lnTo>
                    <a:lnTo>
                      <a:pt x="2" y="310"/>
                    </a:lnTo>
                    <a:lnTo>
                      <a:pt x="164" y="310"/>
                    </a:lnTo>
                    <a:lnTo>
                      <a:pt x="165" y="310"/>
                    </a:lnTo>
                    <a:lnTo>
                      <a:pt x="165" y="308"/>
                    </a:lnTo>
                    <a:lnTo>
                      <a:pt x="165" y="31"/>
                    </a:lnTo>
                    <a:lnTo>
                      <a:pt x="165" y="30"/>
                    </a:lnTo>
                    <a:lnTo>
                      <a:pt x="164" y="30"/>
                    </a:lnTo>
                    <a:lnTo>
                      <a:pt x="125" y="30"/>
                    </a:lnTo>
                    <a:close/>
                    <a:moveTo>
                      <a:pt x="150" y="179"/>
                    </a:moveTo>
                    <a:lnTo>
                      <a:pt x="150" y="228"/>
                    </a:lnTo>
                    <a:lnTo>
                      <a:pt x="16" y="228"/>
                    </a:lnTo>
                    <a:lnTo>
                      <a:pt x="16" y="179"/>
                    </a:lnTo>
                    <a:lnTo>
                      <a:pt x="150" y="179"/>
                    </a:lnTo>
                    <a:close/>
                    <a:moveTo>
                      <a:pt x="16" y="163"/>
                    </a:moveTo>
                    <a:lnTo>
                      <a:pt x="16" y="114"/>
                    </a:lnTo>
                    <a:lnTo>
                      <a:pt x="150" y="114"/>
                    </a:lnTo>
                    <a:lnTo>
                      <a:pt x="150" y="163"/>
                    </a:lnTo>
                    <a:lnTo>
                      <a:pt x="16" y="163"/>
                    </a:lnTo>
                    <a:close/>
                    <a:moveTo>
                      <a:pt x="150" y="244"/>
                    </a:moveTo>
                    <a:lnTo>
                      <a:pt x="150" y="294"/>
                    </a:lnTo>
                    <a:lnTo>
                      <a:pt x="16" y="294"/>
                    </a:lnTo>
                    <a:lnTo>
                      <a:pt x="16" y="244"/>
                    </a:lnTo>
                    <a:lnTo>
                      <a:pt x="150" y="244"/>
                    </a:lnTo>
                    <a:lnTo>
                      <a:pt x="150" y="2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23"/>
            <p:cNvGrpSpPr/>
            <p:nvPr/>
          </p:nvGrpSpPr>
          <p:grpSpPr>
            <a:xfrm>
              <a:off x="8244894" y="1331519"/>
              <a:ext cx="1313885" cy="1313885"/>
              <a:chOff x="8409132" y="1848154"/>
              <a:chExt cx="1313885" cy="1313885"/>
            </a:xfrm>
          </p:grpSpPr>
          <p:grpSp>
            <p:nvGrpSpPr>
              <p:cNvPr id="33" name="Group 24"/>
              <p:cNvGrpSpPr/>
              <p:nvPr/>
            </p:nvGrpSpPr>
            <p:grpSpPr>
              <a:xfrm>
                <a:off x="8409132" y="1848154"/>
                <a:ext cx="1313885" cy="1313885"/>
                <a:chOff x="6306849" y="1375198"/>
                <a:chExt cx="985414" cy="985414"/>
              </a:xfrm>
            </p:grpSpPr>
            <p:sp>
              <p:nvSpPr>
                <p:cNvPr id="38" name="îṥļîḑé-Oval 29"/>
                <p:cNvSpPr/>
                <p:nvPr/>
              </p:nvSpPr>
              <p:spPr>
                <a:xfrm>
                  <a:off x="6306849" y="1375198"/>
                  <a:ext cx="985414" cy="985414"/>
                </a:xfrm>
                <a:prstGeom prst="ellipse">
                  <a:avLst/>
                </a:prstGeom>
                <a:solidFill>
                  <a:srgbClr val="F2B2C3">
                    <a:alpha val="8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îṥļîḑé-Oval 30"/>
                <p:cNvSpPr/>
                <p:nvPr/>
              </p:nvSpPr>
              <p:spPr>
                <a:xfrm>
                  <a:off x="6383049" y="1442814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4" name="Group 25"/>
              <p:cNvGrpSpPr/>
              <p:nvPr/>
            </p:nvGrpSpPr>
            <p:grpSpPr>
              <a:xfrm>
                <a:off x="8910345" y="2310437"/>
                <a:ext cx="311457" cy="404349"/>
                <a:chOff x="4516438" y="2541588"/>
                <a:chExt cx="361950" cy="469901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5" name="îṥļîḑé-Freeform: Shape 26"/>
                <p:cNvSpPr/>
                <p:nvPr/>
              </p:nvSpPr>
              <p:spPr bwMode="auto">
                <a:xfrm>
                  <a:off x="4589463" y="2746376"/>
                  <a:ext cx="138113" cy="265113"/>
                </a:xfrm>
                <a:custGeom>
                  <a:avLst/>
                  <a:gdLst>
                    <a:gd name="T0" fmla="*/ 23 w 87"/>
                    <a:gd name="T1" fmla="*/ 0 h 167"/>
                    <a:gd name="T2" fmla="*/ 23 w 87"/>
                    <a:gd name="T3" fmla="*/ 140 h 167"/>
                    <a:gd name="T4" fmla="*/ 0 w 87"/>
                    <a:gd name="T5" fmla="*/ 140 h 167"/>
                    <a:gd name="T6" fmla="*/ 0 w 87"/>
                    <a:gd name="T7" fmla="*/ 167 h 167"/>
                    <a:gd name="T8" fmla="*/ 87 w 87"/>
                    <a:gd name="T9" fmla="*/ 167 h 167"/>
                    <a:gd name="T10" fmla="*/ 87 w 87"/>
                    <a:gd name="T11" fmla="*/ 140 h 167"/>
                    <a:gd name="T12" fmla="*/ 64 w 87"/>
                    <a:gd name="T13" fmla="*/ 140 h 167"/>
                    <a:gd name="T14" fmla="*/ 64 w 87"/>
                    <a:gd name="T15" fmla="*/ 0 h 167"/>
                    <a:gd name="T16" fmla="*/ 23 w 87"/>
                    <a:gd name="T1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167">
                      <a:moveTo>
                        <a:pt x="23" y="0"/>
                      </a:moveTo>
                      <a:lnTo>
                        <a:pt x="23" y="140"/>
                      </a:lnTo>
                      <a:lnTo>
                        <a:pt x="0" y="140"/>
                      </a:lnTo>
                      <a:lnTo>
                        <a:pt x="0" y="167"/>
                      </a:lnTo>
                      <a:lnTo>
                        <a:pt x="87" y="167"/>
                      </a:lnTo>
                      <a:lnTo>
                        <a:pt x="87" y="140"/>
                      </a:lnTo>
                      <a:lnTo>
                        <a:pt x="64" y="140"/>
                      </a:lnTo>
                      <a:lnTo>
                        <a:pt x="64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îṥļîḑé-Freeform: Shape 27"/>
                <p:cNvSpPr/>
                <p:nvPr/>
              </p:nvSpPr>
              <p:spPr bwMode="auto">
                <a:xfrm>
                  <a:off x="4589463" y="2541588"/>
                  <a:ext cx="138113" cy="82550"/>
                </a:xfrm>
                <a:custGeom>
                  <a:avLst/>
                  <a:gdLst>
                    <a:gd name="T0" fmla="*/ 51 w 69"/>
                    <a:gd name="T1" fmla="*/ 42 h 42"/>
                    <a:gd name="T2" fmla="*/ 51 w 69"/>
                    <a:gd name="T3" fmla="*/ 27 h 42"/>
                    <a:gd name="T4" fmla="*/ 57 w 69"/>
                    <a:gd name="T5" fmla="*/ 27 h 42"/>
                    <a:gd name="T6" fmla="*/ 69 w 69"/>
                    <a:gd name="T7" fmla="*/ 13 h 42"/>
                    <a:gd name="T8" fmla="*/ 57 w 69"/>
                    <a:gd name="T9" fmla="*/ 0 h 42"/>
                    <a:gd name="T10" fmla="*/ 12 w 69"/>
                    <a:gd name="T11" fmla="*/ 0 h 42"/>
                    <a:gd name="T12" fmla="*/ 0 w 69"/>
                    <a:gd name="T13" fmla="*/ 13 h 42"/>
                    <a:gd name="T14" fmla="*/ 12 w 69"/>
                    <a:gd name="T15" fmla="*/ 27 h 42"/>
                    <a:gd name="T16" fmla="*/ 18 w 69"/>
                    <a:gd name="T17" fmla="*/ 27 h 42"/>
                    <a:gd name="T18" fmla="*/ 18 w 69"/>
                    <a:gd name="T19" fmla="*/ 42 h 42"/>
                    <a:gd name="T20" fmla="*/ 51 w 69"/>
                    <a:gd name="T2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2">
                      <a:moveTo>
                        <a:pt x="51" y="42"/>
                      </a:move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7" y="27"/>
                        <a:pt x="57" y="27"/>
                        <a:pt x="57" y="27"/>
                      </a:cubicBezTo>
                      <a:cubicBezTo>
                        <a:pt x="64" y="27"/>
                        <a:pt x="69" y="21"/>
                        <a:pt x="69" y="13"/>
                      </a:cubicBezTo>
                      <a:cubicBezTo>
                        <a:pt x="69" y="6"/>
                        <a:pt x="64" y="0"/>
                        <a:pt x="57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3"/>
                      </a:cubicBezTo>
                      <a:cubicBezTo>
                        <a:pt x="0" y="21"/>
                        <a:pt x="5" y="27"/>
                        <a:pt x="12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lnTo>
                        <a:pt x="51" y="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îṥļîḑé-Freeform: Shape 28"/>
                <p:cNvSpPr/>
                <p:nvPr/>
              </p:nvSpPr>
              <p:spPr bwMode="auto">
                <a:xfrm>
                  <a:off x="4516438" y="2605088"/>
                  <a:ext cx="361950" cy="153988"/>
                </a:xfrm>
                <a:custGeom>
                  <a:avLst/>
                  <a:gdLst>
                    <a:gd name="T0" fmla="*/ 140 w 228"/>
                    <a:gd name="T1" fmla="*/ 21 h 97"/>
                    <a:gd name="T2" fmla="*/ 110 w 228"/>
                    <a:gd name="T3" fmla="*/ 21 h 97"/>
                    <a:gd name="T4" fmla="*/ 69 w 228"/>
                    <a:gd name="T5" fmla="*/ 21 h 97"/>
                    <a:gd name="T6" fmla="*/ 0 w 228"/>
                    <a:gd name="T7" fmla="*/ 21 h 97"/>
                    <a:gd name="T8" fmla="*/ 0 w 228"/>
                    <a:gd name="T9" fmla="*/ 80 h 97"/>
                    <a:gd name="T10" fmla="*/ 69 w 228"/>
                    <a:gd name="T11" fmla="*/ 80 h 97"/>
                    <a:gd name="T12" fmla="*/ 110 w 228"/>
                    <a:gd name="T13" fmla="*/ 80 h 97"/>
                    <a:gd name="T14" fmla="*/ 140 w 228"/>
                    <a:gd name="T15" fmla="*/ 80 h 97"/>
                    <a:gd name="T16" fmla="*/ 140 w 228"/>
                    <a:gd name="T17" fmla="*/ 97 h 97"/>
                    <a:gd name="T18" fmla="*/ 228 w 228"/>
                    <a:gd name="T19" fmla="*/ 49 h 97"/>
                    <a:gd name="T20" fmla="*/ 140 w 228"/>
                    <a:gd name="T21" fmla="*/ 0 h 97"/>
                    <a:gd name="T22" fmla="*/ 140 w 228"/>
                    <a:gd name="T23" fmla="*/ 21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97">
                      <a:moveTo>
                        <a:pt x="140" y="21"/>
                      </a:moveTo>
                      <a:lnTo>
                        <a:pt x="110" y="21"/>
                      </a:lnTo>
                      <a:lnTo>
                        <a:pt x="69" y="21"/>
                      </a:lnTo>
                      <a:lnTo>
                        <a:pt x="0" y="21"/>
                      </a:lnTo>
                      <a:lnTo>
                        <a:pt x="0" y="80"/>
                      </a:lnTo>
                      <a:lnTo>
                        <a:pt x="69" y="80"/>
                      </a:lnTo>
                      <a:lnTo>
                        <a:pt x="110" y="80"/>
                      </a:lnTo>
                      <a:lnTo>
                        <a:pt x="140" y="80"/>
                      </a:lnTo>
                      <a:lnTo>
                        <a:pt x="140" y="97"/>
                      </a:lnTo>
                      <a:lnTo>
                        <a:pt x="228" y="49"/>
                      </a:lnTo>
                      <a:lnTo>
                        <a:pt x="140" y="0"/>
                      </a:lnTo>
                      <a:lnTo>
                        <a:pt x="140" y="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Group 31"/>
            <p:cNvGrpSpPr/>
            <p:nvPr/>
          </p:nvGrpSpPr>
          <p:grpSpPr>
            <a:xfrm>
              <a:off x="1170777" y="3739721"/>
              <a:ext cx="1313885" cy="1313885"/>
              <a:chOff x="1297132" y="4258474"/>
              <a:chExt cx="1313885" cy="1313885"/>
            </a:xfrm>
          </p:grpSpPr>
          <p:grpSp>
            <p:nvGrpSpPr>
              <p:cNvPr id="10" name="Group 32"/>
              <p:cNvGrpSpPr/>
              <p:nvPr/>
            </p:nvGrpSpPr>
            <p:grpSpPr>
              <a:xfrm>
                <a:off x="1297132" y="4258474"/>
                <a:ext cx="1313885" cy="1313885"/>
                <a:chOff x="972849" y="3182938"/>
                <a:chExt cx="985414" cy="985414"/>
              </a:xfrm>
            </p:grpSpPr>
            <p:sp>
              <p:nvSpPr>
                <p:cNvPr id="31" name="îṥļîḑé-Oval 38"/>
                <p:cNvSpPr/>
                <p:nvPr/>
              </p:nvSpPr>
              <p:spPr>
                <a:xfrm>
                  <a:off x="972849" y="3182938"/>
                  <a:ext cx="985414" cy="985414"/>
                </a:xfrm>
                <a:prstGeom prst="ellipse">
                  <a:avLst/>
                </a:prstGeom>
                <a:solidFill>
                  <a:srgbClr val="F2B2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îṥļîḑé-Oval 39"/>
                <p:cNvSpPr/>
                <p:nvPr/>
              </p:nvSpPr>
              <p:spPr>
                <a:xfrm>
                  <a:off x="1049049" y="3257550"/>
                  <a:ext cx="833014" cy="833014"/>
                </a:xfrm>
                <a:prstGeom prst="ellipse">
                  <a:avLst/>
                </a:prstGeom>
                <a:solidFill>
                  <a:srgbClr val="F2B2C3"/>
                </a:solidFill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6" name="Group 33"/>
              <p:cNvGrpSpPr/>
              <p:nvPr/>
            </p:nvGrpSpPr>
            <p:grpSpPr>
              <a:xfrm>
                <a:off x="1732783" y="4757887"/>
                <a:ext cx="390688" cy="370197"/>
                <a:chOff x="946150" y="2560638"/>
                <a:chExt cx="454026" cy="430213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27" name="îṥļîḑé-Rectangle 34"/>
                <p:cNvSpPr/>
                <p:nvPr/>
              </p:nvSpPr>
              <p:spPr bwMode="auto">
                <a:xfrm>
                  <a:off x="1062038" y="2582863"/>
                  <a:ext cx="338138" cy="2365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îṥļîḑé-Freeform: Shape 35"/>
                <p:cNvSpPr/>
                <p:nvPr/>
              </p:nvSpPr>
              <p:spPr bwMode="auto">
                <a:xfrm>
                  <a:off x="946150" y="2560638"/>
                  <a:ext cx="454025" cy="322263"/>
                </a:xfrm>
                <a:custGeom>
                  <a:avLst/>
                  <a:gdLst>
                    <a:gd name="T0" fmla="*/ 0 w 286"/>
                    <a:gd name="T1" fmla="*/ 0 h 203"/>
                    <a:gd name="T2" fmla="*/ 0 w 286"/>
                    <a:gd name="T3" fmla="*/ 28 h 203"/>
                    <a:gd name="T4" fmla="*/ 33 w 286"/>
                    <a:gd name="T5" fmla="*/ 28 h 203"/>
                    <a:gd name="T6" fmla="*/ 33 w 286"/>
                    <a:gd name="T7" fmla="*/ 203 h 203"/>
                    <a:gd name="T8" fmla="*/ 286 w 286"/>
                    <a:gd name="T9" fmla="*/ 203 h 203"/>
                    <a:gd name="T10" fmla="*/ 286 w 286"/>
                    <a:gd name="T11" fmla="*/ 177 h 203"/>
                    <a:gd name="T12" fmla="*/ 59 w 286"/>
                    <a:gd name="T13" fmla="*/ 177 h 203"/>
                    <a:gd name="T14" fmla="*/ 59 w 286"/>
                    <a:gd name="T15" fmla="*/ 0 h 203"/>
                    <a:gd name="T16" fmla="*/ 0 w 286"/>
                    <a:gd name="T17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6" h="203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33" y="28"/>
                      </a:lnTo>
                      <a:lnTo>
                        <a:pt x="33" y="203"/>
                      </a:lnTo>
                      <a:lnTo>
                        <a:pt x="286" y="203"/>
                      </a:lnTo>
                      <a:lnTo>
                        <a:pt x="286" y="177"/>
                      </a:lnTo>
                      <a:lnTo>
                        <a:pt x="59" y="177"/>
                      </a:lnTo>
                      <a:lnTo>
                        <a:pt x="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îṥļîḑé-Oval 36"/>
                <p:cNvSpPr/>
                <p:nvPr/>
              </p:nvSpPr>
              <p:spPr bwMode="auto">
                <a:xfrm>
                  <a:off x="1030288" y="2903538"/>
                  <a:ext cx="87313" cy="873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îṥļîḑé-Oval 37"/>
                <p:cNvSpPr/>
                <p:nvPr/>
              </p:nvSpPr>
              <p:spPr bwMode="auto">
                <a:xfrm>
                  <a:off x="1281113" y="2903538"/>
                  <a:ext cx="87313" cy="873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1" name="Group 40"/>
            <p:cNvGrpSpPr/>
            <p:nvPr/>
          </p:nvGrpSpPr>
          <p:grpSpPr>
            <a:xfrm>
              <a:off x="4793952" y="3739721"/>
              <a:ext cx="1313885" cy="1313885"/>
              <a:chOff x="4958190" y="4256356"/>
              <a:chExt cx="1313885" cy="1313885"/>
            </a:xfrm>
          </p:grpSpPr>
          <p:grpSp>
            <p:nvGrpSpPr>
              <p:cNvPr id="12" name="Group 41"/>
              <p:cNvGrpSpPr/>
              <p:nvPr/>
            </p:nvGrpSpPr>
            <p:grpSpPr>
              <a:xfrm>
                <a:off x="4958190" y="4256356"/>
                <a:ext cx="1313885" cy="1313885"/>
                <a:chOff x="3718642" y="3181350"/>
                <a:chExt cx="985414" cy="985414"/>
              </a:xfrm>
            </p:grpSpPr>
            <p:sp>
              <p:nvSpPr>
                <p:cNvPr id="13" name="îṥļîḑé-Oval 45"/>
                <p:cNvSpPr/>
                <p:nvPr/>
              </p:nvSpPr>
              <p:spPr>
                <a:xfrm>
                  <a:off x="3718642" y="3181350"/>
                  <a:ext cx="985414" cy="985414"/>
                </a:xfrm>
                <a:prstGeom prst="ellipse">
                  <a:avLst/>
                </a:prstGeom>
                <a:solidFill>
                  <a:srgbClr val="E8426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îṥļîḑé-Oval 46"/>
                <p:cNvSpPr/>
                <p:nvPr/>
              </p:nvSpPr>
              <p:spPr>
                <a:xfrm>
                  <a:off x="3794842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1" name="Group 42"/>
              <p:cNvGrpSpPr/>
              <p:nvPr/>
            </p:nvGrpSpPr>
            <p:grpSpPr>
              <a:xfrm>
                <a:off x="5393149" y="4702427"/>
                <a:ext cx="443963" cy="359267"/>
                <a:chOff x="3733800" y="1066801"/>
                <a:chExt cx="515938" cy="417512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2" name="îṥļîḑé-Freeform: Shape 43"/>
                <p:cNvSpPr/>
                <p:nvPr/>
              </p:nvSpPr>
              <p:spPr bwMode="auto">
                <a:xfrm>
                  <a:off x="3824288" y="1066801"/>
                  <a:ext cx="384175" cy="236538"/>
                </a:xfrm>
                <a:custGeom>
                  <a:avLst/>
                  <a:gdLst>
                    <a:gd name="T0" fmla="*/ 157 w 242"/>
                    <a:gd name="T1" fmla="*/ 0 h 149"/>
                    <a:gd name="T2" fmla="*/ 157 w 242"/>
                    <a:gd name="T3" fmla="*/ 82 h 149"/>
                    <a:gd name="T4" fmla="*/ 0 w 242"/>
                    <a:gd name="T5" fmla="*/ 82 h 149"/>
                    <a:gd name="T6" fmla="*/ 0 w 242"/>
                    <a:gd name="T7" fmla="*/ 149 h 149"/>
                    <a:gd name="T8" fmla="*/ 242 w 242"/>
                    <a:gd name="T9" fmla="*/ 149 h 149"/>
                    <a:gd name="T10" fmla="*/ 242 w 242"/>
                    <a:gd name="T11" fmla="*/ 82 h 149"/>
                    <a:gd name="T12" fmla="*/ 213 w 242"/>
                    <a:gd name="T13" fmla="*/ 82 h 149"/>
                    <a:gd name="T14" fmla="*/ 213 w 242"/>
                    <a:gd name="T15" fmla="*/ 0 h 149"/>
                    <a:gd name="T16" fmla="*/ 157 w 242"/>
                    <a:gd name="T17" fmla="*/ 0 h 149"/>
                    <a:gd name="T18" fmla="*/ 73 w 242"/>
                    <a:gd name="T19" fmla="*/ 132 h 149"/>
                    <a:gd name="T20" fmla="*/ 32 w 242"/>
                    <a:gd name="T21" fmla="*/ 132 h 149"/>
                    <a:gd name="T22" fmla="*/ 32 w 242"/>
                    <a:gd name="T23" fmla="*/ 103 h 149"/>
                    <a:gd name="T24" fmla="*/ 73 w 242"/>
                    <a:gd name="T25" fmla="*/ 103 h 149"/>
                    <a:gd name="T26" fmla="*/ 73 w 242"/>
                    <a:gd name="T27" fmla="*/ 132 h 149"/>
                    <a:gd name="T28" fmla="*/ 142 w 242"/>
                    <a:gd name="T29" fmla="*/ 132 h 149"/>
                    <a:gd name="T30" fmla="*/ 100 w 242"/>
                    <a:gd name="T31" fmla="*/ 132 h 149"/>
                    <a:gd name="T32" fmla="*/ 100 w 242"/>
                    <a:gd name="T33" fmla="*/ 103 h 149"/>
                    <a:gd name="T34" fmla="*/ 142 w 242"/>
                    <a:gd name="T35" fmla="*/ 103 h 149"/>
                    <a:gd name="T36" fmla="*/ 142 w 242"/>
                    <a:gd name="T37" fmla="*/ 132 h 149"/>
                    <a:gd name="T38" fmla="*/ 211 w 242"/>
                    <a:gd name="T39" fmla="*/ 132 h 149"/>
                    <a:gd name="T40" fmla="*/ 169 w 242"/>
                    <a:gd name="T41" fmla="*/ 132 h 149"/>
                    <a:gd name="T42" fmla="*/ 169 w 242"/>
                    <a:gd name="T43" fmla="*/ 103 h 149"/>
                    <a:gd name="T44" fmla="*/ 211 w 242"/>
                    <a:gd name="T45" fmla="*/ 103 h 149"/>
                    <a:gd name="T46" fmla="*/ 211 w 242"/>
                    <a:gd name="T47" fmla="*/ 132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2" h="149">
                      <a:moveTo>
                        <a:pt x="157" y="0"/>
                      </a:moveTo>
                      <a:lnTo>
                        <a:pt x="157" y="82"/>
                      </a:lnTo>
                      <a:lnTo>
                        <a:pt x="0" y="82"/>
                      </a:lnTo>
                      <a:lnTo>
                        <a:pt x="0" y="149"/>
                      </a:lnTo>
                      <a:lnTo>
                        <a:pt x="242" y="149"/>
                      </a:lnTo>
                      <a:lnTo>
                        <a:pt x="242" y="82"/>
                      </a:lnTo>
                      <a:lnTo>
                        <a:pt x="213" y="82"/>
                      </a:lnTo>
                      <a:lnTo>
                        <a:pt x="213" y="0"/>
                      </a:lnTo>
                      <a:lnTo>
                        <a:pt x="157" y="0"/>
                      </a:lnTo>
                      <a:close/>
                      <a:moveTo>
                        <a:pt x="73" y="132"/>
                      </a:moveTo>
                      <a:lnTo>
                        <a:pt x="32" y="132"/>
                      </a:lnTo>
                      <a:lnTo>
                        <a:pt x="32" y="103"/>
                      </a:lnTo>
                      <a:lnTo>
                        <a:pt x="73" y="103"/>
                      </a:lnTo>
                      <a:lnTo>
                        <a:pt x="73" y="132"/>
                      </a:lnTo>
                      <a:close/>
                      <a:moveTo>
                        <a:pt x="142" y="132"/>
                      </a:moveTo>
                      <a:lnTo>
                        <a:pt x="100" y="132"/>
                      </a:lnTo>
                      <a:lnTo>
                        <a:pt x="100" y="103"/>
                      </a:lnTo>
                      <a:lnTo>
                        <a:pt x="142" y="103"/>
                      </a:lnTo>
                      <a:lnTo>
                        <a:pt x="142" y="132"/>
                      </a:lnTo>
                      <a:close/>
                      <a:moveTo>
                        <a:pt x="211" y="132"/>
                      </a:moveTo>
                      <a:lnTo>
                        <a:pt x="169" y="132"/>
                      </a:lnTo>
                      <a:lnTo>
                        <a:pt x="169" y="103"/>
                      </a:lnTo>
                      <a:lnTo>
                        <a:pt x="211" y="103"/>
                      </a:lnTo>
                      <a:lnTo>
                        <a:pt x="21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îṥļîḑé-Freeform: Shape 44"/>
                <p:cNvSpPr/>
                <p:nvPr/>
              </p:nvSpPr>
              <p:spPr bwMode="auto">
                <a:xfrm>
                  <a:off x="3733800" y="1316038"/>
                  <a:ext cx="515938" cy="168275"/>
                </a:xfrm>
                <a:custGeom>
                  <a:avLst/>
                  <a:gdLst>
                    <a:gd name="T0" fmla="*/ 314 w 325"/>
                    <a:gd name="T1" fmla="*/ 106 h 106"/>
                    <a:gd name="T2" fmla="*/ 325 w 325"/>
                    <a:gd name="T3" fmla="*/ 0 h 106"/>
                    <a:gd name="T4" fmla="*/ 0 w 325"/>
                    <a:gd name="T5" fmla="*/ 0 h 106"/>
                    <a:gd name="T6" fmla="*/ 37 w 325"/>
                    <a:gd name="T7" fmla="*/ 106 h 106"/>
                    <a:gd name="T8" fmla="*/ 314 w 325"/>
                    <a:gd name="T9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5" h="106">
                      <a:moveTo>
                        <a:pt x="314" y="106"/>
                      </a:moveTo>
                      <a:lnTo>
                        <a:pt x="325" y="0"/>
                      </a:lnTo>
                      <a:lnTo>
                        <a:pt x="0" y="0"/>
                      </a:lnTo>
                      <a:lnTo>
                        <a:pt x="37" y="106"/>
                      </a:lnTo>
                      <a:lnTo>
                        <a:pt x="314" y="1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4" name="Group 47"/>
            <p:cNvGrpSpPr/>
            <p:nvPr/>
          </p:nvGrpSpPr>
          <p:grpSpPr>
            <a:xfrm>
              <a:off x="8244894" y="3741839"/>
              <a:ext cx="1313885" cy="1313885"/>
              <a:chOff x="8409132" y="4258474"/>
              <a:chExt cx="1313885" cy="1313885"/>
            </a:xfrm>
          </p:grpSpPr>
          <p:grpSp>
            <p:nvGrpSpPr>
              <p:cNvPr id="55" name="Group 48"/>
              <p:cNvGrpSpPr/>
              <p:nvPr/>
            </p:nvGrpSpPr>
            <p:grpSpPr>
              <a:xfrm>
                <a:off x="8409132" y="4258474"/>
                <a:ext cx="1313885" cy="1313885"/>
                <a:chOff x="6306849" y="3182938"/>
                <a:chExt cx="985414" cy="985414"/>
              </a:xfrm>
            </p:grpSpPr>
            <p:sp>
              <p:nvSpPr>
                <p:cNvPr id="56" name="îṥļîḑé-Oval 53"/>
                <p:cNvSpPr/>
                <p:nvPr/>
              </p:nvSpPr>
              <p:spPr>
                <a:xfrm>
                  <a:off x="6306849" y="3182938"/>
                  <a:ext cx="985414" cy="985414"/>
                </a:xfrm>
                <a:prstGeom prst="ellipse">
                  <a:avLst/>
                </a:prstGeom>
                <a:solidFill>
                  <a:srgbClr val="F2B2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îṥļîḑé-Oval 54"/>
                <p:cNvSpPr/>
                <p:nvPr/>
              </p:nvSpPr>
              <p:spPr>
                <a:xfrm>
                  <a:off x="6383049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8" name="Group 49"/>
              <p:cNvGrpSpPr/>
              <p:nvPr/>
            </p:nvGrpSpPr>
            <p:grpSpPr>
              <a:xfrm>
                <a:off x="8910345" y="4690414"/>
                <a:ext cx="312444" cy="381427"/>
                <a:chOff x="3357563" y="1085850"/>
                <a:chExt cx="366712" cy="4476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9" name="îṥļîḑé-Rectangle 50"/>
                <p:cNvSpPr/>
                <p:nvPr/>
              </p:nvSpPr>
              <p:spPr bwMode="auto">
                <a:xfrm>
                  <a:off x="3379788" y="1327150"/>
                  <a:ext cx="323850" cy="2063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îṥļîḑé-Freeform: Shape 51"/>
                <p:cNvSpPr/>
                <p:nvPr/>
              </p:nvSpPr>
              <p:spPr bwMode="auto">
                <a:xfrm>
                  <a:off x="3435350" y="1085850"/>
                  <a:ext cx="214312" cy="123825"/>
                </a:xfrm>
                <a:custGeom>
                  <a:avLst/>
                  <a:gdLst>
                    <a:gd name="T0" fmla="*/ 38 w 105"/>
                    <a:gd name="T1" fmla="*/ 61 h 61"/>
                    <a:gd name="T2" fmla="*/ 67 w 105"/>
                    <a:gd name="T3" fmla="*/ 61 h 61"/>
                    <a:gd name="T4" fmla="*/ 88 w 105"/>
                    <a:gd name="T5" fmla="*/ 48 h 61"/>
                    <a:gd name="T6" fmla="*/ 99 w 105"/>
                    <a:gd name="T7" fmla="*/ 11 h 61"/>
                    <a:gd name="T8" fmla="*/ 84 w 105"/>
                    <a:gd name="T9" fmla="*/ 3 h 61"/>
                    <a:gd name="T10" fmla="*/ 68 w 105"/>
                    <a:gd name="T11" fmla="*/ 17 h 61"/>
                    <a:gd name="T12" fmla="*/ 52 w 105"/>
                    <a:gd name="T13" fmla="*/ 41 h 61"/>
                    <a:gd name="T14" fmla="*/ 37 w 105"/>
                    <a:gd name="T15" fmla="*/ 17 h 61"/>
                    <a:gd name="T16" fmla="*/ 21 w 105"/>
                    <a:gd name="T17" fmla="*/ 3 h 61"/>
                    <a:gd name="T18" fmla="*/ 5 w 105"/>
                    <a:gd name="T19" fmla="*/ 11 h 61"/>
                    <a:gd name="T20" fmla="*/ 17 w 105"/>
                    <a:gd name="T21" fmla="*/ 48 h 61"/>
                    <a:gd name="T22" fmla="*/ 38 w 105"/>
                    <a:gd name="T23" fmla="*/ 61 h 61"/>
                    <a:gd name="T24" fmla="*/ 70 w 105"/>
                    <a:gd name="T25" fmla="*/ 35 h 61"/>
                    <a:gd name="T26" fmla="*/ 78 w 105"/>
                    <a:gd name="T27" fmla="*/ 24 h 61"/>
                    <a:gd name="T28" fmla="*/ 83 w 105"/>
                    <a:gd name="T29" fmla="*/ 19 h 61"/>
                    <a:gd name="T30" fmla="*/ 88 w 105"/>
                    <a:gd name="T31" fmla="*/ 18 h 61"/>
                    <a:gd name="T32" fmla="*/ 78 w 105"/>
                    <a:gd name="T33" fmla="*/ 41 h 61"/>
                    <a:gd name="T34" fmla="*/ 62 w 105"/>
                    <a:gd name="T35" fmla="*/ 50 h 61"/>
                    <a:gd name="T36" fmla="*/ 70 w 105"/>
                    <a:gd name="T37" fmla="*/ 35 h 61"/>
                    <a:gd name="T38" fmla="*/ 16 w 105"/>
                    <a:gd name="T39" fmla="*/ 18 h 61"/>
                    <a:gd name="T40" fmla="*/ 22 w 105"/>
                    <a:gd name="T41" fmla="*/ 19 h 61"/>
                    <a:gd name="T42" fmla="*/ 26 w 105"/>
                    <a:gd name="T43" fmla="*/ 24 h 61"/>
                    <a:gd name="T44" fmla="*/ 34 w 105"/>
                    <a:gd name="T45" fmla="*/ 35 h 61"/>
                    <a:gd name="T46" fmla="*/ 43 w 105"/>
                    <a:gd name="T47" fmla="*/ 50 h 61"/>
                    <a:gd name="T48" fmla="*/ 27 w 105"/>
                    <a:gd name="T49" fmla="*/ 41 h 61"/>
                    <a:gd name="T50" fmla="*/ 16 w 105"/>
                    <a:gd name="T51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5" h="61">
                      <a:moveTo>
                        <a:pt x="38" y="61"/>
                      </a:moveTo>
                      <a:cubicBezTo>
                        <a:pt x="67" y="61"/>
                        <a:pt x="67" y="61"/>
                        <a:pt x="67" y="61"/>
                      </a:cubicBezTo>
                      <a:cubicBezTo>
                        <a:pt x="75" y="59"/>
                        <a:pt x="82" y="55"/>
                        <a:pt x="88" y="48"/>
                      </a:cubicBezTo>
                      <a:cubicBezTo>
                        <a:pt x="96" y="40"/>
                        <a:pt x="105" y="22"/>
                        <a:pt x="99" y="11"/>
                      </a:cubicBezTo>
                      <a:cubicBezTo>
                        <a:pt x="97" y="5"/>
                        <a:pt x="90" y="0"/>
                        <a:pt x="84" y="3"/>
                      </a:cubicBezTo>
                      <a:cubicBezTo>
                        <a:pt x="77" y="5"/>
                        <a:pt x="73" y="11"/>
                        <a:pt x="68" y="17"/>
                      </a:cubicBezTo>
                      <a:cubicBezTo>
                        <a:pt x="62" y="24"/>
                        <a:pt x="57" y="32"/>
                        <a:pt x="52" y="41"/>
                      </a:cubicBezTo>
                      <a:cubicBezTo>
                        <a:pt x="48" y="32"/>
                        <a:pt x="43" y="24"/>
                        <a:pt x="37" y="17"/>
                      </a:cubicBezTo>
                      <a:cubicBezTo>
                        <a:pt x="32" y="11"/>
                        <a:pt x="28" y="5"/>
                        <a:pt x="21" y="3"/>
                      </a:cubicBezTo>
                      <a:cubicBezTo>
                        <a:pt x="14" y="0"/>
                        <a:pt x="8" y="5"/>
                        <a:pt x="5" y="11"/>
                      </a:cubicBezTo>
                      <a:cubicBezTo>
                        <a:pt x="0" y="22"/>
                        <a:pt x="9" y="40"/>
                        <a:pt x="17" y="48"/>
                      </a:cubicBezTo>
                      <a:cubicBezTo>
                        <a:pt x="23" y="55"/>
                        <a:pt x="30" y="59"/>
                        <a:pt x="38" y="61"/>
                      </a:cubicBezTo>
                      <a:close/>
                      <a:moveTo>
                        <a:pt x="70" y="35"/>
                      </a:moveTo>
                      <a:cubicBezTo>
                        <a:pt x="73" y="31"/>
                        <a:pt x="76" y="27"/>
                        <a:pt x="78" y="24"/>
                      </a:cubicBezTo>
                      <a:cubicBezTo>
                        <a:pt x="80" y="22"/>
                        <a:pt x="81" y="21"/>
                        <a:pt x="83" y="19"/>
                      </a:cubicBezTo>
                      <a:cubicBezTo>
                        <a:pt x="84" y="17"/>
                        <a:pt x="88" y="13"/>
                        <a:pt x="88" y="18"/>
                      </a:cubicBezTo>
                      <a:cubicBezTo>
                        <a:pt x="89" y="26"/>
                        <a:pt x="83" y="35"/>
                        <a:pt x="78" y="41"/>
                      </a:cubicBezTo>
                      <a:cubicBezTo>
                        <a:pt x="73" y="45"/>
                        <a:pt x="68" y="48"/>
                        <a:pt x="62" y="50"/>
                      </a:cubicBezTo>
                      <a:cubicBezTo>
                        <a:pt x="64" y="45"/>
                        <a:pt x="67" y="40"/>
                        <a:pt x="70" y="35"/>
                      </a:cubicBezTo>
                      <a:close/>
                      <a:moveTo>
                        <a:pt x="16" y="18"/>
                      </a:moveTo>
                      <a:cubicBezTo>
                        <a:pt x="17" y="13"/>
                        <a:pt x="20" y="17"/>
                        <a:pt x="22" y="19"/>
                      </a:cubicBezTo>
                      <a:cubicBezTo>
                        <a:pt x="24" y="21"/>
                        <a:pt x="25" y="22"/>
                        <a:pt x="26" y="24"/>
                      </a:cubicBezTo>
                      <a:cubicBezTo>
                        <a:pt x="29" y="27"/>
                        <a:pt x="32" y="31"/>
                        <a:pt x="34" y="35"/>
                      </a:cubicBezTo>
                      <a:cubicBezTo>
                        <a:pt x="38" y="40"/>
                        <a:pt x="41" y="45"/>
                        <a:pt x="43" y="50"/>
                      </a:cubicBezTo>
                      <a:cubicBezTo>
                        <a:pt x="37" y="48"/>
                        <a:pt x="31" y="45"/>
                        <a:pt x="27" y="41"/>
                      </a:cubicBezTo>
                      <a:cubicBezTo>
                        <a:pt x="22" y="35"/>
                        <a:pt x="16" y="26"/>
                        <a:pt x="1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îṥļîḑé-Freeform: Shape 52"/>
                <p:cNvSpPr/>
                <p:nvPr/>
              </p:nvSpPr>
              <p:spPr bwMode="auto">
                <a:xfrm>
                  <a:off x="3357563" y="1223963"/>
                  <a:ext cx="366712" cy="90487"/>
                </a:xfrm>
                <a:custGeom>
                  <a:avLst/>
                  <a:gdLst>
                    <a:gd name="T0" fmla="*/ 231 w 231"/>
                    <a:gd name="T1" fmla="*/ 0 h 57"/>
                    <a:gd name="T2" fmla="*/ 0 w 231"/>
                    <a:gd name="T3" fmla="*/ 0 h 57"/>
                    <a:gd name="T4" fmla="*/ 0 w 231"/>
                    <a:gd name="T5" fmla="*/ 57 h 57"/>
                    <a:gd name="T6" fmla="*/ 14 w 231"/>
                    <a:gd name="T7" fmla="*/ 57 h 57"/>
                    <a:gd name="T8" fmla="*/ 218 w 231"/>
                    <a:gd name="T9" fmla="*/ 57 h 57"/>
                    <a:gd name="T10" fmla="*/ 231 w 231"/>
                    <a:gd name="T11" fmla="*/ 57 h 57"/>
                    <a:gd name="T12" fmla="*/ 231 w 231"/>
                    <a:gd name="T1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1" h="57">
                      <a:moveTo>
                        <a:pt x="231" y="0"/>
                      </a:move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4" y="57"/>
                      </a:lnTo>
                      <a:lnTo>
                        <a:pt x="218" y="57"/>
                      </a:lnTo>
                      <a:lnTo>
                        <a:pt x="231" y="57"/>
                      </a:lnTo>
                      <a:lnTo>
                        <a:pt x="23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62" name="TextBox 13"/>
          <p:cNvSpPr txBox="1"/>
          <p:nvPr/>
        </p:nvSpPr>
        <p:spPr>
          <a:xfrm>
            <a:off x="1602925" y="2818218"/>
            <a:ext cx="170932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8426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63" name="TextBox 13"/>
          <p:cNvSpPr txBox="1"/>
          <p:nvPr/>
        </p:nvSpPr>
        <p:spPr>
          <a:xfrm>
            <a:off x="1470235" y="3163455"/>
            <a:ext cx="204278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5069736" y="2813657"/>
            <a:ext cx="170932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8426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65" name="TextBox 13"/>
          <p:cNvSpPr txBox="1"/>
          <p:nvPr/>
        </p:nvSpPr>
        <p:spPr>
          <a:xfrm>
            <a:off x="4937046" y="3158894"/>
            <a:ext cx="204278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8376494" y="2813657"/>
            <a:ext cx="170932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8426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67" name="TextBox 13"/>
          <p:cNvSpPr txBox="1"/>
          <p:nvPr/>
        </p:nvSpPr>
        <p:spPr>
          <a:xfrm>
            <a:off x="8243804" y="3158894"/>
            <a:ext cx="204278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1602925" y="5048440"/>
            <a:ext cx="170932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8426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69" name="TextBox 13"/>
          <p:cNvSpPr txBox="1"/>
          <p:nvPr/>
        </p:nvSpPr>
        <p:spPr>
          <a:xfrm>
            <a:off x="1470235" y="5393677"/>
            <a:ext cx="204278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5069736" y="5048440"/>
            <a:ext cx="170932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8426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71" name="TextBox 13"/>
          <p:cNvSpPr txBox="1"/>
          <p:nvPr/>
        </p:nvSpPr>
        <p:spPr>
          <a:xfrm>
            <a:off x="4937046" y="5393677"/>
            <a:ext cx="204278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8375140" y="5048440"/>
            <a:ext cx="170932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8426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73" name="TextBox 13"/>
          <p:cNvSpPr txBox="1"/>
          <p:nvPr/>
        </p:nvSpPr>
        <p:spPr>
          <a:xfrm>
            <a:off x="8242450" y="5393677"/>
            <a:ext cx="204278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2673985" y="-2673985"/>
            <a:ext cx="6880860" cy="1222883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4770721" y="1293487"/>
            <a:ext cx="2342271" cy="2342271"/>
          </a:xfrm>
          <a:prstGeom prst="ellipse">
            <a:avLst/>
          </a:prstGeom>
          <a:noFill/>
          <a:ln>
            <a:solidFill>
              <a:srgbClr val="DF4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888524" y="1384925"/>
            <a:ext cx="2342271" cy="2342271"/>
          </a:xfrm>
          <a:prstGeom prst="ellipse">
            <a:avLst/>
          </a:prstGeom>
          <a:solidFill>
            <a:srgbClr val="EE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78451" y="2242256"/>
            <a:ext cx="17475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PART</a:t>
            </a:r>
            <a:r>
              <a:rPr kumimoji="1"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 </a:t>
            </a:r>
            <a:r>
              <a:rPr kumimoji="1" lang="en-US" altLang="zh-CN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03</a:t>
            </a:r>
            <a:endParaRPr kumimoji="1" lang="zh-CN" altLang="en-US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Noto Sans S Chinese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3279" y="3840895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600" b="1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  <a:cs typeface="FZQingKeBenYueSongS-R-GB" panose="02000000000000000000" charset="-122"/>
              </a:rPr>
              <a:t>前期准备</a:t>
            </a:r>
            <a:endParaRPr kumimoji="1" lang="zh-CN" altLang="en-US" sz="3600" b="1" dirty="0">
              <a:solidFill>
                <a:srgbClr val="DF4269"/>
              </a:solidFill>
              <a:latin typeface="幼圆" panose="02010509060101010101" pitchFamily="49" charset="-122"/>
              <a:ea typeface="幼圆" panose="02010509060101010101" pitchFamily="49" charset="-122"/>
              <a:cs typeface="FZQingKeBenYueSongS-R-GB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bldLvl="0" animBg="1"/>
      <p:bldP spid="24" grpId="0" bldLvl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</a:t>
            </a:r>
            <a:r>
              <a:rPr 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前期准备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3·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email"/>
          <a:srcRect t="15278" r="32708" b="12500"/>
          <a:stretch>
            <a:fillRect/>
          </a:stretch>
        </p:blipFill>
        <p:spPr>
          <a:xfrm>
            <a:off x="749548" y="1408845"/>
            <a:ext cx="4629240" cy="37263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3" name="组合 132"/>
          <p:cNvGrpSpPr/>
          <p:nvPr/>
        </p:nvGrpSpPr>
        <p:grpSpPr>
          <a:xfrm>
            <a:off x="5795955" y="1892151"/>
            <a:ext cx="5501451" cy="2926704"/>
            <a:chOff x="1133785" y="2249118"/>
            <a:chExt cx="5501451" cy="2926704"/>
          </a:xfrm>
        </p:grpSpPr>
        <p:sp>
          <p:nvSpPr>
            <p:cNvPr id="134" name="文本框 133"/>
            <p:cNvSpPr txBox="1"/>
            <p:nvPr/>
          </p:nvSpPr>
          <p:spPr>
            <a:xfrm>
              <a:off x="1133785" y="2249118"/>
              <a:ext cx="4873625" cy="9220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F08B9C"/>
                  </a:solidFill>
                  <a:latin typeface="华文细黑" panose="02010600040101010101" charset="-122"/>
                  <a:ea typeface="华文细黑" panose="02010600040101010101" charset="-122"/>
                  <a:sym typeface="+mn-ea"/>
                </a:rPr>
                <a:t>women's  day</a:t>
              </a:r>
              <a:endPara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135" name="Content Placeholder 2"/>
            <p:cNvSpPr txBox="1"/>
            <p:nvPr/>
          </p:nvSpPr>
          <p:spPr>
            <a:xfrm>
              <a:off x="1133785" y="3178645"/>
              <a:ext cx="5501451" cy="199717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spc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内容打在这里，或者通过复制您的文本内容打在这里，或者通过复制您的文本</a:t>
              </a:r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1264865" y="4292341"/>
              <a:ext cx="1632914" cy="609600"/>
              <a:chOff x="1290265" y="4292341"/>
              <a:chExt cx="1632914" cy="609600"/>
            </a:xfrm>
          </p:grpSpPr>
          <p:sp>
            <p:nvSpPr>
              <p:cNvPr id="137" name="矩形 136"/>
              <p:cNvSpPr/>
              <p:nvPr/>
            </p:nvSpPr>
            <p:spPr>
              <a:xfrm>
                <a:off x="1290265" y="4292341"/>
                <a:ext cx="1632914" cy="609600"/>
              </a:xfrm>
              <a:prstGeom prst="rect">
                <a:avLst/>
              </a:prstGeom>
              <a:solidFill>
                <a:srgbClr val="F2B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8" name="文本框 137"/>
              <p:cNvSpPr txBox="1"/>
              <p:nvPr/>
            </p:nvSpPr>
            <p:spPr>
              <a:xfrm>
                <a:off x="1328947" y="4366817"/>
                <a:ext cx="1555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造字工房悦黑演示版纤细体" pitchFamily="50" charset="-122"/>
                    <a:ea typeface="造字工房悦黑演示版纤细体" pitchFamily="50" charset="-122"/>
                  </a:rPr>
                  <a:t>READ MORE</a:t>
                </a: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4575" y="1647825"/>
            <a:ext cx="4162425" cy="2361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</a:t>
            </a:r>
            <a:r>
              <a:rPr 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前期准备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3·</a:t>
            </a:r>
          </a:p>
        </p:txBody>
      </p:sp>
      <p:sp>
        <p:nvSpPr>
          <p:cNvPr id="36" name="矩形: 圆角 6"/>
          <p:cNvSpPr/>
          <p:nvPr/>
        </p:nvSpPr>
        <p:spPr>
          <a:xfrm>
            <a:off x="1180062" y="1962046"/>
            <a:ext cx="1465297" cy="447089"/>
          </a:xfrm>
          <a:prstGeom prst="roundRect">
            <a:avLst/>
          </a:prstGeom>
          <a:solidFill>
            <a:srgbClr val="F18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80136" y="1873031"/>
            <a:ext cx="5424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单击此处添加文本单击此处单击此处添加</a:t>
            </a:r>
          </a:p>
        </p:txBody>
      </p:sp>
      <p:sp>
        <p:nvSpPr>
          <p:cNvPr id="38" name="矩形: 圆角 8"/>
          <p:cNvSpPr/>
          <p:nvPr/>
        </p:nvSpPr>
        <p:spPr>
          <a:xfrm>
            <a:off x="1146407" y="3222322"/>
            <a:ext cx="1465297" cy="447089"/>
          </a:xfrm>
          <a:prstGeom prst="roundRect">
            <a:avLst/>
          </a:prstGeom>
          <a:solidFill>
            <a:srgbClr val="F18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80136" y="3191092"/>
            <a:ext cx="5424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单击此处添加文本单击此处单击此处添加</a:t>
            </a:r>
          </a:p>
        </p:txBody>
      </p:sp>
      <p:sp>
        <p:nvSpPr>
          <p:cNvPr id="40" name="矩形: 圆角 10"/>
          <p:cNvSpPr/>
          <p:nvPr/>
        </p:nvSpPr>
        <p:spPr>
          <a:xfrm>
            <a:off x="1180136" y="4612966"/>
            <a:ext cx="1465297" cy="447089"/>
          </a:xfrm>
          <a:prstGeom prst="roundRect">
            <a:avLst/>
          </a:prstGeom>
          <a:solidFill>
            <a:srgbClr val="F18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13865" y="4581736"/>
            <a:ext cx="5424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单击此处添加文本单击此处单击此处添加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 cstate="email"/>
          <a:srcRect b="8771"/>
          <a:stretch>
            <a:fillRect/>
          </a:stretch>
        </p:blipFill>
        <p:spPr>
          <a:xfrm>
            <a:off x="6407150" y="2888615"/>
            <a:ext cx="4761865" cy="2893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</a:t>
            </a:r>
            <a:r>
              <a:rPr 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前期准备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3·</a:t>
            </a:r>
          </a:p>
        </p:txBody>
      </p:sp>
      <p:sp>
        <p:nvSpPr>
          <p:cNvPr id="71" name="矩形 70"/>
          <p:cNvSpPr/>
          <p:nvPr/>
        </p:nvSpPr>
        <p:spPr>
          <a:xfrm>
            <a:off x="6424292" y="3502304"/>
            <a:ext cx="249299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E84269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6424454" y="4046497"/>
            <a:ext cx="5405717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4295" y="2070735"/>
            <a:ext cx="254000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zh-CN" altLang="en-US" sz="4400" b="1" dirty="0">
                <a:solidFill>
                  <a:srgbClr val="E8426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物资准备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rcRect b="8118"/>
          <a:stretch>
            <a:fillRect/>
          </a:stretch>
        </p:blipFill>
        <p:spPr>
          <a:xfrm>
            <a:off x="1156335" y="2262505"/>
            <a:ext cx="4761865" cy="289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</a:t>
            </a:r>
            <a:r>
              <a:rPr 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前期准备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3·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1865" cy="476186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120775" y="1946275"/>
            <a:ext cx="1981200" cy="711835"/>
            <a:chOff x="2408" y="3190"/>
            <a:chExt cx="3120" cy="1121"/>
          </a:xfrm>
        </p:grpSpPr>
        <p:sp>
          <p:nvSpPr>
            <p:cNvPr id="2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20775" y="4030345"/>
            <a:ext cx="1981200" cy="711835"/>
            <a:chOff x="2408" y="3190"/>
            <a:chExt cx="3120" cy="1121"/>
          </a:xfrm>
        </p:grpSpPr>
        <p:sp>
          <p:nvSpPr>
            <p:cNvPr id="2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66480" y="1946275"/>
            <a:ext cx="1981200" cy="711835"/>
            <a:chOff x="2408" y="3190"/>
            <a:chExt cx="3120" cy="1121"/>
          </a:xfrm>
        </p:grpSpPr>
        <p:sp>
          <p:nvSpPr>
            <p:cNvPr id="3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666480" y="4030345"/>
            <a:ext cx="1981200" cy="711835"/>
            <a:chOff x="2408" y="3190"/>
            <a:chExt cx="3120" cy="1121"/>
          </a:xfrm>
        </p:grpSpPr>
        <p:sp>
          <p:nvSpPr>
            <p:cNvPr id="3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</a:t>
            </a:r>
            <a:r>
              <a:rPr 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前期准备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3·</a:t>
            </a:r>
          </a:p>
        </p:txBody>
      </p:sp>
      <p:cxnSp>
        <p:nvCxnSpPr>
          <p:cNvPr id="2" name="直接连接符 43"/>
          <p:cNvCxnSpPr/>
          <p:nvPr/>
        </p:nvCxnSpPr>
        <p:spPr>
          <a:xfrm>
            <a:off x="2851359" y="2592441"/>
            <a:ext cx="1680430" cy="1625744"/>
          </a:xfrm>
          <a:prstGeom prst="line">
            <a:avLst/>
          </a:prstGeom>
          <a:noFill/>
          <a:ln w="6350">
            <a:solidFill>
              <a:srgbClr val="E84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43"/>
          <p:cNvCxnSpPr/>
          <p:nvPr/>
        </p:nvCxnSpPr>
        <p:spPr>
          <a:xfrm>
            <a:off x="2622730" y="2371338"/>
            <a:ext cx="362808" cy="2676718"/>
          </a:xfrm>
          <a:prstGeom prst="line">
            <a:avLst/>
          </a:prstGeom>
          <a:noFill/>
          <a:ln w="6350">
            <a:solidFill>
              <a:srgbClr val="E84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46"/>
          <p:cNvCxnSpPr/>
          <p:nvPr/>
        </p:nvCxnSpPr>
        <p:spPr>
          <a:xfrm flipV="1">
            <a:off x="1621378" y="2618147"/>
            <a:ext cx="3163688" cy="1538931"/>
          </a:xfrm>
          <a:prstGeom prst="line">
            <a:avLst/>
          </a:prstGeom>
          <a:noFill/>
          <a:ln w="6350">
            <a:solidFill>
              <a:srgbClr val="E84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任意多边形 47"/>
          <p:cNvSpPr/>
          <p:nvPr/>
        </p:nvSpPr>
        <p:spPr>
          <a:xfrm>
            <a:off x="1612231" y="2347469"/>
            <a:ext cx="3381372" cy="2555207"/>
          </a:xfrm>
          <a:custGeom>
            <a:avLst/>
            <a:gdLst>
              <a:gd name="connsiteX0" fmla="*/ 0 w 3381829"/>
              <a:gd name="connsiteY0" fmla="*/ 1814286 h 2554514"/>
              <a:gd name="connsiteX1" fmla="*/ 1059543 w 3381829"/>
              <a:gd name="connsiteY1" fmla="*/ 0 h 2554514"/>
              <a:gd name="connsiteX2" fmla="*/ 3251200 w 3381829"/>
              <a:gd name="connsiteY2" fmla="*/ 246743 h 2554514"/>
              <a:gd name="connsiteX3" fmla="*/ 3381829 w 3381829"/>
              <a:gd name="connsiteY3" fmla="*/ 2148114 h 2554514"/>
              <a:gd name="connsiteX4" fmla="*/ 1335315 w 3381829"/>
              <a:gd name="connsiteY4" fmla="*/ 2554514 h 2554514"/>
              <a:gd name="connsiteX5" fmla="*/ 0 w 3381829"/>
              <a:gd name="connsiteY5" fmla="*/ 1814286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829" h="2554514">
                <a:moveTo>
                  <a:pt x="0" y="1814286"/>
                </a:moveTo>
                <a:lnTo>
                  <a:pt x="1059543" y="0"/>
                </a:lnTo>
                <a:lnTo>
                  <a:pt x="3251200" y="246743"/>
                </a:lnTo>
                <a:lnTo>
                  <a:pt x="3381829" y="2148114"/>
                </a:lnTo>
                <a:lnTo>
                  <a:pt x="1335315" y="2554514"/>
                </a:lnTo>
                <a:lnTo>
                  <a:pt x="0" y="1814286"/>
                </a:lnTo>
                <a:close/>
              </a:path>
            </a:pathLst>
          </a:custGeom>
          <a:noFill/>
          <a:ln w="6350">
            <a:solidFill>
              <a:srgbClr val="E84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" name="组合 5"/>
          <p:cNvGrpSpPr/>
          <p:nvPr/>
        </p:nvGrpSpPr>
        <p:grpSpPr>
          <a:xfrm>
            <a:off x="904708" y="3459922"/>
            <a:ext cx="1413775" cy="1414094"/>
            <a:chOff x="461397" y="4175891"/>
            <a:chExt cx="2115548" cy="2115766"/>
          </a:xfrm>
          <a:solidFill>
            <a:srgbClr val="E84269"/>
          </a:solidFill>
        </p:grpSpPr>
        <p:grpSp>
          <p:nvGrpSpPr>
            <p:cNvPr id="12" name="组合 89"/>
            <p:cNvGrpSpPr/>
            <p:nvPr/>
          </p:nvGrpSpPr>
          <p:grpSpPr>
            <a:xfrm>
              <a:off x="461397" y="4175891"/>
              <a:ext cx="2115548" cy="2115766"/>
              <a:chOff x="1636453" y="2263092"/>
              <a:chExt cx="2903849" cy="2904148"/>
            </a:xfrm>
            <a:grpFill/>
          </p:grpSpPr>
          <p:sp>
            <p:nvSpPr>
              <p:cNvPr id="14" name="椭圆 13"/>
              <p:cNvSpPr/>
              <p:nvPr/>
            </p:nvSpPr>
            <p:spPr>
              <a:xfrm>
                <a:off x="1636453" y="2263092"/>
                <a:ext cx="2903849" cy="2904148"/>
              </a:xfrm>
              <a:prstGeom prst="ellipse">
                <a:avLst/>
              </a:prstGeom>
              <a:grpFill/>
              <a:ln w="7938" cap="flat">
                <a:solidFill>
                  <a:schemeClr val="bg1"/>
                </a:solidFill>
                <a:prstDash val="solid"/>
                <a:miter lim="800000"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821704" y="2448363"/>
                <a:ext cx="2533351" cy="2533608"/>
              </a:xfrm>
              <a:prstGeom prst="ellipse">
                <a:avLst/>
              </a:prstGeom>
              <a:grpFill/>
              <a:ln w="7938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53"/>
            <p:cNvSpPr txBox="1"/>
            <p:nvPr/>
          </p:nvSpPr>
          <p:spPr>
            <a:xfrm>
              <a:off x="870005" y="4918983"/>
              <a:ext cx="1337886" cy="78097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n-ea"/>
                </a:rPr>
                <a:t>女神</a:t>
              </a:r>
            </a:p>
          </p:txBody>
        </p:sp>
      </p:grpSp>
      <p:grpSp>
        <p:nvGrpSpPr>
          <p:cNvPr id="16" name="组合 2"/>
          <p:cNvGrpSpPr/>
          <p:nvPr/>
        </p:nvGrpSpPr>
        <p:grpSpPr>
          <a:xfrm>
            <a:off x="3940742" y="1762177"/>
            <a:ext cx="1688650" cy="1689031"/>
            <a:chOff x="5004465" y="1635728"/>
            <a:chExt cx="2526866" cy="2527126"/>
          </a:xfrm>
          <a:solidFill>
            <a:srgbClr val="F2B2C3"/>
          </a:solidFill>
        </p:grpSpPr>
        <p:grpSp>
          <p:nvGrpSpPr>
            <p:cNvPr id="17" name="组合 86"/>
            <p:cNvGrpSpPr/>
            <p:nvPr/>
          </p:nvGrpSpPr>
          <p:grpSpPr>
            <a:xfrm>
              <a:off x="5004465" y="1635728"/>
              <a:ext cx="2526866" cy="2527126"/>
              <a:chOff x="1636453" y="2263092"/>
              <a:chExt cx="2903849" cy="2904148"/>
            </a:xfrm>
            <a:grpFill/>
          </p:grpSpPr>
          <p:sp>
            <p:nvSpPr>
              <p:cNvPr id="19" name="椭圆 18"/>
              <p:cNvSpPr/>
              <p:nvPr/>
            </p:nvSpPr>
            <p:spPr>
              <a:xfrm>
                <a:off x="1636453" y="2263092"/>
                <a:ext cx="2903849" cy="2904148"/>
              </a:xfrm>
              <a:prstGeom prst="ellipse">
                <a:avLst/>
              </a:prstGeom>
              <a:grpFill/>
              <a:ln w="7938" cap="flat">
                <a:solidFill>
                  <a:schemeClr val="bg1"/>
                </a:solidFill>
                <a:prstDash val="solid"/>
                <a:miter lim="800000"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821704" y="2448363"/>
                <a:ext cx="2533351" cy="2533608"/>
              </a:xfrm>
              <a:prstGeom prst="ellipse">
                <a:avLst/>
              </a:prstGeom>
              <a:grpFill/>
              <a:ln w="7938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54"/>
            <p:cNvSpPr txBox="1"/>
            <p:nvPr/>
          </p:nvSpPr>
          <p:spPr>
            <a:xfrm>
              <a:off x="5622534" y="2622292"/>
              <a:ext cx="1337886" cy="78097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n-ea"/>
                </a:rPr>
                <a:t>女性</a:t>
              </a:r>
            </a:p>
          </p:txBody>
        </p:sp>
      </p:grpSp>
      <p:grpSp>
        <p:nvGrpSpPr>
          <p:cNvPr id="21" name="组合 3"/>
          <p:cNvGrpSpPr/>
          <p:nvPr/>
        </p:nvGrpSpPr>
        <p:grpSpPr>
          <a:xfrm>
            <a:off x="4326737" y="3763580"/>
            <a:ext cx="1323004" cy="1323303"/>
            <a:chOff x="5582062" y="4630223"/>
            <a:chExt cx="1979720" cy="1979924"/>
          </a:xfrm>
          <a:solidFill>
            <a:srgbClr val="F2B2C3"/>
          </a:solidFill>
        </p:grpSpPr>
        <p:grpSp>
          <p:nvGrpSpPr>
            <p:cNvPr id="22" name="组合 77"/>
            <p:cNvGrpSpPr/>
            <p:nvPr/>
          </p:nvGrpSpPr>
          <p:grpSpPr>
            <a:xfrm>
              <a:off x="5582062" y="4630223"/>
              <a:ext cx="1979720" cy="1979924"/>
              <a:chOff x="1636453" y="2263092"/>
              <a:chExt cx="2903849" cy="2904148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1636453" y="2263092"/>
                <a:ext cx="2903849" cy="2904148"/>
              </a:xfrm>
              <a:prstGeom prst="ellipse">
                <a:avLst/>
              </a:prstGeom>
              <a:grpFill/>
              <a:ln w="7938" cap="flat">
                <a:solidFill>
                  <a:schemeClr val="bg1"/>
                </a:solidFill>
                <a:prstDash val="solid"/>
                <a:miter lim="800000"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21704" y="2448364"/>
                <a:ext cx="2533351" cy="2533608"/>
              </a:xfrm>
              <a:prstGeom prst="ellipse">
                <a:avLst/>
              </a:prstGeom>
              <a:grpFill/>
              <a:ln w="7938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55"/>
            <p:cNvSpPr txBox="1"/>
            <p:nvPr/>
          </p:nvSpPr>
          <p:spPr>
            <a:xfrm>
              <a:off x="5931904" y="5228764"/>
              <a:ext cx="1337886" cy="78097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n-ea"/>
                </a:rPr>
                <a:t>女人</a:t>
              </a:r>
            </a:p>
          </p:txBody>
        </p:sp>
      </p:grpSp>
      <p:grpSp>
        <p:nvGrpSpPr>
          <p:cNvPr id="26" name="组合 4"/>
          <p:cNvGrpSpPr/>
          <p:nvPr/>
        </p:nvGrpSpPr>
        <p:grpSpPr>
          <a:xfrm>
            <a:off x="2419336" y="4302621"/>
            <a:ext cx="1132405" cy="1132660"/>
            <a:chOff x="2727859" y="5436736"/>
            <a:chExt cx="1694512" cy="1694686"/>
          </a:xfrm>
          <a:solidFill>
            <a:srgbClr val="F2B2C3"/>
          </a:solidFill>
        </p:grpSpPr>
        <p:grpSp>
          <p:nvGrpSpPr>
            <p:cNvPr id="27" name="组合 80"/>
            <p:cNvGrpSpPr/>
            <p:nvPr/>
          </p:nvGrpSpPr>
          <p:grpSpPr>
            <a:xfrm>
              <a:off x="2727859" y="5436736"/>
              <a:ext cx="1694512" cy="1694686"/>
              <a:chOff x="1636453" y="2263092"/>
              <a:chExt cx="2903849" cy="2904148"/>
            </a:xfrm>
            <a:grpFill/>
          </p:grpSpPr>
          <p:sp>
            <p:nvSpPr>
              <p:cNvPr id="29" name="椭圆 28"/>
              <p:cNvSpPr/>
              <p:nvPr/>
            </p:nvSpPr>
            <p:spPr>
              <a:xfrm>
                <a:off x="1636453" y="2263092"/>
                <a:ext cx="2903849" cy="2904148"/>
              </a:xfrm>
              <a:prstGeom prst="ellipse">
                <a:avLst/>
              </a:prstGeom>
              <a:grpFill/>
              <a:ln w="7938" cap="flat">
                <a:solidFill>
                  <a:schemeClr val="bg1"/>
                </a:solidFill>
                <a:prstDash val="solid"/>
                <a:miter lim="800000"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821704" y="2448363"/>
                <a:ext cx="2533351" cy="2533608"/>
              </a:xfrm>
              <a:prstGeom prst="ellipse">
                <a:avLst/>
              </a:prstGeom>
              <a:grpFill/>
              <a:ln w="7938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72"/>
            <p:cNvSpPr txBox="1"/>
            <p:nvPr/>
          </p:nvSpPr>
          <p:spPr>
            <a:xfrm>
              <a:off x="2978432" y="5989226"/>
              <a:ext cx="1185854" cy="68881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女王</a:t>
              </a:r>
            </a:p>
          </p:txBody>
        </p:sp>
      </p:grpSp>
      <p:grpSp>
        <p:nvGrpSpPr>
          <p:cNvPr id="31" name="组合 6"/>
          <p:cNvGrpSpPr/>
          <p:nvPr/>
        </p:nvGrpSpPr>
        <p:grpSpPr>
          <a:xfrm>
            <a:off x="2193687" y="1942199"/>
            <a:ext cx="858084" cy="858277"/>
            <a:chOff x="2390203" y="1905075"/>
            <a:chExt cx="1284022" cy="1284154"/>
          </a:xfrm>
          <a:solidFill>
            <a:srgbClr val="E84269"/>
          </a:solidFill>
        </p:grpSpPr>
        <p:grpSp>
          <p:nvGrpSpPr>
            <p:cNvPr id="32" name="组合 83"/>
            <p:cNvGrpSpPr/>
            <p:nvPr/>
          </p:nvGrpSpPr>
          <p:grpSpPr>
            <a:xfrm>
              <a:off x="2390203" y="1905075"/>
              <a:ext cx="1284022" cy="1284154"/>
              <a:chOff x="1636453" y="2263092"/>
              <a:chExt cx="2903849" cy="2904148"/>
            </a:xfrm>
            <a:grpFill/>
          </p:grpSpPr>
          <p:sp>
            <p:nvSpPr>
              <p:cNvPr id="34" name="椭圆 33"/>
              <p:cNvSpPr/>
              <p:nvPr/>
            </p:nvSpPr>
            <p:spPr>
              <a:xfrm>
                <a:off x="1636453" y="2263092"/>
                <a:ext cx="2903849" cy="2904148"/>
              </a:xfrm>
              <a:prstGeom prst="ellipse">
                <a:avLst/>
              </a:prstGeom>
              <a:grpFill/>
              <a:ln w="7938" cap="flat">
                <a:solidFill>
                  <a:schemeClr val="bg1"/>
                </a:solidFill>
                <a:prstDash val="solid"/>
                <a:miter lim="800000"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821704" y="2448363"/>
                <a:ext cx="2533351" cy="2533608"/>
              </a:xfrm>
              <a:prstGeom prst="ellipse">
                <a:avLst/>
              </a:prstGeom>
              <a:grpFill/>
              <a:ln w="7938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73"/>
            <p:cNvSpPr txBox="1"/>
            <p:nvPr/>
          </p:nvSpPr>
          <p:spPr>
            <a:xfrm>
              <a:off x="2548836" y="2297034"/>
              <a:ext cx="957805" cy="55105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女生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51930" y="2204085"/>
            <a:ext cx="3606165" cy="360616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6144570" y="1074906"/>
            <a:ext cx="4873625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08B9C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women's  day</a:t>
            </a:r>
            <a:endParaRPr lang="zh-CN" altLang="en-US" sz="5400" dirty="0">
              <a:solidFill>
                <a:schemeClr val="tx1">
                  <a:lumMod val="50000"/>
                  <a:lumOff val="50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2673985" y="-2673985"/>
            <a:ext cx="6880860" cy="1222883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4770721" y="1293487"/>
            <a:ext cx="2342271" cy="2342271"/>
          </a:xfrm>
          <a:prstGeom prst="ellipse">
            <a:avLst/>
          </a:prstGeom>
          <a:noFill/>
          <a:ln>
            <a:solidFill>
              <a:srgbClr val="DF4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888524" y="1384925"/>
            <a:ext cx="2342271" cy="2342271"/>
          </a:xfrm>
          <a:prstGeom prst="ellipse">
            <a:avLst/>
          </a:prstGeom>
          <a:solidFill>
            <a:srgbClr val="EE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78451" y="2242256"/>
            <a:ext cx="17475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PART</a:t>
            </a:r>
            <a:r>
              <a:rPr kumimoji="1"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 </a:t>
            </a:r>
            <a:r>
              <a:rPr kumimoji="1" lang="en-US" altLang="zh-CN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04</a:t>
            </a:r>
            <a:endParaRPr kumimoji="1" lang="zh-CN" altLang="en-US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Noto Sans S Chinese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3279" y="3840895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600" b="1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  <a:cs typeface="FZQingKeBenYueSongS-R-GB" panose="02000000000000000000" charset="-122"/>
              </a:rPr>
              <a:t>活动意义</a:t>
            </a:r>
            <a:endParaRPr kumimoji="1" lang="zh-CN" altLang="en-US" sz="3600" b="1" dirty="0">
              <a:solidFill>
                <a:srgbClr val="DF4269"/>
              </a:solidFill>
              <a:latin typeface="幼圆" panose="02010509060101010101" pitchFamily="49" charset="-122"/>
              <a:ea typeface="幼圆" panose="02010509060101010101" pitchFamily="49" charset="-122"/>
              <a:cs typeface="FZQingKeBenYueSongS-R-GB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bldLvl="0" animBg="1"/>
      <p:bldP spid="24" grpId="0" bldLvl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2673985" y="-2673985"/>
            <a:ext cx="6880860" cy="12228830"/>
          </a:xfrm>
          <a:prstGeom prst="rect">
            <a:avLst/>
          </a:prstGeom>
        </p:spPr>
      </p:pic>
      <p:sp>
        <p:nvSpPr>
          <p:cNvPr id="25" name="任意形状 24"/>
          <p:cNvSpPr/>
          <p:nvPr/>
        </p:nvSpPr>
        <p:spPr>
          <a:xfrm>
            <a:off x="689088" y="2934737"/>
            <a:ext cx="10832352" cy="1889270"/>
          </a:xfrm>
          <a:custGeom>
            <a:avLst/>
            <a:gdLst>
              <a:gd name="connsiteX0" fmla="*/ 0 w 10480431"/>
              <a:gd name="connsiteY0" fmla="*/ 1763398 h 1763398"/>
              <a:gd name="connsiteX1" fmla="*/ 3671668 w 10480431"/>
              <a:gd name="connsiteY1" fmla="*/ 4937 h 1763398"/>
              <a:gd name="connsiteX2" fmla="*/ 6499274 w 10480431"/>
              <a:gd name="connsiteY2" fmla="*/ 1200691 h 1763398"/>
              <a:gd name="connsiteX3" fmla="*/ 9228406 w 10480431"/>
              <a:gd name="connsiteY3" fmla="*/ 103411 h 1763398"/>
              <a:gd name="connsiteX4" fmla="*/ 10480431 w 10480431"/>
              <a:gd name="connsiteY4" fmla="*/ 778660 h 1763398"/>
              <a:gd name="connsiteX0-1" fmla="*/ 0 w 10663311"/>
              <a:gd name="connsiteY0-2" fmla="*/ 1806320 h 1806320"/>
              <a:gd name="connsiteX1-3" fmla="*/ 3854548 w 10663311"/>
              <a:gd name="connsiteY1-4" fmla="*/ 5656 h 1806320"/>
              <a:gd name="connsiteX2-5" fmla="*/ 6682154 w 10663311"/>
              <a:gd name="connsiteY2-6" fmla="*/ 1201410 h 1806320"/>
              <a:gd name="connsiteX3-7" fmla="*/ 9411286 w 10663311"/>
              <a:gd name="connsiteY3-8" fmla="*/ 104130 h 1806320"/>
              <a:gd name="connsiteX4-9" fmla="*/ 10663311 w 10663311"/>
              <a:gd name="connsiteY4-10" fmla="*/ 779379 h 1806320"/>
              <a:gd name="connsiteX0-11" fmla="*/ 112131 w 10775442"/>
              <a:gd name="connsiteY0-12" fmla="*/ 1804096 h 1838076"/>
              <a:gd name="connsiteX1-13" fmla="*/ 351282 w 10775442"/>
              <a:gd name="connsiteY1-14" fmla="*/ 1663419 h 1838076"/>
              <a:gd name="connsiteX2-15" fmla="*/ 3966679 w 10775442"/>
              <a:gd name="connsiteY2-16" fmla="*/ 3432 h 1838076"/>
              <a:gd name="connsiteX3-17" fmla="*/ 6794285 w 10775442"/>
              <a:gd name="connsiteY3-18" fmla="*/ 1199186 h 1838076"/>
              <a:gd name="connsiteX4-19" fmla="*/ 9523417 w 10775442"/>
              <a:gd name="connsiteY4-20" fmla="*/ 101906 h 1838076"/>
              <a:gd name="connsiteX5" fmla="*/ 10775442 w 10775442"/>
              <a:gd name="connsiteY5" fmla="*/ 777155 h 1838076"/>
              <a:gd name="connsiteX0-21" fmla="*/ 87356 w 10750667"/>
              <a:gd name="connsiteY0-22" fmla="*/ 1806075 h 1923832"/>
              <a:gd name="connsiteX1-23" fmla="*/ 368710 w 10750667"/>
              <a:gd name="connsiteY1-24" fmla="*/ 1792007 h 1923832"/>
              <a:gd name="connsiteX2-25" fmla="*/ 3941904 w 10750667"/>
              <a:gd name="connsiteY2-26" fmla="*/ 5411 h 1923832"/>
              <a:gd name="connsiteX3-27" fmla="*/ 6769510 w 10750667"/>
              <a:gd name="connsiteY3-28" fmla="*/ 1201165 h 1923832"/>
              <a:gd name="connsiteX4-29" fmla="*/ 9498642 w 10750667"/>
              <a:gd name="connsiteY4-30" fmla="*/ 103885 h 1923832"/>
              <a:gd name="connsiteX5-31" fmla="*/ 10750667 w 10750667"/>
              <a:gd name="connsiteY5-32" fmla="*/ 779134 h 1923832"/>
              <a:gd name="connsiteX0-33" fmla="*/ 14297 w 10832352"/>
              <a:gd name="connsiteY0-34" fmla="*/ 1623195 h 1889270"/>
              <a:gd name="connsiteX1-35" fmla="*/ 450395 w 10832352"/>
              <a:gd name="connsiteY1-36" fmla="*/ 1792007 h 1889270"/>
              <a:gd name="connsiteX2-37" fmla="*/ 4023589 w 10832352"/>
              <a:gd name="connsiteY2-38" fmla="*/ 5411 h 1889270"/>
              <a:gd name="connsiteX3-39" fmla="*/ 6851195 w 10832352"/>
              <a:gd name="connsiteY3-40" fmla="*/ 1201165 h 1889270"/>
              <a:gd name="connsiteX4-41" fmla="*/ 9580327 w 10832352"/>
              <a:gd name="connsiteY4-42" fmla="*/ 103885 h 1889270"/>
              <a:gd name="connsiteX5-43" fmla="*/ 10832352 w 10832352"/>
              <a:gd name="connsiteY5-44" fmla="*/ 779134 h 18892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</a:cxnLst>
            <a:rect l="l" t="t" r="r" b="b"/>
            <a:pathLst>
              <a:path w="10832352" h="1889270">
                <a:moveTo>
                  <a:pt x="14297" y="1623195"/>
                </a:moveTo>
                <a:cubicBezTo>
                  <a:pt x="54155" y="1599749"/>
                  <a:pt x="-192029" y="2092118"/>
                  <a:pt x="450395" y="1792007"/>
                </a:cubicBezTo>
                <a:cubicBezTo>
                  <a:pt x="1092819" y="1491896"/>
                  <a:pt x="2956789" y="103885"/>
                  <a:pt x="4023589" y="5411"/>
                </a:cubicBezTo>
                <a:cubicBezTo>
                  <a:pt x="5090389" y="-93063"/>
                  <a:pt x="5925072" y="1184753"/>
                  <a:pt x="6851195" y="1201165"/>
                </a:cubicBezTo>
                <a:cubicBezTo>
                  <a:pt x="7777318" y="1217577"/>
                  <a:pt x="8916801" y="174223"/>
                  <a:pt x="9580327" y="103885"/>
                </a:cubicBezTo>
                <a:cubicBezTo>
                  <a:pt x="10243853" y="33547"/>
                  <a:pt x="10832352" y="779134"/>
                  <a:pt x="10832352" y="779134"/>
                </a:cubicBezTo>
              </a:path>
            </a:pathLst>
          </a:custGeom>
          <a:noFill/>
          <a:ln>
            <a:solidFill>
              <a:srgbClr val="FF6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618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67962" y="795118"/>
            <a:ext cx="130556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b="1" dirty="0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  <a:cs typeface="FZQingKeBenYueSongS-R-GB" panose="02000000000000000000" charset="-122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81142" y="856672"/>
            <a:ext cx="20269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</a:t>
            </a:r>
            <a:r>
              <a:rPr kumimoji="1" lang="en-US" altLang="zh-CN" sz="3600" b="1" dirty="0">
                <a:solidFill>
                  <a:srgbClr val="FFB1B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O</a:t>
            </a:r>
            <a:r>
              <a:rPr kumimoji="1" lang="en-US" altLang="zh-CN" sz="3600" b="1" dirty="0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NTE</a:t>
            </a:r>
            <a:r>
              <a:rPr kumimoji="1" lang="en-US" altLang="zh-CN" sz="3600" b="1" dirty="0">
                <a:solidFill>
                  <a:srgbClr val="FFB1B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NT</a:t>
            </a:r>
            <a:r>
              <a:rPr kumimoji="1" lang="en-US" altLang="zh-CN" sz="3600" b="1" dirty="0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</a:t>
            </a:r>
            <a:endParaRPr kumimoji="1" lang="zh-CN" altLang="en-US" sz="3600" b="1" dirty="0">
              <a:solidFill>
                <a:srgbClr val="DF426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202912" y="3124613"/>
            <a:ext cx="1631853" cy="1631853"/>
          </a:xfrm>
          <a:prstGeom prst="ellipse">
            <a:avLst/>
          </a:prstGeom>
          <a:solidFill>
            <a:srgbClr val="EE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48865" y="2236255"/>
            <a:ext cx="1631853" cy="1631853"/>
          </a:xfrm>
          <a:prstGeom prst="ellipse">
            <a:avLst/>
          </a:prstGeom>
          <a:solidFill>
            <a:srgbClr val="FF6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783630" y="3200631"/>
            <a:ext cx="1631853" cy="1631853"/>
          </a:xfrm>
          <a:prstGeom prst="ellipse">
            <a:avLst/>
          </a:prstGeom>
          <a:solidFill>
            <a:srgbClr val="EE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426402" y="2232738"/>
            <a:ext cx="1631853" cy="1631853"/>
          </a:xfrm>
          <a:prstGeom prst="ellipse">
            <a:avLst/>
          </a:prstGeom>
          <a:solidFill>
            <a:srgbClr val="FF6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06064" y="3307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01</a:t>
            </a:r>
            <a:endParaRPr kumimoji="1" lang="zh-CN" altLang="en-US" sz="3200" dirty="0">
              <a:solidFill>
                <a:schemeClr val="bg1"/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22443" y="387580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活动介绍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34469" y="2453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02</a:t>
            </a:r>
            <a:endParaRPr kumimoji="1" lang="zh-CN" altLang="en-US" sz="3200" dirty="0">
              <a:solidFill>
                <a:schemeClr val="bg1"/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50848" y="3021754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活动流程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64812" y="34112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03</a:t>
            </a:r>
            <a:endParaRPr kumimoji="1" lang="zh-CN" altLang="en-US" sz="3200" dirty="0">
              <a:solidFill>
                <a:schemeClr val="bg1"/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81191" y="3979877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前期准备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917510" y="244261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04</a:t>
            </a:r>
            <a:endParaRPr kumimoji="1" lang="zh-CN" altLang="en-US" sz="3200" dirty="0">
              <a:solidFill>
                <a:schemeClr val="bg1"/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33889" y="3011267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活动意义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5" grpId="0"/>
      <p:bldP spid="6" grpId="0"/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</a:t>
            </a:r>
            <a:r>
              <a:rPr 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活动意义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4·</a:t>
            </a:r>
          </a:p>
        </p:txBody>
      </p:sp>
      <p:sp>
        <p:nvSpPr>
          <p:cNvPr id="71" name="矩形 70"/>
          <p:cNvSpPr/>
          <p:nvPr/>
        </p:nvSpPr>
        <p:spPr>
          <a:xfrm>
            <a:off x="5679437" y="4270019"/>
            <a:ext cx="249299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E84269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679599" y="4814212"/>
            <a:ext cx="5405717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82520" y="4034790"/>
            <a:ext cx="25400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4400" b="1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ABOUT</a:t>
            </a:r>
          </a:p>
          <a:p>
            <a:pPr>
              <a:lnSpc>
                <a:spcPts val="8400"/>
              </a:lnSpc>
            </a:pPr>
            <a:r>
              <a:rPr lang="en-US" sz="4400" b="1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STAFF</a:t>
            </a:r>
            <a:endParaRPr lang="en-US" altLang="en-US" sz="4400" b="1" dirty="0">
              <a:solidFill>
                <a:srgbClr val="F2B2C3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30" y="1094740"/>
            <a:ext cx="5920740" cy="3094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</a:t>
            </a:r>
            <a:r>
              <a:rPr 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活动意义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4·</a:t>
            </a:r>
          </a:p>
        </p:txBody>
      </p:sp>
      <p:sp>
        <p:nvSpPr>
          <p:cNvPr id="7" name="Retângulo 25"/>
          <p:cNvSpPr/>
          <p:nvPr/>
        </p:nvSpPr>
        <p:spPr bwMode="auto">
          <a:xfrm>
            <a:off x="1407160" y="1529715"/>
            <a:ext cx="4064000" cy="2877185"/>
          </a:xfrm>
          <a:prstGeom prst="rect">
            <a:avLst/>
          </a:prstGeom>
          <a:noFill/>
          <a:ln w="149225" cmpd="sng">
            <a:solidFill>
              <a:srgbClr val="F2B2C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0990" y="1865630"/>
            <a:ext cx="3901440" cy="3901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44945" y="2017395"/>
            <a:ext cx="4163695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altLang="zh-CN" sz="4400" b="1">
                <a:solidFill>
                  <a:srgbClr val="DF5F89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·</a:t>
            </a:r>
            <a:r>
              <a:rPr lang="zh-CN" altLang="en-US" sz="4400" b="1">
                <a:solidFill>
                  <a:srgbClr val="DF5F89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活动意义</a:t>
            </a:r>
            <a:r>
              <a:rPr lang="en-US" altLang="zh-CN" sz="4400" b="1">
                <a:solidFill>
                  <a:srgbClr val="DF5F89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·</a:t>
            </a:r>
            <a:endParaRPr lang="en-US" altLang="zh-CN" sz="4400" b="1" dirty="0">
              <a:solidFill>
                <a:srgbClr val="DF5F89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0555" y="2905760"/>
            <a:ext cx="345694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点击此处添加文本信息，具体长短可根据实际需要填写，也可直接将文本复制于此，具体文字大小颜色均可调整。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243542" y="5139690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</a:t>
            </a:r>
            <a:r>
              <a:rPr 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活动意义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4·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393565" y="1973580"/>
            <a:ext cx="3096260" cy="2746375"/>
            <a:chOff x="3018566" y="2587843"/>
            <a:chExt cx="3096484" cy="2746157"/>
          </a:xfrm>
        </p:grpSpPr>
        <p:cxnSp>
          <p:nvCxnSpPr>
            <p:cNvPr id="28" name="Straight Connector 1"/>
            <p:cNvCxnSpPr/>
            <p:nvPr/>
          </p:nvCxnSpPr>
          <p:spPr>
            <a:xfrm rot="10800000">
              <a:off x="4099047" y="3034676"/>
              <a:ext cx="945906" cy="1332"/>
            </a:xfrm>
            <a:prstGeom prst="line">
              <a:avLst/>
            </a:prstGeom>
            <a:ln w="19050">
              <a:solidFill>
                <a:srgbClr val="F2B2C3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"/>
            <p:cNvCxnSpPr/>
            <p:nvPr/>
          </p:nvCxnSpPr>
          <p:spPr>
            <a:xfrm rot="10800000">
              <a:off x="4099047" y="4735143"/>
              <a:ext cx="945906" cy="1332"/>
            </a:xfrm>
            <a:prstGeom prst="line">
              <a:avLst/>
            </a:prstGeom>
            <a:ln w="19050">
              <a:solidFill>
                <a:srgbClr val="E84269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Sev01"/>
            <p:cNvSpPr/>
            <p:nvPr/>
          </p:nvSpPr>
          <p:spPr>
            <a:xfrm rot="18900000">
              <a:off x="3018566" y="2598818"/>
              <a:ext cx="800314" cy="800315"/>
            </a:xfrm>
            <a:prstGeom prst="rect">
              <a:avLst/>
            </a:prstGeom>
            <a:solidFill>
              <a:srgbClr val="E84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31" name="Group 11"/>
            <p:cNvGrpSpPr/>
            <p:nvPr/>
          </p:nvGrpSpPr>
          <p:grpSpPr>
            <a:xfrm>
              <a:off x="5314734" y="2635566"/>
              <a:ext cx="800316" cy="806409"/>
              <a:chOff x="2971937" y="1633535"/>
              <a:chExt cx="1209747" cy="1218959"/>
            </a:xfrm>
          </p:grpSpPr>
          <p:sp>
            <p:nvSpPr>
              <p:cNvPr id="45" name="Sev02"/>
              <p:cNvSpPr/>
              <p:nvPr/>
            </p:nvSpPr>
            <p:spPr>
              <a:xfrm rot="18900000">
                <a:off x="2971937" y="1642747"/>
                <a:ext cx="1209747" cy="1209747"/>
              </a:xfrm>
              <a:prstGeom prst="rect">
                <a:avLst/>
              </a:prstGeom>
              <a:solidFill>
                <a:srgbClr val="CEE3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accent2">
                      <a:lumMod val="50000"/>
                    </a:schemeClr>
                  </a:solidFill>
                  <a:latin typeface="FontAwesome" pitchFamily="2" charset="0"/>
                </a:endParaRPr>
              </a:p>
            </p:txBody>
          </p:sp>
          <p:sp>
            <p:nvSpPr>
              <p:cNvPr id="46" name="Sev02"/>
              <p:cNvSpPr/>
              <p:nvPr/>
            </p:nvSpPr>
            <p:spPr>
              <a:xfrm rot="18900000">
                <a:off x="2971937" y="1633535"/>
                <a:ext cx="1209747" cy="1209747"/>
              </a:xfrm>
              <a:prstGeom prst="rect">
                <a:avLst/>
              </a:prstGeom>
              <a:solidFill>
                <a:srgbClr val="F2B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accent2">
                      <a:lumMod val="50000"/>
                    </a:schemeClr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44" name="Sev03"/>
            <p:cNvSpPr/>
            <p:nvPr/>
          </p:nvSpPr>
          <p:spPr>
            <a:xfrm rot="18900000">
              <a:off x="3041026" y="4359961"/>
              <a:ext cx="800316" cy="800316"/>
            </a:xfrm>
            <a:prstGeom prst="rect">
              <a:avLst/>
            </a:prstGeom>
            <a:solidFill>
              <a:srgbClr val="F2B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>
                    <a:lumMod val="50000"/>
                  </a:schemeClr>
                </a:solidFill>
                <a:latin typeface="FontAwesome" pitchFamily="2" charset="0"/>
                <a:cs typeface="+mj-cs"/>
              </a:endParaRPr>
            </a:p>
          </p:txBody>
        </p:sp>
        <p:sp>
          <p:nvSpPr>
            <p:cNvPr id="42" name="Sev04"/>
            <p:cNvSpPr/>
            <p:nvPr/>
          </p:nvSpPr>
          <p:spPr>
            <a:xfrm rot="18900000">
              <a:off x="5300165" y="4360600"/>
              <a:ext cx="800316" cy="800315"/>
            </a:xfrm>
            <a:prstGeom prst="rect">
              <a:avLst/>
            </a:prstGeom>
            <a:solidFill>
              <a:srgbClr val="E84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4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5547109" y="4584292"/>
              <a:ext cx="306428" cy="329674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5" name="Freeform 42"/>
            <p:cNvSpPr>
              <a:spLocks noEditPoints="1"/>
            </p:cNvSpPr>
            <p:nvPr/>
          </p:nvSpPr>
          <p:spPr bwMode="auto">
            <a:xfrm>
              <a:off x="3251772" y="2841024"/>
              <a:ext cx="333900" cy="287408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6" name="Freeform 178"/>
            <p:cNvSpPr>
              <a:spLocks noEditPoints="1"/>
            </p:cNvSpPr>
            <p:nvPr/>
          </p:nvSpPr>
          <p:spPr bwMode="auto">
            <a:xfrm>
              <a:off x="3274233" y="4623387"/>
              <a:ext cx="333900" cy="251482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7" name="Freeform 86"/>
            <p:cNvSpPr>
              <a:spLocks noEditPoints="1"/>
            </p:cNvSpPr>
            <p:nvPr/>
          </p:nvSpPr>
          <p:spPr bwMode="auto">
            <a:xfrm>
              <a:off x="5600561" y="2792364"/>
              <a:ext cx="228660" cy="38472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cxnSp>
          <p:nvCxnSpPr>
            <p:cNvPr id="38" name="Straight Connector 26"/>
            <p:cNvCxnSpPr/>
            <p:nvPr/>
          </p:nvCxnSpPr>
          <p:spPr>
            <a:xfrm flipV="1">
              <a:off x="4583101" y="2587843"/>
              <a:ext cx="0" cy="2746157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27"/>
            <p:cNvSpPr/>
            <p:nvPr/>
          </p:nvSpPr>
          <p:spPr>
            <a:xfrm>
              <a:off x="4505325" y="2945799"/>
              <a:ext cx="155552" cy="155552"/>
            </a:xfrm>
            <a:prstGeom prst="ellipse">
              <a:avLst/>
            </a:prstGeom>
            <a:solidFill>
              <a:srgbClr val="E84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28"/>
            <p:cNvSpPr/>
            <p:nvPr/>
          </p:nvSpPr>
          <p:spPr>
            <a:xfrm>
              <a:off x="4505325" y="4661487"/>
              <a:ext cx="155552" cy="155552"/>
            </a:xfrm>
            <a:prstGeom prst="ellipse">
              <a:avLst/>
            </a:prstGeom>
            <a:solidFill>
              <a:srgbClr val="F2B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43380" y="1885950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43380" y="3970020"/>
            <a:ext cx="1981200" cy="711835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21345" y="1963420"/>
            <a:ext cx="1981200" cy="711835"/>
            <a:chOff x="2408" y="3190"/>
            <a:chExt cx="3120" cy="1121"/>
          </a:xfrm>
        </p:grpSpPr>
        <p:sp>
          <p:nvSpPr>
            <p:cNvPr id="1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21345" y="4047490"/>
            <a:ext cx="1981200" cy="711835"/>
            <a:chOff x="2408" y="3190"/>
            <a:chExt cx="3120" cy="1121"/>
          </a:xfrm>
        </p:grpSpPr>
        <p:sp>
          <p:nvSpPr>
            <p:cNvPr id="1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</a:t>
            </a:r>
            <a:r>
              <a:rPr 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活动意义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4·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06414" y="1586509"/>
            <a:ext cx="5739940" cy="4204545"/>
            <a:chOff x="1113" y="2603"/>
            <a:chExt cx="7026" cy="4795"/>
          </a:xfrm>
        </p:grpSpPr>
        <p:sp>
          <p:nvSpPr>
            <p:cNvPr id="8" name="Oval 96"/>
            <p:cNvSpPr>
              <a:spLocks noChangeArrowheads="1"/>
            </p:cNvSpPr>
            <p:nvPr/>
          </p:nvSpPr>
          <p:spPr bwMode="auto">
            <a:xfrm>
              <a:off x="1113" y="3274"/>
              <a:ext cx="1730" cy="1731"/>
            </a:xfrm>
            <a:prstGeom prst="ellipse">
              <a:avLst/>
            </a:prstGeom>
            <a:solidFill>
              <a:srgbClr val="E84269"/>
            </a:solidFill>
            <a:ln w="38100">
              <a:noFill/>
            </a:ln>
            <a:effectLst/>
          </p:spPr>
          <p:txBody>
            <a:bodyPr wrap="square" lIns="0" tIns="34290" rIns="0" bIns="3429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anose="02000000000000000000" pitchFamily="2" charset="-122"/>
                </a:rPr>
                <a:t>尊重女性</a:t>
              </a:r>
            </a:p>
          </p:txBody>
        </p:sp>
        <p:sp>
          <p:nvSpPr>
            <p:cNvPr id="9" name="Oval 102"/>
            <p:cNvSpPr>
              <a:spLocks noChangeArrowheads="1"/>
            </p:cNvSpPr>
            <p:nvPr/>
          </p:nvSpPr>
          <p:spPr bwMode="auto">
            <a:xfrm>
              <a:off x="5674" y="3368"/>
              <a:ext cx="1730" cy="1731"/>
            </a:xfrm>
            <a:prstGeom prst="ellipse">
              <a:avLst/>
            </a:prstGeom>
            <a:solidFill>
              <a:srgbClr val="E84269"/>
            </a:solidFill>
            <a:ln w="38100">
              <a:noFill/>
            </a:ln>
            <a:effectLst/>
          </p:spPr>
          <p:txBody>
            <a:bodyPr wrap="square" lIns="0" tIns="34290" rIns="0" bIns="3429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anose="02000000000000000000" pitchFamily="2" charset="-122"/>
                </a:rPr>
                <a:t>快乐活动</a:t>
              </a:r>
            </a:p>
          </p:txBody>
        </p:sp>
        <p:sp>
          <p:nvSpPr>
            <p:cNvPr id="10" name="Oval 108"/>
            <p:cNvSpPr>
              <a:spLocks noChangeArrowheads="1"/>
            </p:cNvSpPr>
            <p:nvPr/>
          </p:nvSpPr>
          <p:spPr bwMode="auto">
            <a:xfrm>
              <a:off x="3346" y="2603"/>
              <a:ext cx="1730" cy="1731"/>
            </a:xfrm>
            <a:prstGeom prst="ellipse">
              <a:avLst/>
            </a:prstGeom>
            <a:solidFill>
              <a:srgbClr val="F2B2C3"/>
            </a:solidFill>
            <a:ln w="38100">
              <a:noFill/>
            </a:ln>
            <a:effectLst/>
          </p:spPr>
          <p:txBody>
            <a:bodyPr wrap="square" lIns="0" tIns="34290" rIns="0" bIns="3429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anose="02000000000000000000" pitchFamily="2" charset="-122"/>
                </a:rPr>
                <a:t>节日庆典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1" name="AutoShape 46"/>
            <p:cNvSpPr>
              <a:spLocks noChangeArrowheads="1"/>
            </p:cNvSpPr>
            <p:nvPr/>
          </p:nvSpPr>
          <p:spPr bwMode="auto">
            <a:xfrm>
              <a:off x="3709" y="4101"/>
              <a:ext cx="1080" cy="891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</a:ln>
          </p:spPr>
          <p:txBody>
            <a:bodyPr wrap="none" lIns="68580" tIns="34290" rIns="68580" bIns="34290" anchor="ctr"/>
            <a:lstStyle/>
            <a:p>
              <a:pPr latinLnBrk="1">
                <a:defRPr/>
              </a:pPr>
              <a:endParaRPr kumimoji="1" lang="ko-KR" altLang="ko-KR">
                <a:latin typeface="微软雅黑" panose="020B0503020204020204" charset="-122"/>
                <a:ea typeface="Gulim" pitchFamily="34" charset="-127"/>
              </a:endParaRPr>
            </a:p>
          </p:txBody>
        </p:sp>
        <p:sp>
          <p:nvSpPr>
            <p:cNvPr id="12" name="AutoShape 65"/>
            <p:cNvSpPr>
              <a:spLocks noChangeArrowheads="1"/>
            </p:cNvSpPr>
            <p:nvPr/>
          </p:nvSpPr>
          <p:spPr bwMode="auto">
            <a:xfrm rot="-2367420">
              <a:off x="2170" y="4509"/>
              <a:ext cx="1080" cy="891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</a:ln>
          </p:spPr>
          <p:txBody>
            <a:bodyPr wrap="none" lIns="68580" tIns="34290" rIns="68580" bIns="34290" anchor="ctr"/>
            <a:lstStyle/>
            <a:p>
              <a:pPr latinLnBrk="1">
                <a:defRPr/>
              </a:pPr>
              <a:endParaRPr kumimoji="1" lang="ko-KR" altLang="ko-KR">
                <a:latin typeface="微软雅黑" panose="020B0503020204020204" charset="-122"/>
                <a:ea typeface="Gulim" pitchFamily="34" charset="-127"/>
              </a:endParaRPr>
            </a:p>
          </p:txBody>
        </p:sp>
        <p:sp>
          <p:nvSpPr>
            <p:cNvPr id="13" name="AutoShape 66"/>
            <p:cNvSpPr>
              <a:spLocks noChangeArrowheads="1"/>
            </p:cNvSpPr>
            <p:nvPr/>
          </p:nvSpPr>
          <p:spPr bwMode="auto">
            <a:xfrm rot="2480061">
              <a:off x="5181" y="4507"/>
              <a:ext cx="1080" cy="891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</a:ln>
          </p:spPr>
          <p:txBody>
            <a:bodyPr wrap="none" lIns="68580" tIns="34290" rIns="68580" bIns="34290" anchor="ctr"/>
            <a:lstStyle/>
            <a:p>
              <a:pPr latinLnBrk="1">
                <a:defRPr/>
              </a:pPr>
              <a:endParaRPr kumimoji="1" lang="ko-KR" altLang="ko-KR">
                <a:latin typeface="微软雅黑" panose="020B0503020204020204" charset="-122"/>
                <a:ea typeface="Gulim" pitchFamily="34" charset="-127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3" y="5600"/>
              <a:ext cx="6541" cy="179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您的内容打在这里在此框中选择粘贴，并选择只保留文字。您的内容打在这里，或者通过复制您的文本您的内容打在这里在此框中选择粘贴，并选择只保留文字。您的内容打在这里，或者通过复制您的文本</a:t>
              </a:r>
              <a:endParaRPr lang="en-GB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GB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8139" y="2603"/>
              <a:ext cx="0" cy="3614"/>
            </a:xfrm>
            <a:prstGeom prst="line">
              <a:avLst/>
            </a:prstGeom>
            <a:ln>
              <a:solidFill>
                <a:srgbClr val="E842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18630" y="1209675"/>
            <a:ext cx="4161790" cy="416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2673985" y="-2673985"/>
            <a:ext cx="6880860" cy="122288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234766" y="970455"/>
            <a:ext cx="3759535" cy="20722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10385" y="3220720"/>
            <a:ext cx="8426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sz="7200" b="1" dirty="0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  <a:cs typeface="FZQingKeBenYueSongS-R-GB" panose="02000000000000000000" charset="-122"/>
              </a:rPr>
              <a:t>感谢聆听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78956" y="4597627"/>
            <a:ext cx="3089308" cy="523220"/>
          </a:xfrm>
          <a:prstGeom prst="rect">
            <a:avLst/>
          </a:prstGeom>
          <a:noFill/>
          <a:ln w="15875">
            <a:solidFill>
              <a:srgbClr val="D8386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spc="30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z="2800" spc="30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</a:rPr>
              <a:t>xiazaii</a:t>
            </a:r>
            <a:endParaRPr lang="zh-CN" altLang="en-US" sz="2800" spc="300" dirty="0">
              <a:solidFill>
                <a:srgbClr val="DF426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bamb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11323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2673985" y="-2673985"/>
            <a:ext cx="6880860" cy="1222883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4770721" y="1293487"/>
            <a:ext cx="2342271" cy="2342271"/>
          </a:xfrm>
          <a:prstGeom prst="ellipse">
            <a:avLst/>
          </a:prstGeom>
          <a:noFill/>
          <a:ln>
            <a:solidFill>
              <a:srgbClr val="DF4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888524" y="1384925"/>
            <a:ext cx="2342271" cy="2342271"/>
          </a:xfrm>
          <a:prstGeom prst="ellipse">
            <a:avLst/>
          </a:prstGeom>
          <a:solidFill>
            <a:srgbClr val="EE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78451" y="2242256"/>
            <a:ext cx="17475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PART</a:t>
            </a:r>
            <a:r>
              <a:rPr kumimoji="1"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 </a:t>
            </a:r>
            <a:r>
              <a:rPr kumimoji="1" lang="en-US" altLang="zh-CN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01</a:t>
            </a:r>
            <a:endParaRPr kumimoji="1" lang="zh-CN" altLang="en-US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Noto Sans S Chinese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3279" y="3840895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600" b="1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  <a:cs typeface="FZQingKeBenYueSongS-R-GB" panose="02000000000000000000" charset="-122"/>
              </a:rPr>
              <a:t>活动介绍</a:t>
            </a:r>
            <a:endParaRPr kumimoji="1" lang="zh-CN" altLang="en-US" sz="3600" b="1" dirty="0">
              <a:solidFill>
                <a:srgbClr val="DF4269"/>
              </a:solidFill>
              <a:latin typeface="幼圆" panose="02010509060101010101" pitchFamily="49" charset="-122"/>
              <a:ea typeface="幼圆" panose="02010509060101010101" pitchFamily="49" charset="-122"/>
              <a:cs typeface="FZQingKeBenYueSongS-R-GB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bldLvl="0" animBg="1"/>
      <p:bldP spid="24" grpId="0" bldLvl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活动介绍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1·</a:t>
            </a:r>
          </a:p>
        </p:txBody>
      </p:sp>
      <p:pic>
        <p:nvPicPr>
          <p:cNvPr id="30" name="图片 29" descr="C:\Users\Administrator\Desktop\u=3172803917,131982049&amp;fm=111&amp;gp=0.jpgu=3172803917,131982049&amp;fm=111&amp;gp=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57935" y="1626870"/>
            <a:ext cx="3975100" cy="4017645"/>
          </a:xfrm>
          <a:prstGeom prst="ellipse">
            <a:avLst/>
          </a:prstGeom>
        </p:spPr>
      </p:pic>
      <p:grpSp>
        <p:nvGrpSpPr>
          <p:cNvPr id="25" name="1"/>
          <p:cNvGrpSpPr/>
          <p:nvPr/>
        </p:nvGrpSpPr>
        <p:grpSpPr>
          <a:xfrm>
            <a:off x="1860542" y="2169325"/>
            <a:ext cx="2770115" cy="2755212"/>
            <a:chOff x="1605441" y="2247284"/>
            <a:chExt cx="2770115" cy="2755212"/>
          </a:xfrm>
        </p:grpSpPr>
        <p:sp>
          <p:nvSpPr>
            <p:cNvPr id="26" name="5"/>
            <p:cNvSpPr/>
            <p:nvPr/>
          </p:nvSpPr>
          <p:spPr>
            <a:xfrm>
              <a:off x="1612892" y="2247284"/>
              <a:ext cx="2755212" cy="2755212"/>
            </a:xfrm>
            <a:prstGeom prst="ellipse">
              <a:avLst/>
            </a:prstGeom>
            <a:solidFill>
              <a:srgbClr val="E84269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/>
            </a:p>
          </p:txBody>
        </p:sp>
        <p:grpSp>
          <p:nvGrpSpPr>
            <p:cNvPr id="27" name="2"/>
            <p:cNvGrpSpPr/>
            <p:nvPr/>
          </p:nvGrpSpPr>
          <p:grpSpPr>
            <a:xfrm>
              <a:off x="1605441" y="3044971"/>
              <a:ext cx="2770115" cy="1229608"/>
              <a:chOff x="7840880" y="3044971"/>
              <a:chExt cx="2770115" cy="1229608"/>
            </a:xfrm>
          </p:grpSpPr>
          <p:sp>
            <p:nvSpPr>
              <p:cNvPr id="28" name="4"/>
              <p:cNvSpPr txBox="1"/>
              <p:nvPr/>
            </p:nvSpPr>
            <p:spPr>
              <a:xfrm>
                <a:off x="7840880" y="3044971"/>
                <a:ext cx="2770114" cy="471579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29" name="3"/>
              <p:cNvSpPr txBox="1"/>
              <p:nvPr/>
            </p:nvSpPr>
            <p:spPr>
              <a:xfrm>
                <a:off x="7840881" y="3516550"/>
                <a:ext cx="2770114" cy="75802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</a:rPr>
                  <a:t>Supporting text here.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</a:rPr>
                  <a:t>When you copy &amp; paste, choose "keep text only" option.</a:t>
                </a:r>
              </a:p>
            </p:txBody>
          </p:sp>
        </p:grpSp>
      </p:grpSp>
      <p:sp>
        <p:nvSpPr>
          <p:cNvPr id="6" name="TextBox 13"/>
          <p:cNvSpPr txBox="1"/>
          <p:nvPr/>
        </p:nvSpPr>
        <p:spPr>
          <a:xfrm>
            <a:off x="5166360" y="2314575"/>
            <a:ext cx="4002405" cy="492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zh-CN" sz="3200" b="1">
                <a:solidFill>
                  <a:srgbClr val="F08B9C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women's  day</a:t>
            </a:r>
            <a:endParaRPr lang="zh-CN" altLang="en-US" sz="3200" b="1" dirty="0">
              <a:solidFill>
                <a:srgbClr val="F08B9C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32170" y="3732530"/>
            <a:ext cx="5342890" cy="9893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</a:b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33" name="文本框 16"/>
          <p:cNvSpPr txBox="1"/>
          <p:nvPr/>
        </p:nvSpPr>
        <p:spPr>
          <a:xfrm>
            <a:off x="5932170" y="2961005"/>
            <a:ext cx="3884930" cy="336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活动介绍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1·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535930" y="3269615"/>
            <a:ext cx="5926455" cy="2250440"/>
            <a:chOff x="8718" y="5149"/>
            <a:chExt cx="9333" cy="3544"/>
          </a:xfrm>
        </p:grpSpPr>
        <p:sp>
          <p:nvSpPr>
            <p:cNvPr id="16" name="矩形 15"/>
            <p:cNvSpPr/>
            <p:nvPr/>
          </p:nvSpPr>
          <p:spPr>
            <a:xfrm>
              <a:off x="8718" y="5149"/>
              <a:ext cx="8500" cy="3544"/>
            </a:xfrm>
            <a:prstGeom prst="rect">
              <a:avLst/>
            </a:prstGeom>
            <a:solidFill>
              <a:srgbClr val="E84269">
                <a:alpha val="52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9097" y="5552"/>
              <a:ext cx="299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单击此处输入标题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097" y="6296"/>
              <a:ext cx="8955" cy="2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此处填写内容此处填写内容此处填写内容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此处填写内容此处填写内容此处填写内容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此处填写内容此处填写内容此处填写内容</a:t>
              </a:r>
            </a:p>
            <a:p>
              <a:pPr algn="l" fontAlgn="auto">
                <a:lnSpc>
                  <a:spcPct val="150000"/>
                </a:lnSpc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39105" y="1205230"/>
            <a:ext cx="5744845" cy="18135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rcRect l="6537" r="6772" b="6288"/>
          <a:stretch>
            <a:fillRect/>
          </a:stretch>
        </p:blipFill>
        <p:spPr>
          <a:xfrm>
            <a:off x="1201420" y="1205230"/>
            <a:ext cx="3983355" cy="4305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活动介绍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1·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9495" y="2343785"/>
            <a:ext cx="4163695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altLang="zh-CN" sz="4400" b="1">
                <a:solidFill>
                  <a:srgbClr val="DF5F89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·</a:t>
            </a:r>
            <a:r>
              <a:rPr lang="zh-CN" altLang="en-US" sz="4400" b="1">
                <a:solidFill>
                  <a:srgbClr val="DF5F89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妇女节起源</a:t>
            </a:r>
            <a:r>
              <a:rPr lang="en-US" altLang="zh-CN" sz="4400" b="1">
                <a:solidFill>
                  <a:srgbClr val="DF5F89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·</a:t>
            </a:r>
            <a:endParaRPr lang="en-US" altLang="zh-CN" sz="4400" b="1" dirty="0">
              <a:solidFill>
                <a:srgbClr val="DF5F89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5105" y="3232150"/>
            <a:ext cx="345694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点击此处添加文本信息，具体长短可根据实际需要填写，也可直接将文本复制于此，具体文字大小颜色均可调整。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738092" y="5466080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rcRect b="10951"/>
          <a:stretch>
            <a:fillRect/>
          </a:stretch>
        </p:blipFill>
        <p:spPr>
          <a:xfrm>
            <a:off x="5203190" y="1892935"/>
            <a:ext cx="6024880" cy="3573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活动介绍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1·</a:t>
            </a:r>
          </a:p>
        </p:txBody>
      </p:sp>
      <p:sp>
        <p:nvSpPr>
          <p:cNvPr id="22" name="矩形 21"/>
          <p:cNvSpPr/>
          <p:nvPr/>
        </p:nvSpPr>
        <p:spPr>
          <a:xfrm>
            <a:off x="1080389" y="5238361"/>
            <a:ext cx="5257116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在此录入上述图表的综合描述说明，在此录入上述图表的综合描述说明。在此录入上述图表的描述说明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80390" y="4882760"/>
            <a:ext cx="2268243" cy="39878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2000" b="1" dirty="0">
                <a:solidFill>
                  <a:srgbClr val="E84269"/>
                </a:solidFill>
                <a:latin typeface="微软雅黑" panose="020B0503020204020204" charset="-122"/>
                <a:ea typeface="微软雅黑" panose="020B0503020204020204" charset="-122"/>
              </a:rPr>
              <a:t>节日介绍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085205" y="1279525"/>
            <a:ext cx="887730" cy="887730"/>
            <a:chOff x="1581" y="2041"/>
            <a:chExt cx="1398" cy="1398"/>
          </a:xfrm>
          <a:solidFill>
            <a:srgbClr val="E84269">
              <a:alpha val="50000"/>
            </a:srgbClr>
          </a:solidFill>
        </p:grpSpPr>
        <p:sp>
          <p:nvSpPr>
            <p:cNvPr id="25" name="矩形 24"/>
            <p:cNvSpPr/>
            <p:nvPr/>
          </p:nvSpPr>
          <p:spPr>
            <a:xfrm>
              <a:off x="1581" y="2041"/>
              <a:ext cx="1399" cy="2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6200000">
              <a:off x="1003" y="2619"/>
              <a:ext cx="1399" cy="2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11"/>
          <p:cNvSpPr txBox="1"/>
          <p:nvPr/>
        </p:nvSpPr>
        <p:spPr>
          <a:xfrm>
            <a:off x="6447155" y="1868170"/>
            <a:ext cx="1903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>
                <a:solidFill>
                  <a:srgbClr val="E84269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6447155" y="2340610"/>
            <a:ext cx="5686425" cy="152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 algn="l" fontAlgn="auto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47155" y="3688715"/>
            <a:ext cx="5686425" cy="152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 algn="l" fontAlgn="auto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" y="1137920"/>
            <a:ext cx="4761865" cy="3571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57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57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28" grpId="0"/>
      <p:bldP spid="28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2673985" y="-2673985"/>
            <a:ext cx="6880860" cy="1222883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4770721" y="1293487"/>
            <a:ext cx="2342271" cy="2342271"/>
          </a:xfrm>
          <a:prstGeom prst="ellipse">
            <a:avLst/>
          </a:prstGeom>
          <a:noFill/>
          <a:ln>
            <a:solidFill>
              <a:srgbClr val="DF4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888524" y="1384925"/>
            <a:ext cx="2342271" cy="2342271"/>
          </a:xfrm>
          <a:prstGeom prst="ellipse">
            <a:avLst/>
          </a:prstGeom>
          <a:solidFill>
            <a:srgbClr val="EE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DF4269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78451" y="2242256"/>
            <a:ext cx="17475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PART</a:t>
            </a:r>
            <a:r>
              <a:rPr kumimoji="1"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 </a:t>
            </a:r>
            <a:r>
              <a:rPr kumimoji="1" lang="en-US" altLang="zh-CN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Noto Sans S Chinese" charset="-122"/>
              </a:rPr>
              <a:t>02</a:t>
            </a:r>
            <a:endParaRPr kumimoji="1" lang="zh-CN" altLang="en-US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Noto Sans S Chinese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3279" y="3840895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600" b="1">
                <a:solidFill>
                  <a:srgbClr val="DF4269"/>
                </a:solidFill>
                <a:latin typeface="幼圆" panose="02010509060101010101" pitchFamily="49" charset="-122"/>
                <a:ea typeface="幼圆" panose="02010509060101010101" pitchFamily="49" charset="-122"/>
                <a:cs typeface="FZQingKeBenYueSongS-R-GB" panose="02000000000000000000" charset="-122"/>
              </a:rPr>
              <a:t>活动流程</a:t>
            </a:r>
            <a:endParaRPr kumimoji="1" lang="zh-CN" altLang="en-US" sz="3600" b="1" dirty="0">
              <a:solidFill>
                <a:srgbClr val="DF4269"/>
              </a:solidFill>
              <a:latin typeface="幼圆" panose="02010509060101010101" pitchFamily="49" charset="-122"/>
              <a:ea typeface="幼圆" panose="02010509060101010101" pitchFamily="49" charset="-122"/>
              <a:cs typeface="FZQingKeBenYueSongS-R-GB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bldLvl="0" animBg="1"/>
      <p:bldP spid="24" grpId="0" bldLvl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73880" y="4349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</a:t>
            </a:r>
            <a:r>
              <a:rPr lang="zh-CN" altLang="en-US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活动流程 </a:t>
            </a:r>
            <a:r>
              <a:rPr lang="en-US" altLang="zh-CN" sz="2400" dirty="0">
                <a:solidFill>
                  <a:srgbClr val="DF42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512310" y="6213475"/>
            <a:ext cx="3167380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2B2C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·  PART 2·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68219" y="1092562"/>
            <a:ext cx="9929298" cy="5000089"/>
            <a:chOff x="1476" y="1667"/>
            <a:chExt cx="11661" cy="5311"/>
          </a:xfrm>
        </p:grpSpPr>
        <p:sp>
          <p:nvSpPr>
            <p:cNvPr id="3" name="矩形 2"/>
            <p:cNvSpPr/>
            <p:nvPr/>
          </p:nvSpPr>
          <p:spPr>
            <a:xfrm>
              <a:off x="1476" y="5591"/>
              <a:ext cx="11316" cy="1387"/>
            </a:xfrm>
            <a:prstGeom prst="rect">
              <a:avLst/>
            </a:prstGeom>
          </p:spPr>
          <p:txBody>
            <a:bodyPr wrap="square" lIns="68561" tIns="34280" rIns="68561" bIns="3428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rgbClr val="E84269"/>
                  </a:solidFill>
                  <a:latin typeface="微软雅黑" panose="020B0503020204020204" charset="-122"/>
                  <a:ea typeface="微软雅黑" panose="020B0503020204020204" charset="-122"/>
                </a:rPr>
                <a:t>礼物准备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/>
            <a:stretch>
              <a:fillRect/>
            </a:stretch>
          </p:blipFill>
          <p:spPr bwMode="auto">
            <a:xfrm>
              <a:off x="1593" y="1690"/>
              <a:ext cx="5654" cy="3770"/>
            </a:xfrm>
            <a:prstGeom prst="roundRect">
              <a:avLst>
                <a:gd name="adj" fmla="val 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7560" y="1667"/>
              <a:ext cx="2708" cy="1808"/>
            </a:xfrm>
            <a:prstGeom prst="roundRect">
              <a:avLst>
                <a:gd name="adj" fmla="val 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10416" y="3644"/>
              <a:ext cx="2624" cy="1815"/>
            </a:xfrm>
            <a:prstGeom prst="roundRect">
              <a:avLst>
                <a:gd name="adj" fmla="val 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0416" y="1667"/>
              <a:ext cx="2721" cy="1814"/>
            </a:xfrm>
            <a:prstGeom prst="rect">
              <a:avLst/>
            </a:prstGeom>
            <a:solidFill>
              <a:srgbClr val="E84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1" tIns="34280" rIns="68561" bIns="34280"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7560" y="3644"/>
              <a:ext cx="2721" cy="1814"/>
            </a:xfrm>
            <a:prstGeom prst="rect">
              <a:avLst/>
            </a:prstGeom>
            <a:solidFill>
              <a:srgbClr val="F2B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1" tIns="34280" rIns="68561" bIns="34280"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58" y="2124"/>
              <a:ext cx="2381" cy="894"/>
            </a:xfrm>
            <a:prstGeom prst="rect">
              <a:avLst/>
            </a:prstGeom>
            <a:noFill/>
          </p:spPr>
          <p:txBody>
            <a:bodyPr wrap="square" lIns="68561" tIns="34280" rIns="68561" bIns="3428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35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添加适当的文字，一页的文字最好不要超过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200,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添加适当的文字添</a:t>
              </a:r>
              <a:endParaRPr lang="es-E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37" y="4297"/>
              <a:ext cx="2381" cy="776"/>
            </a:xfrm>
            <a:prstGeom prst="rect">
              <a:avLst/>
            </a:prstGeom>
            <a:noFill/>
          </p:spPr>
          <p:txBody>
            <a:bodyPr wrap="square" lIns="68561" tIns="34280" rIns="68561" bIns="3428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35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添加适当的文字，一页的文字最好不要超过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200,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添加适当的文字添</a:t>
              </a:r>
              <a:endParaRPr lang="es-E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宽屏</PresentationFormat>
  <Paragraphs>157</Paragraphs>
  <Slides>24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FontAwesome</vt:lpstr>
      <vt:lpstr>Noto Sans S Chinese</vt:lpstr>
      <vt:lpstr>华文细黑</vt:lpstr>
      <vt:lpstr>宋体</vt:lpstr>
      <vt:lpstr>微软雅黑</vt:lpstr>
      <vt:lpstr>幼圆</vt:lpstr>
      <vt:lpstr>造字工房悦黑演示版纤细体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136</cp:revision>
  <dcterms:created xsi:type="dcterms:W3CDTF">2017-08-03T09:01:00Z</dcterms:created>
  <dcterms:modified xsi:type="dcterms:W3CDTF">2021-01-06T09:03:58Z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