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70" r:id="rId5"/>
    <p:sldId id="271" r:id="rId6"/>
    <p:sldId id="274" r:id="rId7"/>
    <p:sldId id="275" r:id="rId8"/>
    <p:sldId id="264" r:id="rId9"/>
    <p:sldId id="281" r:id="rId10"/>
    <p:sldId id="280" r:id="rId11"/>
    <p:sldId id="267" r:id="rId12"/>
    <p:sldId id="265" r:id="rId13"/>
    <p:sldId id="278" r:id="rId14"/>
    <p:sldId id="282" r:id="rId15"/>
    <p:sldId id="272" r:id="rId16"/>
    <p:sldId id="259" r:id="rId17"/>
    <p:sldId id="269" r:id="rId18"/>
    <p:sldId id="279" r:id="rId19"/>
    <p:sldId id="283" r:id="rId20"/>
    <p:sldId id="273" r:id="rId21"/>
    <p:sldId id="268" r:id="rId22"/>
    <p:sldId id="277" r:id="rId23"/>
    <p:sldId id="276" r:id="rId24"/>
    <p:sldId id="284" r:id="rId25"/>
  </p:sldIdLst>
  <p:sldSz cx="12192000" cy="6858000"/>
  <p:notesSz cx="6858000" cy="9144000"/>
  <p:embeddedFontLst>
    <p:embeddedFont>
      <p:font typeface="仓耳明楷 W03" panose="02010600030101010101" charset="-122"/>
      <p:regular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微软雅黑 Light" panose="020B0502040204020203" pitchFamily="34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FA2"/>
    <a:srgbClr val="0C6891"/>
    <a:srgbClr val="8D9A92"/>
    <a:srgbClr val="446E74"/>
    <a:srgbClr val="FADAD8"/>
    <a:srgbClr val="F3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50" autoAdjust="0"/>
  </p:normalViewPr>
  <p:slideViewPr>
    <p:cSldViewPr snapToGrid="0" showGuides="1">
      <p:cViewPr varScale="1">
        <p:scale>
          <a:sx n="72" d="100"/>
          <a:sy n="72" d="100"/>
        </p:scale>
        <p:origin x="534" y="78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CHART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C6891"/>
            </a:solidFill>
          </c:spPr>
          <c:dPt>
            <c:idx val="0"/>
            <c:bubble3D val="0"/>
            <c:spPr>
              <a:solidFill>
                <a:srgbClr val="0C68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3-4CE1-83BB-19EF42782FC9}"/>
              </c:ext>
            </c:extLst>
          </c:dPt>
          <c:dPt>
            <c:idx val="1"/>
            <c:bubble3D val="0"/>
            <c:spPr>
              <a:solidFill>
                <a:srgbClr val="446E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3-4CE1-83BB-19EF42782FC9}"/>
              </c:ext>
            </c:extLst>
          </c:dPt>
          <c:dPt>
            <c:idx val="2"/>
            <c:bubble3D val="0"/>
            <c:spPr>
              <a:solidFill>
                <a:srgbClr val="FADA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3-4CE1-83BB-19EF42782FC9}"/>
              </c:ext>
            </c:extLst>
          </c:dPt>
          <c:dPt>
            <c:idx val="3"/>
            <c:bubble3D val="0"/>
            <c:spPr>
              <a:solidFill>
                <a:srgbClr val="8D9A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3-4CE1-83BB-19EF42782FC9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3-4CE1-83BB-19EF42782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6D50-AD09-4FB9-A33D-E420EB66FB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07F7-E25F-45DB-8A39-D71ACC4BC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F660-0086-4DE1-AA92-95B1A14BC06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B07F7-E25F-45DB-8A39-D71ACC4BC6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29FB-7CEC-443C-9672-0AF44AD3F2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41E2-0F5B-49EF-9EF2-17DFE9911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50" y="0"/>
            <a:ext cx="5420350" cy="11736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080" y="1222195"/>
            <a:ext cx="4905181" cy="106213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7360" y="607502"/>
            <a:ext cx="5304023" cy="114849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360" y="-10278191"/>
            <a:ext cx="6879270" cy="148959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676" y="-627935"/>
            <a:ext cx="3457175" cy="74859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45906" y="-35258"/>
            <a:ext cx="6187005" cy="13396927"/>
            <a:chOff x="6645906" y="-35258"/>
            <a:chExt cx="6187005" cy="1339692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45906" y="-35258"/>
              <a:ext cx="6187005" cy="1339692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9890323" y="2971800"/>
              <a:ext cx="533837" cy="259080"/>
            </a:xfrm>
            <a:prstGeom prst="rect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55477" y="3877614"/>
            <a:ext cx="1015663" cy="1852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愿你无惧无忧平安顺遂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7704343" y="4270525"/>
            <a:ext cx="608216" cy="2037509"/>
          </a:xfrm>
          <a:prstGeom prst="roundRect">
            <a:avLst/>
          </a:prstGeom>
          <a:solidFill>
            <a:srgbClr val="FA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59507" y="4341735"/>
            <a:ext cx="492443" cy="1966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xiazaii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67628" y="4270525"/>
            <a:ext cx="1454244" cy="2392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1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1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íş1íde"/>
          <p:cNvSpPr/>
          <p:nvPr/>
        </p:nvSpPr>
        <p:spPr>
          <a:xfrm>
            <a:off x="5334000" y="1066878"/>
            <a:ext cx="6257132" cy="5211763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96615">
            <a:off x="266630" y="854693"/>
            <a:ext cx="4210719" cy="8645163"/>
          </a:xfrm>
          <a:prstGeom prst="rect">
            <a:avLst/>
          </a:prstGeom>
        </p:spPr>
      </p:pic>
      <p:sp>
        <p:nvSpPr>
          <p:cNvPr id="44" name="íṣḷíḍé"/>
          <p:cNvSpPr txBox="1"/>
          <p:nvPr/>
        </p:nvSpPr>
        <p:spPr>
          <a:xfrm>
            <a:off x="958360" y="94216"/>
            <a:ext cx="4103085" cy="46965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Unified fonts make</a:t>
            </a:r>
          </a:p>
          <a:p>
            <a:pPr>
              <a:buSzPct val="25000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reading more fluent.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96615">
            <a:off x="266630" y="-1751346"/>
            <a:ext cx="4210719" cy="8645163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3543303" y="4255396"/>
            <a:ext cx="442116" cy="442116"/>
          </a:xfrm>
          <a:prstGeom prst="round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 rot="16200000">
            <a:off x="2326672" y="3593246"/>
            <a:ext cx="985463" cy="350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42075" y="1738345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0" name="文本框 49"/>
          <p:cNvSpPr txBox="1"/>
          <p:nvPr/>
        </p:nvSpPr>
        <p:spPr>
          <a:xfrm rot="16200000">
            <a:off x="8854081" y="676794"/>
            <a:ext cx="985463" cy="3855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342075" y="4255396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2" name="文本框 51"/>
          <p:cNvSpPr txBox="1"/>
          <p:nvPr/>
        </p:nvSpPr>
        <p:spPr>
          <a:xfrm rot="16200000">
            <a:off x="8854081" y="3193845"/>
            <a:ext cx="985463" cy="3855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文框 46"/>
          <p:cNvSpPr/>
          <p:nvPr/>
        </p:nvSpPr>
        <p:spPr>
          <a:xfrm>
            <a:off x="713106" y="1485339"/>
            <a:ext cx="1665978" cy="1665978"/>
          </a:xfrm>
          <a:prstGeom prst="frame">
            <a:avLst>
              <a:gd name="adj1" fmla="val 1868"/>
            </a:avLst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图文框 48"/>
          <p:cNvSpPr/>
          <p:nvPr/>
        </p:nvSpPr>
        <p:spPr>
          <a:xfrm>
            <a:off x="3270116" y="3412908"/>
            <a:ext cx="1045604" cy="1045604"/>
          </a:xfrm>
          <a:prstGeom prst="frame">
            <a:avLst>
              <a:gd name="adj1" fmla="val 1868"/>
            </a:avLst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图文框 47"/>
          <p:cNvSpPr/>
          <p:nvPr/>
        </p:nvSpPr>
        <p:spPr>
          <a:xfrm>
            <a:off x="544657" y="4143745"/>
            <a:ext cx="1045604" cy="1045604"/>
          </a:xfrm>
          <a:prstGeom prst="frame">
            <a:avLst>
              <a:gd name="adj1" fmla="val 1868"/>
            </a:avLst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5" name="椭圆 4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09385" y="2252041"/>
            <a:ext cx="527534" cy="392197"/>
            <a:chOff x="3712113" y="5838806"/>
            <a:chExt cx="527534" cy="392197"/>
          </a:xfrm>
          <a:solidFill>
            <a:srgbClr val="0C6891"/>
          </a:solidFill>
        </p:grpSpPr>
        <p:sp>
          <p:nvSpPr>
            <p:cNvPr id="10" name="Freeform 217"/>
            <p:cNvSpPr/>
            <p:nvPr/>
          </p:nvSpPr>
          <p:spPr bwMode="auto">
            <a:xfrm>
              <a:off x="3712113" y="6195098"/>
              <a:ext cx="527534" cy="35905"/>
            </a:xfrm>
            <a:custGeom>
              <a:avLst/>
              <a:gdLst>
                <a:gd name="T0" fmla="*/ 192 w 192"/>
                <a:gd name="T1" fmla="*/ 0 h 13"/>
                <a:gd name="T2" fmla="*/ 126 w 192"/>
                <a:gd name="T3" fmla="*/ 0 h 13"/>
                <a:gd name="T4" fmla="*/ 123 w 192"/>
                <a:gd name="T5" fmla="*/ 2 h 13"/>
                <a:gd name="T6" fmla="*/ 69 w 192"/>
                <a:gd name="T7" fmla="*/ 2 h 13"/>
                <a:gd name="T8" fmla="*/ 67 w 192"/>
                <a:gd name="T9" fmla="*/ 0 h 13"/>
                <a:gd name="T10" fmla="*/ 0 w 192"/>
                <a:gd name="T11" fmla="*/ 0 h 13"/>
                <a:gd name="T12" fmla="*/ 0 w 192"/>
                <a:gd name="T13" fmla="*/ 1 h 13"/>
                <a:gd name="T14" fmla="*/ 0 w 192"/>
                <a:gd name="T15" fmla="*/ 4 h 13"/>
                <a:gd name="T16" fmla="*/ 9 w 192"/>
                <a:gd name="T17" fmla="*/ 13 h 13"/>
                <a:gd name="T18" fmla="*/ 183 w 192"/>
                <a:gd name="T19" fmla="*/ 13 h 13"/>
                <a:gd name="T20" fmla="*/ 192 w 192"/>
                <a:gd name="T21" fmla="*/ 4 h 13"/>
                <a:gd name="T22" fmla="*/ 192 w 192"/>
                <a:gd name="T23" fmla="*/ 1 h 13"/>
                <a:gd name="T24" fmla="*/ 192 w 19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3">
                  <a:moveTo>
                    <a:pt x="192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1"/>
                    <a:pt x="124" y="2"/>
                    <a:pt x="123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7" y="1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4" y="13"/>
                    <a:pt x="9" y="13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8" y="13"/>
                    <a:pt x="192" y="9"/>
                    <a:pt x="192" y="4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Freeform 218"/>
            <p:cNvSpPr/>
            <p:nvPr/>
          </p:nvSpPr>
          <p:spPr bwMode="auto">
            <a:xfrm>
              <a:off x="3959308" y="5905093"/>
              <a:ext cx="52477" cy="23477"/>
            </a:xfrm>
            <a:custGeom>
              <a:avLst/>
              <a:gdLst>
                <a:gd name="T0" fmla="*/ 0 w 19"/>
                <a:gd name="T1" fmla="*/ 0 h 9"/>
                <a:gd name="T2" fmla="*/ 0 w 19"/>
                <a:gd name="T3" fmla="*/ 0 h 9"/>
                <a:gd name="T4" fmla="*/ 9 w 19"/>
                <a:gd name="T5" fmla="*/ 9 h 9"/>
                <a:gd name="T6" fmla="*/ 9 w 19"/>
                <a:gd name="T7" fmla="*/ 9 h 9"/>
                <a:gd name="T8" fmla="*/ 19 w 19"/>
                <a:gd name="T9" fmla="*/ 0 h 9"/>
                <a:gd name="T10" fmla="*/ 0 w 1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Freeform 219"/>
            <p:cNvSpPr/>
            <p:nvPr/>
          </p:nvSpPr>
          <p:spPr bwMode="auto">
            <a:xfrm>
              <a:off x="3753543" y="5905093"/>
              <a:ext cx="444675" cy="278958"/>
            </a:xfrm>
            <a:custGeom>
              <a:avLst/>
              <a:gdLst>
                <a:gd name="T0" fmla="*/ 158 w 162"/>
                <a:gd name="T1" fmla="*/ 0 h 102"/>
                <a:gd name="T2" fmla="*/ 130 w 162"/>
                <a:gd name="T3" fmla="*/ 0 h 102"/>
                <a:gd name="T4" fmla="*/ 124 w 162"/>
                <a:gd name="T5" fmla="*/ 9 h 102"/>
                <a:gd name="T6" fmla="*/ 152 w 162"/>
                <a:gd name="T7" fmla="*/ 9 h 102"/>
                <a:gd name="T8" fmla="*/ 152 w 162"/>
                <a:gd name="T9" fmla="*/ 92 h 102"/>
                <a:gd name="T10" fmla="*/ 10 w 162"/>
                <a:gd name="T11" fmla="*/ 92 h 102"/>
                <a:gd name="T12" fmla="*/ 10 w 162"/>
                <a:gd name="T13" fmla="*/ 9 h 102"/>
                <a:gd name="T14" fmla="*/ 25 w 162"/>
                <a:gd name="T15" fmla="*/ 9 h 102"/>
                <a:gd name="T16" fmla="*/ 21 w 162"/>
                <a:gd name="T17" fmla="*/ 0 h 102"/>
                <a:gd name="T18" fmla="*/ 4 w 162"/>
                <a:gd name="T19" fmla="*/ 0 h 102"/>
                <a:gd name="T20" fmla="*/ 0 w 162"/>
                <a:gd name="T21" fmla="*/ 4 h 102"/>
                <a:gd name="T22" fmla="*/ 0 w 162"/>
                <a:gd name="T23" fmla="*/ 98 h 102"/>
                <a:gd name="T24" fmla="*/ 4 w 162"/>
                <a:gd name="T25" fmla="*/ 102 h 102"/>
                <a:gd name="T26" fmla="*/ 158 w 162"/>
                <a:gd name="T27" fmla="*/ 102 h 102"/>
                <a:gd name="T28" fmla="*/ 162 w 162"/>
                <a:gd name="T29" fmla="*/ 98 h 102"/>
                <a:gd name="T30" fmla="*/ 162 w 162"/>
                <a:gd name="T31" fmla="*/ 4 h 102"/>
                <a:gd name="T32" fmla="*/ 158 w 162"/>
                <a:gd name="T3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02">
                  <a:moveTo>
                    <a:pt x="15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6"/>
                    <a:pt x="22" y="3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60" y="102"/>
                    <a:pt x="162" y="100"/>
                    <a:pt x="162" y="9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2"/>
                    <a:pt x="160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220"/>
            <p:cNvSpPr/>
            <p:nvPr/>
          </p:nvSpPr>
          <p:spPr bwMode="auto">
            <a:xfrm>
              <a:off x="3830877" y="5838806"/>
              <a:ext cx="292767" cy="287243"/>
            </a:xfrm>
            <a:custGeom>
              <a:avLst/>
              <a:gdLst>
                <a:gd name="T0" fmla="*/ 100 w 107"/>
                <a:gd name="T1" fmla="*/ 72 h 105"/>
                <a:gd name="T2" fmla="*/ 79 w 107"/>
                <a:gd name="T3" fmla="*/ 68 h 105"/>
                <a:gd name="T4" fmla="*/ 62 w 107"/>
                <a:gd name="T5" fmla="*/ 51 h 105"/>
                <a:gd name="T6" fmla="*/ 84 w 107"/>
                <a:gd name="T7" fmla="*/ 30 h 105"/>
                <a:gd name="T8" fmla="*/ 89 w 107"/>
                <a:gd name="T9" fmla="*/ 29 h 105"/>
                <a:gd name="T10" fmla="*/ 100 w 107"/>
                <a:gd name="T11" fmla="*/ 13 h 105"/>
                <a:gd name="T12" fmla="*/ 94 w 107"/>
                <a:gd name="T13" fmla="*/ 7 h 105"/>
                <a:gd name="T14" fmla="*/ 78 w 107"/>
                <a:gd name="T15" fmla="*/ 18 h 105"/>
                <a:gd name="T16" fmla="*/ 77 w 107"/>
                <a:gd name="T17" fmla="*/ 24 h 105"/>
                <a:gd name="T18" fmla="*/ 56 w 107"/>
                <a:gd name="T19" fmla="*/ 45 h 105"/>
                <a:gd name="T20" fmla="*/ 38 w 107"/>
                <a:gd name="T21" fmla="*/ 26 h 105"/>
                <a:gd name="T22" fmla="*/ 34 w 107"/>
                <a:gd name="T23" fmla="*/ 6 h 105"/>
                <a:gd name="T24" fmla="*/ 21 w 107"/>
                <a:gd name="T25" fmla="*/ 0 h 105"/>
                <a:gd name="T26" fmla="*/ 29 w 107"/>
                <a:gd name="T27" fmla="*/ 8 h 105"/>
                <a:gd name="T28" fmla="*/ 26 w 107"/>
                <a:gd name="T29" fmla="*/ 21 h 105"/>
                <a:gd name="T30" fmla="*/ 13 w 107"/>
                <a:gd name="T31" fmla="*/ 25 h 105"/>
                <a:gd name="T32" fmla="*/ 2 w 107"/>
                <a:gd name="T33" fmla="*/ 14 h 105"/>
                <a:gd name="T34" fmla="*/ 7 w 107"/>
                <a:gd name="T35" fmla="*/ 33 h 105"/>
                <a:gd name="T36" fmla="*/ 27 w 107"/>
                <a:gd name="T37" fmla="*/ 37 h 105"/>
                <a:gd name="T38" fmla="*/ 43 w 107"/>
                <a:gd name="T39" fmla="*/ 53 h 105"/>
                <a:gd name="T40" fmla="*/ 9 w 107"/>
                <a:gd name="T41" fmla="*/ 88 h 105"/>
                <a:gd name="T42" fmla="*/ 9 w 107"/>
                <a:gd name="T43" fmla="*/ 98 h 105"/>
                <a:gd name="T44" fmla="*/ 9 w 107"/>
                <a:gd name="T45" fmla="*/ 98 h 105"/>
                <a:gd name="T46" fmla="*/ 19 w 107"/>
                <a:gd name="T47" fmla="*/ 98 h 105"/>
                <a:gd name="T48" fmla="*/ 54 w 107"/>
                <a:gd name="T49" fmla="*/ 64 h 105"/>
                <a:gd name="T50" fmla="*/ 69 w 107"/>
                <a:gd name="T51" fmla="*/ 79 h 105"/>
                <a:gd name="T52" fmla="*/ 73 w 107"/>
                <a:gd name="T53" fmla="*/ 99 h 105"/>
                <a:gd name="T54" fmla="*/ 89 w 107"/>
                <a:gd name="T55" fmla="*/ 105 h 105"/>
                <a:gd name="T56" fmla="*/ 79 w 107"/>
                <a:gd name="T57" fmla="*/ 94 h 105"/>
                <a:gd name="T58" fmla="*/ 81 w 107"/>
                <a:gd name="T59" fmla="*/ 84 h 105"/>
                <a:gd name="T60" fmla="*/ 92 w 107"/>
                <a:gd name="T61" fmla="*/ 81 h 105"/>
                <a:gd name="T62" fmla="*/ 104 w 107"/>
                <a:gd name="T63" fmla="*/ 93 h 105"/>
                <a:gd name="T64" fmla="*/ 100 w 107"/>
                <a:gd name="T6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5">
                  <a:moveTo>
                    <a:pt x="100" y="72"/>
                  </a:moveTo>
                  <a:cubicBezTo>
                    <a:pt x="94" y="67"/>
                    <a:pt x="86" y="65"/>
                    <a:pt x="79" y="68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0"/>
                    <a:pt x="39" y="11"/>
                    <a:pt x="34" y="6"/>
                  </a:cubicBezTo>
                  <a:cubicBezTo>
                    <a:pt x="30" y="2"/>
                    <a:pt x="26" y="1"/>
                    <a:pt x="21" y="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20"/>
                    <a:pt x="1" y="28"/>
                    <a:pt x="7" y="33"/>
                  </a:cubicBezTo>
                  <a:cubicBezTo>
                    <a:pt x="12" y="38"/>
                    <a:pt x="20" y="40"/>
                    <a:pt x="27" y="3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6" y="91"/>
                    <a:pt x="6" y="95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2" y="101"/>
                    <a:pt x="17" y="101"/>
                    <a:pt x="19" y="9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6" y="86"/>
                    <a:pt x="67" y="94"/>
                    <a:pt x="73" y="99"/>
                  </a:cubicBezTo>
                  <a:cubicBezTo>
                    <a:pt x="77" y="104"/>
                    <a:pt x="83" y="105"/>
                    <a:pt x="89" y="10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7" y="86"/>
                    <a:pt x="105" y="78"/>
                    <a:pt x="100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72789" y="4020784"/>
            <a:ext cx="567582" cy="522010"/>
            <a:chOff x="10628051" y="3169376"/>
            <a:chExt cx="567582" cy="522010"/>
          </a:xfrm>
          <a:solidFill>
            <a:srgbClr val="0C6891"/>
          </a:solidFill>
        </p:grpSpPr>
        <p:sp>
          <p:nvSpPr>
            <p:cNvPr id="15" name="Freeform 165"/>
            <p:cNvSpPr>
              <a:spLocks noEditPoints="1"/>
            </p:cNvSpPr>
            <p:nvPr/>
          </p:nvSpPr>
          <p:spPr bwMode="auto">
            <a:xfrm>
              <a:off x="10628051" y="3504953"/>
              <a:ext cx="189194" cy="64906"/>
            </a:xfrm>
            <a:custGeom>
              <a:avLst/>
              <a:gdLst>
                <a:gd name="T0" fmla="*/ 66 w 69"/>
                <a:gd name="T1" fmla="*/ 10 h 24"/>
                <a:gd name="T2" fmla="*/ 35 w 69"/>
                <a:gd name="T3" fmla="*/ 0 h 24"/>
                <a:gd name="T4" fmla="*/ 3 w 69"/>
                <a:gd name="T5" fmla="*/ 10 h 24"/>
                <a:gd name="T6" fmla="*/ 34 w 69"/>
                <a:gd name="T7" fmla="*/ 24 h 24"/>
                <a:gd name="T8" fmla="*/ 66 w 69"/>
                <a:gd name="T9" fmla="*/ 10 h 24"/>
                <a:gd name="T10" fmla="*/ 35 w 69"/>
                <a:gd name="T11" fmla="*/ 19 h 24"/>
                <a:gd name="T12" fmla="*/ 11 w 69"/>
                <a:gd name="T13" fmla="*/ 9 h 24"/>
                <a:gd name="T14" fmla="*/ 35 w 69"/>
                <a:gd name="T15" fmla="*/ 2 h 24"/>
                <a:gd name="T16" fmla="*/ 58 w 69"/>
                <a:gd name="T17" fmla="*/ 9 h 24"/>
                <a:gd name="T18" fmla="*/ 35 w 69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66" y="10"/>
                  </a:moveTo>
                  <a:cubicBezTo>
                    <a:pt x="63" y="3"/>
                    <a:pt x="49" y="0"/>
                    <a:pt x="35" y="0"/>
                  </a:cubicBezTo>
                  <a:cubicBezTo>
                    <a:pt x="21" y="0"/>
                    <a:pt x="6" y="4"/>
                    <a:pt x="3" y="10"/>
                  </a:cubicBezTo>
                  <a:cubicBezTo>
                    <a:pt x="0" y="16"/>
                    <a:pt x="14" y="24"/>
                    <a:pt x="34" y="24"/>
                  </a:cubicBezTo>
                  <a:cubicBezTo>
                    <a:pt x="55" y="24"/>
                    <a:pt x="69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4" y="2"/>
                    <a:pt x="35" y="2"/>
                  </a:cubicBezTo>
                  <a:cubicBezTo>
                    <a:pt x="46" y="2"/>
                    <a:pt x="57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166"/>
            <p:cNvSpPr/>
            <p:nvPr/>
          </p:nvSpPr>
          <p:spPr bwMode="auto">
            <a:xfrm>
              <a:off x="10760625" y="3556049"/>
              <a:ext cx="48334" cy="27620"/>
            </a:xfrm>
            <a:custGeom>
              <a:avLst/>
              <a:gdLst>
                <a:gd name="T0" fmla="*/ 10 w 35"/>
                <a:gd name="T1" fmla="*/ 0 h 20"/>
                <a:gd name="T2" fmla="*/ 35 w 35"/>
                <a:gd name="T3" fmla="*/ 8 h 20"/>
                <a:gd name="T4" fmla="*/ 20 w 35"/>
                <a:gd name="T5" fmla="*/ 20 h 20"/>
                <a:gd name="T6" fmla="*/ 0 w 35"/>
                <a:gd name="T7" fmla="*/ 4 h 20"/>
                <a:gd name="T8" fmla="*/ 10 w 3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0" y="0"/>
                  </a:moveTo>
                  <a:lnTo>
                    <a:pt x="35" y="8"/>
                  </a:lnTo>
                  <a:lnTo>
                    <a:pt x="20" y="20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167"/>
            <p:cNvSpPr>
              <a:spLocks noEditPoints="1"/>
            </p:cNvSpPr>
            <p:nvPr/>
          </p:nvSpPr>
          <p:spPr bwMode="auto">
            <a:xfrm>
              <a:off x="11003677" y="3504953"/>
              <a:ext cx="191956" cy="64906"/>
            </a:xfrm>
            <a:custGeom>
              <a:avLst/>
              <a:gdLst>
                <a:gd name="T0" fmla="*/ 66 w 70"/>
                <a:gd name="T1" fmla="*/ 10 h 24"/>
                <a:gd name="T2" fmla="*/ 35 w 70"/>
                <a:gd name="T3" fmla="*/ 0 h 24"/>
                <a:gd name="T4" fmla="*/ 3 w 70"/>
                <a:gd name="T5" fmla="*/ 10 h 24"/>
                <a:gd name="T6" fmla="*/ 35 w 70"/>
                <a:gd name="T7" fmla="*/ 24 h 24"/>
                <a:gd name="T8" fmla="*/ 66 w 70"/>
                <a:gd name="T9" fmla="*/ 10 h 24"/>
                <a:gd name="T10" fmla="*/ 35 w 70"/>
                <a:gd name="T11" fmla="*/ 19 h 24"/>
                <a:gd name="T12" fmla="*/ 11 w 70"/>
                <a:gd name="T13" fmla="*/ 9 h 24"/>
                <a:gd name="T14" fmla="*/ 35 w 70"/>
                <a:gd name="T15" fmla="*/ 2 h 24"/>
                <a:gd name="T16" fmla="*/ 58 w 70"/>
                <a:gd name="T17" fmla="*/ 9 h 24"/>
                <a:gd name="T18" fmla="*/ 35 w 70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4">
                  <a:moveTo>
                    <a:pt x="66" y="10"/>
                  </a:moveTo>
                  <a:cubicBezTo>
                    <a:pt x="63" y="4"/>
                    <a:pt x="49" y="0"/>
                    <a:pt x="35" y="0"/>
                  </a:cubicBezTo>
                  <a:cubicBezTo>
                    <a:pt x="21" y="0"/>
                    <a:pt x="7" y="3"/>
                    <a:pt x="3" y="10"/>
                  </a:cubicBezTo>
                  <a:cubicBezTo>
                    <a:pt x="0" y="16"/>
                    <a:pt x="14" y="24"/>
                    <a:pt x="35" y="24"/>
                  </a:cubicBezTo>
                  <a:cubicBezTo>
                    <a:pt x="56" y="24"/>
                    <a:pt x="70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3" y="2"/>
                    <a:pt x="35" y="2"/>
                  </a:cubicBezTo>
                  <a:cubicBezTo>
                    <a:pt x="46" y="2"/>
                    <a:pt x="56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168"/>
            <p:cNvSpPr/>
            <p:nvPr/>
          </p:nvSpPr>
          <p:spPr bwMode="auto">
            <a:xfrm>
              <a:off x="11014724" y="3556049"/>
              <a:ext cx="46953" cy="27620"/>
            </a:xfrm>
            <a:custGeom>
              <a:avLst/>
              <a:gdLst>
                <a:gd name="T0" fmla="*/ 24 w 34"/>
                <a:gd name="T1" fmla="*/ 0 h 20"/>
                <a:gd name="T2" fmla="*/ 0 w 34"/>
                <a:gd name="T3" fmla="*/ 8 h 20"/>
                <a:gd name="T4" fmla="*/ 14 w 34"/>
                <a:gd name="T5" fmla="*/ 20 h 20"/>
                <a:gd name="T6" fmla="*/ 34 w 34"/>
                <a:gd name="T7" fmla="*/ 4 h 20"/>
                <a:gd name="T8" fmla="*/ 2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4" y="0"/>
                  </a:moveTo>
                  <a:lnTo>
                    <a:pt x="0" y="8"/>
                  </a:lnTo>
                  <a:lnTo>
                    <a:pt x="14" y="20"/>
                  </a:lnTo>
                  <a:lnTo>
                    <a:pt x="34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169"/>
            <p:cNvSpPr>
              <a:spLocks noEditPoints="1"/>
            </p:cNvSpPr>
            <p:nvPr/>
          </p:nvSpPr>
          <p:spPr bwMode="auto">
            <a:xfrm>
              <a:off x="10724719" y="3550526"/>
              <a:ext cx="372864" cy="140860"/>
            </a:xfrm>
            <a:custGeom>
              <a:avLst/>
              <a:gdLst>
                <a:gd name="T0" fmla="*/ 129 w 136"/>
                <a:gd name="T1" fmla="*/ 21 h 51"/>
                <a:gd name="T2" fmla="*/ 69 w 136"/>
                <a:gd name="T3" fmla="*/ 0 h 51"/>
                <a:gd name="T4" fmla="*/ 7 w 136"/>
                <a:gd name="T5" fmla="*/ 21 h 51"/>
                <a:gd name="T6" fmla="*/ 68 w 136"/>
                <a:gd name="T7" fmla="*/ 51 h 51"/>
                <a:gd name="T8" fmla="*/ 129 w 136"/>
                <a:gd name="T9" fmla="*/ 21 h 51"/>
                <a:gd name="T10" fmla="*/ 68 w 136"/>
                <a:gd name="T11" fmla="*/ 39 h 51"/>
                <a:gd name="T12" fmla="*/ 22 w 136"/>
                <a:gd name="T13" fmla="*/ 19 h 51"/>
                <a:gd name="T14" fmla="*/ 69 w 136"/>
                <a:gd name="T15" fmla="*/ 5 h 51"/>
                <a:gd name="T16" fmla="*/ 115 w 136"/>
                <a:gd name="T17" fmla="*/ 19 h 51"/>
                <a:gd name="T18" fmla="*/ 68 w 136"/>
                <a:gd name="T1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1">
                  <a:moveTo>
                    <a:pt x="129" y="21"/>
                  </a:moveTo>
                  <a:cubicBezTo>
                    <a:pt x="123" y="8"/>
                    <a:pt x="96" y="0"/>
                    <a:pt x="69" y="0"/>
                  </a:cubicBezTo>
                  <a:cubicBezTo>
                    <a:pt x="41" y="0"/>
                    <a:pt x="13" y="8"/>
                    <a:pt x="7" y="21"/>
                  </a:cubicBezTo>
                  <a:cubicBezTo>
                    <a:pt x="0" y="33"/>
                    <a:pt x="28" y="51"/>
                    <a:pt x="68" y="51"/>
                  </a:cubicBezTo>
                  <a:cubicBezTo>
                    <a:pt x="108" y="51"/>
                    <a:pt x="136" y="33"/>
                    <a:pt x="129" y="21"/>
                  </a:cubicBezTo>
                  <a:close/>
                  <a:moveTo>
                    <a:pt x="68" y="39"/>
                  </a:moveTo>
                  <a:cubicBezTo>
                    <a:pt x="39" y="39"/>
                    <a:pt x="19" y="28"/>
                    <a:pt x="22" y="19"/>
                  </a:cubicBezTo>
                  <a:cubicBezTo>
                    <a:pt x="26" y="10"/>
                    <a:pt x="47" y="5"/>
                    <a:pt x="69" y="5"/>
                  </a:cubicBezTo>
                  <a:cubicBezTo>
                    <a:pt x="91" y="5"/>
                    <a:pt x="111" y="10"/>
                    <a:pt x="115" y="19"/>
                  </a:cubicBezTo>
                  <a:cubicBezTo>
                    <a:pt x="118" y="28"/>
                    <a:pt x="98" y="39"/>
                    <a:pt x="68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170"/>
            <p:cNvSpPr/>
            <p:nvPr/>
          </p:nvSpPr>
          <p:spPr bwMode="auto">
            <a:xfrm>
              <a:off x="10855912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171"/>
            <p:cNvSpPr/>
            <p:nvPr/>
          </p:nvSpPr>
          <p:spPr bwMode="auto">
            <a:xfrm>
              <a:off x="10913913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Oval 172"/>
            <p:cNvSpPr>
              <a:spLocks noChangeArrowheads="1"/>
            </p:cNvSpPr>
            <p:nvPr/>
          </p:nvSpPr>
          <p:spPr bwMode="auto">
            <a:xfrm>
              <a:off x="10875246" y="3169376"/>
              <a:ext cx="71811" cy="85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Rectangle 173"/>
            <p:cNvSpPr>
              <a:spLocks noChangeArrowheads="1"/>
            </p:cNvSpPr>
            <p:nvPr/>
          </p:nvSpPr>
          <p:spPr bwMode="auto">
            <a:xfrm>
              <a:off x="10911151" y="3377903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174"/>
            <p:cNvSpPr/>
            <p:nvPr/>
          </p:nvSpPr>
          <p:spPr bwMode="auto">
            <a:xfrm>
              <a:off x="10828292" y="3266044"/>
              <a:ext cx="167098" cy="186432"/>
            </a:xfrm>
            <a:custGeom>
              <a:avLst/>
              <a:gdLst>
                <a:gd name="T0" fmla="*/ 56 w 61"/>
                <a:gd name="T1" fmla="*/ 8 h 68"/>
                <a:gd name="T2" fmla="*/ 49 w 61"/>
                <a:gd name="T3" fmla="*/ 1 h 68"/>
                <a:gd name="T4" fmla="*/ 41 w 61"/>
                <a:gd name="T5" fmla="*/ 0 h 68"/>
                <a:gd name="T6" fmla="*/ 41 w 61"/>
                <a:gd name="T7" fmla="*/ 0 h 68"/>
                <a:gd name="T8" fmla="*/ 46 w 61"/>
                <a:gd name="T9" fmla="*/ 5 h 68"/>
                <a:gd name="T10" fmla="*/ 40 w 61"/>
                <a:gd name="T11" fmla="*/ 8 h 68"/>
                <a:gd name="T12" fmla="*/ 43 w 61"/>
                <a:gd name="T13" fmla="*/ 13 h 68"/>
                <a:gd name="T14" fmla="*/ 30 w 61"/>
                <a:gd name="T15" fmla="*/ 41 h 68"/>
                <a:gd name="T16" fmla="*/ 30 w 61"/>
                <a:gd name="T17" fmla="*/ 41 h 68"/>
                <a:gd name="T18" fmla="*/ 30 w 61"/>
                <a:gd name="T19" fmla="*/ 41 h 68"/>
                <a:gd name="T20" fmla="*/ 30 w 61"/>
                <a:gd name="T21" fmla="*/ 41 h 68"/>
                <a:gd name="T22" fmla="*/ 30 w 61"/>
                <a:gd name="T23" fmla="*/ 41 h 68"/>
                <a:gd name="T24" fmla="*/ 17 w 61"/>
                <a:gd name="T25" fmla="*/ 13 h 68"/>
                <a:gd name="T26" fmla="*/ 20 w 61"/>
                <a:gd name="T27" fmla="*/ 8 h 68"/>
                <a:gd name="T28" fmla="*/ 14 w 61"/>
                <a:gd name="T29" fmla="*/ 5 h 68"/>
                <a:gd name="T30" fmla="*/ 19 w 61"/>
                <a:gd name="T31" fmla="*/ 0 h 68"/>
                <a:gd name="T32" fmla="*/ 19 w 61"/>
                <a:gd name="T33" fmla="*/ 0 h 68"/>
                <a:gd name="T34" fmla="*/ 12 w 61"/>
                <a:gd name="T35" fmla="*/ 1 h 68"/>
                <a:gd name="T36" fmla="*/ 12 w 61"/>
                <a:gd name="T37" fmla="*/ 1 h 68"/>
                <a:gd name="T38" fmla="*/ 5 w 61"/>
                <a:gd name="T39" fmla="*/ 8 h 68"/>
                <a:gd name="T40" fmla="*/ 0 w 61"/>
                <a:gd name="T41" fmla="*/ 68 h 68"/>
                <a:gd name="T42" fmla="*/ 8 w 61"/>
                <a:gd name="T43" fmla="*/ 68 h 68"/>
                <a:gd name="T44" fmla="*/ 8 w 61"/>
                <a:gd name="T45" fmla="*/ 68 h 68"/>
                <a:gd name="T46" fmla="*/ 9 w 61"/>
                <a:gd name="T47" fmla="*/ 68 h 68"/>
                <a:gd name="T48" fmla="*/ 18 w 61"/>
                <a:gd name="T49" fmla="*/ 68 h 68"/>
                <a:gd name="T50" fmla="*/ 18 w 61"/>
                <a:gd name="T51" fmla="*/ 68 h 68"/>
                <a:gd name="T52" fmla="*/ 43 w 61"/>
                <a:gd name="T53" fmla="*/ 68 h 68"/>
                <a:gd name="T54" fmla="*/ 43 w 61"/>
                <a:gd name="T55" fmla="*/ 68 h 68"/>
                <a:gd name="T56" fmla="*/ 52 w 61"/>
                <a:gd name="T57" fmla="*/ 68 h 68"/>
                <a:gd name="T58" fmla="*/ 52 w 61"/>
                <a:gd name="T59" fmla="*/ 68 h 68"/>
                <a:gd name="T60" fmla="*/ 52 w 61"/>
                <a:gd name="T61" fmla="*/ 68 h 68"/>
                <a:gd name="T62" fmla="*/ 61 w 61"/>
                <a:gd name="T63" fmla="*/ 68 h 68"/>
                <a:gd name="T64" fmla="*/ 56 w 61"/>
                <a:gd name="T6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68">
                  <a:moveTo>
                    <a:pt x="56" y="8"/>
                  </a:moveTo>
                  <a:cubicBezTo>
                    <a:pt x="56" y="4"/>
                    <a:pt x="53" y="1"/>
                    <a:pt x="49" y="1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5" y="4"/>
                    <a:pt x="5" y="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8"/>
                    <a:pt x="5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12" y="68"/>
                    <a:pt x="15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6" y="68"/>
                    <a:pt x="35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6" y="68"/>
                    <a:pt x="49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5" y="68"/>
                    <a:pt x="58" y="68"/>
                    <a:pt x="61" y="6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175"/>
            <p:cNvSpPr/>
            <p:nvPr/>
          </p:nvSpPr>
          <p:spPr bwMode="auto">
            <a:xfrm>
              <a:off x="10900103" y="3263282"/>
              <a:ext cx="22096" cy="27620"/>
            </a:xfrm>
            <a:custGeom>
              <a:avLst/>
              <a:gdLst>
                <a:gd name="T0" fmla="*/ 14 w 16"/>
                <a:gd name="T1" fmla="*/ 0 h 20"/>
                <a:gd name="T2" fmla="*/ 16 w 16"/>
                <a:gd name="T3" fmla="*/ 12 h 20"/>
                <a:gd name="T4" fmla="*/ 8 w 16"/>
                <a:gd name="T5" fmla="*/ 20 h 20"/>
                <a:gd name="T6" fmla="*/ 0 w 16"/>
                <a:gd name="T7" fmla="*/ 12 h 20"/>
                <a:gd name="T8" fmla="*/ 4 w 16"/>
                <a:gd name="T9" fmla="*/ 0 h 20"/>
                <a:gd name="T10" fmla="*/ 14 w 1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14" y="0"/>
                  </a:moveTo>
                  <a:lnTo>
                    <a:pt x="16" y="12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176"/>
            <p:cNvSpPr/>
            <p:nvPr/>
          </p:nvSpPr>
          <p:spPr bwMode="auto">
            <a:xfrm>
              <a:off x="10897341" y="3282616"/>
              <a:ext cx="27620" cy="106335"/>
            </a:xfrm>
            <a:custGeom>
              <a:avLst/>
              <a:gdLst>
                <a:gd name="T0" fmla="*/ 16 w 20"/>
                <a:gd name="T1" fmla="*/ 0 h 77"/>
                <a:gd name="T2" fmla="*/ 20 w 20"/>
                <a:gd name="T3" fmla="*/ 69 h 77"/>
                <a:gd name="T4" fmla="*/ 10 w 20"/>
                <a:gd name="T5" fmla="*/ 77 h 77"/>
                <a:gd name="T6" fmla="*/ 0 w 20"/>
                <a:gd name="T7" fmla="*/ 69 h 77"/>
                <a:gd name="T8" fmla="*/ 4 w 20"/>
                <a:gd name="T9" fmla="*/ 0 h 77"/>
                <a:gd name="T10" fmla="*/ 16 w 20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16" y="0"/>
                  </a:moveTo>
                  <a:lnTo>
                    <a:pt x="20" y="69"/>
                  </a:lnTo>
                  <a:lnTo>
                    <a:pt x="10" y="77"/>
                  </a:lnTo>
                  <a:lnTo>
                    <a:pt x="0" y="69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177"/>
            <p:cNvSpPr/>
            <p:nvPr/>
          </p:nvSpPr>
          <p:spPr bwMode="auto">
            <a:xfrm>
              <a:off x="10724719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1 w 13"/>
                <a:gd name="T3" fmla="*/ 42 h 42"/>
                <a:gd name="T4" fmla="*/ 12 w 13"/>
                <a:gd name="T5" fmla="*/ 42 h 42"/>
                <a:gd name="T6" fmla="*/ 12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28"/>
                    <a:pt x="12" y="0"/>
                    <a:pt x="12" y="0"/>
                  </a:cubicBezTo>
                  <a:cubicBezTo>
                    <a:pt x="12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178"/>
            <p:cNvSpPr/>
            <p:nvPr/>
          </p:nvSpPr>
          <p:spPr bwMode="auto">
            <a:xfrm>
              <a:off x="10686052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2 w 13"/>
                <a:gd name="T3" fmla="*/ 42 h 42"/>
                <a:gd name="T4" fmla="*/ 13 w 13"/>
                <a:gd name="T5" fmla="*/ 42 h 42"/>
                <a:gd name="T6" fmla="*/ 13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Oval 179"/>
            <p:cNvSpPr>
              <a:spLocks noChangeArrowheads="1"/>
            </p:cNvSpPr>
            <p:nvPr/>
          </p:nvSpPr>
          <p:spPr bwMode="auto">
            <a:xfrm>
              <a:off x="10699862" y="3249472"/>
              <a:ext cx="46953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Rectangle 180"/>
            <p:cNvSpPr>
              <a:spLocks noChangeArrowheads="1"/>
            </p:cNvSpPr>
            <p:nvPr/>
          </p:nvSpPr>
          <p:spPr bwMode="auto">
            <a:xfrm>
              <a:off x="10721957" y="3380665"/>
              <a:ext cx="2762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181"/>
            <p:cNvSpPr>
              <a:spLocks noEditPoints="1"/>
            </p:cNvSpPr>
            <p:nvPr/>
          </p:nvSpPr>
          <p:spPr bwMode="auto">
            <a:xfrm>
              <a:off x="10661194" y="3310235"/>
              <a:ext cx="142241" cy="125669"/>
            </a:xfrm>
            <a:custGeom>
              <a:avLst/>
              <a:gdLst>
                <a:gd name="T0" fmla="*/ 51 w 52"/>
                <a:gd name="T1" fmla="*/ 17 h 46"/>
                <a:gd name="T2" fmla="*/ 51 w 52"/>
                <a:gd name="T3" fmla="*/ 17 h 46"/>
                <a:gd name="T4" fmla="*/ 51 w 52"/>
                <a:gd name="T5" fmla="*/ 17 h 46"/>
                <a:gd name="T6" fmla="*/ 37 w 52"/>
                <a:gd name="T7" fmla="*/ 2 h 46"/>
                <a:gd name="T8" fmla="*/ 34 w 52"/>
                <a:gd name="T9" fmla="*/ 0 h 46"/>
                <a:gd name="T10" fmla="*/ 29 w 52"/>
                <a:gd name="T11" fmla="*/ 0 h 46"/>
                <a:gd name="T12" fmla="*/ 29 w 52"/>
                <a:gd name="T13" fmla="*/ 0 h 46"/>
                <a:gd name="T14" fmla="*/ 33 w 52"/>
                <a:gd name="T15" fmla="*/ 3 h 46"/>
                <a:gd name="T16" fmla="*/ 29 w 52"/>
                <a:gd name="T17" fmla="*/ 5 h 46"/>
                <a:gd name="T18" fmla="*/ 31 w 52"/>
                <a:gd name="T19" fmla="*/ 9 h 46"/>
                <a:gd name="T20" fmla="*/ 23 w 52"/>
                <a:gd name="T21" fmla="*/ 26 h 46"/>
                <a:gd name="T22" fmla="*/ 23 w 52"/>
                <a:gd name="T23" fmla="*/ 26 h 46"/>
                <a:gd name="T24" fmla="*/ 22 w 52"/>
                <a:gd name="T25" fmla="*/ 26 h 46"/>
                <a:gd name="T26" fmla="*/ 22 w 52"/>
                <a:gd name="T27" fmla="*/ 26 h 46"/>
                <a:gd name="T28" fmla="*/ 22 w 52"/>
                <a:gd name="T29" fmla="*/ 26 h 46"/>
                <a:gd name="T30" fmla="*/ 14 w 52"/>
                <a:gd name="T31" fmla="*/ 9 h 46"/>
                <a:gd name="T32" fmla="*/ 16 w 52"/>
                <a:gd name="T33" fmla="*/ 5 h 46"/>
                <a:gd name="T34" fmla="*/ 12 w 52"/>
                <a:gd name="T35" fmla="*/ 3 h 46"/>
                <a:gd name="T36" fmla="*/ 16 w 52"/>
                <a:gd name="T37" fmla="*/ 0 h 46"/>
                <a:gd name="T38" fmla="*/ 16 w 52"/>
                <a:gd name="T39" fmla="*/ 0 h 46"/>
                <a:gd name="T40" fmla="*/ 11 w 52"/>
                <a:gd name="T41" fmla="*/ 0 h 46"/>
                <a:gd name="T42" fmla="*/ 7 w 52"/>
                <a:gd name="T43" fmla="*/ 4 h 46"/>
                <a:gd name="T44" fmla="*/ 0 w 52"/>
                <a:gd name="T45" fmla="*/ 23 h 46"/>
                <a:gd name="T46" fmla="*/ 8 w 52"/>
                <a:gd name="T47" fmla="*/ 46 h 46"/>
                <a:gd name="T48" fmla="*/ 13 w 52"/>
                <a:gd name="T49" fmla="*/ 44 h 46"/>
                <a:gd name="T50" fmla="*/ 37 w 52"/>
                <a:gd name="T51" fmla="*/ 44 h 46"/>
                <a:gd name="T52" fmla="*/ 37 w 52"/>
                <a:gd name="T53" fmla="*/ 43 h 46"/>
                <a:gd name="T54" fmla="*/ 36 w 52"/>
                <a:gd name="T55" fmla="*/ 38 h 46"/>
                <a:gd name="T56" fmla="*/ 43 w 52"/>
                <a:gd name="T57" fmla="*/ 41 h 46"/>
                <a:gd name="T58" fmla="*/ 47 w 52"/>
                <a:gd name="T59" fmla="*/ 32 h 46"/>
                <a:gd name="T60" fmla="*/ 49 w 52"/>
                <a:gd name="T61" fmla="*/ 27 h 46"/>
                <a:gd name="T62" fmla="*/ 51 w 52"/>
                <a:gd name="T63" fmla="*/ 25 h 46"/>
                <a:gd name="T64" fmla="*/ 51 w 52"/>
                <a:gd name="T65" fmla="*/ 24 h 46"/>
                <a:gd name="T66" fmla="*/ 51 w 52"/>
                <a:gd name="T67" fmla="*/ 23 h 46"/>
                <a:gd name="T68" fmla="*/ 52 w 52"/>
                <a:gd name="T69" fmla="*/ 23 h 46"/>
                <a:gd name="T70" fmla="*/ 52 w 52"/>
                <a:gd name="T71" fmla="*/ 23 h 46"/>
                <a:gd name="T72" fmla="*/ 52 w 52"/>
                <a:gd name="T73" fmla="*/ 23 h 46"/>
                <a:gd name="T74" fmla="*/ 52 w 52"/>
                <a:gd name="T75" fmla="*/ 23 h 46"/>
                <a:gd name="T76" fmla="*/ 51 w 52"/>
                <a:gd name="T77" fmla="*/ 17 h 46"/>
                <a:gd name="T78" fmla="*/ 40 w 52"/>
                <a:gd name="T79" fmla="*/ 22 h 46"/>
                <a:gd name="T80" fmla="*/ 38 w 52"/>
                <a:gd name="T81" fmla="*/ 27 h 46"/>
                <a:gd name="T82" fmla="*/ 36 w 52"/>
                <a:gd name="T83" fmla="*/ 29 h 46"/>
                <a:gd name="T84" fmla="*/ 36 w 52"/>
                <a:gd name="T85" fmla="*/ 15 h 46"/>
                <a:gd name="T86" fmla="*/ 41 w 52"/>
                <a:gd name="T87" fmla="*/ 21 h 46"/>
                <a:gd name="T88" fmla="*/ 40 w 52"/>
                <a:gd name="T8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46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1"/>
                    <a:pt x="34" y="0"/>
                  </a:cubicBezTo>
                  <a:cubicBezTo>
                    <a:pt x="34" y="0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37"/>
                    <a:pt x="5" y="38"/>
                    <a:pt x="8" y="46"/>
                  </a:cubicBezTo>
                  <a:cubicBezTo>
                    <a:pt x="9" y="45"/>
                    <a:pt x="11" y="44"/>
                    <a:pt x="13" y="44"/>
                  </a:cubicBezTo>
                  <a:cubicBezTo>
                    <a:pt x="21" y="44"/>
                    <a:pt x="29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8" y="39"/>
                    <a:pt x="41" y="40"/>
                    <a:pt x="43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0"/>
                    <a:pt x="52" y="29"/>
                    <a:pt x="51" y="17"/>
                  </a:cubicBezTo>
                  <a:close/>
                  <a:moveTo>
                    <a:pt x="40" y="22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4"/>
                    <a:pt x="36" y="20"/>
                    <a:pt x="36" y="15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182"/>
            <p:cNvSpPr/>
            <p:nvPr/>
          </p:nvSpPr>
          <p:spPr bwMode="auto">
            <a:xfrm>
              <a:off x="10716433" y="3307473"/>
              <a:ext cx="13810" cy="16572"/>
            </a:xfrm>
            <a:custGeom>
              <a:avLst/>
              <a:gdLst>
                <a:gd name="T0" fmla="*/ 2 w 10"/>
                <a:gd name="T1" fmla="*/ 0 h 12"/>
                <a:gd name="T2" fmla="*/ 0 w 10"/>
                <a:gd name="T3" fmla="*/ 8 h 12"/>
                <a:gd name="T4" fmla="*/ 4 w 10"/>
                <a:gd name="T5" fmla="*/ 12 h 12"/>
                <a:gd name="T6" fmla="*/ 10 w 10"/>
                <a:gd name="T7" fmla="*/ 8 h 12"/>
                <a:gd name="T8" fmla="*/ 8 w 10"/>
                <a:gd name="T9" fmla="*/ 0 h 12"/>
                <a:gd name="T10" fmla="*/ 2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183"/>
            <p:cNvSpPr/>
            <p:nvPr/>
          </p:nvSpPr>
          <p:spPr bwMode="auto">
            <a:xfrm>
              <a:off x="10713671" y="3318521"/>
              <a:ext cx="19334" cy="67668"/>
            </a:xfrm>
            <a:custGeom>
              <a:avLst/>
              <a:gdLst>
                <a:gd name="T0" fmla="*/ 4 w 14"/>
                <a:gd name="T1" fmla="*/ 0 h 49"/>
                <a:gd name="T2" fmla="*/ 0 w 14"/>
                <a:gd name="T3" fmla="*/ 45 h 49"/>
                <a:gd name="T4" fmla="*/ 6 w 14"/>
                <a:gd name="T5" fmla="*/ 49 h 49"/>
                <a:gd name="T6" fmla="*/ 14 w 14"/>
                <a:gd name="T7" fmla="*/ 45 h 49"/>
                <a:gd name="T8" fmla="*/ 10 w 14"/>
                <a:gd name="T9" fmla="*/ 0 h 49"/>
                <a:gd name="T10" fmla="*/ 4 w 14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9">
                  <a:moveTo>
                    <a:pt x="4" y="0"/>
                  </a:moveTo>
                  <a:lnTo>
                    <a:pt x="0" y="45"/>
                  </a:lnTo>
                  <a:lnTo>
                    <a:pt x="6" y="49"/>
                  </a:lnTo>
                  <a:lnTo>
                    <a:pt x="14" y="45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184"/>
            <p:cNvSpPr/>
            <p:nvPr/>
          </p:nvSpPr>
          <p:spPr bwMode="auto">
            <a:xfrm>
              <a:off x="11100345" y="3422095"/>
              <a:ext cx="33143" cy="117383"/>
            </a:xfrm>
            <a:custGeom>
              <a:avLst/>
              <a:gdLst>
                <a:gd name="T0" fmla="*/ 0 w 12"/>
                <a:gd name="T1" fmla="*/ 0 h 43"/>
                <a:gd name="T2" fmla="*/ 1 w 12"/>
                <a:gd name="T3" fmla="*/ 43 h 43"/>
                <a:gd name="T4" fmla="*/ 12 w 12"/>
                <a:gd name="T5" fmla="*/ 43 h 43"/>
                <a:gd name="T6" fmla="*/ 12 w 12"/>
                <a:gd name="T7" fmla="*/ 0 h 43"/>
                <a:gd name="T8" fmla="*/ 0 w 1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28"/>
                    <a:pt x="12" y="0"/>
                    <a:pt x="12" y="0"/>
                  </a:cubicBezTo>
                  <a:cubicBezTo>
                    <a:pt x="12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Freeform 185"/>
            <p:cNvSpPr/>
            <p:nvPr/>
          </p:nvSpPr>
          <p:spPr bwMode="auto">
            <a:xfrm>
              <a:off x="11061678" y="3422095"/>
              <a:ext cx="35905" cy="117383"/>
            </a:xfrm>
            <a:custGeom>
              <a:avLst/>
              <a:gdLst>
                <a:gd name="T0" fmla="*/ 0 w 13"/>
                <a:gd name="T1" fmla="*/ 0 h 43"/>
                <a:gd name="T2" fmla="*/ 1 w 13"/>
                <a:gd name="T3" fmla="*/ 43 h 43"/>
                <a:gd name="T4" fmla="*/ 13 w 13"/>
                <a:gd name="T5" fmla="*/ 43 h 43"/>
                <a:gd name="T6" fmla="*/ 13 w 13"/>
                <a:gd name="T7" fmla="*/ 0 h 43"/>
                <a:gd name="T8" fmla="*/ 0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Oval 186"/>
            <p:cNvSpPr>
              <a:spLocks noChangeArrowheads="1"/>
            </p:cNvSpPr>
            <p:nvPr/>
          </p:nvSpPr>
          <p:spPr bwMode="auto">
            <a:xfrm>
              <a:off x="11075488" y="3252234"/>
              <a:ext cx="44191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Rectangle 187"/>
            <p:cNvSpPr>
              <a:spLocks noChangeArrowheads="1"/>
            </p:cNvSpPr>
            <p:nvPr/>
          </p:nvSpPr>
          <p:spPr bwMode="auto">
            <a:xfrm>
              <a:off x="11097583" y="3383427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Freeform 188"/>
            <p:cNvSpPr/>
            <p:nvPr/>
          </p:nvSpPr>
          <p:spPr bwMode="auto">
            <a:xfrm>
              <a:off x="11036820" y="3312997"/>
              <a:ext cx="118764" cy="125669"/>
            </a:xfrm>
            <a:custGeom>
              <a:avLst/>
              <a:gdLst>
                <a:gd name="T0" fmla="*/ 42 w 43"/>
                <a:gd name="T1" fmla="*/ 24 h 46"/>
                <a:gd name="T2" fmla="*/ 38 w 43"/>
                <a:gd name="T3" fmla="*/ 5 h 46"/>
                <a:gd name="T4" fmla="*/ 34 w 43"/>
                <a:gd name="T5" fmla="*/ 1 h 46"/>
                <a:gd name="T6" fmla="*/ 29 w 43"/>
                <a:gd name="T7" fmla="*/ 0 h 46"/>
                <a:gd name="T8" fmla="*/ 29 w 43"/>
                <a:gd name="T9" fmla="*/ 0 h 46"/>
                <a:gd name="T10" fmla="*/ 32 w 43"/>
                <a:gd name="T11" fmla="*/ 3 h 46"/>
                <a:gd name="T12" fmla="*/ 28 w 43"/>
                <a:gd name="T13" fmla="*/ 5 h 46"/>
                <a:gd name="T14" fmla="*/ 30 w 43"/>
                <a:gd name="T15" fmla="*/ 9 h 46"/>
                <a:gd name="T16" fmla="*/ 22 w 43"/>
                <a:gd name="T17" fmla="*/ 26 h 46"/>
                <a:gd name="T18" fmla="*/ 22 w 43"/>
                <a:gd name="T19" fmla="*/ 26 h 46"/>
                <a:gd name="T20" fmla="*/ 22 w 43"/>
                <a:gd name="T21" fmla="*/ 26 h 46"/>
                <a:gd name="T22" fmla="*/ 22 w 43"/>
                <a:gd name="T23" fmla="*/ 26 h 46"/>
                <a:gd name="T24" fmla="*/ 22 w 43"/>
                <a:gd name="T25" fmla="*/ 26 h 46"/>
                <a:gd name="T26" fmla="*/ 14 w 43"/>
                <a:gd name="T27" fmla="*/ 9 h 46"/>
                <a:gd name="T28" fmla="*/ 16 w 43"/>
                <a:gd name="T29" fmla="*/ 5 h 46"/>
                <a:gd name="T30" fmla="*/ 12 w 43"/>
                <a:gd name="T31" fmla="*/ 3 h 46"/>
                <a:gd name="T32" fmla="*/ 15 w 43"/>
                <a:gd name="T33" fmla="*/ 0 h 46"/>
                <a:gd name="T34" fmla="*/ 15 w 43"/>
                <a:gd name="T35" fmla="*/ 0 h 46"/>
                <a:gd name="T36" fmla="*/ 11 w 43"/>
                <a:gd name="T37" fmla="*/ 1 h 46"/>
                <a:gd name="T38" fmla="*/ 7 w 43"/>
                <a:gd name="T39" fmla="*/ 4 h 46"/>
                <a:gd name="T40" fmla="*/ 0 w 43"/>
                <a:gd name="T41" fmla="*/ 23 h 46"/>
                <a:gd name="T42" fmla="*/ 7 w 43"/>
                <a:gd name="T43" fmla="*/ 46 h 46"/>
                <a:gd name="T44" fmla="*/ 12 w 43"/>
                <a:gd name="T45" fmla="*/ 44 h 46"/>
                <a:gd name="T46" fmla="*/ 30 w 43"/>
                <a:gd name="T47" fmla="*/ 44 h 46"/>
                <a:gd name="T48" fmla="*/ 30 w 43"/>
                <a:gd name="T49" fmla="*/ 45 h 46"/>
                <a:gd name="T50" fmla="*/ 42 w 43"/>
                <a:gd name="T51" fmla="*/ 45 h 46"/>
                <a:gd name="T52" fmla="*/ 42 w 43"/>
                <a:gd name="T5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6">
                  <a:moveTo>
                    <a:pt x="42" y="2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6" y="1"/>
                    <a:pt x="34" y="1"/>
                  </a:cubicBezTo>
                  <a:cubicBezTo>
                    <a:pt x="34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1" y="0"/>
                    <a:pt x="11" y="1"/>
                  </a:cubicBezTo>
                  <a:cubicBezTo>
                    <a:pt x="9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37"/>
                    <a:pt x="5" y="38"/>
                    <a:pt x="7" y="46"/>
                  </a:cubicBezTo>
                  <a:cubicBezTo>
                    <a:pt x="9" y="45"/>
                    <a:pt x="11" y="44"/>
                    <a:pt x="12" y="44"/>
                  </a:cubicBezTo>
                  <a:cubicBezTo>
                    <a:pt x="18" y="44"/>
                    <a:pt x="24" y="44"/>
                    <a:pt x="30" y="44"/>
                  </a:cubicBezTo>
                  <a:cubicBezTo>
                    <a:pt x="30" y="44"/>
                    <a:pt x="30" y="44"/>
                    <a:pt x="30" y="45"/>
                  </a:cubicBezTo>
                  <a:cubicBezTo>
                    <a:pt x="34" y="45"/>
                    <a:pt x="38" y="45"/>
                    <a:pt x="42" y="45"/>
                  </a:cubicBezTo>
                  <a:cubicBezTo>
                    <a:pt x="42" y="38"/>
                    <a:pt x="43" y="33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Freeform 189"/>
            <p:cNvSpPr/>
            <p:nvPr/>
          </p:nvSpPr>
          <p:spPr bwMode="auto">
            <a:xfrm>
              <a:off x="11089297" y="3312997"/>
              <a:ext cx="16572" cy="16572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8 h 12"/>
                <a:gd name="T4" fmla="*/ 6 w 12"/>
                <a:gd name="T5" fmla="*/ 12 h 12"/>
                <a:gd name="T6" fmla="*/ 12 w 12"/>
                <a:gd name="T7" fmla="*/ 8 h 12"/>
                <a:gd name="T8" fmla="*/ 10 w 12"/>
                <a:gd name="T9" fmla="*/ 0 h 12"/>
                <a:gd name="T10" fmla="*/ 2 w 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 190"/>
            <p:cNvSpPr/>
            <p:nvPr/>
          </p:nvSpPr>
          <p:spPr bwMode="auto">
            <a:xfrm>
              <a:off x="11089297" y="3324045"/>
              <a:ext cx="16572" cy="67668"/>
            </a:xfrm>
            <a:custGeom>
              <a:avLst/>
              <a:gdLst>
                <a:gd name="T0" fmla="*/ 2 w 12"/>
                <a:gd name="T1" fmla="*/ 0 h 49"/>
                <a:gd name="T2" fmla="*/ 0 w 12"/>
                <a:gd name="T3" fmla="*/ 43 h 49"/>
                <a:gd name="T4" fmla="*/ 6 w 12"/>
                <a:gd name="T5" fmla="*/ 49 h 49"/>
                <a:gd name="T6" fmla="*/ 12 w 12"/>
                <a:gd name="T7" fmla="*/ 43 h 49"/>
                <a:gd name="T8" fmla="*/ 10 w 12"/>
                <a:gd name="T9" fmla="*/ 0 h 49"/>
                <a:gd name="T10" fmla="*/ 2 w 1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9">
                  <a:moveTo>
                    <a:pt x="2" y="0"/>
                  </a:moveTo>
                  <a:lnTo>
                    <a:pt x="0" y="43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128708" y="1792188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2" name="文本框 41"/>
          <p:cNvSpPr txBox="1"/>
          <p:nvPr/>
        </p:nvSpPr>
        <p:spPr>
          <a:xfrm rot="16200000">
            <a:off x="7735858" y="652073"/>
            <a:ext cx="985463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50258" y="3997043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6" name="文本框 45"/>
          <p:cNvSpPr txBox="1"/>
          <p:nvPr/>
        </p:nvSpPr>
        <p:spPr>
          <a:xfrm rot="16200000">
            <a:off x="7757408" y="2856928"/>
            <a:ext cx="985463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85" y="1643593"/>
            <a:ext cx="2106297" cy="4007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48" grpId="0" animBg="1"/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3243" y="1298680"/>
            <a:ext cx="3109946" cy="504444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3243" y="1849333"/>
            <a:ext cx="3017520" cy="6533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42" y="1849333"/>
            <a:ext cx="3109946" cy="67340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3243" y="3051280"/>
            <a:ext cx="3109945" cy="24680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92004" y="1649200"/>
            <a:ext cx="1059998" cy="1112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07581" y="3312373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9" name="文本框 8"/>
          <p:cNvSpPr txBox="1"/>
          <p:nvPr/>
        </p:nvSpPr>
        <p:spPr>
          <a:xfrm rot="16200000">
            <a:off x="1698485" y="3220643"/>
            <a:ext cx="1539460" cy="2739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21643" y="1298680"/>
            <a:ext cx="3109946" cy="504444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21643" y="1849333"/>
            <a:ext cx="3017520" cy="65339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642" y="1849333"/>
            <a:ext cx="3109946" cy="6734067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621643" y="3051280"/>
            <a:ext cx="3109945" cy="24680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600404" y="1649200"/>
            <a:ext cx="1059998" cy="1112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15981" y="3312373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32" name="文本框 31"/>
          <p:cNvSpPr txBox="1"/>
          <p:nvPr/>
        </p:nvSpPr>
        <p:spPr>
          <a:xfrm rot="16200000">
            <a:off x="5406885" y="3220643"/>
            <a:ext cx="1539460" cy="2739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30043" y="1298680"/>
            <a:ext cx="3109946" cy="504444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0043" y="1849333"/>
            <a:ext cx="3017520" cy="65339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042" y="1849333"/>
            <a:ext cx="3109946" cy="6734067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8330043" y="3051280"/>
            <a:ext cx="3109945" cy="24680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9308804" y="1649200"/>
            <a:ext cx="1059998" cy="1112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叁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824381" y="3312373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6" name="文本框 45"/>
          <p:cNvSpPr txBox="1"/>
          <p:nvPr/>
        </p:nvSpPr>
        <p:spPr>
          <a:xfrm rot="16200000">
            <a:off x="9115285" y="3220643"/>
            <a:ext cx="1539460" cy="2739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48" name="椭圆 4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1" grpId="0"/>
      <p:bldP spid="32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677538" y="2890044"/>
            <a:ext cx="0" cy="479333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01517" y="2876516"/>
            <a:ext cx="0" cy="479333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523597" y="2890044"/>
            <a:ext cx="0" cy="479333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384787" y="3822402"/>
            <a:ext cx="0" cy="479333"/>
          </a:xfrm>
          <a:prstGeom prst="line">
            <a:avLst/>
          </a:prstGeom>
          <a:ln>
            <a:solidFill>
              <a:srgbClr val="F19FA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780351" y="3808874"/>
            <a:ext cx="0" cy="479333"/>
          </a:xfrm>
          <a:prstGeom prst="line">
            <a:avLst/>
          </a:prstGeom>
          <a:ln>
            <a:solidFill>
              <a:srgbClr val="F19FA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ṡļíḑê"/>
          <p:cNvSpPr/>
          <p:nvPr/>
        </p:nvSpPr>
        <p:spPr>
          <a:xfrm flipV="1">
            <a:off x="3414799" y="2595572"/>
            <a:ext cx="1951356" cy="961958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Sḷîḋé"/>
          <p:cNvSpPr/>
          <p:nvPr/>
        </p:nvSpPr>
        <p:spPr>
          <a:xfrm>
            <a:off x="1712744" y="3625170"/>
            <a:ext cx="1951356" cy="961958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şlíḋe"/>
          <p:cNvSpPr/>
          <p:nvPr/>
        </p:nvSpPr>
        <p:spPr>
          <a:xfrm flipV="1">
            <a:off x="6818910" y="2595572"/>
            <a:ext cx="1951356" cy="961958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şļïdè"/>
          <p:cNvSpPr/>
          <p:nvPr/>
        </p:nvSpPr>
        <p:spPr>
          <a:xfrm>
            <a:off x="5124084" y="3625170"/>
            <a:ext cx="1931487" cy="961958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ṣ1íḋe"/>
          <p:cNvSpPr/>
          <p:nvPr/>
        </p:nvSpPr>
        <p:spPr>
          <a:xfrm>
            <a:off x="8528195" y="3625170"/>
            <a:ext cx="1951356" cy="961958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ŝḷiḓe"/>
          <p:cNvSpPr/>
          <p:nvPr/>
        </p:nvSpPr>
        <p:spPr>
          <a:xfrm>
            <a:off x="2459720" y="3364970"/>
            <a:ext cx="440366" cy="440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rgbClr val="0C689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ṣľïḓè"/>
          <p:cNvSpPr/>
          <p:nvPr/>
        </p:nvSpPr>
        <p:spPr>
          <a:xfrm>
            <a:off x="7563330" y="3364970"/>
            <a:ext cx="440366" cy="440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rgbClr val="F19FA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šlíḑe"/>
          <p:cNvSpPr/>
          <p:nvPr/>
        </p:nvSpPr>
        <p:spPr>
          <a:xfrm>
            <a:off x="4160755" y="3364970"/>
            <a:ext cx="440366" cy="440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rgbClr val="F19FA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ṣ1îďé"/>
          <p:cNvSpPr/>
          <p:nvPr/>
        </p:nvSpPr>
        <p:spPr>
          <a:xfrm>
            <a:off x="9304787" y="3364970"/>
            <a:ext cx="439321" cy="440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rgbClr val="0C689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ṣliḍê"/>
          <p:cNvSpPr/>
          <p:nvPr/>
        </p:nvSpPr>
        <p:spPr>
          <a:xfrm>
            <a:off x="5888081" y="3364970"/>
            <a:ext cx="439321" cy="440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rgbClr val="0C689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Sḷîḍé"/>
          <p:cNvSpPr txBox="1"/>
          <p:nvPr/>
        </p:nvSpPr>
        <p:spPr>
          <a:xfrm>
            <a:off x="2442873" y="3457518"/>
            <a:ext cx="475578" cy="29654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01</a:t>
            </a:r>
          </a:p>
        </p:txBody>
      </p:sp>
      <p:sp>
        <p:nvSpPr>
          <p:cNvPr id="33" name="ïşliḓé"/>
          <p:cNvSpPr txBox="1"/>
          <p:nvPr/>
        </p:nvSpPr>
        <p:spPr>
          <a:xfrm>
            <a:off x="4143282" y="3457518"/>
            <a:ext cx="475578" cy="29654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/>
            <a:r>
              <a:rPr lang="de-DE" sz="1500">
                <a:solidFill>
                  <a:srgbClr val="F19FA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02</a:t>
            </a:r>
          </a:p>
        </p:txBody>
      </p:sp>
      <p:sp>
        <p:nvSpPr>
          <p:cNvPr id="34" name="ïṥlíḋe"/>
          <p:cNvSpPr txBox="1"/>
          <p:nvPr/>
        </p:nvSpPr>
        <p:spPr>
          <a:xfrm>
            <a:off x="5875590" y="3457518"/>
            <a:ext cx="475578" cy="29654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03</a:t>
            </a:r>
          </a:p>
        </p:txBody>
      </p:sp>
      <p:sp>
        <p:nvSpPr>
          <p:cNvPr id="35" name="iṥ1ïḑé"/>
          <p:cNvSpPr txBox="1"/>
          <p:nvPr/>
        </p:nvSpPr>
        <p:spPr>
          <a:xfrm>
            <a:off x="7556755" y="3457518"/>
            <a:ext cx="475578" cy="29654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/>
            <a:r>
              <a:rPr lang="de-DE" sz="1500">
                <a:solidFill>
                  <a:srgbClr val="F19FA2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04</a:t>
            </a:r>
          </a:p>
        </p:txBody>
      </p:sp>
      <p:sp>
        <p:nvSpPr>
          <p:cNvPr id="36" name="iṣḷiḍe"/>
          <p:cNvSpPr txBox="1"/>
          <p:nvPr/>
        </p:nvSpPr>
        <p:spPr>
          <a:xfrm>
            <a:off x="9297058" y="3457518"/>
            <a:ext cx="475578" cy="29654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05</a:t>
            </a:r>
          </a:p>
        </p:txBody>
      </p:sp>
      <p:sp>
        <p:nvSpPr>
          <p:cNvPr id="37" name="ïṡ1îďé"/>
          <p:cNvSpPr/>
          <p:nvPr/>
        </p:nvSpPr>
        <p:spPr>
          <a:xfrm flipV="1">
            <a:off x="10240644" y="2595572"/>
            <a:ext cx="1951356" cy="961958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$ļîḍé"/>
          <p:cNvSpPr/>
          <p:nvPr/>
        </p:nvSpPr>
        <p:spPr>
          <a:xfrm flipV="1">
            <a:off x="0" y="2595572"/>
            <a:ext cx="1951356" cy="961958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文本框 38"/>
          <p:cNvSpPr txBox="1"/>
          <p:nvPr/>
        </p:nvSpPr>
        <p:spPr>
          <a:xfrm>
            <a:off x="1713800" y="1801445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0" name="文本框 39"/>
          <p:cNvSpPr txBox="1"/>
          <p:nvPr/>
        </p:nvSpPr>
        <p:spPr>
          <a:xfrm rot="16200000">
            <a:off x="2359625" y="746993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05918" y="4467580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2" name="文本框 41"/>
          <p:cNvSpPr txBox="1"/>
          <p:nvPr/>
        </p:nvSpPr>
        <p:spPr>
          <a:xfrm rot="16200000">
            <a:off x="4051743" y="3413128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117911" y="1778654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4" name="文本框 43"/>
          <p:cNvSpPr txBox="1"/>
          <p:nvPr/>
        </p:nvSpPr>
        <p:spPr>
          <a:xfrm rot="16200000">
            <a:off x="5763736" y="724202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829796" y="4446478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6" name="文本框 45"/>
          <p:cNvSpPr txBox="1"/>
          <p:nvPr/>
        </p:nvSpPr>
        <p:spPr>
          <a:xfrm rot="16200000">
            <a:off x="7475621" y="3392026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563235" y="1778654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8" name="文本框 47"/>
          <p:cNvSpPr txBox="1"/>
          <p:nvPr/>
        </p:nvSpPr>
        <p:spPr>
          <a:xfrm rot="16200000">
            <a:off x="9209060" y="724202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151120" y="-1664230"/>
            <a:ext cx="9881661" cy="9881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570" y="-1247140"/>
            <a:ext cx="3743138" cy="810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60532" y="-9970706"/>
            <a:ext cx="6731468" cy="14575871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807720" y="762000"/>
            <a:ext cx="3535680" cy="5577840"/>
          </a:xfrm>
          <a:prstGeom prst="frame">
            <a:avLst>
              <a:gd name="adj1" fmla="val 51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6118" y="1889760"/>
            <a:ext cx="1538883" cy="3611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第</a:t>
            </a:r>
            <a:r>
              <a:rPr lang="zh-CN" altLang="en-US" sz="8800">
                <a:solidFill>
                  <a:prstClr val="white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三</a:t>
            </a:r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章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1213758" y="1346419"/>
            <a:ext cx="390695" cy="2280702"/>
            <a:chOff x="1284413" y="2062698"/>
            <a:chExt cx="509879" cy="2976443"/>
          </a:xfrm>
        </p:grpSpPr>
        <p:sp>
          <p:nvSpPr>
            <p:cNvPr id="10" name="椭圆 9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3470892" y="3771777"/>
            <a:ext cx="390695" cy="2280702"/>
            <a:chOff x="1284413" y="2062698"/>
            <a:chExt cx="509879" cy="2976443"/>
          </a:xfrm>
        </p:grpSpPr>
        <p:sp>
          <p:nvSpPr>
            <p:cNvPr id="15" name="椭圆 14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37558" y="4017418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1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kumimoji="0" lang="id-ID" altLang="zh-CN" sz="11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8164" y="160239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1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kumimoji="0" lang="id-ID" altLang="zh-CN" sz="11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91932" y="4015529"/>
            <a:ext cx="677108" cy="2476711"/>
          </a:xfrm>
          <a:prstGeom prst="rect">
            <a:avLst/>
          </a:prstGeom>
          <a:solidFill>
            <a:srgbClr val="F3CBCB"/>
          </a:solidFill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花样女生节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193802" y="2467506"/>
            <a:ext cx="609600" cy="2142594"/>
          </a:xfrm>
          <a:prstGeom prst="round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206502" y="2480206"/>
            <a:ext cx="738664" cy="22666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95839" y="2467506"/>
            <a:ext cx="1015663" cy="31115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lacus nulla ac netus nibh aliquet, libero vivamus porttitor dolor, conubia mollit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4330533" y="2480206"/>
            <a:ext cx="609600" cy="2142594"/>
          </a:xfrm>
          <a:prstGeom prst="round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43233" y="2492906"/>
            <a:ext cx="738664" cy="2253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32570" y="2480206"/>
            <a:ext cx="1015663" cy="31115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lacus nulla ac netus nibh aliquet, libero vivamus porttitor dolor, conubia mollit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959431" y="1651000"/>
            <a:ext cx="4597569" cy="4169307"/>
          </a:xfrm>
          <a:prstGeom prst="roundRect">
            <a:avLst/>
          </a:prstGeom>
          <a:noFill/>
          <a:ln w="60325">
            <a:solidFill>
              <a:srgbClr val="8D9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/>
          <p:cNvSpPr/>
          <p:nvPr/>
        </p:nvSpPr>
        <p:spPr>
          <a:xfrm flipH="1">
            <a:off x="10528757" y="1478994"/>
            <a:ext cx="800116" cy="725585"/>
          </a:xfrm>
          <a:prstGeom prst="roundRect">
            <a:avLst/>
          </a:prstGeom>
          <a:solidFill>
            <a:srgbClr val="F3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 flipH="1">
            <a:off x="10672046" y="4645393"/>
            <a:ext cx="468249" cy="424631"/>
          </a:xfrm>
          <a:prstGeom prst="roundRect">
            <a:avLst/>
          </a:prstGeom>
          <a:solidFill>
            <a:srgbClr val="F3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70" y="2204579"/>
            <a:ext cx="2758587" cy="4403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1156897" y="914803"/>
            <a:ext cx="9878206" cy="5028395"/>
          </a:xfrm>
          <a:prstGeom prst="roundRect">
            <a:avLst>
              <a:gd name="adj" fmla="val 9462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30" y="1570892"/>
            <a:ext cx="4599970" cy="99604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3329"/>
            <a:ext cx="2456587" cy="531932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flipV="1">
            <a:off x="5792861" y="1568398"/>
            <a:ext cx="606279" cy="117655"/>
            <a:chOff x="4118679" y="838200"/>
            <a:chExt cx="2990264" cy="580292"/>
          </a:xfrm>
        </p:grpSpPr>
        <p:sp>
          <p:nvSpPr>
            <p:cNvPr id="11" name="椭圆 10"/>
            <p:cNvSpPr/>
            <p:nvPr/>
          </p:nvSpPr>
          <p:spPr>
            <a:xfrm>
              <a:off x="4118679" y="838200"/>
              <a:ext cx="580292" cy="580292"/>
            </a:xfrm>
            <a:prstGeom prst="ellipse">
              <a:avLst/>
            </a:prstGeom>
            <a:solidFill>
              <a:srgbClr val="0C689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323665" y="838200"/>
              <a:ext cx="580292" cy="580292"/>
            </a:xfrm>
            <a:prstGeom prst="ellipse">
              <a:avLst/>
            </a:prstGeom>
            <a:solidFill>
              <a:srgbClr val="0C689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28651" y="838200"/>
              <a:ext cx="580292" cy="580292"/>
            </a:xfrm>
            <a:prstGeom prst="ellipse">
              <a:avLst/>
            </a:prstGeom>
            <a:solidFill>
              <a:srgbClr val="0C689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53447" y="2675563"/>
            <a:ext cx="322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3259962" y="2117649"/>
            <a:ext cx="1816459" cy="3855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r>
              <a:rPr lang="id-ID" altLang="zh-CN" sz="1200" spc="300">
                <a:solidFill>
                  <a:prstClr val="black">
                    <a:lumMod val="95000"/>
                    <a:lumOff val="5000"/>
                  </a:prst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</a:p>
          <a:p>
            <a:pPr lvl="0">
              <a:lnSpc>
                <a:spcPct val="150000"/>
              </a:lnSpc>
            </a:pP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5550805" y="1732408"/>
          <a:ext cx="5521545" cy="36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63546" y="-5845745"/>
            <a:ext cx="4928454" cy="10671745"/>
          </a:xfrm>
          <a:prstGeom prst="rect">
            <a:avLst/>
          </a:prstGeom>
        </p:spPr>
      </p:pic>
      <p:sp>
        <p:nvSpPr>
          <p:cNvPr id="2" name="菱形 1"/>
          <p:cNvSpPr/>
          <p:nvPr/>
        </p:nvSpPr>
        <p:spPr>
          <a:xfrm>
            <a:off x="7645400" y="1133358"/>
            <a:ext cx="4546600" cy="4546600"/>
          </a:xfrm>
          <a:prstGeom prst="diamond">
            <a:avLst/>
          </a:prstGeom>
          <a:solidFill>
            <a:srgbClr val="0C689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396" y="-1304417"/>
            <a:ext cx="3769590" cy="8162417"/>
          </a:xfrm>
          <a:prstGeom prst="rect">
            <a:avLst/>
          </a:prstGeom>
        </p:spPr>
      </p:pic>
      <p:sp>
        <p:nvSpPr>
          <p:cNvPr id="11" name="菱形 10"/>
          <p:cNvSpPr/>
          <p:nvPr/>
        </p:nvSpPr>
        <p:spPr>
          <a:xfrm>
            <a:off x="6962658" y="1233643"/>
            <a:ext cx="1101842" cy="1101842"/>
          </a:xfrm>
          <a:prstGeom prst="diamond">
            <a:avLst/>
          </a:prstGeom>
          <a:solidFill>
            <a:srgbClr val="446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96615">
            <a:off x="3698965" y="517882"/>
            <a:ext cx="4210719" cy="864516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12" name="菱形 11"/>
          <p:cNvSpPr/>
          <p:nvPr/>
        </p:nvSpPr>
        <p:spPr>
          <a:xfrm>
            <a:off x="5238516" y="2878079"/>
            <a:ext cx="1101842" cy="1101842"/>
          </a:xfrm>
          <a:prstGeom prst="diamond">
            <a:avLst/>
          </a:prstGeom>
          <a:solidFill>
            <a:srgbClr val="446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6962658" y="4578116"/>
            <a:ext cx="1101842" cy="1101842"/>
          </a:xfrm>
          <a:prstGeom prst="diamond">
            <a:avLst/>
          </a:prstGeom>
          <a:solidFill>
            <a:srgbClr val="446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99611" y="2647246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03908" y="4772854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73108" y="975332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3" name="文本框 22"/>
          <p:cNvSpPr txBox="1"/>
          <p:nvPr/>
        </p:nvSpPr>
        <p:spPr>
          <a:xfrm rot="16200000">
            <a:off x="4455555" y="-351429"/>
            <a:ext cx="708464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2576479" y="1383575"/>
            <a:ext cx="708464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4386356" y="3491105"/>
            <a:ext cx="708464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grpSp>
        <p:nvGrpSpPr>
          <p:cNvPr id="6" name="13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53089" y="1440303"/>
            <a:ext cx="9085823" cy="4396495"/>
            <a:chOff x="1553089" y="1440303"/>
            <a:chExt cx="9085823" cy="4396495"/>
          </a:xfrm>
        </p:grpSpPr>
        <p:sp>
          <p:nvSpPr>
            <p:cNvPr id="11" name="ïṣḷîḓè"/>
            <p:cNvSpPr/>
            <p:nvPr/>
          </p:nvSpPr>
          <p:spPr>
            <a:xfrm>
              <a:off x="5903043" y="2176033"/>
              <a:ext cx="385914" cy="385912"/>
            </a:xfrm>
            <a:prstGeom prst="chevron">
              <a:avLst/>
            </a:prstGeom>
            <a:solidFill>
              <a:srgbClr val="F19F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2" name="iṥľidê"/>
            <p:cNvSpPr/>
            <p:nvPr/>
          </p:nvSpPr>
          <p:spPr>
            <a:xfrm rot="16200000" flipH="1" flipV="1">
              <a:off x="9146467" y="3450058"/>
              <a:ext cx="385914" cy="385912"/>
            </a:xfrm>
            <a:prstGeom prst="chevron">
              <a:avLst/>
            </a:prstGeom>
            <a:solidFill>
              <a:srgbClr val="446E7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3" name="ïşľiḍê"/>
            <p:cNvSpPr/>
            <p:nvPr/>
          </p:nvSpPr>
          <p:spPr>
            <a:xfrm rot="5400000" flipH="1">
              <a:off x="2659619" y="3450058"/>
              <a:ext cx="385914" cy="385912"/>
            </a:xfrm>
            <a:prstGeom prst="chevron">
              <a:avLst/>
            </a:prstGeom>
            <a:solidFill>
              <a:srgbClr val="446E7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grpSp>
          <p:nvGrpSpPr>
            <p:cNvPr id="14" name="išḻídé"/>
            <p:cNvGrpSpPr/>
            <p:nvPr/>
          </p:nvGrpSpPr>
          <p:grpSpPr>
            <a:xfrm>
              <a:off x="1553089" y="1440303"/>
              <a:ext cx="2598975" cy="1816642"/>
              <a:chOff x="2404498" y="1359000"/>
              <a:chExt cx="2598975" cy="1816642"/>
            </a:xfrm>
          </p:grpSpPr>
          <p:sp>
            <p:nvSpPr>
              <p:cNvPr id="45" name="îŝļiḋè"/>
              <p:cNvSpPr/>
              <p:nvPr/>
            </p:nvSpPr>
            <p:spPr>
              <a:xfrm>
                <a:off x="2404499" y="1359000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accent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46" name="í$ļîḑe"/>
              <p:cNvSpPr/>
              <p:nvPr/>
            </p:nvSpPr>
            <p:spPr>
              <a:xfrm>
                <a:off x="2404498" y="1580066"/>
                <a:ext cx="2598975" cy="1595576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rgbClr val="0C689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48" name="ïṣḷíďê"/>
              <p:cNvSpPr/>
              <p:nvPr/>
            </p:nvSpPr>
            <p:spPr bwMode="auto">
              <a:xfrm>
                <a:off x="3544342" y="1651341"/>
                <a:ext cx="238540" cy="374595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49" name="îṧliḓê"/>
              <p:cNvSpPr/>
              <p:nvPr/>
            </p:nvSpPr>
            <p:spPr>
              <a:xfrm>
                <a:off x="2480766" y="1378410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en-US" altLang="zh-CN" b="1" dirty="0"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01</a:t>
                </a:r>
              </a:p>
            </p:txBody>
          </p:sp>
        </p:grpSp>
        <p:grpSp>
          <p:nvGrpSpPr>
            <p:cNvPr id="15" name="îś1ídê"/>
            <p:cNvGrpSpPr/>
            <p:nvPr/>
          </p:nvGrpSpPr>
          <p:grpSpPr>
            <a:xfrm>
              <a:off x="8039937" y="1440303"/>
              <a:ext cx="2598975" cy="1816642"/>
              <a:chOff x="7188528" y="1359000"/>
              <a:chExt cx="2598975" cy="1816642"/>
            </a:xfrm>
          </p:grpSpPr>
          <p:sp>
            <p:nvSpPr>
              <p:cNvPr id="37" name="ïṣḻíḋê"/>
              <p:cNvSpPr/>
              <p:nvPr/>
            </p:nvSpPr>
            <p:spPr>
              <a:xfrm>
                <a:off x="7188529" y="1359000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tx1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38" name="ïṡ1ídê"/>
              <p:cNvSpPr/>
              <p:nvPr/>
            </p:nvSpPr>
            <p:spPr>
              <a:xfrm>
                <a:off x="7188528" y="1580066"/>
                <a:ext cx="2598975" cy="1595576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rgbClr val="0C689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40" name="i$ļîḋe"/>
              <p:cNvSpPr/>
              <p:nvPr/>
            </p:nvSpPr>
            <p:spPr>
              <a:xfrm>
                <a:off x="7264796" y="1378410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en-US" altLang="zh-CN" b="1" dirty="0"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02</a:t>
                </a:r>
              </a:p>
            </p:txBody>
          </p:sp>
          <p:sp>
            <p:nvSpPr>
              <p:cNvPr id="42" name="iśļíḍè"/>
              <p:cNvSpPr/>
              <p:nvPr/>
            </p:nvSpPr>
            <p:spPr bwMode="auto">
              <a:xfrm>
                <a:off x="8328372" y="1651341"/>
                <a:ext cx="238540" cy="374595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grpSp>
          <p:nvGrpSpPr>
            <p:cNvPr id="16" name="ísḻïďé"/>
            <p:cNvGrpSpPr/>
            <p:nvPr/>
          </p:nvGrpSpPr>
          <p:grpSpPr>
            <a:xfrm>
              <a:off x="1553089" y="4020156"/>
              <a:ext cx="2598975" cy="1816642"/>
              <a:chOff x="2404498" y="3938853"/>
              <a:chExt cx="2598975" cy="1816642"/>
            </a:xfrm>
          </p:grpSpPr>
          <p:sp>
            <p:nvSpPr>
              <p:cNvPr id="29" name="ïşľïḓê"/>
              <p:cNvSpPr/>
              <p:nvPr/>
            </p:nvSpPr>
            <p:spPr>
              <a:xfrm>
                <a:off x="2404499" y="3938853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accent6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30" name="iṡlïḋê"/>
              <p:cNvSpPr/>
              <p:nvPr/>
            </p:nvSpPr>
            <p:spPr>
              <a:xfrm>
                <a:off x="2404498" y="4159919"/>
                <a:ext cx="2598975" cy="1595576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rgbClr val="0C689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32" name="îṣ1iḓé"/>
              <p:cNvSpPr/>
              <p:nvPr/>
            </p:nvSpPr>
            <p:spPr>
              <a:xfrm>
                <a:off x="2480766" y="3958263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en-US" altLang="zh-CN" b="1" dirty="0"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04</a:t>
                </a:r>
              </a:p>
            </p:txBody>
          </p:sp>
          <p:sp>
            <p:nvSpPr>
              <p:cNvPr id="34" name="î$1íḋê"/>
              <p:cNvSpPr/>
              <p:nvPr/>
            </p:nvSpPr>
            <p:spPr bwMode="auto">
              <a:xfrm>
                <a:off x="3544342" y="4231194"/>
                <a:ext cx="238540" cy="374595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grpSp>
          <p:nvGrpSpPr>
            <p:cNvPr id="17" name="íŝḷíḓê"/>
            <p:cNvGrpSpPr/>
            <p:nvPr/>
          </p:nvGrpSpPr>
          <p:grpSpPr>
            <a:xfrm>
              <a:off x="8039937" y="4020156"/>
              <a:ext cx="2598975" cy="1816642"/>
              <a:chOff x="7188528" y="3938853"/>
              <a:chExt cx="2598975" cy="1816642"/>
            </a:xfrm>
          </p:grpSpPr>
          <p:sp>
            <p:nvSpPr>
              <p:cNvPr id="21" name="ïşlîḋé"/>
              <p:cNvSpPr/>
              <p:nvPr/>
            </p:nvSpPr>
            <p:spPr>
              <a:xfrm>
                <a:off x="7188529" y="3938853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accent6"/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22" name="ï$liḓê"/>
              <p:cNvSpPr/>
              <p:nvPr/>
            </p:nvSpPr>
            <p:spPr>
              <a:xfrm>
                <a:off x="7188528" y="4159919"/>
                <a:ext cx="2598975" cy="1595576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rgbClr val="0C689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  <p:sp>
            <p:nvSpPr>
              <p:cNvPr id="24" name="íṣḷiḓè"/>
              <p:cNvSpPr/>
              <p:nvPr/>
            </p:nvSpPr>
            <p:spPr>
              <a:xfrm>
                <a:off x="7264796" y="3958263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en-US" altLang="zh-CN" b="1" dirty="0">
                    <a:latin typeface="仓耳明楷 W03" panose="00000500000000000000" pitchFamily="2" charset="-122"/>
                    <a:ea typeface="仓耳明楷 W03" panose="00000500000000000000" pitchFamily="2" charset="-122"/>
                  </a:rPr>
                  <a:t>03</a:t>
                </a:r>
              </a:p>
            </p:txBody>
          </p:sp>
          <p:sp>
            <p:nvSpPr>
              <p:cNvPr id="26" name="íṥľïḑè"/>
              <p:cNvSpPr/>
              <p:nvPr/>
            </p:nvSpPr>
            <p:spPr bwMode="auto">
              <a:xfrm>
                <a:off x="8328372" y="4231194"/>
                <a:ext cx="238540" cy="374595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仓耳明楷 W03" panose="00000500000000000000" pitchFamily="2" charset="-122"/>
                  <a:ea typeface="仓耳明楷 W03" panose="00000500000000000000" pitchFamily="2" charset="-122"/>
                </a:endParaRPr>
              </a:p>
            </p:txBody>
          </p:sp>
        </p:grpSp>
        <p:sp>
          <p:nvSpPr>
            <p:cNvPr id="18" name="iṧ1iďê"/>
            <p:cNvSpPr/>
            <p:nvPr/>
          </p:nvSpPr>
          <p:spPr>
            <a:xfrm>
              <a:off x="6157043" y="2176033"/>
              <a:ext cx="385914" cy="385912"/>
            </a:xfrm>
            <a:prstGeom prst="chevron">
              <a:avLst/>
            </a:prstGeom>
            <a:solidFill>
              <a:srgbClr val="F19F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9" name="išļiḋé"/>
            <p:cNvSpPr/>
            <p:nvPr/>
          </p:nvSpPr>
          <p:spPr>
            <a:xfrm flipH="1">
              <a:off x="6157043" y="4830436"/>
              <a:ext cx="385914" cy="385912"/>
            </a:xfrm>
            <a:prstGeom prst="chevron">
              <a:avLst/>
            </a:prstGeom>
            <a:solidFill>
              <a:srgbClr val="F19F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20" name="iŝlïḓè"/>
            <p:cNvSpPr/>
            <p:nvPr/>
          </p:nvSpPr>
          <p:spPr>
            <a:xfrm flipH="1">
              <a:off x="5903043" y="4830436"/>
              <a:ext cx="385914" cy="385912"/>
            </a:xfrm>
            <a:prstGeom prst="chevron">
              <a:avLst/>
            </a:prstGeom>
            <a:solidFill>
              <a:srgbClr val="F19F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830256" y="4760749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4" name="文本框 53"/>
          <p:cNvSpPr txBox="1"/>
          <p:nvPr/>
        </p:nvSpPr>
        <p:spPr>
          <a:xfrm rot="16200000">
            <a:off x="2495653" y="4213162"/>
            <a:ext cx="708464" cy="236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amet, lacus aliquet, libedolormollit.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830258" y="2152081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6" name="文本框 55"/>
          <p:cNvSpPr txBox="1"/>
          <p:nvPr/>
        </p:nvSpPr>
        <p:spPr>
          <a:xfrm rot="16200000">
            <a:off x="2495655" y="1604494"/>
            <a:ext cx="708464" cy="236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amet, lacus aliquet, libedolormollit.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273662" y="2152081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8" name="文本框 57"/>
          <p:cNvSpPr txBox="1"/>
          <p:nvPr/>
        </p:nvSpPr>
        <p:spPr>
          <a:xfrm rot="16200000">
            <a:off x="8939059" y="1604494"/>
            <a:ext cx="708464" cy="236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amet, lacus aliquet, libedolormollit.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319382" y="4722195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60" name="文本框 59"/>
          <p:cNvSpPr txBox="1"/>
          <p:nvPr/>
        </p:nvSpPr>
        <p:spPr>
          <a:xfrm rot="16200000">
            <a:off x="8984779" y="4174608"/>
            <a:ext cx="708464" cy="236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amet, lacus aliquet, libedolormollit.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6615">
            <a:off x="-1297233" y="-1091136"/>
            <a:ext cx="4997927" cy="1026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151120" y="-1664230"/>
            <a:ext cx="9881661" cy="9881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570" y="-1247140"/>
            <a:ext cx="3743138" cy="810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60532" y="-9970706"/>
            <a:ext cx="6731468" cy="14575871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807720" y="762000"/>
            <a:ext cx="3535680" cy="5577840"/>
          </a:xfrm>
          <a:prstGeom prst="frame">
            <a:avLst>
              <a:gd name="adj1" fmla="val 51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6118" y="1889760"/>
            <a:ext cx="1538883" cy="3611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第</a:t>
            </a:r>
            <a:r>
              <a:rPr lang="zh-CN" altLang="en-US" sz="8800" noProof="0">
                <a:solidFill>
                  <a:prstClr val="white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四</a:t>
            </a:r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章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1213758" y="1346419"/>
            <a:ext cx="390695" cy="2280702"/>
            <a:chOff x="1284413" y="2062698"/>
            <a:chExt cx="509879" cy="2976443"/>
          </a:xfrm>
        </p:grpSpPr>
        <p:sp>
          <p:nvSpPr>
            <p:cNvPr id="10" name="椭圆 9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3470892" y="3771777"/>
            <a:ext cx="390695" cy="2280702"/>
            <a:chOff x="1284413" y="2062698"/>
            <a:chExt cx="509879" cy="2976443"/>
          </a:xfrm>
        </p:grpSpPr>
        <p:sp>
          <p:nvSpPr>
            <p:cNvPr id="15" name="椭圆 14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37558" y="4017418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1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kumimoji="0" lang="id-ID" altLang="zh-CN" sz="11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8164" y="160239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1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kumimoji="0" lang="id-ID" altLang="zh-CN" sz="11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91932" y="4015529"/>
            <a:ext cx="677108" cy="2476711"/>
          </a:xfrm>
          <a:prstGeom prst="rect">
            <a:avLst/>
          </a:prstGeom>
          <a:solidFill>
            <a:srgbClr val="F3CBCB"/>
          </a:solidFill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花样女生节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868680" y="673836"/>
            <a:ext cx="10454640" cy="5510328"/>
          </a:xfrm>
          <a:prstGeom prst="roundRect">
            <a:avLst>
              <a:gd name="adj" fmla="val 8510"/>
            </a:avLst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-3019626"/>
            <a:ext cx="3124951" cy="67665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1161" y="3698240"/>
            <a:ext cx="4529283" cy="9807407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869440" y="3429000"/>
            <a:ext cx="1915160" cy="1915160"/>
          </a:xfrm>
          <a:prstGeom prst="frame">
            <a:avLst>
              <a:gd name="adj1" fmla="val 3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8832" y="2931160"/>
            <a:ext cx="1112874" cy="153416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latin typeface="仓耳明楷 W03" panose="00000500000000000000" pitchFamily="2" charset="-122"/>
                <a:ea typeface="仓耳明楷 W03" panose="00000500000000000000" pitchFamily="2" charset="-122"/>
              </a:rPr>
              <a:t>目</a:t>
            </a:r>
          </a:p>
        </p:txBody>
      </p:sp>
      <p:sp>
        <p:nvSpPr>
          <p:cNvPr id="7" name="矩形 6"/>
          <p:cNvSpPr/>
          <p:nvPr/>
        </p:nvSpPr>
        <p:spPr>
          <a:xfrm>
            <a:off x="2916278" y="4600800"/>
            <a:ext cx="1021816" cy="1021816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>
                <a:latin typeface="仓耳明楷 W03" panose="00000500000000000000" pitchFamily="2" charset="-122"/>
                <a:ea typeface="仓耳明楷 W03" panose="00000500000000000000" pitchFamily="2" charset="-122"/>
              </a:rPr>
              <a:t>录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512722" y="350090"/>
            <a:ext cx="11166557" cy="6157821"/>
          </a:xfrm>
          <a:prstGeom prst="roundRect">
            <a:avLst>
              <a:gd name="adj" fmla="val 9347"/>
            </a:avLst>
          </a:prstGeom>
          <a:noFill/>
          <a:ln w="63500">
            <a:solidFill>
              <a:srgbClr val="0C6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985590" y="1584960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壹</a:t>
            </a:r>
          </a:p>
        </p:txBody>
      </p:sp>
      <p:sp>
        <p:nvSpPr>
          <p:cNvPr id="15" name="椭圆 14"/>
          <p:cNvSpPr/>
          <p:nvPr/>
        </p:nvSpPr>
        <p:spPr>
          <a:xfrm>
            <a:off x="6554273" y="1584960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贰</a:t>
            </a:r>
          </a:p>
        </p:txBody>
      </p:sp>
      <p:sp>
        <p:nvSpPr>
          <p:cNvPr id="16" name="椭圆 15"/>
          <p:cNvSpPr/>
          <p:nvPr/>
        </p:nvSpPr>
        <p:spPr>
          <a:xfrm>
            <a:off x="8122956" y="1584960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叁</a:t>
            </a:r>
          </a:p>
        </p:txBody>
      </p:sp>
      <p:sp>
        <p:nvSpPr>
          <p:cNvPr id="17" name="椭圆 16"/>
          <p:cNvSpPr/>
          <p:nvPr/>
        </p:nvSpPr>
        <p:spPr>
          <a:xfrm>
            <a:off x="9691639" y="1584960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64474" y="2518306"/>
            <a:ext cx="646331" cy="2253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71583" y="336904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1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lang="id-ID" altLang="zh-CN" sz="11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23116" y="2518306"/>
            <a:ext cx="646331" cy="2253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30225" y="336904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1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lang="id-ID" altLang="zh-CN" sz="11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81758" y="2518306"/>
            <a:ext cx="646331" cy="2253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88867" y="336904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1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lang="id-ID" altLang="zh-CN" sz="11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40400" y="2518306"/>
            <a:ext cx="646331" cy="2253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147509" y="336904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1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lang="id-ID" altLang="zh-CN" sz="11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/>
        </p:nvSpPr>
        <p:spPr>
          <a:xfrm>
            <a:off x="822960" y="1303894"/>
            <a:ext cx="8341360" cy="4724400"/>
          </a:xfrm>
          <a:prstGeom prst="frame">
            <a:avLst>
              <a:gd name="adj1" fmla="val 2930"/>
            </a:avLst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14327" y="2633980"/>
            <a:ext cx="527534" cy="392197"/>
            <a:chOff x="3712113" y="5838806"/>
            <a:chExt cx="527534" cy="392197"/>
          </a:xfrm>
          <a:solidFill>
            <a:srgbClr val="0C6891"/>
          </a:solidFill>
        </p:grpSpPr>
        <p:sp>
          <p:nvSpPr>
            <p:cNvPr id="12" name="Freeform 217"/>
            <p:cNvSpPr/>
            <p:nvPr/>
          </p:nvSpPr>
          <p:spPr bwMode="auto">
            <a:xfrm>
              <a:off x="3712113" y="6195098"/>
              <a:ext cx="527534" cy="35905"/>
            </a:xfrm>
            <a:custGeom>
              <a:avLst/>
              <a:gdLst>
                <a:gd name="T0" fmla="*/ 192 w 192"/>
                <a:gd name="T1" fmla="*/ 0 h 13"/>
                <a:gd name="T2" fmla="*/ 126 w 192"/>
                <a:gd name="T3" fmla="*/ 0 h 13"/>
                <a:gd name="T4" fmla="*/ 123 w 192"/>
                <a:gd name="T5" fmla="*/ 2 h 13"/>
                <a:gd name="T6" fmla="*/ 69 w 192"/>
                <a:gd name="T7" fmla="*/ 2 h 13"/>
                <a:gd name="T8" fmla="*/ 67 w 192"/>
                <a:gd name="T9" fmla="*/ 0 h 13"/>
                <a:gd name="T10" fmla="*/ 0 w 192"/>
                <a:gd name="T11" fmla="*/ 0 h 13"/>
                <a:gd name="T12" fmla="*/ 0 w 192"/>
                <a:gd name="T13" fmla="*/ 1 h 13"/>
                <a:gd name="T14" fmla="*/ 0 w 192"/>
                <a:gd name="T15" fmla="*/ 4 h 13"/>
                <a:gd name="T16" fmla="*/ 9 w 192"/>
                <a:gd name="T17" fmla="*/ 13 h 13"/>
                <a:gd name="T18" fmla="*/ 183 w 192"/>
                <a:gd name="T19" fmla="*/ 13 h 13"/>
                <a:gd name="T20" fmla="*/ 192 w 192"/>
                <a:gd name="T21" fmla="*/ 4 h 13"/>
                <a:gd name="T22" fmla="*/ 192 w 192"/>
                <a:gd name="T23" fmla="*/ 1 h 13"/>
                <a:gd name="T24" fmla="*/ 192 w 19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3">
                  <a:moveTo>
                    <a:pt x="192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1"/>
                    <a:pt x="124" y="2"/>
                    <a:pt x="123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7" y="1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4" y="13"/>
                    <a:pt x="9" y="13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8" y="13"/>
                    <a:pt x="192" y="9"/>
                    <a:pt x="192" y="4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218"/>
            <p:cNvSpPr/>
            <p:nvPr/>
          </p:nvSpPr>
          <p:spPr bwMode="auto">
            <a:xfrm>
              <a:off x="3959308" y="5905093"/>
              <a:ext cx="52477" cy="23477"/>
            </a:xfrm>
            <a:custGeom>
              <a:avLst/>
              <a:gdLst>
                <a:gd name="T0" fmla="*/ 0 w 19"/>
                <a:gd name="T1" fmla="*/ 0 h 9"/>
                <a:gd name="T2" fmla="*/ 0 w 19"/>
                <a:gd name="T3" fmla="*/ 0 h 9"/>
                <a:gd name="T4" fmla="*/ 9 w 19"/>
                <a:gd name="T5" fmla="*/ 9 h 9"/>
                <a:gd name="T6" fmla="*/ 9 w 19"/>
                <a:gd name="T7" fmla="*/ 9 h 9"/>
                <a:gd name="T8" fmla="*/ 19 w 19"/>
                <a:gd name="T9" fmla="*/ 0 h 9"/>
                <a:gd name="T10" fmla="*/ 0 w 1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 219"/>
            <p:cNvSpPr/>
            <p:nvPr/>
          </p:nvSpPr>
          <p:spPr bwMode="auto">
            <a:xfrm>
              <a:off x="3753543" y="5905093"/>
              <a:ext cx="444675" cy="278958"/>
            </a:xfrm>
            <a:custGeom>
              <a:avLst/>
              <a:gdLst>
                <a:gd name="T0" fmla="*/ 158 w 162"/>
                <a:gd name="T1" fmla="*/ 0 h 102"/>
                <a:gd name="T2" fmla="*/ 130 w 162"/>
                <a:gd name="T3" fmla="*/ 0 h 102"/>
                <a:gd name="T4" fmla="*/ 124 w 162"/>
                <a:gd name="T5" fmla="*/ 9 h 102"/>
                <a:gd name="T6" fmla="*/ 152 w 162"/>
                <a:gd name="T7" fmla="*/ 9 h 102"/>
                <a:gd name="T8" fmla="*/ 152 w 162"/>
                <a:gd name="T9" fmla="*/ 92 h 102"/>
                <a:gd name="T10" fmla="*/ 10 w 162"/>
                <a:gd name="T11" fmla="*/ 92 h 102"/>
                <a:gd name="T12" fmla="*/ 10 w 162"/>
                <a:gd name="T13" fmla="*/ 9 h 102"/>
                <a:gd name="T14" fmla="*/ 25 w 162"/>
                <a:gd name="T15" fmla="*/ 9 h 102"/>
                <a:gd name="T16" fmla="*/ 21 w 162"/>
                <a:gd name="T17" fmla="*/ 0 h 102"/>
                <a:gd name="T18" fmla="*/ 4 w 162"/>
                <a:gd name="T19" fmla="*/ 0 h 102"/>
                <a:gd name="T20" fmla="*/ 0 w 162"/>
                <a:gd name="T21" fmla="*/ 4 h 102"/>
                <a:gd name="T22" fmla="*/ 0 w 162"/>
                <a:gd name="T23" fmla="*/ 98 h 102"/>
                <a:gd name="T24" fmla="*/ 4 w 162"/>
                <a:gd name="T25" fmla="*/ 102 h 102"/>
                <a:gd name="T26" fmla="*/ 158 w 162"/>
                <a:gd name="T27" fmla="*/ 102 h 102"/>
                <a:gd name="T28" fmla="*/ 162 w 162"/>
                <a:gd name="T29" fmla="*/ 98 h 102"/>
                <a:gd name="T30" fmla="*/ 162 w 162"/>
                <a:gd name="T31" fmla="*/ 4 h 102"/>
                <a:gd name="T32" fmla="*/ 158 w 162"/>
                <a:gd name="T3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02">
                  <a:moveTo>
                    <a:pt x="15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6"/>
                    <a:pt x="22" y="3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60" y="102"/>
                    <a:pt x="162" y="100"/>
                    <a:pt x="162" y="9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2"/>
                    <a:pt x="160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220"/>
            <p:cNvSpPr/>
            <p:nvPr/>
          </p:nvSpPr>
          <p:spPr bwMode="auto">
            <a:xfrm>
              <a:off x="3830877" y="5838806"/>
              <a:ext cx="292767" cy="287243"/>
            </a:xfrm>
            <a:custGeom>
              <a:avLst/>
              <a:gdLst>
                <a:gd name="T0" fmla="*/ 100 w 107"/>
                <a:gd name="T1" fmla="*/ 72 h 105"/>
                <a:gd name="T2" fmla="*/ 79 w 107"/>
                <a:gd name="T3" fmla="*/ 68 h 105"/>
                <a:gd name="T4" fmla="*/ 62 w 107"/>
                <a:gd name="T5" fmla="*/ 51 h 105"/>
                <a:gd name="T6" fmla="*/ 84 w 107"/>
                <a:gd name="T7" fmla="*/ 30 h 105"/>
                <a:gd name="T8" fmla="*/ 89 w 107"/>
                <a:gd name="T9" fmla="*/ 29 h 105"/>
                <a:gd name="T10" fmla="*/ 100 w 107"/>
                <a:gd name="T11" fmla="*/ 13 h 105"/>
                <a:gd name="T12" fmla="*/ 94 w 107"/>
                <a:gd name="T13" fmla="*/ 7 h 105"/>
                <a:gd name="T14" fmla="*/ 78 w 107"/>
                <a:gd name="T15" fmla="*/ 18 h 105"/>
                <a:gd name="T16" fmla="*/ 77 w 107"/>
                <a:gd name="T17" fmla="*/ 24 h 105"/>
                <a:gd name="T18" fmla="*/ 56 w 107"/>
                <a:gd name="T19" fmla="*/ 45 h 105"/>
                <a:gd name="T20" fmla="*/ 38 w 107"/>
                <a:gd name="T21" fmla="*/ 26 h 105"/>
                <a:gd name="T22" fmla="*/ 34 w 107"/>
                <a:gd name="T23" fmla="*/ 6 h 105"/>
                <a:gd name="T24" fmla="*/ 21 w 107"/>
                <a:gd name="T25" fmla="*/ 0 h 105"/>
                <a:gd name="T26" fmla="*/ 29 w 107"/>
                <a:gd name="T27" fmla="*/ 8 h 105"/>
                <a:gd name="T28" fmla="*/ 26 w 107"/>
                <a:gd name="T29" fmla="*/ 21 h 105"/>
                <a:gd name="T30" fmla="*/ 13 w 107"/>
                <a:gd name="T31" fmla="*/ 25 h 105"/>
                <a:gd name="T32" fmla="*/ 2 w 107"/>
                <a:gd name="T33" fmla="*/ 14 h 105"/>
                <a:gd name="T34" fmla="*/ 7 w 107"/>
                <a:gd name="T35" fmla="*/ 33 h 105"/>
                <a:gd name="T36" fmla="*/ 27 w 107"/>
                <a:gd name="T37" fmla="*/ 37 h 105"/>
                <a:gd name="T38" fmla="*/ 43 w 107"/>
                <a:gd name="T39" fmla="*/ 53 h 105"/>
                <a:gd name="T40" fmla="*/ 9 w 107"/>
                <a:gd name="T41" fmla="*/ 88 h 105"/>
                <a:gd name="T42" fmla="*/ 9 w 107"/>
                <a:gd name="T43" fmla="*/ 98 h 105"/>
                <a:gd name="T44" fmla="*/ 9 w 107"/>
                <a:gd name="T45" fmla="*/ 98 h 105"/>
                <a:gd name="T46" fmla="*/ 19 w 107"/>
                <a:gd name="T47" fmla="*/ 98 h 105"/>
                <a:gd name="T48" fmla="*/ 54 w 107"/>
                <a:gd name="T49" fmla="*/ 64 h 105"/>
                <a:gd name="T50" fmla="*/ 69 w 107"/>
                <a:gd name="T51" fmla="*/ 79 h 105"/>
                <a:gd name="T52" fmla="*/ 73 w 107"/>
                <a:gd name="T53" fmla="*/ 99 h 105"/>
                <a:gd name="T54" fmla="*/ 89 w 107"/>
                <a:gd name="T55" fmla="*/ 105 h 105"/>
                <a:gd name="T56" fmla="*/ 79 w 107"/>
                <a:gd name="T57" fmla="*/ 94 h 105"/>
                <a:gd name="T58" fmla="*/ 81 w 107"/>
                <a:gd name="T59" fmla="*/ 84 h 105"/>
                <a:gd name="T60" fmla="*/ 92 w 107"/>
                <a:gd name="T61" fmla="*/ 81 h 105"/>
                <a:gd name="T62" fmla="*/ 104 w 107"/>
                <a:gd name="T63" fmla="*/ 93 h 105"/>
                <a:gd name="T64" fmla="*/ 100 w 107"/>
                <a:gd name="T6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5">
                  <a:moveTo>
                    <a:pt x="100" y="72"/>
                  </a:moveTo>
                  <a:cubicBezTo>
                    <a:pt x="94" y="67"/>
                    <a:pt x="86" y="65"/>
                    <a:pt x="79" y="68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0"/>
                    <a:pt x="39" y="11"/>
                    <a:pt x="34" y="6"/>
                  </a:cubicBezTo>
                  <a:cubicBezTo>
                    <a:pt x="30" y="2"/>
                    <a:pt x="26" y="1"/>
                    <a:pt x="21" y="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20"/>
                    <a:pt x="1" y="28"/>
                    <a:pt x="7" y="33"/>
                  </a:cubicBezTo>
                  <a:cubicBezTo>
                    <a:pt x="12" y="38"/>
                    <a:pt x="20" y="40"/>
                    <a:pt x="27" y="3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6" y="91"/>
                    <a:pt x="6" y="95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2" y="101"/>
                    <a:pt x="17" y="101"/>
                    <a:pt x="19" y="9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6" y="86"/>
                    <a:pt x="67" y="94"/>
                    <a:pt x="73" y="99"/>
                  </a:cubicBezTo>
                  <a:cubicBezTo>
                    <a:pt x="77" y="104"/>
                    <a:pt x="83" y="105"/>
                    <a:pt x="89" y="10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7" y="86"/>
                    <a:pt x="105" y="78"/>
                    <a:pt x="100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96963" y="2578741"/>
            <a:ext cx="567582" cy="522010"/>
            <a:chOff x="10628051" y="3169376"/>
            <a:chExt cx="567582" cy="522010"/>
          </a:xfrm>
          <a:solidFill>
            <a:srgbClr val="0C6891"/>
          </a:solidFill>
        </p:grpSpPr>
        <p:sp>
          <p:nvSpPr>
            <p:cNvPr id="17" name="Freeform 165"/>
            <p:cNvSpPr>
              <a:spLocks noEditPoints="1"/>
            </p:cNvSpPr>
            <p:nvPr/>
          </p:nvSpPr>
          <p:spPr bwMode="auto">
            <a:xfrm>
              <a:off x="10628051" y="3504953"/>
              <a:ext cx="189194" cy="64906"/>
            </a:xfrm>
            <a:custGeom>
              <a:avLst/>
              <a:gdLst>
                <a:gd name="T0" fmla="*/ 66 w 69"/>
                <a:gd name="T1" fmla="*/ 10 h 24"/>
                <a:gd name="T2" fmla="*/ 35 w 69"/>
                <a:gd name="T3" fmla="*/ 0 h 24"/>
                <a:gd name="T4" fmla="*/ 3 w 69"/>
                <a:gd name="T5" fmla="*/ 10 h 24"/>
                <a:gd name="T6" fmla="*/ 34 w 69"/>
                <a:gd name="T7" fmla="*/ 24 h 24"/>
                <a:gd name="T8" fmla="*/ 66 w 69"/>
                <a:gd name="T9" fmla="*/ 10 h 24"/>
                <a:gd name="T10" fmla="*/ 35 w 69"/>
                <a:gd name="T11" fmla="*/ 19 h 24"/>
                <a:gd name="T12" fmla="*/ 11 w 69"/>
                <a:gd name="T13" fmla="*/ 9 h 24"/>
                <a:gd name="T14" fmla="*/ 35 w 69"/>
                <a:gd name="T15" fmla="*/ 2 h 24"/>
                <a:gd name="T16" fmla="*/ 58 w 69"/>
                <a:gd name="T17" fmla="*/ 9 h 24"/>
                <a:gd name="T18" fmla="*/ 35 w 69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66" y="10"/>
                  </a:moveTo>
                  <a:cubicBezTo>
                    <a:pt x="63" y="3"/>
                    <a:pt x="49" y="0"/>
                    <a:pt x="35" y="0"/>
                  </a:cubicBezTo>
                  <a:cubicBezTo>
                    <a:pt x="21" y="0"/>
                    <a:pt x="6" y="4"/>
                    <a:pt x="3" y="10"/>
                  </a:cubicBezTo>
                  <a:cubicBezTo>
                    <a:pt x="0" y="16"/>
                    <a:pt x="14" y="24"/>
                    <a:pt x="34" y="24"/>
                  </a:cubicBezTo>
                  <a:cubicBezTo>
                    <a:pt x="55" y="24"/>
                    <a:pt x="69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4" y="2"/>
                    <a:pt x="35" y="2"/>
                  </a:cubicBezTo>
                  <a:cubicBezTo>
                    <a:pt x="46" y="2"/>
                    <a:pt x="57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166"/>
            <p:cNvSpPr/>
            <p:nvPr/>
          </p:nvSpPr>
          <p:spPr bwMode="auto">
            <a:xfrm>
              <a:off x="10760625" y="3556049"/>
              <a:ext cx="48334" cy="27620"/>
            </a:xfrm>
            <a:custGeom>
              <a:avLst/>
              <a:gdLst>
                <a:gd name="T0" fmla="*/ 10 w 35"/>
                <a:gd name="T1" fmla="*/ 0 h 20"/>
                <a:gd name="T2" fmla="*/ 35 w 35"/>
                <a:gd name="T3" fmla="*/ 8 h 20"/>
                <a:gd name="T4" fmla="*/ 20 w 35"/>
                <a:gd name="T5" fmla="*/ 20 h 20"/>
                <a:gd name="T6" fmla="*/ 0 w 35"/>
                <a:gd name="T7" fmla="*/ 4 h 20"/>
                <a:gd name="T8" fmla="*/ 10 w 3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0" y="0"/>
                  </a:moveTo>
                  <a:lnTo>
                    <a:pt x="35" y="8"/>
                  </a:lnTo>
                  <a:lnTo>
                    <a:pt x="20" y="20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167"/>
            <p:cNvSpPr>
              <a:spLocks noEditPoints="1"/>
            </p:cNvSpPr>
            <p:nvPr/>
          </p:nvSpPr>
          <p:spPr bwMode="auto">
            <a:xfrm>
              <a:off x="11003677" y="3504953"/>
              <a:ext cx="191956" cy="64906"/>
            </a:xfrm>
            <a:custGeom>
              <a:avLst/>
              <a:gdLst>
                <a:gd name="T0" fmla="*/ 66 w 70"/>
                <a:gd name="T1" fmla="*/ 10 h 24"/>
                <a:gd name="T2" fmla="*/ 35 w 70"/>
                <a:gd name="T3" fmla="*/ 0 h 24"/>
                <a:gd name="T4" fmla="*/ 3 w 70"/>
                <a:gd name="T5" fmla="*/ 10 h 24"/>
                <a:gd name="T6" fmla="*/ 35 w 70"/>
                <a:gd name="T7" fmla="*/ 24 h 24"/>
                <a:gd name="T8" fmla="*/ 66 w 70"/>
                <a:gd name="T9" fmla="*/ 10 h 24"/>
                <a:gd name="T10" fmla="*/ 35 w 70"/>
                <a:gd name="T11" fmla="*/ 19 h 24"/>
                <a:gd name="T12" fmla="*/ 11 w 70"/>
                <a:gd name="T13" fmla="*/ 9 h 24"/>
                <a:gd name="T14" fmla="*/ 35 w 70"/>
                <a:gd name="T15" fmla="*/ 2 h 24"/>
                <a:gd name="T16" fmla="*/ 58 w 70"/>
                <a:gd name="T17" fmla="*/ 9 h 24"/>
                <a:gd name="T18" fmla="*/ 35 w 70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4">
                  <a:moveTo>
                    <a:pt x="66" y="10"/>
                  </a:moveTo>
                  <a:cubicBezTo>
                    <a:pt x="63" y="4"/>
                    <a:pt x="49" y="0"/>
                    <a:pt x="35" y="0"/>
                  </a:cubicBezTo>
                  <a:cubicBezTo>
                    <a:pt x="21" y="0"/>
                    <a:pt x="7" y="3"/>
                    <a:pt x="3" y="10"/>
                  </a:cubicBezTo>
                  <a:cubicBezTo>
                    <a:pt x="0" y="16"/>
                    <a:pt x="14" y="24"/>
                    <a:pt x="35" y="24"/>
                  </a:cubicBezTo>
                  <a:cubicBezTo>
                    <a:pt x="56" y="24"/>
                    <a:pt x="70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3" y="2"/>
                    <a:pt x="35" y="2"/>
                  </a:cubicBezTo>
                  <a:cubicBezTo>
                    <a:pt x="46" y="2"/>
                    <a:pt x="56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168"/>
            <p:cNvSpPr/>
            <p:nvPr/>
          </p:nvSpPr>
          <p:spPr bwMode="auto">
            <a:xfrm>
              <a:off x="11014724" y="3556049"/>
              <a:ext cx="46953" cy="27620"/>
            </a:xfrm>
            <a:custGeom>
              <a:avLst/>
              <a:gdLst>
                <a:gd name="T0" fmla="*/ 24 w 34"/>
                <a:gd name="T1" fmla="*/ 0 h 20"/>
                <a:gd name="T2" fmla="*/ 0 w 34"/>
                <a:gd name="T3" fmla="*/ 8 h 20"/>
                <a:gd name="T4" fmla="*/ 14 w 34"/>
                <a:gd name="T5" fmla="*/ 20 h 20"/>
                <a:gd name="T6" fmla="*/ 34 w 34"/>
                <a:gd name="T7" fmla="*/ 4 h 20"/>
                <a:gd name="T8" fmla="*/ 2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4" y="0"/>
                  </a:moveTo>
                  <a:lnTo>
                    <a:pt x="0" y="8"/>
                  </a:lnTo>
                  <a:lnTo>
                    <a:pt x="14" y="20"/>
                  </a:lnTo>
                  <a:lnTo>
                    <a:pt x="34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169"/>
            <p:cNvSpPr>
              <a:spLocks noEditPoints="1"/>
            </p:cNvSpPr>
            <p:nvPr/>
          </p:nvSpPr>
          <p:spPr bwMode="auto">
            <a:xfrm>
              <a:off x="10724719" y="3550526"/>
              <a:ext cx="372864" cy="140860"/>
            </a:xfrm>
            <a:custGeom>
              <a:avLst/>
              <a:gdLst>
                <a:gd name="T0" fmla="*/ 129 w 136"/>
                <a:gd name="T1" fmla="*/ 21 h 51"/>
                <a:gd name="T2" fmla="*/ 69 w 136"/>
                <a:gd name="T3" fmla="*/ 0 h 51"/>
                <a:gd name="T4" fmla="*/ 7 w 136"/>
                <a:gd name="T5" fmla="*/ 21 h 51"/>
                <a:gd name="T6" fmla="*/ 68 w 136"/>
                <a:gd name="T7" fmla="*/ 51 h 51"/>
                <a:gd name="T8" fmla="*/ 129 w 136"/>
                <a:gd name="T9" fmla="*/ 21 h 51"/>
                <a:gd name="T10" fmla="*/ 68 w 136"/>
                <a:gd name="T11" fmla="*/ 39 h 51"/>
                <a:gd name="T12" fmla="*/ 22 w 136"/>
                <a:gd name="T13" fmla="*/ 19 h 51"/>
                <a:gd name="T14" fmla="*/ 69 w 136"/>
                <a:gd name="T15" fmla="*/ 5 h 51"/>
                <a:gd name="T16" fmla="*/ 115 w 136"/>
                <a:gd name="T17" fmla="*/ 19 h 51"/>
                <a:gd name="T18" fmla="*/ 68 w 136"/>
                <a:gd name="T1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1">
                  <a:moveTo>
                    <a:pt x="129" y="21"/>
                  </a:moveTo>
                  <a:cubicBezTo>
                    <a:pt x="123" y="8"/>
                    <a:pt x="96" y="0"/>
                    <a:pt x="69" y="0"/>
                  </a:cubicBezTo>
                  <a:cubicBezTo>
                    <a:pt x="41" y="0"/>
                    <a:pt x="13" y="8"/>
                    <a:pt x="7" y="21"/>
                  </a:cubicBezTo>
                  <a:cubicBezTo>
                    <a:pt x="0" y="33"/>
                    <a:pt x="28" y="51"/>
                    <a:pt x="68" y="51"/>
                  </a:cubicBezTo>
                  <a:cubicBezTo>
                    <a:pt x="108" y="51"/>
                    <a:pt x="136" y="33"/>
                    <a:pt x="129" y="21"/>
                  </a:cubicBezTo>
                  <a:close/>
                  <a:moveTo>
                    <a:pt x="68" y="39"/>
                  </a:moveTo>
                  <a:cubicBezTo>
                    <a:pt x="39" y="39"/>
                    <a:pt x="19" y="28"/>
                    <a:pt x="22" y="19"/>
                  </a:cubicBezTo>
                  <a:cubicBezTo>
                    <a:pt x="26" y="10"/>
                    <a:pt x="47" y="5"/>
                    <a:pt x="69" y="5"/>
                  </a:cubicBezTo>
                  <a:cubicBezTo>
                    <a:pt x="91" y="5"/>
                    <a:pt x="111" y="10"/>
                    <a:pt x="115" y="19"/>
                  </a:cubicBezTo>
                  <a:cubicBezTo>
                    <a:pt x="118" y="28"/>
                    <a:pt x="98" y="39"/>
                    <a:pt x="68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170"/>
            <p:cNvSpPr/>
            <p:nvPr/>
          </p:nvSpPr>
          <p:spPr bwMode="auto">
            <a:xfrm>
              <a:off x="10855912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171"/>
            <p:cNvSpPr/>
            <p:nvPr/>
          </p:nvSpPr>
          <p:spPr bwMode="auto">
            <a:xfrm>
              <a:off x="10913913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Oval 172"/>
            <p:cNvSpPr>
              <a:spLocks noChangeArrowheads="1"/>
            </p:cNvSpPr>
            <p:nvPr/>
          </p:nvSpPr>
          <p:spPr bwMode="auto">
            <a:xfrm>
              <a:off x="10875246" y="3169376"/>
              <a:ext cx="71811" cy="85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Rectangle 173"/>
            <p:cNvSpPr>
              <a:spLocks noChangeArrowheads="1"/>
            </p:cNvSpPr>
            <p:nvPr/>
          </p:nvSpPr>
          <p:spPr bwMode="auto">
            <a:xfrm>
              <a:off x="10911151" y="3377903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174"/>
            <p:cNvSpPr/>
            <p:nvPr/>
          </p:nvSpPr>
          <p:spPr bwMode="auto">
            <a:xfrm>
              <a:off x="10828292" y="3266044"/>
              <a:ext cx="167098" cy="186432"/>
            </a:xfrm>
            <a:custGeom>
              <a:avLst/>
              <a:gdLst>
                <a:gd name="T0" fmla="*/ 56 w 61"/>
                <a:gd name="T1" fmla="*/ 8 h 68"/>
                <a:gd name="T2" fmla="*/ 49 w 61"/>
                <a:gd name="T3" fmla="*/ 1 h 68"/>
                <a:gd name="T4" fmla="*/ 41 w 61"/>
                <a:gd name="T5" fmla="*/ 0 h 68"/>
                <a:gd name="T6" fmla="*/ 41 w 61"/>
                <a:gd name="T7" fmla="*/ 0 h 68"/>
                <a:gd name="T8" fmla="*/ 46 w 61"/>
                <a:gd name="T9" fmla="*/ 5 h 68"/>
                <a:gd name="T10" fmla="*/ 40 w 61"/>
                <a:gd name="T11" fmla="*/ 8 h 68"/>
                <a:gd name="T12" fmla="*/ 43 w 61"/>
                <a:gd name="T13" fmla="*/ 13 h 68"/>
                <a:gd name="T14" fmla="*/ 30 w 61"/>
                <a:gd name="T15" fmla="*/ 41 h 68"/>
                <a:gd name="T16" fmla="*/ 30 w 61"/>
                <a:gd name="T17" fmla="*/ 41 h 68"/>
                <a:gd name="T18" fmla="*/ 30 w 61"/>
                <a:gd name="T19" fmla="*/ 41 h 68"/>
                <a:gd name="T20" fmla="*/ 30 w 61"/>
                <a:gd name="T21" fmla="*/ 41 h 68"/>
                <a:gd name="T22" fmla="*/ 30 w 61"/>
                <a:gd name="T23" fmla="*/ 41 h 68"/>
                <a:gd name="T24" fmla="*/ 17 w 61"/>
                <a:gd name="T25" fmla="*/ 13 h 68"/>
                <a:gd name="T26" fmla="*/ 20 w 61"/>
                <a:gd name="T27" fmla="*/ 8 h 68"/>
                <a:gd name="T28" fmla="*/ 14 w 61"/>
                <a:gd name="T29" fmla="*/ 5 h 68"/>
                <a:gd name="T30" fmla="*/ 19 w 61"/>
                <a:gd name="T31" fmla="*/ 0 h 68"/>
                <a:gd name="T32" fmla="*/ 19 w 61"/>
                <a:gd name="T33" fmla="*/ 0 h 68"/>
                <a:gd name="T34" fmla="*/ 12 w 61"/>
                <a:gd name="T35" fmla="*/ 1 h 68"/>
                <a:gd name="T36" fmla="*/ 12 w 61"/>
                <a:gd name="T37" fmla="*/ 1 h 68"/>
                <a:gd name="T38" fmla="*/ 5 w 61"/>
                <a:gd name="T39" fmla="*/ 8 h 68"/>
                <a:gd name="T40" fmla="*/ 0 w 61"/>
                <a:gd name="T41" fmla="*/ 68 h 68"/>
                <a:gd name="T42" fmla="*/ 8 w 61"/>
                <a:gd name="T43" fmla="*/ 68 h 68"/>
                <a:gd name="T44" fmla="*/ 8 w 61"/>
                <a:gd name="T45" fmla="*/ 68 h 68"/>
                <a:gd name="T46" fmla="*/ 9 w 61"/>
                <a:gd name="T47" fmla="*/ 68 h 68"/>
                <a:gd name="T48" fmla="*/ 18 w 61"/>
                <a:gd name="T49" fmla="*/ 68 h 68"/>
                <a:gd name="T50" fmla="*/ 18 w 61"/>
                <a:gd name="T51" fmla="*/ 68 h 68"/>
                <a:gd name="T52" fmla="*/ 43 w 61"/>
                <a:gd name="T53" fmla="*/ 68 h 68"/>
                <a:gd name="T54" fmla="*/ 43 w 61"/>
                <a:gd name="T55" fmla="*/ 68 h 68"/>
                <a:gd name="T56" fmla="*/ 52 w 61"/>
                <a:gd name="T57" fmla="*/ 68 h 68"/>
                <a:gd name="T58" fmla="*/ 52 w 61"/>
                <a:gd name="T59" fmla="*/ 68 h 68"/>
                <a:gd name="T60" fmla="*/ 52 w 61"/>
                <a:gd name="T61" fmla="*/ 68 h 68"/>
                <a:gd name="T62" fmla="*/ 61 w 61"/>
                <a:gd name="T63" fmla="*/ 68 h 68"/>
                <a:gd name="T64" fmla="*/ 56 w 61"/>
                <a:gd name="T6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68">
                  <a:moveTo>
                    <a:pt x="56" y="8"/>
                  </a:moveTo>
                  <a:cubicBezTo>
                    <a:pt x="56" y="4"/>
                    <a:pt x="53" y="1"/>
                    <a:pt x="49" y="1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5" y="4"/>
                    <a:pt x="5" y="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8"/>
                    <a:pt x="5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12" y="68"/>
                    <a:pt x="15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6" y="68"/>
                    <a:pt x="35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6" y="68"/>
                    <a:pt x="49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5" y="68"/>
                    <a:pt x="58" y="68"/>
                    <a:pt x="61" y="6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175"/>
            <p:cNvSpPr/>
            <p:nvPr/>
          </p:nvSpPr>
          <p:spPr bwMode="auto">
            <a:xfrm>
              <a:off x="10900103" y="3263282"/>
              <a:ext cx="22096" cy="27620"/>
            </a:xfrm>
            <a:custGeom>
              <a:avLst/>
              <a:gdLst>
                <a:gd name="T0" fmla="*/ 14 w 16"/>
                <a:gd name="T1" fmla="*/ 0 h 20"/>
                <a:gd name="T2" fmla="*/ 16 w 16"/>
                <a:gd name="T3" fmla="*/ 12 h 20"/>
                <a:gd name="T4" fmla="*/ 8 w 16"/>
                <a:gd name="T5" fmla="*/ 20 h 20"/>
                <a:gd name="T6" fmla="*/ 0 w 16"/>
                <a:gd name="T7" fmla="*/ 12 h 20"/>
                <a:gd name="T8" fmla="*/ 4 w 16"/>
                <a:gd name="T9" fmla="*/ 0 h 20"/>
                <a:gd name="T10" fmla="*/ 14 w 1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14" y="0"/>
                  </a:moveTo>
                  <a:lnTo>
                    <a:pt x="16" y="12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176"/>
            <p:cNvSpPr/>
            <p:nvPr/>
          </p:nvSpPr>
          <p:spPr bwMode="auto">
            <a:xfrm>
              <a:off x="10897341" y="3282616"/>
              <a:ext cx="27620" cy="106335"/>
            </a:xfrm>
            <a:custGeom>
              <a:avLst/>
              <a:gdLst>
                <a:gd name="T0" fmla="*/ 16 w 20"/>
                <a:gd name="T1" fmla="*/ 0 h 77"/>
                <a:gd name="T2" fmla="*/ 20 w 20"/>
                <a:gd name="T3" fmla="*/ 69 h 77"/>
                <a:gd name="T4" fmla="*/ 10 w 20"/>
                <a:gd name="T5" fmla="*/ 77 h 77"/>
                <a:gd name="T6" fmla="*/ 0 w 20"/>
                <a:gd name="T7" fmla="*/ 69 h 77"/>
                <a:gd name="T8" fmla="*/ 4 w 20"/>
                <a:gd name="T9" fmla="*/ 0 h 77"/>
                <a:gd name="T10" fmla="*/ 16 w 20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16" y="0"/>
                  </a:moveTo>
                  <a:lnTo>
                    <a:pt x="20" y="69"/>
                  </a:lnTo>
                  <a:lnTo>
                    <a:pt x="10" y="77"/>
                  </a:lnTo>
                  <a:lnTo>
                    <a:pt x="0" y="69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177"/>
            <p:cNvSpPr/>
            <p:nvPr/>
          </p:nvSpPr>
          <p:spPr bwMode="auto">
            <a:xfrm>
              <a:off x="10724719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1 w 13"/>
                <a:gd name="T3" fmla="*/ 42 h 42"/>
                <a:gd name="T4" fmla="*/ 12 w 13"/>
                <a:gd name="T5" fmla="*/ 42 h 42"/>
                <a:gd name="T6" fmla="*/ 12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28"/>
                    <a:pt x="12" y="0"/>
                    <a:pt x="12" y="0"/>
                  </a:cubicBezTo>
                  <a:cubicBezTo>
                    <a:pt x="12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178"/>
            <p:cNvSpPr/>
            <p:nvPr/>
          </p:nvSpPr>
          <p:spPr bwMode="auto">
            <a:xfrm>
              <a:off x="10686052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2 w 13"/>
                <a:gd name="T3" fmla="*/ 42 h 42"/>
                <a:gd name="T4" fmla="*/ 13 w 13"/>
                <a:gd name="T5" fmla="*/ 42 h 42"/>
                <a:gd name="T6" fmla="*/ 13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Oval 179"/>
            <p:cNvSpPr>
              <a:spLocks noChangeArrowheads="1"/>
            </p:cNvSpPr>
            <p:nvPr/>
          </p:nvSpPr>
          <p:spPr bwMode="auto">
            <a:xfrm>
              <a:off x="10699862" y="3249472"/>
              <a:ext cx="46953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Rectangle 180"/>
            <p:cNvSpPr>
              <a:spLocks noChangeArrowheads="1"/>
            </p:cNvSpPr>
            <p:nvPr/>
          </p:nvSpPr>
          <p:spPr bwMode="auto">
            <a:xfrm>
              <a:off x="10721957" y="3380665"/>
              <a:ext cx="2762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181"/>
            <p:cNvSpPr>
              <a:spLocks noEditPoints="1"/>
            </p:cNvSpPr>
            <p:nvPr/>
          </p:nvSpPr>
          <p:spPr bwMode="auto">
            <a:xfrm>
              <a:off x="10661194" y="3310235"/>
              <a:ext cx="142241" cy="125669"/>
            </a:xfrm>
            <a:custGeom>
              <a:avLst/>
              <a:gdLst>
                <a:gd name="T0" fmla="*/ 51 w 52"/>
                <a:gd name="T1" fmla="*/ 17 h 46"/>
                <a:gd name="T2" fmla="*/ 51 w 52"/>
                <a:gd name="T3" fmla="*/ 17 h 46"/>
                <a:gd name="T4" fmla="*/ 51 w 52"/>
                <a:gd name="T5" fmla="*/ 17 h 46"/>
                <a:gd name="T6" fmla="*/ 37 w 52"/>
                <a:gd name="T7" fmla="*/ 2 h 46"/>
                <a:gd name="T8" fmla="*/ 34 w 52"/>
                <a:gd name="T9" fmla="*/ 0 h 46"/>
                <a:gd name="T10" fmla="*/ 29 w 52"/>
                <a:gd name="T11" fmla="*/ 0 h 46"/>
                <a:gd name="T12" fmla="*/ 29 w 52"/>
                <a:gd name="T13" fmla="*/ 0 h 46"/>
                <a:gd name="T14" fmla="*/ 33 w 52"/>
                <a:gd name="T15" fmla="*/ 3 h 46"/>
                <a:gd name="T16" fmla="*/ 29 w 52"/>
                <a:gd name="T17" fmla="*/ 5 h 46"/>
                <a:gd name="T18" fmla="*/ 31 w 52"/>
                <a:gd name="T19" fmla="*/ 9 h 46"/>
                <a:gd name="T20" fmla="*/ 23 w 52"/>
                <a:gd name="T21" fmla="*/ 26 h 46"/>
                <a:gd name="T22" fmla="*/ 23 w 52"/>
                <a:gd name="T23" fmla="*/ 26 h 46"/>
                <a:gd name="T24" fmla="*/ 22 w 52"/>
                <a:gd name="T25" fmla="*/ 26 h 46"/>
                <a:gd name="T26" fmla="*/ 22 w 52"/>
                <a:gd name="T27" fmla="*/ 26 h 46"/>
                <a:gd name="T28" fmla="*/ 22 w 52"/>
                <a:gd name="T29" fmla="*/ 26 h 46"/>
                <a:gd name="T30" fmla="*/ 14 w 52"/>
                <a:gd name="T31" fmla="*/ 9 h 46"/>
                <a:gd name="T32" fmla="*/ 16 w 52"/>
                <a:gd name="T33" fmla="*/ 5 h 46"/>
                <a:gd name="T34" fmla="*/ 12 w 52"/>
                <a:gd name="T35" fmla="*/ 3 h 46"/>
                <a:gd name="T36" fmla="*/ 16 w 52"/>
                <a:gd name="T37" fmla="*/ 0 h 46"/>
                <a:gd name="T38" fmla="*/ 16 w 52"/>
                <a:gd name="T39" fmla="*/ 0 h 46"/>
                <a:gd name="T40" fmla="*/ 11 w 52"/>
                <a:gd name="T41" fmla="*/ 0 h 46"/>
                <a:gd name="T42" fmla="*/ 7 w 52"/>
                <a:gd name="T43" fmla="*/ 4 h 46"/>
                <a:gd name="T44" fmla="*/ 0 w 52"/>
                <a:gd name="T45" fmla="*/ 23 h 46"/>
                <a:gd name="T46" fmla="*/ 8 w 52"/>
                <a:gd name="T47" fmla="*/ 46 h 46"/>
                <a:gd name="T48" fmla="*/ 13 w 52"/>
                <a:gd name="T49" fmla="*/ 44 h 46"/>
                <a:gd name="T50" fmla="*/ 37 w 52"/>
                <a:gd name="T51" fmla="*/ 44 h 46"/>
                <a:gd name="T52" fmla="*/ 37 w 52"/>
                <a:gd name="T53" fmla="*/ 43 h 46"/>
                <a:gd name="T54" fmla="*/ 36 w 52"/>
                <a:gd name="T55" fmla="*/ 38 h 46"/>
                <a:gd name="T56" fmla="*/ 43 w 52"/>
                <a:gd name="T57" fmla="*/ 41 h 46"/>
                <a:gd name="T58" fmla="*/ 47 w 52"/>
                <a:gd name="T59" fmla="*/ 32 h 46"/>
                <a:gd name="T60" fmla="*/ 49 w 52"/>
                <a:gd name="T61" fmla="*/ 27 h 46"/>
                <a:gd name="T62" fmla="*/ 51 w 52"/>
                <a:gd name="T63" fmla="*/ 25 h 46"/>
                <a:gd name="T64" fmla="*/ 51 w 52"/>
                <a:gd name="T65" fmla="*/ 24 h 46"/>
                <a:gd name="T66" fmla="*/ 51 w 52"/>
                <a:gd name="T67" fmla="*/ 23 h 46"/>
                <a:gd name="T68" fmla="*/ 52 w 52"/>
                <a:gd name="T69" fmla="*/ 23 h 46"/>
                <a:gd name="T70" fmla="*/ 52 w 52"/>
                <a:gd name="T71" fmla="*/ 23 h 46"/>
                <a:gd name="T72" fmla="*/ 52 w 52"/>
                <a:gd name="T73" fmla="*/ 23 h 46"/>
                <a:gd name="T74" fmla="*/ 52 w 52"/>
                <a:gd name="T75" fmla="*/ 23 h 46"/>
                <a:gd name="T76" fmla="*/ 51 w 52"/>
                <a:gd name="T77" fmla="*/ 17 h 46"/>
                <a:gd name="T78" fmla="*/ 40 w 52"/>
                <a:gd name="T79" fmla="*/ 22 h 46"/>
                <a:gd name="T80" fmla="*/ 38 w 52"/>
                <a:gd name="T81" fmla="*/ 27 h 46"/>
                <a:gd name="T82" fmla="*/ 36 w 52"/>
                <a:gd name="T83" fmla="*/ 29 h 46"/>
                <a:gd name="T84" fmla="*/ 36 w 52"/>
                <a:gd name="T85" fmla="*/ 15 h 46"/>
                <a:gd name="T86" fmla="*/ 41 w 52"/>
                <a:gd name="T87" fmla="*/ 21 h 46"/>
                <a:gd name="T88" fmla="*/ 40 w 52"/>
                <a:gd name="T8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46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1"/>
                    <a:pt x="34" y="0"/>
                  </a:cubicBezTo>
                  <a:cubicBezTo>
                    <a:pt x="34" y="0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37"/>
                    <a:pt x="5" y="38"/>
                    <a:pt x="8" y="46"/>
                  </a:cubicBezTo>
                  <a:cubicBezTo>
                    <a:pt x="9" y="45"/>
                    <a:pt x="11" y="44"/>
                    <a:pt x="13" y="44"/>
                  </a:cubicBezTo>
                  <a:cubicBezTo>
                    <a:pt x="21" y="44"/>
                    <a:pt x="29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8" y="39"/>
                    <a:pt x="41" y="40"/>
                    <a:pt x="43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0"/>
                    <a:pt x="52" y="29"/>
                    <a:pt x="51" y="17"/>
                  </a:cubicBezTo>
                  <a:close/>
                  <a:moveTo>
                    <a:pt x="40" y="22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4"/>
                    <a:pt x="36" y="20"/>
                    <a:pt x="36" y="15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182"/>
            <p:cNvSpPr/>
            <p:nvPr/>
          </p:nvSpPr>
          <p:spPr bwMode="auto">
            <a:xfrm>
              <a:off x="10716433" y="3307473"/>
              <a:ext cx="13810" cy="16572"/>
            </a:xfrm>
            <a:custGeom>
              <a:avLst/>
              <a:gdLst>
                <a:gd name="T0" fmla="*/ 2 w 10"/>
                <a:gd name="T1" fmla="*/ 0 h 12"/>
                <a:gd name="T2" fmla="*/ 0 w 10"/>
                <a:gd name="T3" fmla="*/ 8 h 12"/>
                <a:gd name="T4" fmla="*/ 4 w 10"/>
                <a:gd name="T5" fmla="*/ 12 h 12"/>
                <a:gd name="T6" fmla="*/ 10 w 10"/>
                <a:gd name="T7" fmla="*/ 8 h 12"/>
                <a:gd name="T8" fmla="*/ 8 w 10"/>
                <a:gd name="T9" fmla="*/ 0 h 12"/>
                <a:gd name="T10" fmla="*/ 2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Freeform 183"/>
            <p:cNvSpPr/>
            <p:nvPr/>
          </p:nvSpPr>
          <p:spPr bwMode="auto">
            <a:xfrm>
              <a:off x="10713671" y="3318521"/>
              <a:ext cx="19334" cy="67668"/>
            </a:xfrm>
            <a:custGeom>
              <a:avLst/>
              <a:gdLst>
                <a:gd name="T0" fmla="*/ 4 w 14"/>
                <a:gd name="T1" fmla="*/ 0 h 49"/>
                <a:gd name="T2" fmla="*/ 0 w 14"/>
                <a:gd name="T3" fmla="*/ 45 h 49"/>
                <a:gd name="T4" fmla="*/ 6 w 14"/>
                <a:gd name="T5" fmla="*/ 49 h 49"/>
                <a:gd name="T6" fmla="*/ 14 w 14"/>
                <a:gd name="T7" fmla="*/ 45 h 49"/>
                <a:gd name="T8" fmla="*/ 10 w 14"/>
                <a:gd name="T9" fmla="*/ 0 h 49"/>
                <a:gd name="T10" fmla="*/ 4 w 14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9">
                  <a:moveTo>
                    <a:pt x="4" y="0"/>
                  </a:moveTo>
                  <a:lnTo>
                    <a:pt x="0" y="45"/>
                  </a:lnTo>
                  <a:lnTo>
                    <a:pt x="6" y="49"/>
                  </a:lnTo>
                  <a:lnTo>
                    <a:pt x="14" y="45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Freeform 184"/>
            <p:cNvSpPr/>
            <p:nvPr/>
          </p:nvSpPr>
          <p:spPr bwMode="auto">
            <a:xfrm>
              <a:off x="11100345" y="3422095"/>
              <a:ext cx="33143" cy="117383"/>
            </a:xfrm>
            <a:custGeom>
              <a:avLst/>
              <a:gdLst>
                <a:gd name="T0" fmla="*/ 0 w 12"/>
                <a:gd name="T1" fmla="*/ 0 h 43"/>
                <a:gd name="T2" fmla="*/ 1 w 12"/>
                <a:gd name="T3" fmla="*/ 43 h 43"/>
                <a:gd name="T4" fmla="*/ 12 w 12"/>
                <a:gd name="T5" fmla="*/ 43 h 43"/>
                <a:gd name="T6" fmla="*/ 12 w 12"/>
                <a:gd name="T7" fmla="*/ 0 h 43"/>
                <a:gd name="T8" fmla="*/ 0 w 1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28"/>
                    <a:pt x="12" y="0"/>
                    <a:pt x="12" y="0"/>
                  </a:cubicBezTo>
                  <a:cubicBezTo>
                    <a:pt x="12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Freeform 185"/>
            <p:cNvSpPr/>
            <p:nvPr/>
          </p:nvSpPr>
          <p:spPr bwMode="auto">
            <a:xfrm>
              <a:off x="11061678" y="3422095"/>
              <a:ext cx="35905" cy="117383"/>
            </a:xfrm>
            <a:custGeom>
              <a:avLst/>
              <a:gdLst>
                <a:gd name="T0" fmla="*/ 0 w 13"/>
                <a:gd name="T1" fmla="*/ 0 h 43"/>
                <a:gd name="T2" fmla="*/ 1 w 13"/>
                <a:gd name="T3" fmla="*/ 43 h 43"/>
                <a:gd name="T4" fmla="*/ 13 w 13"/>
                <a:gd name="T5" fmla="*/ 43 h 43"/>
                <a:gd name="T6" fmla="*/ 13 w 13"/>
                <a:gd name="T7" fmla="*/ 0 h 43"/>
                <a:gd name="T8" fmla="*/ 0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Oval 186"/>
            <p:cNvSpPr>
              <a:spLocks noChangeArrowheads="1"/>
            </p:cNvSpPr>
            <p:nvPr/>
          </p:nvSpPr>
          <p:spPr bwMode="auto">
            <a:xfrm>
              <a:off x="11075488" y="3252234"/>
              <a:ext cx="44191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Rectangle 187"/>
            <p:cNvSpPr>
              <a:spLocks noChangeArrowheads="1"/>
            </p:cNvSpPr>
            <p:nvPr/>
          </p:nvSpPr>
          <p:spPr bwMode="auto">
            <a:xfrm>
              <a:off x="11097583" y="3383427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 188"/>
            <p:cNvSpPr/>
            <p:nvPr/>
          </p:nvSpPr>
          <p:spPr bwMode="auto">
            <a:xfrm>
              <a:off x="11036820" y="3312997"/>
              <a:ext cx="118764" cy="125669"/>
            </a:xfrm>
            <a:custGeom>
              <a:avLst/>
              <a:gdLst>
                <a:gd name="T0" fmla="*/ 42 w 43"/>
                <a:gd name="T1" fmla="*/ 24 h 46"/>
                <a:gd name="T2" fmla="*/ 38 w 43"/>
                <a:gd name="T3" fmla="*/ 5 h 46"/>
                <a:gd name="T4" fmla="*/ 34 w 43"/>
                <a:gd name="T5" fmla="*/ 1 h 46"/>
                <a:gd name="T6" fmla="*/ 29 w 43"/>
                <a:gd name="T7" fmla="*/ 0 h 46"/>
                <a:gd name="T8" fmla="*/ 29 w 43"/>
                <a:gd name="T9" fmla="*/ 0 h 46"/>
                <a:gd name="T10" fmla="*/ 32 w 43"/>
                <a:gd name="T11" fmla="*/ 3 h 46"/>
                <a:gd name="T12" fmla="*/ 28 w 43"/>
                <a:gd name="T13" fmla="*/ 5 h 46"/>
                <a:gd name="T14" fmla="*/ 30 w 43"/>
                <a:gd name="T15" fmla="*/ 9 h 46"/>
                <a:gd name="T16" fmla="*/ 22 w 43"/>
                <a:gd name="T17" fmla="*/ 26 h 46"/>
                <a:gd name="T18" fmla="*/ 22 w 43"/>
                <a:gd name="T19" fmla="*/ 26 h 46"/>
                <a:gd name="T20" fmla="*/ 22 w 43"/>
                <a:gd name="T21" fmla="*/ 26 h 46"/>
                <a:gd name="T22" fmla="*/ 22 w 43"/>
                <a:gd name="T23" fmla="*/ 26 h 46"/>
                <a:gd name="T24" fmla="*/ 22 w 43"/>
                <a:gd name="T25" fmla="*/ 26 h 46"/>
                <a:gd name="T26" fmla="*/ 14 w 43"/>
                <a:gd name="T27" fmla="*/ 9 h 46"/>
                <a:gd name="T28" fmla="*/ 16 w 43"/>
                <a:gd name="T29" fmla="*/ 5 h 46"/>
                <a:gd name="T30" fmla="*/ 12 w 43"/>
                <a:gd name="T31" fmla="*/ 3 h 46"/>
                <a:gd name="T32" fmla="*/ 15 w 43"/>
                <a:gd name="T33" fmla="*/ 0 h 46"/>
                <a:gd name="T34" fmla="*/ 15 w 43"/>
                <a:gd name="T35" fmla="*/ 0 h 46"/>
                <a:gd name="T36" fmla="*/ 11 w 43"/>
                <a:gd name="T37" fmla="*/ 1 h 46"/>
                <a:gd name="T38" fmla="*/ 7 w 43"/>
                <a:gd name="T39" fmla="*/ 4 h 46"/>
                <a:gd name="T40" fmla="*/ 0 w 43"/>
                <a:gd name="T41" fmla="*/ 23 h 46"/>
                <a:gd name="T42" fmla="*/ 7 w 43"/>
                <a:gd name="T43" fmla="*/ 46 h 46"/>
                <a:gd name="T44" fmla="*/ 12 w 43"/>
                <a:gd name="T45" fmla="*/ 44 h 46"/>
                <a:gd name="T46" fmla="*/ 30 w 43"/>
                <a:gd name="T47" fmla="*/ 44 h 46"/>
                <a:gd name="T48" fmla="*/ 30 w 43"/>
                <a:gd name="T49" fmla="*/ 45 h 46"/>
                <a:gd name="T50" fmla="*/ 42 w 43"/>
                <a:gd name="T51" fmla="*/ 45 h 46"/>
                <a:gd name="T52" fmla="*/ 42 w 43"/>
                <a:gd name="T5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6">
                  <a:moveTo>
                    <a:pt x="42" y="2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6" y="1"/>
                    <a:pt x="34" y="1"/>
                  </a:cubicBezTo>
                  <a:cubicBezTo>
                    <a:pt x="34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1" y="0"/>
                    <a:pt x="11" y="1"/>
                  </a:cubicBezTo>
                  <a:cubicBezTo>
                    <a:pt x="9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37"/>
                    <a:pt x="5" y="38"/>
                    <a:pt x="7" y="46"/>
                  </a:cubicBezTo>
                  <a:cubicBezTo>
                    <a:pt x="9" y="45"/>
                    <a:pt x="11" y="44"/>
                    <a:pt x="12" y="44"/>
                  </a:cubicBezTo>
                  <a:cubicBezTo>
                    <a:pt x="18" y="44"/>
                    <a:pt x="24" y="44"/>
                    <a:pt x="30" y="44"/>
                  </a:cubicBezTo>
                  <a:cubicBezTo>
                    <a:pt x="30" y="44"/>
                    <a:pt x="30" y="44"/>
                    <a:pt x="30" y="45"/>
                  </a:cubicBezTo>
                  <a:cubicBezTo>
                    <a:pt x="34" y="45"/>
                    <a:pt x="38" y="45"/>
                    <a:pt x="42" y="45"/>
                  </a:cubicBezTo>
                  <a:cubicBezTo>
                    <a:pt x="42" y="38"/>
                    <a:pt x="43" y="33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Freeform 189"/>
            <p:cNvSpPr/>
            <p:nvPr/>
          </p:nvSpPr>
          <p:spPr bwMode="auto">
            <a:xfrm>
              <a:off x="11089297" y="3312997"/>
              <a:ext cx="16572" cy="16572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8 h 12"/>
                <a:gd name="T4" fmla="*/ 6 w 12"/>
                <a:gd name="T5" fmla="*/ 12 h 12"/>
                <a:gd name="T6" fmla="*/ 12 w 12"/>
                <a:gd name="T7" fmla="*/ 8 h 12"/>
                <a:gd name="T8" fmla="*/ 10 w 12"/>
                <a:gd name="T9" fmla="*/ 0 h 12"/>
                <a:gd name="T10" fmla="*/ 2 w 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Freeform 190"/>
            <p:cNvSpPr/>
            <p:nvPr/>
          </p:nvSpPr>
          <p:spPr bwMode="auto">
            <a:xfrm>
              <a:off x="11089297" y="3324045"/>
              <a:ext cx="16572" cy="67668"/>
            </a:xfrm>
            <a:custGeom>
              <a:avLst/>
              <a:gdLst>
                <a:gd name="T0" fmla="*/ 2 w 12"/>
                <a:gd name="T1" fmla="*/ 0 h 49"/>
                <a:gd name="T2" fmla="*/ 0 w 12"/>
                <a:gd name="T3" fmla="*/ 43 h 49"/>
                <a:gd name="T4" fmla="*/ 6 w 12"/>
                <a:gd name="T5" fmla="*/ 49 h 49"/>
                <a:gd name="T6" fmla="*/ 12 w 12"/>
                <a:gd name="T7" fmla="*/ 43 h 49"/>
                <a:gd name="T8" fmla="*/ 10 w 12"/>
                <a:gd name="T9" fmla="*/ 0 h 49"/>
                <a:gd name="T10" fmla="*/ 2 w 1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9">
                  <a:moveTo>
                    <a:pt x="2" y="0"/>
                  </a:moveTo>
                  <a:lnTo>
                    <a:pt x="0" y="43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000830" y="3306613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4" name="文本框 43"/>
          <p:cNvSpPr txBox="1"/>
          <p:nvPr/>
        </p:nvSpPr>
        <p:spPr>
          <a:xfrm rot="16200000">
            <a:off x="2566563" y="2830180"/>
            <a:ext cx="985463" cy="2779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505837" y="3306613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46" name="文本框 45"/>
          <p:cNvSpPr txBox="1"/>
          <p:nvPr/>
        </p:nvSpPr>
        <p:spPr>
          <a:xfrm rot="16200000">
            <a:off x="6071570" y="2830180"/>
            <a:ext cx="985463" cy="2779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33" y="0"/>
            <a:ext cx="575366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703" y="935703"/>
            <a:ext cx="4986593" cy="498659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2639961" y="4140609"/>
            <a:ext cx="560439" cy="560439"/>
          </a:xfrm>
          <a:prstGeom prst="round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仓耳明楷 W03" panose="00000500000000000000" pitchFamily="2" charset="-122"/>
                <a:ea typeface="仓耳明楷 W03" panose="00000500000000000000" pitchFamily="2" charset="-122"/>
              </a:rPr>
              <a:t>03</a:t>
            </a:r>
            <a:endParaRPr lang="zh-CN" altLang="en-US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02880" y="4846008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2424570" y="4488481"/>
            <a:ext cx="985463" cy="2262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vivamus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3124211" y="1602939"/>
            <a:ext cx="560439" cy="560439"/>
          </a:xfrm>
          <a:prstGeom prst="round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仓耳明楷 W03" panose="00000500000000000000" pitchFamily="2" charset="-122"/>
                <a:ea typeface="仓耳明楷 W03" panose="00000500000000000000" pitchFamily="2" charset="-122"/>
              </a:rPr>
              <a:t>01</a:t>
            </a:r>
            <a:endParaRPr lang="zh-CN" altLang="en-US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87130" y="2308338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2908820" y="1950811"/>
            <a:ext cx="985463" cy="2262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vivamus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8396184" y="1602939"/>
            <a:ext cx="560439" cy="560439"/>
          </a:xfrm>
          <a:prstGeom prst="round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仓耳明楷 W03" panose="00000500000000000000" pitchFamily="2" charset="-122"/>
                <a:ea typeface="仓耳明楷 W03" panose="00000500000000000000" pitchFamily="2" charset="-122"/>
              </a:rPr>
              <a:t>02</a:t>
            </a:r>
            <a:endParaRPr lang="zh-CN" altLang="en-US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59103" y="2308338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8180793" y="1950811"/>
            <a:ext cx="985463" cy="2262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vivamus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861281" y="4140608"/>
            <a:ext cx="560439" cy="560439"/>
          </a:xfrm>
          <a:prstGeom prst="round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仓耳明楷 W03" panose="00000500000000000000" pitchFamily="2" charset="-122"/>
                <a:ea typeface="仓耳明楷 W03" panose="00000500000000000000" pitchFamily="2" charset="-122"/>
              </a:rPr>
              <a:t>04</a:t>
            </a:r>
            <a:endParaRPr lang="zh-CN" altLang="en-US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4200" y="4846007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7" name="文本框 26"/>
          <p:cNvSpPr txBox="1"/>
          <p:nvPr/>
        </p:nvSpPr>
        <p:spPr>
          <a:xfrm rot="16200000">
            <a:off x="8645890" y="4488480"/>
            <a:ext cx="985463" cy="2262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vivamus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grpSp>
        <p:nvGrpSpPr>
          <p:cNvPr id="6" name="2494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067444"/>
            <a:ext cx="12192000" cy="4790556"/>
            <a:chOff x="0" y="2067444"/>
            <a:chExt cx="12192000" cy="4790556"/>
          </a:xfrm>
        </p:grpSpPr>
        <p:sp>
          <p:nvSpPr>
            <p:cNvPr id="11" name="ïŝľiḋê"/>
            <p:cNvSpPr/>
            <p:nvPr/>
          </p:nvSpPr>
          <p:spPr>
            <a:xfrm>
              <a:off x="3247417" y="2598187"/>
              <a:ext cx="5697170" cy="2772369"/>
            </a:xfrm>
            <a:custGeom>
              <a:avLst/>
              <a:gdLst>
                <a:gd name="connsiteX0" fmla="*/ 2848585 w 5697170"/>
                <a:gd name="connsiteY0" fmla="*/ 0 h 2772369"/>
                <a:gd name="connsiteX1" fmla="*/ 5682463 w 5697170"/>
                <a:gd name="connsiteY1" fmla="*/ 2488913 h 2772369"/>
                <a:gd name="connsiteX2" fmla="*/ 5697170 w 5697170"/>
                <a:gd name="connsiteY2" fmla="*/ 2772369 h 2772369"/>
                <a:gd name="connsiteX3" fmla="*/ 4619906 w 5697170"/>
                <a:gd name="connsiteY3" fmla="*/ 2772369 h 2772369"/>
                <a:gd name="connsiteX4" fmla="*/ 4680026 w 5697170"/>
                <a:gd name="connsiteY4" fmla="*/ 2665070 h 2772369"/>
                <a:gd name="connsiteX5" fmla="*/ 4836224 w 5697170"/>
                <a:gd name="connsiteY5" fmla="*/ 1999885 h 2772369"/>
                <a:gd name="connsiteX6" fmla="*/ 2848585 w 5697170"/>
                <a:gd name="connsiteY6" fmla="*/ 290976 h 2772369"/>
                <a:gd name="connsiteX7" fmla="*/ 860946 w 5697170"/>
                <a:gd name="connsiteY7" fmla="*/ 1999885 h 2772369"/>
                <a:gd name="connsiteX8" fmla="*/ 1017145 w 5697170"/>
                <a:gd name="connsiteY8" fmla="*/ 2665070 h 2772369"/>
                <a:gd name="connsiteX9" fmla="*/ 1077264 w 5697170"/>
                <a:gd name="connsiteY9" fmla="*/ 2772369 h 2772369"/>
                <a:gd name="connsiteX10" fmla="*/ 0 w 5697170"/>
                <a:gd name="connsiteY10" fmla="*/ 2772369 h 2772369"/>
                <a:gd name="connsiteX11" fmla="*/ 14708 w 5697170"/>
                <a:gd name="connsiteY11" fmla="*/ 2488913 h 2772369"/>
                <a:gd name="connsiteX12" fmla="*/ 2848585 w 5697170"/>
                <a:gd name="connsiteY12" fmla="*/ 0 h 277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7170" h="2772369">
                  <a:moveTo>
                    <a:pt x="2848585" y="0"/>
                  </a:moveTo>
                  <a:cubicBezTo>
                    <a:pt x="4323488" y="0"/>
                    <a:pt x="5536587" y="1090928"/>
                    <a:pt x="5682463" y="2488913"/>
                  </a:cubicBezTo>
                  <a:lnTo>
                    <a:pt x="5697170" y="2772369"/>
                  </a:lnTo>
                  <a:lnTo>
                    <a:pt x="4619906" y="2772369"/>
                  </a:lnTo>
                  <a:lnTo>
                    <a:pt x="4680026" y="2665070"/>
                  </a:lnTo>
                  <a:cubicBezTo>
                    <a:pt x="4780606" y="2460619"/>
                    <a:pt x="4836224" y="2235836"/>
                    <a:pt x="4836224" y="1999885"/>
                  </a:cubicBezTo>
                  <a:cubicBezTo>
                    <a:pt x="4836224" y="1056081"/>
                    <a:pt x="3946328" y="290976"/>
                    <a:pt x="2848585" y="290976"/>
                  </a:cubicBezTo>
                  <a:cubicBezTo>
                    <a:pt x="1750842" y="290976"/>
                    <a:pt x="860946" y="1056081"/>
                    <a:pt x="860946" y="1999885"/>
                  </a:cubicBezTo>
                  <a:cubicBezTo>
                    <a:pt x="860946" y="2235836"/>
                    <a:pt x="916565" y="2460619"/>
                    <a:pt x="1017145" y="2665070"/>
                  </a:cubicBezTo>
                  <a:lnTo>
                    <a:pt x="1077264" y="2772369"/>
                  </a:lnTo>
                  <a:lnTo>
                    <a:pt x="0" y="2772369"/>
                  </a:lnTo>
                  <a:lnTo>
                    <a:pt x="14708" y="2488913"/>
                  </a:lnTo>
                  <a:cubicBezTo>
                    <a:pt x="160583" y="1090928"/>
                    <a:pt x="1373683" y="0"/>
                    <a:pt x="284858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iSlîḋe"/>
            <p:cNvSpPr/>
            <p:nvPr/>
          </p:nvSpPr>
          <p:spPr>
            <a:xfrm>
              <a:off x="2253670" y="3987074"/>
              <a:ext cx="2825048" cy="1383482"/>
            </a:xfrm>
            <a:custGeom>
              <a:avLst/>
              <a:gdLst>
                <a:gd name="connsiteX0" fmla="*/ 1412524 w 2825048"/>
                <a:gd name="connsiteY0" fmla="*/ 0 h 1412523"/>
                <a:gd name="connsiteX1" fmla="*/ 2817755 w 2825048"/>
                <a:gd name="connsiteY1" fmla="*/ 1268102 h 1412523"/>
                <a:gd name="connsiteX2" fmla="*/ 2825048 w 2825048"/>
                <a:gd name="connsiteY2" fmla="*/ 1412523 h 1412523"/>
                <a:gd name="connsiteX3" fmla="*/ 0 w 2825048"/>
                <a:gd name="connsiteY3" fmla="*/ 1412523 h 1412523"/>
                <a:gd name="connsiteX4" fmla="*/ 7293 w 2825048"/>
                <a:gd name="connsiteY4" fmla="*/ 1268102 h 1412523"/>
                <a:gd name="connsiteX5" fmla="*/ 1412524 w 2825048"/>
                <a:gd name="connsiteY5" fmla="*/ 0 h 14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5048" h="1412523">
                  <a:moveTo>
                    <a:pt x="1412524" y="0"/>
                  </a:moveTo>
                  <a:cubicBezTo>
                    <a:pt x="2143882" y="0"/>
                    <a:pt x="2745420" y="555828"/>
                    <a:pt x="2817755" y="1268102"/>
                  </a:cubicBezTo>
                  <a:lnTo>
                    <a:pt x="2825048" y="1412523"/>
                  </a:lnTo>
                  <a:lnTo>
                    <a:pt x="0" y="1412523"/>
                  </a:lnTo>
                  <a:lnTo>
                    <a:pt x="7293" y="1268102"/>
                  </a:lnTo>
                  <a:cubicBezTo>
                    <a:pt x="79628" y="555828"/>
                    <a:pt x="681166" y="0"/>
                    <a:pt x="1412524" y="0"/>
                  </a:cubicBezTo>
                  <a:close/>
                </a:path>
              </a:pathLst>
            </a:custGeom>
            <a:solidFill>
              <a:srgbClr val="F3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000" b="1" dirty="0"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/>
              <a:r>
                <a:rPr lang="en-US" sz="2000" b="1" dirty="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Text</a:t>
              </a:r>
              <a:endParaRPr sz="2000" b="1" dirty="0"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3" name="išļïdê"/>
            <p:cNvSpPr/>
            <p:nvPr/>
          </p:nvSpPr>
          <p:spPr>
            <a:xfrm>
              <a:off x="7113284" y="3987074"/>
              <a:ext cx="2825048" cy="1383482"/>
            </a:xfrm>
            <a:custGeom>
              <a:avLst/>
              <a:gdLst>
                <a:gd name="connsiteX0" fmla="*/ 1412524 w 2825048"/>
                <a:gd name="connsiteY0" fmla="*/ 0 h 1412523"/>
                <a:gd name="connsiteX1" fmla="*/ 2817755 w 2825048"/>
                <a:gd name="connsiteY1" fmla="*/ 1268102 h 1412523"/>
                <a:gd name="connsiteX2" fmla="*/ 2825048 w 2825048"/>
                <a:gd name="connsiteY2" fmla="*/ 1412523 h 1412523"/>
                <a:gd name="connsiteX3" fmla="*/ 0 w 2825048"/>
                <a:gd name="connsiteY3" fmla="*/ 1412523 h 1412523"/>
                <a:gd name="connsiteX4" fmla="*/ 7293 w 2825048"/>
                <a:gd name="connsiteY4" fmla="*/ 1268102 h 1412523"/>
                <a:gd name="connsiteX5" fmla="*/ 1412524 w 2825048"/>
                <a:gd name="connsiteY5" fmla="*/ 0 h 14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5048" h="1412523">
                  <a:moveTo>
                    <a:pt x="1412524" y="0"/>
                  </a:moveTo>
                  <a:cubicBezTo>
                    <a:pt x="2143882" y="0"/>
                    <a:pt x="2745420" y="555828"/>
                    <a:pt x="2817755" y="1268102"/>
                  </a:cubicBezTo>
                  <a:lnTo>
                    <a:pt x="2825048" y="1412523"/>
                  </a:lnTo>
                  <a:lnTo>
                    <a:pt x="0" y="1412523"/>
                  </a:lnTo>
                  <a:lnTo>
                    <a:pt x="7293" y="1268102"/>
                  </a:lnTo>
                  <a:cubicBezTo>
                    <a:pt x="79628" y="555828"/>
                    <a:pt x="681166" y="0"/>
                    <a:pt x="1412524" y="0"/>
                  </a:cubicBezTo>
                  <a:close/>
                </a:path>
              </a:pathLst>
            </a:custGeom>
            <a:solidFill>
              <a:srgbClr val="F3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000" b="1" dirty="0"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  <a:p>
              <a:pPr algn="ctr"/>
              <a:r>
                <a:rPr lang="en-US" sz="2000" b="1" dirty="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Text</a:t>
              </a:r>
              <a:endParaRPr sz="2000" b="1" dirty="0">
                <a:latin typeface="仓耳明楷 W03" panose="00000500000000000000" pitchFamily="2" charset="-122"/>
                <a:ea typeface="仓耳明楷 W03" panose="00000500000000000000" pitchFamily="2" charset="-122"/>
              </a:endParaRPr>
            </a:p>
          </p:txBody>
        </p:sp>
        <p:sp>
          <p:nvSpPr>
            <p:cNvPr id="14" name="îśľíḑé"/>
            <p:cNvSpPr txBox="1"/>
            <p:nvPr/>
          </p:nvSpPr>
          <p:spPr>
            <a:xfrm>
              <a:off x="0" y="5346700"/>
              <a:ext cx="12192000" cy="1511300"/>
            </a:xfrm>
            <a:prstGeom prst="rect">
              <a:avLst/>
            </a:prstGeom>
            <a:solidFill>
              <a:srgbClr val="0C6891"/>
            </a:solidFill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>
                <a:buSzPct val="25000"/>
                <a:defRPr/>
              </a:pP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îśḻíďê"/>
            <p:cNvGrpSpPr/>
            <p:nvPr/>
          </p:nvGrpSpPr>
          <p:grpSpPr>
            <a:xfrm>
              <a:off x="5461000" y="2067444"/>
              <a:ext cx="1270000" cy="1270000"/>
              <a:chOff x="5461000" y="1876944"/>
              <a:chExt cx="1270000" cy="1270000"/>
            </a:xfrm>
          </p:grpSpPr>
          <p:sp>
            <p:nvSpPr>
              <p:cNvPr id="25" name="ïşḷîḑé"/>
              <p:cNvSpPr/>
              <p:nvPr/>
            </p:nvSpPr>
            <p:spPr>
              <a:xfrm>
                <a:off x="5461000" y="1876944"/>
                <a:ext cx="1270000" cy="1270000"/>
              </a:xfrm>
              <a:prstGeom prst="ellipse">
                <a:avLst/>
              </a:prstGeom>
              <a:solidFill>
                <a:srgbClr val="446E7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işlîde"/>
              <p:cNvSpPr/>
              <p:nvPr/>
            </p:nvSpPr>
            <p:spPr>
              <a:xfrm>
                <a:off x="5869024" y="2202824"/>
                <a:ext cx="453952" cy="618241"/>
              </a:xfrm>
              <a:custGeom>
                <a:avLst/>
                <a:gdLst>
                  <a:gd name="connsiteX0" fmla="*/ 219401 w 444350"/>
                  <a:gd name="connsiteY0" fmla="*/ 389328 h 605161"/>
                  <a:gd name="connsiteX1" fmla="*/ 216430 w 444350"/>
                  <a:gd name="connsiteY1" fmla="*/ 392295 h 605161"/>
                  <a:gd name="connsiteX2" fmla="*/ 216430 w 444350"/>
                  <a:gd name="connsiteY2" fmla="*/ 405460 h 605161"/>
                  <a:gd name="connsiteX3" fmla="*/ 196100 w 444350"/>
                  <a:gd name="connsiteY3" fmla="*/ 414731 h 605161"/>
                  <a:gd name="connsiteX4" fmla="*/ 187559 w 444350"/>
                  <a:gd name="connsiteY4" fmla="*/ 435591 h 605161"/>
                  <a:gd name="connsiteX5" fmla="*/ 195635 w 444350"/>
                  <a:gd name="connsiteY5" fmla="*/ 456822 h 605161"/>
                  <a:gd name="connsiteX6" fmla="*/ 221536 w 444350"/>
                  <a:gd name="connsiteY6" fmla="*/ 471192 h 605161"/>
                  <a:gd name="connsiteX7" fmla="*/ 231655 w 444350"/>
                  <a:gd name="connsiteY7" fmla="*/ 477589 h 605161"/>
                  <a:gd name="connsiteX8" fmla="*/ 234533 w 444350"/>
                  <a:gd name="connsiteY8" fmla="*/ 486768 h 605161"/>
                  <a:gd name="connsiteX9" fmla="*/ 231748 w 444350"/>
                  <a:gd name="connsiteY9" fmla="*/ 495019 h 605161"/>
                  <a:gd name="connsiteX10" fmla="*/ 223578 w 444350"/>
                  <a:gd name="connsiteY10" fmla="*/ 498264 h 605161"/>
                  <a:gd name="connsiteX11" fmla="*/ 213088 w 444350"/>
                  <a:gd name="connsiteY11" fmla="*/ 494185 h 605161"/>
                  <a:gd name="connsiteX12" fmla="*/ 209096 w 444350"/>
                  <a:gd name="connsiteY12" fmla="*/ 483894 h 605161"/>
                  <a:gd name="connsiteX13" fmla="*/ 205569 w 444350"/>
                  <a:gd name="connsiteY13" fmla="*/ 480834 h 605161"/>
                  <a:gd name="connsiteX14" fmla="*/ 187559 w 444350"/>
                  <a:gd name="connsiteY14" fmla="*/ 481205 h 605161"/>
                  <a:gd name="connsiteX15" fmla="*/ 184124 w 444350"/>
                  <a:gd name="connsiteY15" fmla="*/ 484821 h 605161"/>
                  <a:gd name="connsiteX16" fmla="*/ 193407 w 444350"/>
                  <a:gd name="connsiteY16" fmla="*/ 506886 h 605161"/>
                  <a:gd name="connsiteX17" fmla="*/ 216709 w 444350"/>
                  <a:gd name="connsiteY17" fmla="*/ 516714 h 605161"/>
                  <a:gd name="connsiteX18" fmla="*/ 216709 w 444350"/>
                  <a:gd name="connsiteY18" fmla="*/ 528952 h 605161"/>
                  <a:gd name="connsiteX19" fmla="*/ 219679 w 444350"/>
                  <a:gd name="connsiteY19" fmla="*/ 531919 h 605161"/>
                  <a:gd name="connsiteX20" fmla="*/ 230262 w 444350"/>
                  <a:gd name="connsiteY20" fmla="*/ 531919 h 605161"/>
                  <a:gd name="connsiteX21" fmla="*/ 233233 w 444350"/>
                  <a:gd name="connsiteY21" fmla="*/ 528952 h 605161"/>
                  <a:gd name="connsiteX22" fmla="*/ 233233 w 444350"/>
                  <a:gd name="connsiteY22" fmla="*/ 516343 h 605161"/>
                  <a:gd name="connsiteX23" fmla="*/ 251336 w 444350"/>
                  <a:gd name="connsiteY23" fmla="*/ 507535 h 605161"/>
                  <a:gd name="connsiteX24" fmla="*/ 259598 w 444350"/>
                  <a:gd name="connsiteY24" fmla="*/ 486490 h 605161"/>
                  <a:gd name="connsiteX25" fmla="*/ 251429 w 444350"/>
                  <a:gd name="connsiteY25" fmla="*/ 465352 h 605161"/>
                  <a:gd name="connsiteX26" fmla="*/ 225806 w 444350"/>
                  <a:gd name="connsiteY26" fmla="*/ 450518 h 605161"/>
                  <a:gd name="connsiteX27" fmla="*/ 215595 w 444350"/>
                  <a:gd name="connsiteY27" fmla="*/ 444028 h 605161"/>
                  <a:gd name="connsiteX28" fmla="*/ 212810 w 444350"/>
                  <a:gd name="connsiteY28" fmla="*/ 435591 h 605161"/>
                  <a:gd name="connsiteX29" fmla="*/ 215409 w 444350"/>
                  <a:gd name="connsiteY29" fmla="*/ 427154 h 605161"/>
                  <a:gd name="connsiteX30" fmla="*/ 223393 w 444350"/>
                  <a:gd name="connsiteY30" fmla="*/ 423817 h 605161"/>
                  <a:gd name="connsiteX31" fmla="*/ 231748 w 444350"/>
                  <a:gd name="connsiteY31" fmla="*/ 427896 h 605161"/>
                  <a:gd name="connsiteX32" fmla="*/ 234718 w 444350"/>
                  <a:gd name="connsiteY32" fmla="*/ 437074 h 605161"/>
                  <a:gd name="connsiteX33" fmla="*/ 238339 w 444350"/>
                  <a:gd name="connsiteY33" fmla="*/ 440134 h 605161"/>
                  <a:gd name="connsiteX34" fmla="*/ 256442 w 444350"/>
                  <a:gd name="connsiteY34" fmla="*/ 439948 h 605161"/>
                  <a:gd name="connsiteX35" fmla="*/ 259876 w 444350"/>
                  <a:gd name="connsiteY35" fmla="*/ 436333 h 605161"/>
                  <a:gd name="connsiteX36" fmla="*/ 252357 w 444350"/>
                  <a:gd name="connsiteY36" fmla="*/ 416585 h 605161"/>
                  <a:gd name="connsiteX37" fmla="*/ 233419 w 444350"/>
                  <a:gd name="connsiteY37" fmla="*/ 405923 h 605161"/>
                  <a:gd name="connsiteX38" fmla="*/ 233419 w 444350"/>
                  <a:gd name="connsiteY38" fmla="*/ 392295 h 605161"/>
                  <a:gd name="connsiteX39" fmla="*/ 230448 w 444350"/>
                  <a:gd name="connsiteY39" fmla="*/ 389328 h 605161"/>
                  <a:gd name="connsiteX40" fmla="*/ 209746 w 444350"/>
                  <a:gd name="connsiteY40" fmla="*/ 316549 h 605161"/>
                  <a:gd name="connsiteX41" fmla="*/ 234533 w 444350"/>
                  <a:gd name="connsiteY41" fmla="*/ 316549 h 605161"/>
                  <a:gd name="connsiteX42" fmla="*/ 234533 w 444350"/>
                  <a:gd name="connsiteY42" fmla="*/ 345197 h 605161"/>
                  <a:gd name="connsiteX43" fmla="*/ 337950 w 444350"/>
                  <a:gd name="connsiteY43" fmla="*/ 448571 h 605161"/>
                  <a:gd name="connsiteX44" fmla="*/ 366728 w 444350"/>
                  <a:gd name="connsiteY44" fmla="*/ 448571 h 605161"/>
                  <a:gd name="connsiteX45" fmla="*/ 366728 w 444350"/>
                  <a:gd name="connsiteY45" fmla="*/ 473139 h 605161"/>
                  <a:gd name="connsiteX46" fmla="*/ 337950 w 444350"/>
                  <a:gd name="connsiteY46" fmla="*/ 473139 h 605161"/>
                  <a:gd name="connsiteX47" fmla="*/ 234533 w 444350"/>
                  <a:gd name="connsiteY47" fmla="*/ 576513 h 605161"/>
                  <a:gd name="connsiteX48" fmla="*/ 234533 w 444350"/>
                  <a:gd name="connsiteY48" fmla="*/ 605161 h 605161"/>
                  <a:gd name="connsiteX49" fmla="*/ 209746 w 444350"/>
                  <a:gd name="connsiteY49" fmla="*/ 605161 h 605161"/>
                  <a:gd name="connsiteX50" fmla="*/ 209746 w 444350"/>
                  <a:gd name="connsiteY50" fmla="*/ 576513 h 605161"/>
                  <a:gd name="connsiteX51" fmla="*/ 106237 w 444350"/>
                  <a:gd name="connsiteY51" fmla="*/ 473139 h 605161"/>
                  <a:gd name="connsiteX52" fmla="*/ 77551 w 444350"/>
                  <a:gd name="connsiteY52" fmla="*/ 473139 h 605161"/>
                  <a:gd name="connsiteX53" fmla="*/ 77551 w 444350"/>
                  <a:gd name="connsiteY53" fmla="*/ 448571 h 605161"/>
                  <a:gd name="connsiteX54" fmla="*/ 106237 w 444350"/>
                  <a:gd name="connsiteY54" fmla="*/ 448571 h 605161"/>
                  <a:gd name="connsiteX55" fmla="*/ 209746 w 444350"/>
                  <a:gd name="connsiteY55" fmla="*/ 345197 h 605161"/>
                  <a:gd name="connsiteX56" fmla="*/ 215397 w 444350"/>
                  <a:gd name="connsiteY56" fmla="*/ 387 h 605161"/>
                  <a:gd name="connsiteX57" fmla="*/ 267668 w 444350"/>
                  <a:gd name="connsiteY57" fmla="*/ 11417 h 605161"/>
                  <a:gd name="connsiteX58" fmla="*/ 293015 w 444350"/>
                  <a:gd name="connsiteY58" fmla="*/ 35053 h 605161"/>
                  <a:gd name="connsiteX59" fmla="*/ 321054 w 444350"/>
                  <a:gd name="connsiteY59" fmla="*/ 123667 h 605161"/>
                  <a:gd name="connsiteX60" fmla="*/ 319197 w 444350"/>
                  <a:gd name="connsiteY60" fmla="*/ 131546 h 605161"/>
                  <a:gd name="connsiteX61" fmla="*/ 326624 w 444350"/>
                  <a:gd name="connsiteY61" fmla="*/ 168716 h 605161"/>
                  <a:gd name="connsiteX62" fmla="*/ 308520 w 444350"/>
                  <a:gd name="connsiteY62" fmla="*/ 200046 h 605161"/>
                  <a:gd name="connsiteX63" fmla="*/ 295893 w 444350"/>
                  <a:gd name="connsiteY63" fmla="*/ 234527 h 605161"/>
                  <a:gd name="connsiteX64" fmla="*/ 295893 w 444350"/>
                  <a:gd name="connsiteY64" fmla="*/ 277536 h 605161"/>
                  <a:gd name="connsiteX65" fmla="*/ 298121 w 444350"/>
                  <a:gd name="connsiteY65" fmla="*/ 281059 h 605161"/>
                  <a:gd name="connsiteX66" fmla="*/ 428381 w 444350"/>
                  <a:gd name="connsiteY66" fmla="*/ 364482 h 605161"/>
                  <a:gd name="connsiteX67" fmla="*/ 444350 w 444350"/>
                  <a:gd name="connsiteY67" fmla="*/ 398500 h 605161"/>
                  <a:gd name="connsiteX68" fmla="*/ 444350 w 444350"/>
                  <a:gd name="connsiteY68" fmla="*/ 461067 h 605161"/>
                  <a:gd name="connsiteX69" fmla="*/ 388365 w 444350"/>
                  <a:gd name="connsiteY69" fmla="*/ 461067 h 605161"/>
                  <a:gd name="connsiteX70" fmla="*/ 388365 w 444350"/>
                  <a:gd name="connsiteY70" fmla="*/ 448554 h 605161"/>
                  <a:gd name="connsiteX71" fmla="*/ 366733 w 444350"/>
                  <a:gd name="connsiteY71" fmla="*/ 426956 h 605161"/>
                  <a:gd name="connsiteX72" fmla="*/ 356056 w 444350"/>
                  <a:gd name="connsiteY72" fmla="*/ 426956 h 605161"/>
                  <a:gd name="connsiteX73" fmla="*/ 256156 w 444350"/>
                  <a:gd name="connsiteY73" fmla="*/ 327219 h 605161"/>
                  <a:gd name="connsiteX74" fmla="*/ 256156 w 444350"/>
                  <a:gd name="connsiteY74" fmla="*/ 316560 h 605161"/>
                  <a:gd name="connsiteX75" fmla="*/ 234523 w 444350"/>
                  <a:gd name="connsiteY75" fmla="*/ 294962 h 605161"/>
                  <a:gd name="connsiteX76" fmla="*/ 209734 w 444350"/>
                  <a:gd name="connsiteY76" fmla="*/ 294962 h 605161"/>
                  <a:gd name="connsiteX77" fmla="*/ 188101 w 444350"/>
                  <a:gd name="connsiteY77" fmla="*/ 316560 h 605161"/>
                  <a:gd name="connsiteX78" fmla="*/ 188101 w 444350"/>
                  <a:gd name="connsiteY78" fmla="*/ 327219 h 605161"/>
                  <a:gd name="connsiteX79" fmla="*/ 88202 w 444350"/>
                  <a:gd name="connsiteY79" fmla="*/ 426956 h 605161"/>
                  <a:gd name="connsiteX80" fmla="*/ 77525 w 444350"/>
                  <a:gd name="connsiteY80" fmla="*/ 426956 h 605161"/>
                  <a:gd name="connsiteX81" fmla="*/ 55892 w 444350"/>
                  <a:gd name="connsiteY81" fmla="*/ 448554 h 605161"/>
                  <a:gd name="connsiteX82" fmla="*/ 55985 w 444350"/>
                  <a:gd name="connsiteY82" fmla="*/ 448554 h 605161"/>
                  <a:gd name="connsiteX83" fmla="*/ 55985 w 444350"/>
                  <a:gd name="connsiteY83" fmla="*/ 461067 h 605161"/>
                  <a:gd name="connsiteX84" fmla="*/ 0 w 444350"/>
                  <a:gd name="connsiteY84" fmla="*/ 461067 h 605161"/>
                  <a:gd name="connsiteX85" fmla="*/ 0 w 444350"/>
                  <a:gd name="connsiteY85" fmla="*/ 398500 h 605161"/>
                  <a:gd name="connsiteX86" fmla="*/ 15969 w 444350"/>
                  <a:gd name="connsiteY86" fmla="*/ 364482 h 605161"/>
                  <a:gd name="connsiteX87" fmla="*/ 146229 w 444350"/>
                  <a:gd name="connsiteY87" fmla="*/ 281059 h 605161"/>
                  <a:gd name="connsiteX88" fmla="*/ 148457 w 444350"/>
                  <a:gd name="connsiteY88" fmla="*/ 277536 h 605161"/>
                  <a:gd name="connsiteX89" fmla="*/ 148457 w 444350"/>
                  <a:gd name="connsiteY89" fmla="*/ 234527 h 605161"/>
                  <a:gd name="connsiteX90" fmla="*/ 135830 w 444350"/>
                  <a:gd name="connsiteY90" fmla="*/ 200046 h 605161"/>
                  <a:gd name="connsiteX91" fmla="*/ 117726 w 444350"/>
                  <a:gd name="connsiteY91" fmla="*/ 168716 h 605161"/>
                  <a:gd name="connsiteX92" fmla="*/ 124782 w 444350"/>
                  <a:gd name="connsiteY92" fmla="*/ 131546 h 605161"/>
                  <a:gd name="connsiteX93" fmla="*/ 122925 w 444350"/>
                  <a:gd name="connsiteY93" fmla="*/ 123667 h 605161"/>
                  <a:gd name="connsiteX94" fmla="*/ 122739 w 444350"/>
                  <a:gd name="connsiteY94" fmla="*/ 80102 h 605161"/>
                  <a:gd name="connsiteX95" fmla="*/ 148179 w 444350"/>
                  <a:gd name="connsiteY95" fmla="*/ 35517 h 605161"/>
                  <a:gd name="connsiteX96" fmla="*/ 171761 w 444350"/>
                  <a:gd name="connsiteY96" fmla="*/ 16144 h 605161"/>
                  <a:gd name="connsiteX97" fmla="*/ 194600 w 444350"/>
                  <a:gd name="connsiteY97" fmla="*/ 4372 h 605161"/>
                  <a:gd name="connsiteX98" fmla="*/ 215397 w 444350"/>
                  <a:gd name="connsiteY98" fmla="*/ 387 h 60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444350" h="605161">
                    <a:moveTo>
                      <a:pt x="219401" y="389328"/>
                    </a:moveTo>
                    <a:cubicBezTo>
                      <a:pt x="217823" y="389328"/>
                      <a:pt x="216430" y="390718"/>
                      <a:pt x="216430" y="392295"/>
                    </a:cubicBezTo>
                    <a:lnTo>
                      <a:pt x="216430" y="405460"/>
                    </a:lnTo>
                    <a:cubicBezTo>
                      <a:pt x="208168" y="406665"/>
                      <a:pt x="201298" y="409724"/>
                      <a:pt x="196100" y="414731"/>
                    </a:cubicBezTo>
                    <a:cubicBezTo>
                      <a:pt x="190437" y="420108"/>
                      <a:pt x="187559" y="427154"/>
                      <a:pt x="187559" y="435591"/>
                    </a:cubicBezTo>
                    <a:cubicBezTo>
                      <a:pt x="187559" y="444955"/>
                      <a:pt x="190158" y="452001"/>
                      <a:pt x="195635" y="456822"/>
                    </a:cubicBezTo>
                    <a:cubicBezTo>
                      <a:pt x="201113" y="461643"/>
                      <a:pt x="209653" y="466464"/>
                      <a:pt x="221536" y="471192"/>
                    </a:cubicBezTo>
                    <a:cubicBezTo>
                      <a:pt x="226363" y="473325"/>
                      <a:pt x="229798" y="475364"/>
                      <a:pt x="231655" y="477589"/>
                    </a:cubicBezTo>
                    <a:cubicBezTo>
                      <a:pt x="233512" y="479722"/>
                      <a:pt x="234533" y="482781"/>
                      <a:pt x="234533" y="486768"/>
                    </a:cubicBezTo>
                    <a:cubicBezTo>
                      <a:pt x="234533" y="490198"/>
                      <a:pt x="233604" y="492980"/>
                      <a:pt x="231748" y="495019"/>
                    </a:cubicBezTo>
                    <a:cubicBezTo>
                      <a:pt x="229891" y="497152"/>
                      <a:pt x="227199" y="498264"/>
                      <a:pt x="223578" y="498264"/>
                    </a:cubicBezTo>
                    <a:cubicBezTo>
                      <a:pt x="219308" y="498264"/>
                      <a:pt x="215780" y="496874"/>
                      <a:pt x="213088" y="494185"/>
                    </a:cubicBezTo>
                    <a:cubicBezTo>
                      <a:pt x="210860" y="491960"/>
                      <a:pt x="209468" y="488529"/>
                      <a:pt x="209096" y="483894"/>
                    </a:cubicBezTo>
                    <a:cubicBezTo>
                      <a:pt x="209004" y="482225"/>
                      <a:pt x="207425" y="480834"/>
                      <a:pt x="205569" y="480834"/>
                    </a:cubicBezTo>
                    <a:lnTo>
                      <a:pt x="187559" y="481205"/>
                    </a:lnTo>
                    <a:cubicBezTo>
                      <a:pt x="185609" y="481205"/>
                      <a:pt x="184031" y="482781"/>
                      <a:pt x="184124" y="484821"/>
                    </a:cubicBezTo>
                    <a:cubicBezTo>
                      <a:pt x="184588" y="494278"/>
                      <a:pt x="187745" y="501695"/>
                      <a:pt x="193407" y="506886"/>
                    </a:cubicBezTo>
                    <a:cubicBezTo>
                      <a:pt x="199627" y="512635"/>
                      <a:pt x="207240" y="515972"/>
                      <a:pt x="216709" y="516714"/>
                    </a:cubicBezTo>
                    <a:lnTo>
                      <a:pt x="216709" y="528952"/>
                    </a:lnTo>
                    <a:cubicBezTo>
                      <a:pt x="216709" y="530528"/>
                      <a:pt x="218008" y="531919"/>
                      <a:pt x="219679" y="531919"/>
                    </a:cubicBezTo>
                    <a:lnTo>
                      <a:pt x="230262" y="531919"/>
                    </a:lnTo>
                    <a:cubicBezTo>
                      <a:pt x="231933" y="531919"/>
                      <a:pt x="233233" y="530528"/>
                      <a:pt x="233233" y="528952"/>
                    </a:cubicBezTo>
                    <a:lnTo>
                      <a:pt x="233233" y="516343"/>
                    </a:lnTo>
                    <a:cubicBezTo>
                      <a:pt x="240567" y="514952"/>
                      <a:pt x="246601" y="512078"/>
                      <a:pt x="251336" y="507535"/>
                    </a:cubicBezTo>
                    <a:cubicBezTo>
                      <a:pt x="256906" y="502251"/>
                      <a:pt x="259598" y="495205"/>
                      <a:pt x="259598" y="486490"/>
                    </a:cubicBezTo>
                    <a:cubicBezTo>
                      <a:pt x="259598" y="477404"/>
                      <a:pt x="256906" y="470358"/>
                      <a:pt x="251429" y="465352"/>
                    </a:cubicBezTo>
                    <a:cubicBezTo>
                      <a:pt x="246044" y="460438"/>
                      <a:pt x="237503" y="455524"/>
                      <a:pt x="225806" y="450518"/>
                    </a:cubicBezTo>
                    <a:cubicBezTo>
                      <a:pt x="220793" y="448293"/>
                      <a:pt x="217451" y="446067"/>
                      <a:pt x="215595" y="444028"/>
                    </a:cubicBezTo>
                    <a:cubicBezTo>
                      <a:pt x="213738" y="441895"/>
                      <a:pt x="212810" y="439021"/>
                      <a:pt x="212810" y="435591"/>
                    </a:cubicBezTo>
                    <a:cubicBezTo>
                      <a:pt x="212810" y="432161"/>
                      <a:pt x="213738" y="429379"/>
                      <a:pt x="215409" y="427154"/>
                    </a:cubicBezTo>
                    <a:cubicBezTo>
                      <a:pt x="217173" y="424929"/>
                      <a:pt x="219772" y="423817"/>
                      <a:pt x="223393" y="423817"/>
                    </a:cubicBezTo>
                    <a:cubicBezTo>
                      <a:pt x="226828" y="423817"/>
                      <a:pt x="229705" y="425207"/>
                      <a:pt x="231748" y="427896"/>
                    </a:cubicBezTo>
                    <a:cubicBezTo>
                      <a:pt x="233419" y="430121"/>
                      <a:pt x="234347" y="433088"/>
                      <a:pt x="234718" y="437074"/>
                    </a:cubicBezTo>
                    <a:cubicBezTo>
                      <a:pt x="234904" y="438929"/>
                      <a:pt x="236575" y="440134"/>
                      <a:pt x="238339" y="440134"/>
                    </a:cubicBezTo>
                    <a:lnTo>
                      <a:pt x="256442" y="439948"/>
                    </a:lnTo>
                    <a:cubicBezTo>
                      <a:pt x="258391" y="439948"/>
                      <a:pt x="259969" y="438280"/>
                      <a:pt x="259876" y="436333"/>
                    </a:cubicBezTo>
                    <a:cubicBezTo>
                      <a:pt x="259412" y="428452"/>
                      <a:pt x="256906" y="421870"/>
                      <a:pt x="252357" y="416585"/>
                    </a:cubicBezTo>
                    <a:cubicBezTo>
                      <a:pt x="247530" y="411022"/>
                      <a:pt x="241217" y="407499"/>
                      <a:pt x="233419" y="405923"/>
                    </a:cubicBezTo>
                    <a:lnTo>
                      <a:pt x="233419" y="392295"/>
                    </a:lnTo>
                    <a:cubicBezTo>
                      <a:pt x="233419" y="390718"/>
                      <a:pt x="232119" y="389328"/>
                      <a:pt x="230448" y="389328"/>
                    </a:cubicBezTo>
                    <a:close/>
                    <a:moveTo>
                      <a:pt x="209746" y="316549"/>
                    </a:moveTo>
                    <a:lnTo>
                      <a:pt x="234533" y="316549"/>
                    </a:lnTo>
                    <a:lnTo>
                      <a:pt x="234533" y="345197"/>
                    </a:lnTo>
                    <a:cubicBezTo>
                      <a:pt x="288841" y="350945"/>
                      <a:pt x="332287" y="394149"/>
                      <a:pt x="337950" y="448571"/>
                    </a:cubicBezTo>
                    <a:lnTo>
                      <a:pt x="366728" y="448571"/>
                    </a:lnTo>
                    <a:lnTo>
                      <a:pt x="366728" y="473139"/>
                    </a:lnTo>
                    <a:lnTo>
                      <a:pt x="337950" y="473139"/>
                    </a:lnTo>
                    <a:cubicBezTo>
                      <a:pt x="332287" y="527468"/>
                      <a:pt x="288933" y="570858"/>
                      <a:pt x="234533" y="576513"/>
                    </a:cubicBezTo>
                    <a:lnTo>
                      <a:pt x="234533" y="605161"/>
                    </a:lnTo>
                    <a:lnTo>
                      <a:pt x="209746" y="605161"/>
                    </a:lnTo>
                    <a:lnTo>
                      <a:pt x="209746" y="576513"/>
                    </a:lnTo>
                    <a:cubicBezTo>
                      <a:pt x="155438" y="570858"/>
                      <a:pt x="111992" y="527561"/>
                      <a:pt x="106237" y="473139"/>
                    </a:cubicBezTo>
                    <a:lnTo>
                      <a:pt x="77551" y="473139"/>
                    </a:lnTo>
                    <a:lnTo>
                      <a:pt x="77551" y="448571"/>
                    </a:lnTo>
                    <a:lnTo>
                      <a:pt x="106237" y="448571"/>
                    </a:lnTo>
                    <a:cubicBezTo>
                      <a:pt x="111992" y="394334"/>
                      <a:pt x="155253" y="350945"/>
                      <a:pt x="209746" y="345197"/>
                    </a:cubicBezTo>
                    <a:close/>
                    <a:moveTo>
                      <a:pt x="215397" y="387"/>
                    </a:moveTo>
                    <a:cubicBezTo>
                      <a:pt x="238051" y="-1560"/>
                      <a:pt x="255320" y="4094"/>
                      <a:pt x="267668" y="11417"/>
                    </a:cubicBezTo>
                    <a:cubicBezTo>
                      <a:pt x="285959" y="21520"/>
                      <a:pt x="293015" y="35053"/>
                      <a:pt x="293015" y="35053"/>
                    </a:cubicBezTo>
                    <a:cubicBezTo>
                      <a:pt x="293015" y="35053"/>
                      <a:pt x="335259" y="38020"/>
                      <a:pt x="321054" y="123667"/>
                    </a:cubicBezTo>
                    <a:cubicBezTo>
                      <a:pt x="320497" y="126263"/>
                      <a:pt x="319939" y="128951"/>
                      <a:pt x="319197" y="131546"/>
                    </a:cubicBezTo>
                    <a:cubicBezTo>
                      <a:pt x="327181" y="131546"/>
                      <a:pt x="335351" y="137756"/>
                      <a:pt x="326624" y="168716"/>
                    </a:cubicBezTo>
                    <a:cubicBezTo>
                      <a:pt x="319661" y="192816"/>
                      <a:pt x="313348" y="199675"/>
                      <a:pt x="308520" y="200046"/>
                    </a:cubicBezTo>
                    <a:cubicBezTo>
                      <a:pt x="306756" y="210891"/>
                      <a:pt x="302578" y="223033"/>
                      <a:pt x="295893" y="234527"/>
                    </a:cubicBezTo>
                    <a:lnTo>
                      <a:pt x="295893" y="277536"/>
                    </a:lnTo>
                    <a:cubicBezTo>
                      <a:pt x="295893" y="279019"/>
                      <a:pt x="296729" y="280317"/>
                      <a:pt x="298121" y="281059"/>
                    </a:cubicBezTo>
                    <a:cubicBezTo>
                      <a:pt x="310469" y="287176"/>
                      <a:pt x="371653" y="318043"/>
                      <a:pt x="428381" y="364482"/>
                    </a:cubicBezTo>
                    <a:cubicBezTo>
                      <a:pt x="438501" y="372824"/>
                      <a:pt x="444350" y="385430"/>
                      <a:pt x="444350" y="398500"/>
                    </a:cubicBezTo>
                    <a:lnTo>
                      <a:pt x="444350" y="461067"/>
                    </a:lnTo>
                    <a:lnTo>
                      <a:pt x="388365" y="461067"/>
                    </a:lnTo>
                    <a:lnTo>
                      <a:pt x="388365" y="448554"/>
                    </a:lnTo>
                    <a:cubicBezTo>
                      <a:pt x="388365" y="436596"/>
                      <a:pt x="378709" y="426956"/>
                      <a:pt x="366733" y="426956"/>
                    </a:cubicBezTo>
                    <a:lnTo>
                      <a:pt x="356056" y="426956"/>
                    </a:lnTo>
                    <a:cubicBezTo>
                      <a:pt x="343522" y="378200"/>
                      <a:pt x="304899" y="339640"/>
                      <a:pt x="256156" y="327219"/>
                    </a:cubicBezTo>
                    <a:lnTo>
                      <a:pt x="256156" y="316560"/>
                    </a:lnTo>
                    <a:cubicBezTo>
                      <a:pt x="256156" y="304602"/>
                      <a:pt x="246500" y="294962"/>
                      <a:pt x="234523" y="294962"/>
                    </a:cubicBezTo>
                    <a:lnTo>
                      <a:pt x="209734" y="294962"/>
                    </a:lnTo>
                    <a:cubicBezTo>
                      <a:pt x="197757" y="294962"/>
                      <a:pt x="188101" y="304602"/>
                      <a:pt x="188101" y="316560"/>
                    </a:cubicBezTo>
                    <a:lnTo>
                      <a:pt x="188101" y="327219"/>
                    </a:lnTo>
                    <a:cubicBezTo>
                      <a:pt x="139266" y="339547"/>
                      <a:pt x="100643" y="378200"/>
                      <a:pt x="88202" y="426956"/>
                    </a:cubicBezTo>
                    <a:lnTo>
                      <a:pt x="77525" y="426956"/>
                    </a:lnTo>
                    <a:cubicBezTo>
                      <a:pt x="65548" y="426956"/>
                      <a:pt x="55892" y="436596"/>
                      <a:pt x="55892" y="448554"/>
                    </a:cubicBezTo>
                    <a:lnTo>
                      <a:pt x="55985" y="448554"/>
                    </a:lnTo>
                    <a:lnTo>
                      <a:pt x="55985" y="461067"/>
                    </a:lnTo>
                    <a:lnTo>
                      <a:pt x="0" y="461067"/>
                    </a:lnTo>
                    <a:lnTo>
                      <a:pt x="0" y="398500"/>
                    </a:lnTo>
                    <a:cubicBezTo>
                      <a:pt x="0" y="385430"/>
                      <a:pt x="5849" y="372824"/>
                      <a:pt x="15969" y="364482"/>
                    </a:cubicBezTo>
                    <a:cubicBezTo>
                      <a:pt x="72697" y="318043"/>
                      <a:pt x="133881" y="287176"/>
                      <a:pt x="146229" y="281059"/>
                    </a:cubicBezTo>
                    <a:cubicBezTo>
                      <a:pt x="147621" y="280502"/>
                      <a:pt x="148457" y="279112"/>
                      <a:pt x="148457" y="277536"/>
                    </a:cubicBezTo>
                    <a:lnTo>
                      <a:pt x="148457" y="234527"/>
                    </a:lnTo>
                    <a:cubicBezTo>
                      <a:pt x="141772" y="223033"/>
                      <a:pt x="137594" y="210983"/>
                      <a:pt x="135830" y="200046"/>
                    </a:cubicBezTo>
                    <a:cubicBezTo>
                      <a:pt x="131002" y="199675"/>
                      <a:pt x="124596" y="192816"/>
                      <a:pt x="117726" y="168716"/>
                    </a:cubicBezTo>
                    <a:cubicBezTo>
                      <a:pt x="109091" y="138220"/>
                      <a:pt x="116890" y="131824"/>
                      <a:pt x="124782" y="131546"/>
                    </a:cubicBezTo>
                    <a:cubicBezTo>
                      <a:pt x="124039" y="128951"/>
                      <a:pt x="123482" y="126263"/>
                      <a:pt x="122925" y="123667"/>
                    </a:cubicBezTo>
                    <a:cubicBezTo>
                      <a:pt x="119861" y="108188"/>
                      <a:pt x="119118" y="93820"/>
                      <a:pt x="122739" y="80102"/>
                    </a:cubicBezTo>
                    <a:cubicBezTo>
                      <a:pt x="127010" y="61749"/>
                      <a:pt x="137037" y="46918"/>
                      <a:pt x="148179" y="35517"/>
                    </a:cubicBezTo>
                    <a:cubicBezTo>
                      <a:pt x="155235" y="28102"/>
                      <a:pt x="163219" y="21428"/>
                      <a:pt x="171761" y="16144"/>
                    </a:cubicBezTo>
                    <a:cubicBezTo>
                      <a:pt x="178631" y="11324"/>
                      <a:pt x="186337" y="7246"/>
                      <a:pt x="194600" y="4372"/>
                    </a:cubicBezTo>
                    <a:cubicBezTo>
                      <a:pt x="201192" y="2148"/>
                      <a:pt x="208156" y="757"/>
                      <a:pt x="215397" y="38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-3174" y="-425873"/>
            <a:ext cx="12224103" cy="7797162"/>
            <a:chOff x="-1433528" y="-5681664"/>
            <a:chExt cx="21044597" cy="1342332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8329" y="-1304417"/>
              <a:ext cx="3769590" cy="816241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607889">
              <a:off x="6641439" y="1029645"/>
              <a:ext cx="2329301" cy="504371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33528" y="-4413915"/>
              <a:ext cx="5519156" cy="11950809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3411874" y="-5681664"/>
              <a:ext cx="6199195" cy="13423323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5153015" y="771022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35" name="文本框 34"/>
          <p:cNvSpPr txBox="1"/>
          <p:nvPr/>
        </p:nvSpPr>
        <p:spPr>
          <a:xfrm rot="16200000">
            <a:off x="5813205" y="-243771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79063" y="3012725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37" name="文本框 36"/>
          <p:cNvSpPr txBox="1"/>
          <p:nvPr/>
        </p:nvSpPr>
        <p:spPr>
          <a:xfrm rot="16200000">
            <a:off x="1739253" y="1997932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06194" y="3102483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39" name="文本框 38"/>
          <p:cNvSpPr txBox="1"/>
          <p:nvPr/>
        </p:nvSpPr>
        <p:spPr>
          <a:xfrm rot="16200000">
            <a:off x="9966384" y="2087690"/>
            <a:ext cx="708464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12520" y="2977012"/>
            <a:ext cx="3253537" cy="3253537"/>
          </a:xfrm>
          <a:prstGeom prst="ellipse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68" name="ïšľïḋè"/>
          <p:cNvSpPr/>
          <p:nvPr/>
        </p:nvSpPr>
        <p:spPr>
          <a:xfrm>
            <a:off x="6746050" y="1917881"/>
            <a:ext cx="2736850" cy="456255"/>
          </a:xfrm>
          <a:prstGeom prst="rect">
            <a:avLst/>
          </a:prstGeom>
          <a:solidFill>
            <a:srgbClr val="0C6891"/>
          </a:solidFill>
          <a:ln w="3175"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  <a:endParaRPr lang="zh-CN" altLang="en-US" sz="24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188" name="文本框 187"/>
          <p:cNvSpPr txBox="1"/>
          <p:nvPr/>
        </p:nvSpPr>
        <p:spPr>
          <a:xfrm rot="16200000">
            <a:off x="8182459" y="1049203"/>
            <a:ext cx="985463" cy="3855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89" name="ïšľïḋè"/>
          <p:cNvSpPr/>
          <p:nvPr/>
        </p:nvSpPr>
        <p:spPr>
          <a:xfrm>
            <a:off x="6746051" y="4269614"/>
            <a:ext cx="2736850" cy="456255"/>
          </a:xfrm>
          <a:prstGeom prst="rect">
            <a:avLst/>
          </a:prstGeom>
          <a:solidFill>
            <a:srgbClr val="0C6891"/>
          </a:solidFill>
          <a:ln w="3175"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  <a:endParaRPr lang="zh-CN" altLang="en-US" sz="24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190" name="文本框 189"/>
          <p:cNvSpPr txBox="1"/>
          <p:nvPr/>
        </p:nvSpPr>
        <p:spPr>
          <a:xfrm rot="16200000">
            <a:off x="8182460" y="3400936"/>
            <a:ext cx="985463" cy="3855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pic>
        <p:nvPicPr>
          <p:cNvPr id="191" name="图片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07889">
            <a:off x="-2416116" y="-2591398"/>
            <a:ext cx="5143235" cy="1113682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468422" y="3789991"/>
            <a:ext cx="743658" cy="743658"/>
          </a:xfrm>
          <a:prstGeom prst="ellipse">
            <a:avLst/>
          </a:prstGeom>
          <a:solidFill>
            <a:srgbClr val="446E7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587975" y="2748968"/>
            <a:ext cx="743658" cy="743658"/>
          </a:xfrm>
          <a:prstGeom prst="ellipse">
            <a:avLst/>
          </a:prstGeom>
          <a:solidFill>
            <a:srgbClr val="0C689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4211248" y="5486891"/>
            <a:ext cx="487189" cy="487189"/>
          </a:xfrm>
          <a:prstGeom prst="ellipse">
            <a:avLst/>
          </a:prstGeom>
          <a:solidFill>
            <a:srgbClr val="F19FA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8077887" y="987274"/>
            <a:ext cx="2328105" cy="2563646"/>
          </a:xfrm>
          <a:prstGeom prst="frame">
            <a:avLst>
              <a:gd name="adj1" fmla="val 66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80" y="1222195"/>
            <a:ext cx="4905181" cy="10621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50" y="0"/>
            <a:ext cx="5420350" cy="117368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04606" y="987274"/>
            <a:ext cx="1954381" cy="1496846"/>
          </a:xfrm>
          <a:prstGeom prst="rect">
            <a:avLst/>
          </a:prstGeom>
          <a:solidFill>
            <a:srgbClr val="0C689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89593" y="2209469"/>
            <a:ext cx="1954381" cy="1496846"/>
          </a:xfrm>
          <a:prstGeom prst="rect">
            <a:avLst/>
          </a:prstGeom>
          <a:solidFill>
            <a:srgbClr val="0C689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会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7360" y="607502"/>
            <a:ext cx="5304023" cy="114849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360" y="-10278191"/>
            <a:ext cx="6879270" cy="148959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676" y="-627935"/>
            <a:ext cx="3457175" cy="74859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55477" y="3877614"/>
            <a:ext cx="1015663" cy="1852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愿你无惧无忧平安顺遂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7704343" y="4270525"/>
            <a:ext cx="608216" cy="1966299"/>
          </a:xfrm>
          <a:prstGeom prst="roundRect">
            <a:avLst/>
          </a:prstGeom>
          <a:solidFill>
            <a:srgbClr val="FA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59507" y="4341735"/>
            <a:ext cx="492443" cy="1966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xiazaii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67628" y="4270525"/>
            <a:ext cx="1454244" cy="2392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1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kumimoji="0" lang="id-ID" altLang="zh-CN" sz="11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151120" y="-1664230"/>
            <a:ext cx="9881661" cy="9881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570" y="-1247140"/>
            <a:ext cx="3743138" cy="810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60532" y="-9970706"/>
            <a:ext cx="6731468" cy="14575871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807720" y="762000"/>
            <a:ext cx="3535680" cy="5577840"/>
          </a:xfrm>
          <a:prstGeom prst="frame">
            <a:avLst>
              <a:gd name="adj1" fmla="val 51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6118" y="1889760"/>
            <a:ext cx="1538883" cy="3611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第一章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1213758" y="1346419"/>
            <a:ext cx="390695" cy="2280702"/>
            <a:chOff x="1284413" y="2062698"/>
            <a:chExt cx="509879" cy="2976443"/>
          </a:xfrm>
        </p:grpSpPr>
        <p:sp>
          <p:nvSpPr>
            <p:cNvPr id="10" name="椭圆 9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3470892" y="3771777"/>
            <a:ext cx="390695" cy="2280702"/>
            <a:chOff x="1284413" y="2062698"/>
            <a:chExt cx="509879" cy="2976443"/>
          </a:xfrm>
        </p:grpSpPr>
        <p:sp>
          <p:nvSpPr>
            <p:cNvPr id="15" name="椭圆 14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37558" y="4017418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1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lang="id-ID" altLang="zh-CN" sz="11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8164" y="160239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1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lang="id-ID" altLang="zh-CN" sz="11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91932" y="4015529"/>
            <a:ext cx="677108" cy="2476711"/>
          </a:xfrm>
          <a:prstGeom prst="rect">
            <a:avLst/>
          </a:prstGeom>
          <a:solidFill>
            <a:srgbClr val="F3CBCB"/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花样女生节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/>
        </p:nvSpPr>
        <p:spPr>
          <a:xfrm>
            <a:off x="5819000" y="1031757"/>
            <a:ext cx="553999" cy="553999"/>
          </a:xfrm>
          <a:prstGeom prst="diamond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5814198" y="5272243"/>
            <a:ext cx="553999" cy="553999"/>
          </a:xfrm>
          <a:prstGeom prst="diamond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5819000" y="3103789"/>
            <a:ext cx="553999" cy="553999"/>
          </a:xfrm>
          <a:prstGeom prst="diamond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96615">
            <a:off x="-200360" y="1402060"/>
            <a:ext cx="4210719" cy="864516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96615">
            <a:off x="-200361" y="-782340"/>
            <a:ext cx="4210719" cy="864516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96615">
            <a:off x="-99130" y="-2767151"/>
            <a:ext cx="4210719" cy="8645163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0C68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507897" y="1133358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8184066" y="-683409"/>
            <a:ext cx="985463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3051845" y="1436835"/>
            <a:ext cx="985463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84633" y="3198166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07897" y="5364577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8313094" y="3528453"/>
            <a:ext cx="985463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096000" y="1866900"/>
            <a:ext cx="6096000" cy="227330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50" y="285623"/>
            <a:ext cx="3353755" cy="72619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664200"/>
            <a:ext cx="1422400" cy="119380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rot="16200000">
            <a:off x="7793648" y="1057654"/>
            <a:ext cx="1621726" cy="3984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6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6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5271" y="2422421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2627277" y="1360870"/>
            <a:ext cx="985463" cy="3855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334" y="1227066"/>
            <a:ext cx="2758587" cy="440386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5271" y="4085305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2627277" y="3023754"/>
            <a:ext cx="985463" cy="3855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 flipH="1">
            <a:off x="2261786" y="5753474"/>
            <a:ext cx="393627" cy="393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2480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30554" y="2552527"/>
            <a:ext cx="3454589" cy="3427362"/>
            <a:chOff x="4810253" y="2979255"/>
            <a:chExt cx="2571494" cy="2551227"/>
          </a:xfrm>
        </p:grpSpPr>
        <p:sp>
          <p:nvSpPr>
            <p:cNvPr id="27" name="iṩḻiḍê"/>
            <p:cNvSpPr/>
            <p:nvPr/>
          </p:nvSpPr>
          <p:spPr>
            <a:xfrm>
              <a:off x="5460069" y="4702872"/>
              <a:ext cx="1685304" cy="82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0" y="0"/>
                  </a:moveTo>
                  <a:cubicBezTo>
                    <a:pt x="16358" y="8270"/>
                    <a:pt x="12511" y="13614"/>
                    <a:pt x="8151" y="13614"/>
                  </a:cubicBezTo>
                  <a:cubicBezTo>
                    <a:pt x="6842" y="13614"/>
                    <a:pt x="5553" y="13116"/>
                    <a:pt x="4321" y="12134"/>
                  </a:cubicBezTo>
                  <a:lnTo>
                    <a:pt x="4685" y="10242"/>
                  </a:lnTo>
                  <a:lnTo>
                    <a:pt x="0" y="12967"/>
                  </a:lnTo>
                  <a:lnTo>
                    <a:pt x="2527" y="21453"/>
                  </a:lnTo>
                  <a:lnTo>
                    <a:pt x="2889" y="19569"/>
                  </a:lnTo>
                  <a:cubicBezTo>
                    <a:pt x="4579" y="20916"/>
                    <a:pt x="6349" y="21600"/>
                    <a:pt x="8151" y="21600"/>
                  </a:cubicBezTo>
                  <a:cubicBezTo>
                    <a:pt x="11022" y="21600"/>
                    <a:pt x="13805" y="19874"/>
                    <a:pt x="16199" y="16609"/>
                  </a:cubicBezTo>
                  <a:cubicBezTo>
                    <a:pt x="18651" y="13265"/>
                    <a:pt x="20519" y="8530"/>
                    <a:pt x="21600" y="2916"/>
                  </a:cubicBezTo>
                  <a:cubicBezTo>
                    <a:pt x="21600" y="2916"/>
                    <a:pt x="17950" y="0"/>
                    <a:pt x="179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i$ľíḑè"/>
            <p:cNvSpPr/>
            <p:nvPr/>
          </p:nvSpPr>
          <p:spPr>
            <a:xfrm>
              <a:off x="4973318" y="3452265"/>
              <a:ext cx="755320" cy="165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13651" y="19106"/>
                  </a:moveTo>
                  <a:cubicBezTo>
                    <a:pt x="7680" y="15628"/>
                    <a:pt x="6914" y="10891"/>
                    <a:pt x="11700" y="7039"/>
                  </a:cubicBezTo>
                  <a:cubicBezTo>
                    <a:pt x="13137" y="5882"/>
                    <a:pt x="15017" y="4869"/>
                    <a:pt x="17285" y="4026"/>
                  </a:cubicBezTo>
                  <a:lnTo>
                    <a:pt x="18651" y="4821"/>
                  </a:lnTo>
                  <a:lnTo>
                    <a:pt x="21251" y="0"/>
                  </a:lnTo>
                  <a:lnTo>
                    <a:pt x="10557" y="107"/>
                  </a:lnTo>
                  <a:lnTo>
                    <a:pt x="11917" y="899"/>
                  </a:lnTo>
                  <a:cubicBezTo>
                    <a:pt x="8805" y="2055"/>
                    <a:pt x="6224" y="3448"/>
                    <a:pt x="4247" y="5039"/>
                  </a:cubicBezTo>
                  <a:cubicBezTo>
                    <a:pt x="1095" y="7576"/>
                    <a:pt x="-349" y="10466"/>
                    <a:pt x="71" y="13399"/>
                  </a:cubicBezTo>
                  <a:cubicBezTo>
                    <a:pt x="500" y="16403"/>
                    <a:pt x="2870" y="19239"/>
                    <a:pt x="6923" y="21600"/>
                  </a:cubicBezTo>
                  <a:cubicBezTo>
                    <a:pt x="6923" y="21600"/>
                    <a:pt x="13651" y="19106"/>
                    <a:pt x="13651" y="19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ïṥļïḓé"/>
            <p:cNvSpPr/>
            <p:nvPr/>
          </p:nvSpPr>
          <p:spPr>
            <a:xfrm>
              <a:off x="5927731" y="3280426"/>
              <a:ext cx="1359033" cy="128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extrusionOk="0">
                  <a:moveTo>
                    <a:pt x="726" y="5232"/>
                  </a:moveTo>
                  <a:cubicBezTo>
                    <a:pt x="6074" y="4389"/>
                    <a:pt x="11276" y="7004"/>
                    <a:pt x="13980" y="11894"/>
                  </a:cubicBezTo>
                  <a:cubicBezTo>
                    <a:pt x="14791" y="13362"/>
                    <a:pt x="15328" y="14965"/>
                    <a:pt x="15574" y="16659"/>
                  </a:cubicBezTo>
                  <a:lnTo>
                    <a:pt x="14351" y="16852"/>
                  </a:lnTo>
                  <a:lnTo>
                    <a:pt x="18692" y="21240"/>
                  </a:lnTo>
                  <a:lnTo>
                    <a:pt x="21600" y="15709"/>
                  </a:lnTo>
                  <a:lnTo>
                    <a:pt x="20382" y="15901"/>
                  </a:lnTo>
                  <a:cubicBezTo>
                    <a:pt x="20044" y="13578"/>
                    <a:pt x="19307" y="11376"/>
                    <a:pt x="18190" y="9356"/>
                  </a:cubicBezTo>
                  <a:cubicBezTo>
                    <a:pt x="16410" y="6136"/>
                    <a:pt x="13775" y="3564"/>
                    <a:pt x="10569" y="1917"/>
                  </a:cubicBezTo>
                  <a:cubicBezTo>
                    <a:pt x="7285" y="229"/>
                    <a:pt x="3630" y="-360"/>
                    <a:pt x="0" y="212"/>
                  </a:cubicBezTo>
                  <a:cubicBezTo>
                    <a:pt x="0" y="212"/>
                    <a:pt x="726" y="5232"/>
                    <a:pt x="726" y="5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30" name="ïṥ1îḑé"/>
            <p:cNvGrpSpPr/>
            <p:nvPr/>
          </p:nvGrpSpPr>
          <p:grpSpPr>
            <a:xfrm>
              <a:off x="5681840" y="2979255"/>
              <a:ext cx="828320" cy="828508"/>
              <a:chOff x="5681840" y="2979255"/>
              <a:chExt cx="828320" cy="828508"/>
            </a:xfrm>
          </p:grpSpPr>
          <p:sp>
            <p:nvSpPr>
              <p:cNvPr id="46" name="ïšľiḍe"/>
              <p:cNvSpPr/>
              <p:nvPr/>
            </p:nvSpPr>
            <p:spPr>
              <a:xfrm>
                <a:off x="5681840" y="2979255"/>
                <a:ext cx="828320" cy="828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6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rgbClr val="0C689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  <p:sp>
            <p:nvSpPr>
              <p:cNvPr id="47" name="íş1ïḍê"/>
              <p:cNvSpPr/>
              <p:nvPr/>
            </p:nvSpPr>
            <p:spPr>
              <a:xfrm>
                <a:off x="5903703" y="3139657"/>
                <a:ext cx="384594" cy="507704"/>
              </a:xfrm>
              <a:custGeom>
                <a:avLst/>
                <a:gdLst>
                  <a:gd name="connsiteX0" fmla="*/ 55845 w 426738"/>
                  <a:gd name="connsiteY0" fmla="*/ 536580 h 563337"/>
                  <a:gd name="connsiteX1" fmla="*/ 371677 w 426738"/>
                  <a:gd name="connsiteY1" fmla="*/ 536580 h 563337"/>
                  <a:gd name="connsiteX2" fmla="*/ 371677 w 426738"/>
                  <a:gd name="connsiteY2" fmla="*/ 563337 h 563337"/>
                  <a:gd name="connsiteX3" fmla="*/ 55845 w 426738"/>
                  <a:gd name="connsiteY3" fmla="*/ 563337 h 563337"/>
                  <a:gd name="connsiteX4" fmla="*/ 113334 w 426738"/>
                  <a:gd name="connsiteY4" fmla="*/ 402793 h 563337"/>
                  <a:gd name="connsiteX5" fmla="*/ 321984 w 426738"/>
                  <a:gd name="connsiteY5" fmla="*/ 402793 h 563337"/>
                  <a:gd name="connsiteX6" fmla="*/ 321984 w 426738"/>
                  <a:gd name="connsiteY6" fmla="*/ 523679 h 563337"/>
                  <a:gd name="connsiteX7" fmla="*/ 318010 w 426738"/>
                  <a:gd name="connsiteY7" fmla="*/ 523679 h 563337"/>
                  <a:gd name="connsiteX8" fmla="*/ 113334 w 426738"/>
                  <a:gd name="connsiteY8" fmla="*/ 523679 h 563337"/>
                  <a:gd name="connsiteX9" fmla="*/ 290306 w 426738"/>
                  <a:gd name="connsiteY9" fmla="*/ 252920 h 563337"/>
                  <a:gd name="connsiteX10" fmla="*/ 339972 w 426738"/>
                  <a:gd name="connsiteY10" fmla="*/ 261846 h 563337"/>
                  <a:gd name="connsiteX11" fmla="*/ 366791 w 426738"/>
                  <a:gd name="connsiteY11" fmla="*/ 287633 h 563337"/>
                  <a:gd name="connsiteX12" fmla="*/ 425397 w 426738"/>
                  <a:gd name="connsiteY12" fmla="*/ 480040 h 563337"/>
                  <a:gd name="connsiteX13" fmla="*/ 419437 w 426738"/>
                  <a:gd name="connsiteY13" fmla="*/ 510786 h 563337"/>
                  <a:gd name="connsiteX14" fmla="*/ 391624 w 426738"/>
                  <a:gd name="connsiteY14" fmla="*/ 523679 h 563337"/>
                  <a:gd name="connsiteX15" fmla="*/ 350898 w 426738"/>
                  <a:gd name="connsiteY15" fmla="*/ 523679 h 563337"/>
                  <a:gd name="connsiteX16" fmla="*/ 350898 w 426738"/>
                  <a:gd name="connsiteY16" fmla="*/ 387804 h 563337"/>
                  <a:gd name="connsiteX17" fmla="*/ 335999 w 426738"/>
                  <a:gd name="connsiteY17" fmla="*/ 373919 h 563337"/>
                  <a:gd name="connsiteX18" fmla="*/ 222760 w 426738"/>
                  <a:gd name="connsiteY18" fmla="*/ 373919 h 563337"/>
                  <a:gd name="connsiteX19" fmla="*/ 137229 w 426738"/>
                  <a:gd name="connsiteY19" fmla="*/ 251965 h 563337"/>
                  <a:gd name="connsiteX20" fmla="*/ 204762 w 426738"/>
                  <a:gd name="connsiteY20" fmla="*/ 373939 h 563337"/>
                  <a:gd name="connsiteX21" fmla="*/ 98496 w 426738"/>
                  <a:gd name="connsiteY21" fmla="*/ 373939 h 563337"/>
                  <a:gd name="connsiteX22" fmla="*/ 84592 w 426738"/>
                  <a:gd name="connsiteY22" fmla="*/ 387822 h 563337"/>
                  <a:gd name="connsiteX23" fmla="*/ 84592 w 426738"/>
                  <a:gd name="connsiteY23" fmla="*/ 523679 h 563337"/>
                  <a:gd name="connsiteX24" fmla="*/ 34935 w 426738"/>
                  <a:gd name="connsiteY24" fmla="*/ 523679 h 563337"/>
                  <a:gd name="connsiteX25" fmla="*/ 7127 w 426738"/>
                  <a:gd name="connsiteY25" fmla="*/ 510787 h 563337"/>
                  <a:gd name="connsiteX26" fmla="*/ 1168 w 426738"/>
                  <a:gd name="connsiteY26" fmla="*/ 480046 h 563337"/>
                  <a:gd name="connsiteX27" fmla="*/ 60757 w 426738"/>
                  <a:gd name="connsiteY27" fmla="*/ 287665 h 563337"/>
                  <a:gd name="connsiteX28" fmla="*/ 87571 w 426738"/>
                  <a:gd name="connsiteY28" fmla="*/ 262873 h 563337"/>
                  <a:gd name="connsiteX29" fmla="*/ 151134 w 426738"/>
                  <a:gd name="connsiteY29" fmla="*/ 119058 h 563337"/>
                  <a:gd name="connsiteX30" fmla="*/ 140207 w 426738"/>
                  <a:gd name="connsiteY30" fmla="*/ 143862 h 563337"/>
                  <a:gd name="connsiteX31" fmla="*/ 136233 w 426738"/>
                  <a:gd name="connsiteY31" fmla="*/ 145847 h 563337"/>
                  <a:gd name="connsiteX32" fmla="*/ 119345 w 426738"/>
                  <a:gd name="connsiteY32" fmla="*/ 142870 h 563337"/>
                  <a:gd name="connsiteX33" fmla="*/ 115371 w 426738"/>
                  <a:gd name="connsiteY33" fmla="*/ 146839 h 563337"/>
                  <a:gd name="connsiteX34" fmla="*/ 114378 w 426738"/>
                  <a:gd name="connsiteY34" fmla="*/ 160729 h 563337"/>
                  <a:gd name="connsiteX35" fmla="*/ 116365 w 426738"/>
                  <a:gd name="connsiteY35" fmla="*/ 166682 h 563337"/>
                  <a:gd name="connsiteX36" fmla="*/ 122325 w 426738"/>
                  <a:gd name="connsiteY36" fmla="*/ 177596 h 563337"/>
                  <a:gd name="connsiteX37" fmla="*/ 125306 w 426738"/>
                  <a:gd name="connsiteY37" fmla="*/ 181564 h 563337"/>
                  <a:gd name="connsiteX38" fmla="*/ 213719 w 426738"/>
                  <a:gd name="connsiteY38" fmla="*/ 261929 h 563337"/>
                  <a:gd name="connsiteX39" fmla="*/ 300146 w 426738"/>
                  <a:gd name="connsiteY39" fmla="*/ 181564 h 563337"/>
                  <a:gd name="connsiteX40" fmla="*/ 303126 w 426738"/>
                  <a:gd name="connsiteY40" fmla="*/ 176603 h 563337"/>
                  <a:gd name="connsiteX41" fmla="*/ 309087 w 426738"/>
                  <a:gd name="connsiteY41" fmla="*/ 165690 h 563337"/>
                  <a:gd name="connsiteX42" fmla="*/ 311073 w 426738"/>
                  <a:gd name="connsiteY42" fmla="*/ 160729 h 563337"/>
                  <a:gd name="connsiteX43" fmla="*/ 310080 w 426738"/>
                  <a:gd name="connsiteY43" fmla="*/ 145847 h 563337"/>
                  <a:gd name="connsiteX44" fmla="*/ 306106 w 426738"/>
                  <a:gd name="connsiteY44" fmla="*/ 141878 h 563337"/>
                  <a:gd name="connsiteX45" fmla="*/ 286238 w 426738"/>
                  <a:gd name="connsiteY45" fmla="*/ 147831 h 563337"/>
                  <a:gd name="connsiteX46" fmla="*/ 285245 w 426738"/>
                  <a:gd name="connsiteY46" fmla="*/ 147831 h 563337"/>
                  <a:gd name="connsiteX47" fmla="*/ 281271 w 426738"/>
                  <a:gd name="connsiteY47" fmla="*/ 145847 h 563337"/>
                  <a:gd name="connsiteX48" fmla="*/ 274317 w 426738"/>
                  <a:gd name="connsiteY48" fmla="*/ 128980 h 563337"/>
                  <a:gd name="connsiteX49" fmla="*/ 246502 w 426738"/>
                  <a:gd name="connsiteY49" fmla="*/ 131957 h 563337"/>
                  <a:gd name="connsiteX50" fmla="*/ 151134 w 426738"/>
                  <a:gd name="connsiteY50" fmla="*/ 119058 h 563337"/>
                  <a:gd name="connsiteX51" fmla="*/ 212726 w 426738"/>
                  <a:gd name="connsiteY51" fmla="*/ 0 h 563337"/>
                  <a:gd name="connsiteX52" fmla="*/ 320014 w 426738"/>
                  <a:gd name="connsiteY52" fmla="*/ 133941 h 563337"/>
                  <a:gd name="connsiteX53" fmla="*/ 320014 w 426738"/>
                  <a:gd name="connsiteY53" fmla="*/ 134933 h 563337"/>
                  <a:gd name="connsiteX54" fmla="*/ 323988 w 426738"/>
                  <a:gd name="connsiteY54" fmla="*/ 166682 h 563337"/>
                  <a:gd name="connsiteX55" fmla="*/ 322001 w 426738"/>
                  <a:gd name="connsiteY55" fmla="*/ 171643 h 563337"/>
                  <a:gd name="connsiteX56" fmla="*/ 313060 w 426738"/>
                  <a:gd name="connsiteY56" fmla="*/ 187517 h 563337"/>
                  <a:gd name="connsiteX57" fmla="*/ 213719 w 426738"/>
                  <a:gd name="connsiteY57" fmla="*/ 276811 h 563337"/>
                  <a:gd name="connsiteX58" fmla="*/ 112391 w 426738"/>
                  <a:gd name="connsiteY58" fmla="*/ 188509 h 563337"/>
                  <a:gd name="connsiteX59" fmla="*/ 103451 w 426738"/>
                  <a:gd name="connsiteY59" fmla="*/ 171643 h 563337"/>
                  <a:gd name="connsiteX60" fmla="*/ 101464 w 426738"/>
                  <a:gd name="connsiteY60" fmla="*/ 167674 h 563337"/>
                  <a:gd name="connsiteX61" fmla="*/ 105437 w 426738"/>
                  <a:gd name="connsiteY61" fmla="*/ 135925 h 563337"/>
                  <a:gd name="connsiteX62" fmla="*/ 105437 w 426738"/>
                  <a:gd name="connsiteY62" fmla="*/ 133941 h 563337"/>
                  <a:gd name="connsiteX63" fmla="*/ 212726 w 426738"/>
                  <a:gd name="connsiteY63" fmla="*/ 0 h 5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26738" h="563337">
                    <a:moveTo>
                      <a:pt x="55845" y="536580"/>
                    </a:moveTo>
                    <a:lnTo>
                      <a:pt x="371677" y="536580"/>
                    </a:lnTo>
                    <a:lnTo>
                      <a:pt x="371677" y="563337"/>
                    </a:lnTo>
                    <a:lnTo>
                      <a:pt x="55845" y="563337"/>
                    </a:lnTo>
                    <a:close/>
                    <a:moveTo>
                      <a:pt x="113334" y="402793"/>
                    </a:moveTo>
                    <a:lnTo>
                      <a:pt x="321984" y="402793"/>
                    </a:lnTo>
                    <a:lnTo>
                      <a:pt x="321984" y="523679"/>
                    </a:lnTo>
                    <a:lnTo>
                      <a:pt x="318010" y="523679"/>
                    </a:lnTo>
                    <a:lnTo>
                      <a:pt x="113334" y="523679"/>
                    </a:lnTo>
                    <a:close/>
                    <a:moveTo>
                      <a:pt x="290306" y="252920"/>
                    </a:moveTo>
                    <a:lnTo>
                      <a:pt x="339972" y="261846"/>
                    </a:lnTo>
                    <a:cubicBezTo>
                      <a:pt x="352885" y="264821"/>
                      <a:pt x="363812" y="274739"/>
                      <a:pt x="366791" y="287633"/>
                    </a:cubicBezTo>
                    <a:lnTo>
                      <a:pt x="425397" y="480040"/>
                    </a:lnTo>
                    <a:cubicBezTo>
                      <a:pt x="428377" y="490950"/>
                      <a:pt x="426391" y="501860"/>
                      <a:pt x="419437" y="510786"/>
                    </a:cubicBezTo>
                    <a:cubicBezTo>
                      <a:pt x="413477" y="518720"/>
                      <a:pt x="402551" y="523679"/>
                      <a:pt x="391624" y="523679"/>
                    </a:cubicBezTo>
                    <a:lnTo>
                      <a:pt x="350898" y="523679"/>
                    </a:lnTo>
                    <a:lnTo>
                      <a:pt x="350898" y="387804"/>
                    </a:lnTo>
                    <a:lnTo>
                      <a:pt x="335999" y="373919"/>
                    </a:lnTo>
                    <a:lnTo>
                      <a:pt x="222760" y="373919"/>
                    </a:lnTo>
                    <a:close/>
                    <a:moveTo>
                      <a:pt x="137229" y="251965"/>
                    </a:moveTo>
                    <a:lnTo>
                      <a:pt x="204762" y="373939"/>
                    </a:lnTo>
                    <a:lnTo>
                      <a:pt x="98496" y="373939"/>
                    </a:lnTo>
                    <a:lnTo>
                      <a:pt x="84592" y="387822"/>
                    </a:lnTo>
                    <a:lnTo>
                      <a:pt x="84592" y="523679"/>
                    </a:lnTo>
                    <a:lnTo>
                      <a:pt x="34935" y="523679"/>
                    </a:lnTo>
                    <a:cubicBezTo>
                      <a:pt x="24010" y="523679"/>
                      <a:pt x="14079" y="518721"/>
                      <a:pt x="7127" y="510787"/>
                    </a:cubicBezTo>
                    <a:cubicBezTo>
                      <a:pt x="1168" y="501863"/>
                      <a:pt x="-1811" y="490954"/>
                      <a:pt x="1168" y="480046"/>
                    </a:cubicBezTo>
                    <a:lnTo>
                      <a:pt x="60757" y="287665"/>
                    </a:lnTo>
                    <a:cubicBezTo>
                      <a:pt x="63736" y="274773"/>
                      <a:pt x="74660" y="264857"/>
                      <a:pt x="87571" y="262873"/>
                    </a:cubicBezTo>
                    <a:close/>
                    <a:moveTo>
                      <a:pt x="151134" y="119058"/>
                    </a:moveTo>
                    <a:lnTo>
                      <a:pt x="140207" y="143862"/>
                    </a:lnTo>
                    <a:cubicBezTo>
                      <a:pt x="139213" y="144855"/>
                      <a:pt x="138220" y="145847"/>
                      <a:pt x="136233" y="145847"/>
                    </a:cubicBezTo>
                    <a:lnTo>
                      <a:pt x="119345" y="142870"/>
                    </a:lnTo>
                    <a:cubicBezTo>
                      <a:pt x="118352" y="144855"/>
                      <a:pt x="117358" y="145847"/>
                      <a:pt x="115371" y="146839"/>
                    </a:cubicBezTo>
                    <a:cubicBezTo>
                      <a:pt x="112391" y="147831"/>
                      <a:pt x="111398" y="154776"/>
                      <a:pt x="114378" y="160729"/>
                    </a:cubicBezTo>
                    <a:cubicBezTo>
                      <a:pt x="115371" y="162713"/>
                      <a:pt x="115371" y="164698"/>
                      <a:pt x="116365" y="166682"/>
                    </a:cubicBezTo>
                    <a:cubicBezTo>
                      <a:pt x="118352" y="169658"/>
                      <a:pt x="120339" y="175611"/>
                      <a:pt x="122325" y="177596"/>
                    </a:cubicBezTo>
                    <a:cubicBezTo>
                      <a:pt x="123319" y="178588"/>
                      <a:pt x="125306" y="179580"/>
                      <a:pt x="125306" y="181564"/>
                    </a:cubicBezTo>
                    <a:cubicBezTo>
                      <a:pt x="139213" y="229188"/>
                      <a:pt x="174976" y="261929"/>
                      <a:pt x="213719" y="261929"/>
                    </a:cubicBezTo>
                    <a:cubicBezTo>
                      <a:pt x="251469" y="261929"/>
                      <a:pt x="287232" y="228195"/>
                      <a:pt x="300146" y="181564"/>
                    </a:cubicBezTo>
                    <a:cubicBezTo>
                      <a:pt x="300146" y="179580"/>
                      <a:pt x="302133" y="177596"/>
                      <a:pt x="303126" y="176603"/>
                    </a:cubicBezTo>
                    <a:cubicBezTo>
                      <a:pt x="305113" y="174619"/>
                      <a:pt x="307100" y="168666"/>
                      <a:pt x="309087" y="165690"/>
                    </a:cubicBezTo>
                    <a:cubicBezTo>
                      <a:pt x="309087" y="163705"/>
                      <a:pt x="310080" y="161721"/>
                      <a:pt x="311073" y="160729"/>
                    </a:cubicBezTo>
                    <a:cubicBezTo>
                      <a:pt x="314054" y="153784"/>
                      <a:pt x="313060" y="147831"/>
                      <a:pt x="310080" y="145847"/>
                    </a:cubicBezTo>
                    <a:cubicBezTo>
                      <a:pt x="308093" y="144855"/>
                      <a:pt x="306106" y="143862"/>
                      <a:pt x="306106" y="141878"/>
                    </a:cubicBezTo>
                    <a:lnTo>
                      <a:pt x="286238" y="147831"/>
                    </a:lnTo>
                    <a:cubicBezTo>
                      <a:pt x="285245" y="147831"/>
                      <a:pt x="285245" y="147831"/>
                      <a:pt x="285245" y="147831"/>
                    </a:cubicBezTo>
                    <a:cubicBezTo>
                      <a:pt x="283258" y="147831"/>
                      <a:pt x="282265" y="146839"/>
                      <a:pt x="281271" y="145847"/>
                    </a:cubicBezTo>
                    <a:lnTo>
                      <a:pt x="274317" y="128980"/>
                    </a:lnTo>
                    <a:cubicBezTo>
                      <a:pt x="267363" y="130964"/>
                      <a:pt x="257429" y="131957"/>
                      <a:pt x="246502" y="131957"/>
                    </a:cubicBezTo>
                    <a:cubicBezTo>
                      <a:pt x="209746" y="131957"/>
                      <a:pt x="163055" y="122035"/>
                      <a:pt x="151134" y="119058"/>
                    </a:cubicBezTo>
                    <a:close/>
                    <a:moveTo>
                      <a:pt x="212726" y="0"/>
                    </a:moveTo>
                    <a:cubicBezTo>
                      <a:pt x="311073" y="0"/>
                      <a:pt x="320014" y="68459"/>
                      <a:pt x="320014" y="133941"/>
                    </a:cubicBezTo>
                    <a:lnTo>
                      <a:pt x="320014" y="134933"/>
                    </a:lnTo>
                    <a:cubicBezTo>
                      <a:pt x="327961" y="140886"/>
                      <a:pt x="329948" y="154776"/>
                      <a:pt x="323988" y="166682"/>
                    </a:cubicBezTo>
                    <a:cubicBezTo>
                      <a:pt x="323988" y="167674"/>
                      <a:pt x="322994" y="169658"/>
                      <a:pt x="322001" y="171643"/>
                    </a:cubicBezTo>
                    <a:cubicBezTo>
                      <a:pt x="319021" y="178588"/>
                      <a:pt x="317034" y="184541"/>
                      <a:pt x="313060" y="187517"/>
                    </a:cubicBezTo>
                    <a:cubicBezTo>
                      <a:pt x="298159" y="240101"/>
                      <a:pt x="257429" y="275819"/>
                      <a:pt x="213719" y="276811"/>
                    </a:cubicBezTo>
                    <a:cubicBezTo>
                      <a:pt x="170009" y="276811"/>
                      <a:pt x="128286" y="240101"/>
                      <a:pt x="112391" y="188509"/>
                    </a:cubicBezTo>
                    <a:cubicBezTo>
                      <a:pt x="108418" y="184541"/>
                      <a:pt x="106431" y="179580"/>
                      <a:pt x="103451" y="171643"/>
                    </a:cubicBezTo>
                    <a:cubicBezTo>
                      <a:pt x="102457" y="170651"/>
                      <a:pt x="101464" y="168666"/>
                      <a:pt x="101464" y="167674"/>
                    </a:cubicBezTo>
                    <a:cubicBezTo>
                      <a:pt x="95503" y="154776"/>
                      <a:pt x="97490" y="141878"/>
                      <a:pt x="105437" y="135925"/>
                    </a:cubicBezTo>
                    <a:cubicBezTo>
                      <a:pt x="105437" y="134933"/>
                      <a:pt x="105437" y="134933"/>
                      <a:pt x="105437" y="133941"/>
                    </a:cubicBezTo>
                    <a:cubicBezTo>
                      <a:pt x="105437" y="66474"/>
                      <a:pt x="113385" y="0"/>
                      <a:pt x="2127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</p:grpSp>
        <p:grpSp>
          <p:nvGrpSpPr>
            <p:cNvPr id="31" name="îṡḷíḑê"/>
            <p:cNvGrpSpPr/>
            <p:nvPr/>
          </p:nvGrpSpPr>
          <p:grpSpPr>
            <a:xfrm>
              <a:off x="6553309" y="4493595"/>
              <a:ext cx="828438" cy="828658"/>
              <a:chOff x="6553309" y="4493595"/>
              <a:chExt cx="828438" cy="828658"/>
            </a:xfrm>
          </p:grpSpPr>
          <p:sp>
            <p:nvSpPr>
              <p:cNvPr id="44" name="ïṡlïḍê"/>
              <p:cNvSpPr/>
              <p:nvPr/>
            </p:nvSpPr>
            <p:spPr>
              <a:xfrm>
                <a:off x="6553309" y="4493595"/>
                <a:ext cx="828438" cy="828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5" extrusionOk="0">
                    <a:moveTo>
                      <a:pt x="14184" y="1268"/>
                    </a:moveTo>
                    <a:cubicBezTo>
                      <a:pt x="18708" y="3879"/>
                      <a:pt x="20257" y="9663"/>
                      <a:pt x="17646" y="14185"/>
                    </a:cubicBezTo>
                    <a:cubicBezTo>
                      <a:pt x="15035" y="18708"/>
                      <a:pt x="9252" y="20257"/>
                      <a:pt x="4729" y="17646"/>
                    </a:cubicBezTo>
                    <a:cubicBezTo>
                      <a:pt x="206" y="15035"/>
                      <a:pt x="-1343" y="9252"/>
                      <a:pt x="1268" y="4729"/>
                    </a:cubicBezTo>
                    <a:cubicBezTo>
                      <a:pt x="3879" y="207"/>
                      <a:pt x="9662" y="-1343"/>
                      <a:pt x="14184" y="1268"/>
                    </a:cubicBezTo>
                    <a:close/>
                  </a:path>
                </a:pathLst>
              </a:custGeom>
              <a:solidFill>
                <a:srgbClr val="0C689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  <p:sp>
            <p:nvSpPr>
              <p:cNvPr id="45" name="íSlíḓè"/>
              <p:cNvSpPr/>
              <p:nvPr/>
            </p:nvSpPr>
            <p:spPr>
              <a:xfrm>
                <a:off x="6755658" y="4710449"/>
                <a:ext cx="423740" cy="394950"/>
              </a:xfrm>
              <a:custGeom>
                <a:avLst/>
                <a:gdLst>
                  <a:gd name="connsiteX0" fmla="*/ 103209 w 600657"/>
                  <a:gd name="connsiteY0" fmla="*/ 435200 h 559848"/>
                  <a:gd name="connsiteX1" fmla="*/ 103209 w 600657"/>
                  <a:gd name="connsiteY1" fmla="*/ 502743 h 559848"/>
                  <a:gd name="connsiteX2" fmla="*/ 121655 w 600657"/>
                  <a:gd name="connsiteY2" fmla="*/ 521164 h 559848"/>
                  <a:gd name="connsiteX3" fmla="*/ 544078 w 600657"/>
                  <a:gd name="connsiteY3" fmla="*/ 521164 h 559848"/>
                  <a:gd name="connsiteX4" fmla="*/ 562525 w 600657"/>
                  <a:gd name="connsiteY4" fmla="*/ 502743 h 559848"/>
                  <a:gd name="connsiteX5" fmla="*/ 564369 w 600657"/>
                  <a:gd name="connsiteY5" fmla="*/ 502743 h 559848"/>
                  <a:gd name="connsiteX6" fmla="*/ 564369 w 600657"/>
                  <a:gd name="connsiteY6" fmla="*/ 435200 h 559848"/>
                  <a:gd name="connsiteX7" fmla="*/ 121655 w 600657"/>
                  <a:gd name="connsiteY7" fmla="*/ 216604 h 559848"/>
                  <a:gd name="connsiteX8" fmla="*/ 103209 w 600657"/>
                  <a:gd name="connsiteY8" fmla="*/ 235025 h 559848"/>
                  <a:gd name="connsiteX9" fmla="*/ 103209 w 600657"/>
                  <a:gd name="connsiteY9" fmla="*/ 303183 h 559848"/>
                  <a:gd name="connsiteX10" fmla="*/ 562525 w 600657"/>
                  <a:gd name="connsiteY10" fmla="*/ 303183 h 559848"/>
                  <a:gd name="connsiteX11" fmla="*/ 562525 w 600657"/>
                  <a:gd name="connsiteY11" fmla="*/ 235025 h 559848"/>
                  <a:gd name="connsiteX12" fmla="*/ 544078 w 600657"/>
                  <a:gd name="connsiteY12" fmla="*/ 216604 h 559848"/>
                  <a:gd name="connsiteX13" fmla="*/ 121655 w 600657"/>
                  <a:gd name="connsiteY13" fmla="*/ 177920 h 559848"/>
                  <a:gd name="connsiteX14" fmla="*/ 544078 w 600657"/>
                  <a:gd name="connsiteY14" fmla="*/ 177920 h 559848"/>
                  <a:gd name="connsiteX15" fmla="*/ 600647 w 600657"/>
                  <a:gd name="connsiteY15" fmla="*/ 235025 h 559848"/>
                  <a:gd name="connsiteX16" fmla="*/ 600647 w 600657"/>
                  <a:gd name="connsiteY16" fmla="*/ 502743 h 559848"/>
                  <a:gd name="connsiteX17" fmla="*/ 544078 w 600657"/>
                  <a:gd name="connsiteY17" fmla="*/ 559848 h 559848"/>
                  <a:gd name="connsiteX18" fmla="*/ 121655 w 600657"/>
                  <a:gd name="connsiteY18" fmla="*/ 559848 h 559848"/>
                  <a:gd name="connsiteX19" fmla="*/ 64471 w 600657"/>
                  <a:gd name="connsiteY19" fmla="*/ 502743 h 559848"/>
                  <a:gd name="connsiteX20" fmla="*/ 64471 w 600657"/>
                  <a:gd name="connsiteY20" fmla="*/ 235025 h 559848"/>
                  <a:gd name="connsiteX21" fmla="*/ 121655 w 600657"/>
                  <a:gd name="connsiteY21" fmla="*/ 177920 h 559848"/>
                  <a:gd name="connsiteX22" fmla="*/ 472657 w 600657"/>
                  <a:gd name="connsiteY22" fmla="*/ 412 h 559848"/>
                  <a:gd name="connsiteX23" fmla="*/ 520129 w 600657"/>
                  <a:gd name="connsiteY23" fmla="*/ 42280 h 559848"/>
                  <a:gd name="connsiteX24" fmla="*/ 547800 w 600657"/>
                  <a:gd name="connsiteY24" fmla="*/ 149095 h 559848"/>
                  <a:gd name="connsiteX25" fmla="*/ 544111 w 600657"/>
                  <a:gd name="connsiteY25" fmla="*/ 149095 h 559848"/>
                  <a:gd name="connsiteX26" fmla="*/ 544111 w 600657"/>
                  <a:gd name="connsiteY26" fmla="*/ 147253 h 559848"/>
                  <a:gd name="connsiteX27" fmla="*/ 123515 w 600657"/>
                  <a:gd name="connsiteY27" fmla="*/ 147253 h 559848"/>
                  <a:gd name="connsiteX28" fmla="*/ 37428 w 600657"/>
                  <a:gd name="connsiteY28" fmla="*/ 233196 h 559848"/>
                  <a:gd name="connsiteX29" fmla="*/ 37428 w 600657"/>
                  <a:gd name="connsiteY29" fmla="*/ 311772 h 559848"/>
                  <a:gd name="connsiteX30" fmla="*/ 2379 w 600657"/>
                  <a:gd name="connsiteY30" fmla="*/ 179789 h 559848"/>
                  <a:gd name="connsiteX31" fmla="*/ 42962 w 600657"/>
                  <a:gd name="connsiteY31" fmla="*/ 110420 h 559848"/>
                  <a:gd name="connsiteX32" fmla="*/ 450645 w 600657"/>
                  <a:gd name="connsiteY32" fmla="*/ 2378 h 559848"/>
                  <a:gd name="connsiteX33" fmla="*/ 472657 w 600657"/>
                  <a:gd name="connsiteY33" fmla="*/ 412 h 55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0657" h="559848">
                    <a:moveTo>
                      <a:pt x="103209" y="435200"/>
                    </a:moveTo>
                    <a:lnTo>
                      <a:pt x="103209" y="502743"/>
                    </a:lnTo>
                    <a:cubicBezTo>
                      <a:pt x="103209" y="511954"/>
                      <a:pt x="110587" y="521164"/>
                      <a:pt x="121655" y="521164"/>
                    </a:cubicBezTo>
                    <a:lnTo>
                      <a:pt x="544078" y="521164"/>
                    </a:lnTo>
                    <a:cubicBezTo>
                      <a:pt x="553301" y="521164"/>
                      <a:pt x="562525" y="513796"/>
                      <a:pt x="562525" y="502743"/>
                    </a:cubicBezTo>
                    <a:lnTo>
                      <a:pt x="564369" y="502743"/>
                    </a:lnTo>
                    <a:lnTo>
                      <a:pt x="564369" y="435200"/>
                    </a:lnTo>
                    <a:close/>
                    <a:moveTo>
                      <a:pt x="121655" y="216604"/>
                    </a:moveTo>
                    <a:cubicBezTo>
                      <a:pt x="112432" y="216604"/>
                      <a:pt x="103209" y="223972"/>
                      <a:pt x="103209" y="235025"/>
                    </a:cubicBezTo>
                    <a:lnTo>
                      <a:pt x="103209" y="303183"/>
                    </a:lnTo>
                    <a:lnTo>
                      <a:pt x="562525" y="303183"/>
                    </a:lnTo>
                    <a:lnTo>
                      <a:pt x="562525" y="235025"/>
                    </a:lnTo>
                    <a:cubicBezTo>
                      <a:pt x="562525" y="225815"/>
                      <a:pt x="555146" y="216604"/>
                      <a:pt x="544078" y="216604"/>
                    </a:cubicBezTo>
                    <a:close/>
                    <a:moveTo>
                      <a:pt x="121655" y="177920"/>
                    </a:moveTo>
                    <a:lnTo>
                      <a:pt x="544078" y="177920"/>
                    </a:lnTo>
                    <a:cubicBezTo>
                      <a:pt x="575437" y="177920"/>
                      <a:pt x="601262" y="203709"/>
                      <a:pt x="600647" y="235025"/>
                    </a:cubicBezTo>
                    <a:lnTo>
                      <a:pt x="600647" y="502743"/>
                    </a:lnTo>
                    <a:cubicBezTo>
                      <a:pt x="600647" y="534059"/>
                      <a:pt x="575437" y="559848"/>
                      <a:pt x="544078" y="559848"/>
                    </a:cubicBezTo>
                    <a:lnTo>
                      <a:pt x="121655" y="559848"/>
                    </a:lnTo>
                    <a:cubicBezTo>
                      <a:pt x="90296" y="559848"/>
                      <a:pt x="64471" y="534059"/>
                      <a:pt x="64471" y="502743"/>
                    </a:cubicBezTo>
                    <a:lnTo>
                      <a:pt x="64471" y="235025"/>
                    </a:lnTo>
                    <a:cubicBezTo>
                      <a:pt x="64471" y="203709"/>
                      <a:pt x="90296" y="177920"/>
                      <a:pt x="121655" y="177920"/>
                    </a:cubicBezTo>
                    <a:close/>
                    <a:moveTo>
                      <a:pt x="472657" y="412"/>
                    </a:moveTo>
                    <a:cubicBezTo>
                      <a:pt x="494534" y="3145"/>
                      <a:pt x="514595" y="19260"/>
                      <a:pt x="520129" y="42280"/>
                    </a:cubicBezTo>
                    <a:lnTo>
                      <a:pt x="547800" y="149095"/>
                    </a:lnTo>
                    <a:lnTo>
                      <a:pt x="544111" y="149095"/>
                    </a:lnTo>
                    <a:lnTo>
                      <a:pt x="544111" y="147253"/>
                    </a:lnTo>
                    <a:lnTo>
                      <a:pt x="123515" y="147253"/>
                    </a:lnTo>
                    <a:cubicBezTo>
                      <a:pt x="75552" y="147253"/>
                      <a:pt x="37428" y="185313"/>
                      <a:pt x="37428" y="233196"/>
                    </a:cubicBezTo>
                    <a:lnTo>
                      <a:pt x="37428" y="311772"/>
                    </a:lnTo>
                    <a:lnTo>
                      <a:pt x="2379" y="179789"/>
                    </a:lnTo>
                    <a:cubicBezTo>
                      <a:pt x="-6845" y="150936"/>
                      <a:pt x="11602" y="117787"/>
                      <a:pt x="42962" y="110420"/>
                    </a:cubicBezTo>
                    <a:lnTo>
                      <a:pt x="450645" y="2378"/>
                    </a:lnTo>
                    <a:cubicBezTo>
                      <a:pt x="457870" y="76"/>
                      <a:pt x="465364" y="-499"/>
                      <a:pt x="472657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</p:grpSp>
        <p:grpSp>
          <p:nvGrpSpPr>
            <p:cNvPr id="32" name="iṣḷïḑè"/>
            <p:cNvGrpSpPr/>
            <p:nvPr/>
          </p:nvGrpSpPr>
          <p:grpSpPr>
            <a:xfrm>
              <a:off x="4810253" y="4493593"/>
              <a:ext cx="828440" cy="828662"/>
              <a:chOff x="4810253" y="4493593"/>
              <a:chExt cx="828440" cy="828662"/>
            </a:xfrm>
          </p:grpSpPr>
          <p:sp>
            <p:nvSpPr>
              <p:cNvPr id="42" name="ïṩḷîďè"/>
              <p:cNvSpPr/>
              <p:nvPr/>
            </p:nvSpPr>
            <p:spPr>
              <a:xfrm>
                <a:off x="4810253" y="4493593"/>
                <a:ext cx="828440" cy="82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4" extrusionOk="0">
                    <a:moveTo>
                      <a:pt x="14186" y="17646"/>
                    </a:moveTo>
                    <a:cubicBezTo>
                      <a:pt x="9662" y="20257"/>
                      <a:pt x="3880" y="18707"/>
                      <a:pt x="1269" y="14185"/>
                    </a:cubicBezTo>
                    <a:cubicBezTo>
                      <a:pt x="-1343" y="9662"/>
                      <a:pt x="207" y="3879"/>
                      <a:pt x="4730" y="1268"/>
                    </a:cubicBezTo>
                    <a:cubicBezTo>
                      <a:pt x="9252" y="-1343"/>
                      <a:pt x="15035" y="207"/>
                      <a:pt x="17647" y="4729"/>
                    </a:cubicBezTo>
                    <a:cubicBezTo>
                      <a:pt x="20257" y="9252"/>
                      <a:pt x="18708" y="15035"/>
                      <a:pt x="14186" y="17646"/>
                    </a:cubicBezTo>
                    <a:close/>
                  </a:path>
                </a:pathLst>
              </a:custGeom>
              <a:solidFill>
                <a:srgbClr val="0C689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  <p:sp>
            <p:nvSpPr>
              <p:cNvPr id="43" name="ísľiďè"/>
              <p:cNvSpPr/>
              <p:nvPr/>
            </p:nvSpPr>
            <p:spPr>
              <a:xfrm>
                <a:off x="4995020" y="4719932"/>
                <a:ext cx="458906" cy="375984"/>
              </a:xfrm>
              <a:custGeom>
                <a:avLst/>
                <a:gdLst>
                  <a:gd name="connsiteX0" fmla="*/ 489893 w 608595"/>
                  <a:gd name="connsiteY0" fmla="*/ 258138 h 498625"/>
                  <a:gd name="connsiteX1" fmla="*/ 520885 w 608595"/>
                  <a:gd name="connsiteY1" fmla="*/ 261994 h 498625"/>
                  <a:gd name="connsiteX2" fmla="*/ 520885 w 608595"/>
                  <a:gd name="connsiteY2" fmla="*/ 451976 h 498625"/>
                  <a:gd name="connsiteX3" fmla="*/ 474161 w 608595"/>
                  <a:gd name="connsiteY3" fmla="*/ 498625 h 498625"/>
                  <a:gd name="connsiteX4" fmla="*/ 261454 w 608595"/>
                  <a:gd name="connsiteY4" fmla="*/ 498625 h 498625"/>
                  <a:gd name="connsiteX5" fmla="*/ 249773 w 608595"/>
                  <a:gd name="connsiteY5" fmla="*/ 497120 h 498625"/>
                  <a:gd name="connsiteX6" fmla="*/ 258251 w 608595"/>
                  <a:gd name="connsiteY6" fmla="*/ 489690 h 498625"/>
                  <a:gd name="connsiteX7" fmla="*/ 484617 w 608595"/>
                  <a:gd name="connsiteY7" fmla="*/ 263781 h 498625"/>
                  <a:gd name="connsiteX8" fmla="*/ 489893 w 608595"/>
                  <a:gd name="connsiteY8" fmla="*/ 258138 h 498625"/>
                  <a:gd name="connsiteX9" fmla="*/ 278908 w 608595"/>
                  <a:gd name="connsiteY9" fmla="*/ 178167 h 498625"/>
                  <a:gd name="connsiteX10" fmla="*/ 272785 w 608595"/>
                  <a:gd name="connsiteY10" fmla="*/ 184187 h 498625"/>
                  <a:gd name="connsiteX11" fmla="*/ 258937 w 608595"/>
                  <a:gd name="connsiteY11" fmla="*/ 186445 h 498625"/>
                  <a:gd name="connsiteX12" fmla="*/ 205902 w 608595"/>
                  <a:gd name="connsiteY12" fmla="*/ 192747 h 498625"/>
                  <a:gd name="connsiteX13" fmla="*/ 194126 w 608595"/>
                  <a:gd name="connsiteY13" fmla="*/ 238932 h 498625"/>
                  <a:gd name="connsiteX14" fmla="*/ 205902 w 608595"/>
                  <a:gd name="connsiteY14" fmla="*/ 269974 h 498625"/>
                  <a:gd name="connsiteX15" fmla="*/ 209199 w 608595"/>
                  <a:gd name="connsiteY15" fmla="*/ 282390 h 498625"/>
                  <a:gd name="connsiteX16" fmla="*/ 187815 w 608595"/>
                  <a:gd name="connsiteY16" fmla="*/ 298569 h 498625"/>
                  <a:gd name="connsiteX17" fmla="*/ 172272 w 608595"/>
                  <a:gd name="connsiteY17" fmla="*/ 286717 h 498625"/>
                  <a:gd name="connsiteX18" fmla="*/ 157576 w 608595"/>
                  <a:gd name="connsiteY18" fmla="*/ 259438 h 498625"/>
                  <a:gd name="connsiteX19" fmla="*/ 148533 w 608595"/>
                  <a:gd name="connsiteY19" fmla="*/ 255864 h 498625"/>
                  <a:gd name="connsiteX20" fmla="*/ 134497 w 608595"/>
                  <a:gd name="connsiteY20" fmla="*/ 263577 h 498625"/>
                  <a:gd name="connsiteX21" fmla="*/ 129975 w 608595"/>
                  <a:gd name="connsiteY21" fmla="*/ 275806 h 498625"/>
                  <a:gd name="connsiteX22" fmla="*/ 143352 w 608595"/>
                  <a:gd name="connsiteY22" fmla="*/ 300074 h 498625"/>
                  <a:gd name="connsiteX23" fmla="*/ 142410 w 608595"/>
                  <a:gd name="connsiteY23" fmla="*/ 311738 h 498625"/>
                  <a:gd name="connsiteX24" fmla="*/ 135250 w 608595"/>
                  <a:gd name="connsiteY24" fmla="*/ 319075 h 498625"/>
                  <a:gd name="connsiteX25" fmla="*/ 134968 w 608595"/>
                  <a:gd name="connsiteY25" fmla="*/ 328482 h 498625"/>
                  <a:gd name="connsiteX26" fmla="*/ 145613 w 608595"/>
                  <a:gd name="connsiteY26" fmla="*/ 339017 h 498625"/>
                  <a:gd name="connsiteX27" fmla="*/ 154562 w 608595"/>
                  <a:gd name="connsiteY27" fmla="*/ 338829 h 498625"/>
                  <a:gd name="connsiteX28" fmla="*/ 164453 w 608595"/>
                  <a:gd name="connsiteY28" fmla="*/ 329046 h 498625"/>
                  <a:gd name="connsiteX29" fmla="*/ 174909 w 608595"/>
                  <a:gd name="connsiteY29" fmla="*/ 327729 h 498625"/>
                  <a:gd name="connsiteX30" fmla="*/ 205431 w 608595"/>
                  <a:gd name="connsiteY30" fmla="*/ 334314 h 498625"/>
                  <a:gd name="connsiteX31" fmla="*/ 245466 w 608595"/>
                  <a:gd name="connsiteY31" fmla="*/ 272796 h 498625"/>
                  <a:gd name="connsiteX32" fmla="*/ 235293 w 608595"/>
                  <a:gd name="connsiteY32" fmla="*/ 245705 h 498625"/>
                  <a:gd name="connsiteX33" fmla="*/ 230771 w 608595"/>
                  <a:gd name="connsiteY33" fmla="*/ 229714 h 498625"/>
                  <a:gd name="connsiteX34" fmla="*/ 248858 w 608595"/>
                  <a:gd name="connsiteY34" fmla="*/ 216075 h 498625"/>
                  <a:gd name="connsiteX35" fmla="*/ 256394 w 608595"/>
                  <a:gd name="connsiteY35" fmla="*/ 221060 h 498625"/>
                  <a:gd name="connsiteX36" fmla="*/ 275234 w 608595"/>
                  <a:gd name="connsiteY36" fmla="*/ 249279 h 498625"/>
                  <a:gd name="connsiteX37" fmla="*/ 284089 w 608595"/>
                  <a:gd name="connsiteY37" fmla="*/ 252854 h 498625"/>
                  <a:gd name="connsiteX38" fmla="*/ 300103 w 608595"/>
                  <a:gd name="connsiteY38" fmla="*/ 244012 h 498625"/>
                  <a:gd name="connsiteX39" fmla="*/ 303118 w 608595"/>
                  <a:gd name="connsiteY39" fmla="*/ 235358 h 498625"/>
                  <a:gd name="connsiteX40" fmla="*/ 292756 w 608595"/>
                  <a:gd name="connsiteY40" fmla="*/ 216075 h 498625"/>
                  <a:gd name="connsiteX41" fmla="*/ 293886 w 608595"/>
                  <a:gd name="connsiteY41" fmla="*/ 201495 h 498625"/>
                  <a:gd name="connsiteX42" fmla="*/ 293886 w 608595"/>
                  <a:gd name="connsiteY42" fmla="*/ 182306 h 498625"/>
                  <a:gd name="connsiteX43" fmla="*/ 289741 w 608595"/>
                  <a:gd name="connsiteY43" fmla="*/ 178167 h 498625"/>
                  <a:gd name="connsiteX44" fmla="*/ 278908 w 608595"/>
                  <a:gd name="connsiteY44" fmla="*/ 178167 h 498625"/>
                  <a:gd name="connsiteX45" fmla="*/ 366092 w 608595"/>
                  <a:gd name="connsiteY45" fmla="*/ 69711 h 498625"/>
                  <a:gd name="connsiteX46" fmla="*/ 338726 w 608595"/>
                  <a:gd name="connsiteY46" fmla="*/ 80999 h 498625"/>
                  <a:gd name="connsiteX47" fmla="*/ 338726 w 608595"/>
                  <a:gd name="connsiteY47" fmla="*/ 135650 h 498625"/>
                  <a:gd name="connsiteX48" fmla="*/ 393457 w 608595"/>
                  <a:gd name="connsiteY48" fmla="*/ 135650 h 498625"/>
                  <a:gd name="connsiteX49" fmla="*/ 395059 w 608595"/>
                  <a:gd name="connsiteY49" fmla="*/ 133769 h 498625"/>
                  <a:gd name="connsiteX50" fmla="*/ 449696 w 608595"/>
                  <a:gd name="connsiteY50" fmla="*/ 164057 h 498625"/>
                  <a:gd name="connsiteX51" fmla="*/ 568767 w 608595"/>
                  <a:gd name="connsiteY51" fmla="*/ 173840 h 498625"/>
                  <a:gd name="connsiteX52" fmla="*/ 552187 w 608595"/>
                  <a:gd name="connsiteY52" fmla="*/ 143457 h 498625"/>
                  <a:gd name="connsiteX53" fmla="*/ 551434 w 608595"/>
                  <a:gd name="connsiteY53" fmla="*/ 142705 h 498625"/>
                  <a:gd name="connsiteX54" fmla="*/ 477956 w 608595"/>
                  <a:gd name="connsiteY54" fmla="*/ 96425 h 498625"/>
                  <a:gd name="connsiteX55" fmla="*/ 474753 w 608595"/>
                  <a:gd name="connsiteY55" fmla="*/ 95014 h 498625"/>
                  <a:gd name="connsiteX56" fmla="*/ 475507 w 608595"/>
                  <a:gd name="connsiteY56" fmla="*/ 149477 h 498625"/>
                  <a:gd name="connsiteX57" fmla="*/ 456007 w 608595"/>
                  <a:gd name="connsiteY57" fmla="*/ 142046 h 498625"/>
                  <a:gd name="connsiteX58" fmla="*/ 404385 w 608595"/>
                  <a:gd name="connsiteY58" fmla="*/ 114015 h 498625"/>
                  <a:gd name="connsiteX59" fmla="*/ 393457 w 608595"/>
                  <a:gd name="connsiteY59" fmla="*/ 80999 h 498625"/>
                  <a:gd name="connsiteX60" fmla="*/ 366092 w 608595"/>
                  <a:gd name="connsiteY60" fmla="*/ 69711 h 498625"/>
                  <a:gd name="connsiteX61" fmla="*/ 287857 w 608595"/>
                  <a:gd name="connsiteY61" fmla="*/ 9 h 498625"/>
                  <a:gd name="connsiteX62" fmla="*/ 423508 w 608595"/>
                  <a:gd name="connsiteY62" fmla="*/ 1985 h 498625"/>
                  <a:gd name="connsiteX63" fmla="*/ 474000 w 608595"/>
                  <a:gd name="connsiteY63" fmla="*/ 52403 h 498625"/>
                  <a:gd name="connsiteX64" fmla="*/ 474000 w 608595"/>
                  <a:gd name="connsiteY64" fmla="*/ 52779 h 498625"/>
                  <a:gd name="connsiteX65" fmla="*/ 493029 w 608595"/>
                  <a:gd name="connsiteY65" fmla="*/ 59928 h 498625"/>
                  <a:gd name="connsiteX66" fmla="*/ 579223 w 608595"/>
                  <a:gd name="connsiteY66" fmla="*/ 114579 h 498625"/>
                  <a:gd name="connsiteX67" fmla="*/ 580354 w 608595"/>
                  <a:gd name="connsiteY67" fmla="*/ 115708 h 498625"/>
                  <a:gd name="connsiteX68" fmla="*/ 605223 w 608595"/>
                  <a:gd name="connsiteY68" fmla="*/ 188890 h 498625"/>
                  <a:gd name="connsiteX69" fmla="*/ 535796 w 608595"/>
                  <a:gd name="connsiteY69" fmla="*/ 222753 h 498625"/>
                  <a:gd name="connsiteX70" fmla="*/ 471456 w 608595"/>
                  <a:gd name="connsiteY70" fmla="*/ 213065 h 498625"/>
                  <a:gd name="connsiteX71" fmla="*/ 456667 w 608595"/>
                  <a:gd name="connsiteY71" fmla="*/ 235640 h 498625"/>
                  <a:gd name="connsiteX72" fmla="*/ 230206 w 608595"/>
                  <a:gd name="connsiteY72" fmla="*/ 461771 h 498625"/>
                  <a:gd name="connsiteX73" fmla="*/ 164076 w 608595"/>
                  <a:gd name="connsiteY73" fmla="*/ 461771 h 498625"/>
                  <a:gd name="connsiteX74" fmla="*/ 13636 w 608595"/>
                  <a:gd name="connsiteY74" fmla="*/ 311550 h 498625"/>
                  <a:gd name="connsiteX75" fmla="*/ 13636 w 608595"/>
                  <a:gd name="connsiteY75" fmla="*/ 245517 h 498625"/>
                  <a:gd name="connsiteX76" fmla="*/ 239814 w 608595"/>
                  <a:gd name="connsiteY76" fmla="*/ 19386 h 498625"/>
                  <a:gd name="connsiteX77" fmla="*/ 287857 w 608595"/>
                  <a:gd name="connsiteY77" fmla="*/ 9 h 49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8595" h="498625">
                    <a:moveTo>
                      <a:pt x="489893" y="258138"/>
                    </a:moveTo>
                    <a:cubicBezTo>
                      <a:pt x="500537" y="260113"/>
                      <a:pt x="510900" y="261336"/>
                      <a:pt x="520885" y="261994"/>
                    </a:cubicBezTo>
                    <a:lnTo>
                      <a:pt x="520885" y="451976"/>
                    </a:lnTo>
                    <a:cubicBezTo>
                      <a:pt x="520885" y="477652"/>
                      <a:pt x="499972" y="498625"/>
                      <a:pt x="474161" y="498625"/>
                    </a:cubicBezTo>
                    <a:lnTo>
                      <a:pt x="261454" y="498625"/>
                    </a:lnTo>
                    <a:cubicBezTo>
                      <a:pt x="257403" y="498625"/>
                      <a:pt x="253541" y="498155"/>
                      <a:pt x="249773" y="497120"/>
                    </a:cubicBezTo>
                    <a:cubicBezTo>
                      <a:pt x="252787" y="494863"/>
                      <a:pt x="255613" y="492324"/>
                      <a:pt x="258251" y="489690"/>
                    </a:cubicBezTo>
                    <a:lnTo>
                      <a:pt x="484617" y="263781"/>
                    </a:lnTo>
                    <a:cubicBezTo>
                      <a:pt x="486501" y="261900"/>
                      <a:pt x="488291" y="260019"/>
                      <a:pt x="489893" y="258138"/>
                    </a:cubicBezTo>
                    <a:close/>
                    <a:moveTo>
                      <a:pt x="278908" y="178167"/>
                    </a:moveTo>
                    <a:cubicBezTo>
                      <a:pt x="276741" y="180236"/>
                      <a:pt x="274763" y="182212"/>
                      <a:pt x="272785" y="184187"/>
                    </a:cubicBezTo>
                    <a:cubicBezTo>
                      <a:pt x="266756" y="190207"/>
                      <a:pt x="266756" y="190113"/>
                      <a:pt x="258937" y="186445"/>
                    </a:cubicBezTo>
                    <a:cubicBezTo>
                      <a:pt x="240003" y="177697"/>
                      <a:pt x="222010" y="178543"/>
                      <a:pt x="205902" y="192747"/>
                    </a:cubicBezTo>
                    <a:cubicBezTo>
                      <a:pt x="191771" y="205257"/>
                      <a:pt x="189699" y="221342"/>
                      <a:pt x="194126" y="238932"/>
                    </a:cubicBezTo>
                    <a:cubicBezTo>
                      <a:pt x="196764" y="249844"/>
                      <a:pt x="201945" y="259721"/>
                      <a:pt x="205902" y="269974"/>
                    </a:cubicBezTo>
                    <a:cubicBezTo>
                      <a:pt x="207597" y="274018"/>
                      <a:pt x="208822" y="278157"/>
                      <a:pt x="209199" y="282390"/>
                    </a:cubicBezTo>
                    <a:cubicBezTo>
                      <a:pt x="210423" y="294995"/>
                      <a:pt x="199684" y="303272"/>
                      <a:pt x="187815" y="298569"/>
                    </a:cubicBezTo>
                    <a:cubicBezTo>
                      <a:pt x="181598" y="296123"/>
                      <a:pt x="176417" y="292079"/>
                      <a:pt x="172272" y="286717"/>
                    </a:cubicBezTo>
                    <a:cubicBezTo>
                      <a:pt x="165866" y="278439"/>
                      <a:pt x="160685" y="269503"/>
                      <a:pt x="157576" y="259438"/>
                    </a:cubicBezTo>
                    <a:cubicBezTo>
                      <a:pt x="155692" y="253606"/>
                      <a:pt x="154091" y="252948"/>
                      <a:pt x="148533" y="255864"/>
                    </a:cubicBezTo>
                    <a:cubicBezTo>
                      <a:pt x="143729" y="258310"/>
                      <a:pt x="139113" y="260943"/>
                      <a:pt x="134497" y="263577"/>
                    </a:cubicBezTo>
                    <a:cubicBezTo>
                      <a:pt x="128185" y="267152"/>
                      <a:pt x="127526" y="268845"/>
                      <a:pt x="129975" y="275806"/>
                    </a:cubicBezTo>
                    <a:cubicBezTo>
                      <a:pt x="132990" y="284648"/>
                      <a:pt x="137888" y="292549"/>
                      <a:pt x="143352" y="300074"/>
                    </a:cubicBezTo>
                    <a:cubicBezTo>
                      <a:pt x="147685" y="306000"/>
                      <a:pt x="147685" y="306376"/>
                      <a:pt x="142410" y="311738"/>
                    </a:cubicBezTo>
                    <a:cubicBezTo>
                      <a:pt x="139960" y="314184"/>
                      <a:pt x="137605" y="316629"/>
                      <a:pt x="135250" y="319075"/>
                    </a:cubicBezTo>
                    <a:cubicBezTo>
                      <a:pt x="132236" y="322085"/>
                      <a:pt x="131953" y="325283"/>
                      <a:pt x="134968" y="328482"/>
                    </a:cubicBezTo>
                    <a:cubicBezTo>
                      <a:pt x="138453" y="331962"/>
                      <a:pt x="142033" y="335630"/>
                      <a:pt x="145613" y="339017"/>
                    </a:cubicBezTo>
                    <a:cubicBezTo>
                      <a:pt x="148533" y="341839"/>
                      <a:pt x="151641" y="341745"/>
                      <a:pt x="154562" y="338829"/>
                    </a:cubicBezTo>
                    <a:cubicBezTo>
                      <a:pt x="157859" y="335630"/>
                      <a:pt x="161344" y="332432"/>
                      <a:pt x="164453" y="329046"/>
                    </a:cubicBezTo>
                    <a:cubicBezTo>
                      <a:pt x="167656" y="325566"/>
                      <a:pt x="170764" y="325283"/>
                      <a:pt x="174909" y="327729"/>
                    </a:cubicBezTo>
                    <a:cubicBezTo>
                      <a:pt x="184329" y="333091"/>
                      <a:pt x="194597" y="335348"/>
                      <a:pt x="205431" y="334314"/>
                    </a:cubicBezTo>
                    <a:cubicBezTo>
                      <a:pt x="235198" y="331492"/>
                      <a:pt x="254039" y="302332"/>
                      <a:pt x="245466" y="272796"/>
                    </a:cubicBezTo>
                    <a:cubicBezTo>
                      <a:pt x="242829" y="263483"/>
                      <a:pt x="238966" y="254547"/>
                      <a:pt x="235293" y="245705"/>
                    </a:cubicBezTo>
                    <a:cubicBezTo>
                      <a:pt x="233220" y="240532"/>
                      <a:pt x="231430" y="235264"/>
                      <a:pt x="230771" y="229714"/>
                    </a:cubicBezTo>
                    <a:cubicBezTo>
                      <a:pt x="229546" y="218709"/>
                      <a:pt x="238590" y="212030"/>
                      <a:pt x="248858" y="216075"/>
                    </a:cubicBezTo>
                    <a:cubicBezTo>
                      <a:pt x="251778" y="217204"/>
                      <a:pt x="254133" y="219085"/>
                      <a:pt x="256394" y="221060"/>
                    </a:cubicBezTo>
                    <a:cubicBezTo>
                      <a:pt x="265060" y="228868"/>
                      <a:pt x="271372" y="238274"/>
                      <a:pt x="275234" y="249279"/>
                    </a:cubicBezTo>
                    <a:cubicBezTo>
                      <a:pt x="277118" y="254829"/>
                      <a:pt x="278908" y="255488"/>
                      <a:pt x="284089" y="252854"/>
                    </a:cubicBezTo>
                    <a:cubicBezTo>
                      <a:pt x="289459" y="250032"/>
                      <a:pt x="294828" y="246928"/>
                      <a:pt x="300103" y="244012"/>
                    </a:cubicBezTo>
                    <a:cubicBezTo>
                      <a:pt x="303777" y="242037"/>
                      <a:pt x="304531" y="239121"/>
                      <a:pt x="303118" y="235358"/>
                    </a:cubicBezTo>
                    <a:cubicBezTo>
                      <a:pt x="300480" y="228491"/>
                      <a:pt x="297089" y="222095"/>
                      <a:pt x="292756" y="216075"/>
                    </a:cubicBezTo>
                    <a:cubicBezTo>
                      <a:pt x="287104" y="208267"/>
                      <a:pt x="287104" y="208267"/>
                      <a:pt x="293886" y="201495"/>
                    </a:cubicBezTo>
                    <a:cubicBezTo>
                      <a:pt x="303400" y="191900"/>
                      <a:pt x="303400" y="191900"/>
                      <a:pt x="293886" y="182306"/>
                    </a:cubicBezTo>
                    <a:lnTo>
                      <a:pt x="289741" y="178167"/>
                    </a:lnTo>
                    <a:cubicBezTo>
                      <a:pt x="285031" y="173840"/>
                      <a:pt x="283524" y="173840"/>
                      <a:pt x="278908" y="178167"/>
                    </a:cubicBezTo>
                    <a:close/>
                    <a:moveTo>
                      <a:pt x="366092" y="69711"/>
                    </a:moveTo>
                    <a:cubicBezTo>
                      <a:pt x="356177" y="69711"/>
                      <a:pt x="346262" y="73473"/>
                      <a:pt x="338726" y="80999"/>
                    </a:cubicBezTo>
                    <a:cubicBezTo>
                      <a:pt x="323654" y="96049"/>
                      <a:pt x="323654" y="120600"/>
                      <a:pt x="338726" y="135650"/>
                    </a:cubicBezTo>
                    <a:cubicBezTo>
                      <a:pt x="353798" y="150700"/>
                      <a:pt x="378385" y="150700"/>
                      <a:pt x="393457" y="135650"/>
                    </a:cubicBezTo>
                    <a:cubicBezTo>
                      <a:pt x="393928" y="135085"/>
                      <a:pt x="394588" y="134427"/>
                      <a:pt x="395059" y="133769"/>
                    </a:cubicBezTo>
                    <a:cubicBezTo>
                      <a:pt x="410508" y="145056"/>
                      <a:pt x="429348" y="155591"/>
                      <a:pt x="449696" y="164057"/>
                    </a:cubicBezTo>
                    <a:cubicBezTo>
                      <a:pt x="518934" y="192841"/>
                      <a:pt x="564528" y="183999"/>
                      <a:pt x="568767" y="173840"/>
                    </a:cubicBezTo>
                    <a:cubicBezTo>
                      <a:pt x="570180" y="170454"/>
                      <a:pt x="568578" y="159918"/>
                      <a:pt x="552187" y="143457"/>
                    </a:cubicBezTo>
                    <a:lnTo>
                      <a:pt x="551434" y="142705"/>
                    </a:lnTo>
                    <a:cubicBezTo>
                      <a:pt x="534289" y="125491"/>
                      <a:pt x="507630" y="108747"/>
                      <a:pt x="477956" y="96425"/>
                    </a:cubicBezTo>
                    <a:cubicBezTo>
                      <a:pt x="476826" y="95955"/>
                      <a:pt x="475884" y="95578"/>
                      <a:pt x="474753" y="95014"/>
                    </a:cubicBezTo>
                    <a:lnTo>
                      <a:pt x="475507" y="149477"/>
                    </a:lnTo>
                    <a:cubicBezTo>
                      <a:pt x="469196" y="147314"/>
                      <a:pt x="462790" y="144868"/>
                      <a:pt x="456007" y="142046"/>
                    </a:cubicBezTo>
                    <a:cubicBezTo>
                      <a:pt x="437073" y="134145"/>
                      <a:pt x="419174" y="124550"/>
                      <a:pt x="404385" y="114015"/>
                    </a:cubicBezTo>
                    <a:cubicBezTo>
                      <a:pt x="405986" y="102351"/>
                      <a:pt x="402501" y="90029"/>
                      <a:pt x="393457" y="80999"/>
                    </a:cubicBezTo>
                    <a:cubicBezTo>
                      <a:pt x="385921" y="73473"/>
                      <a:pt x="376006" y="69711"/>
                      <a:pt x="366092" y="69711"/>
                    </a:cubicBezTo>
                    <a:close/>
                    <a:moveTo>
                      <a:pt x="287857" y="9"/>
                    </a:moveTo>
                    <a:lnTo>
                      <a:pt x="423508" y="1985"/>
                    </a:lnTo>
                    <a:cubicBezTo>
                      <a:pt x="451203" y="2361"/>
                      <a:pt x="473623" y="24654"/>
                      <a:pt x="474000" y="52403"/>
                    </a:cubicBezTo>
                    <a:lnTo>
                      <a:pt x="474000" y="52779"/>
                    </a:lnTo>
                    <a:cubicBezTo>
                      <a:pt x="480406" y="54943"/>
                      <a:pt x="486811" y="57294"/>
                      <a:pt x="493029" y="59928"/>
                    </a:cubicBezTo>
                    <a:cubicBezTo>
                      <a:pt x="527695" y="74320"/>
                      <a:pt x="558216" y="93697"/>
                      <a:pt x="579223" y="114579"/>
                    </a:cubicBezTo>
                    <a:lnTo>
                      <a:pt x="580354" y="115708"/>
                    </a:lnTo>
                    <a:cubicBezTo>
                      <a:pt x="614172" y="150136"/>
                      <a:pt x="610404" y="176286"/>
                      <a:pt x="605223" y="188890"/>
                    </a:cubicBezTo>
                    <a:cubicBezTo>
                      <a:pt x="599948" y="201401"/>
                      <a:pt x="584027" y="222471"/>
                      <a:pt x="535796" y="222753"/>
                    </a:cubicBezTo>
                    <a:cubicBezTo>
                      <a:pt x="516296" y="222847"/>
                      <a:pt x="494159" y="219461"/>
                      <a:pt x="471456" y="213065"/>
                    </a:cubicBezTo>
                    <a:cubicBezTo>
                      <a:pt x="468065" y="221436"/>
                      <a:pt x="463167" y="229150"/>
                      <a:pt x="456667" y="235640"/>
                    </a:cubicBezTo>
                    <a:lnTo>
                      <a:pt x="230206" y="461771"/>
                    </a:lnTo>
                    <a:cubicBezTo>
                      <a:pt x="211931" y="479925"/>
                      <a:pt x="182351" y="479925"/>
                      <a:pt x="164076" y="461771"/>
                    </a:cubicBezTo>
                    <a:lnTo>
                      <a:pt x="13636" y="311550"/>
                    </a:lnTo>
                    <a:cubicBezTo>
                      <a:pt x="-4545" y="293302"/>
                      <a:pt x="-4545" y="263765"/>
                      <a:pt x="13636" y="245517"/>
                    </a:cubicBezTo>
                    <a:lnTo>
                      <a:pt x="239814" y="19386"/>
                    </a:lnTo>
                    <a:cubicBezTo>
                      <a:pt x="252532" y="6782"/>
                      <a:pt x="269865" y="-273"/>
                      <a:pt x="28785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8117998" y="4416712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2" name="文本框 51"/>
          <p:cNvSpPr txBox="1"/>
          <p:nvPr/>
        </p:nvSpPr>
        <p:spPr>
          <a:xfrm rot="16200000">
            <a:off x="9495027" y="3510730"/>
            <a:ext cx="985463" cy="350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80781" y="4470640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4" name="文本框 53"/>
          <p:cNvSpPr txBox="1"/>
          <p:nvPr/>
        </p:nvSpPr>
        <p:spPr>
          <a:xfrm rot="16200000">
            <a:off x="1866881" y="3564658"/>
            <a:ext cx="985463" cy="350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214864" y="1102579"/>
            <a:ext cx="202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56" name="文本框 55"/>
          <p:cNvSpPr txBox="1"/>
          <p:nvPr/>
        </p:nvSpPr>
        <p:spPr>
          <a:xfrm rot="16200000">
            <a:off x="5736554" y="240144"/>
            <a:ext cx="985463" cy="33874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d-ID" altLang="zh-CN" sz="1200" spc="300">
                <a:solidFill>
                  <a:schemeClr val="tx1">
                    <a:lumMod val="95000"/>
                    <a:lumOff val="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aliquet, libedolor, conubia mollit. </a:t>
            </a:r>
            <a:endParaRPr lang="id-ID" altLang="zh-CN" sz="1200" spc="300" dirty="0">
              <a:solidFill>
                <a:schemeClr val="tx1">
                  <a:lumMod val="95000"/>
                  <a:lumOff val="5000"/>
                </a:schemeClr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" y="-9500780"/>
            <a:ext cx="7464004" cy="1616205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8" name="椭圆 7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815221" y="3472815"/>
            <a:ext cx="2460625" cy="2644003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9155287" y="1133358"/>
            <a:ext cx="2160905" cy="264414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659879" y="1997971"/>
            <a:ext cx="2111375" cy="3517004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6767799" y="3472815"/>
            <a:ext cx="1908868" cy="18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6850060" y="3257550"/>
            <a:ext cx="1657985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</a:rPr>
              <a:t>单击此处输入标题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56049" y="3648484"/>
            <a:ext cx="559769" cy="144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4307174" y="4126767"/>
            <a:ext cx="1950085" cy="18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331390" y="2326005"/>
            <a:ext cx="694690" cy="694690"/>
            <a:chOff x="11203" y="3663"/>
            <a:chExt cx="1094" cy="1094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11203" y="3663"/>
              <a:ext cx="1095" cy="1095"/>
            </a:xfrm>
            <a:prstGeom prst="ellipse">
              <a:avLst/>
            </a:prstGeom>
            <a:noFill/>
            <a:ln w="6350" cmpd="sng">
              <a:solidFill>
                <a:srgbClr val="F8F8F8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0" name="Freeform 109"/>
            <p:cNvSpPr>
              <a:spLocks noChangeArrowheads="1"/>
            </p:cNvSpPr>
            <p:nvPr/>
          </p:nvSpPr>
          <p:spPr bwMode="auto">
            <a:xfrm>
              <a:off x="11432" y="3892"/>
              <a:ext cx="636" cy="636"/>
            </a:xfrm>
            <a:custGeom>
              <a:avLst/>
              <a:gdLst>
                <a:gd name="T0" fmla="*/ 324 w 634"/>
                <a:gd name="T1" fmla="*/ 0 h 634"/>
                <a:gd name="T2" fmla="*/ 324 w 634"/>
                <a:gd name="T3" fmla="*/ 633 h 634"/>
                <a:gd name="T4" fmla="*/ 324 w 634"/>
                <a:gd name="T5" fmla="*/ 0 h 634"/>
                <a:gd name="T6" fmla="*/ 545 w 634"/>
                <a:gd name="T7" fmla="*/ 162 h 634"/>
                <a:gd name="T8" fmla="*/ 442 w 634"/>
                <a:gd name="T9" fmla="*/ 294 h 634"/>
                <a:gd name="T10" fmla="*/ 545 w 634"/>
                <a:gd name="T11" fmla="*/ 162 h 634"/>
                <a:gd name="T12" fmla="*/ 516 w 634"/>
                <a:gd name="T13" fmla="*/ 133 h 634"/>
                <a:gd name="T14" fmla="*/ 383 w 634"/>
                <a:gd name="T15" fmla="*/ 59 h 634"/>
                <a:gd name="T16" fmla="*/ 236 w 634"/>
                <a:gd name="T17" fmla="*/ 294 h 634"/>
                <a:gd name="T18" fmla="*/ 251 w 634"/>
                <a:gd name="T19" fmla="*/ 192 h 634"/>
                <a:gd name="T20" fmla="*/ 383 w 634"/>
                <a:gd name="T21" fmla="*/ 192 h 634"/>
                <a:gd name="T22" fmla="*/ 236 w 634"/>
                <a:gd name="T23" fmla="*/ 294 h 634"/>
                <a:gd name="T24" fmla="*/ 398 w 634"/>
                <a:gd name="T25" fmla="*/ 339 h 634"/>
                <a:gd name="T26" fmla="*/ 324 w 634"/>
                <a:gd name="T27" fmla="*/ 442 h 634"/>
                <a:gd name="T28" fmla="*/ 236 w 634"/>
                <a:gd name="T29" fmla="*/ 339 h 634"/>
                <a:gd name="T30" fmla="*/ 295 w 634"/>
                <a:gd name="T31" fmla="*/ 44 h 634"/>
                <a:gd name="T32" fmla="*/ 324 w 634"/>
                <a:gd name="T33" fmla="*/ 44 h 634"/>
                <a:gd name="T34" fmla="*/ 383 w 634"/>
                <a:gd name="T35" fmla="*/ 162 h 634"/>
                <a:gd name="T36" fmla="*/ 265 w 634"/>
                <a:gd name="T37" fmla="*/ 162 h 634"/>
                <a:gd name="T38" fmla="*/ 251 w 634"/>
                <a:gd name="T39" fmla="*/ 59 h 634"/>
                <a:gd name="T40" fmla="*/ 221 w 634"/>
                <a:gd name="T41" fmla="*/ 147 h 634"/>
                <a:gd name="T42" fmla="*/ 251 w 634"/>
                <a:gd name="T43" fmla="*/ 59 h 634"/>
                <a:gd name="T44" fmla="*/ 89 w 634"/>
                <a:gd name="T45" fmla="*/ 162 h 634"/>
                <a:gd name="T46" fmla="*/ 207 w 634"/>
                <a:gd name="T47" fmla="*/ 294 h 634"/>
                <a:gd name="T48" fmla="*/ 89 w 634"/>
                <a:gd name="T49" fmla="*/ 162 h 634"/>
                <a:gd name="T50" fmla="*/ 89 w 634"/>
                <a:gd name="T51" fmla="*/ 471 h 634"/>
                <a:gd name="T52" fmla="*/ 207 w 634"/>
                <a:gd name="T53" fmla="*/ 339 h 634"/>
                <a:gd name="T54" fmla="*/ 89 w 634"/>
                <a:gd name="T55" fmla="*/ 471 h 634"/>
                <a:gd name="T56" fmla="*/ 118 w 634"/>
                <a:gd name="T57" fmla="*/ 501 h 634"/>
                <a:gd name="T58" fmla="*/ 251 w 634"/>
                <a:gd name="T59" fmla="*/ 589 h 634"/>
                <a:gd name="T60" fmla="*/ 339 w 634"/>
                <a:gd name="T61" fmla="*/ 589 h 634"/>
                <a:gd name="T62" fmla="*/ 324 w 634"/>
                <a:gd name="T63" fmla="*/ 589 h 634"/>
                <a:gd name="T64" fmla="*/ 265 w 634"/>
                <a:gd name="T65" fmla="*/ 471 h 634"/>
                <a:gd name="T66" fmla="*/ 383 w 634"/>
                <a:gd name="T67" fmla="*/ 471 h 634"/>
                <a:gd name="T68" fmla="*/ 383 w 634"/>
                <a:gd name="T69" fmla="*/ 589 h 634"/>
                <a:gd name="T70" fmla="*/ 412 w 634"/>
                <a:gd name="T71" fmla="*/ 486 h 634"/>
                <a:gd name="T72" fmla="*/ 383 w 634"/>
                <a:gd name="T73" fmla="*/ 589 h 634"/>
                <a:gd name="T74" fmla="*/ 545 w 634"/>
                <a:gd name="T75" fmla="*/ 471 h 634"/>
                <a:gd name="T76" fmla="*/ 442 w 634"/>
                <a:gd name="T77" fmla="*/ 339 h 634"/>
                <a:gd name="T78" fmla="*/ 545 w 634"/>
                <a:gd name="T79" fmla="*/ 47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0640410" y="1309288"/>
            <a:ext cx="554990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9261825" y="1792253"/>
            <a:ext cx="1656080" cy="22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13" grpId="0" bldLvl="0" animBg="1"/>
      <p:bldP spid="14" grpId="0" bldLvl="0" animBg="1"/>
      <p:bldP spid="15" grpId="0"/>
      <p:bldP spid="16" grpId="0" bldLvl="0" animBg="1"/>
      <p:bldP spid="17" grpId="0" bldLvl="0" animBg="1"/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87880"/>
            <a:ext cx="12192000" cy="2926080"/>
          </a:xfrm>
          <a:prstGeom prst="rect">
            <a:avLst/>
          </a:prstGeom>
          <a:solidFill>
            <a:srgbClr val="0C6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" y="-3660756"/>
            <a:ext cx="3928927" cy="85074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5502" y="131298"/>
            <a:ext cx="3044898" cy="1002060"/>
            <a:chOff x="155502" y="131298"/>
            <a:chExt cx="3044898" cy="1002060"/>
          </a:xfrm>
        </p:grpSpPr>
        <p:sp>
          <p:nvSpPr>
            <p:cNvPr id="4" name="椭圆 3"/>
            <p:cNvSpPr/>
            <p:nvPr/>
          </p:nvSpPr>
          <p:spPr>
            <a:xfrm>
              <a:off x="155502" y="196723"/>
              <a:ext cx="396240" cy="396240"/>
            </a:xfrm>
            <a:prstGeom prst="ellipse">
              <a:avLst/>
            </a:prstGeom>
            <a:solidFill>
              <a:srgbClr val="0C6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600" y="131298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仓耳明楷 W03" panose="00000500000000000000" pitchFamily="2" charset="-122"/>
                  <a:ea typeface="仓耳明楷 W03" panose="00000500000000000000" pitchFamily="2" charset="-122"/>
                </a:rPr>
                <a:t>标题文本预设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 rot="16200000">
              <a:off x="1489256" y="-196790"/>
              <a:ext cx="553998" cy="2106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id-ID" altLang="zh-CN" sz="1200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Lato" panose="020F0502020204030203" pitchFamily="34" charset="0"/>
                </a:rPr>
                <a:t>netus nibh aliquet, conubia mollit. </a:t>
              </a:r>
              <a:endParaRPr lang="id-ID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520970" y="2712720"/>
            <a:ext cx="41148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125260" y="26974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1" name="文本框 10"/>
          <p:cNvSpPr txBox="1"/>
          <p:nvPr/>
        </p:nvSpPr>
        <p:spPr>
          <a:xfrm rot="16200000">
            <a:off x="5876537" y="2450382"/>
            <a:ext cx="1539460" cy="2875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12945" y="2712720"/>
            <a:ext cx="41148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17235" y="26974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标题文本预设</a:t>
            </a:r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9668512" y="2450382"/>
            <a:ext cx="1539460" cy="2875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altLang="zh-CN" sz="1200" spc="300">
                <a:solidFill>
                  <a:schemeClr val="bg1"/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Lorem ipsum dolor sit amet, lacus nulla ac netus nibh aliquet, libero vivamus porttitor dolor, conubia mollit. </a:t>
            </a:r>
            <a:endParaRPr lang="id-ID" altLang="zh-CN" sz="1200" spc="300" dirty="0">
              <a:solidFill>
                <a:schemeClr val="bg1"/>
              </a:solidFill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31684" y="800722"/>
            <a:ext cx="11754728" cy="661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151120" y="-1664230"/>
            <a:ext cx="9881661" cy="9881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570" y="-1247140"/>
            <a:ext cx="3743138" cy="810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60532" y="-9970706"/>
            <a:ext cx="6731468" cy="14575871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807720" y="762000"/>
            <a:ext cx="3535680" cy="5577840"/>
          </a:xfrm>
          <a:prstGeom prst="frame">
            <a:avLst>
              <a:gd name="adj1" fmla="val 51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6118" y="1889760"/>
            <a:ext cx="1538883" cy="3611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第</a:t>
            </a:r>
            <a:r>
              <a:rPr lang="zh-CN" altLang="en-US" sz="8800">
                <a:solidFill>
                  <a:prstClr val="white"/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rPr>
              <a:t>二</a:t>
            </a:r>
            <a:r>
              <a: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章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1213758" y="1346419"/>
            <a:ext cx="390695" cy="2280702"/>
            <a:chOff x="1284413" y="2062698"/>
            <a:chExt cx="509879" cy="2976443"/>
          </a:xfrm>
        </p:grpSpPr>
        <p:sp>
          <p:nvSpPr>
            <p:cNvPr id="10" name="椭圆 9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3470892" y="3771777"/>
            <a:ext cx="390695" cy="2280702"/>
            <a:chOff x="1284413" y="2062698"/>
            <a:chExt cx="509879" cy="2976443"/>
          </a:xfrm>
        </p:grpSpPr>
        <p:sp>
          <p:nvSpPr>
            <p:cNvPr id="15" name="椭圆 14"/>
            <p:cNvSpPr/>
            <p:nvPr/>
          </p:nvSpPr>
          <p:spPr>
            <a:xfrm>
              <a:off x="1284415" y="2062698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284414" y="3295981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84413" y="4529264"/>
              <a:ext cx="509877" cy="509877"/>
            </a:xfrm>
            <a:prstGeom prst="ellipse">
              <a:avLst/>
            </a:prstGeom>
            <a:solidFill>
              <a:srgbClr val="FAD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37558" y="4017418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1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kumimoji="0" lang="id-ID" altLang="zh-CN" sz="11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8164" y="1602399"/>
            <a:ext cx="692497" cy="2035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1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Lato" panose="020F0502020204030203" pitchFamily="34" charset="0"/>
              </a:rPr>
              <a:t>netus nibh aliquet, conubia mollit. </a:t>
            </a:r>
            <a:endParaRPr kumimoji="0" lang="id-ID" altLang="zh-CN" sz="11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明楷 W03" panose="00000500000000000000" pitchFamily="2" charset="-122"/>
              <a:ea typeface="仓耳明楷 W03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91932" y="4015529"/>
            <a:ext cx="677108" cy="2476711"/>
          </a:xfrm>
          <a:prstGeom prst="rect">
            <a:avLst/>
          </a:prstGeom>
          <a:solidFill>
            <a:srgbClr val="F3CBCB"/>
          </a:solidFill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明楷 W03" panose="00000500000000000000" pitchFamily="2" charset="-122"/>
                <a:ea typeface="仓耳明楷 W03" panose="00000500000000000000" pitchFamily="2" charset="-122"/>
                <a:cs typeface="+mn-cs"/>
              </a:rPr>
              <a:t>花样女生节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80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3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942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宽屏</PresentationFormat>
  <Paragraphs>211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仓耳明楷 W03</vt:lpstr>
      <vt:lpstr>等线</vt:lpstr>
      <vt:lpstr>等线 Light</vt:lpstr>
      <vt:lpstr>Arial</vt:lpstr>
      <vt:lpstr>微软雅黑 Light</vt:lpstr>
      <vt:lpstr>Lato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女生节1</dc:title>
  <dc:creator/>
  <cp:lastModifiedBy>天 下</cp:lastModifiedBy>
  <cp:revision>242</cp:revision>
  <dcterms:created xsi:type="dcterms:W3CDTF">2019-01-17T15:56:00Z</dcterms:created>
  <dcterms:modified xsi:type="dcterms:W3CDTF">2021-01-06T09:04:42Z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